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1" r:id="rId3"/>
    <p:sldId id="273" r:id="rId4"/>
    <p:sldId id="274" r:id="rId5"/>
    <p:sldId id="275" r:id="rId6"/>
    <p:sldId id="276" r:id="rId7"/>
    <p:sldId id="257" r:id="rId8"/>
    <p:sldId id="258" r:id="rId9"/>
    <p:sldId id="259" r:id="rId10"/>
    <p:sldId id="262" r:id="rId11"/>
    <p:sldId id="263" r:id="rId12"/>
    <p:sldId id="260" r:id="rId13"/>
    <p:sldId id="261" r:id="rId14"/>
    <p:sldId id="264" r:id="rId15"/>
    <p:sldId id="270" r:id="rId16"/>
    <p:sldId id="280" r:id="rId17"/>
    <p:sldId id="265" r:id="rId18"/>
    <p:sldId id="266" r:id="rId19"/>
    <p:sldId id="267" r:id="rId20"/>
    <p:sldId id="268" r:id="rId21"/>
    <p:sldId id="269" r:id="rId22"/>
    <p:sldId id="278" r:id="rId23"/>
    <p:sldId id="281" r:id="rId24"/>
    <p:sldId id="283" r:id="rId25"/>
    <p:sldId id="284" r:id="rId26"/>
    <p:sldId id="285" r:id="rId27"/>
    <p:sldId id="286" r:id="rId28"/>
    <p:sldId id="287" r:id="rId29"/>
    <p:sldId id="289" r:id="rId30"/>
    <p:sldId id="288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8D0B6-04EB-4B4F-BB33-473ADF4FDF3A}" type="datetimeFigureOut">
              <a:rPr lang="en-GB" smtClean="0"/>
              <a:t>02/02/2016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F204F-4AA0-4DE6-9EA6-9EC3768C95D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8D0B6-04EB-4B4F-BB33-473ADF4FDF3A}" type="datetimeFigureOut">
              <a:rPr lang="en-GB" smtClean="0"/>
              <a:t>02/02/2016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F204F-4AA0-4DE6-9EA6-9EC3768C95D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8D0B6-04EB-4B4F-BB33-473ADF4FDF3A}" type="datetimeFigureOut">
              <a:rPr lang="en-GB" smtClean="0"/>
              <a:t>02/02/2016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3CF204F-4AA0-4DE6-9EA6-9EC3768C95D9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8D0B6-04EB-4B4F-BB33-473ADF4FDF3A}" type="datetimeFigureOut">
              <a:rPr lang="en-GB" smtClean="0"/>
              <a:t>02/02/2016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F204F-4AA0-4DE6-9EA6-9EC3768C95D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8D0B6-04EB-4B4F-BB33-473ADF4FDF3A}" type="datetimeFigureOut">
              <a:rPr lang="en-GB" smtClean="0"/>
              <a:t>02/02/2016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F204F-4AA0-4DE6-9EA6-9EC3768C95D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8D0B6-04EB-4B4F-BB33-473ADF4FDF3A}" type="datetimeFigureOut">
              <a:rPr lang="en-GB" smtClean="0"/>
              <a:t>02/02/2016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F204F-4AA0-4DE6-9EA6-9EC3768C95D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8D0B6-04EB-4B4F-BB33-473ADF4FDF3A}" type="datetimeFigureOut">
              <a:rPr lang="en-GB" smtClean="0"/>
              <a:t>02/02/2016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F204F-4AA0-4DE6-9EA6-9EC3768C95D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8D0B6-04EB-4B4F-BB33-473ADF4FDF3A}" type="datetimeFigureOut">
              <a:rPr lang="en-GB" smtClean="0"/>
              <a:t>02/02/2016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F204F-4AA0-4DE6-9EA6-9EC3768C95D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8D0B6-04EB-4B4F-BB33-473ADF4FDF3A}" type="datetimeFigureOut">
              <a:rPr lang="en-GB" smtClean="0"/>
              <a:t>02/02/2016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F204F-4AA0-4DE6-9EA6-9EC3768C95D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8D0B6-04EB-4B4F-BB33-473ADF4FDF3A}" type="datetimeFigureOut">
              <a:rPr lang="en-GB" smtClean="0"/>
              <a:t>02/02/2016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F204F-4AA0-4DE6-9EA6-9EC3768C95D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8D0B6-04EB-4B4F-BB33-473ADF4FDF3A}" type="datetimeFigureOut">
              <a:rPr lang="en-GB" smtClean="0"/>
              <a:t>02/02/2016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F204F-4AA0-4DE6-9EA6-9EC3768C95D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BE8D0B6-04EB-4B4F-BB33-473ADF4FDF3A}" type="datetimeFigureOut">
              <a:rPr lang="en-GB" smtClean="0"/>
              <a:t>02/02/2016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3CF204F-4AA0-4DE6-9EA6-9EC3768C95D9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Punch_(magazine)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BRITISH PROPAGANDA IN WORLD WAR TWO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POSTERS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2557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CINEMA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700808"/>
            <a:ext cx="6768752" cy="4680520"/>
          </a:xfrm>
        </p:spPr>
      </p:pic>
    </p:spTree>
    <p:extLst>
      <p:ext uri="{BB962C8B-B14F-4D97-AF65-F5344CB8AC3E}">
        <p14:creationId xmlns:p14="http://schemas.microsoft.com/office/powerpoint/2010/main" val="29591759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SCRIPTS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340768"/>
            <a:ext cx="7272808" cy="4752528"/>
          </a:xfrm>
        </p:spPr>
      </p:pic>
    </p:spTree>
    <p:extLst>
      <p:ext uri="{BB962C8B-B14F-4D97-AF65-F5344CB8AC3E}">
        <p14:creationId xmlns:p14="http://schemas.microsoft.com/office/powerpoint/2010/main" val="35783688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NEWSREEL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628800"/>
            <a:ext cx="6840760" cy="4752528"/>
          </a:xfrm>
        </p:spPr>
      </p:pic>
    </p:spTree>
    <p:extLst>
      <p:ext uri="{BB962C8B-B14F-4D97-AF65-F5344CB8AC3E}">
        <p14:creationId xmlns:p14="http://schemas.microsoft.com/office/powerpoint/2010/main" val="6257103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NEWSPAPERS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196752"/>
            <a:ext cx="4734450" cy="5472608"/>
          </a:xfrm>
        </p:spPr>
      </p:pic>
    </p:spTree>
    <p:extLst>
      <p:ext uri="{BB962C8B-B14F-4D97-AF65-F5344CB8AC3E}">
        <p14:creationId xmlns:p14="http://schemas.microsoft.com/office/powerpoint/2010/main" val="3387676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NEWSPAPERS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772816"/>
            <a:ext cx="6048671" cy="4464495"/>
          </a:xfrm>
        </p:spPr>
      </p:pic>
    </p:spTree>
    <p:extLst>
      <p:ext uri="{BB962C8B-B14F-4D97-AF65-F5344CB8AC3E}">
        <p14:creationId xmlns:p14="http://schemas.microsoft.com/office/powerpoint/2010/main" val="1707769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POSTER </a:t>
            </a:r>
            <a:r>
              <a:rPr lang="en-GB" dirty="0" smtClean="0"/>
              <a:t>THEMES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1. MOTIVATION!</a:t>
            </a:r>
          </a:p>
          <a:p>
            <a:endParaRPr lang="en-GB" dirty="0"/>
          </a:p>
          <a:p>
            <a:r>
              <a:rPr lang="en-GB" dirty="0" smtClean="0"/>
              <a:t>2. MAKING DO!</a:t>
            </a:r>
          </a:p>
          <a:p>
            <a:endParaRPr lang="en-GB" dirty="0"/>
          </a:p>
          <a:p>
            <a:r>
              <a:rPr lang="en-GB" dirty="0" smtClean="0"/>
              <a:t>3. HATE YOUR ENEMY!</a:t>
            </a:r>
          </a:p>
          <a:p>
            <a:endParaRPr lang="en-GB" dirty="0"/>
          </a:p>
          <a:p>
            <a:r>
              <a:rPr lang="en-GB" dirty="0" smtClean="0"/>
              <a:t>4. KEEPING MUM!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772816"/>
            <a:ext cx="3600400" cy="4536504"/>
          </a:xfrm>
        </p:spPr>
      </p:pic>
    </p:spTree>
    <p:extLst>
      <p:ext uri="{BB962C8B-B14F-4D97-AF65-F5344CB8AC3E}">
        <p14:creationId xmlns:p14="http://schemas.microsoft.com/office/powerpoint/2010/main" val="826645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MOTIVATION – KEEP FIGHTING!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844824"/>
            <a:ext cx="3096344" cy="4104456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916833"/>
            <a:ext cx="3002222" cy="3960440"/>
          </a:xfrm>
        </p:spPr>
      </p:pic>
    </p:spTree>
    <p:extLst>
      <p:ext uri="{BB962C8B-B14F-4D97-AF65-F5344CB8AC3E}">
        <p14:creationId xmlns:p14="http://schemas.microsoft.com/office/powerpoint/2010/main" val="3576167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KEEP CALM!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3416" y="1600200"/>
            <a:ext cx="3337167" cy="4708525"/>
          </a:xfrm>
        </p:spPr>
      </p:pic>
    </p:spTree>
    <p:extLst>
      <p:ext uri="{BB962C8B-B14F-4D97-AF65-F5344CB8AC3E}">
        <p14:creationId xmlns:p14="http://schemas.microsoft.com/office/powerpoint/2010/main" val="274109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mtClean="0"/>
              <a:t>MOTIVATION - RECRUITMENT</a:t>
            </a:r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313" y="1600200"/>
            <a:ext cx="7543373" cy="4708525"/>
          </a:xfrm>
        </p:spPr>
      </p:pic>
    </p:spTree>
    <p:extLst>
      <p:ext uri="{BB962C8B-B14F-4D97-AF65-F5344CB8AC3E}">
        <p14:creationId xmlns:p14="http://schemas.microsoft.com/office/powerpoint/2010/main" val="644011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RECRUITMENT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Unlike the Great War when the early years relied upon volunteers , male Conscription during World War Two in Britain meant the authorities could target the ‘other half’!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500095"/>
            <a:ext cx="1944216" cy="2676306"/>
          </a:xfrm>
        </p:spPr>
      </p:pic>
      <p:pic>
        <p:nvPicPr>
          <p:cNvPr id="1026" name="Picture 2" descr="C:\Users\Lester\Pictures\AT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161090"/>
            <a:ext cx="2119358" cy="2508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73734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MAKING DO!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800389"/>
            <a:ext cx="4038600" cy="4364915"/>
          </a:xfrm>
        </p:spPr>
      </p:pic>
      <p:pic>
        <p:nvPicPr>
          <p:cNvPr id="11" name="Content Placeholder 10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916832"/>
            <a:ext cx="3096344" cy="4176464"/>
          </a:xfrm>
        </p:spPr>
      </p:pic>
    </p:spTree>
    <p:extLst>
      <p:ext uri="{BB962C8B-B14F-4D97-AF65-F5344CB8AC3E}">
        <p14:creationId xmlns:p14="http://schemas.microsoft.com/office/powerpoint/2010/main" val="597264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MAKING DO! – The Squander Bug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556792"/>
            <a:ext cx="2880320" cy="4608512"/>
          </a:xfrm>
        </p:spPr>
      </p:pic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556792"/>
            <a:ext cx="2925316" cy="4536504"/>
          </a:xfrm>
        </p:spPr>
      </p:pic>
    </p:spTree>
    <p:extLst>
      <p:ext uri="{BB962C8B-B14F-4D97-AF65-F5344CB8AC3E}">
        <p14:creationId xmlns:p14="http://schemas.microsoft.com/office/powerpoint/2010/main" val="1017622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HATE YOUR ENEMY! - PRECEDENT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2799" y="1916833"/>
            <a:ext cx="2869401" cy="3744416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844824"/>
            <a:ext cx="2880320" cy="4104456"/>
          </a:xfrm>
        </p:spPr>
      </p:pic>
    </p:spTree>
    <p:extLst>
      <p:ext uri="{BB962C8B-B14F-4D97-AF65-F5344CB8AC3E}">
        <p14:creationId xmlns:p14="http://schemas.microsoft.com/office/powerpoint/2010/main" val="29519398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KILL THE KAISER - PRECEDENT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772816"/>
            <a:ext cx="3312368" cy="4320479"/>
          </a:xfrm>
        </p:spPr>
      </p:pic>
    </p:spTree>
    <p:extLst>
      <p:ext uri="{BB962C8B-B14F-4D97-AF65-F5344CB8AC3E}">
        <p14:creationId xmlns:p14="http://schemas.microsoft.com/office/powerpoint/2010/main" val="25860862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BLACK PROPAGANDA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772816"/>
            <a:ext cx="3456384" cy="4392488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Kaiser (to 1917 Recruit). "And don't forget that your Kaiser will find a use for you—alive or dead</a:t>
            </a:r>
            <a:r>
              <a:rPr lang="en-GB" dirty="0" smtClean="0"/>
              <a:t>.“</a:t>
            </a:r>
          </a:p>
          <a:p>
            <a:r>
              <a:rPr lang="en-GB" dirty="0"/>
              <a:t/>
            </a:r>
            <a:br>
              <a:rPr lang="en-GB" dirty="0"/>
            </a:br>
            <a:r>
              <a:rPr lang="en-GB" i="1" dirty="0">
                <a:hlinkClick r:id="rId3" tooltip="Punch (magazine)"/>
              </a:rPr>
              <a:t>Punch</a:t>
            </a:r>
            <a:r>
              <a:rPr lang="en-GB" dirty="0"/>
              <a:t>, 25 April 1917</a:t>
            </a:r>
          </a:p>
        </p:txBody>
      </p:sp>
    </p:spTree>
    <p:extLst>
      <p:ext uri="{BB962C8B-B14F-4D97-AF65-F5344CB8AC3E}">
        <p14:creationId xmlns:p14="http://schemas.microsoft.com/office/powerpoint/2010/main" val="31754138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HATE YOUR ENEMY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556792"/>
            <a:ext cx="3168352" cy="4536504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017" y="1600200"/>
            <a:ext cx="3724965" cy="4525963"/>
          </a:xfrm>
        </p:spPr>
      </p:pic>
    </p:spTree>
    <p:extLst>
      <p:ext uri="{BB962C8B-B14F-4D97-AF65-F5344CB8AC3E}">
        <p14:creationId xmlns:p14="http://schemas.microsoft.com/office/powerpoint/2010/main" val="4281856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HATE YOUR ENEMY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290" y="1600200"/>
            <a:ext cx="2854420" cy="4525963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5" y="1772816"/>
            <a:ext cx="2135708" cy="3960440"/>
          </a:xfrm>
        </p:spPr>
      </p:pic>
    </p:spTree>
    <p:extLst>
      <p:ext uri="{BB962C8B-B14F-4D97-AF65-F5344CB8AC3E}">
        <p14:creationId xmlns:p14="http://schemas.microsoft.com/office/powerpoint/2010/main" val="38849500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HUMOUR!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628800"/>
            <a:ext cx="4752528" cy="4536504"/>
          </a:xfrm>
        </p:spPr>
      </p:pic>
    </p:spTree>
    <p:extLst>
      <p:ext uri="{BB962C8B-B14F-4D97-AF65-F5344CB8AC3E}">
        <p14:creationId xmlns:p14="http://schemas.microsoft.com/office/powerpoint/2010/main" val="505842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KEEPING MUM!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628800"/>
            <a:ext cx="5040560" cy="4680520"/>
          </a:xfrm>
        </p:spPr>
      </p:pic>
    </p:spTree>
    <p:extLst>
      <p:ext uri="{BB962C8B-B14F-4D97-AF65-F5344CB8AC3E}">
        <p14:creationId xmlns:p14="http://schemas.microsoft.com/office/powerpoint/2010/main" val="24912106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KEEPING MUM!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2550" y="2205831"/>
            <a:ext cx="2247900" cy="3314700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8750" y="2196306"/>
            <a:ext cx="2857500" cy="3333750"/>
          </a:xfrm>
        </p:spPr>
      </p:pic>
    </p:spTree>
    <p:extLst>
      <p:ext uri="{BB962C8B-B14F-4D97-AF65-F5344CB8AC3E}">
        <p14:creationId xmlns:p14="http://schemas.microsoft.com/office/powerpoint/2010/main" val="2380215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548680"/>
            <a:ext cx="3888432" cy="5760640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836712"/>
            <a:ext cx="2999606" cy="5184576"/>
          </a:xfrm>
        </p:spPr>
      </p:pic>
    </p:spTree>
    <p:extLst>
      <p:ext uri="{BB962C8B-B14F-4D97-AF65-F5344CB8AC3E}">
        <p14:creationId xmlns:p14="http://schemas.microsoft.com/office/powerpoint/2010/main" val="17050250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908720"/>
            <a:ext cx="4104456" cy="5184576"/>
          </a:xfrm>
        </p:spPr>
      </p:pic>
    </p:spTree>
    <p:extLst>
      <p:ext uri="{BB962C8B-B14F-4D97-AF65-F5344CB8AC3E}">
        <p14:creationId xmlns:p14="http://schemas.microsoft.com/office/powerpoint/2010/main" val="19526262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764704"/>
            <a:ext cx="7543800" cy="4708525"/>
          </a:xfrm>
        </p:spPr>
      </p:pic>
    </p:spTree>
    <p:extLst>
      <p:ext uri="{BB962C8B-B14F-4D97-AF65-F5344CB8AC3E}">
        <p14:creationId xmlns:p14="http://schemas.microsoft.com/office/powerpoint/2010/main" val="4053486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980728"/>
            <a:ext cx="4104456" cy="5112568"/>
          </a:xfrm>
        </p:spPr>
      </p:pic>
    </p:spTree>
    <p:extLst>
      <p:ext uri="{BB962C8B-B14F-4D97-AF65-F5344CB8AC3E}">
        <p14:creationId xmlns:p14="http://schemas.microsoft.com/office/powerpoint/2010/main" val="8099962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052736"/>
            <a:ext cx="2328863" cy="5040560"/>
          </a:xfrm>
        </p:spPr>
      </p:pic>
      <p:pic>
        <p:nvPicPr>
          <p:cNvPr id="8" name="Content Placeholder 3"/>
          <p:cNvPicPr>
            <a:picLocks noGrp="1" noChangeAspect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836712"/>
            <a:ext cx="2535163" cy="5256584"/>
          </a:xfrm>
        </p:spPr>
      </p:pic>
    </p:spTree>
    <p:extLst>
      <p:ext uri="{BB962C8B-B14F-4D97-AF65-F5344CB8AC3E}">
        <p14:creationId xmlns:p14="http://schemas.microsoft.com/office/powerpoint/2010/main" val="1885110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764704"/>
            <a:ext cx="3281164" cy="5256583"/>
          </a:xfrm>
        </p:spPr>
      </p:pic>
      <p:pic>
        <p:nvPicPr>
          <p:cNvPr id="8" name="Content Placeholder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980728"/>
            <a:ext cx="2952328" cy="5328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31568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052736"/>
            <a:ext cx="4824536" cy="5112568"/>
          </a:xfrm>
        </p:spPr>
      </p:pic>
    </p:spTree>
    <p:extLst>
      <p:ext uri="{BB962C8B-B14F-4D97-AF65-F5344CB8AC3E}">
        <p14:creationId xmlns:p14="http://schemas.microsoft.com/office/powerpoint/2010/main" val="351915688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836712"/>
            <a:ext cx="3888432" cy="5472608"/>
          </a:xfrm>
        </p:spPr>
      </p:pic>
    </p:spTree>
    <p:extLst>
      <p:ext uri="{BB962C8B-B14F-4D97-AF65-F5344CB8AC3E}">
        <p14:creationId xmlns:p14="http://schemas.microsoft.com/office/powerpoint/2010/main" val="268162182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908720"/>
            <a:ext cx="4968552" cy="5544616"/>
          </a:xfrm>
        </p:spPr>
      </p:pic>
    </p:spTree>
    <p:extLst>
      <p:ext uri="{BB962C8B-B14F-4D97-AF65-F5344CB8AC3E}">
        <p14:creationId xmlns:p14="http://schemas.microsoft.com/office/powerpoint/2010/main" val="368893096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162</TotalTime>
  <Words>135</Words>
  <Application>Microsoft Office PowerPoint</Application>
  <PresentationFormat>On-screen Show (4:3)</PresentationFormat>
  <Paragraphs>32</Paragraphs>
  <Slides>30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Apex</vt:lpstr>
      <vt:lpstr>BRITISH PROPAGANDA IN WORLD WAR TWO</vt:lpstr>
      <vt:lpstr>CINEMA </vt:lpstr>
      <vt:lpstr>SCRIPTS</vt:lpstr>
      <vt:lpstr>NEWSREEL</vt:lpstr>
      <vt:lpstr>NEWSPAPERS</vt:lpstr>
      <vt:lpstr>NEWSPAPERS</vt:lpstr>
      <vt:lpstr>POSTER THEMES</vt:lpstr>
      <vt:lpstr>MOTIVATION – KEEP FIGHTING!</vt:lpstr>
      <vt:lpstr>KEEP CALM!</vt:lpstr>
      <vt:lpstr>MOTIVATION - RECRUITMENT</vt:lpstr>
      <vt:lpstr>RECRUITMENT</vt:lpstr>
      <vt:lpstr>MAKING DO!</vt:lpstr>
      <vt:lpstr>MAKING DO! – The Squander Bug</vt:lpstr>
      <vt:lpstr>HATE YOUR ENEMY! - PRECEDENT</vt:lpstr>
      <vt:lpstr>KILL THE KAISER - PRECEDENT</vt:lpstr>
      <vt:lpstr>BLACK PROPAGANDA </vt:lpstr>
      <vt:lpstr>HATE YOUR ENEMY</vt:lpstr>
      <vt:lpstr>HATE YOUR ENEMY</vt:lpstr>
      <vt:lpstr>HUMOUR!</vt:lpstr>
      <vt:lpstr>KEEPING MUM!</vt:lpstr>
      <vt:lpstr>KEEPING MUM!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BRITISH PROPAGANDA IN WORLD WAR TWO</dc:title>
  <dc:creator>Lester Mason</dc:creator>
  <cp:lastModifiedBy>Lester Mason</cp:lastModifiedBy>
  <cp:revision>15</cp:revision>
  <dcterms:created xsi:type="dcterms:W3CDTF">2016-01-30T12:54:51Z</dcterms:created>
  <dcterms:modified xsi:type="dcterms:W3CDTF">2016-02-02T14:16:52Z</dcterms:modified>
</cp:coreProperties>
</file>