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175F13-5E73-4B0A-B17B-72DA98409D66}" v="6" dt="2026-03-26T22:35:23.6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7" d="100"/>
          <a:sy n="57" d="100"/>
        </p:scale>
        <p:origin x="12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a mercar" userId="733c28c62bc4d705" providerId="LiveId" clId="{542D2F9F-45FD-4FB0-A97E-6CC76F456A53}"/>
    <pc:docChg chg="undo custSel addSld modSld">
      <pc:chgData name="alisa mercar" userId="733c28c62bc4d705" providerId="LiveId" clId="{542D2F9F-45FD-4FB0-A97E-6CC76F456A53}" dt="2026-03-26T22:41:48.377" v="3197" actId="26606"/>
      <pc:docMkLst>
        <pc:docMk/>
      </pc:docMkLst>
      <pc:sldChg chg="addSp modSp new mod setBg addAnim">
        <pc:chgData name="alisa mercar" userId="733c28c62bc4d705" providerId="LiveId" clId="{542D2F9F-45FD-4FB0-A97E-6CC76F456A53}" dt="2026-03-26T22:37:50.919" v="3171"/>
        <pc:sldMkLst>
          <pc:docMk/>
          <pc:sldMk cId="1365611840" sldId="256"/>
        </pc:sldMkLst>
        <pc:spChg chg="mod">
          <ac:chgData name="alisa mercar" userId="733c28c62bc4d705" providerId="LiveId" clId="{542D2F9F-45FD-4FB0-A97E-6CC76F456A53}" dt="2026-03-26T22:37:50.919" v="3169" actId="26606"/>
          <ac:spMkLst>
            <pc:docMk/>
            <pc:sldMk cId="1365611840" sldId="256"/>
            <ac:spMk id="2" creationId="{567053CE-F07C-C8FD-48F8-4831992EB2E9}"/>
          </ac:spMkLst>
        </pc:spChg>
        <pc:spChg chg="mod">
          <ac:chgData name="alisa mercar" userId="733c28c62bc4d705" providerId="LiveId" clId="{542D2F9F-45FD-4FB0-A97E-6CC76F456A53}" dt="2026-03-26T22:37:50.919" v="3169" actId="26606"/>
          <ac:spMkLst>
            <pc:docMk/>
            <pc:sldMk cId="1365611840" sldId="256"/>
            <ac:spMk id="3" creationId="{203A98CD-140A-2536-79D2-07C7D5DE0D2D}"/>
          </ac:spMkLst>
        </pc:spChg>
        <pc:spChg chg="add">
          <ac:chgData name="alisa mercar" userId="733c28c62bc4d705" providerId="LiveId" clId="{542D2F9F-45FD-4FB0-A97E-6CC76F456A53}" dt="2026-03-26T22:37:50.919" v="3169" actId="26606"/>
          <ac:spMkLst>
            <pc:docMk/>
            <pc:sldMk cId="1365611840" sldId="256"/>
            <ac:spMk id="8" creationId="{0E30439A-8A5B-46EC-8283-9B6B031D40D0}"/>
          </ac:spMkLst>
        </pc:spChg>
        <pc:spChg chg="add">
          <ac:chgData name="alisa mercar" userId="733c28c62bc4d705" providerId="LiveId" clId="{542D2F9F-45FD-4FB0-A97E-6CC76F456A53}" dt="2026-03-26T22:37:50.919" v="3169" actId="26606"/>
          <ac:spMkLst>
            <pc:docMk/>
            <pc:sldMk cId="1365611840" sldId="256"/>
            <ac:spMk id="10" creationId="{5CEAD642-85CF-4750-8432-7C80C901F001}"/>
          </ac:spMkLst>
        </pc:spChg>
        <pc:spChg chg="add">
          <ac:chgData name="alisa mercar" userId="733c28c62bc4d705" providerId="LiveId" clId="{542D2F9F-45FD-4FB0-A97E-6CC76F456A53}" dt="2026-03-26T22:37:50.919" v="3169" actId="26606"/>
          <ac:spMkLst>
            <pc:docMk/>
            <pc:sldMk cId="1365611840" sldId="256"/>
            <ac:spMk id="12" creationId="{FA33EEAE-15D5-4119-8C1E-89D943F911EF}"/>
          </ac:spMkLst>
        </pc:spChg>
        <pc:spChg chg="add">
          <ac:chgData name="alisa mercar" userId="733c28c62bc4d705" providerId="LiveId" clId="{542D2F9F-45FD-4FB0-A97E-6CC76F456A53}" dt="2026-03-26T22:37:50.919" v="3169" actId="26606"/>
          <ac:spMkLst>
            <pc:docMk/>
            <pc:sldMk cId="1365611840" sldId="256"/>
            <ac:spMk id="14" creationId="{730D8B3B-9B80-4025-B934-26DC7D7CD231}"/>
          </ac:spMkLst>
        </pc:spChg>
        <pc:spChg chg="add">
          <ac:chgData name="alisa mercar" userId="733c28c62bc4d705" providerId="LiveId" clId="{542D2F9F-45FD-4FB0-A97E-6CC76F456A53}" dt="2026-03-26T22:37:50.919" v="3169" actId="26606"/>
          <ac:spMkLst>
            <pc:docMk/>
            <pc:sldMk cId="1365611840" sldId="256"/>
            <ac:spMk id="16" creationId="{B5A1B09C-1565-46F8-B70F-621C5EB48A09}"/>
          </ac:spMkLst>
        </pc:spChg>
        <pc:spChg chg="add">
          <ac:chgData name="alisa mercar" userId="733c28c62bc4d705" providerId="LiveId" clId="{542D2F9F-45FD-4FB0-A97E-6CC76F456A53}" dt="2026-03-26T22:37:50.919" v="3169" actId="26606"/>
          <ac:spMkLst>
            <pc:docMk/>
            <pc:sldMk cId="1365611840" sldId="256"/>
            <ac:spMk id="18" creationId="{8C516CC8-80AC-446C-A56E-9F54B7210402}"/>
          </ac:spMkLst>
        </pc:spChg>
        <pc:spChg chg="add">
          <ac:chgData name="alisa mercar" userId="733c28c62bc4d705" providerId="LiveId" clId="{542D2F9F-45FD-4FB0-A97E-6CC76F456A53}" dt="2026-03-26T22:37:50.919" v="3169" actId="26606"/>
          <ac:spMkLst>
            <pc:docMk/>
            <pc:sldMk cId="1365611840" sldId="256"/>
            <ac:spMk id="20" creationId="{53947E58-F088-49F1-A3D1-DEA690192E84}"/>
          </ac:spMkLst>
        </pc:spChg>
      </pc:sldChg>
      <pc:sldChg chg="addSp modSp new mod setBg">
        <pc:chgData name="alisa mercar" userId="733c28c62bc4d705" providerId="LiveId" clId="{542D2F9F-45FD-4FB0-A97E-6CC76F456A53}" dt="2026-03-26T22:38:02.092" v="3172" actId="26606"/>
        <pc:sldMkLst>
          <pc:docMk/>
          <pc:sldMk cId="3803824561" sldId="257"/>
        </pc:sldMkLst>
        <pc:spChg chg="mod">
          <ac:chgData name="alisa mercar" userId="733c28c62bc4d705" providerId="LiveId" clId="{542D2F9F-45FD-4FB0-A97E-6CC76F456A53}" dt="2026-03-26T22:38:02.092" v="3172" actId="26606"/>
          <ac:spMkLst>
            <pc:docMk/>
            <pc:sldMk cId="3803824561" sldId="257"/>
            <ac:spMk id="2" creationId="{43009279-4617-23A9-1422-32ADFA104BCF}"/>
          </ac:spMkLst>
        </pc:spChg>
        <pc:spChg chg="mod">
          <ac:chgData name="alisa mercar" userId="733c28c62bc4d705" providerId="LiveId" clId="{542D2F9F-45FD-4FB0-A97E-6CC76F456A53}" dt="2026-03-26T22:38:02.092" v="3172" actId="26606"/>
          <ac:spMkLst>
            <pc:docMk/>
            <pc:sldMk cId="3803824561" sldId="257"/>
            <ac:spMk id="3" creationId="{D4402327-090B-867B-730E-8DE2A883A73A}"/>
          </ac:spMkLst>
        </pc:spChg>
        <pc:spChg chg="add">
          <ac:chgData name="alisa mercar" userId="733c28c62bc4d705" providerId="LiveId" clId="{542D2F9F-45FD-4FB0-A97E-6CC76F456A53}" dt="2026-03-26T22:38:02.092" v="3172" actId="26606"/>
          <ac:spMkLst>
            <pc:docMk/>
            <pc:sldMk cId="3803824561" sldId="257"/>
            <ac:spMk id="8" creationId="{DEE2AD96-B495-4E06-9291-B71706F728CB}"/>
          </ac:spMkLst>
        </pc:spChg>
        <pc:spChg chg="add">
          <ac:chgData name="alisa mercar" userId="733c28c62bc4d705" providerId="LiveId" clId="{542D2F9F-45FD-4FB0-A97E-6CC76F456A53}" dt="2026-03-26T22:38:02.092" v="3172" actId="26606"/>
          <ac:spMkLst>
            <pc:docMk/>
            <pc:sldMk cId="3803824561" sldId="257"/>
            <ac:spMk id="10" creationId="{53CF6D67-C5A8-4ADD-9E8E-1E38CA1D3166}"/>
          </ac:spMkLst>
        </pc:spChg>
        <pc:spChg chg="add">
          <ac:chgData name="alisa mercar" userId="733c28c62bc4d705" providerId="LiveId" clId="{542D2F9F-45FD-4FB0-A97E-6CC76F456A53}" dt="2026-03-26T22:38:02.092" v="3172" actId="26606"/>
          <ac:spMkLst>
            <pc:docMk/>
            <pc:sldMk cId="3803824561" sldId="257"/>
            <ac:spMk id="12" creationId="{86909FA0-B515-4681-B7A8-FA281D133B94}"/>
          </ac:spMkLst>
        </pc:spChg>
        <pc:spChg chg="add">
          <ac:chgData name="alisa mercar" userId="733c28c62bc4d705" providerId="LiveId" clId="{542D2F9F-45FD-4FB0-A97E-6CC76F456A53}" dt="2026-03-26T22:38:02.092" v="3172" actId="26606"/>
          <ac:spMkLst>
            <pc:docMk/>
            <pc:sldMk cId="3803824561" sldId="257"/>
            <ac:spMk id="14" creationId="{21C9FE86-FCC3-4A31-AA1C-C882262B7FE7}"/>
          </ac:spMkLst>
        </pc:spChg>
        <pc:spChg chg="add">
          <ac:chgData name="alisa mercar" userId="733c28c62bc4d705" providerId="LiveId" clId="{542D2F9F-45FD-4FB0-A97E-6CC76F456A53}" dt="2026-03-26T22:38:02.092" v="3172" actId="26606"/>
          <ac:spMkLst>
            <pc:docMk/>
            <pc:sldMk cId="3803824561" sldId="257"/>
            <ac:spMk id="16" creationId="{7D96243B-ECED-4B71-8E06-AE9A285EAD20}"/>
          </ac:spMkLst>
        </pc:spChg>
        <pc:spChg chg="add">
          <ac:chgData name="alisa mercar" userId="733c28c62bc4d705" providerId="LiveId" clId="{542D2F9F-45FD-4FB0-A97E-6CC76F456A53}" dt="2026-03-26T22:38:02.092" v="3172" actId="26606"/>
          <ac:spMkLst>
            <pc:docMk/>
            <pc:sldMk cId="3803824561" sldId="257"/>
            <ac:spMk id="18" creationId="{A09989E4-EFDC-4A90-A633-E0525FB4139E}"/>
          </ac:spMkLst>
        </pc:spChg>
      </pc:sldChg>
      <pc:sldChg chg="addSp modSp new mod setBg">
        <pc:chgData name="alisa mercar" userId="733c28c62bc4d705" providerId="LiveId" clId="{542D2F9F-45FD-4FB0-A97E-6CC76F456A53}" dt="2026-03-26T22:38:18.638" v="3173" actId="26606"/>
        <pc:sldMkLst>
          <pc:docMk/>
          <pc:sldMk cId="160852232" sldId="258"/>
        </pc:sldMkLst>
        <pc:spChg chg="mod">
          <ac:chgData name="alisa mercar" userId="733c28c62bc4d705" providerId="LiveId" clId="{542D2F9F-45FD-4FB0-A97E-6CC76F456A53}" dt="2026-03-26T22:38:18.638" v="3173" actId="26606"/>
          <ac:spMkLst>
            <pc:docMk/>
            <pc:sldMk cId="160852232" sldId="258"/>
            <ac:spMk id="2" creationId="{B3982B61-E269-93A5-460E-652A68E4720A}"/>
          </ac:spMkLst>
        </pc:spChg>
        <pc:spChg chg="mod">
          <ac:chgData name="alisa mercar" userId="733c28c62bc4d705" providerId="LiveId" clId="{542D2F9F-45FD-4FB0-A97E-6CC76F456A53}" dt="2026-03-26T22:38:18.638" v="3173" actId="26606"/>
          <ac:spMkLst>
            <pc:docMk/>
            <pc:sldMk cId="160852232" sldId="258"/>
            <ac:spMk id="3" creationId="{5D2D8577-D96F-3AF0-B0C2-1F4E56742446}"/>
          </ac:spMkLst>
        </pc:spChg>
        <pc:spChg chg="add">
          <ac:chgData name="alisa mercar" userId="733c28c62bc4d705" providerId="LiveId" clId="{542D2F9F-45FD-4FB0-A97E-6CC76F456A53}" dt="2026-03-26T22:38:18.638" v="3173" actId="26606"/>
          <ac:spMkLst>
            <pc:docMk/>
            <pc:sldMk cId="160852232" sldId="258"/>
            <ac:spMk id="9" creationId="{9F7D5CDA-D291-4307-BF55-1381FED29634}"/>
          </ac:spMkLst>
        </pc:spChg>
        <pc:picChg chg="add">
          <ac:chgData name="alisa mercar" userId="733c28c62bc4d705" providerId="LiveId" clId="{542D2F9F-45FD-4FB0-A97E-6CC76F456A53}" dt="2026-03-26T22:38:18.638" v="3173" actId="26606"/>
          <ac:picMkLst>
            <pc:docMk/>
            <pc:sldMk cId="160852232" sldId="258"/>
            <ac:picMk id="5" creationId="{19D6A681-0665-6644-EC93-B7D72217CBB3}"/>
          </ac:picMkLst>
        </pc:picChg>
      </pc:sldChg>
      <pc:sldChg chg="addSp delSp modSp new mod setBg">
        <pc:chgData name="alisa mercar" userId="733c28c62bc4d705" providerId="LiveId" clId="{542D2F9F-45FD-4FB0-A97E-6CC76F456A53}" dt="2026-03-26T22:38:27.991" v="3174" actId="26606"/>
        <pc:sldMkLst>
          <pc:docMk/>
          <pc:sldMk cId="3340746207" sldId="259"/>
        </pc:sldMkLst>
        <pc:spChg chg="mod">
          <ac:chgData name="alisa mercar" userId="733c28c62bc4d705" providerId="LiveId" clId="{542D2F9F-45FD-4FB0-A97E-6CC76F456A53}" dt="2026-03-26T22:38:27.991" v="3174" actId="26606"/>
          <ac:spMkLst>
            <pc:docMk/>
            <pc:sldMk cId="3340746207" sldId="259"/>
            <ac:spMk id="2" creationId="{CC92B5ED-4BB3-B9DE-E10B-9795ACEE63D4}"/>
          </ac:spMkLst>
        </pc:spChg>
        <pc:spChg chg="del mod">
          <ac:chgData name="alisa mercar" userId="733c28c62bc4d705" providerId="LiveId" clId="{542D2F9F-45FD-4FB0-A97E-6CC76F456A53}" dt="2026-03-26T22:38:27.991" v="3174" actId="26606"/>
          <ac:spMkLst>
            <pc:docMk/>
            <pc:sldMk cId="3340746207" sldId="259"/>
            <ac:spMk id="3" creationId="{4C72A298-3D70-FFCB-03BB-2FBE3047BDCC}"/>
          </ac:spMkLst>
        </pc:spChg>
        <pc:spChg chg="add">
          <ac:chgData name="alisa mercar" userId="733c28c62bc4d705" providerId="LiveId" clId="{542D2F9F-45FD-4FB0-A97E-6CC76F456A53}" dt="2026-03-26T22:38:27.991" v="3174" actId="26606"/>
          <ac:spMkLst>
            <pc:docMk/>
            <pc:sldMk cId="3340746207" sldId="259"/>
            <ac:spMk id="9" creationId="{56E9B3E6-E277-4D68-BA48-9CB43FFBD6E2}"/>
          </ac:spMkLst>
        </pc:spChg>
        <pc:spChg chg="add">
          <ac:chgData name="alisa mercar" userId="733c28c62bc4d705" providerId="LiveId" clId="{542D2F9F-45FD-4FB0-A97E-6CC76F456A53}" dt="2026-03-26T22:38:27.991" v="3174" actId="26606"/>
          <ac:spMkLst>
            <pc:docMk/>
            <pc:sldMk cId="3340746207" sldId="259"/>
            <ac:spMk id="16" creationId="{D5B0017B-2ECA-49AF-B397-DC140825DF8D}"/>
          </ac:spMkLst>
        </pc:spChg>
        <pc:grpChg chg="add">
          <ac:chgData name="alisa mercar" userId="733c28c62bc4d705" providerId="LiveId" clId="{542D2F9F-45FD-4FB0-A97E-6CC76F456A53}" dt="2026-03-26T22:38:27.991" v="3174" actId="26606"/>
          <ac:grpSpMkLst>
            <pc:docMk/>
            <pc:sldMk cId="3340746207" sldId="259"/>
            <ac:grpSpMk id="11" creationId="{AE1C45F0-260A-458C-96ED-C1F6D2151219}"/>
          </ac:grpSpMkLst>
        </pc:grpChg>
        <pc:graphicFrameChg chg="add">
          <ac:chgData name="alisa mercar" userId="733c28c62bc4d705" providerId="LiveId" clId="{542D2F9F-45FD-4FB0-A97E-6CC76F456A53}" dt="2026-03-26T22:38:27.991" v="3174" actId="26606"/>
          <ac:graphicFrameMkLst>
            <pc:docMk/>
            <pc:sldMk cId="3340746207" sldId="259"/>
            <ac:graphicFrameMk id="5" creationId="{A2E997E7-7DEE-8236-7058-44A1C8858D18}"/>
          </ac:graphicFrameMkLst>
        </pc:graphicFrameChg>
        <pc:cxnChg chg="add">
          <ac:chgData name="alisa mercar" userId="733c28c62bc4d705" providerId="LiveId" clId="{542D2F9F-45FD-4FB0-A97E-6CC76F456A53}" dt="2026-03-26T22:38:27.991" v="3174" actId="26606"/>
          <ac:cxnSpMkLst>
            <pc:docMk/>
            <pc:sldMk cId="3340746207" sldId="259"/>
            <ac:cxnSpMk id="18" creationId="{6CF1BAF6-AD41-4082-B212-8A1F9A2E8779}"/>
          </ac:cxnSpMkLst>
        </pc:cxnChg>
      </pc:sldChg>
      <pc:sldChg chg="addSp modSp new mod setBg">
        <pc:chgData name="alisa mercar" userId="733c28c62bc4d705" providerId="LiveId" clId="{542D2F9F-45FD-4FB0-A97E-6CC76F456A53}" dt="2026-03-26T22:38:41.420" v="3175" actId="26606"/>
        <pc:sldMkLst>
          <pc:docMk/>
          <pc:sldMk cId="568248620" sldId="260"/>
        </pc:sldMkLst>
        <pc:spChg chg="mod">
          <ac:chgData name="alisa mercar" userId="733c28c62bc4d705" providerId="LiveId" clId="{542D2F9F-45FD-4FB0-A97E-6CC76F456A53}" dt="2026-03-26T22:38:41.420" v="3175" actId="26606"/>
          <ac:spMkLst>
            <pc:docMk/>
            <pc:sldMk cId="568248620" sldId="260"/>
            <ac:spMk id="2" creationId="{C2735FC7-2238-4D95-C868-E66A85A3C0C0}"/>
          </ac:spMkLst>
        </pc:spChg>
        <pc:spChg chg="mod">
          <ac:chgData name="alisa mercar" userId="733c28c62bc4d705" providerId="LiveId" clId="{542D2F9F-45FD-4FB0-A97E-6CC76F456A53}" dt="2026-03-26T22:38:41.420" v="3175" actId="26606"/>
          <ac:spMkLst>
            <pc:docMk/>
            <pc:sldMk cId="568248620" sldId="260"/>
            <ac:spMk id="3" creationId="{77A25182-D304-7940-9966-7B90DA46E745}"/>
          </ac:spMkLst>
        </pc:spChg>
        <pc:spChg chg="add">
          <ac:chgData name="alisa mercar" userId="733c28c62bc4d705" providerId="LiveId" clId="{542D2F9F-45FD-4FB0-A97E-6CC76F456A53}" dt="2026-03-26T22:38:41.420" v="3175" actId="26606"/>
          <ac:spMkLst>
            <pc:docMk/>
            <pc:sldMk cId="568248620" sldId="260"/>
            <ac:spMk id="9" creationId="{9F7D5CDA-D291-4307-BF55-1381FED29634}"/>
          </ac:spMkLst>
        </pc:spChg>
        <pc:spChg chg="add">
          <ac:chgData name="alisa mercar" userId="733c28c62bc4d705" providerId="LiveId" clId="{542D2F9F-45FD-4FB0-A97E-6CC76F456A53}" dt="2026-03-26T22:38:41.420" v="3175" actId="26606"/>
          <ac:spMkLst>
            <pc:docMk/>
            <pc:sldMk cId="568248620" sldId="260"/>
            <ac:spMk id="11" creationId="{59B296B9-C5A5-4E4F-9B60-C907B5F1466C}"/>
          </ac:spMkLst>
        </pc:spChg>
        <pc:spChg chg="add">
          <ac:chgData name="alisa mercar" userId="733c28c62bc4d705" providerId="LiveId" clId="{542D2F9F-45FD-4FB0-A97E-6CC76F456A53}" dt="2026-03-26T22:38:41.420" v="3175" actId="26606"/>
          <ac:spMkLst>
            <pc:docMk/>
            <pc:sldMk cId="568248620" sldId="260"/>
            <ac:spMk id="13" creationId="{D0300FD3-5AF1-6305-15FA-9078072672E2}"/>
          </ac:spMkLst>
        </pc:spChg>
        <pc:picChg chg="add">
          <ac:chgData name="alisa mercar" userId="733c28c62bc4d705" providerId="LiveId" clId="{542D2F9F-45FD-4FB0-A97E-6CC76F456A53}" dt="2026-03-26T22:38:41.420" v="3175" actId="26606"/>
          <ac:picMkLst>
            <pc:docMk/>
            <pc:sldMk cId="568248620" sldId="260"/>
            <ac:picMk id="5" creationId="{1DD2383E-7494-BFD9-28B0-C0498DE1C4C0}"/>
          </ac:picMkLst>
        </pc:picChg>
      </pc:sldChg>
      <pc:sldChg chg="addSp delSp modSp new mod setBg">
        <pc:chgData name="alisa mercar" userId="733c28c62bc4d705" providerId="LiveId" clId="{542D2F9F-45FD-4FB0-A97E-6CC76F456A53}" dt="2026-03-26T22:39:13.484" v="3178" actId="26606"/>
        <pc:sldMkLst>
          <pc:docMk/>
          <pc:sldMk cId="1809915666" sldId="261"/>
        </pc:sldMkLst>
        <pc:spChg chg="mod">
          <ac:chgData name="alisa mercar" userId="733c28c62bc4d705" providerId="LiveId" clId="{542D2F9F-45FD-4FB0-A97E-6CC76F456A53}" dt="2026-03-26T22:39:13.484" v="3178" actId="26606"/>
          <ac:spMkLst>
            <pc:docMk/>
            <pc:sldMk cId="1809915666" sldId="261"/>
            <ac:spMk id="2" creationId="{A65C5326-FB70-2BEA-0EB1-CD8CD8C90956}"/>
          </ac:spMkLst>
        </pc:spChg>
        <pc:spChg chg="add del mod">
          <ac:chgData name="alisa mercar" userId="733c28c62bc4d705" providerId="LiveId" clId="{542D2F9F-45FD-4FB0-A97E-6CC76F456A53}" dt="2026-03-26T22:39:13.484" v="3178" actId="26606"/>
          <ac:spMkLst>
            <pc:docMk/>
            <pc:sldMk cId="1809915666" sldId="261"/>
            <ac:spMk id="3" creationId="{8EB56643-DBB0-05D1-F563-E751B8376BA1}"/>
          </ac:spMkLst>
        </pc:spChg>
        <pc:spChg chg="add">
          <ac:chgData name="alisa mercar" userId="733c28c62bc4d705" providerId="LiveId" clId="{542D2F9F-45FD-4FB0-A97E-6CC76F456A53}" dt="2026-03-26T22:39:13.484" v="3178" actId="26606"/>
          <ac:spMkLst>
            <pc:docMk/>
            <pc:sldMk cId="1809915666" sldId="261"/>
            <ac:spMk id="7" creationId="{8EB56643-DBB0-05D1-F563-E751B8376BA1}"/>
          </ac:spMkLst>
        </pc:spChg>
        <pc:spChg chg="add">
          <ac:chgData name="alisa mercar" userId="733c28c62bc4d705" providerId="LiveId" clId="{542D2F9F-45FD-4FB0-A97E-6CC76F456A53}" dt="2026-03-26T22:39:13.484" v="3178" actId="26606"/>
          <ac:spMkLst>
            <pc:docMk/>
            <pc:sldMk cId="1809915666" sldId="261"/>
            <ac:spMk id="8" creationId="{DBF61EA3-B236-439E-9C0B-340980D56BEE}"/>
          </ac:spMkLst>
        </pc:spChg>
        <pc:spChg chg="add">
          <ac:chgData name="alisa mercar" userId="733c28c62bc4d705" providerId="LiveId" clId="{542D2F9F-45FD-4FB0-A97E-6CC76F456A53}" dt="2026-03-26T22:39:13.484" v="3178" actId="26606"/>
          <ac:spMkLst>
            <pc:docMk/>
            <pc:sldMk cId="1809915666" sldId="261"/>
            <ac:spMk id="14" creationId="{E659831F-0D9A-4C63-9EBB-8435B85A440F}"/>
          </ac:spMkLst>
        </pc:spChg>
        <pc:grpChg chg="add">
          <ac:chgData name="alisa mercar" userId="733c28c62bc4d705" providerId="LiveId" clId="{542D2F9F-45FD-4FB0-A97E-6CC76F456A53}" dt="2026-03-26T22:39:13.484" v="3178" actId="26606"/>
          <ac:grpSpMkLst>
            <pc:docMk/>
            <pc:sldMk cId="1809915666" sldId="261"/>
            <ac:grpSpMk id="10" creationId="{28FAF094-D087-493F-8DF9-A486C2D6BBAA}"/>
          </ac:grpSpMkLst>
        </pc:grpChg>
        <pc:graphicFrameChg chg="add del">
          <ac:chgData name="alisa mercar" userId="733c28c62bc4d705" providerId="LiveId" clId="{542D2F9F-45FD-4FB0-A97E-6CC76F456A53}" dt="2026-03-26T22:39:13.468" v="3177" actId="26606"/>
          <ac:graphicFrameMkLst>
            <pc:docMk/>
            <pc:sldMk cId="1809915666" sldId="261"/>
            <ac:graphicFrameMk id="5" creationId="{648EE8E8-0A53-1E66-8134-61F91B688E83}"/>
          </ac:graphicFrameMkLst>
        </pc:graphicFrameChg>
      </pc:sldChg>
      <pc:sldChg chg="addSp delSp modSp new mod setBg">
        <pc:chgData name="alisa mercar" userId="733c28c62bc4d705" providerId="LiveId" clId="{542D2F9F-45FD-4FB0-A97E-6CC76F456A53}" dt="2026-03-26T22:39:21.992" v="3179" actId="26606"/>
        <pc:sldMkLst>
          <pc:docMk/>
          <pc:sldMk cId="3820195152" sldId="262"/>
        </pc:sldMkLst>
        <pc:spChg chg="mod">
          <ac:chgData name="alisa mercar" userId="733c28c62bc4d705" providerId="LiveId" clId="{542D2F9F-45FD-4FB0-A97E-6CC76F456A53}" dt="2026-03-26T22:39:21.992" v="3179" actId="26606"/>
          <ac:spMkLst>
            <pc:docMk/>
            <pc:sldMk cId="3820195152" sldId="262"/>
            <ac:spMk id="2" creationId="{E1E7060C-4F1E-0901-C322-AC8CC7E7DE97}"/>
          </ac:spMkLst>
        </pc:spChg>
        <pc:spChg chg="del mod">
          <ac:chgData name="alisa mercar" userId="733c28c62bc4d705" providerId="LiveId" clId="{542D2F9F-45FD-4FB0-A97E-6CC76F456A53}" dt="2026-03-26T22:39:21.992" v="3179" actId="26606"/>
          <ac:spMkLst>
            <pc:docMk/>
            <pc:sldMk cId="3820195152" sldId="262"/>
            <ac:spMk id="3" creationId="{CDE5FB96-2A4A-940D-7A9B-79A0D2A685B2}"/>
          </ac:spMkLst>
        </pc:spChg>
        <pc:spChg chg="add">
          <ac:chgData name="alisa mercar" userId="733c28c62bc4d705" providerId="LiveId" clId="{542D2F9F-45FD-4FB0-A97E-6CC76F456A53}" dt="2026-03-26T22:39:21.992" v="3179" actId="26606"/>
          <ac:spMkLst>
            <pc:docMk/>
            <pc:sldMk cId="3820195152" sldId="262"/>
            <ac:spMk id="9" creationId="{BACC6370-2D7E-4714-9D71-7542949D7D5D}"/>
          </ac:spMkLst>
        </pc:spChg>
        <pc:spChg chg="add">
          <ac:chgData name="alisa mercar" userId="733c28c62bc4d705" providerId="LiveId" clId="{542D2F9F-45FD-4FB0-A97E-6CC76F456A53}" dt="2026-03-26T22:39:21.992" v="3179" actId="26606"/>
          <ac:spMkLst>
            <pc:docMk/>
            <pc:sldMk cId="3820195152" sldId="262"/>
            <ac:spMk id="11" creationId="{F68B3F68-107C-434F-AA38-110D5EA91B85}"/>
          </ac:spMkLst>
        </pc:spChg>
        <pc:spChg chg="add">
          <ac:chgData name="alisa mercar" userId="733c28c62bc4d705" providerId="LiveId" clId="{542D2F9F-45FD-4FB0-A97E-6CC76F456A53}" dt="2026-03-26T22:39:21.992" v="3179" actId="26606"/>
          <ac:spMkLst>
            <pc:docMk/>
            <pc:sldMk cId="3820195152" sldId="262"/>
            <ac:spMk id="13" creationId="{AAD0DBB9-1A4B-4391-81D4-CB19F9AB918A}"/>
          </ac:spMkLst>
        </pc:spChg>
        <pc:spChg chg="add">
          <ac:chgData name="alisa mercar" userId="733c28c62bc4d705" providerId="LiveId" clId="{542D2F9F-45FD-4FB0-A97E-6CC76F456A53}" dt="2026-03-26T22:39:21.992" v="3179" actId="26606"/>
          <ac:spMkLst>
            <pc:docMk/>
            <pc:sldMk cId="3820195152" sldId="262"/>
            <ac:spMk id="15" creationId="{063BBA22-50EA-4C4D-BE05-F1CE4E63AA56}"/>
          </ac:spMkLst>
        </pc:spChg>
        <pc:graphicFrameChg chg="add">
          <ac:chgData name="alisa mercar" userId="733c28c62bc4d705" providerId="LiveId" clId="{542D2F9F-45FD-4FB0-A97E-6CC76F456A53}" dt="2026-03-26T22:39:21.992" v="3179" actId="26606"/>
          <ac:graphicFrameMkLst>
            <pc:docMk/>
            <pc:sldMk cId="3820195152" sldId="262"/>
            <ac:graphicFrameMk id="5" creationId="{E5B1DF44-9798-7F5C-F25A-E5EC871CD0EE}"/>
          </ac:graphicFrameMkLst>
        </pc:graphicFrameChg>
      </pc:sldChg>
      <pc:sldChg chg="addSp delSp modSp new mod setBg">
        <pc:chgData name="alisa mercar" userId="733c28c62bc4d705" providerId="LiveId" clId="{542D2F9F-45FD-4FB0-A97E-6CC76F456A53}" dt="2026-03-26T22:39:29.982" v="3180" actId="26606"/>
        <pc:sldMkLst>
          <pc:docMk/>
          <pc:sldMk cId="859886881" sldId="263"/>
        </pc:sldMkLst>
        <pc:spChg chg="mod">
          <ac:chgData name="alisa mercar" userId="733c28c62bc4d705" providerId="LiveId" clId="{542D2F9F-45FD-4FB0-A97E-6CC76F456A53}" dt="2026-03-26T22:39:29.982" v="3180" actId="26606"/>
          <ac:spMkLst>
            <pc:docMk/>
            <pc:sldMk cId="859886881" sldId="263"/>
            <ac:spMk id="2" creationId="{7C8645E3-5FF5-0D62-AA2F-671F2BED3E26}"/>
          </ac:spMkLst>
        </pc:spChg>
        <pc:spChg chg="del mod">
          <ac:chgData name="alisa mercar" userId="733c28c62bc4d705" providerId="LiveId" clId="{542D2F9F-45FD-4FB0-A97E-6CC76F456A53}" dt="2026-03-26T22:39:29.982" v="3180" actId="26606"/>
          <ac:spMkLst>
            <pc:docMk/>
            <pc:sldMk cId="859886881" sldId="263"/>
            <ac:spMk id="3" creationId="{E27299B2-A7FA-961D-8082-6CCD1F79AE84}"/>
          </ac:spMkLst>
        </pc:spChg>
        <pc:spChg chg="add">
          <ac:chgData name="alisa mercar" userId="733c28c62bc4d705" providerId="LiveId" clId="{542D2F9F-45FD-4FB0-A97E-6CC76F456A53}" dt="2026-03-26T22:39:29.982" v="3180" actId="26606"/>
          <ac:spMkLst>
            <pc:docMk/>
            <pc:sldMk cId="859886881" sldId="263"/>
            <ac:spMk id="9" creationId="{BACC6370-2D7E-4714-9D71-7542949D7D5D}"/>
          </ac:spMkLst>
        </pc:spChg>
        <pc:spChg chg="add">
          <ac:chgData name="alisa mercar" userId="733c28c62bc4d705" providerId="LiveId" clId="{542D2F9F-45FD-4FB0-A97E-6CC76F456A53}" dt="2026-03-26T22:39:29.982" v="3180" actId="26606"/>
          <ac:spMkLst>
            <pc:docMk/>
            <pc:sldMk cId="859886881" sldId="263"/>
            <ac:spMk id="11" creationId="{F68B3F68-107C-434F-AA38-110D5EA91B85}"/>
          </ac:spMkLst>
        </pc:spChg>
        <pc:spChg chg="add">
          <ac:chgData name="alisa mercar" userId="733c28c62bc4d705" providerId="LiveId" clId="{542D2F9F-45FD-4FB0-A97E-6CC76F456A53}" dt="2026-03-26T22:39:29.982" v="3180" actId="26606"/>
          <ac:spMkLst>
            <pc:docMk/>
            <pc:sldMk cId="859886881" sldId="263"/>
            <ac:spMk id="13" creationId="{AAD0DBB9-1A4B-4391-81D4-CB19F9AB918A}"/>
          </ac:spMkLst>
        </pc:spChg>
        <pc:spChg chg="add">
          <ac:chgData name="alisa mercar" userId="733c28c62bc4d705" providerId="LiveId" clId="{542D2F9F-45FD-4FB0-A97E-6CC76F456A53}" dt="2026-03-26T22:39:29.982" v="3180" actId="26606"/>
          <ac:spMkLst>
            <pc:docMk/>
            <pc:sldMk cId="859886881" sldId="263"/>
            <ac:spMk id="15" creationId="{063BBA22-50EA-4C4D-BE05-F1CE4E63AA56}"/>
          </ac:spMkLst>
        </pc:spChg>
        <pc:graphicFrameChg chg="add">
          <ac:chgData name="alisa mercar" userId="733c28c62bc4d705" providerId="LiveId" clId="{542D2F9F-45FD-4FB0-A97E-6CC76F456A53}" dt="2026-03-26T22:39:29.982" v="3180" actId="26606"/>
          <ac:graphicFrameMkLst>
            <pc:docMk/>
            <pc:sldMk cId="859886881" sldId="263"/>
            <ac:graphicFrameMk id="5" creationId="{A3D9300E-719C-8DAF-DA4D-770E175E6D5A}"/>
          </ac:graphicFrameMkLst>
        </pc:graphicFrameChg>
      </pc:sldChg>
      <pc:sldChg chg="addSp delSp modSp new mod setBg">
        <pc:chgData name="alisa mercar" userId="733c28c62bc4d705" providerId="LiveId" clId="{542D2F9F-45FD-4FB0-A97E-6CC76F456A53}" dt="2026-03-26T22:39:46.214" v="3181" actId="26606"/>
        <pc:sldMkLst>
          <pc:docMk/>
          <pc:sldMk cId="3162274287" sldId="264"/>
        </pc:sldMkLst>
        <pc:spChg chg="mod">
          <ac:chgData name="alisa mercar" userId="733c28c62bc4d705" providerId="LiveId" clId="{542D2F9F-45FD-4FB0-A97E-6CC76F456A53}" dt="2026-03-26T22:39:46.214" v="3181" actId="26606"/>
          <ac:spMkLst>
            <pc:docMk/>
            <pc:sldMk cId="3162274287" sldId="264"/>
            <ac:spMk id="2" creationId="{25D5D36B-0CC6-90A1-7C14-1A73A7D9329A}"/>
          </ac:spMkLst>
        </pc:spChg>
        <pc:spChg chg="del mod">
          <ac:chgData name="alisa mercar" userId="733c28c62bc4d705" providerId="LiveId" clId="{542D2F9F-45FD-4FB0-A97E-6CC76F456A53}" dt="2026-03-26T22:39:46.214" v="3181" actId="26606"/>
          <ac:spMkLst>
            <pc:docMk/>
            <pc:sldMk cId="3162274287" sldId="264"/>
            <ac:spMk id="3" creationId="{827968F2-F083-DB77-E031-CDD4F7604E6F}"/>
          </ac:spMkLst>
        </pc:spChg>
        <pc:spChg chg="add">
          <ac:chgData name="alisa mercar" userId="733c28c62bc4d705" providerId="LiveId" clId="{542D2F9F-45FD-4FB0-A97E-6CC76F456A53}" dt="2026-03-26T22:39:46.214" v="3181" actId="26606"/>
          <ac:spMkLst>
            <pc:docMk/>
            <pc:sldMk cId="3162274287" sldId="264"/>
            <ac:spMk id="9" creationId="{BACC6370-2D7E-4714-9D71-7542949D7D5D}"/>
          </ac:spMkLst>
        </pc:spChg>
        <pc:spChg chg="add">
          <ac:chgData name="alisa mercar" userId="733c28c62bc4d705" providerId="LiveId" clId="{542D2F9F-45FD-4FB0-A97E-6CC76F456A53}" dt="2026-03-26T22:39:46.214" v="3181" actId="26606"/>
          <ac:spMkLst>
            <pc:docMk/>
            <pc:sldMk cId="3162274287" sldId="264"/>
            <ac:spMk id="11" creationId="{F68B3F68-107C-434F-AA38-110D5EA91B85}"/>
          </ac:spMkLst>
        </pc:spChg>
        <pc:spChg chg="add">
          <ac:chgData name="alisa mercar" userId="733c28c62bc4d705" providerId="LiveId" clId="{542D2F9F-45FD-4FB0-A97E-6CC76F456A53}" dt="2026-03-26T22:39:46.214" v="3181" actId="26606"/>
          <ac:spMkLst>
            <pc:docMk/>
            <pc:sldMk cId="3162274287" sldId="264"/>
            <ac:spMk id="13" creationId="{AAD0DBB9-1A4B-4391-81D4-CB19F9AB918A}"/>
          </ac:spMkLst>
        </pc:spChg>
        <pc:spChg chg="add">
          <ac:chgData name="alisa mercar" userId="733c28c62bc4d705" providerId="LiveId" clId="{542D2F9F-45FD-4FB0-A97E-6CC76F456A53}" dt="2026-03-26T22:39:46.214" v="3181" actId="26606"/>
          <ac:spMkLst>
            <pc:docMk/>
            <pc:sldMk cId="3162274287" sldId="264"/>
            <ac:spMk id="15" creationId="{063BBA22-50EA-4C4D-BE05-F1CE4E63AA56}"/>
          </ac:spMkLst>
        </pc:spChg>
        <pc:graphicFrameChg chg="add">
          <ac:chgData name="alisa mercar" userId="733c28c62bc4d705" providerId="LiveId" clId="{542D2F9F-45FD-4FB0-A97E-6CC76F456A53}" dt="2026-03-26T22:39:46.214" v="3181" actId="26606"/>
          <ac:graphicFrameMkLst>
            <pc:docMk/>
            <pc:sldMk cId="3162274287" sldId="264"/>
            <ac:graphicFrameMk id="5" creationId="{DA358C9B-7A4A-E501-ABA8-B2D732ADE629}"/>
          </ac:graphicFrameMkLst>
        </pc:graphicFrameChg>
      </pc:sldChg>
      <pc:sldChg chg="addSp delSp modSp new mod setBg">
        <pc:chgData name="alisa mercar" userId="733c28c62bc4d705" providerId="LiveId" clId="{542D2F9F-45FD-4FB0-A97E-6CC76F456A53}" dt="2026-03-26T22:40:07.528" v="3184" actId="26606"/>
        <pc:sldMkLst>
          <pc:docMk/>
          <pc:sldMk cId="3103451833" sldId="265"/>
        </pc:sldMkLst>
        <pc:spChg chg="mod">
          <ac:chgData name="alisa mercar" userId="733c28c62bc4d705" providerId="LiveId" clId="{542D2F9F-45FD-4FB0-A97E-6CC76F456A53}" dt="2026-03-26T22:40:07.528" v="3184" actId="26606"/>
          <ac:spMkLst>
            <pc:docMk/>
            <pc:sldMk cId="3103451833" sldId="265"/>
            <ac:spMk id="2" creationId="{99D61727-D802-D598-E72A-B34DA4889787}"/>
          </ac:spMkLst>
        </pc:spChg>
        <pc:spChg chg="add del mod">
          <ac:chgData name="alisa mercar" userId="733c28c62bc4d705" providerId="LiveId" clId="{542D2F9F-45FD-4FB0-A97E-6CC76F456A53}" dt="2026-03-26T22:40:07.528" v="3184" actId="26606"/>
          <ac:spMkLst>
            <pc:docMk/>
            <pc:sldMk cId="3103451833" sldId="265"/>
            <ac:spMk id="3" creationId="{FE260D34-290A-770B-E8AC-A936032E9F14}"/>
          </ac:spMkLst>
        </pc:spChg>
        <pc:spChg chg="add del">
          <ac:chgData name="alisa mercar" userId="733c28c62bc4d705" providerId="LiveId" clId="{542D2F9F-45FD-4FB0-A97E-6CC76F456A53}" dt="2026-03-26T22:40:07.498" v="3183" actId="26606"/>
          <ac:spMkLst>
            <pc:docMk/>
            <pc:sldMk cId="3103451833" sldId="265"/>
            <ac:spMk id="9" creationId="{BACC6370-2D7E-4714-9D71-7542949D7D5D}"/>
          </ac:spMkLst>
        </pc:spChg>
        <pc:spChg chg="add del">
          <ac:chgData name="alisa mercar" userId="733c28c62bc4d705" providerId="LiveId" clId="{542D2F9F-45FD-4FB0-A97E-6CC76F456A53}" dt="2026-03-26T22:40:07.498" v="3183" actId="26606"/>
          <ac:spMkLst>
            <pc:docMk/>
            <pc:sldMk cId="3103451833" sldId="265"/>
            <ac:spMk id="11" creationId="{F68B3F68-107C-434F-AA38-110D5EA91B85}"/>
          </ac:spMkLst>
        </pc:spChg>
        <pc:spChg chg="add del">
          <ac:chgData name="alisa mercar" userId="733c28c62bc4d705" providerId="LiveId" clId="{542D2F9F-45FD-4FB0-A97E-6CC76F456A53}" dt="2026-03-26T22:40:07.498" v="3183" actId="26606"/>
          <ac:spMkLst>
            <pc:docMk/>
            <pc:sldMk cId="3103451833" sldId="265"/>
            <ac:spMk id="13" creationId="{AAD0DBB9-1A4B-4391-81D4-CB19F9AB918A}"/>
          </ac:spMkLst>
        </pc:spChg>
        <pc:spChg chg="add del">
          <ac:chgData name="alisa mercar" userId="733c28c62bc4d705" providerId="LiveId" clId="{542D2F9F-45FD-4FB0-A97E-6CC76F456A53}" dt="2026-03-26T22:40:07.498" v="3183" actId="26606"/>
          <ac:spMkLst>
            <pc:docMk/>
            <pc:sldMk cId="3103451833" sldId="265"/>
            <ac:spMk id="15" creationId="{063BBA22-50EA-4C4D-BE05-F1CE4E63AA56}"/>
          </ac:spMkLst>
        </pc:spChg>
        <pc:spChg chg="add">
          <ac:chgData name="alisa mercar" userId="733c28c62bc4d705" providerId="LiveId" clId="{542D2F9F-45FD-4FB0-A97E-6CC76F456A53}" dt="2026-03-26T22:40:07.528" v="3184" actId="26606"/>
          <ac:spMkLst>
            <pc:docMk/>
            <pc:sldMk cId="3103451833" sldId="265"/>
            <ac:spMk id="17" creationId="{BACC6370-2D7E-4714-9D71-7542949D7D5D}"/>
          </ac:spMkLst>
        </pc:spChg>
        <pc:spChg chg="add">
          <ac:chgData name="alisa mercar" userId="733c28c62bc4d705" providerId="LiveId" clId="{542D2F9F-45FD-4FB0-A97E-6CC76F456A53}" dt="2026-03-26T22:40:07.528" v="3184" actId="26606"/>
          <ac:spMkLst>
            <pc:docMk/>
            <pc:sldMk cId="3103451833" sldId="265"/>
            <ac:spMk id="18" creationId="{F68B3F68-107C-434F-AA38-110D5EA91B85}"/>
          </ac:spMkLst>
        </pc:spChg>
        <pc:spChg chg="add">
          <ac:chgData name="alisa mercar" userId="733c28c62bc4d705" providerId="LiveId" clId="{542D2F9F-45FD-4FB0-A97E-6CC76F456A53}" dt="2026-03-26T22:40:07.528" v="3184" actId="26606"/>
          <ac:spMkLst>
            <pc:docMk/>
            <pc:sldMk cId="3103451833" sldId="265"/>
            <ac:spMk id="19" creationId="{AAD0DBB9-1A4B-4391-81D4-CB19F9AB918A}"/>
          </ac:spMkLst>
        </pc:spChg>
        <pc:spChg chg="add">
          <ac:chgData name="alisa mercar" userId="733c28c62bc4d705" providerId="LiveId" clId="{542D2F9F-45FD-4FB0-A97E-6CC76F456A53}" dt="2026-03-26T22:40:07.528" v="3184" actId="26606"/>
          <ac:spMkLst>
            <pc:docMk/>
            <pc:sldMk cId="3103451833" sldId="265"/>
            <ac:spMk id="20" creationId="{063BBA22-50EA-4C4D-BE05-F1CE4E63AA56}"/>
          </ac:spMkLst>
        </pc:spChg>
        <pc:graphicFrameChg chg="add del">
          <ac:chgData name="alisa mercar" userId="733c28c62bc4d705" providerId="LiveId" clId="{542D2F9F-45FD-4FB0-A97E-6CC76F456A53}" dt="2026-03-26T22:40:07.498" v="3183" actId="26606"/>
          <ac:graphicFrameMkLst>
            <pc:docMk/>
            <pc:sldMk cId="3103451833" sldId="265"/>
            <ac:graphicFrameMk id="5" creationId="{A3C3A0B3-A5BB-B039-42D4-1FE0F7904CC1}"/>
          </ac:graphicFrameMkLst>
        </pc:graphicFrameChg>
        <pc:graphicFrameChg chg="add">
          <ac:chgData name="alisa mercar" userId="733c28c62bc4d705" providerId="LiveId" clId="{542D2F9F-45FD-4FB0-A97E-6CC76F456A53}" dt="2026-03-26T22:40:07.528" v="3184" actId="26606"/>
          <ac:graphicFrameMkLst>
            <pc:docMk/>
            <pc:sldMk cId="3103451833" sldId="265"/>
            <ac:graphicFrameMk id="21" creationId="{614FC6C4-872E-9948-F499-75998864626E}"/>
          </ac:graphicFrameMkLst>
        </pc:graphicFrameChg>
      </pc:sldChg>
      <pc:sldChg chg="addSp delSp modSp new mod setBg">
        <pc:chgData name="alisa mercar" userId="733c28c62bc4d705" providerId="LiveId" clId="{542D2F9F-45FD-4FB0-A97E-6CC76F456A53}" dt="2026-03-26T22:40:12.985" v="3185" actId="26606"/>
        <pc:sldMkLst>
          <pc:docMk/>
          <pc:sldMk cId="2453514136" sldId="266"/>
        </pc:sldMkLst>
        <pc:spChg chg="mod">
          <ac:chgData name="alisa mercar" userId="733c28c62bc4d705" providerId="LiveId" clId="{542D2F9F-45FD-4FB0-A97E-6CC76F456A53}" dt="2026-03-26T22:40:12.985" v="3185" actId="26606"/>
          <ac:spMkLst>
            <pc:docMk/>
            <pc:sldMk cId="2453514136" sldId="266"/>
            <ac:spMk id="2" creationId="{FD770D9F-6455-00CB-C903-CC1A795D36A8}"/>
          </ac:spMkLst>
        </pc:spChg>
        <pc:spChg chg="del mod">
          <ac:chgData name="alisa mercar" userId="733c28c62bc4d705" providerId="LiveId" clId="{542D2F9F-45FD-4FB0-A97E-6CC76F456A53}" dt="2026-03-26T22:40:12.985" v="3185" actId="26606"/>
          <ac:spMkLst>
            <pc:docMk/>
            <pc:sldMk cId="2453514136" sldId="266"/>
            <ac:spMk id="3" creationId="{5EC92D08-CDE2-4DD6-B597-7DB818FB1E3F}"/>
          </ac:spMkLst>
        </pc:spChg>
        <pc:spChg chg="add">
          <ac:chgData name="alisa mercar" userId="733c28c62bc4d705" providerId="LiveId" clId="{542D2F9F-45FD-4FB0-A97E-6CC76F456A53}" dt="2026-03-26T22:40:12.985" v="3185" actId="26606"/>
          <ac:spMkLst>
            <pc:docMk/>
            <pc:sldMk cId="2453514136" sldId="266"/>
            <ac:spMk id="9" creationId="{BACC6370-2D7E-4714-9D71-7542949D7D5D}"/>
          </ac:spMkLst>
        </pc:spChg>
        <pc:spChg chg="add">
          <ac:chgData name="alisa mercar" userId="733c28c62bc4d705" providerId="LiveId" clId="{542D2F9F-45FD-4FB0-A97E-6CC76F456A53}" dt="2026-03-26T22:40:12.985" v="3185" actId="26606"/>
          <ac:spMkLst>
            <pc:docMk/>
            <pc:sldMk cId="2453514136" sldId="266"/>
            <ac:spMk id="11" creationId="{F68B3F68-107C-434F-AA38-110D5EA91B85}"/>
          </ac:spMkLst>
        </pc:spChg>
        <pc:spChg chg="add">
          <ac:chgData name="alisa mercar" userId="733c28c62bc4d705" providerId="LiveId" clId="{542D2F9F-45FD-4FB0-A97E-6CC76F456A53}" dt="2026-03-26T22:40:12.985" v="3185" actId="26606"/>
          <ac:spMkLst>
            <pc:docMk/>
            <pc:sldMk cId="2453514136" sldId="266"/>
            <ac:spMk id="13" creationId="{AAD0DBB9-1A4B-4391-81D4-CB19F9AB918A}"/>
          </ac:spMkLst>
        </pc:spChg>
        <pc:spChg chg="add">
          <ac:chgData name="alisa mercar" userId="733c28c62bc4d705" providerId="LiveId" clId="{542D2F9F-45FD-4FB0-A97E-6CC76F456A53}" dt="2026-03-26T22:40:12.985" v="3185" actId="26606"/>
          <ac:spMkLst>
            <pc:docMk/>
            <pc:sldMk cId="2453514136" sldId="266"/>
            <ac:spMk id="15" creationId="{063BBA22-50EA-4C4D-BE05-F1CE4E63AA56}"/>
          </ac:spMkLst>
        </pc:spChg>
        <pc:graphicFrameChg chg="add">
          <ac:chgData name="alisa mercar" userId="733c28c62bc4d705" providerId="LiveId" clId="{542D2F9F-45FD-4FB0-A97E-6CC76F456A53}" dt="2026-03-26T22:40:12.985" v="3185" actId="26606"/>
          <ac:graphicFrameMkLst>
            <pc:docMk/>
            <pc:sldMk cId="2453514136" sldId="266"/>
            <ac:graphicFrameMk id="5" creationId="{6C4C185F-7111-0B1D-3AB1-836C0FB31FD7}"/>
          </ac:graphicFrameMkLst>
        </pc:graphicFrameChg>
      </pc:sldChg>
      <pc:sldChg chg="addSp delSp modSp new mod setBg">
        <pc:chgData name="alisa mercar" userId="733c28c62bc4d705" providerId="LiveId" clId="{542D2F9F-45FD-4FB0-A97E-6CC76F456A53}" dt="2026-03-26T22:40:18.297" v="3186" actId="26606"/>
        <pc:sldMkLst>
          <pc:docMk/>
          <pc:sldMk cId="635219144" sldId="267"/>
        </pc:sldMkLst>
        <pc:spChg chg="mod">
          <ac:chgData name="alisa mercar" userId="733c28c62bc4d705" providerId="LiveId" clId="{542D2F9F-45FD-4FB0-A97E-6CC76F456A53}" dt="2026-03-26T22:40:18.297" v="3186" actId="26606"/>
          <ac:spMkLst>
            <pc:docMk/>
            <pc:sldMk cId="635219144" sldId="267"/>
            <ac:spMk id="2" creationId="{D5F5529F-E352-354B-EBC6-50A21055A816}"/>
          </ac:spMkLst>
        </pc:spChg>
        <pc:spChg chg="del mod">
          <ac:chgData name="alisa mercar" userId="733c28c62bc4d705" providerId="LiveId" clId="{542D2F9F-45FD-4FB0-A97E-6CC76F456A53}" dt="2026-03-26T22:40:18.297" v="3186" actId="26606"/>
          <ac:spMkLst>
            <pc:docMk/>
            <pc:sldMk cId="635219144" sldId="267"/>
            <ac:spMk id="3" creationId="{57E98509-C154-A7C8-435E-0C4A61BAFAE2}"/>
          </ac:spMkLst>
        </pc:spChg>
        <pc:spChg chg="add">
          <ac:chgData name="alisa mercar" userId="733c28c62bc4d705" providerId="LiveId" clId="{542D2F9F-45FD-4FB0-A97E-6CC76F456A53}" dt="2026-03-26T22:40:18.297" v="3186" actId="26606"/>
          <ac:spMkLst>
            <pc:docMk/>
            <pc:sldMk cId="635219144" sldId="267"/>
            <ac:spMk id="9" creationId="{BACC6370-2D7E-4714-9D71-7542949D7D5D}"/>
          </ac:spMkLst>
        </pc:spChg>
        <pc:spChg chg="add">
          <ac:chgData name="alisa mercar" userId="733c28c62bc4d705" providerId="LiveId" clId="{542D2F9F-45FD-4FB0-A97E-6CC76F456A53}" dt="2026-03-26T22:40:18.297" v="3186" actId="26606"/>
          <ac:spMkLst>
            <pc:docMk/>
            <pc:sldMk cId="635219144" sldId="267"/>
            <ac:spMk id="11" creationId="{F68B3F68-107C-434F-AA38-110D5EA91B85}"/>
          </ac:spMkLst>
        </pc:spChg>
        <pc:spChg chg="add">
          <ac:chgData name="alisa mercar" userId="733c28c62bc4d705" providerId="LiveId" clId="{542D2F9F-45FD-4FB0-A97E-6CC76F456A53}" dt="2026-03-26T22:40:18.297" v="3186" actId="26606"/>
          <ac:spMkLst>
            <pc:docMk/>
            <pc:sldMk cId="635219144" sldId="267"/>
            <ac:spMk id="13" creationId="{AAD0DBB9-1A4B-4391-81D4-CB19F9AB918A}"/>
          </ac:spMkLst>
        </pc:spChg>
        <pc:spChg chg="add">
          <ac:chgData name="alisa mercar" userId="733c28c62bc4d705" providerId="LiveId" clId="{542D2F9F-45FD-4FB0-A97E-6CC76F456A53}" dt="2026-03-26T22:40:18.297" v="3186" actId="26606"/>
          <ac:spMkLst>
            <pc:docMk/>
            <pc:sldMk cId="635219144" sldId="267"/>
            <ac:spMk id="15" creationId="{063BBA22-50EA-4C4D-BE05-F1CE4E63AA56}"/>
          </ac:spMkLst>
        </pc:spChg>
        <pc:graphicFrameChg chg="add">
          <ac:chgData name="alisa mercar" userId="733c28c62bc4d705" providerId="LiveId" clId="{542D2F9F-45FD-4FB0-A97E-6CC76F456A53}" dt="2026-03-26T22:40:18.297" v="3186" actId="26606"/>
          <ac:graphicFrameMkLst>
            <pc:docMk/>
            <pc:sldMk cId="635219144" sldId="267"/>
            <ac:graphicFrameMk id="5" creationId="{E13E460B-0284-162E-29A3-F838B9499A59}"/>
          </ac:graphicFrameMkLst>
        </pc:graphicFrameChg>
      </pc:sldChg>
      <pc:sldChg chg="addSp delSp modSp new mod setBg">
        <pc:chgData name="alisa mercar" userId="733c28c62bc4d705" providerId="LiveId" clId="{542D2F9F-45FD-4FB0-A97E-6CC76F456A53}" dt="2026-03-26T22:40:26.923" v="3187" actId="26606"/>
        <pc:sldMkLst>
          <pc:docMk/>
          <pc:sldMk cId="1459754900" sldId="268"/>
        </pc:sldMkLst>
        <pc:spChg chg="mod">
          <ac:chgData name="alisa mercar" userId="733c28c62bc4d705" providerId="LiveId" clId="{542D2F9F-45FD-4FB0-A97E-6CC76F456A53}" dt="2026-03-26T22:40:26.923" v="3187" actId="26606"/>
          <ac:spMkLst>
            <pc:docMk/>
            <pc:sldMk cId="1459754900" sldId="268"/>
            <ac:spMk id="2" creationId="{FE66CB1F-F10A-11BE-DA14-C8EFF49B16F0}"/>
          </ac:spMkLst>
        </pc:spChg>
        <pc:spChg chg="del mod">
          <ac:chgData name="alisa mercar" userId="733c28c62bc4d705" providerId="LiveId" clId="{542D2F9F-45FD-4FB0-A97E-6CC76F456A53}" dt="2026-03-26T22:40:26.923" v="3187" actId="26606"/>
          <ac:spMkLst>
            <pc:docMk/>
            <pc:sldMk cId="1459754900" sldId="268"/>
            <ac:spMk id="3" creationId="{FA85A8EE-1C6D-F2C1-F032-6C815356905D}"/>
          </ac:spMkLst>
        </pc:spChg>
        <pc:spChg chg="add">
          <ac:chgData name="alisa mercar" userId="733c28c62bc4d705" providerId="LiveId" clId="{542D2F9F-45FD-4FB0-A97E-6CC76F456A53}" dt="2026-03-26T22:40:26.923" v="3187" actId="26606"/>
          <ac:spMkLst>
            <pc:docMk/>
            <pc:sldMk cId="1459754900" sldId="268"/>
            <ac:spMk id="9" creationId="{BACC6370-2D7E-4714-9D71-7542949D7D5D}"/>
          </ac:spMkLst>
        </pc:spChg>
        <pc:spChg chg="add">
          <ac:chgData name="alisa mercar" userId="733c28c62bc4d705" providerId="LiveId" clId="{542D2F9F-45FD-4FB0-A97E-6CC76F456A53}" dt="2026-03-26T22:40:26.923" v="3187" actId="26606"/>
          <ac:spMkLst>
            <pc:docMk/>
            <pc:sldMk cId="1459754900" sldId="268"/>
            <ac:spMk id="11" creationId="{F68B3F68-107C-434F-AA38-110D5EA91B85}"/>
          </ac:spMkLst>
        </pc:spChg>
        <pc:spChg chg="add">
          <ac:chgData name="alisa mercar" userId="733c28c62bc4d705" providerId="LiveId" clId="{542D2F9F-45FD-4FB0-A97E-6CC76F456A53}" dt="2026-03-26T22:40:26.923" v="3187" actId="26606"/>
          <ac:spMkLst>
            <pc:docMk/>
            <pc:sldMk cId="1459754900" sldId="268"/>
            <ac:spMk id="13" creationId="{AAD0DBB9-1A4B-4391-81D4-CB19F9AB918A}"/>
          </ac:spMkLst>
        </pc:spChg>
        <pc:spChg chg="add">
          <ac:chgData name="alisa mercar" userId="733c28c62bc4d705" providerId="LiveId" clId="{542D2F9F-45FD-4FB0-A97E-6CC76F456A53}" dt="2026-03-26T22:40:26.923" v="3187" actId="26606"/>
          <ac:spMkLst>
            <pc:docMk/>
            <pc:sldMk cId="1459754900" sldId="268"/>
            <ac:spMk id="15" creationId="{063BBA22-50EA-4C4D-BE05-F1CE4E63AA56}"/>
          </ac:spMkLst>
        </pc:spChg>
        <pc:graphicFrameChg chg="add">
          <ac:chgData name="alisa mercar" userId="733c28c62bc4d705" providerId="LiveId" clId="{542D2F9F-45FD-4FB0-A97E-6CC76F456A53}" dt="2026-03-26T22:40:26.923" v="3187" actId="26606"/>
          <ac:graphicFrameMkLst>
            <pc:docMk/>
            <pc:sldMk cId="1459754900" sldId="268"/>
            <ac:graphicFrameMk id="5" creationId="{EBBAF511-8C3D-33C1-E214-331465046C8B}"/>
          </ac:graphicFrameMkLst>
        </pc:graphicFrameChg>
      </pc:sldChg>
      <pc:sldChg chg="addSp delSp modSp new mod setBg">
        <pc:chgData name="alisa mercar" userId="733c28c62bc4d705" providerId="LiveId" clId="{542D2F9F-45FD-4FB0-A97E-6CC76F456A53}" dt="2026-03-26T22:40:42.114" v="3188" actId="26606"/>
        <pc:sldMkLst>
          <pc:docMk/>
          <pc:sldMk cId="173234720" sldId="269"/>
        </pc:sldMkLst>
        <pc:spChg chg="mod">
          <ac:chgData name="alisa mercar" userId="733c28c62bc4d705" providerId="LiveId" clId="{542D2F9F-45FD-4FB0-A97E-6CC76F456A53}" dt="2026-03-26T22:40:42.114" v="3188" actId="26606"/>
          <ac:spMkLst>
            <pc:docMk/>
            <pc:sldMk cId="173234720" sldId="269"/>
            <ac:spMk id="2" creationId="{8D703A70-7A8A-9257-B79A-383C19884F1F}"/>
          </ac:spMkLst>
        </pc:spChg>
        <pc:spChg chg="del mod">
          <ac:chgData name="alisa mercar" userId="733c28c62bc4d705" providerId="LiveId" clId="{542D2F9F-45FD-4FB0-A97E-6CC76F456A53}" dt="2026-03-26T22:40:42.114" v="3188" actId="26606"/>
          <ac:spMkLst>
            <pc:docMk/>
            <pc:sldMk cId="173234720" sldId="269"/>
            <ac:spMk id="3" creationId="{27511A66-F0EE-C031-11A2-2AC1B5EE5E75}"/>
          </ac:spMkLst>
        </pc:spChg>
        <pc:spChg chg="add">
          <ac:chgData name="alisa mercar" userId="733c28c62bc4d705" providerId="LiveId" clId="{542D2F9F-45FD-4FB0-A97E-6CC76F456A53}" dt="2026-03-26T22:40:42.114" v="3188" actId="26606"/>
          <ac:spMkLst>
            <pc:docMk/>
            <pc:sldMk cId="173234720" sldId="269"/>
            <ac:spMk id="9" creationId="{BACC6370-2D7E-4714-9D71-7542949D7D5D}"/>
          </ac:spMkLst>
        </pc:spChg>
        <pc:spChg chg="add">
          <ac:chgData name="alisa mercar" userId="733c28c62bc4d705" providerId="LiveId" clId="{542D2F9F-45FD-4FB0-A97E-6CC76F456A53}" dt="2026-03-26T22:40:42.114" v="3188" actId="26606"/>
          <ac:spMkLst>
            <pc:docMk/>
            <pc:sldMk cId="173234720" sldId="269"/>
            <ac:spMk id="11" creationId="{F68B3F68-107C-434F-AA38-110D5EA91B85}"/>
          </ac:spMkLst>
        </pc:spChg>
        <pc:spChg chg="add">
          <ac:chgData name="alisa mercar" userId="733c28c62bc4d705" providerId="LiveId" clId="{542D2F9F-45FD-4FB0-A97E-6CC76F456A53}" dt="2026-03-26T22:40:42.114" v="3188" actId="26606"/>
          <ac:spMkLst>
            <pc:docMk/>
            <pc:sldMk cId="173234720" sldId="269"/>
            <ac:spMk id="13" creationId="{AAD0DBB9-1A4B-4391-81D4-CB19F9AB918A}"/>
          </ac:spMkLst>
        </pc:spChg>
        <pc:spChg chg="add">
          <ac:chgData name="alisa mercar" userId="733c28c62bc4d705" providerId="LiveId" clId="{542D2F9F-45FD-4FB0-A97E-6CC76F456A53}" dt="2026-03-26T22:40:42.114" v="3188" actId="26606"/>
          <ac:spMkLst>
            <pc:docMk/>
            <pc:sldMk cId="173234720" sldId="269"/>
            <ac:spMk id="15" creationId="{063BBA22-50EA-4C4D-BE05-F1CE4E63AA56}"/>
          </ac:spMkLst>
        </pc:spChg>
        <pc:graphicFrameChg chg="add">
          <ac:chgData name="alisa mercar" userId="733c28c62bc4d705" providerId="LiveId" clId="{542D2F9F-45FD-4FB0-A97E-6CC76F456A53}" dt="2026-03-26T22:40:42.114" v="3188" actId="26606"/>
          <ac:graphicFrameMkLst>
            <pc:docMk/>
            <pc:sldMk cId="173234720" sldId="269"/>
            <ac:graphicFrameMk id="5" creationId="{1E9BF5A9-6F88-FE32-3205-5FB6BCFD04E6}"/>
          </ac:graphicFrameMkLst>
        </pc:graphicFrameChg>
      </pc:sldChg>
      <pc:sldChg chg="addSp delSp modSp new mod setBg">
        <pc:chgData name="alisa mercar" userId="733c28c62bc4d705" providerId="LiveId" clId="{542D2F9F-45FD-4FB0-A97E-6CC76F456A53}" dt="2026-03-26T22:40:49.707" v="3189" actId="26606"/>
        <pc:sldMkLst>
          <pc:docMk/>
          <pc:sldMk cId="2875782827" sldId="270"/>
        </pc:sldMkLst>
        <pc:spChg chg="mod">
          <ac:chgData name="alisa mercar" userId="733c28c62bc4d705" providerId="LiveId" clId="{542D2F9F-45FD-4FB0-A97E-6CC76F456A53}" dt="2026-03-26T22:40:49.707" v="3189" actId="26606"/>
          <ac:spMkLst>
            <pc:docMk/>
            <pc:sldMk cId="2875782827" sldId="270"/>
            <ac:spMk id="2" creationId="{48ECC37C-28B9-1338-6B02-1B1C3C4BCEA5}"/>
          </ac:spMkLst>
        </pc:spChg>
        <pc:spChg chg="del mod">
          <ac:chgData name="alisa mercar" userId="733c28c62bc4d705" providerId="LiveId" clId="{542D2F9F-45FD-4FB0-A97E-6CC76F456A53}" dt="2026-03-26T22:40:49.707" v="3189" actId="26606"/>
          <ac:spMkLst>
            <pc:docMk/>
            <pc:sldMk cId="2875782827" sldId="270"/>
            <ac:spMk id="3" creationId="{89699D93-AE35-C140-B6CE-A99B4AF59644}"/>
          </ac:spMkLst>
        </pc:spChg>
        <pc:spChg chg="add">
          <ac:chgData name="alisa mercar" userId="733c28c62bc4d705" providerId="LiveId" clId="{542D2F9F-45FD-4FB0-A97E-6CC76F456A53}" dt="2026-03-26T22:40:49.707" v="3189" actId="26606"/>
          <ac:spMkLst>
            <pc:docMk/>
            <pc:sldMk cId="2875782827" sldId="270"/>
            <ac:spMk id="9" creationId="{BACC6370-2D7E-4714-9D71-7542949D7D5D}"/>
          </ac:spMkLst>
        </pc:spChg>
        <pc:spChg chg="add">
          <ac:chgData name="alisa mercar" userId="733c28c62bc4d705" providerId="LiveId" clId="{542D2F9F-45FD-4FB0-A97E-6CC76F456A53}" dt="2026-03-26T22:40:49.707" v="3189" actId="26606"/>
          <ac:spMkLst>
            <pc:docMk/>
            <pc:sldMk cId="2875782827" sldId="270"/>
            <ac:spMk id="11" creationId="{F68B3F68-107C-434F-AA38-110D5EA91B85}"/>
          </ac:spMkLst>
        </pc:spChg>
        <pc:spChg chg="add">
          <ac:chgData name="alisa mercar" userId="733c28c62bc4d705" providerId="LiveId" clId="{542D2F9F-45FD-4FB0-A97E-6CC76F456A53}" dt="2026-03-26T22:40:49.707" v="3189" actId="26606"/>
          <ac:spMkLst>
            <pc:docMk/>
            <pc:sldMk cId="2875782827" sldId="270"/>
            <ac:spMk id="13" creationId="{AAD0DBB9-1A4B-4391-81D4-CB19F9AB918A}"/>
          </ac:spMkLst>
        </pc:spChg>
        <pc:spChg chg="add">
          <ac:chgData name="alisa mercar" userId="733c28c62bc4d705" providerId="LiveId" clId="{542D2F9F-45FD-4FB0-A97E-6CC76F456A53}" dt="2026-03-26T22:40:49.707" v="3189" actId="26606"/>
          <ac:spMkLst>
            <pc:docMk/>
            <pc:sldMk cId="2875782827" sldId="270"/>
            <ac:spMk id="15" creationId="{063BBA22-50EA-4C4D-BE05-F1CE4E63AA56}"/>
          </ac:spMkLst>
        </pc:spChg>
        <pc:graphicFrameChg chg="add">
          <ac:chgData name="alisa mercar" userId="733c28c62bc4d705" providerId="LiveId" clId="{542D2F9F-45FD-4FB0-A97E-6CC76F456A53}" dt="2026-03-26T22:40:49.707" v="3189" actId="26606"/>
          <ac:graphicFrameMkLst>
            <pc:docMk/>
            <pc:sldMk cId="2875782827" sldId="270"/>
            <ac:graphicFrameMk id="5" creationId="{29911112-B731-ABE2-677E-A7421480052B}"/>
          </ac:graphicFrameMkLst>
        </pc:graphicFrameChg>
      </pc:sldChg>
      <pc:sldChg chg="addSp modSp new mod setBg">
        <pc:chgData name="alisa mercar" userId="733c28c62bc4d705" providerId="LiveId" clId="{542D2F9F-45FD-4FB0-A97E-6CC76F456A53}" dt="2026-03-26T22:40:56.261" v="3190" actId="26606"/>
        <pc:sldMkLst>
          <pc:docMk/>
          <pc:sldMk cId="2762174504" sldId="271"/>
        </pc:sldMkLst>
        <pc:spChg chg="mod">
          <ac:chgData name="alisa mercar" userId="733c28c62bc4d705" providerId="LiveId" clId="{542D2F9F-45FD-4FB0-A97E-6CC76F456A53}" dt="2026-03-26T22:40:56.261" v="3190" actId="26606"/>
          <ac:spMkLst>
            <pc:docMk/>
            <pc:sldMk cId="2762174504" sldId="271"/>
            <ac:spMk id="2" creationId="{071673A5-EB54-6157-6101-F3C569436D1B}"/>
          </ac:spMkLst>
        </pc:spChg>
        <pc:spChg chg="mod">
          <ac:chgData name="alisa mercar" userId="733c28c62bc4d705" providerId="LiveId" clId="{542D2F9F-45FD-4FB0-A97E-6CC76F456A53}" dt="2026-03-26T22:40:56.261" v="3190" actId="26606"/>
          <ac:spMkLst>
            <pc:docMk/>
            <pc:sldMk cId="2762174504" sldId="271"/>
            <ac:spMk id="3" creationId="{0BDE1D6B-5033-E48E-5200-3E37DEC9FC39}"/>
          </ac:spMkLst>
        </pc:spChg>
        <pc:spChg chg="add">
          <ac:chgData name="alisa mercar" userId="733c28c62bc4d705" providerId="LiveId" clId="{542D2F9F-45FD-4FB0-A97E-6CC76F456A53}" dt="2026-03-26T22:40:56.261" v="3190" actId="26606"/>
          <ac:spMkLst>
            <pc:docMk/>
            <pc:sldMk cId="2762174504" sldId="271"/>
            <ac:spMk id="8" creationId="{DEE2AD96-B495-4E06-9291-B71706F728CB}"/>
          </ac:spMkLst>
        </pc:spChg>
        <pc:spChg chg="add">
          <ac:chgData name="alisa mercar" userId="733c28c62bc4d705" providerId="LiveId" clId="{542D2F9F-45FD-4FB0-A97E-6CC76F456A53}" dt="2026-03-26T22:40:56.261" v="3190" actId="26606"/>
          <ac:spMkLst>
            <pc:docMk/>
            <pc:sldMk cId="2762174504" sldId="271"/>
            <ac:spMk id="10" creationId="{53CF6D67-C5A8-4ADD-9E8E-1E38CA1D3166}"/>
          </ac:spMkLst>
        </pc:spChg>
        <pc:spChg chg="add">
          <ac:chgData name="alisa mercar" userId="733c28c62bc4d705" providerId="LiveId" clId="{542D2F9F-45FD-4FB0-A97E-6CC76F456A53}" dt="2026-03-26T22:40:56.261" v="3190" actId="26606"/>
          <ac:spMkLst>
            <pc:docMk/>
            <pc:sldMk cId="2762174504" sldId="271"/>
            <ac:spMk id="12" creationId="{86909FA0-B515-4681-B7A8-FA281D133B94}"/>
          </ac:spMkLst>
        </pc:spChg>
        <pc:spChg chg="add">
          <ac:chgData name="alisa mercar" userId="733c28c62bc4d705" providerId="LiveId" clId="{542D2F9F-45FD-4FB0-A97E-6CC76F456A53}" dt="2026-03-26T22:40:56.261" v="3190" actId="26606"/>
          <ac:spMkLst>
            <pc:docMk/>
            <pc:sldMk cId="2762174504" sldId="271"/>
            <ac:spMk id="14" creationId="{21C9FE86-FCC3-4A31-AA1C-C882262B7FE7}"/>
          </ac:spMkLst>
        </pc:spChg>
        <pc:spChg chg="add">
          <ac:chgData name="alisa mercar" userId="733c28c62bc4d705" providerId="LiveId" clId="{542D2F9F-45FD-4FB0-A97E-6CC76F456A53}" dt="2026-03-26T22:40:56.261" v="3190" actId="26606"/>
          <ac:spMkLst>
            <pc:docMk/>
            <pc:sldMk cId="2762174504" sldId="271"/>
            <ac:spMk id="16" creationId="{7D96243B-ECED-4B71-8E06-AE9A285EAD20}"/>
          </ac:spMkLst>
        </pc:spChg>
        <pc:spChg chg="add">
          <ac:chgData name="alisa mercar" userId="733c28c62bc4d705" providerId="LiveId" clId="{542D2F9F-45FD-4FB0-A97E-6CC76F456A53}" dt="2026-03-26T22:40:56.261" v="3190" actId="26606"/>
          <ac:spMkLst>
            <pc:docMk/>
            <pc:sldMk cId="2762174504" sldId="271"/>
            <ac:spMk id="18" creationId="{A09989E4-EFDC-4A90-A633-E0525FB4139E}"/>
          </ac:spMkLst>
        </pc:spChg>
      </pc:sldChg>
      <pc:sldChg chg="addSp delSp modSp new mod setBg">
        <pc:chgData name="alisa mercar" userId="733c28c62bc4d705" providerId="LiveId" clId="{542D2F9F-45FD-4FB0-A97E-6CC76F456A53}" dt="2026-03-26T22:41:05.905" v="3191" actId="26606"/>
        <pc:sldMkLst>
          <pc:docMk/>
          <pc:sldMk cId="3736479421" sldId="272"/>
        </pc:sldMkLst>
        <pc:spChg chg="mod">
          <ac:chgData name="alisa mercar" userId="733c28c62bc4d705" providerId="LiveId" clId="{542D2F9F-45FD-4FB0-A97E-6CC76F456A53}" dt="2026-03-26T22:41:05.905" v="3191" actId="26606"/>
          <ac:spMkLst>
            <pc:docMk/>
            <pc:sldMk cId="3736479421" sldId="272"/>
            <ac:spMk id="2" creationId="{F9022AEA-C62F-1017-F785-288429C40599}"/>
          </ac:spMkLst>
        </pc:spChg>
        <pc:spChg chg="del mod">
          <ac:chgData name="alisa mercar" userId="733c28c62bc4d705" providerId="LiveId" clId="{542D2F9F-45FD-4FB0-A97E-6CC76F456A53}" dt="2026-03-26T22:41:05.905" v="3191" actId="26606"/>
          <ac:spMkLst>
            <pc:docMk/>
            <pc:sldMk cId="3736479421" sldId="272"/>
            <ac:spMk id="3" creationId="{6A2BD681-B30A-8DFB-A546-1CBD3BE76BB9}"/>
          </ac:spMkLst>
        </pc:spChg>
        <pc:spChg chg="add">
          <ac:chgData name="alisa mercar" userId="733c28c62bc4d705" providerId="LiveId" clId="{542D2F9F-45FD-4FB0-A97E-6CC76F456A53}" dt="2026-03-26T22:41:05.905" v="3191" actId="26606"/>
          <ac:spMkLst>
            <pc:docMk/>
            <pc:sldMk cId="3736479421" sldId="272"/>
            <ac:spMk id="9" creationId="{BACC6370-2D7E-4714-9D71-7542949D7D5D}"/>
          </ac:spMkLst>
        </pc:spChg>
        <pc:spChg chg="add">
          <ac:chgData name="alisa mercar" userId="733c28c62bc4d705" providerId="LiveId" clId="{542D2F9F-45FD-4FB0-A97E-6CC76F456A53}" dt="2026-03-26T22:41:05.905" v="3191" actId="26606"/>
          <ac:spMkLst>
            <pc:docMk/>
            <pc:sldMk cId="3736479421" sldId="272"/>
            <ac:spMk id="11" creationId="{F68B3F68-107C-434F-AA38-110D5EA91B85}"/>
          </ac:spMkLst>
        </pc:spChg>
        <pc:spChg chg="add">
          <ac:chgData name="alisa mercar" userId="733c28c62bc4d705" providerId="LiveId" clId="{542D2F9F-45FD-4FB0-A97E-6CC76F456A53}" dt="2026-03-26T22:41:05.905" v="3191" actId="26606"/>
          <ac:spMkLst>
            <pc:docMk/>
            <pc:sldMk cId="3736479421" sldId="272"/>
            <ac:spMk id="13" creationId="{AAD0DBB9-1A4B-4391-81D4-CB19F9AB918A}"/>
          </ac:spMkLst>
        </pc:spChg>
        <pc:spChg chg="add">
          <ac:chgData name="alisa mercar" userId="733c28c62bc4d705" providerId="LiveId" clId="{542D2F9F-45FD-4FB0-A97E-6CC76F456A53}" dt="2026-03-26T22:41:05.905" v="3191" actId="26606"/>
          <ac:spMkLst>
            <pc:docMk/>
            <pc:sldMk cId="3736479421" sldId="272"/>
            <ac:spMk id="15" creationId="{063BBA22-50EA-4C4D-BE05-F1CE4E63AA56}"/>
          </ac:spMkLst>
        </pc:spChg>
        <pc:graphicFrameChg chg="add">
          <ac:chgData name="alisa mercar" userId="733c28c62bc4d705" providerId="LiveId" clId="{542D2F9F-45FD-4FB0-A97E-6CC76F456A53}" dt="2026-03-26T22:41:05.905" v="3191" actId="26606"/>
          <ac:graphicFrameMkLst>
            <pc:docMk/>
            <pc:sldMk cId="3736479421" sldId="272"/>
            <ac:graphicFrameMk id="5" creationId="{94D78523-82C4-55BE-A67C-5CA3D0E21FC2}"/>
          </ac:graphicFrameMkLst>
        </pc:graphicFrameChg>
      </pc:sldChg>
      <pc:sldChg chg="addSp delSp modSp new mod setBg">
        <pc:chgData name="alisa mercar" userId="733c28c62bc4d705" providerId="LiveId" clId="{542D2F9F-45FD-4FB0-A97E-6CC76F456A53}" dt="2026-03-26T22:41:12.097" v="3192" actId="26606"/>
        <pc:sldMkLst>
          <pc:docMk/>
          <pc:sldMk cId="3266774807" sldId="273"/>
        </pc:sldMkLst>
        <pc:spChg chg="mod">
          <ac:chgData name="alisa mercar" userId="733c28c62bc4d705" providerId="LiveId" clId="{542D2F9F-45FD-4FB0-A97E-6CC76F456A53}" dt="2026-03-26T22:41:12.097" v="3192" actId="26606"/>
          <ac:spMkLst>
            <pc:docMk/>
            <pc:sldMk cId="3266774807" sldId="273"/>
            <ac:spMk id="2" creationId="{95222ABF-E73B-7A41-F732-C7D1EEC2316E}"/>
          </ac:spMkLst>
        </pc:spChg>
        <pc:spChg chg="del">
          <ac:chgData name="alisa mercar" userId="733c28c62bc4d705" providerId="LiveId" clId="{542D2F9F-45FD-4FB0-A97E-6CC76F456A53}" dt="2026-03-26T22:33:29.540" v="3121"/>
          <ac:spMkLst>
            <pc:docMk/>
            <pc:sldMk cId="3266774807" sldId="273"/>
            <ac:spMk id="3" creationId="{8FD670D1-B94A-D40D-BDE5-B503D5847CE6}"/>
          </ac:spMkLst>
        </pc:spChg>
        <pc:spChg chg="add mod">
          <ac:chgData name="alisa mercar" userId="733c28c62bc4d705" providerId="LiveId" clId="{542D2F9F-45FD-4FB0-A97E-6CC76F456A53}" dt="2026-03-26T22:41:12.097" v="3192" actId="26606"/>
          <ac:spMkLst>
            <pc:docMk/>
            <pc:sldMk cId="3266774807" sldId="273"/>
            <ac:spMk id="4" creationId="{F97A29DF-CC45-014C-EAF1-2BCDD7C538A5}"/>
          </ac:spMkLst>
        </pc:spChg>
        <pc:spChg chg="add">
          <ac:chgData name="alisa mercar" userId="733c28c62bc4d705" providerId="LiveId" clId="{542D2F9F-45FD-4FB0-A97E-6CC76F456A53}" dt="2026-03-26T22:41:12.097" v="3192" actId="26606"/>
          <ac:spMkLst>
            <pc:docMk/>
            <pc:sldMk cId="3266774807" sldId="273"/>
            <ac:spMk id="9" creationId="{1B15ED52-F352-441B-82BF-E0EA34836D08}"/>
          </ac:spMkLst>
        </pc:spChg>
        <pc:spChg chg="add">
          <ac:chgData name="alisa mercar" userId="733c28c62bc4d705" providerId="LiveId" clId="{542D2F9F-45FD-4FB0-A97E-6CC76F456A53}" dt="2026-03-26T22:41:12.097" v="3192" actId="26606"/>
          <ac:spMkLst>
            <pc:docMk/>
            <pc:sldMk cId="3266774807" sldId="273"/>
            <ac:spMk id="11" creationId="{3B2E3793-BFE6-45A2-9B7B-E18844431C99}"/>
          </ac:spMkLst>
        </pc:spChg>
        <pc:spChg chg="add">
          <ac:chgData name="alisa mercar" userId="733c28c62bc4d705" providerId="LiveId" clId="{542D2F9F-45FD-4FB0-A97E-6CC76F456A53}" dt="2026-03-26T22:41:12.097" v="3192" actId="26606"/>
          <ac:spMkLst>
            <pc:docMk/>
            <pc:sldMk cId="3266774807" sldId="273"/>
            <ac:spMk id="13" creationId="{BC4C4868-CB8F-4AF9-9CDB-8108F2C19B67}"/>
          </ac:spMkLst>
        </pc:spChg>
        <pc:spChg chg="add">
          <ac:chgData name="alisa mercar" userId="733c28c62bc4d705" providerId="LiveId" clId="{542D2F9F-45FD-4FB0-A97E-6CC76F456A53}" dt="2026-03-26T22:41:12.097" v="3192" actId="26606"/>
          <ac:spMkLst>
            <pc:docMk/>
            <pc:sldMk cId="3266774807" sldId="273"/>
            <ac:spMk id="15" creationId="{375E0459-6403-40CD-989D-56A4407CA12E}"/>
          </ac:spMkLst>
        </pc:spChg>
        <pc:spChg chg="add">
          <ac:chgData name="alisa mercar" userId="733c28c62bc4d705" providerId="LiveId" clId="{542D2F9F-45FD-4FB0-A97E-6CC76F456A53}" dt="2026-03-26T22:41:12.097" v="3192" actId="26606"/>
          <ac:spMkLst>
            <pc:docMk/>
            <pc:sldMk cId="3266774807" sldId="273"/>
            <ac:spMk id="17" creationId="{53E5B1A8-3AC9-4BD1-9BBC-78CA94F2D1BA}"/>
          </ac:spMkLst>
        </pc:spChg>
      </pc:sldChg>
      <pc:sldChg chg="addSp delSp modSp new mod setBg">
        <pc:chgData name="alisa mercar" userId="733c28c62bc4d705" providerId="LiveId" clId="{542D2F9F-45FD-4FB0-A97E-6CC76F456A53}" dt="2026-03-26T22:41:48.377" v="3197" actId="26606"/>
        <pc:sldMkLst>
          <pc:docMk/>
          <pc:sldMk cId="3818589135" sldId="274"/>
        </pc:sldMkLst>
        <pc:spChg chg="del">
          <ac:chgData name="alisa mercar" userId="733c28c62bc4d705" providerId="LiveId" clId="{542D2F9F-45FD-4FB0-A97E-6CC76F456A53}" dt="2026-03-26T22:35:42.028" v="3134" actId="478"/>
          <ac:spMkLst>
            <pc:docMk/>
            <pc:sldMk cId="3818589135" sldId="274"/>
            <ac:spMk id="2" creationId="{D0FB9D8A-BD31-960D-1623-39CB1E3EAEFB}"/>
          </ac:spMkLst>
        </pc:spChg>
        <pc:spChg chg="del mod">
          <ac:chgData name="alisa mercar" userId="733c28c62bc4d705" providerId="LiveId" clId="{542D2F9F-45FD-4FB0-A97E-6CC76F456A53}" dt="2026-03-26T22:41:48.377" v="3197" actId="26606"/>
          <ac:spMkLst>
            <pc:docMk/>
            <pc:sldMk cId="3818589135" sldId="274"/>
            <ac:spMk id="3" creationId="{06224FD5-1584-39CB-5423-2D620299C81D}"/>
          </ac:spMkLst>
        </pc:spChg>
        <pc:spChg chg="add del">
          <ac:chgData name="alisa mercar" userId="733c28c62bc4d705" providerId="LiveId" clId="{542D2F9F-45FD-4FB0-A97E-6CC76F456A53}" dt="2026-03-26T22:41:41.899" v="3194" actId="26606"/>
          <ac:spMkLst>
            <pc:docMk/>
            <pc:sldMk cId="3818589135" sldId="274"/>
            <ac:spMk id="9" creationId="{AE3A741D-C19B-960A-5803-1C5887147820}"/>
          </ac:spMkLst>
        </pc:spChg>
        <pc:spChg chg="add del">
          <ac:chgData name="alisa mercar" userId="733c28c62bc4d705" providerId="LiveId" clId="{542D2F9F-45FD-4FB0-A97E-6CC76F456A53}" dt="2026-03-26T22:41:41.899" v="3194" actId="26606"/>
          <ac:spMkLst>
            <pc:docMk/>
            <pc:sldMk cId="3818589135" sldId="274"/>
            <ac:spMk id="11" creationId="{DC39DE25-0E4E-0AA7-0932-1D78C2372786}"/>
          </ac:spMkLst>
        </pc:spChg>
        <pc:spChg chg="add del">
          <ac:chgData name="alisa mercar" userId="733c28c62bc4d705" providerId="LiveId" clId="{542D2F9F-45FD-4FB0-A97E-6CC76F456A53}" dt="2026-03-26T22:41:41.899" v="3194" actId="26606"/>
          <ac:spMkLst>
            <pc:docMk/>
            <pc:sldMk cId="3818589135" sldId="274"/>
            <ac:spMk id="13" creationId="{8D6EA299-0840-6DEA-E670-C49AEBC87E89}"/>
          </ac:spMkLst>
        </pc:spChg>
        <pc:spChg chg="add del">
          <ac:chgData name="alisa mercar" userId="733c28c62bc4d705" providerId="LiveId" clId="{542D2F9F-45FD-4FB0-A97E-6CC76F456A53}" dt="2026-03-26T22:41:48.370" v="3196" actId="26606"/>
          <ac:spMkLst>
            <pc:docMk/>
            <pc:sldMk cId="3818589135" sldId="274"/>
            <ac:spMk id="15" creationId="{3ECBE1F1-D69B-4AFA-ABD5-8E41720EF6DE}"/>
          </ac:spMkLst>
        </pc:spChg>
        <pc:spChg chg="add del">
          <ac:chgData name="alisa mercar" userId="733c28c62bc4d705" providerId="LiveId" clId="{542D2F9F-45FD-4FB0-A97E-6CC76F456A53}" dt="2026-03-26T22:41:48.370" v="3196" actId="26606"/>
          <ac:spMkLst>
            <pc:docMk/>
            <pc:sldMk cId="3818589135" sldId="274"/>
            <ac:spMk id="17" creationId="{603A6265-E10C-4B85-9C20-E75FCAF9CC63}"/>
          </ac:spMkLst>
        </pc:spChg>
        <pc:graphicFrameChg chg="add">
          <ac:chgData name="alisa mercar" userId="733c28c62bc4d705" providerId="LiveId" clId="{542D2F9F-45FD-4FB0-A97E-6CC76F456A53}" dt="2026-03-26T22:41:48.377" v="3197" actId="26606"/>
          <ac:graphicFrameMkLst>
            <pc:docMk/>
            <pc:sldMk cId="3818589135" sldId="274"/>
            <ac:graphicFrameMk id="19" creationId="{C82D9C2B-44AC-BCBE-2D04-3047688E2278}"/>
          </ac:graphicFrameMkLst>
        </pc:graphicFrameChg>
        <pc:picChg chg="add del">
          <ac:chgData name="alisa mercar" userId="733c28c62bc4d705" providerId="LiveId" clId="{542D2F9F-45FD-4FB0-A97E-6CC76F456A53}" dt="2026-03-26T22:41:41.899" v="3194" actId="26606"/>
          <ac:picMkLst>
            <pc:docMk/>
            <pc:sldMk cId="3818589135" sldId="274"/>
            <ac:picMk id="5" creationId="{305944CE-35E2-5D02-2FDA-529B629785AD}"/>
          </ac:picMkLst>
        </pc:picChg>
        <pc:picChg chg="add del">
          <ac:chgData name="alisa mercar" userId="733c28c62bc4d705" providerId="LiveId" clId="{542D2F9F-45FD-4FB0-A97E-6CC76F456A53}" dt="2026-03-26T22:41:48.370" v="3196" actId="26606"/>
          <ac:picMkLst>
            <pc:docMk/>
            <pc:sldMk cId="3818589135" sldId="274"/>
            <ac:picMk id="16" creationId="{0FA4F920-769A-2BDB-BA03-C2D3481EEE68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3.png"/><Relationship Id="rId7" Type="http://schemas.openxmlformats.org/officeDocument/2006/relationships/image" Target="../media/image1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4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3.png"/><Relationship Id="rId7" Type="http://schemas.openxmlformats.org/officeDocument/2006/relationships/image" Target="../media/image1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4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1DA8C1-2B02-4CCE-8A3E-9D8A84DE0B9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63E9129-A0BF-47D6-BA2B-03E1BAA3155D}">
      <dgm:prSet/>
      <dgm:spPr/>
      <dgm:t>
        <a:bodyPr/>
        <a:lstStyle/>
        <a:p>
          <a:r>
            <a:rPr lang="en-GB"/>
            <a:t>Culture = ‘collective programming of the mind’ (Hofstede, 2011)</a:t>
          </a:r>
          <a:endParaRPr lang="en-US"/>
        </a:p>
      </dgm:t>
    </dgm:pt>
    <dgm:pt modelId="{C2D982E2-5051-4438-80A7-A2F47DF584BE}" type="parTrans" cxnId="{C46564EF-D1A8-457A-841D-E1AFFC6EC33B}">
      <dgm:prSet/>
      <dgm:spPr/>
      <dgm:t>
        <a:bodyPr/>
        <a:lstStyle/>
        <a:p>
          <a:endParaRPr lang="en-US"/>
        </a:p>
      </dgm:t>
    </dgm:pt>
    <dgm:pt modelId="{F760D348-FF33-4C49-BBD7-39BB422C7DD7}" type="sibTrans" cxnId="{C46564EF-D1A8-457A-841D-E1AFFC6EC33B}">
      <dgm:prSet/>
      <dgm:spPr/>
      <dgm:t>
        <a:bodyPr/>
        <a:lstStyle/>
        <a:p>
          <a:endParaRPr lang="en-US"/>
        </a:p>
      </dgm:t>
    </dgm:pt>
    <dgm:pt modelId="{790759E0-D00E-4C50-9286-8E3E93DC3B4A}">
      <dgm:prSet/>
      <dgm:spPr/>
      <dgm:t>
        <a:bodyPr/>
        <a:lstStyle/>
        <a:p>
          <a:r>
            <a:rPr lang="en-GB"/>
            <a:t>Shared values, beliefs and behaviours</a:t>
          </a:r>
          <a:endParaRPr lang="en-US"/>
        </a:p>
      </dgm:t>
    </dgm:pt>
    <dgm:pt modelId="{572A5733-16A2-4081-94B1-7B93F985DAED}" type="parTrans" cxnId="{6DF3C0D3-D2F6-42D8-B23E-B9EFE98FEF3F}">
      <dgm:prSet/>
      <dgm:spPr/>
      <dgm:t>
        <a:bodyPr/>
        <a:lstStyle/>
        <a:p>
          <a:endParaRPr lang="en-US"/>
        </a:p>
      </dgm:t>
    </dgm:pt>
    <dgm:pt modelId="{22EC0BFB-9819-4FE0-B74E-2863C6517583}" type="sibTrans" cxnId="{6DF3C0D3-D2F6-42D8-B23E-B9EFE98FEF3F}">
      <dgm:prSet/>
      <dgm:spPr/>
      <dgm:t>
        <a:bodyPr/>
        <a:lstStyle/>
        <a:p>
          <a:endParaRPr lang="en-US"/>
        </a:p>
      </dgm:t>
    </dgm:pt>
    <dgm:pt modelId="{EC74F91F-497A-4049-8F7A-89C1867A6BFA}">
      <dgm:prSet/>
      <dgm:spPr/>
      <dgm:t>
        <a:bodyPr/>
        <a:lstStyle/>
        <a:p>
          <a:r>
            <a:rPr lang="en-GB"/>
            <a:t>Influences communication and decision-making</a:t>
          </a:r>
          <a:endParaRPr lang="en-US"/>
        </a:p>
      </dgm:t>
    </dgm:pt>
    <dgm:pt modelId="{56820D0B-4DA0-4AF3-B966-649272A58664}" type="parTrans" cxnId="{04914EFB-F509-4011-896C-597F18FDC7D6}">
      <dgm:prSet/>
      <dgm:spPr/>
      <dgm:t>
        <a:bodyPr/>
        <a:lstStyle/>
        <a:p>
          <a:endParaRPr lang="en-US"/>
        </a:p>
      </dgm:t>
    </dgm:pt>
    <dgm:pt modelId="{DC0C22E0-79C6-424F-A50B-EF78471328DA}" type="sibTrans" cxnId="{04914EFB-F509-4011-896C-597F18FDC7D6}">
      <dgm:prSet/>
      <dgm:spPr/>
      <dgm:t>
        <a:bodyPr/>
        <a:lstStyle/>
        <a:p>
          <a:endParaRPr lang="en-US"/>
        </a:p>
      </dgm:t>
    </dgm:pt>
    <dgm:pt modelId="{9B875975-529C-44E8-AC02-6B5ABB5E0C54}" type="pres">
      <dgm:prSet presAssocID="{421DA8C1-2B02-4CCE-8A3E-9D8A84DE0B9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0AEAE10-00D1-40BF-B035-C0BEED5CD587}" type="pres">
      <dgm:prSet presAssocID="{963E9129-A0BF-47D6-BA2B-03E1BAA3155D}" presName="hierRoot1" presStyleCnt="0"/>
      <dgm:spPr/>
    </dgm:pt>
    <dgm:pt modelId="{30666695-4451-47A0-8F69-AEFADA204B25}" type="pres">
      <dgm:prSet presAssocID="{963E9129-A0BF-47D6-BA2B-03E1BAA3155D}" presName="composite" presStyleCnt="0"/>
      <dgm:spPr/>
    </dgm:pt>
    <dgm:pt modelId="{AAE44A25-C03E-4A3A-823E-A623CC622C74}" type="pres">
      <dgm:prSet presAssocID="{963E9129-A0BF-47D6-BA2B-03E1BAA3155D}" presName="background" presStyleLbl="node0" presStyleIdx="0" presStyleCnt="3"/>
      <dgm:spPr/>
    </dgm:pt>
    <dgm:pt modelId="{96791A68-BBE4-4A45-955E-A4C80B4CC7F4}" type="pres">
      <dgm:prSet presAssocID="{963E9129-A0BF-47D6-BA2B-03E1BAA3155D}" presName="text" presStyleLbl="fgAcc0" presStyleIdx="0" presStyleCnt="3">
        <dgm:presLayoutVars>
          <dgm:chPref val="3"/>
        </dgm:presLayoutVars>
      </dgm:prSet>
      <dgm:spPr/>
    </dgm:pt>
    <dgm:pt modelId="{5785A6BF-05A1-4502-B47F-3592301F56CB}" type="pres">
      <dgm:prSet presAssocID="{963E9129-A0BF-47D6-BA2B-03E1BAA3155D}" presName="hierChild2" presStyleCnt="0"/>
      <dgm:spPr/>
    </dgm:pt>
    <dgm:pt modelId="{123FD1FD-8842-4498-9A4F-CBFB7DBF1D87}" type="pres">
      <dgm:prSet presAssocID="{790759E0-D00E-4C50-9286-8E3E93DC3B4A}" presName="hierRoot1" presStyleCnt="0"/>
      <dgm:spPr/>
    </dgm:pt>
    <dgm:pt modelId="{743E198A-CA80-4274-8BE8-A6F271067F7C}" type="pres">
      <dgm:prSet presAssocID="{790759E0-D00E-4C50-9286-8E3E93DC3B4A}" presName="composite" presStyleCnt="0"/>
      <dgm:spPr/>
    </dgm:pt>
    <dgm:pt modelId="{80730EB2-9A11-4E77-9C19-C0454C37DBD5}" type="pres">
      <dgm:prSet presAssocID="{790759E0-D00E-4C50-9286-8E3E93DC3B4A}" presName="background" presStyleLbl="node0" presStyleIdx="1" presStyleCnt="3"/>
      <dgm:spPr/>
    </dgm:pt>
    <dgm:pt modelId="{AF190766-E0FE-48B8-A5B6-616A3A82703B}" type="pres">
      <dgm:prSet presAssocID="{790759E0-D00E-4C50-9286-8E3E93DC3B4A}" presName="text" presStyleLbl="fgAcc0" presStyleIdx="1" presStyleCnt="3">
        <dgm:presLayoutVars>
          <dgm:chPref val="3"/>
        </dgm:presLayoutVars>
      </dgm:prSet>
      <dgm:spPr/>
    </dgm:pt>
    <dgm:pt modelId="{A5D37DEF-F944-42DE-9A25-BBD1497EC695}" type="pres">
      <dgm:prSet presAssocID="{790759E0-D00E-4C50-9286-8E3E93DC3B4A}" presName="hierChild2" presStyleCnt="0"/>
      <dgm:spPr/>
    </dgm:pt>
    <dgm:pt modelId="{DA4D9E4A-104A-4384-8D77-F32BA8F2A04C}" type="pres">
      <dgm:prSet presAssocID="{EC74F91F-497A-4049-8F7A-89C1867A6BFA}" presName="hierRoot1" presStyleCnt="0"/>
      <dgm:spPr/>
    </dgm:pt>
    <dgm:pt modelId="{19987BA6-B79F-4B77-96A8-DEE8799F5BFE}" type="pres">
      <dgm:prSet presAssocID="{EC74F91F-497A-4049-8F7A-89C1867A6BFA}" presName="composite" presStyleCnt="0"/>
      <dgm:spPr/>
    </dgm:pt>
    <dgm:pt modelId="{04A85880-CD21-4F47-8DDF-4F40AA1F3DE2}" type="pres">
      <dgm:prSet presAssocID="{EC74F91F-497A-4049-8F7A-89C1867A6BFA}" presName="background" presStyleLbl="node0" presStyleIdx="2" presStyleCnt="3"/>
      <dgm:spPr/>
    </dgm:pt>
    <dgm:pt modelId="{569A89D5-8509-4137-9F46-F6D70478FFB4}" type="pres">
      <dgm:prSet presAssocID="{EC74F91F-497A-4049-8F7A-89C1867A6BFA}" presName="text" presStyleLbl="fgAcc0" presStyleIdx="2" presStyleCnt="3">
        <dgm:presLayoutVars>
          <dgm:chPref val="3"/>
        </dgm:presLayoutVars>
      </dgm:prSet>
      <dgm:spPr/>
    </dgm:pt>
    <dgm:pt modelId="{39E56FCB-597D-43BD-84D0-23DE6DAE0A8D}" type="pres">
      <dgm:prSet presAssocID="{EC74F91F-497A-4049-8F7A-89C1867A6BFA}" presName="hierChild2" presStyleCnt="0"/>
      <dgm:spPr/>
    </dgm:pt>
  </dgm:ptLst>
  <dgm:cxnLst>
    <dgm:cxn modelId="{73D9340F-DD70-415E-944A-DEA806703A8A}" type="presOf" srcId="{421DA8C1-2B02-4CCE-8A3E-9D8A84DE0B9E}" destId="{9B875975-529C-44E8-AC02-6B5ABB5E0C54}" srcOrd="0" destOrd="0" presId="urn:microsoft.com/office/officeart/2005/8/layout/hierarchy1"/>
    <dgm:cxn modelId="{7F4A3F50-929B-4FDF-A76D-12312DFC6938}" type="presOf" srcId="{790759E0-D00E-4C50-9286-8E3E93DC3B4A}" destId="{AF190766-E0FE-48B8-A5B6-616A3A82703B}" srcOrd="0" destOrd="0" presId="urn:microsoft.com/office/officeart/2005/8/layout/hierarchy1"/>
    <dgm:cxn modelId="{271973CE-7E21-40F4-B402-BC31F26F5A4E}" type="presOf" srcId="{963E9129-A0BF-47D6-BA2B-03E1BAA3155D}" destId="{96791A68-BBE4-4A45-955E-A4C80B4CC7F4}" srcOrd="0" destOrd="0" presId="urn:microsoft.com/office/officeart/2005/8/layout/hierarchy1"/>
    <dgm:cxn modelId="{6DF3C0D3-D2F6-42D8-B23E-B9EFE98FEF3F}" srcId="{421DA8C1-2B02-4CCE-8A3E-9D8A84DE0B9E}" destId="{790759E0-D00E-4C50-9286-8E3E93DC3B4A}" srcOrd="1" destOrd="0" parTransId="{572A5733-16A2-4081-94B1-7B93F985DAED}" sibTransId="{22EC0BFB-9819-4FE0-B74E-2863C6517583}"/>
    <dgm:cxn modelId="{E0F826E6-78D0-4201-861D-1E0AF6842A5B}" type="presOf" srcId="{EC74F91F-497A-4049-8F7A-89C1867A6BFA}" destId="{569A89D5-8509-4137-9F46-F6D70478FFB4}" srcOrd="0" destOrd="0" presId="urn:microsoft.com/office/officeart/2005/8/layout/hierarchy1"/>
    <dgm:cxn modelId="{C46564EF-D1A8-457A-841D-E1AFFC6EC33B}" srcId="{421DA8C1-2B02-4CCE-8A3E-9D8A84DE0B9E}" destId="{963E9129-A0BF-47D6-BA2B-03E1BAA3155D}" srcOrd="0" destOrd="0" parTransId="{C2D982E2-5051-4438-80A7-A2F47DF584BE}" sibTransId="{F760D348-FF33-4C49-BBD7-39BB422C7DD7}"/>
    <dgm:cxn modelId="{04914EFB-F509-4011-896C-597F18FDC7D6}" srcId="{421DA8C1-2B02-4CCE-8A3E-9D8A84DE0B9E}" destId="{EC74F91F-497A-4049-8F7A-89C1867A6BFA}" srcOrd="2" destOrd="0" parTransId="{56820D0B-4DA0-4AF3-B966-649272A58664}" sibTransId="{DC0C22E0-79C6-424F-A50B-EF78471328DA}"/>
    <dgm:cxn modelId="{94146986-1218-4F10-8CE8-E8EC1DBAE272}" type="presParOf" srcId="{9B875975-529C-44E8-AC02-6B5ABB5E0C54}" destId="{20AEAE10-00D1-40BF-B035-C0BEED5CD587}" srcOrd="0" destOrd="0" presId="urn:microsoft.com/office/officeart/2005/8/layout/hierarchy1"/>
    <dgm:cxn modelId="{7424E06C-FB96-4E86-B3DF-9DDBD0C9388B}" type="presParOf" srcId="{20AEAE10-00D1-40BF-B035-C0BEED5CD587}" destId="{30666695-4451-47A0-8F69-AEFADA204B25}" srcOrd="0" destOrd="0" presId="urn:microsoft.com/office/officeart/2005/8/layout/hierarchy1"/>
    <dgm:cxn modelId="{84D26AFB-50B9-48B0-BF5D-011B840AD522}" type="presParOf" srcId="{30666695-4451-47A0-8F69-AEFADA204B25}" destId="{AAE44A25-C03E-4A3A-823E-A623CC622C74}" srcOrd="0" destOrd="0" presId="urn:microsoft.com/office/officeart/2005/8/layout/hierarchy1"/>
    <dgm:cxn modelId="{50A86458-1CE6-4E20-A8BF-BBFE346154D5}" type="presParOf" srcId="{30666695-4451-47A0-8F69-AEFADA204B25}" destId="{96791A68-BBE4-4A45-955E-A4C80B4CC7F4}" srcOrd="1" destOrd="0" presId="urn:microsoft.com/office/officeart/2005/8/layout/hierarchy1"/>
    <dgm:cxn modelId="{A730E18F-FCC6-4DB4-B189-0900B5FF1F46}" type="presParOf" srcId="{20AEAE10-00D1-40BF-B035-C0BEED5CD587}" destId="{5785A6BF-05A1-4502-B47F-3592301F56CB}" srcOrd="1" destOrd="0" presId="urn:microsoft.com/office/officeart/2005/8/layout/hierarchy1"/>
    <dgm:cxn modelId="{0BDD87B3-7784-4EB5-8A09-5903E704EDEC}" type="presParOf" srcId="{9B875975-529C-44E8-AC02-6B5ABB5E0C54}" destId="{123FD1FD-8842-4498-9A4F-CBFB7DBF1D87}" srcOrd="1" destOrd="0" presId="urn:microsoft.com/office/officeart/2005/8/layout/hierarchy1"/>
    <dgm:cxn modelId="{600E6AB6-D56E-4B0B-9ABE-E21058E097A7}" type="presParOf" srcId="{123FD1FD-8842-4498-9A4F-CBFB7DBF1D87}" destId="{743E198A-CA80-4274-8BE8-A6F271067F7C}" srcOrd="0" destOrd="0" presId="urn:microsoft.com/office/officeart/2005/8/layout/hierarchy1"/>
    <dgm:cxn modelId="{9B5D1A8C-54EB-4FEF-A5CF-4081CBBFE60F}" type="presParOf" srcId="{743E198A-CA80-4274-8BE8-A6F271067F7C}" destId="{80730EB2-9A11-4E77-9C19-C0454C37DBD5}" srcOrd="0" destOrd="0" presId="urn:microsoft.com/office/officeart/2005/8/layout/hierarchy1"/>
    <dgm:cxn modelId="{65B8DBF5-3F7F-4CBC-9864-14FF8554386F}" type="presParOf" srcId="{743E198A-CA80-4274-8BE8-A6F271067F7C}" destId="{AF190766-E0FE-48B8-A5B6-616A3A82703B}" srcOrd="1" destOrd="0" presId="urn:microsoft.com/office/officeart/2005/8/layout/hierarchy1"/>
    <dgm:cxn modelId="{E9BCEC5A-D6D9-468A-A6F5-C6ABACCAD006}" type="presParOf" srcId="{123FD1FD-8842-4498-9A4F-CBFB7DBF1D87}" destId="{A5D37DEF-F944-42DE-9A25-BBD1497EC695}" srcOrd="1" destOrd="0" presId="urn:microsoft.com/office/officeart/2005/8/layout/hierarchy1"/>
    <dgm:cxn modelId="{13C2E53C-0A51-47DE-96BF-DC46579DC875}" type="presParOf" srcId="{9B875975-529C-44E8-AC02-6B5ABB5E0C54}" destId="{DA4D9E4A-104A-4384-8D77-F32BA8F2A04C}" srcOrd="2" destOrd="0" presId="urn:microsoft.com/office/officeart/2005/8/layout/hierarchy1"/>
    <dgm:cxn modelId="{0848A455-2A13-4DE2-ACB2-C9BB11B8EF76}" type="presParOf" srcId="{DA4D9E4A-104A-4384-8D77-F32BA8F2A04C}" destId="{19987BA6-B79F-4B77-96A8-DEE8799F5BFE}" srcOrd="0" destOrd="0" presId="urn:microsoft.com/office/officeart/2005/8/layout/hierarchy1"/>
    <dgm:cxn modelId="{AB004BAF-E8AF-4A5B-A7B5-FCF32BCA421D}" type="presParOf" srcId="{19987BA6-B79F-4B77-96A8-DEE8799F5BFE}" destId="{04A85880-CD21-4F47-8DDF-4F40AA1F3DE2}" srcOrd="0" destOrd="0" presId="urn:microsoft.com/office/officeart/2005/8/layout/hierarchy1"/>
    <dgm:cxn modelId="{8ADA2466-EAE6-48B9-995B-EEEF580DE075}" type="presParOf" srcId="{19987BA6-B79F-4B77-96A8-DEE8799F5BFE}" destId="{569A89D5-8509-4137-9F46-F6D70478FFB4}" srcOrd="1" destOrd="0" presId="urn:microsoft.com/office/officeart/2005/8/layout/hierarchy1"/>
    <dgm:cxn modelId="{5B6AE5C2-0EA2-4134-BEFA-90EDE67422E2}" type="presParOf" srcId="{DA4D9E4A-104A-4384-8D77-F32BA8F2A04C}" destId="{39E56FCB-597D-43BD-84D0-23DE6DAE0A8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092840-1A1F-4E6C-A8DB-928DA9235AC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888ABA5-BF3A-4FA4-8F52-F6DF9DA809BA}">
      <dgm:prSet/>
      <dgm:spPr/>
      <dgm:t>
        <a:bodyPr/>
        <a:lstStyle/>
        <a:p>
          <a:r>
            <a:rPr lang="en-GB"/>
            <a:t>UK: Direct communication</a:t>
          </a:r>
          <a:endParaRPr lang="en-US"/>
        </a:p>
      </dgm:t>
    </dgm:pt>
    <dgm:pt modelId="{35B8D168-C1EE-4E75-A50F-46195C72B676}" type="parTrans" cxnId="{3A70E2A2-D685-4218-ACE5-2AACF6B10BD9}">
      <dgm:prSet/>
      <dgm:spPr/>
      <dgm:t>
        <a:bodyPr/>
        <a:lstStyle/>
        <a:p>
          <a:endParaRPr lang="en-US"/>
        </a:p>
      </dgm:t>
    </dgm:pt>
    <dgm:pt modelId="{F3499BC7-BCF8-4E0C-B1CE-54B791F1E233}" type="sibTrans" cxnId="{3A70E2A2-D685-4218-ACE5-2AACF6B10BD9}">
      <dgm:prSet/>
      <dgm:spPr/>
      <dgm:t>
        <a:bodyPr/>
        <a:lstStyle/>
        <a:p>
          <a:endParaRPr lang="en-US"/>
        </a:p>
      </dgm:t>
    </dgm:pt>
    <dgm:pt modelId="{B34A1AE4-FE82-4B6F-89A1-E83D84CC9A16}">
      <dgm:prSet/>
      <dgm:spPr/>
      <dgm:t>
        <a:bodyPr/>
        <a:lstStyle/>
        <a:p>
          <a:r>
            <a:rPr lang="en-GB"/>
            <a:t>China: Indirect, high-context communication</a:t>
          </a:r>
          <a:endParaRPr lang="en-US"/>
        </a:p>
      </dgm:t>
    </dgm:pt>
    <dgm:pt modelId="{F9B7C598-7CDD-4D9D-A2C2-CAA8689FC3D4}" type="parTrans" cxnId="{C961ACDC-5C92-49A5-AEAD-05DA8AA0ED3C}">
      <dgm:prSet/>
      <dgm:spPr/>
      <dgm:t>
        <a:bodyPr/>
        <a:lstStyle/>
        <a:p>
          <a:endParaRPr lang="en-US"/>
        </a:p>
      </dgm:t>
    </dgm:pt>
    <dgm:pt modelId="{799C627E-108D-4616-856B-7A3AF4B6299A}" type="sibTrans" cxnId="{C961ACDC-5C92-49A5-AEAD-05DA8AA0ED3C}">
      <dgm:prSet/>
      <dgm:spPr/>
      <dgm:t>
        <a:bodyPr/>
        <a:lstStyle/>
        <a:p>
          <a:endParaRPr lang="en-US"/>
        </a:p>
      </dgm:t>
    </dgm:pt>
    <dgm:pt modelId="{DBDC7ACA-9FD0-40CE-8C1E-ECAC3D929E06}">
      <dgm:prSet/>
      <dgm:spPr/>
      <dgm:t>
        <a:bodyPr/>
        <a:lstStyle/>
        <a:p>
          <a:r>
            <a:rPr lang="en-GB"/>
            <a:t>Meaning often implied</a:t>
          </a:r>
          <a:endParaRPr lang="en-US"/>
        </a:p>
      </dgm:t>
    </dgm:pt>
    <dgm:pt modelId="{25447579-A4CE-42D1-B0B5-A166B1A70716}" type="parTrans" cxnId="{BB456D2D-969E-446F-8DE5-4103FE53925D}">
      <dgm:prSet/>
      <dgm:spPr/>
      <dgm:t>
        <a:bodyPr/>
        <a:lstStyle/>
        <a:p>
          <a:endParaRPr lang="en-US"/>
        </a:p>
      </dgm:t>
    </dgm:pt>
    <dgm:pt modelId="{73C866F1-1656-4A15-A8E6-9D003959384A}" type="sibTrans" cxnId="{BB456D2D-969E-446F-8DE5-4103FE53925D}">
      <dgm:prSet/>
      <dgm:spPr/>
      <dgm:t>
        <a:bodyPr/>
        <a:lstStyle/>
        <a:p>
          <a:endParaRPr lang="en-US"/>
        </a:p>
      </dgm:t>
    </dgm:pt>
    <dgm:pt modelId="{837FE548-94E3-4A34-93A0-F9CA7EAEDD83}">
      <dgm:prSet/>
      <dgm:spPr/>
      <dgm:t>
        <a:bodyPr/>
        <a:lstStyle/>
        <a:p>
          <a:r>
            <a:rPr lang="en-GB"/>
            <a:t>Risk of misunderstanding (Hall, 1976)</a:t>
          </a:r>
          <a:endParaRPr lang="en-US"/>
        </a:p>
      </dgm:t>
    </dgm:pt>
    <dgm:pt modelId="{F39B501D-EF1E-4A50-993F-6E551D216BEB}" type="parTrans" cxnId="{3415C375-CA5F-4250-A72E-6C879C5204DC}">
      <dgm:prSet/>
      <dgm:spPr/>
      <dgm:t>
        <a:bodyPr/>
        <a:lstStyle/>
        <a:p>
          <a:endParaRPr lang="en-US"/>
        </a:p>
      </dgm:t>
    </dgm:pt>
    <dgm:pt modelId="{795CE8C7-83F1-4102-96DF-D6D2B08A68ED}" type="sibTrans" cxnId="{3415C375-CA5F-4250-A72E-6C879C5204DC}">
      <dgm:prSet/>
      <dgm:spPr/>
      <dgm:t>
        <a:bodyPr/>
        <a:lstStyle/>
        <a:p>
          <a:endParaRPr lang="en-US"/>
        </a:p>
      </dgm:t>
    </dgm:pt>
    <dgm:pt modelId="{BCD5916C-578A-454D-8255-A51F4D5E0880}" type="pres">
      <dgm:prSet presAssocID="{20092840-1A1F-4E6C-A8DB-928DA9235AC5}" presName="root" presStyleCnt="0">
        <dgm:presLayoutVars>
          <dgm:dir/>
          <dgm:resizeHandles val="exact"/>
        </dgm:presLayoutVars>
      </dgm:prSet>
      <dgm:spPr/>
    </dgm:pt>
    <dgm:pt modelId="{3D31C291-E786-461A-8C63-46A261E4D819}" type="pres">
      <dgm:prSet presAssocID="{3888ABA5-BF3A-4FA4-8F52-F6DF9DA809BA}" presName="compNode" presStyleCnt="0"/>
      <dgm:spPr/>
    </dgm:pt>
    <dgm:pt modelId="{93F89E6B-3007-4108-8AA2-9669DF1EA29F}" type="pres">
      <dgm:prSet presAssocID="{3888ABA5-BF3A-4FA4-8F52-F6DF9DA809B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192EB26-8F8A-4A10-940F-6FC6D31EBA26}" type="pres">
      <dgm:prSet presAssocID="{3888ABA5-BF3A-4FA4-8F52-F6DF9DA809BA}" presName="spaceRect" presStyleCnt="0"/>
      <dgm:spPr/>
    </dgm:pt>
    <dgm:pt modelId="{1F5BC0DE-AD40-4690-830F-62D179148C25}" type="pres">
      <dgm:prSet presAssocID="{3888ABA5-BF3A-4FA4-8F52-F6DF9DA809BA}" presName="textRect" presStyleLbl="revTx" presStyleIdx="0" presStyleCnt="4">
        <dgm:presLayoutVars>
          <dgm:chMax val="1"/>
          <dgm:chPref val="1"/>
        </dgm:presLayoutVars>
      </dgm:prSet>
      <dgm:spPr/>
    </dgm:pt>
    <dgm:pt modelId="{1E100451-497C-462E-8875-A8A129AA4ED4}" type="pres">
      <dgm:prSet presAssocID="{F3499BC7-BCF8-4E0C-B1CE-54B791F1E233}" presName="sibTrans" presStyleCnt="0"/>
      <dgm:spPr/>
    </dgm:pt>
    <dgm:pt modelId="{EEE01319-0FFD-4684-96E7-CF0E2EC296FE}" type="pres">
      <dgm:prSet presAssocID="{B34A1AE4-FE82-4B6F-89A1-E83D84CC9A16}" presName="compNode" presStyleCnt="0"/>
      <dgm:spPr/>
    </dgm:pt>
    <dgm:pt modelId="{EC435C98-8831-4ABE-AC3A-D08F4C2402F1}" type="pres">
      <dgm:prSet presAssocID="{B34A1AE4-FE82-4B6F-89A1-E83D84CC9A1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g boat"/>
        </a:ext>
      </dgm:extLst>
    </dgm:pt>
    <dgm:pt modelId="{06DE62C5-644F-4FF6-B128-640DB7B66263}" type="pres">
      <dgm:prSet presAssocID="{B34A1AE4-FE82-4B6F-89A1-E83D84CC9A16}" presName="spaceRect" presStyleCnt="0"/>
      <dgm:spPr/>
    </dgm:pt>
    <dgm:pt modelId="{A31ACC99-C80E-4473-888F-33CC0D4BF86F}" type="pres">
      <dgm:prSet presAssocID="{B34A1AE4-FE82-4B6F-89A1-E83D84CC9A16}" presName="textRect" presStyleLbl="revTx" presStyleIdx="1" presStyleCnt="4">
        <dgm:presLayoutVars>
          <dgm:chMax val="1"/>
          <dgm:chPref val="1"/>
        </dgm:presLayoutVars>
      </dgm:prSet>
      <dgm:spPr/>
    </dgm:pt>
    <dgm:pt modelId="{EA70CDD6-89DE-4FF0-BA74-A46CFBE0FCDF}" type="pres">
      <dgm:prSet presAssocID="{799C627E-108D-4616-856B-7A3AF4B6299A}" presName="sibTrans" presStyleCnt="0"/>
      <dgm:spPr/>
    </dgm:pt>
    <dgm:pt modelId="{E6EE46B1-E479-4351-978C-9FCECAB8D5F9}" type="pres">
      <dgm:prSet presAssocID="{DBDC7ACA-9FD0-40CE-8C1E-ECAC3D929E06}" presName="compNode" presStyleCnt="0"/>
      <dgm:spPr/>
    </dgm:pt>
    <dgm:pt modelId="{C9BDC6C8-6044-429C-A630-6FFE31F55B9A}" type="pres">
      <dgm:prSet presAssocID="{DBDC7ACA-9FD0-40CE-8C1E-ECAC3D929E0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04F1921-E5C6-44A3-90D3-0AA7D5250749}" type="pres">
      <dgm:prSet presAssocID="{DBDC7ACA-9FD0-40CE-8C1E-ECAC3D929E06}" presName="spaceRect" presStyleCnt="0"/>
      <dgm:spPr/>
    </dgm:pt>
    <dgm:pt modelId="{E5BFDD0D-1B2C-498F-9FF4-2ED2D5603572}" type="pres">
      <dgm:prSet presAssocID="{DBDC7ACA-9FD0-40CE-8C1E-ECAC3D929E06}" presName="textRect" presStyleLbl="revTx" presStyleIdx="2" presStyleCnt="4">
        <dgm:presLayoutVars>
          <dgm:chMax val="1"/>
          <dgm:chPref val="1"/>
        </dgm:presLayoutVars>
      </dgm:prSet>
      <dgm:spPr/>
    </dgm:pt>
    <dgm:pt modelId="{6381BFF3-5797-4EC6-84AD-2A3A93852274}" type="pres">
      <dgm:prSet presAssocID="{73C866F1-1656-4A15-A8E6-9D003959384A}" presName="sibTrans" presStyleCnt="0"/>
      <dgm:spPr/>
    </dgm:pt>
    <dgm:pt modelId="{75F4074D-F682-4C54-9AE6-70F7B4FD400F}" type="pres">
      <dgm:prSet presAssocID="{837FE548-94E3-4A34-93A0-F9CA7EAEDD83}" presName="compNode" presStyleCnt="0"/>
      <dgm:spPr/>
    </dgm:pt>
    <dgm:pt modelId="{2AAF17DC-167F-43BB-9660-A490E576187C}" type="pres">
      <dgm:prSet presAssocID="{837FE548-94E3-4A34-93A0-F9CA7EAEDD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94C4BBFC-941A-4D84-8FBA-480C93BF32EA}" type="pres">
      <dgm:prSet presAssocID="{837FE548-94E3-4A34-93A0-F9CA7EAEDD83}" presName="spaceRect" presStyleCnt="0"/>
      <dgm:spPr/>
    </dgm:pt>
    <dgm:pt modelId="{7D616EAE-C440-4F17-B0D4-F56DCFF820B0}" type="pres">
      <dgm:prSet presAssocID="{837FE548-94E3-4A34-93A0-F9CA7EAEDD8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B456D2D-969E-446F-8DE5-4103FE53925D}" srcId="{20092840-1A1F-4E6C-A8DB-928DA9235AC5}" destId="{DBDC7ACA-9FD0-40CE-8C1E-ECAC3D929E06}" srcOrd="2" destOrd="0" parTransId="{25447579-A4CE-42D1-B0B5-A166B1A70716}" sibTransId="{73C866F1-1656-4A15-A8E6-9D003959384A}"/>
    <dgm:cxn modelId="{FD4D1D5F-FAC7-49E8-8515-C7B0419A8D0E}" type="presOf" srcId="{3888ABA5-BF3A-4FA4-8F52-F6DF9DA809BA}" destId="{1F5BC0DE-AD40-4690-830F-62D179148C25}" srcOrd="0" destOrd="0" presId="urn:microsoft.com/office/officeart/2018/2/layout/IconLabelList"/>
    <dgm:cxn modelId="{B97CBA6F-C6C7-4455-94D5-19DB0C1F2750}" type="presOf" srcId="{DBDC7ACA-9FD0-40CE-8C1E-ECAC3D929E06}" destId="{E5BFDD0D-1B2C-498F-9FF4-2ED2D5603572}" srcOrd="0" destOrd="0" presId="urn:microsoft.com/office/officeart/2018/2/layout/IconLabelList"/>
    <dgm:cxn modelId="{3415C375-CA5F-4250-A72E-6C879C5204DC}" srcId="{20092840-1A1F-4E6C-A8DB-928DA9235AC5}" destId="{837FE548-94E3-4A34-93A0-F9CA7EAEDD83}" srcOrd="3" destOrd="0" parTransId="{F39B501D-EF1E-4A50-993F-6E551D216BEB}" sibTransId="{795CE8C7-83F1-4102-96DF-D6D2B08A68ED}"/>
    <dgm:cxn modelId="{C0CBF893-5DBC-47F1-9179-0739CD6D185F}" type="presOf" srcId="{837FE548-94E3-4A34-93A0-F9CA7EAEDD83}" destId="{7D616EAE-C440-4F17-B0D4-F56DCFF820B0}" srcOrd="0" destOrd="0" presId="urn:microsoft.com/office/officeart/2018/2/layout/IconLabelList"/>
    <dgm:cxn modelId="{3A70E2A2-D685-4218-ACE5-2AACF6B10BD9}" srcId="{20092840-1A1F-4E6C-A8DB-928DA9235AC5}" destId="{3888ABA5-BF3A-4FA4-8F52-F6DF9DA809BA}" srcOrd="0" destOrd="0" parTransId="{35B8D168-C1EE-4E75-A50F-46195C72B676}" sibTransId="{F3499BC7-BCF8-4E0C-B1CE-54B791F1E233}"/>
    <dgm:cxn modelId="{6C501CAB-0B7F-448D-8AC8-E13FEFC26436}" type="presOf" srcId="{20092840-1A1F-4E6C-A8DB-928DA9235AC5}" destId="{BCD5916C-578A-454D-8255-A51F4D5E0880}" srcOrd="0" destOrd="0" presId="urn:microsoft.com/office/officeart/2018/2/layout/IconLabelList"/>
    <dgm:cxn modelId="{C961ACDC-5C92-49A5-AEAD-05DA8AA0ED3C}" srcId="{20092840-1A1F-4E6C-A8DB-928DA9235AC5}" destId="{B34A1AE4-FE82-4B6F-89A1-E83D84CC9A16}" srcOrd="1" destOrd="0" parTransId="{F9B7C598-7CDD-4D9D-A2C2-CAA8689FC3D4}" sibTransId="{799C627E-108D-4616-856B-7A3AF4B6299A}"/>
    <dgm:cxn modelId="{400062FC-32F9-4B69-97C7-D9C13C17C8B4}" type="presOf" srcId="{B34A1AE4-FE82-4B6F-89A1-E83D84CC9A16}" destId="{A31ACC99-C80E-4473-888F-33CC0D4BF86F}" srcOrd="0" destOrd="0" presId="urn:microsoft.com/office/officeart/2018/2/layout/IconLabelList"/>
    <dgm:cxn modelId="{FF099DC6-138D-4F5F-B477-0F57E5C63D42}" type="presParOf" srcId="{BCD5916C-578A-454D-8255-A51F4D5E0880}" destId="{3D31C291-E786-461A-8C63-46A261E4D819}" srcOrd="0" destOrd="0" presId="urn:microsoft.com/office/officeart/2018/2/layout/IconLabelList"/>
    <dgm:cxn modelId="{906C510A-68CE-446F-B345-1F7D7C3539E5}" type="presParOf" srcId="{3D31C291-E786-461A-8C63-46A261E4D819}" destId="{93F89E6B-3007-4108-8AA2-9669DF1EA29F}" srcOrd="0" destOrd="0" presId="urn:microsoft.com/office/officeart/2018/2/layout/IconLabelList"/>
    <dgm:cxn modelId="{B4C00F67-79BF-4A62-9BDA-C3D11529E037}" type="presParOf" srcId="{3D31C291-E786-461A-8C63-46A261E4D819}" destId="{A192EB26-8F8A-4A10-940F-6FC6D31EBA26}" srcOrd="1" destOrd="0" presId="urn:microsoft.com/office/officeart/2018/2/layout/IconLabelList"/>
    <dgm:cxn modelId="{7B382A6B-8EA6-4889-92A6-AAD1220A8B9E}" type="presParOf" srcId="{3D31C291-E786-461A-8C63-46A261E4D819}" destId="{1F5BC0DE-AD40-4690-830F-62D179148C25}" srcOrd="2" destOrd="0" presId="urn:microsoft.com/office/officeart/2018/2/layout/IconLabelList"/>
    <dgm:cxn modelId="{48D97828-A770-4360-981D-692CD8176D5E}" type="presParOf" srcId="{BCD5916C-578A-454D-8255-A51F4D5E0880}" destId="{1E100451-497C-462E-8875-A8A129AA4ED4}" srcOrd="1" destOrd="0" presId="urn:microsoft.com/office/officeart/2018/2/layout/IconLabelList"/>
    <dgm:cxn modelId="{F6E6CB43-9B8A-4FBC-87E3-762E1C3AF714}" type="presParOf" srcId="{BCD5916C-578A-454D-8255-A51F4D5E0880}" destId="{EEE01319-0FFD-4684-96E7-CF0E2EC296FE}" srcOrd="2" destOrd="0" presId="urn:microsoft.com/office/officeart/2018/2/layout/IconLabelList"/>
    <dgm:cxn modelId="{C47DAD0B-1D8B-4BAC-B09D-C1773E007FCB}" type="presParOf" srcId="{EEE01319-0FFD-4684-96E7-CF0E2EC296FE}" destId="{EC435C98-8831-4ABE-AC3A-D08F4C2402F1}" srcOrd="0" destOrd="0" presId="urn:microsoft.com/office/officeart/2018/2/layout/IconLabelList"/>
    <dgm:cxn modelId="{E1793E1F-7ABD-40BF-8139-CC0CF2F75AF8}" type="presParOf" srcId="{EEE01319-0FFD-4684-96E7-CF0E2EC296FE}" destId="{06DE62C5-644F-4FF6-B128-640DB7B66263}" srcOrd="1" destOrd="0" presId="urn:microsoft.com/office/officeart/2018/2/layout/IconLabelList"/>
    <dgm:cxn modelId="{5B69406A-0521-444D-8557-992644006DE9}" type="presParOf" srcId="{EEE01319-0FFD-4684-96E7-CF0E2EC296FE}" destId="{A31ACC99-C80E-4473-888F-33CC0D4BF86F}" srcOrd="2" destOrd="0" presId="urn:microsoft.com/office/officeart/2018/2/layout/IconLabelList"/>
    <dgm:cxn modelId="{DD346576-EEF7-4AA1-B037-B221CCD37C0C}" type="presParOf" srcId="{BCD5916C-578A-454D-8255-A51F4D5E0880}" destId="{EA70CDD6-89DE-4FF0-BA74-A46CFBE0FCDF}" srcOrd="3" destOrd="0" presId="urn:microsoft.com/office/officeart/2018/2/layout/IconLabelList"/>
    <dgm:cxn modelId="{D5C91755-826F-4FBC-B232-AF4D4B728CAA}" type="presParOf" srcId="{BCD5916C-578A-454D-8255-A51F4D5E0880}" destId="{E6EE46B1-E479-4351-978C-9FCECAB8D5F9}" srcOrd="4" destOrd="0" presId="urn:microsoft.com/office/officeart/2018/2/layout/IconLabelList"/>
    <dgm:cxn modelId="{04E85582-AB8B-401F-BE5D-EEE50630EF30}" type="presParOf" srcId="{E6EE46B1-E479-4351-978C-9FCECAB8D5F9}" destId="{C9BDC6C8-6044-429C-A630-6FFE31F55B9A}" srcOrd="0" destOrd="0" presId="urn:microsoft.com/office/officeart/2018/2/layout/IconLabelList"/>
    <dgm:cxn modelId="{FE3348EC-CAC7-463B-BFD8-C3A62AACC3F5}" type="presParOf" srcId="{E6EE46B1-E479-4351-978C-9FCECAB8D5F9}" destId="{404F1921-E5C6-44A3-90D3-0AA7D5250749}" srcOrd="1" destOrd="0" presId="urn:microsoft.com/office/officeart/2018/2/layout/IconLabelList"/>
    <dgm:cxn modelId="{B7F7EB99-B5BC-4828-A493-ECABE6ECA5A7}" type="presParOf" srcId="{E6EE46B1-E479-4351-978C-9FCECAB8D5F9}" destId="{E5BFDD0D-1B2C-498F-9FF4-2ED2D5603572}" srcOrd="2" destOrd="0" presId="urn:microsoft.com/office/officeart/2018/2/layout/IconLabelList"/>
    <dgm:cxn modelId="{9134010B-500D-4D1D-81D3-45F7351CC5E1}" type="presParOf" srcId="{BCD5916C-578A-454D-8255-A51F4D5E0880}" destId="{6381BFF3-5797-4EC6-84AD-2A3A93852274}" srcOrd="5" destOrd="0" presId="urn:microsoft.com/office/officeart/2018/2/layout/IconLabelList"/>
    <dgm:cxn modelId="{61A9DF90-561D-44E0-9A35-530909229FDF}" type="presParOf" srcId="{BCD5916C-578A-454D-8255-A51F4D5E0880}" destId="{75F4074D-F682-4C54-9AE6-70F7B4FD400F}" srcOrd="6" destOrd="0" presId="urn:microsoft.com/office/officeart/2018/2/layout/IconLabelList"/>
    <dgm:cxn modelId="{1AFA371F-E3D7-4A91-AD75-95DEBFA04B44}" type="presParOf" srcId="{75F4074D-F682-4C54-9AE6-70F7B4FD400F}" destId="{2AAF17DC-167F-43BB-9660-A490E576187C}" srcOrd="0" destOrd="0" presId="urn:microsoft.com/office/officeart/2018/2/layout/IconLabelList"/>
    <dgm:cxn modelId="{1D5E5F78-131E-4384-9847-6E20B4B12798}" type="presParOf" srcId="{75F4074D-F682-4C54-9AE6-70F7B4FD400F}" destId="{94C4BBFC-941A-4D84-8FBA-480C93BF32EA}" srcOrd="1" destOrd="0" presId="urn:microsoft.com/office/officeart/2018/2/layout/IconLabelList"/>
    <dgm:cxn modelId="{2DC7D44F-1ADF-405F-AAE1-711AC46B4892}" type="presParOf" srcId="{75F4074D-F682-4C54-9AE6-70F7B4FD400F}" destId="{7D616EAE-C440-4F17-B0D4-F56DCFF820B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09E8DF-A31E-4317-B1F4-88DD80BE7004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0E81561-41E7-47D1-9CAC-A179057B6927}">
      <dgm:prSet/>
      <dgm:spPr/>
      <dgm:t>
        <a:bodyPr/>
        <a:lstStyle/>
        <a:p>
          <a:r>
            <a:rPr lang="en-GB"/>
            <a:t>Focus on trust and long-term relationships</a:t>
          </a:r>
          <a:endParaRPr lang="en-US"/>
        </a:p>
      </dgm:t>
    </dgm:pt>
    <dgm:pt modelId="{3E2E4DE7-258D-4733-9C3F-EB1196BC0414}" type="parTrans" cxnId="{CC50ECF7-9AEC-49CF-8883-B885544F3596}">
      <dgm:prSet/>
      <dgm:spPr/>
      <dgm:t>
        <a:bodyPr/>
        <a:lstStyle/>
        <a:p>
          <a:endParaRPr lang="en-US"/>
        </a:p>
      </dgm:t>
    </dgm:pt>
    <dgm:pt modelId="{FE38061D-D0A8-4AD7-8E07-D369E18CABA5}" type="sibTrans" cxnId="{CC50ECF7-9AEC-49CF-8883-B885544F3596}">
      <dgm:prSet/>
      <dgm:spPr/>
      <dgm:t>
        <a:bodyPr/>
        <a:lstStyle/>
        <a:p>
          <a:endParaRPr lang="en-US"/>
        </a:p>
      </dgm:t>
    </dgm:pt>
    <dgm:pt modelId="{6AB6AD46-EF04-4F05-950E-4D468B6617CF}">
      <dgm:prSet/>
      <dgm:spPr/>
      <dgm:t>
        <a:bodyPr/>
        <a:lstStyle/>
        <a:p>
          <a:r>
            <a:rPr lang="en-GB"/>
            <a:t>Business built on personal connections</a:t>
          </a:r>
          <a:endParaRPr lang="en-US"/>
        </a:p>
      </dgm:t>
    </dgm:pt>
    <dgm:pt modelId="{202888C6-76E2-4AFD-8380-C3ABD814E7E5}" type="parTrans" cxnId="{9235AD75-82FF-466F-A638-6B524ED3FD01}">
      <dgm:prSet/>
      <dgm:spPr/>
      <dgm:t>
        <a:bodyPr/>
        <a:lstStyle/>
        <a:p>
          <a:endParaRPr lang="en-US"/>
        </a:p>
      </dgm:t>
    </dgm:pt>
    <dgm:pt modelId="{A6D49138-CAB6-4E63-92C3-E69B9C3819E5}" type="sibTrans" cxnId="{9235AD75-82FF-466F-A638-6B524ED3FD01}">
      <dgm:prSet/>
      <dgm:spPr/>
      <dgm:t>
        <a:bodyPr/>
        <a:lstStyle/>
        <a:p>
          <a:endParaRPr lang="en-US"/>
        </a:p>
      </dgm:t>
    </dgm:pt>
    <dgm:pt modelId="{98E38E6B-63AC-401B-83BB-5C13298443A4}">
      <dgm:prSet/>
      <dgm:spPr/>
      <dgm:t>
        <a:bodyPr/>
        <a:lstStyle/>
        <a:p>
          <a:r>
            <a:rPr lang="en-GB"/>
            <a:t>UK: Task-Focused vs Chine: Relationship-Focused</a:t>
          </a:r>
          <a:endParaRPr lang="en-US"/>
        </a:p>
      </dgm:t>
    </dgm:pt>
    <dgm:pt modelId="{9F3C3D8E-264C-43E1-B2F9-F8DCF3C6DAC2}" type="parTrans" cxnId="{348ECE16-E116-45AB-9CE0-2B44E8DD0561}">
      <dgm:prSet/>
      <dgm:spPr/>
      <dgm:t>
        <a:bodyPr/>
        <a:lstStyle/>
        <a:p>
          <a:endParaRPr lang="en-US"/>
        </a:p>
      </dgm:t>
    </dgm:pt>
    <dgm:pt modelId="{44CF57A7-CE5B-4C3E-8784-A3DF1D30C3AD}" type="sibTrans" cxnId="{348ECE16-E116-45AB-9CE0-2B44E8DD0561}">
      <dgm:prSet/>
      <dgm:spPr/>
      <dgm:t>
        <a:bodyPr/>
        <a:lstStyle/>
        <a:p>
          <a:endParaRPr lang="en-US"/>
        </a:p>
      </dgm:t>
    </dgm:pt>
    <dgm:pt modelId="{77B03858-51BF-48AB-9DE6-12FEC449089E}">
      <dgm:prSet/>
      <dgm:spPr/>
      <dgm:t>
        <a:bodyPr/>
        <a:lstStyle/>
        <a:p>
          <a:r>
            <a:rPr lang="en-GB"/>
            <a:t>Key for successful partnership (Chen and Chen, 2004)</a:t>
          </a:r>
          <a:endParaRPr lang="en-US"/>
        </a:p>
      </dgm:t>
    </dgm:pt>
    <dgm:pt modelId="{13314E23-138E-45D0-9A78-C4300D75EA5D}" type="parTrans" cxnId="{040FEBE5-50E9-4474-B866-F56185D574AE}">
      <dgm:prSet/>
      <dgm:spPr/>
      <dgm:t>
        <a:bodyPr/>
        <a:lstStyle/>
        <a:p>
          <a:endParaRPr lang="en-US"/>
        </a:p>
      </dgm:t>
    </dgm:pt>
    <dgm:pt modelId="{D0ED8581-88B7-4AB3-9175-7F9C0EF553BD}" type="sibTrans" cxnId="{040FEBE5-50E9-4474-B866-F56185D574AE}">
      <dgm:prSet/>
      <dgm:spPr/>
      <dgm:t>
        <a:bodyPr/>
        <a:lstStyle/>
        <a:p>
          <a:endParaRPr lang="en-US"/>
        </a:p>
      </dgm:t>
    </dgm:pt>
    <dgm:pt modelId="{2B4DAB5A-DFBF-4A5D-8F21-FB83689A50E4}" type="pres">
      <dgm:prSet presAssocID="{F809E8DF-A31E-4317-B1F4-88DD80BE7004}" presName="matrix" presStyleCnt="0">
        <dgm:presLayoutVars>
          <dgm:chMax val="1"/>
          <dgm:dir/>
          <dgm:resizeHandles val="exact"/>
        </dgm:presLayoutVars>
      </dgm:prSet>
      <dgm:spPr/>
    </dgm:pt>
    <dgm:pt modelId="{D15FBB5C-055D-4A5F-8B26-6B5D43960D3D}" type="pres">
      <dgm:prSet presAssocID="{F809E8DF-A31E-4317-B1F4-88DD80BE7004}" presName="diamond" presStyleLbl="bgShp" presStyleIdx="0" presStyleCnt="1"/>
      <dgm:spPr/>
    </dgm:pt>
    <dgm:pt modelId="{0A1E9F68-9E01-4B81-9D86-DCCFCD4E24DD}" type="pres">
      <dgm:prSet presAssocID="{F809E8DF-A31E-4317-B1F4-88DD80BE700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3E8F368-6800-4E81-BA60-97597577F6DA}" type="pres">
      <dgm:prSet presAssocID="{F809E8DF-A31E-4317-B1F4-88DD80BE700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214F545-F7BF-4B9F-A953-C1F08644CDA2}" type="pres">
      <dgm:prSet presAssocID="{F809E8DF-A31E-4317-B1F4-88DD80BE700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CE714D6-E0B1-47D1-9813-23BBDF80B169}" type="pres">
      <dgm:prSet presAssocID="{F809E8DF-A31E-4317-B1F4-88DD80BE700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9BE8407-09A6-4D6D-B0BE-97FE5A836C3C}" type="presOf" srcId="{98E38E6B-63AC-401B-83BB-5C13298443A4}" destId="{6214F545-F7BF-4B9F-A953-C1F08644CDA2}" srcOrd="0" destOrd="0" presId="urn:microsoft.com/office/officeart/2005/8/layout/matrix3"/>
    <dgm:cxn modelId="{348ECE16-E116-45AB-9CE0-2B44E8DD0561}" srcId="{F809E8DF-A31E-4317-B1F4-88DD80BE7004}" destId="{98E38E6B-63AC-401B-83BB-5C13298443A4}" srcOrd="2" destOrd="0" parTransId="{9F3C3D8E-264C-43E1-B2F9-F8DCF3C6DAC2}" sibTransId="{44CF57A7-CE5B-4C3E-8784-A3DF1D30C3AD}"/>
    <dgm:cxn modelId="{36833318-2CE5-46A1-A0A5-43DDE8745529}" type="presOf" srcId="{20E81561-41E7-47D1-9CAC-A179057B6927}" destId="{0A1E9F68-9E01-4B81-9D86-DCCFCD4E24DD}" srcOrd="0" destOrd="0" presId="urn:microsoft.com/office/officeart/2005/8/layout/matrix3"/>
    <dgm:cxn modelId="{4867EE1E-4833-49BC-A3D6-1C9C789CEAC5}" type="presOf" srcId="{6AB6AD46-EF04-4F05-950E-4D468B6617CF}" destId="{93E8F368-6800-4E81-BA60-97597577F6DA}" srcOrd="0" destOrd="0" presId="urn:microsoft.com/office/officeart/2005/8/layout/matrix3"/>
    <dgm:cxn modelId="{9235AD75-82FF-466F-A638-6B524ED3FD01}" srcId="{F809E8DF-A31E-4317-B1F4-88DD80BE7004}" destId="{6AB6AD46-EF04-4F05-950E-4D468B6617CF}" srcOrd="1" destOrd="0" parTransId="{202888C6-76E2-4AFD-8380-C3ABD814E7E5}" sibTransId="{A6D49138-CAB6-4E63-92C3-E69B9C3819E5}"/>
    <dgm:cxn modelId="{0AA4EBCC-C417-4639-A9BB-854961A4573E}" type="presOf" srcId="{F809E8DF-A31E-4317-B1F4-88DD80BE7004}" destId="{2B4DAB5A-DFBF-4A5D-8F21-FB83689A50E4}" srcOrd="0" destOrd="0" presId="urn:microsoft.com/office/officeart/2005/8/layout/matrix3"/>
    <dgm:cxn modelId="{040FEBE5-50E9-4474-B866-F56185D574AE}" srcId="{F809E8DF-A31E-4317-B1F4-88DD80BE7004}" destId="{77B03858-51BF-48AB-9DE6-12FEC449089E}" srcOrd="3" destOrd="0" parTransId="{13314E23-138E-45D0-9A78-C4300D75EA5D}" sibTransId="{D0ED8581-88B7-4AB3-9175-7F9C0EF553BD}"/>
    <dgm:cxn modelId="{4B9573F6-79B2-4E80-966C-EB0040113D69}" type="presOf" srcId="{77B03858-51BF-48AB-9DE6-12FEC449089E}" destId="{8CE714D6-E0B1-47D1-9813-23BBDF80B169}" srcOrd="0" destOrd="0" presId="urn:microsoft.com/office/officeart/2005/8/layout/matrix3"/>
    <dgm:cxn modelId="{CC50ECF7-9AEC-49CF-8883-B885544F3596}" srcId="{F809E8DF-A31E-4317-B1F4-88DD80BE7004}" destId="{20E81561-41E7-47D1-9CAC-A179057B6927}" srcOrd="0" destOrd="0" parTransId="{3E2E4DE7-258D-4733-9C3F-EB1196BC0414}" sibTransId="{FE38061D-D0A8-4AD7-8E07-D369E18CABA5}"/>
    <dgm:cxn modelId="{DA5F99D2-970A-4AE2-B0E8-DEFB513836D5}" type="presParOf" srcId="{2B4DAB5A-DFBF-4A5D-8F21-FB83689A50E4}" destId="{D15FBB5C-055D-4A5F-8B26-6B5D43960D3D}" srcOrd="0" destOrd="0" presId="urn:microsoft.com/office/officeart/2005/8/layout/matrix3"/>
    <dgm:cxn modelId="{D1F0B989-729A-4CA6-92BE-580A03C6DD5D}" type="presParOf" srcId="{2B4DAB5A-DFBF-4A5D-8F21-FB83689A50E4}" destId="{0A1E9F68-9E01-4B81-9D86-DCCFCD4E24DD}" srcOrd="1" destOrd="0" presId="urn:microsoft.com/office/officeart/2005/8/layout/matrix3"/>
    <dgm:cxn modelId="{F4F11A0A-3EE5-4D39-A15A-087217F45F6B}" type="presParOf" srcId="{2B4DAB5A-DFBF-4A5D-8F21-FB83689A50E4}" destId="{93E8F368-6800-4E81-BA60-97597577F6DA}" srcOrd="2" destOrd="0" presId="urn:microsoft.com/office/officeart/2005/8/layout/matrix3"/>
    <dgm:cxn modelId="{AED60B35-81E1-418B-A289-66994E958BD6}" type="presParOf" srcId="{2B4DAB5A-DFBF-4A5D-8F21-FB83689A50E4}" destId="{6214F545-F7BF-4B9F-A953-C1F08644CDA2}" srcOrd="3" destOrd="0" presId="urn:microsoft.com/office/officeart/2005/8/layout/matrix3"/>
    <dgm:cxn modelId="{00F94FC4-64F8-4F60-BF13-A4E8DE20BF92}" type="presParOf" srcId="{2B4DAB5A-DFBF-4A5D-8F21-FB83689A50E4}" destId="{8CE714D6-E0B1-47D1-9813-23BBDF80B16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53F9B05-177C-41C1-9A4B-6C3EA7096C0F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59E48A30-D6EB-4A4F-A216-FC67147DBF66}">
      <dgm:prSet/>
      <dgm:spPr/>
      <dgm:t>
        <a:bodyPr/>
        <a:lstStyle/>
        <a:p>
          <a:r>
            <a:rPr lang="en-GB"/>
            <a:t>China: High respect for hierarchy</a:t>
          </a:r>
          <a:endParaRPr lang="en-US"/>
        </a:p>
      </dgm:t>
    </dgm:pt>
    <dgm:pt modelId="{8B86F216-FE18-4FE4-BAEA-667530F9A592}" type="parTrans" cxnId="{62071554-0E48-4212-A8DA-80BE2F4B1F68}">
      <dgm:prSet/>
      <dgm:spPr/>
      <dgm:t>
        <a:bodyPr/>
        <a:lstStyle/>
        <a:p>
          <a:endParaRPr lang="en-US"/>
        </a:p>
      </dgm:t>
    </dgm:pt>
    <dgm:pt modelId="{57044437-27A5-4C7B-B81B-55D16C1EDCF6}" type="sibTrans" cxnId="{62071554-0E48-4212-A8DA-80BE2F4B1F68}">
      <dgm:prSet/>
      <dgm:spPr/>
      <dgm:t>
        <a:bodyPr/>
        <a:lstStyle/>
        <a:p>
          <a:endParaRPr lang="en-US"/>
        </a:p>
      </dgm:t>
    </dgm:pt>
    <dgm:pt modelId="{F86F3057-7D6D-4FB0-ABE2-DE7859615DE3}">
      <dgm:prSet/>
      <dgm:spPr/>
      <dgm:t>
        <a:bodyPr/>
        <a:lstStyle/>
        <a:p>
          <a:r>
            <a:rPr lang="en-GB"/>
            <a:t>UK: More equal structure</a:t>
          </a:r>
          <a:endParaRPr lang="en-US"/>
        </a:p>
      </dgm:t>
    </dgm:pt>
    <dgm:pt modelId="{E4E419ED-375F-4CB0-94E3-7E0D810BF458}" type="parTrans" cxnId="{9DCD3F1D-5DE7-44E9-B50C-DFB2C1A6C770}">
      <dgm:prSet/>
      <dgm:spPr/>
      <dgm:t>
        <a:bodyPr/>
        <a:lstStyle/>
        <a:p>
          <a:endParaRPr lang="en-US"/>
        </a:p>
      </dgm:t>
    </dgm:pt>
    <dgm:pt modelId="{D2543EEC-4A4C-485F-A598-4C2A67CB2C98}" type="sibTrans" cxnId="{9DCD3F1D-5DE7-44E9-B50C-DFB2C1A6C770}">
      <dgm:prSet/>
      <dgm:spPr/>
      <dgm:t>
        <a:bodyPr/>
        <a:lstStyle/>
        <a:p>
          <a:endParaRPr lang="en-US"/>
        </a:p>
      </dgm:t>
    </dgm:pt>
    <dgm:pt modelId="{6A0DC293-1138-4629-B8A7-F4685A5F5DD5}">
      <dgm:prSet/>
      <dgm:spPr/>
      <dgm:t>
        <a:bodyPr/>
        <a:lstStyle/>
        <a:p>
          <a:r>
            <a:rPr lang="en-GB"/>
            <a:t>Senior leaders influence decisions</a:t>
          </a:r>
          <a:endParaRPr lang="en-US"/>
        </a:p>
      </dgm:t>
    </dgm:pt>
    <dgm:pt modelId="{147F5FC1-5562-4F37-907B-EB3B4C6C4890}" type="parTrans" cxnId="{9FA8036A-5EDE-4E53-80A2-314EFFF0E76C}">
      <dgm:prSet/>
      <dgm:spPr/>
      <dgm:t>
        <a:bodyPr/>
        <a:lstStyle/>
        <a:p>
          <a:endParaRPr lang="en-US"/>
        </a:p>
      </dgm:t>
    </dgm:pt>
    <dgm:pt modelId="{E0D5DED9-3412-4F6A-B9A4-584BE1028E7A}" type="sibTrans" cxnId="{9FA8036A-5EDE-4E53-80A2-314EFFF0E76C}">
      <dgm:prSet/>
      <dgm:spPr/>
      <dgm:t>
        <a:bodyPr/>
        <a:lstStyle/>
        <a:p>
          <a:endParaRPr lang="en-US"/>
        </a:p>
      </dgm:t>
    </dgm:pt>
    <dgm:pt modelId="{F655854D-D0A6-4961-A0EE-58F5B3E12A59}">
      <dgm:prSet/>
      <dgm:spPr/>
      <dgm:t>
        <a:bodyPr/>
        <a:lstStyle/>
        <a:p>
          <a:r>
            <a:rPr lang="en-GB"/>
            <a:t>Important cultural factor (Hofstede, 2011)</a:t>
          </a:r>
          <a:endParaRPr lang="en-US"/>
        </a:p>
      </dgm:t>
    </dgm:pt>
    <dgm:pt modelId="{FBD37676-399F-4E16-8C07-D4757851F4B3}" type="parTrans" cxnId="{EE823EE3-A2F0-46D0-A3F1-EE5F5FBAED22}">
      <dgm:prSet/>
      <dgm:spPr/>
      <dgm:t>
        <a:bodyPr/>
        <a:lstStyle/>
        <a:p>
          <a:endParaRPr lang="en-US"/>
        </a:p>
      </dgm:t>
    </dgm:pt>
    <dgm:pt modelId="{11C29738-AFAB-4CB1-97EB-736F2EBE7DAF}" type="sibTrans" cxnId="{EE823EE3-A2F0-46D0-A3F1-EE5F5FBAED22}">
      <dgm:prSet/>
      <dgm:spPr/>
      <dgm:t>
        <a:bodyPr/>
        <a:lstStyle/>
        <a:p>
          <a:endParaRPr lang="en-US"/>
        </a:p>
      </dgm:t>
    </dgm:pt>
    <dgm:pt modelId="{8C648369-1471-4791-84A9-2AA184895999}" type="pres">
      <dgm:prSet presAssocID="{053F9B05-177C-41C1-9A4B-6C3EA7096C0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9F0AD2A-9494-4BFA-9D8E-40C7543FAA20}" type="pres">
      <dgm:prSet presAssocID="{59E48A30-D6EB-4A4F-A216-FC67147DBF66}" presName="hierRoot1" presStyleCnt="0"/>
      <dgm:spPr/>
    </dgm:pt>
    <dgm:pt modelId="{1039BC06-4C0C-42A0-97BF-A22B57B0408E}" type="pres">
      <dgm:prSet presAssocID="{59E48A30-D6EB-4A4F-A216-FC67147DBF66}" presName="composite" presStyleCnt="0"/>
      <dgm:spPr/>
    </dgm:pt>
    <dgm:pt modelId="{ADDA8415-F752-482E-9A7D-485CF97B10BB}" type="pres">
      <dgm:prSet presAssocID="{59E48A30-D6EB-4A4F-A216-FC67147DBF66}" presName="background" presStyleLbl="node0" presStyleIdx="0" presStyleCnt="4"/>
      <dgm:spPr/>
    </dgm:pt>
    <dgm:pt modelId="{D47CE575-5C71-463F-A7EA-9018540B27D0}" type="pres">
      <dgm:prSet presAssocID="{59E48A30-D6EB-4A4F-A216-FC67147DBF66}" presName="text" presStyleLbl="fgAcc0" presStyleIdx="0" presStyleCnt="4">
        <dgm:presLayoutVars>
          <dgm:chPref val="3"/>
        </dgm:presLayoutVars>
      </dgm:prSet>
      <dgm:spPr/>
    </dgm:pt>
    <dgm:pt modelId="{809AABB6-1FCA-46B9-A160-2C78B52DFEBF}" type="pres">
      <dgm:prSet presAssocID="{59E48A30-D6EB-4A4F-A216-FC67147DBF66}" presName="hierChild2" presStyleCnt="0"/>
      <dgm:spPr/>
    </dgm:pt>
    <dgm:pt modelId="{7897A150-7976-44A3-BFA9-999A64FDA250}" type="pres">
      <dgm:prSet presAssocID="{F86F3057-7D6D-4FB0-ABE2-DE7859615DE3}" presName="hierRoot1" presStyleCnt="0"/>
      <dgm:spPr/>
    </dgm:pt>
    <dgm:pt modelId="{30E7D9A8-B58E-4F4E-A62B-8E915D11FB07}" type="pres">
      <dgm:prSet presAssocID="{F86F3057-7D6D-4FB0-ABE2-DE7859615DE3}" presName="composite" presStyleCnt="0"/>
      <dgm:spPr/>
    </dgm:pt>
    <dgm:pt modelId="{A011114D-7D2B-4942-BC64-A6FB44922EFF}" type="pres">
      <dgm:prSet presAssocID="{F86F3057-7D6D-4FB0-ABE2-DE7859615DE3}" presName="background" presStyleLbl="node0" presStyleIdx="1" presStyleCnt="4"/>
      <dgm:spPr/>
    </dgm:pt>
    <dgm:pt modelId="{2F5AB812-31CF-4F58-8FA0-ABE5B2267CEF}" type="pres">
      <dgm:prSet presAssocID="{F86F3057-7D6D-4FB0-ABE2-DE7859615DE3}" presName="text" presStyleLbl="fgAcc0" presStyleIdx="1" presStyleCnt="4">
        <dgm:presLayoutVars>
          <dgm:chPref val="3"/>
        </dgm:presLayoutVars>
      </dgm:prSet>
      <dgm:spPr/>
    </dgm:pt>
    <dgm:pt modelId="{52A1E30F-18F2-4854-BB19-A73888D9F9E5}" type="pres">
      <dgm:prSet presAssocID="{F86F3057-7D6D-4FB0-ABE2-DE7859615DE3}" presName="hierChild2" presStyleCnt="0"/>
      <dgm:spPr/>
    </dgm:pt>
    <dgm:pt modelId="{D78E2A47-AE34-487E-AE80-45742CC9CEB3}" type="pres">
      <dgm:prSet presAssocID="{6A0DC293-1138-4629-B8A7-F4685A5F5DD5}" presName="hierRoot1" presStyleCnt="0"/>
      <dgm:spPr/>
    </dgm:pt>
    <dgm:pt modelId="{84DD6555-AAFE-4C28-8962-E2D28F4CD7F6}" type="pres">
      <dgm:prSet presAssocID="{6A0DC293-1138-4629-B8A7-F4685A5F5DD5}" presName="composite" presStyleCnt="0"/>
      <dgm:spPr/>
    </dgm:pt>
    <dgm:pt modelId="{781DDF16-D2F1-4A4F-A0B7-65DEFCCFE03F}" type="pres">
      <dgm:prSet presAssocID="{6A0DC293-1138-4629-B8A7-F4685A5F5DD5}" presName="background" presStyleLbl="node0" presStyleIdx="2" presStyleCnt="4"/>
      <dgm:spPr/>
    </dgm:pt>
    <dgm:pt modelId="{DAA9C430-7703-4C1E-B4EE-3321F2CB89B7}" type="pres">
      <dgm:prSet presAssocID="{6A0DC293-1138-4629-B8A7-F4685A5F5DD5}" presName="text" presStyleLbl="fgAcc0" presStyleIdx="2" presStyleCnt="4">
        <dgm:presLayoutVars>
          <dgm:chPref val="3"/>
        </dgm:presLayoutVars>
      </dgm:prSet>
      <dgm:spPr/>
    </dgm:pt>
    <dgm:pt modelId="{071922FA-082F-405F-972F-2150C33E04A7}" type="pres">
      <dgm:prSet presAssocID="{6A0DC293-1138-4629-B8A7-F4685A5F5DD5}" presName="hierChild2" presStyleCnt="0"/>
      <dgm:spPr/>
    </dgm:pt>
    <dgm:pt modelId="{EEC86763-B106-4BDD-AFA3-61EA73C46C81}" type="pres">
      <dgm:prSet presAssocID="{F655854D-D0A6-4961-A0EE-58F5B3E12A59}" presName="hierRoot1" presStyleCnt="0"/>
      <dgm:spPr/>
    </dgm:pt>
    <dgm:pt modelId="{B76A6C19-770F-4F72-AA13-3F1B39B0716F}" type="pres">
      <dgm:prSet presAssocID="{F655854D-D0A6-4961-A0EE-58F5B3E12A59}" presName="composite" presStyleCnt="0"/>
      <dgm:spPr/>
    </dgm:pt>
    <dgm:pt modelId="{3D5F904E-C74A-43E2-8A17-E3075C3E2A06}" type="pres">
      <dgm:prSet presAssocID="{F655854D-D0A6-4961-A0EE-58F5B3E12A59}" presName="background" presStyleLbl="node0" presStyleIdx="3" presStyleCnt="4"/>
      <dgm:spPr/>
    </dgm:pt>
    <dgm:pt modelId="{C2D1455D-1B9D-441C-9E1C-EEB531A1CA13}" type="pres">
      <dgm:prSet presAssocID="{F655854D-D0A6-4961-A0EE-58F5B3E12A59}" presName="text" presStyleLbl="fgAcc0" presStyleIdx="3" presStyleCnt="4">
        <dgm:presLayoutVars>
          <dgm:chPref val="3"/>
        </dgm:presLayoutVars>
      </dgm:prSet>
      <dgm:spPr/>
    </dgm:pt>
    <dgm:pt modelId="{1095AC3B-0F67-4489-9548-08EC7E8B7A20}" type="pres">
      <dgm:prSet presAssocID="{F655854D-D0A6-4961-A0EE-58F5B3E12A59}" presName="hierChild2" presStyleCnt="0"/>
      <dgm:spPr/>
    </dgm:pt>
  </dgm:ptLst>
  <dgm:cxnLst>
    <dgm:cxn modelId="{9DCD3F1D-5DE7-44E9-B50C-DFB2C1A6C770}" srcId="{053F9B05-177C-41C1-9A4B-6C3EA7096C0F}" destId="{F86F3057-7D6D-4FB0-ABE2-DE7859615DE3}" srcOrd="1" destOrd="0" parTransId="{E4E419ED-375F-4CB0-94E3-7E0D810BF458}" sibTransId="{D2543EEC-4A4C-485F-A598-4C2A67CB2C98}"/>
    <dgm:cxn modelId="{9684E52A-3EA9-4B65-A5CD-5FD6A0366E85}" type="presOf" srcId="{F655854D-D0A6-4961-A0EE-58F5B3E12A59}" destId="{C2D1455D-1B9D-441C-9E1C-EEB531A1CA13}" srcOrd="0" destOrd="0" presId="urn:microsoft.com/office/officeart/2005/8/layout/hierarchy1"/>
    <dgm:cxn modelId="{92835A64-2C4C-4DC1-9AAC-0BC7BCDDDFEE}" type="presOf" srcId="{59E48A30-D6EB-4A4F-A216-FC67147DBF66}" destId="{D47CE575-5C71-463F-A7EA-9018540B27D0}" srcOrd="0" destOrd="0" presId="urn:microsoft.com/office/officeart/2005/8/layout/hierarchy1"/>
    <dgm:cxn modelId="{FCB36E45-D01D-4EB0-843B-C18A734D9DE0}" type="presOf" srcId="{053F9B05-177C-41C1-9A4B-6C3EA7096C0F}" destId="{8C648369-1471-4791-84A9-2AA184895999}" srcOrd="0" destOrd="0" presId="urn:microsoft.com/office/officeart/2005/8/layout/hierarchy1"/>
    <dgm:cxn modelId="{9FA8036A-5EDE-4E53-80A2-314EFFF0E76C}" srcId="{053F9B05-177C-41C1-9A4B-6C3EA7096C0F}" destId="{6A0DC293-1138-4629-B8A7-F4685A5F5DD5}" srcOrd="2" destOrd="0" parTransId="{147F5FC1-5562-4F37-907B-EB3B4C6C4890}" sibTransId="{E0D5DED9-3412-4F6A-B9A4-584BE1028E7A}"/>
    <dgm:cxn modelId="{EB7E1770-F99B-47EB-899F-D49020CD9C3A}" type="presOf" srcId="{F86F3057-7D6D-4FB0-ABE2-DE7859615DE3}" destId="{2F5AB812-31CF-4F58-8FA0-ABE5B2267CEF}" srcOrd="0" destOrd="0" presId="urn:microsoft.com/office/officeart/2005/8/layout/hierarchy1"/>
    <dgm:cxn modelId="{62071554-0E48-4212-A8DA-80BE2F4B1F68}" srcId="{053F9B05-177C-41C1-9A4B-6C3EA7096C0F}" destId="{59E48A30-D6EB-4A4F-A216-FC67147DBF66}" srcOrd="0" destOrd="0" parTransId="{8B86F216-FE18-4FE4-BAEA-667530F9A592}" sibTransId="{57044437-27A5-4C7B-B81B-55D16C1EDCF6}"/>
    <dgm:cxn modelId="{7BEC9E8F-997B-4D56-ACC3-8252248DF8FD}" type="presOf" srcId="{6A0DC293-1138-4629-B8A7-F4685A5F5DD5}" destId="{DAA9C430-7703-4C1E-B4EE-3321F2CB89B7}" srcOrd="0" destOrd="0" presId="urn:microsoft.com/office/officeart/2005/8/layout/hierarchy1"/>
    <dgm:cxn modelId="{EE823EE3-A2F0-46D0-A3F1-EE5F5FBAED22}" srcId="{053F9B05-177C-41C1-9A4B-6C3EA7096C0F}" destId="{F655854D-D0A6-4961-A0EE-58F5B3E12A59}" srcOrd="3" destOrd="0" parTransId="{FBD37676-399F-4E16-8C07-D4757851F4B3}" sibTransId="{11C29738-AFAB-4CB1-97EB-736F2EBE7DAF}"/>
    <dgm:cxn modelId="{2A757E68-1F91-4B7F-A409-DA887F68D5FF}" type="presParOf" srcId="{8C648369-1471-4791-84A9-2AA184895999}" destId="{29F0AD2A-9494-4BFA-9D8E-40C7543FAA20}" srcOrd="0" destOrd="0" presId="urn:microsoft.com/office/officeart/2005/8/layout/hierarchy1"/>
    <dgm:cxn modelId="{DD24C9CB-CF9F-4089-BB49-AC4D239D80C8}" type="presParOf" srcId="{29F0AD2A-9494-4BFA-9D8E-40C7543FAA20}" destId="{1039BC06-4C0C-42A0-97BF-A22B57B0408E}" srcOrd="0" destOrd="0" presId="urn:microsoft.com/office/officeart/2005/8/layout/hierarchy1"/>
    <dgm:cxn modelId="{68B67037-8D95-4B98-96EF-BBBACE659C37}" type="presParOf" srcId="{1039BC06-4C0C-42A0-97BF-A22B57B0408E}" destId="{ADDA8415-F752-482E-9A7D-485CF97B10BB}" srcOrd="0" destOrd="0" presId="urn:microsoft.com/office/officeart/2005/8/layout/hierarchy1"/>
    <dgm:cxn modelId="{5AF13B6D-F944-423B-93C0-9EC8F24E3953}" type="presParOf" srcId="{1039BC06-4C0C-42A0-97BF-A22B57B0408E}" destId="{D47CE575-5C71-463F-A7EA-9018540B27D0}" srcOrd="1" destOrd="0" presId="urn:microsoft.com/office/officeart/2005/8/layout/hierarchy1"/>
    <dgm:cxn modelId="{956B8DE2-846D-4544-AD4C-07BBC24EA2E6}" type="presParOf" srcId="{29F0AD2A-9494-4BFA-9D8E-40C7543FAA20}" destId="{809AABB6-1FCA-46B9-A160-2C78B52DFEBF}" srcOrd="1" destOrd="0" presId="urn:microsoft.com/office/officeart/2005/8/layout/hierarchy1"/>
    <dgm:cxn modelId="{59CAA650-683E-492F-941D-C9564419D4C5}" type="presParOf" srcId="{8C648369-1471-4791-84A9-2AA184895999}" destId="{7897A150-7976-44A3-BFA9-999A64FDA250}" srcOrd="1" destOrd="0" presId="urn:microsoft.com/office/officeart/2005/8/layout/hierarchy1"/>
    <dgm:cxn modelId="{21BC08EB-12FB-416A-B623-145BAE3D2CF3}" type="presParOf" srcId="{7897A150-7976-44A3-BFA9-999A64FDA250}" destId="{30E7D9A8-B58E-4F4E-A62B-8E915D11FB07}" srcOrd="0" destOrd="0" presId="urn:microsoft.com/office/officeart/2005/8/layout/hierarchy1"/>
    <dgm:cxn modelId="{B96B6DEC-0C04-4444-A6C6-D2994017C176}" type="presParOf" srcId="{30E7D9A8-B58E-4F4E-A62B-8E915D11FB07}" destId="{A011114D-7D2B-4942-BC64-A6FB44922EFF}" srcOrd="0" destOrd="0" presId="urn:microsoft.com/office/officeart/2005/8/layout/hierarchy1"/>
    <dgm:cxn modelId="{46559257-917D-408A-BCD3-9FC1A5A38721}" type="presParOf" srcId="{30E7D9A8-B58E-4F4E-A62B-8E915D11FB07}" destId="{2F5AB812-31CF-4F58-8FA0-ABE5B2267CEF}" srcOrd="1" destOrd="0" presId="urn:microsoft.com/office/officeart/2005/8/layout/hierarchy1"/>
    <dgm:cxn modelId="{897152F3-957F-4FE2-ADDF-1081F4762C30}" type="presParOf" srcId="{7897A150-7976-44A3-BFA9-999A64FDA250}" destId="{52A1E30F-18F2-4854-BB19-A73888D9F9E5}" srcOrd="1" destOrd="0" presId="urn:microsoft.com/office/officeart/2005/8/layout/hierarchy1"/>
    <dgm:cxn modelId="{0FCE9F18-997C-4BEA-A221-DD9CB479301D}" type="presParOf" srcId="{8C648369-1471-4791-84A9-2AA184895999}" destId="{D78E2A47-AE34-487E-AE80-45742CC9CEB3}" srcOrd="2" destOrd="0" presId="urn:microsoft.com/office/officeart/2005/8/layout/hierarchy1"/>
    <dgm:cxn modelId="{41A91B9D-7471-4398-9A43-537E444625E9}" type="presParOf" srcId="{D78E2A47-AE34-487E-AE80-45742CC9CEB3}" destId="{84DD6555-AAFE-4C28-8962-E2D28F4CD7F6}" srcOrd="0" destOrd="0" presId="urn:microsoft.com/office/officeart/2005/8/layout/hierarchy1"/>
    <dgm:cxn modelId="{AF9D2529-E00E-4C05-B1FA-7ECBCF9EE8EA}" type="presParOf" srcId="{84DD6555-AAFE-4C28-8962-E2D28F4CD7F6}" destId="{781DDF16-D2F1-4A4F-A0B7-65DEFCCFE03F}" srcOrd="0" destOrd="0" presId="urn:microsoft.com/office/officeart/2005/8/layout/hierarchy1"/>
    <dgm:cxn modelId="{1E0C9D9B-4091-4A02-B222-4ACB47E7953B}" type="presParOf" srcId="{84DD6555-AAFE-4C28-8962-E2D28F4CD7F6}" destId="{DAA9C430-7703-4C1E-B4EE-3321F2CB89B7}" srcOrd="1" destOrd="0" presId="urn:microsoft.com/office/officeart/2005/8/layout/hierarchy1"/>
    <dgm:cxn modelId="{AEA6D922-5C96-4214-9C81-956173E27671}" type="presParOf" srcId="{D78E2A47-AE34-487E-AE80-45742CC9CEB3}" destId="{071922FA-082F-405F-972F-2150C33E04A7}" srcOrd="1" destOrd="0" presId="urn:microsoft.com/office/officeart/2005/8/layout/hierarchy1"/>
    <dgm:cxn modelId="{3DF462FC-F3D6-4BC6-9883-A15F2D10114D}" type="presParOf" srcId="{8C648369-1471-4791-84A9-2AA184895999}" destId="{EEC86763-B106-4BDD-AFA3-61EA73C46C81}" srcOrd="3" destOrd="0" presId="urn:microsoft.com/office/officeart/2005/8/layout/hierarchy1"/>
    <dgm:cxn modelId="{EB2F052A-C40D-4EC8-8130-329EE2EAF791}" type="presParOf" srcId="{EEC86763-B106-4BDD-AFA3-61EA73C46C81}" destId="{B76A6C19-770F-4F72-AA13-3F1B39B0716F}" srcOrd="0" destOrd="0" presId="urn:microsoft.com/office/officeart/2005/8/layout/hierarchy1"/>
    <dgm:cxn modelId="{F61CC0E0-8E19-458E-8EE7-6E6372FF414C}" type="presParOf" srcId="{B76A6C19-770F-4F72-AA13-3F1B39B0716F}" destId="{3D5F904E-C74A-43E2-8A17-E3075C3E2A06}" srcOrd="0" destOrd="0" presId="urn:microsoft.com/office/officeart/2005/8/layout/hierarchy1"/>
    <dgm:cxn modelId="{2714F150-6562-422D-B839-9DF0BCA34BCF}" type="presParOf" srcId="{B76A6C19-770F-4F72-AA13-3F1B39B0716F}" destId="{C2D1455D-1B9D-441C-9E1C-EEB531A1CA13}" srcOrd="1" destOrd="0" presId="urn:microsoft.com/office/officeart/2005/8/layout/hierarchy1"/>
    <dgm:cxn modelId="{CF923039-1EEC-4F26-896D-92F0C209713D}" type="presParOf" srcId="{EEC86763-B106-4BDD-AFA3-61EA73C46C81}" destId="{1095AC3B-0F67-4489-9548-08EC7E8B7A2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2CA7B4C-09D4-4DBC-A889-23187562909F}" type="doc">
      <dgm:prSet loTypeId="urn:microsoft.com/office/officeart/2005/8/layout/hierarchy1" loCatId="hierarchy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322889C4-85B5-4D53-80CC-20CB70664C1B}">
      <dgm:prSet/>
      <dgm:spPr/>
      <dgm:t>
        <a:bodyPr/>
        <a:lstStyle/>
        <a:p>
          <a:r>
            <a:rPr lang="en-GB"/>
            <a:t>China: Slow, group-based decisions</a:t>
          </a:r>
          <a:endParaRPr lang="en-US"/>
        </a:p>
      </dgm:t>
    </dgm:pt>
    <dgm:pt modelId="{664155B9-FAEA-4467-B4DD-7BCED33A1904}" type="parTrans" cxnId="{9C564A1F-B55C-49AC-B9B4-B42AA8E1BD3A}">
      <dgm:prSet/>
      <dgm:spPr/>
      <dgm:t>
        <a:bodyPr/>
        <a:lstStyle/>
        <a:p>
          <a:endParaRPr lang="en-US"/>
        </a:p>
      </dgm:t>
    </dgm:pt>
    <dgm:pt modelId="{A7682A91-95F1-407D-8BD5-1E2F209A8054}" type="sibTrans" cxnId="{9C564A1F-B55C-49AC-B9B4-B42AA8E1BD3A}">
      <dgm:prSet/>
      <dgm:spPr/>
      <dgm:t>
        <a:bodyPr/>
        <a:lstStyle/>
        <a:p>
          <a:endParaRPr lang="en-US"/>
        </a:p>
      </dgm:t>
    </dgm:pt>
    <dgm:pt modelId="{A0C53D86-4650-4735-A83B-215E00969EED}">
      <dgm:prSet/>
      <dgm:spPr/>
      <dgm:t>
        <a:bodyPr/>
        <a:lstStyle/>
        <a:p>
          <a:r>
            <a:rPr lang="en-GB"/>
            <a:t>UK: Faster, individual decisions</a:t>
          </a:r>
          <a:endParaRPr lang="en-US"/>
        </a:p>
      </dgm:t>
    </dgm:pt>
    <dgm:pt modelId="{A9A889BF-A1C4-4EF3-9FFA-18EEF3EF9FBF}" type="parTrans" cxnId="{DEB1FC7B-CC2C-4733-A3BB-0CBFAF360B0D}">
      <dgm:prSet/>
      <dgm:spPr/>
      <dgm:t>
        <a:bodyPr/>
        <a:lstStyle/>
        <a:p>
          <a:endParaRPr lang="en-US"/>
        </a:p>
      </dgm:t>
    </dgm:pt>
    <dgm:pt modelId="{74A1F9CE-17A5-4C0F-BEA2-C72701DB9598}" type="sibTrans" cxnId="{DEB1FC7B-CC2C-4733-A3BB-0CBFAF360B0D}">
      <dgm:prSet/>
      <dgm:spPr/>
      <dgm:t>
        <a:bodyPr/>
        <a:lstStyle/>
        <a:p>
          <a:endParaRPr lang="en-US"/>
        </a:p>
      </dgm:t>
    </dgm:pt>
    <dgm:pt modelId="{9788056A-8FA7-4467-A17D-AB095A00405D}">
      <dgm:prSet/>
      <dgm:spPr/>
      <dgm:t>
        <a:bodyPr/>
        <a:lstStyle/>
        <a:p>
          <a:r>
            <a:rPr lang="en-GB"/>
            <a:t>Focus on long-term outcomes</a:t>
          </a:r>
          <a:endParaRPr lang="en-US"/>
        </a:p>
      </dgm:t>
    </dgm:pt>
    <dgm:pt modelId="{EEA061EE-46D7-4599-A9E7-16DDF8794EA7}" type="parTrans" cxnId="{CE5BEE4F-7B04-448F-A013-E2ADCAE2C47A}">
      <dgm:prSet/>
      <dgm:spPr/>
      <dgm:t>
        <a:bodyPr/>
        <a:lstStyle/>
        <a:p>
          <a:endParaRPr lang="en-US"/>
        </a:p>
      </dgm:t>
    </dgm:pt>
    <dgm:pt modelId="{944AE012-DBF7-43D3-AAED-31DEE3324F97}" type="sibTrans" cxnId="{CE5BEE4F-7B04-448F-A013-E2ADCAE2C47A}">
      <dgm:prSet/>
      <dgm:spPr/>
      <dgm:t>
        <a:bodyPr/>
        <a:lstStyle/>
        <a:p>
          <a:endParaRPr lang="en-US"/>
        </a:p>
      </dgm:t>
    </dgm:pt>
    <dgm:pt modelId="{6BF34594-2082-4E84-8A19-D7BAC6A6F4E1}">
      <dgm:prSet/>
      <dgm:spPr/>
      <dgm:t>
        <a:bodyPr/>
        <a:lstStyle/>
        <a:p>
          <a:r>
            <a:rPr lang="en-GB"/>
            <a:t>Requires patience (Bret, 2017)</a:t>
          </a:r>
          <a:endParaRPr lang="en-US"/>
        </a:p>
      </dgm:t>
    </dgm:pt>
    <dgm:pt modelId="{A09B469C-DC7D-4B8F-9726-C83D37CDAFEF}" type="parTrans" cxnId="{A892A74C-DC25-4F7C-A32B-932DA928BAD5}">
      <dgm:prSet/>
      <dgm:spPr/>
      <dgm:t>
        <a:bodyPr/>
        <a:lstStyle/>
        <a:p>
          <a:endParaRPr lang="en-US"/>
        </a:p>
      </dgm:t>
    </dgm:pt>
    <dgm:pt modelId="{52A7D100-0B6E-4553-8889-AB6F1174FA36}" type="sibTrans" cxnId="{A892A74C-DC25-4F7C-A32B-932DA928BAD5}">
      <dgm:prSet/>
      <dgm:spPr/>
      <dgm:t>
        <a:bodyPr/>
        <a:lstStyle/>
        <a:p>
          <a:endParaRPr lang="en-US"/>
        </a:p>
      </dgm:t>
    </dgm:pt>
    <dgm:pt modelId="{AA4F3506-8293-432F-85A5-4F20F95CB94D}" type="pres">
      <dgm:prSet presAssocID="{82CA7B4C-09D4-4DBC-A889-23187562909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9806862-1932-49CC-99B4-847745C4810E}" type="pres">
      <dgm:prSet presAssocID="{322889C4-85B5-4D53-80CC-20CB70664C1B}" presName="hierRoot1" presStyleCnt="0"/>
      <dgm:spPr/>
    </dgm:pt>
    <dgm:pt modelId="{A955AA72-8FAE-4664-B083-CC8825B5F957}" type="pres">
      <dgm:prSet presAssocID="{322889C4-85B5-4D53-80CC-20CB70664C1B}" presName="composite" presStyleCnt="0"/>
      <dgm:spPr/>
    </dgm:pt>
    <dgm:pt modelId="{8314FE93-EEB1-43E7-843B-D17CE3F5D617}" type="pres">
      <dgm:prSet presAssocID="{322889C4-85B5-4D53-80CC-20CB70664C1B}" presName="background" presStyleLbl="node0" presStyleIdx="0" presStyleCnt="4"/>
      <dgm:spPr/>
    </dgm:pt>
    <dgm:pt modelId="{6FE8633B-6081-4178-9CD1-B9890D74A5F1}" type="pres">
      <dgm:prSet presAssocID="{322889C4-85B5-4D53-80CC-20CB70664C1B}" presName="text" presStyleLbl="fgAcc0" presStyleIdx="0" presStyleCnt="4">
        <dgm:presLayoutVars>
          <dgm:chPref val="3"/>
        </dgm:presLayoutVars>
      </dgm:prSet>
      <dgm:spPr/>
    </dgm:pt>
    <dgm:pt modelId="{69BF224B-C4F1-40DE-A204-4DAD7C5B4F26}" type="pres">
      <dgm:prSet presAssocID="{322889C4-85B5-4D53-80CC-20CB70664C1B}" presName="hierChild2" presStyleCnt="0"/>
      <dgm:spPr/>
    </dgm:pt>
    <dgm:pt modelId="{FB424CF8-DD34-45C4-BD19-C0BAD71455B3}" type="pres">
      <dgm:prSet presAssocID="{A0C53D86-4650-4735-A83B-215E00969EED}" presName="hierRoot1" presStyleCnt="0"/>
      <dgm:spPr/>
    </dgm:pt>
    <dgm:pt modelId="{31FD3979-E6FE-406A-AE2A-2141D79249C0}" type="pres">
      <dgm:prSet presAssocID="{A0C53D86-4650-4735-A83B-215E00969EED}" presName="composite" presStyleCnt="0"/>
      <dgm:spPr/>
    </dgm:pt>
    <dgm:pt modelId="{CA75711A-5164-4E8F-904D-FA1FA819DECF}" type="pres">
      <dgm:prSet presAssocID="{A0C53D86-4650-4735-A83B-215E00969EED}" presName="background" presStyleLbl="node0" presStyleIdx="1" presStyleCnt="4"/>
      <dgm:spPr/>
    </dgm:pt>
    <dgm:pt modelId="{73C81F2F-FAD3-423F-B56F-344154559316}" type="pres">
      <dgm:prSet presAssocID="{A0C53D86-4650-4735-A83B-215E00969EED}" presName="text" presStyleLbl="fgAcc0" presStyleIdx="1" presStyleCnt="4">
        <dgm:presLayoutVars>
          <dgm:chPref val="3"/>
        </dgm:presLayoutVars>
      </dgm:prSet>
      <dgm:spPr/>
    </dgm:pt>
    <dgm:pt modelId="{6D4B0F3A-042A-458D-806F-59A8196AAD8F}" type="pres">
      <dgm:prSet presAssocID="{A0C53D86-4650-4735-A83B-215E00969EED}" presName="hierChild2" presStyleCnt="0"/>
      <dgm:spPr/>
    </dgm:pt>
    <dgm:pt modelId="{39FF95E6-7018-44E3-BFDE-E6D76103F196}" type="pres">
      <dgm:prSet presAssocID="{9788056A-8FA7-4467-A17D-AB095A00405D}" presName="hierRoot1" presStyleCnt="0"/>
      <dgm:spPr/>
    </dgm:pt>
    <dgm:pt modelId="{272281A0-01EE-4BE8-AEC0-14DA0552F4D3}" type="pres">
      <dgm:prSet presAssocID="{9788056A-8FA7-4467-A17D-AB095A00405D}" presName="composite" presStyleCnt="0"/>
      <dgm:spPr/>
    </dgm:pt>
    <dgm:pt modelId="{4B5AC461-CC0B-45DE-98B6-2287B2CA3050}" type="pres">
      <dgm:prSet presAssocID="{9788056A-8FA7-4467-A17D-AB095A00405D}" presName="background" presStyleLbl="node0" presStyleIdx="2" presStyleCnt="4"/>
      <dgm:spPr/>
    </dgm:pt>
    <dgm:pt modelId="{BB234DCB-DE2F-4FFD-8148-3013E8E9E1DF}" type="pres">
      <dgm:prSet presAssocID="{9788056A-8FA7-4467-A17D-AB095A00405D}" presName="text" presStyleLbl="fgAcc0" presStyleIdx="2" presStyleCnt="4">
        <dgm:presLayoutVars>
          <dgm:chPref val="3"/>
        </dgm:presLayoutVars>
      </dgm:prSet>
      <dgm:spPr/>
    </dgm:pt>
    <dgm:pt modelId="{0AB49BD2-AFFD-4A94-90AC-829FA834AA7B}" type="pres">
      <dgm:prSet presAssocID="{9788056A-8FA7-4467-A17D-AB095A00405D}" presName="hierChild2" presStyleCnt="0"/>
      <dgm:spPr/>
    </dgm:pt>
    <dgm:pt modelId="{C54A497D-8267-446A-BEC1-E38D297FFF8A}" type="pres">
      <dgm:prSet presAssocID="{6BF34594-2082-4E84-8A19-D7BAC6A6F4E1}" presName="hierRoot1" presStyleCnt="0"/>
      <dgm:spPr/>
    </dgm:pt>
    <dgm:pt modelId="{9DB940EA-0DE7-4C2A-9890-4ADBE0719BA3}" type="pres">
      <dgm:prSet presAssocID="{6BF34594-2082-4E84-8A19-D7BAC6A6F4E1}" presName="composite" presStyleCnt="0"/>
      <dgm:spPr/>
    </dgm:pt>
    <dgm:pt modelId="{0745CCDD-0407-4CEE-BF20-E9DE97051EAE}" type="pres">
      <dgm:prSet presAssocID="{6BF34594-2082-4E84-8A19-D7BAC6A6F4E1}" presName="background" presStyleLbl="node0" presStyleIdx="3" presStyleCnt="4"/>
      <dgm:spPr/>
    </dgm:pt>
    <dgm:pt modelId="{2CD2A58B-D0B6-44BC-9095-03E728E75BA2}" type="pres">
      <dgm:prSet presAssocID="{6BF34594-2082-4E84-8A19-D7BAC6A6F4E1}" presName="text" presStyleLbl="fgAcc0" presStyleIdx="3" presStyleCnt="4">
        <dgm:presLayoutVars>
          <dgm:chPref val="3"/>
        </dgm:presLayoutVars>
      </dgm:prSet>
      <dgm:spPr/>
    </dgm:pt>
    <dgm:pt modelId="{90CD9860-F092-441F-A451-9A5B74CB50E9}" type="pres">
      <dgm:prSet presAssocID="{6BF34594-2082-4E84-8A19-D7BAC6A6F4E1}" presName="hierChild2" presStyleCnt="0"/>
      <dgm:spPr/>
    </dgm:pt>
  </dgm:ptLst>
  <dgm:cxnLst>
    <dgm:cxn modelId="{9C564A1F-B55C-49AC-B9B4-B42AA8E1BD3A}" srcId="{82CA7B4C-09D4-4DBC-A889-23187562909F}" destId="{322889C4-85B5-4D53-80CC-20CB70664C1B}" srcOrd="0" destOrd="0" parTransId="{664155B9-FAEA-4467-B4DD-7BCED33A1904}" sibTransId="{A7682A91-95F1-407D-8BD5-1E2F209A8054}"/>
    <dgm:cxn modelId="{65097F31-BA28-4853-B1E1-88A784596050}" type="presOf" srcId="{82CA7B4C-09D4-4DBC-A889-23187562909F}" destId="{AA4F3506-8293-432F-85A5-4F20F95CB94D}" srcOrd="0" destOrd="0" presId="urn:microsoft.com/office/officeart/2005/8/layout/hierarchy1"/>
    <dgm:cxn modelId="{F28A7D32-1B78-4403-8C66-4B6417BCE536}" type="presOf" srcId="{9788056A-8FA7-4467-A17D-AB095A00405D}" destId="{BB234DCB-DE2F-4FFD-8148-3013E8E9E1DF}" srcOrd="0" destOrd="0" presId="urn:microsoft.com/office/officeart/2005/8/layout/hierarchy1"/>
    <dgm:cxn modelId="{1CE27E65-A0B1-4E14-B659-DEC7EEB6CEA1}" type="presOf" srcId="{322889C4-85B5-4D53-80CC-20CB70664C1B}" destId="{6FE8633B-6081-4178-9CD1-B9890D74A5F1}" srcOrd="0" destOrd="0" presId="urn:microsoft.com/office/officeart/2005/8/layout/hierarchy1"/>
    <dgm:cxn modelId="{A892A74C-DC25-4F7C-A32B-932DA928BAD5}" srcId="{82CA7B4C-09D4-4DBC-A889-23187562909F}" destId="{6BF34594-2082-4E84-8A19-D7BAC6A6F4E1}" srcOrd="3" destOrd="0" parTransId="{A09B469C-DC7D-4B8F-9726-C83D37CDAFEF}" sibTransId="{52A7D100-0B6E-4553-8889-AB6F1174FA36}"/>
    <dgm:cxn modelId="{CE5BEE4F-7B04-448F-A013-E2ADCAE2C47A}" srcId="{82CA7B4C-09D4-4DBC-A889-23187562909F}" destId="{9788056A-8FA7-4467-A17D-AB095A00405D}" srcOrd="2" destOrd="0" parTransId="{EEA061EE-46D7-4599-A9E7-16DDF8794EA7}" sibTransId="{944AE012-DBF7-43D3-AAED-31DEE3324F97}"/>
    <dgm:cxn modelId="{DAB2DF70-A069-427D-9015-B8D996BB0972}" type="presOf" srcId="{A0C53D86-4650-4735-A83B-215E00969EED}" destId="{73C81F2F-FAD3-423F-B56F-344154559316}" srcOrd="0" destOrd="0" presId="urn:microsoft.com/office/officeart/2005/8/layout/hierarchy1"/>
    <dgm:cxn modelId="{30E1D078-C91C-4ADF-96BB-38B18A309D6E}" type="presOf" srcId="{6BF34594-2082-4E84-8A19-D7BAC6A6F4E1}" destId="{2CD2A58B-D0B6-44BC-9095-03E728E75BA2}" srcOrd="0" destOrd="0" presId="urn:microsoft.com/office/officeart/2005/8/layout/hierarchy1"/>
    <dgm:cxn modelId="{DEB1FC7B-CC2C-4733-A3BB-0CBFAF360B0D}" srcId="{82CA7B4C-09D4-4DBC-A889-23187562909F}" destId="{A0C53D86-4650-4735-A83B-215E00969EED}" srcOrd="1" destOrd="0" parTransId="{A9A889BF-A1C4-4EF3-9FFA-18EEF3EF9FBF}" sibTransId="{74A1F9CE-17A5-4C0F-BEA2-C72701DB9598}"/>
    <dgm:cxn modelId="{DE13212E-E7A1-466A-953B-057A837E5E9F}" type="presParOf" srcId="{AA4F3506-8293-432F-85A5-4F20F95CB94D}" destId="{F9806862-1932-49CC-99B4-847745C4810E}" srcOrd="0" destOrd="0" presId="urn:microsoft.com/office/officeart/2005/8/layout/hierarchy1"/>
    <dgm:cxn modelId="{3E2D03B5-C503-49FD-940F-A36350236B29}" type="presParOf" srcId="{F9806862-1932-49CC-99B4-847745C4810E}" destId="{A955AA72-8FAE-4664-B083-CC8825B5F957}" srcOrd="0" destOrd="0" presId="urn:microsoft.com/office/officeart/2005/8/layout/hierarchy1"/>
    <dgm:cxn modelId="{0ABE4EF3-10C4-4F60-AD42-B3D7CAF2A12A}" type="presParOf" srcId="{A955AA72-8FAE-4664-B083-CC8825B5F957}" destId="{8314FE93-EEB1-43E7-843B-D17CE3F5D617}" srcOrd="0" destOrd="0" presId="urn:microsoft.com/office/officeart/2005/8/layout/hierarchy1"/>
    <dgm:cxn modelId="{8B8E74F1-9E8C-43AA-8502-146A4AF76321}" type="presParOf" srcId="{A955AA72-8FAE-4664-B083-CC8825B5F957}" destId="{6FE8633B-6081-4178-9CD1-B9890D74A5F1}" srcOrd="1" destOrd="0" presId="urn:microsoft.com/office/officeart/2005/8/layout/hierarchy1"/>
    <dgm:cxn modelId="{A05E4447-FEA5-43EE-8901-0A22FA8FC097}" type="presParOf" srcId="{F9806862-1932-49CC-99B4-847745C4810E}" destId="{69BF224B-C4F1-40DE-A204-4DAD7C5B4F26}" srcOrd="1" destOrd="0" presId="urn:microsoft.com/office/officeart/2005/8/layout/hierarchy1"/>
    <dgm:cxn modelId="{BE27DB71-5A18-4B93-BE71-4429B2C25C7D}" type="presParOf" srcId="{AA4F3506-8293-432F-85A5-4F20F95CB94D}" destId="{FB424CF8-DD34-45C4-BD19-C0BAD71455B3}" srcOrd="1" destOrd="0" presId="urn:microsoft.com/office/officeart/2005/8/layout/hierarchy1"/>
    <dgm:cxn modelId="{86D62669-9D45-4E0E-97AF-D35B627F70E6}" type="presParOf" srcId="{FB424CF8-DD34-45C4-BD19-C0BAD71455B3}" destId="{31FD3979-E6FE-406A-AE2A-2141D79249C0}" srcOrd="0" destOrd="0" presId="urn:microsoft.com/office/officeart/2005/8/layout/hierarchy1"/>
    <dgm:cxn modelId="{74901A7F-1CC4-4568-B979-B39D4A0AC8C9}" type="presParOf" srcId="{31FD3979-E6FE-406A-AE2A-2141D79249C0}" destId="{CA75711A-5164-4E8F-904D-FA1FA819DECF}" srcOrd="0" destOrd="0" presId="urn:microsoft.com/office/officeart/2005/8/layout/hierarchy1"/>
    <dgm:cxn modelId="{CE79A954-82D4-4EB1-B2D7-BD6A1634E5D7}" type="presParOf" srcId="{31FD3979-E6FE-406A-AE2A-2141D79249C0}" destId="{73C81F2F-FAD3-423F-B56F-344154559316}" srcOrd="1" destOrd="0" presId="urn:microsoft.com/office/officeart/2005/8/layout/hierarchy1"/>
    <dgm:cxn modelId="{2F6B29CD-44BF-4409-990B-22D1200E077E}" type="presParOf" srcId="{FB424CF8-DD34-45C4-BD19-C0BAD71455B3}" destId="{6D4B0F3A-042A-458D-806F-59A8196AAD8F}" srcOrd="1" destOrd="0" presId="urn:microsoft.com/office/officeart/2005/8/layout/hierarchy1"/>
    <dgm:cxn modelId="{31C07B72-821C-4D09-BC4C-D0F687A3EB12}" type="presParOf" srcId="{AA4F3506-8293-432F-85A5-4F20F95CB94D}" destId="{39FF95E6-7018-44E3-BFDE-E6D76103F196}" srcOrd="2" destOrd="0" presId="urn:microsoft.com/office/officeart/2005/8/layout/hierarchy1"/>
    <dgm:cxn modelId="{FDC6D29F-99F8-4759-B50C-B5275DF92242}" type="presParOf" srcId="{39FF95E6-7018-44E3-BFDE-E6D76103F196}" destId="{272281A0-01EE-4BE8-AEC0-14DA0552F4D3}" srcOrd="0" destOrd="0" presId="urn:microsoft.com/office/officeart/2005/8/layout/hierarchy1"/>
    <dgm:cxn modelId="{525B14F2-576A-4488-8F59-DB74D82AE6A4}" type="presParOf" srcId="{272281A0-01EE-4BE8-AEC0-14DA0552F4D3}" destId="{4B5AC461-CC0B-45DE-98B6-2287B2CA3050}" srcOrd="0" destOrd="0" presId="urn:microsoft.com/office/officeart/2005/8/layout/hierarchy1"/>
    <dgm:cxn modelId="{CC792C0B-A65E-48E3-BF5A-7C97C331260F}" type="presParOf" srcId="{272281A0-01EE-4BE8-AEC0-14DA0552F4D3}" destId="{BB234DCB-DE2F-4FFD-8148-3013E8E9E1DF}" srcOrd="1" destOrd="0" presId="urn:microsoft.com/office/officeart/2005/8/layout/hierarchy1"/>
    <dgm:cxn modelId="{BF47A774-3742-4A39-9F8A-24E13ED2D81B}" type="presParOf" srcId="{39FF95E6-7018-44E3-BFDE-E6D76103F196}" destId="{0AB49BD2-AFFD-4A94-90AC-829FA834AA7B}" srcOrd="1" destOrd="0" presId="urn:microsoft.com/office/officeart/2005/8/layout/hierarchy1"/>
    <dgm:cxn modelId="{F5264827-4A15-4851-BA4C-DCF625D13253}" type="presParOf" srcId="{AA4F3506-8293-432F-85A5-4F20F95CB94D}" destId="{C54A497D-8267-446A-BEC1-E38D297FFF8A}" srcOrd="3" destOrd="0" presId="urn:microsoft.com/office/officeart/2005/8/layout/hierarchy1"/>
    <dgm:cxn modelId="{2884A4CF-0DB8-4280-9BA7-1E811AAA57DB}" type="presParOf" srcId="{C54A497D-8267-446A-BEC1-E38D297FFF8A}" destId="{9DB940EA-0DE7-4C2A-9890-4ADBE0719BA3}" srcOrd="0" destOrd="0" presId="urn:microsoft.com/office/officeart/2005/8/layout/hierarchy1"/>
    <dgm:cxn modelId="{73CA983F-AE98-485B-857F-23E86B46B73A}" type="presParOf" srcId="{9DB940EA-0DE7-4C2A-9890-4ADBE0719BA3}" destId="{0745CCDD-0407-4CEE-BF20-E9DE97051EAE}" srcOrd="0" destOrd="0" presId="urn:microsoft.com/office/officeart/2005/8/layout/hierarchy1"/>
    <dgm:cxn modelId="{7151BEA1-769B-473D-AD23-CB6765FF869D}" type="presParOf" srcId="{9DB940EA-0DE7-4C2A-9890-4ADBE0719BA3}" destId="{2CD2A58B-D0B6-44BC-9095-03E728E75BA2}" srcOrd="1" destOrd="0" presId="urn:microsoft.com/office/officeart/2005/8/layout/hierarchy1"/>
    <dgm:cxn modelId="{7F883F54-7E4A-4157-9549-B1D8B52664A1}" type="presParOf" srcId="{C54A497D-8267-446A-BEC1-E38D297FFF8A}" destId="{90CD9860-F092-441F-A451-9A5B74CB50E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E2426BB-78B6-43FF-A4EF-77AE15B6619E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02F848B-2D18-463B-913B-AEDFF58C93B1}">
      <dgm:prSet/>
      <dgm:spPr/>
      <dgm:t>
        <a:bodyPr/>
        <a:lstStyle/>
        <a:p>
          <a:r>
            <a:rPr lang="en-GB"/>
            <a:t>Adapt communication</a:t>
          </a:r>
          <a:endParaRPr lang="en-US"/>
        </a:p>
      </dgm:t>
    </dgm:pt>
    <dgm:pt modelId="{78371C53-25E4-414F-BB08-2F08AC56D64C}" type="parTrans" cxnId="{6FF0CE8B-6A26-4F49-A5FF-3FC805B774CF}">
      <dgm:prSet/>
      <dgm:spPr/>
      <dgm:t>
        <a:bodyPr/>
        <a:lstStyle/>
        <a:p>
          <a:endParaRPr lang="en-US"/>
        </a:p>
      </dgm:t>
    </dgm:pt>
    <dgm:pt modelId="{2C39FDD8-53E6-497E-80CF-797329786EDF}" type="sibTrans" cxnId="{6FF0CE8B-6A26-4F49-A5FF-3FC805B774CF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EA86335-0289-4DBB-87D5-A4DD7CB0DD46}">
      <dgm:prSet/>
      <dgm:spPr/>
      <dgm:t>
        <a:bodyPr/>
        <a:lstStyle/>
        <a:p>
          <a:r>
            <a:rPr lang="en-GB"/>
            <a:t>Build strong relationships</a:t>
          </a:r>
          <a:endParaRPr lang="en-US"/>
        </a:p>
      </dgm:t>
    </dgm:pt>
    <dgm:pt modelId="{54DD1DB9-2737-4433-9D68-34971CE1D39D}" type="parTrans" cxnId="{15955B5C-A5F1-4E5F-A832-0DE5FB0D062D}">
      <dgm:prSet/>
      <dgm:spPr/>
      <dgm:t>
        <a:bodyPr/>
        <a:lstStyle/>
        <a:p>
          <a:endParaRPr lang="en-US"/>
        </a:p>
      </dgm:t>
    </dgm:pt>
    <dgm:pt modelId="{F3F01BB8-8C86-4B35-9935-3FF0223EAF5A}" type="sibTrans" cxnId="{15955B5C-A5F1-4E5F-A832-0DE5FB0D062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852C937-5B14-44F2-8CBF-1C762559733D}">
      <dgm:prSet/>
      <dgm:spPr/>
      <dgm:t>
        <a:bodyPr/>
        <a:lstStyle/>
        <a:p>
          <a:r>
            <a:rPr lang="en-GB"/>
            <a:t>Respect hierarchy</a:t>
          </a:r>
          <a:endParaRPr lang="en-US"/>
        </a:p>
      </dgm:t>
    </dgm:pt>
    <dgm:pt modelId="{3796F64A-BFBB-48D2-92E0-AEAFEBD42A6E}" type="parTrans" cxnId="{54880116-880A-4A49-8F6A-1E735F4F3D46}">
      <dgm:prSet/>
      <dgm:spPr/>
      <dgm:t>
        <a:bodyPr/>
        <a:lstStyle/>
        <a:p>
          <a:endParaRPr lang="en-US"/>
        </a:p>
      </dgm:t>
    </dgm:pt>
    <dgm:pt modelId="{5675051B-7BDB-4B82-A995-2910C7B527CD}" type="sibTrans" cxnId="{54880116-880A-4A49-8F6A-1E735F4F3D4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09EC9CF7-FEEA-4B58-9E62-4D1D32E7C937}">
      <dgm:prSet/>
      <dgm:spPr/>
      <dgm:t>
        <a:bodyPr/>
        <a:lstStyle/>
        <a:p>
          <a:r>
            <a:rPr lang="en-GB"/>
            <a:t>Be patient and flexible</a:t>
          </a:r>
          <a:endParaRPr lang="en-US"/>
        </a:p>
      </dgm:t>
    </dgm:pt>
    <dgm:pt modelId="{25D4207B-CA0F-4D46-BB7E-6ECFCF70BF26}" type="parTrans" cxnId="{1399E39F-97F8-479B-A7F2-FB6848BBB5E1}">
      <dgm:prSet/>
      <dgm:spPr/>
      <dgm:t>
        <a:bodyPr/>
        <a:lstStyle/>
        <a:p>
          <a:endParaRPr lang="en-US"/>
        </a:p>
      </dgm:t>
    </dgm:pt>
    <dgm:pt modelId="{A440E8A7-725D-4123-ADDE-3EE09DBBF9C5}" type="sibTrans" cxnId="{1399E39F-97F8-479B-A7F2-FB6848BBB5E1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DE0BB437-8A0F-41BB-B883-85C4B73C7F1D}" type="pres">
      <dgm:prSet presAssocID="{0E2426BB-78B6-43FF-A4EF-77AE15B6619E}" presName="Name0" presStyleCnt="0">
        <dgm:presLayoutVars>
          <dgm:animLvl val="lvl"/>
          <dgm:resizeHandles val="exact"/>
        </dgm:presLayoutVars>
      </dgm:prSet>
      <dgm:spPr/>
    </dgm:pt>
    <dgm:pt modelId="{0A3196BB-8D55-4120-BF40-295327640281}" type="pres">
      <dgm:prSet presAssocID="{602F848B-2D18-463B-913B-AEDFF58C93B1}" presName="compositeNode" presStyleCnt="0">
        <dgm:presLayoutVars>
          <dgm:bulletEnabled val="1"/>
        </dgm:presLayoutVars>
      </dgm:prSet>
      <dgm:spPr/>
    </dgm:pt>
    <dgm:pt modelId="{4158D72C-F61F-4B4C-8C43-EB094647DBA5}" type="pres">
      <dgm:prSet presAssocID="{602F848B-2D18-463B-913B-AEDFF58C93B1}" presName="bgRect" presStyleLbl="bgAccFollowNode1" presStyleIdx="0" presStyleCnt="4"/>
      <dgm:spPr/>
    </dgm:pt>
    <dgm:pt modelId="{B4799A40-F78E-4AD8-B56C-FB628A55B567}" type="pres">
      <dgm:prSet presAssocID="{2C39FDD8-53E6-497E-80CF-797329786EDF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275B7EDA-7E0F-4592-8CDE-55C1D5582AFF}" type="pres">
      <dgm:prSet presAssocID="{602F848B-2D18-463B-913B-AEDFF58C93B1}" presName="bottomLine" presStyleLbl="alignNode1" presStyleIdx="1" presStyleCnt="8">
        <dgm:presLayoutVars/>
      </dgm:prSet>
      <dgm:spPr/>
    </dgm:pt>
    <dgm:pt modelId="{5DB78DFA-FB67-4A37-A641-A40441239900}" type="pres">
      <dgm:prSet presAssocID="{602F848B-2D18-463B-913B-AEDFF58C93B1}" presName="nodeText" presStyleLbl="bgAccFollowNode1" presStyleIdx="0" presStyleCnt="4">
        <dgm:presLayoutVars>
          <dgm:bulletEnabled val="1"/>
        </dgm:presLayoutVars>
      </dgm:prSet>
      <dgm:spPr/>
    </dgm:pt>
    <dgm:pt modelId="{77192874-7C29-4AFD-BA77-30D1878F2EB2}" type="pres">
      <dgm:prSet presAssocID="{2C39FDD8-53E6-497E-80CF-797329786EDF}" presName="sibTrans" presStyleCnt="0"/>
      <dgm:spPr/>
    </dgm:pt>
    <dgm:pt modelId="{92084464-153C-443E-A993-596F27D50B39}" type="pres">
      <dgm:prSet presAssocID="{2EA86335-0289-4DBB-87D5-A4DD7CB0DD46}" presName="compositeNode" presStyleCnt="0">
        <dgm:presLayoutVars>
          <dgm:bulletEnabled val="1"/>
        </dgm:presLayoutVars>
      </dgm:prSet>
      <dgm:spPr/>
    </dgm:pt>
    <dgm:pt modelId="{F4937A4C-B072-41F9-96C5-BD80B3E891A5}" type="pres">
      <dgm:prSet presAssocID="{2EA86335-0289-4DBB-87D5-A4DD7CB0DD46}" presName="bgRect" presStyleLbl="bgAccFollowNode1" presStyleIdx="1" presStyleCnt="4"/>
      <dgm:spPr/>
    </dgm:pt>
    <dgm:pt modelId="{FDD3AFDB-9207-4A57-A977-2EAF03DB0696}" type="pres">
      <dgm:prSet presAssocID="{F3F01BB8-8C86-4B35-9935-3FF0223EAF5A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49304FDC-0E7F-42DF-8E43-B444277EB7BE}" type="pres">
      <dgm:prSet presAssocID="{2EA86335-0289-4DBB-87D5-A4DD7CB0DD46}" presName="bottomLine" presStyleLbl="alignNode1" presStyleIdx="3" presStyleCnt="8">
        <dgm:presLayoutVars/>
      </dgm:prSet>
      <dgm:spPr/>
    </dgm:pt>
    <dgm:pt modelId="{963EF864-0FF3-4BAC-9369-9F1F28BB70AE}" type="pres">
      <dgm:prSet presAssocID="{2EA86335-0289-4DBB-87D5-A4DD7CB0DD46}" presName="nodeText" presStyleLbl="bgAccFollowNode1" presStyleIdx="1" presStyleCnt="4">
        <dgm:presLayoutVars>
          <dgm:bulletEnabled val="1"/>
        </dgm:presLayoutVars>
      </dgm:prSet>
      <dgm:spPr/>
    </dgm:pt>
    <dgm:pt modelId="{EC389DBE-8425-44DF-A969-AA94F80EA46A}" type="pres">
      <dgm:prSet presAssocID="{F3F01BB8-8C86-4B35-9935-3FF0223EAF5A}" presName="sibTrans" presStyleCnt="0"/>
      <dgm:spPr/>
    </dgm:pt>
    <dgm:pt modelId="{2B1C356F-ED30-437D-93CF-8DE3482C3820}" type="pres">
      <dgm:prSet presAssocID="{F852C937-5B14-44F2-8CBF-1C762559733D}" presName="compositeNode" presStyleCnt="0">
        <dgm:presLayoutVars>
          <dgm:bulletEnabled val="1"/>
        </dgm:presLayoutVars>
      </dgm:prSet>
      <dgm:spPr/>
    </dgm:pt>
    <dgm:pt modelId="{40398067-3D72-4FC9-8025-5E59C1E28662}" type="pres">
      <dgm:prSet presAssocID="{F852C937-5B14-44F2-8CBF-1C762559733D}" presName="bgRect" presStyleLbl="bgAccFollowNode1" presStyleIdx="2" presStyleCnt="4"/>
      <dgm:spPr/>
    </dgm:pt>
    <dgm:pt modelId="{7F5EF9C2-A987-43CB-9C16-89515BBA479C}" type="pres">
      <dgm:prSet presAssocID="{5675051B-7BDB-4B82-A995-2910C7B527CD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68BD03CD-B935-4BD9-96B5-D7DB4539BD8D}" type="pres">
      <dgm:prSet presAssocID="{F852C937-5B14-44F2-8CBF-1C762559733D}" presName="bottomLine" presStyleLbl="alignNode1" presStyleIdx="5" presStyleCnt="8">
        <dgm:presLayoutVars/>
      </dgm:prSet>
      <dgm:spPr/>
    </dgm:pt>
    <dgm:pt modelId="{AA72B9DC-6682-47A7-8EB0-A9973361E55A}" type="pres">
      <dgm:prSet presAssocID="{F852C937-5B14-44F2-8CBF-1C762559733D}" presName="nodeText" presStyleLbl="bgAccFollowNode1" presStyleIdx="2" presStyleCnt="4">
        <dgm:presLayoutVars>
          <dgm:bulletEnabled val="1"/>
        </dgm:presLayoutVars>
      </dgm:prSet>
      <dgm:spPr/>
    </dgm:pt>
    <dgm:pt modelId="{09B24753-AFEA-48A6-A9B0-26E816AE67E4}" type="pres">
      <dgm:prSet presAssocID="{5675051B-7BDB-4B82-A995-2910C7B527CD}" presName="sibTrans" presStyleCnt="0"/>
      <dgm:spPr/>
    </dgm:pt>
    <dgm:pt modelId="{4AE8065C-FC72-441E-A71E-C1263D7DD314}" type="pres">
      <dgm:prSet presAssocID="{09EC9CF7-FEEA-4B58-9E62-4D1D32E7C937}" presName="compositeNode" presStyleCnt="0">
        <dgm:presLayoutVars>
          <dgm:bulletEnabled val="1"/>
        </dgm:presLayoutVars>
      </dgm:prSet>
      <dgm:spPr/>
    </dgm:pt>
    <dgm:pt modelId="{4E4C5F79-B4D0-4DE1-8654-1EE0F14A8494}" type="pres">
      <dgm:prSet presAssocID="{09EC9CF7-FEEA-4B58-9E62-4D1D32E7C937}" presName="bgRect" presStyleLbl="bgAccFollowNode1" presStyleIdx="3" presStyleCnt="4"/>
      <dgm:spPr/>
    </dgm:pt>
    <dgm:pt modelId="{DCDEFCEF-5117-4CDA-84AF-029C6D900A5E}" type="pres">
      <dgm:prSet presAssocID="{A440E8A7-725D-4123-ADDE-3EE09DBBF9C5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FC948AE6-9323-4660-A54B-7E6D37DBFE6B}" type="pres">
      <dgm:prSet presAssocID="{09EC9CF7-FEEA-4B58-9E62-4D1D32E7C937}" presName="bottomLine" presStyleLbl="alignNode1" presStyleIdx="7" presStyleCnt="8">
        <dgm:presLayoutVars/>
      </dgm:prSet>
      <dgm:spPr/>
    </dgm:pt>
    <dgm:pt modelId="{95431AB1-DF70-49FE-BA5E-91E08CCEFD25}" type="pres">
      <dgm:prSet presAssocID="{09EC9CF7-FEEA-4B58-9E62-4D1D32E7C937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1B9FEB05-1951-466C-9061-634887BEEC44}" type="presOf" srcId="{602F848B-2D18-463B-913B-AEDFF58C93B1}" destId="{4158D72C-F61F-4B4C-8C43-EB094647DBA5}" srcOrd="0" destOrd="0" presId="urn:microsoft.com/office/officeart/2016/7/layout/BasicLinearProcessNumbered"/>
    <dgm:cxn modelId="{54880116-880A-4A49-8F6A-1E735F4F3D46}" srcId="{0E2426BB-78B6-43FF-A4EF-77AE15B6619E}" destId="{F852C937-5B14-44F2-8CBF-1C762559733D}" srcOrd="2" destOrd="0" parTransId="{3796F64A-BFBB-48D2-92E0-AEAFEBD42A6E}" sibTransId="{5675051B-7BDB-4B82-A995-2910C7B527CD}"/>
    <dgm:cxn modelId="{5B59E423-5C4B-4D29-AB65-23828B324220}" type="presOf" srcId="{F3F01BB8-8C86-4B35-9935-3FF0223EAF5A}" destId="{FDD3AFDB-9207-4A57-A977-2EAF03DB0696}" srcOrd="0" destOrd="0" presId="urn:microsoft.com/office/officeart/2016/7/layout/BasicLinearProcessNumbered"/>
    <dgm:cxn modelId="{1EB63332-7A7B-474B-ABB7-ACD90CA9ABB9}" type="presOf" srcId="{2EA86335-0289-4DBB-87D5-A4DD7CB0DD46}" destId="{963EF864-0FF3-4BAC-9369-9F1F28BB70AE}" srcOrd="1" destOrd="0" presId="urn:microsoft.com/office/officeart/2016/7/layout/BasicLinearProcessNumbered"/>
    <dgm:cxn modelId="{15955B5C-A5F1-4E5F-A832-0DE5FB0D062D}" srcId="{0E2426BB-78B6-43FF-A4EF-77AE15B6619E}" destId="{2EA86335-0289-4DBB-87D5-A4DD7CB0DD46}" srcOrd="1" destOrd="0" parTransId="{54DD1DB9-2737-4433-9D68-34971CE1D39D}" sibTransId="{F3F01BB8-8C86-4B35-9935-3FF0223EAF5A}"/>
    <dgm:cxn modelId="{0582816B-538A-46B9-B220-7DE3085C43F4}" type="presOf" srcId="{5675051B-7BDB-4B82-A995-2910C7B527CD}" destId="{7F5EF9C2-A987-43CB-9C16-89515BBA479C}" srcOrd="0" destOrd="0" presId="urn:microsoft.com/office/officeart/2016/7/layout/BasicLinearProcessNumbered"/>
    <dgm:cxn modelId="{6FF0CE8B-6A26-4F49-A5FF-3FC805B774CF}" srcId="{0E2426BB-78B6-43FF-A4EF-77AE15B6619E}" destId="{602F848B-2D18-463B-913B-AEDFF58C93B1}" srcOrd="0" destOrd="0" parTransId="{78371C53-25E4-414F-BB08-2F08AC56D64C}" sibTransId="{2C39FDD8-53E6-497E-80CF-797329786EDF}"/>
    <dgm:cxn modelId="{9149E097-D763-4127-BEBC-BBA5F44D532D}" type="presOf" srcId="{2C39FDD8-53E6-497E-80CF-797329786EDF}" destId="{B4799A40-F78E-4AD8-B56C-FB628A55B567}" srcOrd="0" destOrd="0" presId="urn:microsoft.com/office/officeart/2016/7/layout/BasicLinearProcessNumbered"/>
    <dgm:cxn modelId="{1399E39F-97F8-479B-A7F2-FB6848BBB5E1}" srcId="{0E2426BB-78B6-43FF-A4EF-77AE15B6619E}" destId="{09EC9CF7-FEEA-4B58-9E62-4D1D32E7C937}" srcOrd="3" destOrd="0" parTransId="{25D4207B-CA0F-4D46-BB7E-6ECFCF70BF26}" sibTransId="{A440E8A7-725D-4123-ADDE-3EE09DBBF9C5}"/>
    <dgm:cxn modelId="{E95738A8-07E4-4E4F-8275-05F515169B76}" type="presOf" srcId="{09EC9CF7-FEEA-4B58-9E62-4D1D32E7C937}" destId="{4E4C5F79-B4D0-4DE1-8654-1EE0F14A8494}" srcOrd="0" destOrd="0" presId="urn:microsoft.com/office/officeart/2016/7/layout/BasicLinearProcessNumbered"/>
    <dgm:cxn modelId="{F707D6A8-2644-4C66-9EFA-79A49CC7787C}" type="presOf" srcId="{A440E8A7-725D-4123-ADDE-3EE09DBBF9C5}" destId="{DCDEFCEF-5117-4CDA-84AF-029C6D900A5E}" srcOrd="0" destOrd="0" presId="urn:microsoft.com/office/officeart/2016/7/layout/BasicLinearProcessNumbered"/>
    <dgm:cxn modelId="{6E3EDFAC-AEF3-47C2-9E87-86C2AC462950}" type="presOf" srcId="{F852C937-5B14-44F2-8CBF-1C762559733D}" destId="{AA72B9DC-6682-47A7-8EB0-A9973361E55A}" srcOrd="1" destOrd="0" presId="urn:microsoft.com/office/officeart/2016/7/layout/BasicLinearProcessNumbered"/>
    <dgm:cxn modelId="{AC4F99B4-22E0-4C29-8C73-276DC4239586}" type="presOf" srcId="{602F848B-2D18-463B-913B-AEDFF58C93B1}" destId="{5DB78DFA-FB67-4A37-A641-A40441239900}" srcOrd="1" destOrd="0" presId="urn:microsoft.com/office/officeart/2016/7/layout/BasicLinearProcessNumbered"/>
    <dgm:cxn modelId="{3167BBBE-D977-4797-9AA2-61C4BF4FA58F}" type="presOf" srcId="{2EA86335-0289-4DBB-87D5-A4DD7CB0DD46}" destId="{F4937A4C-B072-41F9-96C5-BD80B3E891A5}" srcOrd="0" destOrd="0" presId="urn:microsoft.com/office/officeart/2016/7/layout/BasicLinearProcessNumbered"/>
    <dgm:cxn modelId="{74932FE6-CCF5-43C2-925D-5E51DAD3443E}" type="presOf" srcId="{0E2426BB-78B6-43FF-A4EF-77AE15B6619E}" destId="{DE0BB437-8A0F-41BB-B883-85C4B73C7F1D}" srcOrd="0" destOrd="0" presId="urn:microsoft.com/office/officeart/2016/7/layout/BasicLinearProcessNumbered"/>
    <dgm:cxn modelId="{E723B0F0-4B17-45C3-BB7D-BC02BC38076B}" type="presOf" srcId="{F852C937-5B14-44F2-8CBF-1C762559733D}" destId="{40398067-3D72-4FC9-8025-5E59C1E28662}" srcOrd="0" destOrd="0" presId="urn:microsoft.com/office/officeart/2016/7/layout/BasicLinearProcessNumbered"/>
    <dgm:cxn modelId="{AF150FF8-C459-432D-ADE2-36A388DBC673}" type="presOf" srcId="{09EC9CF7-FEEA-4B58-9E62-4D1D32E7C937}" destId="{95431AB1-DF70-49FE-BA5E-91E08CCEFD25}" srcOrd="1" destOrd="0" presId="urn:microsoft.com/office/officeart/2016/7/layout/BasicLinearProcessNumbered"/>
    <dgm:cxn modelId="{87B0EC07-A149-4203-9B5A-21CEC2D35CBF}" type="presParOf" srcId="{DE0BB437-8A0F-41BB-B883-85C4B73C7F1D}" destId="{0A3196BB-8D55-4120-BF40-295327640281}" srcOrd="0" destOrd="0" presId="urn:microsoft.com/office/officeart/2016/7/layout/BasicLinearProcessNumbered"/>
    <dgm:cxn modelId="{DA081F58-1ED7-4956-A4C5-BC92BEA9B3E8}" type="presParOf" srcId="{0A3196BB-8D55-4120-BF40-295327640281}" destId="{4158D72C-F61F-4B4C-8C43-EB094647DBA5}" srcOrd="0" destOrd="0" presId="urn:microsoft.com/office/officeart/2016/7/layout/BasicLinearProcessNumbered"/>
    <dgm:cxn modelId="{51B86041-285B-43BD-AA56-ED6AD5DB7159}" type="presParOf" srcId="{0A3196BB-8D55-4120-BF40-295327640281}" destId="{B4799A40-F78E-4AD8-B56C-FB628A55B567}" srcOrd="1" destOrd="0" presId="urn:microsoft.com/office/officeart/2016/7/layout/BasicLinearProcessNumbered"/>
    <dgm:cxn modelId="{F663750C-8B45-4AAF-BF6E-62026705108E}" type="presParOf" srcId="{0A3196BB-8D55-4120-BF40-295327640281}" destId="{275B7EDA-7E0F-4592-8CDE-55C1D5582AFF}" srcOrd="2" destOrd="0" presId="urn:microsoft.com/office/officeart/2016/7/layout/BasicLinearProcessNumbered"/>
    <dgm:cxn modelId="{F3BF4C16-1BF9-4F94-A7EE-59CDD0E114BB}" type="presParOf" srcId="{0A3196BB-8D55-4120-BF40-295327640281}" destId="{5DB78DFA-FB67-4A37-A641-A40441239900}" srcOrd="3" destOrd="0" presId="urn:microsoft.com/office/officeart/2016/7/layout/BasicLinearProcessNumbered"/>
    <dgm:cxn modelId="{0BFFEA52-05CB-4CB7-A58D-A0282FBD068E}" type="presParOf" srcId="{DE0BB437-8A0F-41BB-B883-85C4B73C7F1D}" destId="{77192874-7C29-4AFD-BA77-30D1878F2EB2}" srcOrd="1" destOrd="0" presId="urn:microsoft.com/office/officeart/2016/7/layout/BasicLinearProcessNumbered"/>
    <dgm:cxn modelId="{B16B1760-C1DA-4D95-B951-FC0A3797DDF6}" type="presParOf" srcId="{DE0BB437-8A0F-41BB-B883-85C4B73C7F1D}" destId="{92084464-153C-443E-A993-596F27D50B39}" srcOrd="2" destOrd="0" presId="urn:microsoft.com/office/officeart/2016/7/layout/BasicLinearProcessNumbered"/>
    <dgm:cxn modelId="{EBE6DA11-5C8E-497B-A615-F00E1C1F2D0F}" type="presParOf" srcId="{92084464-153C-443E-A993-596F27D50B39}" destId="{F4937A4C-B072-41F9-96C5-BD80B3E891A5}" srcOrd="0" destOrd="0" presId="urn:microsoft.com/office/officeart/2016/7/layout/BasicLinearProcessNumbered"/>
    <dgm:cxn modelId="{F5A83D8C-6DFC-4BDC-BF5B-FC2106DF6E2B}" type="presParOf" srcId="{92084464-153C-443E-A993-596F27D50B39}" destId="{FDD3AFDB-9207-4A57-A977-2EAF03DB0696}" srcOrd="1" destOrd="0" presId="urn:microsoft.com/office/officeart/2016/7/layout/BasicLinearProcessNumbered"/>
    <dgm:cxn modelId="{F7F1A3E2-6338-4846-A95E-F74D2D290511}" type="presParOf" srcId="{92084464-153C-443E-A993-596F27D50B39}" destId="{49304FDC-0E7F-42DF-8E43-B444277EB7BE}" srcOrd="2" destOrd="0" presId="urn:microsoft.com/office/officeart/2016/7/layout/BasicLinearProcessNumbered"/>
    <dgm:cxn modelId="{B9ACDF16-AB4D-4BB7-9313-AD38DC098C20}" type="presParOf" srcId="{92084464-153C-443E-A993-596F27D50B39}" destId="{963EF864-0FF3-4BAC-9369-9F1F28BB70AE}" srcOrd="3" destOrd="0" presId="urn:microsoft.com/office/officeart/2016/7/layout/BasicLinearProcessNumbered"/>
    <dgm:cxn modelId="{9C11A6F5-10B3-46F4-96CF-55DFB838B66F}" type="presParOf" srcId="{DE0BB437-8A0F-41BB-B883-85C4B73C7F1D}" destId="{EC389DBE-8425-44DF-A969-AA94F80EA46A}" srcOrd="3" destOrd="0" presId="urn:microsoft.com/office/officeart/2016/7/layout/BasicLinearProcessNumbered"/>
    <dgm:cxn modelId="{7AD2755B-1F6F-401F-B8A9-81D95179D7EF}" type="presParOf" srcId="{DE0BB437-8A0F-41BB-B883-85C4B73C7F1D}" destId="{2B1C356F-ED30-437D-93CF-8DE3482C3820}" srcOrd="4" destOrd="0" presId="urn:microsoft.com/office/officeart/2016/7/layout/BasicLinearProcessNumbered"/>
    <dgm:cxn modelId="{567E8761-5AED-4320-8BCB-3E082A6EFCD9}" type="presParOf" srcId="{2B1C356F-ED30-437D-93CF-8DE3482C3820}" destId="{40398067-3D72-4FC9-8025-5E59C1E28662}" srcOrd="0" destOrd="0" presId="urn:microsoft.com/office/officeart/2016/7/layout/BasicLinearProcessNumbered"/>
    <dgm:cxn modelId="{B041DD7A-82F0-446C-B26E-BBF43929764A}" type="presParOf" srcId="{2B1C356F-ED30-437D-93CF-8DE3482C3820}" destId="{7F5EF9C2-A987-43CB-9C16-89515BBA479C}" srcOrd="1" destOrd="0" presId="urn:microsoft.com/office/officeart/2016/7/layout/BasicLinearProcessNumbered"/>
    <dgm:cxn modelId="{A75E38E7-1C7D-457F-A99B-A6884E42A9DE}" type="presParOf" srcId="{2B1C356F-ED30-437D-93CF-8DE3482C3820}" destId="{68BD03CD-B935-4BD9-96B5-D7DB4539BD8D}" srcOrd="2" destOrd="0" presId="urn:microsoft.com/office/officeart/2016/7/layout/BasicLinearProcessNumbered"/>
    <dgm:cxn modelId="{64E08C3E-0AB9-47AB-A655-E7326798F6E2}" type="presParOf" srcId="{2B1C356F-ED30-437D-93CF-8DE3482C3820}" destId="{AA72B9DC-6682-47A7-8EB0-A9973361E55A}" srcOrd="3" destOrd="0" presId="urn:microsoft.com/office/officeart/2016/7/layout/BasicLinearProcessNumbered"/>
    <dgm:cxn modelId="{A97AD0BD-4720-44F2-848E-89E7C3CA4EDF}" type="presParOf" srcId="{DE0BB437-8A0F-41BB-B883-85C4B73C7F1D}" destId="{09B24753-AFEA-48A6-A9B0-26E816AE67E4}" srcOrd="5" destOrd="0" presId="urn:microsoft.com/office/officeart/2016/7/layout/BasicLinearProcessNumbered"/>
    <dgm:cxn modelId="{B0A26A25-99B4-49D3-A9FF-DD13B2E9E965}" type="presParOf" srcId="{DE0BB437-8A0F-41BB-B883-85C4B73C7F1D}" destId="{4AE8065C-FC72-441E-A71E-C1263D7DD314}" srcOrd="6" destOrd="0" presId="urn:microsoft.com/office/officeart/2016/7/layout/BasicLinearProcessNumbered"/>
    <dgm:cxn modelId="{98517662-2042-4294-AB1F-DB31E4600965}" type="presParOf" srcId="{4AE8065C-FC72-441E-A71E-C1263D7DD314}" destId="{4E4C5F79-B4D0-4DE1-8654-1EE0F14A8494}" srcOrd="0" destOrd="0" presId="urn:microsoft.com/office/officeart/2016/7/layout/BasicLinearProcessNumbered"/>
    <dgm:cxn modelId="{547CA0F1-78F7-420C-A7F9-933DDE089C6E}" type="presParOf" srcId="{4AE8065C-FC72-441E-A71E-C1263D7DD314}" destId="{DCDEFCEF-5117-4CDA-84AF-029C6D900A5E}" srcOrd="1" destOrd="0" presId="urn:microsoft.com/office/officeart/2016/7/layout/BasicLinearProcessNumbered"/>
    <dgm:cxn modelId="{DC2951EE-E08E-4278-BFEC-B3FF7106E370}" type="presParOf" srcId="{4AE8065C-FC72-441E-A71E-C1263D7DD314}" destId="{FC948AE6-9323-4660-A54B-7E6D37DBFE6B}" srcOrd="2" destOrd="0" presId="urn:microsoft.com/office/officeart/2016/7/layout/BasicLinearProcessNumbered"/>
    <dgm:cxn modelId="{1CEE4582-6A99-4817-9E31-8AD042C4A7DB}" type="presParOf" srcId="{4AE8065C-FC72-441E-A71E-C1263D7DD314}" destId="{95431AB1-DF70-49FE-BA5E-91E08CCEFD2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5819358-4536-4427-949F-41398A8FDFC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56F458F-9AF8-47CF-BDF1-40B4CC93FC3B}">
      <dgm:prSet/>
      <dgm:spPr/>
      <dgm:t>
        <a:bodyPr/>
        <a:lstStyle/>
        <a:p>
          <a:r>
            <a:rPr lang="en-GB"/>
            <a:t>Invest time in trust-building</a:t>
          </a:r>
          <a:endParaRPr lang="en-US"/>
        </a:p>
      </dgm:t>
    </dgm:pt>
    <dgm:pt modelId="{AFE9825D-BED8-49A3-9C97-8D9BF2C85D4E}" type="parTrans" cxnId="{83988FDC-985F-488B-ABDB-CA783901D3A5}">
      <dgm:prSet/>
      <dgm:spPr/>
      <dgm:t>
        <a:bodyPr/>
        <a:lstStyle/>
        <a:p>
          <a:endParaRPr lang="en-US"/>
        </a:p>
      </dgm:t>
    </dgm:pt>
    <dgm:pt modelId="{F0330C84-25A7-4E23-BFBE-00C2D44452AF}" type="sibTrans" cxnId="{83988FDC-985F-488B-ABDB-CA783901D3A5}">
      <dgm:prSet/>
      <dgm:spPr/>
      <dgm:t>
        <a:bodyPr/>
        <a:lstStyle/>
        <a:p>
          <a:endParaRPr lang="en-US"/>
        </a:p>
      </dgm:t>
    </dgm:pt>
    <dgm:pt modelId="{92106971-0A78-4EB5-8914-4A8B8BCA5141}">
      <dgm:prSet/>
      <dgm:spPr/>
      <dgm:t>
        <a:bodyPr/>
        <a:lstStyle/>
        <a:p>
          <a:r>
            <a:rPr lang="en-GB"/>
            <a:t>Engage in meetings and social interactions</a:t>
          </a:r>
          <a:endParaRPr lang="en-US"/>
        </a:p>
      </dgm:t>
    </dgm:pt>
    <dgm:pt modelId="{EB20A811-964D-44F3-A14B-1BDA70BF1168}" type="parTrans" cxnId="{B065E368-AFC8-4D60-8018-23CC2E34DEFB}">
      <dgm:prSet/>
      <dgm:spPr/>
      <dgm:t>
        <a:bodyPr/>
        <a:lstStyle/>
        <a:p>
          <a:endParaRPr lang="en-US"/>
        </a:p>
      </dgm:t>
    </dgm:pt>
    <dgm:pt modelId="{E2E9306D-DCAF-4573-80F6-45779F2F57F6}" type="sibTrans" cxnId="{B065E368-AFC8-4D60-8018-23CC2E34DEFB}">
      <dgm:prSet/>
      <dgm:spPr/>
      <dgm:t>
        <a:bodyPr/>
        <a:lstStyle/>
        <a:p>
          <a:endParaRPr lang="en-US"/>
        </a:p>
      </dgm:t>
    </dgm:pt>
    <dgm:pt modelId="{77CC9D74-A6BC-489A-82CE-0C2A4E9493F0}">
      <dgm:prSet/>
      <dgm:spPr/>
      <dgm:t>
        <a:bodyPr/>
        <a:lstStyle/>
        <a:p>
          <a:r>
            <a:rPr lang="en-GB"/>
            <a:t>Focus on long-term partnerships</a:t>
          </a:r>
          <a:endParaRPr lang="en-US"/>
        </a:p>
      </dgm:t>
    </dgm:pt>
    <dgm:pt modelId="{415E452F-E8F8-4B02-B648-4BD49260B841}" type="parTrans" cxnId="{3EE945D7-899B-4378-8F9B-FBD55F6AA56D}">
      <dgm:prSet/>
      <dgm:spPr/>
      <dgm:t>
        <a:bodyPr/>
        <a:lstStyle/>
        <a:p>
          <a:endParaRPr lang="en-US"/>
        </a:p>
      </dgm:t>
    </dgm:pt>
    <dgm:pt modelId="{31385C02-73F7-44FA-8C80-1EF7201BC0AA}" type="sibTrans" cxnId="{3EE945D7-899B-4378-8F9B-FBD55F6AA56D}">
      <dgm:prSet/>
      <dgm:spPr/>
      <dgm:t>
        <a:bodyPr/>
        <a:lstStyle/>
        <a:p>
          <a:endParaRPr lang="en-US"/>
        </a:p>
      </dgm:t>
    </dgm:pt>
    <dgm:pt modelId="{EBEB8861-5BE8-476A-B4E6-A75B1D5EE8BD}">
      <dgm:prSet/>
      <dgm:spPr/>
      <dgm:t>
        <a:bodyPr/>
        <a:lstStyle/>
        <a:p>
          <a:r>
            <a:rPr lang="en-GB"/>
            <a:t>Improve negotiation outcomes (Chen and Chen, 2017)</a:t>
          </a:r>
          <a:endParaRPr lang="en-US"/>
        </a:p>
      </dgm:t>
    </dgm:pt>
    <dgm:pt modelId="{601E2110-4FCA-4EB9-A705-F1736F22EA12}" type="parTrans" cxnId="{826A69AC-1227-42F0-AFDF-ABA6C49C3111}">
      <dgm:prSet/>
      <dgm:spPr/>
      <dgm:t>
        <a:bodyPr/>
        <a:lstStyle/>
        <a:p>
          <a:endParaRPr lang="en-US"/>
        </a:p>
      </dgm:t>
    </dgm:pt>
    <dgm:pt modelId="{B960EB0A-F628-4046-9913-38ECB829E115}" type="sibTrans" cxnId="{826A69AC-1227-42F0-AFDF-ABA6C49C3111}">
      <dgm:prSet/>
      <dgm:spPr/>
      <dgm:t>
        <a:bodyPr/>
        <a:lstStyle/>
        <a:p>
          <a:endParaRPr lang="en-US"/>
        </a:p>
      </dgm:t>
    </dgm:pt>
    <dgm:pt modelId="{E4A4872F-CB70-44CF-AAE8-41CE536CB4D4}" type="pres">
      <dgm:prSet presAssocID="{85819358-4536-4427-949F-41398A8FDFC9}" presName="root" presStyleCnt="0">
        <dgm:presLayoutVars>
          <dgm:dir/>
          <dgm:resizeHandles val="exact"/>
        </dgm:presLayoutVars>
      </dgm:prSet>
      <dgm:spPr/>
    </dgm:pt>
    <dgm:pt modelId="{04AAB808-B397-4977-81BA-A2C6974C5565}" type="pres">
      <dgm:prSet presAssocID="{E56F458F-9AF8-47CF-BDF1-40B4CC93FC3B}" presName="compNode" presStyleCnt="0"/>
      <dgm:spPr/>
    </dgm:pt>
    <dgm:pt modelId="{FDA30C40-4659-4857-B856-65516BA05386}" type="pres">
      <dgm:prSet presAssocID="{E56F458F-9AF8-47CF-BDF1-40B4CC93FC3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3CAC10F-7FAE-4BAE-B9D6-312D9558EC76}" type="pres">
      <dgm:prSet presAssocID="{E56F458F-9AF8-47CF-BDF1-40B4CC93FC3B}" presName="spaceRect" presStyleCnt="0"/>
      <dgm:spPr/>
    </dgm:pt>
    <dgm:pt modelId="{F4DF88D5-364A-4E4B-98CD-FE68A3C2ED99}" type="pres">
      <dgm:prSet presAssocID="{E56F458F-9AF8-47CF-BDF1-40B4CC93FC3B}" presName="textRect" presStyleLbl="revTx" presStyleIdx="0" presStyleCnt="4">
        <dgm:presLayoutVars>
          <dgm:chMax val="1"/>
          <dgm:chPref val="1"/>
        </dgm:presLayoutVars>
      </dgm:prSet>
      <dgm:spPr/>
    </dgm:pt>
    <dgm:pt modelId="{56ACD61E-A756-4AC5-8AE6-8D722D757140}" type="pres">
      <dgm:prSet presAssocID="{F0330C84-25A7-4E23-BFBE-00C2D44452AF}" presName="sibTrans" presStyleCnt="0"/>
      <dgm:spPr/>
    </dgm:pt>
    <dgm:pt modelId="{70D4E389-B9FE-4DF9-A8F1-0A0E32EDA12F}" type="pres">
      <dgm:prSet presAssocID="{92106971-0A78-4EB5-8914-4A8B8BCA5141}" presName="compNode" presStyleCnt="0"/>
      <dgm:spPr/>
    </dgm:pt>
    <dgm:pt modelId="{529B5709-0475-4386-B865-CE35BBD03C10}" type="pres">
      <dgm:prSet presAssocID="{92106971-0A78-4EB5-8914-4A8B8BCA514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EDCCA17-3A5F-4C32-A40B-62106A96A607}" type="pres">
      <dgm:prSet presAssocID="{92106971-0A78-4EB5-8914-4A8B8BCA5141}" presName="spaceRect" presStyleCnt="0"/>
      <dgm:spPr/>
    </dgm:pt>
    <dgm:pt modelId="{295C5886-2A99-47ED-BFFC-71E922E157AC}" type="pres">
      <dgm:prSet presAssocID="{92106971-0A78-4EB5-8914-4A8B8BCA5141}" presName="textRect" presStyleLbl="revTx" presStyleIdx="1" presStyleCnt="4">
        <dgm:presLayoutVars>
          <dgm:chMax val="1"/>
          <dgm:chPref val="1"/>
        </dgm:presLayoutVars>
      </dgm:prSet>
      <dgm:spPr/>
    </dgm:pt>
    <dgm:pt modelId="{993BEAFC-F5A4-4F4F-A183-CAE6D8504174}" type="pres">
      <dgm:prSet presAssocID="{E2E9306D-DCAF-4573-80F6-45779F2F57F6}" presName="sibTrans" presStyleCnt="0"/>
      <dgm:spPr/>
    </dgm:pt>
    <dgm:pt modelId="{777324E3-9960-45FC-A28B-FBE6C428BF2A}" type="pres">
      <dgm:prSet presAssocID="{77CC9D74-A6BC-489A-82CE-0C2A4E9493F0}" presName="compNode" presStyleCnt="0"/>
      <dgm:spPr/>
    </dgm:pt>
    <dgm:pt modelId="{44EF0FDE-7931-4DF3-9E10-60217E468C0B}" type="pres">
      <dgm:prSet presAssocID="{77CC9D74-A6BC-489A-82CE-0C2A4E9493F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D1039CA-A743-411E-B844-4C920C2A20CA}" type="pres">
      <dgm:prSet presAssocID="{77CC9D74-A6BC-489A-82CE-0C2A4E9493F0}" presName="spaceRect" presStyleCnt="0"/>
      <dgm:spPr/>
    </dgm:pt>
    <dgm:pt modelId="{26C249EB-D262-4DE7-B94C-933F5A0140E2}" type="pres">
      <dgm:prSet presAssocID="{77CC9D74-A6BC-489A-82CE-0C2A4E9493F0}" presName="textRect" presStyleLbl="revTx" presStyleIdx="2" presStyleCnt="4">
        <dgm:presLayoutVars>
          <dgm:chMax val="1"/>
          <dgm:chPref val="1"/>
        </dgm:presLayoutVars>
      </dgm:prSet>
      <dgm:spPr/>
    </dgm:pt>
    <dgm:pt modelId="{D5541721-31C8-412A-AC22-9993ECDB7EF6}" type="pres">
      <dgm:prSet presAssocID="{31385C02-73F7-44FA-8C80-1EF7201BC0AA}" presName="sibTrans" presStyleCnt="0"/>
      <dgm:spPr/>
    </dgm:pt>
    <dgm:pt modelId="{3D41A38E-FA56-4916-BB63-22EAC52BA24E}" type="pres">
      <dgm:prSet presAssocID="{EBEB8861-5BE8-476A-B4E6-A75B1D5EE8BD}" presName="compNode" presStyleCnt="0"/>
      <dgm:spPr/>
    </dgm:pt>
    <dgm:pt modelId="{F2761F64-D0C6-4991-B459-9CCB7693D67B}" type="pres">
      <dgm:prSet presAssocID="{EBEB8861-5BE8-476A-B4E6-A75B1D5EE8B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DEC68B5B-F53C-4C50-BF83-5B1EC65E6FA9}" type="pres">
      <dgm:prSet presAssocID="{EBEB8861-5BE8-476A-B4E6-A75B1D5EE8BD}" presName="spaceRect" presStyleCnt="0"/>
      <dgm:spPr/>
    </dgm:pt>
    <dgm:pt modelId="{B9DD99FE-9607-41DB-B790-3100FC2ABFF6}" type="pres">
      <dgm:prSet presAssocID="{EBEB8861-5BE8-476A-B4E6-A75B1D5EE8B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F87EA1A-0F52-4D99-8C92-345A938F175E}" type="presOf" srcId="{85819358-4536-4427-949F-41398A8FDFC9}" destId="{E4A4872F-CB70-44CF-AAE8-41CE536CB4D4}" srcOrd="0" destOrd="0" presId="urn:microsoft.com/office/officeart/2018/2/layout/IconLabelList"/>
    <dgm:cxn modelId="{C2C4DB3D-64BF-4B74-8ED6-2B81775E94CB}" type="presOf" srcId="{92106971-0A78-4EB5-8914-4A8B8BCA5141}" destId="{295C5886-2A99-47ED-BFFC-71E922E157AC}" srcOrd="0" destOrd="0" presId="urn:microsoft.com/office/officeart/2018/2/layout/IconLabelList"/>
    <dgm:cxn modelId="{D3EEA941-1F19-4068-A5AA-246DC7EB8815}" type="presOf" srcId="{EBEB8861-5BE8-476A-B4E6-A75B1D5EE8BD}" destId="{B9DD99FE-9607-41DB-B790-3100FC2ABFF6}" srcOrd="0" destOrd="0" presId="urn:microsoft.com/office/officeart/2018/2/layout/IconLabelList"/>
    <dgm:cxn modelId="{B065E368-AFC8-4D60-8018-23CC2E34DEFB}" srcId="{85819358-4536-4427-949F-41398A8FDFC9}" destId="{92106971-0A78-4EB5-8914-4A8B8BCA5141}" srcOrd="1" destOrd="0" parTransId="{EB20A811-964D-44F3-A14B-1BDA70BF1168}" sibTransId="{E2E9306D-DCAF-4573-80F6-45779F2F57F6}"/>
    <dgm:cxn modelId="{64F00679-FB75-42E7-A366-8B576E0D5DF3}" type="presOf" srcId="{77CC9D74-A6BC-489A-82CE-0C2A4E9493F0}" destId="{26C249EB-D262-4DE7-B94C-933F5A0140E2}" srcOrd="0" destOrd="0" presId="urn:microsoft.com/office/officeart/2018/2/layout/IconLabelList"/>
    <dgm:cxn modelId="{A35C73A8-EE58-4D4D-A954-FA88A2FF1871}" type="presOf" srcId="{E56F458F-9AF8-47CF-BDF1-40B4CC93FC3B}" destId="{F4DF88D5-364A-4E4B-98CD-FE68A3C2ED99}" srcOrd="0" destOrd="0" presId="urn:microsoft.com/office/officeart/2018/2/layout/IconLabelList"/>
    <dgm:cxn modelId="{826A69AC-1227-42F0-AFDF-ABA6C49C3111}" srcId="{85819358-4536-4427-949F-41398A8FDFC9}" destId="{EBEB8861-5BE8-476A-B4E6-A75B1D5EE8BD}" srcOrd="3" destOrd="0" parTransId="{601E2110-4FCA-4EB9-A705-F1736F22EA12}" sibTransId="{B960EB0A-F628-4046-9913-38ECB829E115}"/>
    <dgm:cxn modelId="{3EE945D7-899B-4378-8F9B-FBD55F6AA56D}" srcId="{85819358-4536-4427-949F-41398A8FDFC9}" destId="{77CC9D74-A6BC-489A-82CE-0C2A4E9493F0}" srcOrd="2" destOrd="0" parTransId="{415E452F-E8F8-4B02-B648-4BD49260B841}" sibTransId="{31385C02-73F7-44FA-8C80-1EF7201BC0AA}"/>
    <dgm:cxn modelId="{83988FDC-985F-488B-ABDB-CA783901D3A5}" srcId="{85819358-4536-4427-949F-41398A8FDFC9}" destId="{E56F458F-9AF8-47CF-BDF1-40B4CC93FC3B}" srcOrd="0" destOrd="0" parTransId="{AFE9825D-BED8-49A3-9C97-8D9BF2C85D4E}" sibTransId="{F0330C84-25A7-4E23-BFBE-00C2D44452AF}"/>
    <dgm:cxn modelId="{14AAE5ED-8BCC-4A5A-A076-77FC1F2B04D5}" type="presParOf" srcId="{E4A4872F-CB70-44CF-AAE8-41CE536CB4D4}" destId="{04AAB808-B397-4977-81BA-A2C6974C5565}" srcOrd="0" destOrd="0" presId="urn:microsoft.com/office/officeart/2018/2/layout/IconLabelList"/>
    <dgm:cxn modelId="{D1C73CA7-2E68-49D9-BE20-90876DADB4EC}" type="presParOf" srcId="{04AAB808-B397-4977-81BA-A2C6974C5565}" destId="{FDA30C40-4659-4857-B856-65516BA05386}" srcOrd="0" destOrd="0" presId="urn:microsoft.com/office/officeart/2018/2/layout/IconLabelList"/>
    <dgm:cxn modelId="{D55A8B21-645E-4B4C-B3D9-DE68003BA6E9}" type="presParOf" srcId="{04AAB808-B397-4977-81BA-A2C6974C5565}" destId="{A3CAC10F-7FAE-4BAE-B9D6-312D9558EC76}" srcOrd="1" destOrd="0" presId="urn:microsoft.com/office/officeart/2018/2/layout/IconLabelList"/>
    <dgm:cxn modelId="{90F7A87B-C151-4E45-8B2A-433EBA9C546E}" type="presParOf" srcId="{04AAB808-B397-4977-81BA-A2C6974C5565}" destId="{F4DF88D5-364A-4E4B-98CD-FE68A3C2ED99}" srcOrd="2" destOrd="0" presId="urn:microsoft.com/office/officeart/2018/2/layout/IconLabelList"/>
    <dgm:cxn modelId="{218214B5-CDBC-4872-AF47-E1C8C0A4F58B}" type="presParOf" srcId="{E4A4872F-CB70-44CF-AAE8-41CE536CB4D4}" destId="{56ACD61E-A756-4AC5-8AE6-8D722D757140}" srcOrd="1" destOrd="0" presId="urn:microsoft.com/office/officeart/2018/2/layout/IconLabelList"/>
    <dgm:cxn modelId="{71D4A257-9DF4-4FD4-99B2-8AC178079BBD}" type="presParOf" srcId="{E4A4872F-CB70-44CF-AAE8-41CE536CB4D4}" destId="{70D4E389-B9FE-4DF9-A8F1-0A0E32EDA12F}" srcOrd="2" destOrd="0" presId="urn:microsoft.com/office/officeart/2018/2/layout/IconLabelList"/>
    <dgm:cxn modelId="{C7FBE853-CFD1-4658-90A7-04B3ADA0A430}" type="presParOf" srcId="{70D4E389-B9FE-4DF9-A8F1-0A0E32EDA12F}" destId="{529B5709-0475-4386-B865-CE35BBD03C10}" srcOrd="0" destOrd="0" presId="urn:microsoft.com/office/officeart/2018/2/layout/IconLabelList"/>
    <dgm:cxn modelId="{3A7A561E-E649-4C32-B8FD-C680D0C99B4F}" type="presParOf" srcId="{70D4E389-B9FE-4DF9-A8F1-0A0E32EDA12F}" destId="{1EDCCA17-3A5F-4C32-A40B-62106A96A607}" srcOrd="1" destOrd="0" presId="urn:microsoft.com/office/officeart/2018/2/layout/IconLabelList"/>
    <dgm:cxn modelId="{BA0904ED-846B-4764-99EC-3591E90867BE}" type="presParOf" srcId="{70D4E389-B9FE-4DF9-A8F1-0A0E32EDA12F}" destId="{295C5886-2A99-47ED-BFFC-71E922E157AC}" srcOrd="2" destOrd="0" presId="urn:microsoft.com/office/officeart/2018/2/layout/IconLabelList"/>
    <dgm:cxn modelId="{5FB8EFB2-EDD4-4EE9-ABD0-4C18EAF3EC3F}" type="presParOf" srcId="{E4A4872F-CB70-44CF-AAE8-41CE536CB4D4}" destId="{993BEAFC-F5A4-4F4F-A183-CAE6D8504174}" srcOrd="3" destOrd="0" presId="urn:microsoft.com/office/officeart/2018/2/layout/IconLabelList"/>
    <dgm:cxn modelId="{687F8DF2-23CF-4C14-B749-A1E0603E4C78}" type="presParOf" srcId="{E4A4872F-CB70-44CF-AAE8-41CE536CB4D4}" destId="{777324E3-9960-45FC-A28B-FBE6C428BF2A}" srcOrd="4" destOrd="0" presId="urn:microsoft.com/office/officeart/2018/2/layout/IconLabelList"/>
    <dgm:cxn modelId="{DA2ED402-495A-402B-B94F-CB6355E67BB3}" type="presParOf" srcId="{777324E3-9960-45FC-A28B-FBE6C428BF2A}" destId="{44EF0FDE-7931-4DF3-9E10-60217E468C0B}" srcOrd="0" destOrd="0" presId="urn:microsoft.com/office/officeart/2018/2/layout/IconLabelList"/>
    <dgm:cxn modelId="{D31EFA66-399B-4A47-AB87-951C3DB04A4A}" type="presParOf" srcId="{777324E3-9960-45FC-A28B-FBE6C428BF2A}" destId="{CD1039CA-A743-411E-B844-4C920C2A20CA}" srcOrd="1" destOrd="0" presId="urn:microsoft.com/office/officeart/2018/2/layout/IconLabelList"/>
    <dgm:cxn modelId="{8EDF5B03-7BFF-4562-9DD8-5C440B72CC86}" type="presParOf" srcId="{777324E3-9960-45FC-A28B-FBE6C428BF2A}" destId="{26C249EB-D262-4DE7-B94C-933F5A0140E2}" srcOrd="2" destOrd="0" presId="urn:microsoft.com/office/officeart/2018/2/layout/IconLabelList"/>
    <dgm:cxn modelId="{7055A1A4-7EA7-4020-BAD3-0F98266A91C1}" type="presParOf" srcId="{E4A4872F-CB70-44CF-AAE8-41CE536CB4D4}" destId="{D5541721-31C8-412A-AC22-9993ECDB7EF6}" srcOrd="5" destOrd="0" presId="urn:microsoft.com/office/officeart/2018/2/layout/IconLabelList"/>
    <dgm:cxn modelId="{746C370E-E6D4-46B7-9C12-0D77BC5590F9}" type="presParOf" srcId="{E4A4872F-CB70-44CF-AAE8-41CE536CB4D4}" destId="{3D41A38E-FA56-4916-BB63-22EAC52BA24E}" srcOrd="6" destOrd="0" presId="urn:microsoft.com/office/officeart/2018/2/layout/IconLabelList"/>
    <dgm:cxn modelId="{0B57174F-CD71-4383-B48B-D7AC50A2704E}" type="presParOf" srcId="{3D41A38E-FA56-4916-BB63-22EAC52BA24E}" destId="{F2761F64-D0C6-4991-B459-9CCB7693D67B}" srcOrd="0" destOrd="0" presId="urn:microsoft.com/office/officeart/2018/2/layout/IconLabelList"/>
    <dgm:cxn modelId="{CED0428C-076C-4C5C-AF23-32444CFEEF2D}" type="presParOf" srcId="{3D41A38E-FA56-4916-BB63-22EAC52BA24E}" destId="{DEC68B5B-F53C-4C50-BF83-5B1EC65E6FA9}" srcOrd="1" destOrd="0" presId="urn:microsoft.com/office/officeart/2018/2/layout/IconLabelList"/>
    <dgm:cxn modelId="{0FCE70E4-5670-4A5C-A657-F1DBE18D749F}" type="presParOf" srcId="{3D41A38E-FA56-4916-BB63-22EAC52BA24E}" destId="{B9DD99FE-9607-41DB-B790-3100FC2ABFF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D137D4A-8DAA-408F-BCE6-E03E21DF2F31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5F7F0CA-487A-4801-BDFB-74E040DE742D}">
      <dgm:prSet/>
      <dgm:spPr/>
      <dgm:t>
        <a:bodyPr/>
        <a:lstStyle/>
        <a:p>
          <a:r>
            <a:rPr lang="en-GB"/>
            <a:t>Use indirect and respectful communication</a:t>
          </a:r>
          <a:endParaRPr lang="en-US"/>
        </a:p>
      </dgm:t>
    </dgm:pt>
    <dgm:pt modelId="{2AC0E450-0A31-45EC-81DD-0CD6BD7EC980}" type="parTrans" cxnId="{36BCE59C-418C-41DC-BC00-31DD8BAD334A}">
      <dgm:prSet/>
      <dgm:spPr/>
      <dgm:t>
        <a:bodyPr/>
        <a:lstStyle/>
        <a:p>
          <a:endParaRPr lang="en-US"/>
        </a:p>
      </dgm:t>
    </dgm:pt>
    <dgm:pt modelId="{60E6E4F2-4105-4BD0-9858-71F739AE0E81}" type="sibTrans" cxnId="{36BCE59C-418C-41DC-BC00-31DD8BAD334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3F517E0-71DA-4759-9FC3-2E8EEA9B3749}">
      <dgm:prSet/>
      <dgm:spPr/>
      <dgm:t>
        <a:bodyPr/>
        <a:lstStyle/>
        <a:p>
          <a:r>
            <a:rPr lang="en-GB"/>
            <a:t>Pay attention to non-verbal cues</a:t>
          </a:r>
          <a:endParaRPr lang="en-US"/>
        </a:p>
      </dgm:t>
    </dgm:pt>
    <dgm:pt modelId="{CAAFEC74-4FFE-4D87-9B8D-94B3775CB8FC}" type="parTrans" cxnId="{FE8AF3A7-C993-4739-BBF0-992DE7602613}">
      <dgm:prSet/>
      <dgm:spPr/>
      <dgm:t>
        <a:bodyPr/>
        <a:lstStyle/>
        <a:p>
          <a:endParaRPr lang="en-US"/>
        </a:p>
      </dgm:t>
    </dgm:pt>
    <dgm:pt modelId="{E0B2D03B-2D60-44EA-973A-5116E9CB9A84}" type="sibTrans" cxnId="{FE8AF3A7-C993-4739-BBF0-992DE7602613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4048850C-4C16-4A95-B3EE-436B3E6F1B66}">
      <dgm:prSet/>
      <dgm:spPr/>
      <dgm:t>
        <a:bodyPr/>
        <a:lstStyle/>
        <a:p>
          <a:r>
            <a:rPr lang="en-GB"/>
            <a:t>Avoid overly direct language</a:t>
          </a:r>
          <a:endParaRPr lang="en-US"/>
        </a:p>
      </dgm:t>
    </dgm:pt>
    <dgm:pt modelId="{A68AB602-068B-4E73-82F0-D037FE20F1D6}" type="parTrans" cxnId="{2189CE80-B3F5-4395-9FF4-173CD563E85C}">
      <dgm:prSet/>
      <dgm:spPr/>
      <dgm:t>
        <a:bodyPr/>
        <a:lstStyle/>
        <a:p>
          <a:endParaRPr lang="en-US"/>
        </a:p>
      </dgm:t>
    </dgm:pt>
    <dgm:pt modelId="{CFD31641-E8BF-4569-B897-18FB69C2350A}" type="sibTrans" cxnId="{2189CE80-B3F5-4395-9FF4-173CD563E85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021F2733-7B7B-402A-9F00-D4D362741032}">
      <dgm:prSet/>
      <dgm:spPr/>
      <dgm:t>
        <a:bodyPr/>
        <a:lstStyle/>
        <a:p>
          <a:r>
            <a:rPr lang="en-GB"/>
            <a:t>Align with Chinese communication style (Hall, 1976)</a:t>
          </a:r>
          <a:endParaRPr lang="en-US"/>
        </a:p>
      </dgm:t>
    </dgm:pt>
    <dgm:pt modelId="{9760B89B-2101-4108-8C00-64282DE52D71}" type="parTrans" cxnId="{9EBE24EF-C303-4081-A8D4-0B410454D1CD}">
      <dgm:prSet/>
      <dgm:spPr/>
      <dgm:t>
        <a:bodyPr/>
        <a:lstStyle/>
        <a:p>
          <a:endParaRPr lang="en-US"/>
        </a:p>
      </dgm:t>
    </dgm:pt>
    <dgm:pt modelId="{B9F16FDA-ABBF-42FC-8870-04106CACDFA7}" type="sibTrans" cxnId="{9EBE24EF-C303-4081-A8D4-0B410454D1CD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71BBD5AB-A786-4B7F-9EF2-EF228D38C21E}" type="pres">
      <dgm:prSet presAssocID="{ED137D4A-8DAA-408F-BCE6-E03E21DF2F31}" presName="Name0" presStyleCnt="0">
        <dgm:presLayoutVars>
          <dgm:animLvl val="lvl"/>
          <dgm:resizeHandles val="exact"/>
        </dgm:presLayoutVars>
      </dgm:prSet>
      <dgm:spPr/>
    </dgm:pt>
    <dgm:pt modelId="{E1BB3B9A-01FB-45FD-B33D-A04EA907ED2D}" type="pres">
      <dgm:prSet presAssocID="{95F7F0CA-487A-4801-BDFB-74E040DE742D}" presName="compositeNode" presStyleCnt="0">
        <dgm:presLayoutVars>
          <dgm:bulletEnabled val="1"/>
        </dgm:presLayoutVars>
      </dgm:prSet>
      <dgm:spPr/>
    </dgm:pt>
    <dgm:pt modelId="{C0F9B0E3-DBB9-4F54-96BE-5CBDBC645FEF}" type="pres">
      <dgm:prSet presAssocID="{95F7F0CA-487A-4801-BDFB-74E040DE742D}" presName="bgRect" presStyleLbl="bgAccFollowNode1" presStyleIdx="0" presStyleCnt="4"/>
      <dgm:spPr/>
    </dgm:pt>
    <dgm:pt modelId="{07EFBD0E-C4D8-46F3-AFF2-7EFAD6901B1B}" type="pres">
      <dgm:prSet presAssocID="{60E6E4F2-4105-4BD0-9858-71F739AE0E81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CEDAD18E-FF96-434A-9B01-6EA1DE96E9A3}" type="pres">
      <dgm:prSet presAssocID="{95F7F0CA-487A-4801-BDFB-74E040DE742D}" presName="bottomLine" presStyleLbl="alignNode1" presStyleIdx="1" presStyleCnt="8">
        <dgm:presLayoutVars/>
      </dgm:prSet>
      <dgm:spPr/>
    </dgm:pt>
    <dgm:pt modelId="{3562D949-FFE0-43B6-A8EF-5E7DE8F05F5F}" type="pres">
      <dgm:prSet presAssocID="{95F7F0CA-487A-4801-BDFB-74E040DE742D}" presName="nodeText" presStyleLbl="bgAccFollowNode1" presStyleIdx="0" presStyleCnt="4">
        <dgm:presLayoutVars>
          <dgm:bulletEnabled val="1"/>
        </dgm:presLayoutVars>
      </dgm:prSet>
      <dgm:spPr/>
    </dgm:pt>
    <dgm:pt modelId="{04F47A3C-950F-44DB-A1F4-2B437B1E6F34}" type="pres">
      <dgm:prSet presAssocID="{60E6E4F2-4105-4BD0-9858-71F739AE0E81}" presName="sibTrans" presStyleCnt="0"/>
      <dgm:spPr/>
    </dgm:pt>
    <dgm:pt modelId="{A327926C-018B-459F-A45A-F96347A65A38}" type="pres">
      <dgm:prSet presAssocID="{23F517E0-71DA-4759-9FC3-2E8EEA9B3749}" presName="compositeNode" presStyleCnt="0">
        <dgm:presLayoutVars>
          <dgm:bulletEnabled val="1"/>
        </dgm:presLayoutVars>
      </dgm:prSet>
      <dgm:spPr/>
    </dgm:pt>
    <dgm:pt modelId="{01E65584-50C5-4C7E-9BB9-923CD5E5FDCB}" type="pres">
      <dgm:prSet presAssocID="{23F517E0-71DA-4759-9FC3-2E8EEA9B3749}" presName="bgRect" presStyleLbl="bgAccFollowNode1" presStyleIdx="1" presStyleCnt="4"/>
      <dgm:spPr/>
    </dgm:pt>
    <dgm:pt modelId="{59E23008-BAB3-49CA-9858-53AFAB8B0239}" type="pres">
      <dgm:prSet presAssocID="{E0B2D03B-2D60-44EA-973A-5116E9CB9A84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101C04DF-C372-436D-9926-9AAF54D62E6B}" type="pres">
      <dgm:prSet presAssocID="{23F517E0-71DA-4759-9FC3-2E8EEA9B3749}" presName="bottomLine" presStyleLbl="alignNode1" presStyleIdx="3" presStyleCnt="8">
        <dgm:presLayoutVars/>
      </dgm:prSet>
      <dgm:spPr/>
    </dgm:pt>
    <dgm:pt modelId="{86B5B333-0913-4B20-AEA2-D428A028153A}" type="pres">
      <dgm:prSet presAssocID="{23F517E0-71DA-4759-9FC3-2E8EEA9B3749}" presName="nodeText" presStyleLbl="bgAccFollowNode1" presStyleIdx="1" presStyleCnt="4">
        <dgm:presLayoutVars>
          <dgm:bulletEnabled val="1"/>
        </dgm:presLayoutVars>
      </dgm:prSet>
      <dgm:spPr/>
    </dgm:pt>
    <dgm:pt modelId="{4E84D7DA-D05B-4E1C-9581-D21395DF5E15}" type="pres">
      <dgm:prSet presAssocID="{E0B2D03B-2D60-44EA-973A-5116E9CB9A84}" presName="sibTrans" presStyleCnt="0"/>
      <dgm:spPr/>
    </dgm:pt>
    <dgm:pt modelId="{1FBB6EE3-A3BC-41DB-87FD-3A5F840AF7C6}" type="pres">
      <dgm:prSet presAssocID="{4048850C-4C16-4A95-B3EE-436B3E6F1B66}" presName="compositeNode" presStyleCnt="0">
        <dgm:presLayoutVars>
          <dgm:bulletEnabled val="1"/>
        </dgm:presLayoutVars>
      </dgm:prSet>
      <dgm:spPr/>
    </dgm:pt>
    <dgm:pt modelId="{C055155D-DFFE-4BA1-A2AE-608863B5C9D8}" type="pres">
      <dgm:prSet presAssocID="{4048850C-4C16-4A95-B3EE-436B3E6F1B66}" presName="bgRect" presStyleLbl="bgAccFollowNode1" presStyleIdx="2" presStyleCnt="4"/>
      <dgm:spPr/>
    </dgm:pt>
    <dgm:pt modelId="{CFE8625F-8A64-4554-8C16-FDECC253AFD1}" type="pres">
      <dgm:prSet presAssocID="{CFD31641-E8BF-4569-B897-18FB69C2350A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FA2BF4FF-09DB-436B-A1C8-DED6D894CF1F}" type="pres">
      <dgm:prSet presAssocID="{4048850C-4C16-4A95-B3EE-436B3E6F1B66}" presName="bottomLine" presStyleLbl="alignNode1" presStyleIdx="5" presStyleCnt="8">
        <dgm:presLayoutVars/>
      </dgm:prSet>
      <dgm:spPr/>
    </dgm:pt>
    <dgm:pt modelId="{509BF0F3-AE30-4599-8A81-B5F55C6A94A2}" type="pres">
      <dgm:prSet presAssocID="{4048850C-4C16-4A95-B3EE-436B3E6F1B66}" presName="nodeText" presStyleLbl="bgAccFollowNode1" presStyleIdx="2" presStyleCnt="4">
        <dgm:presLayoutVars>
          <dgm:bulletEnabled val="1"/>
        </dgm:presLayoutVars>
      </dgm:prSet>
      <dgm:spPr/>
    </dgm:pt>
    <dgm:pt modelId="{A61FD6DF-B1AF-483E-8F1F-E3FF3533BBC4}" type="pres">
      <dgm:prSet presAssocID="{CFD31641-E8BF-4569-B897-18FB69C2350A}" presName="sibTrans" presStyleCnt="0"/>
      <dgm:spPr/>
    </dgm:pt>
    <dgm:pt modelId="{2FC7317D-2476-4E5E-A7BC-C93564D0488A}" type="pres">
      <dgm:prSet presAssocID="{021F2733-7B7B-402A-9F00-D4D362741032}" presName="compositeNode" presStyleCnt="0">
        <dgm:presLayoutVars>
          <dgm:bulletEnabled val="1"/>
        </dgm:presLayoutVars>
      </dgm:prSet>
      <dgm:spPr/>
    </dgm:pt>
    <dgm:pt modelId="{CF1F1B93-E21F-4DB4-851E-2138DF58053F}" type="pres">
      <dgm:prSet presAssocID="{021F2733-7B7B-402A-9F00-D4D362741032}" presName="bgRect" presStyleLbl="bgAccFollowNode1" presStyleIdx="3" presStyleCnt="4"/>
      <dgm:spPr/>
    </dgm:pt>
    <dgm:pt modelId="{08E2D7CB-A332-4598-B7D7-8A0280F94F1F}" type="pres">
      <dgm:prSet presAssocID="{B9F16FDA-ABBF-42FC-8870-04106CACDFA7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832338A5-977D-435A-B108-D64E7EB8B843}" type="pres">
      <dgm:prSet presAssocID="{021F2733-7B7B-402A-9F00-D4D362741032}" presName="bottomLine" presStyleLbl="alignNode1" presStyleIdx="7" presStyleCnt="8">
        <dgm:presLayoutVars/>
      </dgm:prSet>
      <dgm:spPr/>
    </dgm:pt>
    <dgm:pt modelId="{C684FB36-8BE7-46D3-A373-EE96C01ACCD8}" type="pres">
      <dgm:prSet presAssocID="{021F2733-7B7B-402A-9F00-D4D362741032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29A53317-974D-4DCD-A8F1-E213AF979A73}" type="presOf" srcId="{23F517E0-71DA-4759-9FC3-2E8EEA9B3749}" destId="{86B5B333-0913-4B20-AEA2-D428A028153A}" srcOrd="1" destOrd="0" presId="urn:microsoft.com/office/officeart/2016/7/layout/BasicLinearProcessNumbered"/>
    <dgm:cxn modelId="{91E30719-904C-488B-8D74-079C9BBC4B6E}" type="presOf" srcId="{B9F16FDA-ABBF-42FC-8870-04106CACDFA7}" destId="{08E2D7CB-A332-4598-B7D7-8A0280F94F1F}" srcOrd="0" destOrd="0" presId="urn:microsoft.com/office/officeart/2016/7/layout/BasicLinearProcessNumbered"/>
    <dgm:cxn modelId="{D4CC5F1C-B100-47DE-BCDA-7FC9F37454E8}" type="presOf" srcId="{E0B2D03B-2D60-44EA-973A-5116E9CB9A84}" destId="{59E23008-BAB3-49CA-9858-53AFAB8B0239}" srcOrd="0" destOrd="0" presId="urn:microsoft.com/office/officeart/2016/7/layout/BasicLinearProcessNumbered"/>
    <dgm:cxn modelId="{EE12612E-7F5B-4D1F-8840-3E4901B41BDF}" type="presOf" srcId="{021F2733-7B7B-402A-9F00-D4D362741032}" destId="{CF1F1B93-E21F-4DB4-851E-2138DF58053F}" srcOrd="0" destOrd="0" presId="urn:microsoft.com/office/officeart/2016/7/layout/BasicLinearProcessNumbered"/>
    <dgm:cxn modelId="{DE68BB42-4CAB-4291-A708-D45F79ACA936}" type="presOf" srcId="{23F517E0-71DA-4759-9FC3-2E8EEA9B3749}" destId="{01E65584-50C5-4C7E-9BB9-923CD5E5FDCB}" srcOrd="0" destOrd="0" presId="urn:microsoft.com/office/officeart/2016/7/layout/BasicLinearProcessNumbered"/>
    <dgm:cxn modelId="{C9E1116A-ED9B-448C-8F6C-F41BB62C74AC}" type="presOf" srcId="{ED137D4A-8DAA-408F-BCE6-E03E21DF2F31}" destId="{71BBD5AB-A786-4B7F-9EF2-EF228D38C21E}" srcOrd="0" destOrd="0" presId="urn:microsoft.com/office/officeart/2016/7/layout/BasicLinearProcessNumbered"/>
    <dgm:cxn modelId="{36757058-9269-4D4D-8AC2-07465061FF43}" type="presOf" srcId="{CFD31641-E8BF-4569-B897-18FB69C2350A}" destId="{CFE8625F-8A64-4554-8C16-FDECC253AFD1}" srcOrd="0" destOrd="0" presId="urn:microsoft.com/office/officeart/2016/7/layout/BasicLinearProcessNumbered"/>
    <dgm:cxn modelId="{2189CE80-B3F5-4395-9FF4-173CD563E85C}" srcId="{ED137D4A-8DAA-408F-BCE6-E03E21DF2F31}" destId="{4048850C-4C16-4A95-B3EE-436B3E6F1B66}" srcOrd="2" destOrd="0" parTransId="{A68AB602-068B-4E73-82F0-D037FE20F1D6}" sibTransId="{CFD31641-E8BF-4569-B897-18FB69C2350A}"/>
    <dgm:cxn modelId="{36BCE59C-418C-41DC-BC00-31DD8BAD334A}" srcId="{ED137D4A-8DAA-408F-BCE6-E03E21DF2F31}" destId="{95F7F0CA-487A-4801-BDFB-74E040DE742D}" srcOrd="0" destOrd="0" parTransId="{2AC0E450-0A31-45EC-81DD-0CD6BD7EC980}" sibTransId="{60E6E4F2-4105-4BD0-9858-71F739AE0E81}"/>
    <dgm:cxn modelId="{FE8AF3A7-C993-4739-BBF0-992DE7602613}" srcId="{ED137D4A-8DAA-408F-BCE6-E03E21DF2F31}" destId="{23F517E0-71DA-4759-9FC3-2E8EEA9B3749}" srcOrd="1" destOrd="0" parTransId="{CAAFEC74-4FFE-4D87-9B8D-94B3775CB8FC}" sibTransId="{E0B2D03B-2D60-44EA-973A-5116E9CB9A84}"/>
    <dgm:cxn modelId="{D71869A9-7E34-4428-8C82-F7BB4266C754}" type="presOf" srcId="{4048850C-4C16-4A95-B3EE-436B3E6F1B66}" destId="{509BF0F3-AE30-4599-8A81-B5F55C6A94A2}" srcOrd="1" destOrd="0" presId="urn:microsoft.com/office/officeart/2016/7/layout/BasicLinearProcessNumbered"/>
    <dgm:cxn modelId="{8C63E4B0-368A-48FD-958B-0D27DE359FFD}" type="presOf" srcId="{95F7F0CA-487A-4801-BDFB-74E040DE742D}" destId="{3562D949-FFE0-43B6-A8EF-5E7DE8F05F5F}" srcOrd="1" destOrd="0" presId="urn:microsoft.com/office/officeart/2016/7/layout/BasicLinearProcessNumbered"/>
    <dgm:cxn modelId="{CD79A4B4-0487-4896-9B27-8F1C0F6AC570}" type="presOf" srcId="{95F7F0CA-487A-4801-BDFB-74E040DE742D}" destId="{C0F9B0E3-DBB9-4F54-96BE-5CBDBC645FEF}" srcOrd="0" destOrd="0" presId="urn:microsoft.com/office/officeart/2016/7/layout/BasicLinearProcessNumbered"/>
    <dgm:cxn modelId="{EAAE2AD6-B884-4608-B423-7AEF0B56657E}" type="presOf" srcId="{021F2733-7B7B-402A-9F00-D4D362741032}" destId="{C684FB36-8BE7-46D3-A373-EE96C01ACCD8}" srcOrd="1" destOrd="0" presId="urn:microsoft.com/office/officeart/2016/7/layout/BasicLinearProcessNumbered"/>
    <dgm:cxn modelId="{B6DBABE3-004A-4870-8577-3F4A02EB001B}" type="presOf" srcId="{4048850C-4C16-4A95-B3EE-436B3E6F1B66}" destId="{C055155D-DFFE-4BA1-A2AE-608863B5C9D8}" srcOrd="0" destOrd="0" presId="urn:microsoft.com/office/officeart/2016/7/layout/BasicLinearProcessNumbered"/>
    <dgm:cxn modelId="{71E949E6-559D-49A0-8560-38088DB6E710}" type="presOf" srcId="{60E6E4F2-4105-4BD0-9858-71F739AE0E81}" destId="{07EFBD0E-C4D8-46F3-AFF2-7EFAD6901B1B}" srcOrd="0" destOrd="0" presId="urn:microsoft.com/office/officeart/2016/7/layout/BasicLinearProcessNumbered"/>
    <dgm:cxn modelId="{9EBE24EF-C303-4081-A8D4-0B410454D1CD}" srcId="{ED137D4A-8DAA-408F-BCE6-E03E21DF2F31}" destId="{021F2733-7B7B-402A-9F00-D4D362741032}" srcOrd="3" destOrd="0" parTransId="{9760B89B-2101-4108-8C00-64282DE52D71}" sibTransId="{B9F16FDA-ABBF-42FC-8870-04106CACDFA7}"/>
    <dgm:cxn modelId="{7BED01C8-0C31-43A7-97A7-66048E8D363A}" type="presParOf" srcId="{71BBD5AB-A786-4B7F-9EF2-EF228D38C21E}" destId="{E1BB3B9A-01FB-45FD-B33D-A04EA907ED2D}" srcOrd="0" destOrd="0" presId="urn:microsoft.com/office/officeart/2016/7/layout/BasicLinearProcessNumbered"/>
    <dgm:cxn modelId="{BF631CCC-86E9-400A-B8AC-7077BAB7A2BD}" type="presParOf" srcId="{E1BB3B9A-01FB-45FD-B33D-A04EA907ED2D}" destId="{C0F9B0E3-DBB9-4F54-96BE-5CBDBC645FEF}" srcOrd="0" destOrd="0" presId="urn:microsoft.com/office/officeart/2016/7/layout/BasicLinearProcessNumbered"/>
    <dgm:cxn modelId="{95484457-D839-444A-9AD6-4BED3C1F5051}" type="presParOf" srcId="{E1BB3B9A-01FB-45FD-B33D-A04EA907ED2D}" destId="{07EFBD0E-C4D8-46F3-AFF2-7EFAD6901B1B}" srcOrd="1" destOrd="0" presId="urn:microsoft.com/office/officeart/2016/7/layout/BasicLinearProcessNumbered"/>
    <dgm:cxn modelId="{4AD46D80-271B-4730-93DB-698DAFCB723A}" type="presParOf" srcId="{E1BB3B9A-01FB-45FD-B33D-A04EA907ED2D}" destId="{CEDAD18E-FF96-434A-9B01-6EA1DE96E9A3}" srcOrd="2" destOrd="0" presId="urn:microsoft.com/office/officeart/2016/7/layout/BasicLinearProcessNumbered"/>
    <dgm:cxn modelId="{5D61A209-A5B1-4A05-AA8D-332C1393DB77}" type="presParOf" srcId="{E1BB3B9A-01FB-45FD-B33D-A04EA907ED2D}" destId="{3562D949-FFE0-43B6-A8EF-5E7DE8F05F5F}" srcOrd="3" destOrd="0" presId="urn:microsoft.com/office/officeart/2016/7/layout/BasicLinearProcessNumbered"/>
    <dgm:cxn modelId="{76E0BB26-71EC-4805-98A3-09F601C74D86}" type="presParOf" srcId="{71BBD5AB-A786-4B7F-9EF2-EF228D38C21E}" destId="{04F47A3C-950F-44DB-A1F4-2B437B1E6F34}" srcOrd="1" destOrd="0" presId="urn:microsoft.com/office/officeart/2016/7/layout/BasicLinearProcessNumbered"/>
    <dgm:cxn modelId="{4FE17D74-E98D-4DDB-9C0A-42FFD2A67776}" type="presParOf" srcId="{71BBD5AB-A786-4B7F-9EF2-EF228D38C21E}" destId="{A327926C-018B-459F-A45A-F96347A65A38}" srcOrd="2" destOrd="0" presId="urn:microsoft.com/office/officeart/2016/7/layout/BasicLinearProcessNumbered"/>
    <dgm:cxn modelId="{37DDEDF4-BC4C-4C54-8069-105764F389E1}" type="presParOf" srcId="{A327926C-018B-459F-A45A-F96347A65A38}" destId="{01E65584-50C5-4C7E-9BB9-923CD5E5FDCB}" srcOrd="0" destOrd="0" presId="urn:microsoft.com/office/officeart/2016/7/layout/BasicLinearProcessNumbered"/>
    <dgm:cxn modelId="{41BF5D21-85AD-4063-A3D9-0A74F9DBC9A7}" type="presParOf" srcId="{A327926C-018B-459F-A45A-F96347A65A38}" destId="{59E23008-BAB3-49CA-9858-53AFAB8B0239}" srcOrd="1" destOrd="0" presId="urn:microsoft.com/office/officeart/2016/7/layout/BasicLinearProcessNumbered"/>
    <dgm:cxn modelId="{91BB5484-9A6F-44BF-8BC0-1F5939F22066}" type="presParOf" srcId="{A327926C-018B-459F-A45A-F96347A65A38}" destId="{101C04DF-C372-436D-9926-9AAF54D62E6B}" srcOrd="2" destOrd="0" presId="urn:microsoft.com/office/officeart/2016/7/layout/BasicLinearProcessNumbered"/>
    <dgm:cxn modelId="{0097D6A1-EB0C-42DD-96A8-ADA36BD7900F}" type="presParOf" srcId="{A327926C-018B-459F-A45A-F96347A65A38}" destId="{86B5B333-0913-4B20-AEA2-D428A028153A}" srcOrd="3" destOrd="0" presId="urn:microsoft.com/office/officeart/2016/7/layout/BasicLinearProcessNumbered"/>
    <dgm:cxn modelId="{5B411AA5-D4F9-4529-A504-4D59A50833E7}" type="presParOf" srcId="{71BBD5AB-A786-4B7F-9EF2-EF228D38C21E}" destId="{4E84D7DA-D05B-4E1C-9581-D21395DF5E15}" srcOrd="3" destOrd="0" presId="urn:microsoft.com/office/officeart/2016/7/layout/BasicLinearProcessNumbered"/>
    <dgm:cxn modelId="{02ECD90F-B626-41E7-B853-47909D15AA2D}" type="presParOf" srcId="{71BBD5AB-A786-4B7F-9EF2-EF228D38C21E}" destId="{1FBB6EE3-A3BC-41DB-87FD-3A5F840AF7C6}" srcOrd="4" destOrd="0" presId="urn:microsoft.com/office/officeart/2016/7/layout/BasicLinearProcessNumbered"/>
    <dgm:cxn modelId="{EF3F249E-5EDC-4FC2-B9B4-9E6A54FEA002}" type="presParOf" srcId="{1FBB6EE3-A3BC-41DB-87FD-3A5F840AF7C6}" destId="{C055155D-DFFE-4BA1-A2AE-608863B5C9D8}" srcOrd="0" destOrd="0" presId="urn:microsoft.com/office/officeart/2016/7/layout/BasicLinearProcessNumbered"/>
    <dgm:cxn modelId="{C6C4F07C-FAD3-4408-9490-5BDB3CA08534}" type="presParOf" srcId="{1FBB6EE3-A3BC-41DB-87FD-3A5F840AF7C6}" destId="{CFE8625F-8A64-4554-8C16-FDECC253AFD1}" srcOrd="1" destOrd="0" presId="urn:microsoft.com/office/officeart/2016/7/layout/BasicLinearProcessNumbered"/>
    <dgm:cxn modelId="{92C14E88-F958-4882-B8E9-D82568C46BF4}" type="presParOf" srcId="{1FBB6EE3-A3BC-41DB-87FD-3A5F840AF7C6}" destId="{FA2BF4FF-09DB-436B-A1C8-DED6D894CF1F}" srcOrd="2" destOrd="0" presId="urn:microsoft.com/office/officeart/2016/7/layout/BasicLinearProcessNumbered"/>
    <dgm:cxn modelId="{74E270EF-659C-4CD3-91A9-D597D1342176}" type="presParOf" srcId="{1FBB6EE3-A3BC-41DB-87FD-3A5F840AF7C6}" destId="{509BF0F3-AE30-4599-8A81-B5F55C6A94A2}" srcOrd="3" destOrd="0" presId="urn:microsoft.com/office/officeart/2016/7/layout/BasicLinearProcessNumbered"/>
    <dgm:cxn modelId="{DDD823C2-F0F1-49CE-B8B3-970E116038D9}" type="presParOf" srcId="{71BBD5AB-A786-4B7F-9EF2-EF228D38C21E}" destId="{A61FD6DF-B1AF-483E-8F1F-E3FF3533BBC4}" srcOrd="5" destOrd="0" presId="urn:microsoft.com/office/officeart/2016/7/layout/BasicLinearProcessNumbered"/>
    <dgm:cxn modelId="{7B263865-5E6D-4A84-B830-E5F44E45CC4F}" type="presParOf" srcId="{71BBD5AB-A786-4B7F-9EF2-EF228D38C21E}" destId="{2FC7317D-2476-4E5E-A7BC-C93564D0488A}" srcOrd="6" destOrd="0" presId="urn:microsoft.com/office/officeart/2016/7/layout/BasicLinearProcessNumbered"/>
    <dgm:cxn modelId="{9FCE2187-298E-4CF3-92F0-7DAA7FC146D5}" type="presParOf" srcId="{2FC7317D-2476-4E5E-A7BC-C93564D0488A}" destId="{CF1F1B93-E21F-4DB4-851E-2138DF58053F}" srcOrd="0" destOrd="0" presId="urn:microsoft.com/office/officeart/2016/7/layout/BasicLinearProcessNumbered"/>
    <dgm:cxn modelId="{3305548E-680E-49FF-96E1-937A7603FCF5}" type="presParOf" srcId="{2FC7317D-2476-4E5E-A7BC-C93564D0488A}" destId="{08E2D7CB-A332-4598-B7D7-8A0280F94F1F}" srcOrd="1" destOrd="0" presId="urn:microsoft.com/office/officeart/2016/7/layout/BasicLinearProcessNumbered"/>
    <dgm:cxn modelId="{1828C713-B046-42A1-B234-E6E25EBCD8B4}" type="presParOf" srcId="{2FC7317D-2476-4E5E-A7BC-C93564D0488A}" destId="{832338A5-977D-435A-B108-D64E7EB8B843}" srcOrd="2" destOrd="0" presId="urn:microsoft.com/office/officeart/2016/7/layout/BasicLinearProcessNumbered"/>
    <dgm:cxn modelId="{44A3DB6B-2224-4702-A463-82A490474BFD}" type="presParOf" srcId="{2FC7317D-2476-4E5E-A7BC-C93564D0488A}" destId="{C684FB36-8BE7-46D3-A373-EE96C01ACCD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0016FE9-1295-4266-8051-7DEE54491F6E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02FD5C4-900E-489E-80D2-789FF21F3186}">
      <dgm:prSet/>
      <dgm:spPr/>
      <dgm:t>
        <a:bodyPr/>
        <a:lstStyle/>
        <a:p>
          <a:r>
            <a:rPr lang="en-GB"/>
            <a:t>Acknowledge authority and seniority</a:t>
          </a:r>
          <a:endParaRPr lang="en-US"/>
        </a:p>
      </dgm:t>
    </dgm:pt>
    <dgm:pt modelId="{6C4E6F06-B966-4BC4-AD09-1C6FB3412DD4}" type="parTrans" cxnId="{DCBDCE52-04EF-4848-A7BF-4B3866AA925A}">
      <dgm:prSet/>
      <dgm:spPr/>
      <dgm:t>
        <a:bodyPr/>
        <a:lstStyle/>
        <a:p>
          <a:endParaRPr lang="en-US"/>
        </a:p>
      </dgm:t>
    </dgm:pt>
    <dgm:pt modelId="{F05AF60E-492B-4E60-9B99-B14CB29C75F7}" type="sibTrans" cxnId="{DCBDCE52-04EF-4848-A7BF-4B3866AA925A}">
      <dgm:prSet/>
      <dgm:spPr/>
      <dgm:t>
        <a:bodyPr/>
        <a:lstStyle/>
        <a:p>
          <a:endParaRPr lang="en-US"/>
        </a:p>
      </dgm:t>
    </dgm:pt>
    <dgm:pt modelId="{70CEA19D-CA34-45B3-AEB8-11E76861E720}">
      <dgm:prSet/>
      <dgm:spPr/>
      <dgm:t>
        <a:bodyPr/>
        <a:lstStyle/>
        <a:p>
          <a:r>
            <a:rPr lang="en-GB"/>
            <a:t>Ensure correct level of representation</a:t>
          </a:r>
          <a:endParaRPr lang="en-US"/>
        </a:p>
      </dgm:t>
    </dgm:pt>
    <dgm:pt modelId="{10A85A55-858E-4A88-A2B5-E09623564C47}" type="parTrans" cxnId="{601253A8-E249-4479-93B7-3F09760A92BF}">
      <dgm:prSet/>
      <dgm:spPr/>
      <dgm:t>
        <a:bodyPr/>
        <a:lstStyle/>
        <a:p>
          <a:endParaRPr lang="en-US"/>
        </a:p>
      </dgm:t>
    </dgm:pt>
    <dgm:pt modelId="{236676B0-358E-4ACC-8F46-90F40EEC624D}" type="sibTrans" cxnId="{601253A8-E249-4479-93B7-3F09760A92BF}">
      <dgm:prSet/>
      <dgm:spPr/>
      <dgm:t>
        <a:bodyPr/>
        <a:lstStyle/>
        <a:p>
          <a:endParaRPr lang="en-US"/>
        </a:p>
      </dgm:t>
    </dgm:pt>
    <dgm:pt modelId="{5E35F4D4-B6AC-447E-9BB8-BB5259E283CD}">
      <dgm:prSet/>
      <dgm:spPr/>
      <dgm:t>
        <a:bodyPr/>
        <a:lstStyle/>
        <a:p>
          <a:r>
            <a:rPr lang="en-GB"/>
            <a:t>Show formal respect</a:t>
          </a:r>
          <a:endParaRPr lang="en-US"/>
        </a:p>
      </dgm:t>
    </dgm:pt>
    <dgm:pt modelId="{2F71DA8E-6D55-43BB-86D2-0E083B112DD9}" type="parTrans" cxnId="{DC03FC03-B017-4106-AD5D-47613D6A4A97}">
      <dgm:prSet/>
      <dgm:spPr/>
      <dgm:t>
        <a:bodyPr/>
        <a:lstStyle/>
        <a:p>
          <a:endParaRPr lang="en-US"/>
        </a:p>
      </dgm:t>
    </dgm:pt>
    <dgm:pt modelId="{D3575169-98B4-4C0A-BCB0-BCF8053B4FDA}" type="sibTrans" cxnId="{DC03FC03-B017-4106-AD5D-47613D6A4A97}">
      <dgm:prSet/>
      <dgm:spPr/>
      <dgm:t>
        <a:bodyPr/>
        <a:lstStyle/>
        <a:p>
          <a:endParaRPr lang="en-US"/>
        </a:p>
      </dgm:t>
    </dgm:pt>
    <dgm:pt modelId="{409DC278-9D71-4198-B2A9-D3A917B0CE44}">
      <dgm:prSet/>
      <dgm:spPr/>
      <dgm:t>
        <a:bodyPr/>
        <a:lstStyle/>
        <a:p>
          <a:r>
            <a:rPr lang="en-GB"/>
            <a:t>Important in high power distance cultures (Hofstede, 2011)</a:t>
          </a:r>
          <a:endParaRPr lang="en-US"/>
        </a:p>
      </dgm:t>
    </dgm:pt>
    <dgm:pt modelId="{F46A75AB-E2C5-4093-9D61-C4B2A6AD6144}" type="parTrans" cxnId="{CBD73672-FE6C-4675-963E-DD6EFADF2711}">
      <dgm:prSet/>
      <dgm:spPr/>
      <dgm:t>
        <a:bodyPr/>
        <a:lstStyle/>
        <a:p>
          <a:endParaRPr lang="en-US"/>
        </a:p>
      </dgm:t>
    </dgm:pt>
    <dgm:pt modelId="{0758F386-5E8F-4824-AB84-D6B463644A1C}" type="sibTrans" cxnId="{CBD73672-FE6C-4675-963E-DD6EFADF2711}">
      <dgm:prSet/>
      <dgm:spPr/>
      <dgm:t>
        <a:bodyPr/>
        <a:lstStyle/>
        <a:p>
          <a:endParaRPr lang="en-US"/>
        </a:p>
      </dgm:t>
    </dgm:pt>
    <dgm:pt modelId="{B28351FA-D527-4375-A37B-67E8DC54575F}" type="pres">
      <dgm:prSet presAssocID="{60016FE9-1295-4266-8051-7DEE54491F6E}" presName="matrix" presStyleCnt="0">
        <dgm:presLayoutVars>
          <dgm:chMax val="1"/>
          <dgm:dir/>
          <dgm:resizeHandles val="exact"/>
        </dgm:presLayoutVars>
      </dgm:prSet>
      <dgm:spPr/>
    </dgm:pt>
    <dgm:pt modelId="{4927FB49-A6C1-4E17-99BA-14F7623AE25C}" type="pres">
      <dgm:prSet presAssocID="{60016FE9-1295-4266-8051-7DEE54491F6E}" presName="diamond" presStyleLbl="bgShp" presStyleIdx="0" presStyleCnt="1"/>
      <dgm:spPr/>
    </dgm:pt>
    <dgm:pt modelId="{A04F25B7-F825-44A7-818A-468CF7FF210C}" type="pres">
      <dgm:prSet presAssocID="{60016FE9-1295-4266-8051-7DEE54491F6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2DB1543-60B2-451A-8DC3-6FD28E4AFB8D}" type="pres">
      <dgm:prSet presAssocID="{60016FE9-1295-4266-8051-7DEE54491F6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756DB2D-BA63-47F1-B4A6-DC12F1545FC7}" type="pres">
      <dgm:prSet presAssocID="{60016FE9-1295-4266-8051-7DEE54491F6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86CF3AF-EA0F-440A-8927-A8FE9BCC9365}" type="pres">
      <dgm:prSet presAssocID="{60016FE9-1295-4266-8051-7DEE54491F6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C03FC03-B017-4106-AD5D-47613D6A4A97}" srcId="{60016FE9-1295-4266-8051-7DEE54491F6E}" destId="{5E35F4D4-B6AC-447E-9BB8-BB5259E283CD}" srcOrd="2" destOrd="0" parTransId="{2F71DA8E-6D55-43BB-86D2-0E083B112DD9}" sibTransId="{D3575169-98B4-4C0A-BCB0-BCF8053B4FDA}"/>
    <dgm:cxn modelId="{F5C0751C-01A9-48F5-94EC-58E5447C44ED}" type="presOf" srcId="{60016FE9-1295-4266-8051-7DEE54491F6E}" destId="{B28351FA-D527-4375-A37B-67E8DC54575F}" srcOrd="0" destOrd="0" presId="urn:microsoft.com/office/officeart/2005/8/layout/matrix3"/>
    <dgm:cxn modelId="{B613C432-CE5F-4B1D-8288-369A9403A2CC}" type="presOf" srcId="{302FD5C4-900E-489E-80D2-789FF21F3186}" destId="{A04F25B7-F825-44A7-818A-468CF7FF210C}" srcOrd="0" destOrd="0" presId="urn:microsoft.com/office/officeart/2005/8/layout/matrix3"/>
    <dgm:cxn modelId="{7D6B5F6D-9029-406E-B6B1-4DADC53845B3}" type="presOf" srcId="{409DC278-9D71-4198-B2A9-D3A917B0CE44}" destId="{B86CF3AF-EA0F-440A-8927-A8FE9BCC9365}" srcOrd="0" destOrd="0" presId="urn:microsoft.com/office/officeart/2005/8/layout/matrix3"/>
    <dgm:cxn modelId="{CBD73672-FE6C-4675-963E-DD6EFADF2711}" srcId="{60016FE9-1295-4266-8051-7DEE54491F6E}" destId="{409DC278-9D71-4198-B2A9-D3A917B0CE44}" srcOrd="3" destOrd="0" parTransId="{F46A75AB-E2C5-4093-9D61-C4B2A6AD6144}" sibTransId="{0758F386-5E8F-4824-AB84-D6B463644A1C}"/>
    <dgm:cxn modelId="{DCBDCE52-04EF-4848-A7BF-4B3866AA925A}" srcId="{60016FE9-1295-4266-8051-7DEE54491F6E}" destId="{302FD5C4-900E-489E-80D2-789FF21F3186}" srcOrd="0" destOrd="0" parTransId="{6C4E6F06-B966-4BC4-AD09-1C6FB3412DD4}" sibTransId="{F05AF60E-492B-4E60-9B99-B14CB29C75F7}"/>
    <dgm:cxn modelId="{601253A8-E249-4479-93B7-3F09760A92BF}" srcId="{60016FE9-1295-4266-8051-7DEE54491F6E}" destId="{70CEA19D-CA34-45B3-AEB8-11E76861E720}" srcOrd="1" destOrd="0" parTransId="{10A85A55-858E-4A88-A2B5-E09623564C47}" sibTransId="{236676B0-358E-4ACC-8F46-90F40EEC624D}"/>
    <dgm:cxn modelId="{FA6D35A9-94F1-4534-9914-05437465A3F6}" type="presOf" srcId="{5E35F4D4-B6AC-447E-9BB8-BB5259E283CD}" destId="{2756DB2D-BA63-47F1-B4A6-DC12F1545FC7}" srcOrd="0" destOrd="0" presId="urn:microsoft.com/office/officeart/2005/8/layout/matrix3"/>
    <dgm:cxn modelId="{FD9541EF-CDCE-4615-A67D-A4A4FFFA2D44}" type="presOf" srcId="{70CEA19D-CA34-45B3-AEB8-11E76861E720}" destId="{02DB1543-60B2-451A-8DC3-6FD28E4AFB8D}" srcOrd="0" destOrd="0" presId="urn:microsoft.com/office/officeart/2005/8/layout/matrix3"/>
    <dgm:cxn modelId="{2B0D2E0D-E94C-4138-9A93-02AF245B6DE8}" type="presParOf" srcId="{B28351FA-D527-4375-A37B-67E8DC54575F}" destId="{4927FB49-A6C1-4E17-99BA-14F7623AE25C}" srcOrd="0" destOrd="0" presId="urn:microsoft.com/office/officeart/2005/8/layout/matrix3"/>
    <dgm:cxn modelId="{E77DDF40-E571-4437-BE58-6D719EB5F56B}" type="presParOf" srcId="{B28351FA-D527-4375-A37B-67E8DC54575F}" destId="{A04F25B7-F825-44A7-818A-468CF7FF210C}" srcOrd="1" destOrd="0" presId="urn:microsoft.com/office/officeart/2005/8/layout/matrix3"/>
    <dgm:cxn modelId="{841D9077-A749-4726-911F-1475B8E29B6A}" type="presParOf" srcId="{B28351FA-D527-4375-A37B-67E8DC54575F}" destId="{02DB1543-60B2-451A-8DC3-6FD28E4AFB8D}" srcOrd="2" destOrd="0" presId="urn:microsoft.com/office/officeart/2005/8/layout/matrix3"/>
    <dgm:cxn modelId="{1DCA0D27-3401-46CD-9264-B1C9C0B2B63B}" type="presParOf" srcId="{B28351FA-D527-4375-A37B-67E8DC54575F}" destId="{2756DB2D-BA63-47F1-B4A6-DC12F1545FC7}" srcOrd="3" destOrd="0" presId="urn:microsoft.com/office/officeart/2005/8/layout/matrix3"/>
    <dgm:cxn modelId="{B3404D3C-A749-406F-B0DF-73A6AAD5723D}" type="presParOf" srcId="{B28351FA-D527-4375-A37B-67E8DC54575F}" destId="{B86CF3AF-EA0F-440A-8927-A8FE9BCC936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FC3773F-9508-455B-B039-107BFBB6D2D8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0F0C62E-CA10-4218-AD3A-C9153E770180}">
      <dgm:prSet/>
      <dgm:spPr/>
      <dgm:t>
        <a:bodyPr/>
        <a:lstStyle/>
        <a:p>
          <a:r>
            <a:rPr lang="en-GB"/>
            <a:t>Allow time for decisions</a:t>
          </a:r>
          <a:endParaRPr lang="en-US"/>
        </a:p>
      </dgm:t>
    </dgm:pt>
    <dgm:pt modelId="{35D086C9-51CC-4B7E-8167-8C719E6BE49F}" type="parTrans" cxnId="{C159EC61-4E32-4E0C-9F98-15E45823409A}">
      <dgm:prSet/>
      <dgm:spPr/>
      <dgm:t>
        <a:bodyPr/>
        <a:lstStyle/>
        <a:p>
          <a:endParaRPr lang="en-US"/>
        </a:p>
      </dgm:t>
    </dgm:pt>
    <dgm:pt modelId="{A941A9F9-32E2-4043-8385-D01212ADDA29}" type="sibTrans" cxnId="{C159EC61-4E32-4E0C-9F98-15E45823409A}">
      <dgm:prSet/>
      <dgm:spPr/>
      <dgm:t>
        <a:bodyPr/>
        <a:lstStyle/>
        <a:p>
          <a:endParaRPr lang="en-US"/>
        </a:p>
      </dgm:t>
    </dgm:pt>
    <dgm:pt modelId="{5979ABDD-5EF0-41C2-ABD8-F7DF031383C6}">
      <dgm:prSet/>
      <dgm:spPr/>
      <dgm:t>
        <a:bodyPr/>
        <a:lstStyle/>
        <a:p>
          <a:r>
            <a:rPr lang="en-GB"/>
            <a:t>Avoid rushing negotiations</a:t>
          </a:r>
          <a:endParaRPr lang="en-US"/>
        </a:p>
      </dgm:t>
    </dgm:pt>
    <dgm:pt modelId="{AA67F730-46F1-4C49-83A5-F890E18C1F8B}" type="parTrans" cxnId="{3BD7DF7D-3AD2-4C1D-8B02-61CE8ED760D2}">
      <dgm:prSet/>
      <dgm:spPr/>
      <dgm:t>
        <a:bodyPr/>
        <a:lstStyle/>
        <a:p>
          <a:endParaRPr lang="en-US"/>
        </a:p>
      </dgm:t>
    </dgm:pt>
    <dgm:pt modelId="{9F35C4E8-04FD-4748-A0ED-C5FFEDCD9748}" type="sibTrans" cxnId="{3BD7DF7D-3AD2-4C1D-8B02-61CE8ED760D2}">
      <dgm:prSet/>
      <dgm:spPr/>
      <dgm:t>
        <a:bodyPr/>
        <a:lstStyle/>
        <a:p>
          <a:endParaRPr lang="en-US"/>
        </a:p>
      </dgm:t>
    </dgm:pt>
    <dgm:pt modelId="{DC4230D9-9085-486F-9324-8AB88CA9A10A}">
      <dgm:prSet/>
      <dgm:spPr/>
      <dgm:t>
        <a:bodyPr/>
        <a:lstStyle/>
        <a:p>
          <a:r>
            <a:rPr lang="en-GB"/>
            <a:t>Focus on long-term success</a:t>
          </a:r>
          <a:endParaRPr lang="en-US"/>
        </a:p>
      </dgm:t>
    </dgm:pt>
    <dgm:pt modelId="{A58FB175-4ABD-453F-9270-D03CE672DD86}" type="parTrans" cxnId="{3D8C3B54-83AE-4AC0-A82F-3C1FA5E29D4A}">
      <dgm:prSet/>
      <dgm:spPr/>
      <dgm:t>
        <a:bodyPr/>
        <a:lstStyle/>
        <a:p>
          <a:endParaRPr lang="en-US"/>
        </a:p>
      </dgm:t>
    </dgm:pt>
    <dgm:pt modelId="{506AA3B2-EBAD-4103-B6C2-DF3D8DE850D0}" type="sibTrans" cxnId="{3D8C3B54-83AE-4AC0-A82F-3C1FA5E29D4A}">
      <dgm:prSet/>
      <dgm:spPr/>
      <dgm:t>
        <a:bodyPr/>
        <a:lstStyle/>
        <a:p>
          <a:endParaRPr lang="en-US"/>
        </a:p>
      </dgm:t>
    </dgm:pt>
    <dgm:pt modelId="{76F2524D-32F8-4818-8A9F-D10CA00F3F56}">
      <dgm:prSet/>
      <dgm:spPr/>
      <dgm:t>
        <a:bodyPr/>
        <a:lstStyle/>
        <a:p>
          <a:r>
            <a:rPr lang="en-GB"/>
            <a:t>Patience improves outcomes (Bret, 2017). </a:t>
          </a:r>
          <a:endParaRPr lang="en-US"/>
        </a:p>
      </dgm:t>
    </dgm:pt>
    <dgm:pt modelId="{62FA8621-ACE0-4D82-A72B-ABA614088DF3}" type="parTrans" cxnId="{DC5A0BAB-12E4-4183-B265-AA7937D87242}">
      <dgm:prSet/>
      <dgm:spPr/>
      <dgm:t>
        <a:bodyPr/>
        <a:lstStyle/>
        <a:p>
          <a:endParaRPr lang="en-US"/>
        </a:p>
      </dgm:t>
    </dgm:pt>
    <dgm:pt modelId="{A1C83E9A-4740-43F9-9EE1-EBF023E16CAB}" type="sibTrans" cxnId="{DC5A0BAB-12E4-4183-B265-AA7937D87242}">
      <dgm:prSet/>
      <dgm:spPr/>
      <dgm:t>
        <a:bodyPr/>
        <a:lstStyle/>
        <a:p>
          <a:endParaRPr lang="en-US"/>
        </a:p>
      </dgm:t>
    </dgm:pt>
    <dgm:pt modelId="{F44E79A2-2FFF-4280-817B-2C813329FE14}" type="pres">
      <dgm:prSet presAssocID="{9FC3773F-9508-455B-B039-107BFBB6D2D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21F56D2-C6B2-4F7D-8203-C3283C6327AE}" type="pres">
      <dgm:prSet presAssocID="{30F0C62E-CA10-4218-AD3A-C9153E770180}" presName="hierRoot1" presStyleCnt="0"/>
      <dgm:spPr/>
    </dgm:pt>
    <dgm:pt modelId="{2032C7FD-A398-4844-8F23-17EDC3C92F16}" type="pres">
      <dgm:prSet presAssocID="{30F0C62E-CA10-4218-AD3A-C9153E770180}" presName="composite" presStyleCnt="0"/>
      <dgm:spPr/>
    </dgm:pt>
    <dgm:pt modelId="{A26F320E-27D9-4228-BEC8-9835ADBDEAF7}" type="pres">
      <dgm:prSet presAssocID="{30F0C62E-CA10-4218-AD3A-C9153E770180}" presName="background" presStyleLbl="node0" presStyleIdx="0" presStyleCnt="4"/>
      <dgm:spPr/>
    </dgm:pt>
    <dgm:pt modelId="{37D99D41-AF71-4495-9979-07B113940791}" type="pres">
      <dgm:prSet presAssocID="{30F0C62E-CA10-4218-AD3A-C9153E770180}" presName="text" presStyleLbl="fgAcc0" presStyleIdx="0" presStyleCnt="4">
        <dgm:presLayoutVars>
          <dgm:chPref val="3"/>
        </dgm:presLayoutVars>
      </dgm:prSet>
      <dgm:spPr/>
    </dgm:pt>
    <dgm:pt modelId="{C320501B-600D-4E58-A01F-904A27D86AC6}" type="pres">
      <dgm:prSet presAssocID="{30F0C62E-CA10-4218-AD3A-C9153E770180}" presName="hierChild2" presStyleCnt="0"/>
      <dgm:spPr/>
    </dgm:pt>
    <dgm:pt modelId="{3557EB67-4175-40D1-90A8-8160E250F74C}" type="pres">
      <dgm:prSet presAssocID="{5979ABDD-5EF0-41C2-ABD8-F7DF031383C6}" presName="hierRoot1" presStyleCnt="0"/>
      <dgm:spPr/>
    </dgm:pt>
    <dgm:pt modelId="{D773B550-CFDD-4CD8-89F9-F706BEFDD1AF}" type="pres">
      <dgm:prSet presAssocID="{5979ABDD-5EF0-41C2-ABD8-F7DF031383C6}" presName="composite" presStyleCnt="0"/>
      <dgm:spPr/>
    </dgm:pt>
    <dgm:pt modelId="{CCC208FF-DEA9-4983-BECB-92EF0490AE82}" type="pres">
      <dgm:prSet presAssocID="{5979ABDD-5EF0-41C2-ABD8-F7DF031383C6}" presName="background" presStyleLbl="node0" presStyleIdx="1" presStyleCnt="4"/>
      <dgm:spPr/>
    </dgm:pt>
    <dgm:pt modelId="{2AF8CFE9-17FE-4B89-AFBB-C26C1F942CA0}" type="pres">
      <dgm:prSet presAssocID="{5979ABDD-5EF0-41C2-ABD8-F7DF031383C6}" presName="text" presStyleLbl="fgAcc0" presStyleIdx="1" presStyleCnt="4">
        <dgm:presLayoutVars>
          <dgm:chPref val="3"/>
        </dgm:presLayoutVars>
      </dgm:prSet>
      <dgm:spPr/>
    </dgm:pt>
    <dgm:pt modelId="{22122B67-C565-4C96-9436-DCB32BF9D4B5}" type="pres">
      <dgm:prSet presAssocID="{5979ABDD-5EF0-41C2-ABD8-F7DF031383C6}" presName="hierChild2" presStyleCnt="0"/>
      <dgm:spPr/>
    </dgm:pt>
    <dgm:pt modelId="{425CEB53-BED9-4EEE-81F4-68CDA2E1E363}" type="pres">
      <dgm:prSet presAssocID="{DC4230D9-9085-486F-9324-8AB88CA9A10A}" presName="hierRoot1" presStyleCnt="0"/>
      <dgm:spPr/>
    </dgm:pt>
    <dgm:pt modelId="{D3D77E55-9655-46AF-99E1-0E83D745EC07}" type="pres">
      <dgm:prSet presAssocID="{DC4230D9-9085-486F-9324-8AB88CA9A10A}" presName="composite" presStyleCnt="0"/>
      <dgm:spPr/>
    </dgm:pt>
    <dgm:pt modelId="{31042338-167B-4D5C-976A-654083888A1F}" type="pres">
      <dgm:prSet presAssocID="{DC4230D9-9085-486F-9324-8AB88CA9A10A}" presName="background" presStyleLbl="node0" presStyleIdx="2" presStyleCnt="4"/>
      <dgm:spPr/>
    </dgm:pt>
    <dgm:pt modelId="{ED491709-685B-4C84-8E29-6C396AC7D941}" type="pres">
      <dgm:prSet presAssocID="{DC4230D9-9085-486F-9324-8AB88CA9A10A}" presName="text" presStyleLbl="fgAcc0" presStyleIdx="2" presStyleCnt="4">
        <dgm:presLayoutVars>
          <dgm:chPref val="3"/>
        </dgm:presLayoutVars>
      </dgm:prSet>
      <dgm:spPr/>
    </dgm:pt>
    <dgm:pt modelId="{C0AFA36E-A0F9-4E3E-98A2-C51E5F282416}" type="pres">
      <dgm:prSet presAssocID="{DC4230D9-9085-486F-9324-8AB88CA9A10A}" presName="hierChild2" presStyleCnt="0"/>
      <dgm:spPr/>
    </dgm:pt>
    <dgm:pt modelId="{F3C25A0D-D438-4976-9F88-56FDACD1B010}" type="pres">
      <dgm:prSet presAssocID="{76F2524D-32F8-4818-8A9F-D10CA00F3F56}" presName="hierRoot1" presStyleCnt="0"/>
      <dgm:spPr/>
    </dgm:pt>
    <dgm:pt modelId="{60436001-259A-48B8-8336-C82075D80D9F}" type="pres">
      <dgm:prSet presAssocID="{76F2524D-32F8-4818-8A9F-D10CA00F3F56}" presName="composite" presStyleCnt="0"/>
      <dgm:spPr/>
    </dgm:pt>
    <dgm:pt modelId="{C2179589-6165-4052-9A5A-F7372F02AD6B}" type="pres">
      <dgm:prSet presAssocID="{76F2524D-32F8-4818-8A9F-D10CA00F3F56}" presName="background" presStyleLbl="node0" presStyleIdx="3" presStyleCnt="4"/>
      <dgm:spPr/>
    </dgm:pt>
    <dgm:pt modelId="{419B9317-0B4F-4557-85A6-FD0D5A4C4FE5}" type="pres">
      <dgm:prSet presAssocID="{76F2524D-32F8-4818-8A9F-D10CA00F3F56}" presName="text" presStyleLbl="fgAcc0" presStyleIdx="3" presStyleCnt="4">
        <dgm:presLayoutVars>
          <dgm:chPref val="3"/>
        </dgm:presLayoutVars>
      </dgm:prSet>
      <dgm:spPr/>
    </dgm:pt>
    <dgm:pt modelId="{96F315CF-8FA6-46F1-8B95-CC0E1A3FEEEF}" type="pres">
      <dgm:prSet presAssocID="{76F2524D-32F8-4818-8A9F-D10CA00F3F56}" presName="hierChild2" presStyleCnt="0"/>
      <dgm:spPr/>
    </dgm:pt>
  </dgm:ptLst>
  <dgm:cxnLst>
    <dgm:cxn modelId="{0A5B1033-8F58-4643-AF22-06FF9EAC7B3A}" type="presOf" srcId="{9FC3773F-9508-455B-B039-107BFBB6D2D8}" destId="{F44E79A2-2FFF-4280-817B-2C813329FE14}" srcOrd="0" destOrd="0" presId="urn:microsoft.com/office/officeart/2005/8/layout/hierarchy1"/>
    <dgm:cxn modelId="{C159EC61-4E32-4E0C-9F98-15E45823409A}" srcId="{9FC3773F-9508-455B-B039-107BFBB6D2D8}" destId="{30F0C62E-CA10-4218-AD3A-C9153E770180}" srcOrd="0" destOrd="0" parTransId="{35D086C9-51CC-4B7E-8167-8C719E6BE49F}" sibTransId="{A941A9F9-32E2-4043-8385-D01212ADDA29}"/>
    <dgm:cxn modelId="{54725D4F-93A8-40F5-88BD-D07F67965198}" type="presOf" srcId="{5979ABDD-5EF0-41C2-ABD8-F7DF031383C6}" destId="{2AF8CFE9-17FE-4B89-AFBB-C26C1F942CA0}" srcOrd="0" destOrd="0" presId="urn:microsoft.com/office/officeart/2005/8/layout/hierarchy1"/>
    <dgm:cxn modelId="{3D8C3B54-83AE-4AC0-A82F-3C1FA5E29D4A}" srcId="{9FC3773F-9508-455B-B039-107BFBB6D2D8}" destId="{DC4230D9-9085-486F-9324-8AB88CA9A10A}" srcOrd="2" destOrd="0" parTransId="{A58FB175-4ABD-453F-9270-D03CE672DD86}" sibTransId="{506AA3B2-EBAD-4103-B6C2-DF3D8DE850D0}"/>
    <dgm:cxn modelId="{BAF1D87B-2E6E-4FE1-90FE-56377A76FA0E}" type="presOf" srcId="{76F2524D-32F8-4818-8A9F-D10CA00F3F56}" destId="{419B9317-0B4F-4557-85A6-FD0D5A4C4FE5}" srcOrd="0" destOrd="0" presId="urn:microsoft.com/office/officeart/2005/8/layout/hierarchy1"/>
    <dgm:cxn modelId="{3BD7DF7D-3AD2-4C1D-8B02-61CE8ED760D2}" srcId="{9FC3773F-9508-455B-B039-107BFBB6D2D8}" destId="{5979ABDD-5EF0-41C2-ABD8-F7DF031383C6}" srcOrd="1" destOrd="0" parTransId="{AA67F730-46F1-4C49-83A5-F890E18C1F8B}" sibTransId="{9F35C4E8-04FD-4748-A0ED-C5FFEDCD9748}"/>
    <dgm:cxn modelId="{C3D09A9D-DFB9-46F2-A279-567518685476}" type="presOf" srcId="{DC4230D9-9085-486F-9324-8AB88CA9A10A}" destId="{ED491709-685B-4C84-8E29-6C396AC7D941}" srcOrd="0" destOrd="0" presId="urn:microsoft.com/office/officeart/2005/8/layout/hierarchy1"/>
    <dgm:cxn modelId="{DC5A0BAB-12E4-4183-B265-AA7937D87242}" srcId="{9FC3773F-9508-455B-B039-107BFBB6D2D8}" destId="{76F2524D-32F8-4818-8A9F-D10CA00F3F56}" srcOrd="3" destOrd="0" parTransId="{62FA8621-ACE0-4D82-A72B-ABA614088DF3}" sibTransId="{A1C83E9A-4740-43F9-9EE1-EBF023E16CAB}"/>
    <dgm:cxn modelId="{E3492CBB-D55E-4D44-8928-72E86B472977}" type="presOf" srcId="{30F0C62E-CA10-4218-AD3A-C9153E770180}" destId="{37D99D41-AF71-4495-9979-07B113940791}" srcOrd="0" destOrd="0" presId="urn:microsoft.com/office/officeart/2005/8/layout/hierarchy1"/>
    <dgm:cxn modelId="{1329119D-2B45-48BF-B5DB-850F0FE8F13B}" type="presParOf" srcId="{F44E79A2-2FFF-4280-817B-2C813329FE14}" destId="{A21F56D2-C6B2-4F7D-8203-C3283C6327AE}" srcOrd="0" destOrd="0" presId="urn:microsoft.com/office/officeart/2005/8/layout/hierarchy1"/>
    <dgm:cxn modelId="{97A64633-AEFD-4896-9B98-10C6F9CDE7D6}" type="presParOf" srcId="{A21F56D2-C6B2-4F7D-8203-C3283C6327AE}" destId="{2032C7FD-A398-4844-8F23-17EDC3C92F16}" srcOrd="0" destOrd="0" presId="urn:microsoft.com/office/officeart/2005/8/layout/hierarchy1"/>
    <dgm:cxn modelId="{F678A38A-56AA-442F-9F8C-AD832D06BCE8}" type="presParOf" srcId="{2032C7FD-A398-4844-8F23-17EDC3C92F16}" destId="{A26F320E-27D9-4228-BEC8-9835ADBDEAF7}" srcOrd="0" destOrd="0" presId="urn:microsoft.com/office/officeart/2005/8/layout/hierarchy1"/>
    <dgm:cxn modelId="{0A44E148-E0B3-40A8-9CA9-746D5CDD148F}" type="presParOf" srcId="{2032C7FD-A398-4844-8F23-17EDC3C92F16}" destId="{37D99D41-AF71-4495-9979-07B113940791}" srcOrd="1" destOrd="0" presId="urn:microsoft.com/office/officeart/2005/8/layout/hierarchy1"/>
    <dgm:cxn modelId="{D630029E-27DF-4293-A223-F10E56043B7B}" type="presParOf" srcId="{A21F56D2-C6B2-4F7D-8203-C3283C6327AE}" destId="{C320501B-600D-4E58-A01F-904A27D86AC6}" srcOrd="1" destOrd="0" presId="urn:microsoft.com/office/officeart/2005/8/layout/hierarchy1"/>
    <dgm:cxn modelId="{555F376C-CB3D-47E9-BB75-1A7F5BC1E8E1}" type="presParOf" srcId="{F44E79A2-2FFF-4280-817B-2C813329FE14}" destId="{3557EB67-4175-40D1-90A8-8160E250F74C}" srcOrd="1" destOrd="0" presId="urn:microsoft.com/office/officeart/2005/8/layout/hierarchy1"/>
    <dgm:cxn modelId="{0FD49B9D-E011-4386-B1E4-D26DF106288E}" type="presParOf" srcId="{3557EB67-4175-40D1-90A8-8160E250F74C}" destId="{D773B550-CFDD-4CD8-89F9-F706BEFDD1AF}" srcOrd="0" destOrd="0" presId="urn:microsoft.com/office/officeart/2005/8/layout/hierarchy1"/>
    <dgm:cxn modelId="{BF6E9EB9-A53B-425D-84CF-62103565B930}" type="presParOf" srcId="{D773B550-CFDD-4CD8-89F9-F706BEFDD1AF}" destId="{CCC208FF-DEA9-4983-BECB-92EF0490AE82}" srcOrd="0" destOrd="0" presId="urn:microsoft.com/office/officeart/2005/8/layout/hierarchy1"/>
    <dgm:cxn modelId="{A97D4983-08F7-4C56-B051-BBE17A2750C2}" type="presParOf" srcId="{D773B550-CFDD-4CD8-89F9-F706BEFDD1AF}" destId="{2AF8CFE9-17FE-4B89-AFBB-C26C1F942CA0}" srcOrd="1" destOrd="0" presId="urn:microsoft.com/office/officeart/2005/8/layout/hierarchy1"/>
    <dgm:cxn modelId="{1BA6ABC7-6F9E-44AC-A658-766605604F72}" type="presParOf" srcId="{3557EB67-4175-40D1-90A8-8160E250F74C}" destId="{22122B67-C565-4C96-9436-DCB32BF9D4B5}" srcOrd="1" destOrd="0" presId="urn:microsoft.com/office/officeart/2005/8/layout/hierarchy1"/>
    <dgm:cxn modelId="{1589CF01-DB57-437B-8FCA-DA9997099481}" type="presParOf" srcId="{F44E79A2-2FFF-4280-817B-2C813329FE14}" destId="{425CEB53-BED9-4EEE-81F4-68CDA2E1E363}" srcOrd="2" destOrd="0" presId="urn:microsoft.com/office/officeart/2005/8/layout/hierarchy1"/>
    <dgm:cxn modelId="{35E17E00-C3C8-443E-86F2-3F7D7ACDA437}" type="presParOf" srcId="{425CEB53-BED9-4EEE-81F4-68CDA2E1E363}" destId="{D3D77E55-9655-46AF-99E1-0E83D745EC07}" srcOrd="0" destOrd="0" presId="urn:microsoft.com/office/officeart/2005/8/layout/hierarchy1"/>
    <dgm:cxn modelId="{59BCD674-77E3-4108-B826-32B4BAAE44DC}" type="presParOf" srcId="{D3D77E55-9655-46AF-99E1-0E83D745EC07}" destId="{31042338-167B-4D5C-976A-654083888A1F}" srcOrd="0" destOrd="0" presId="urn:microsoft.com/office/officeart/2005/8/layout/hierarchy1"/>
    <dgm:cxn modelId="{53EC3353-C05B-476F-A9C2-262442E046CA}" type="presParOf" srcId="{D3D77E55-9655-46AF-99E1-0E83D745EC07}" destId="{ED491709-685B-4C84-8E29-6C396AC7D941}" srcOrd="1" destOrd="0" presId="urn:microsoft.com/office/officeart/2005/8/layout/hierarchy1"/>
    <dgm:cxn modelId="{DF64EAEA-B923-4C50-A684-8CF5C60262D1}" type="presParOf" srcId="{425CEB53-BED9-4EEE-81F4-68CDA2E1E363}" destId="{C0AFA36E-A0F9-4E3E-98A2-C51E5F282416}" srcOrd="1" destOrd="0" presId="urn:microsoft.com/office/officeart/2005/8/layout/hierarchy1"/>
    <dgm:cxn modelId="{DB17BA92-B394-40B4-B0D7-E6E7BB2EDC2D}" type="presParOf" srcId="{F44E79A2-2FFF-4280-817B-2C813329FE14}" destId="{F3C25A0D-D438-4976-9F88-56FDACD1B010}" srcOrd="3" destOrd="0" presId="urn:microsoft.com/office/officeart/2005/8/layout/hierarchy1"/>
    <dgm:cxn modelId="{26CFA232-C355-4B74-8B26-E1014A712D91}" type="presParOf" srcId="{F3C25A0D-D438-4976-9F88-56FDACD1B010}" destId="{60436001-259A-48B8-8336-C82075D80D9F}" srcOrd="0" destOrd="0" presId="urn:microsoft.com/office/officeart/2005/8/layout/hierarchy1"/>
    <dgm:cxn modelId="{3D798B2F-C638-4E6F-813C-E4342E4BFC30}" type="presParOf" srcId="{60436001-259A-48B8-8336-C82075D80D9F}" destId="{C2179589-6165-4052-9A5A-F7372F02AD6B}" srcOrd="0" destOrd="0" presId="urn:microsoft.com/office/officeart/2005/8/layout/hierarchy1"/>
    <dgm:cxn modelId="{B97F6ECC-74CD-4C26-BAEF-5A822A3F0DB3}" type="presParOf" srcId="{60436001-259A-48B8-8336-C82075D80D9F}" destId="{419B9317-0B4F-4557-85A6-FD0D5A4C4FE5}" srcOrd="1" destOrd="0" presId="urn:microsoft.com/office/officeart/2005/8/layout/hierarchy1"/>
    <dgm:cxn modelId="{74804D3C-FF57-44CB-A383-F737E5384553}" type="presParOf" srcId="{F3C25A0D-D438-4976-9F88-56FDACD1B010}" destId="{96F315CF-8FA6-46F1-8B95-CC0E1A3FEEE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32300EA-5839-475C-9D3D-829617E77F4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A113087-0787-446E-BA74-67997FAB6271}">
      <dgm:prSet/>
      <dgm:spPr/>
      <dgm:t>
        <a:bodyPr/>
        <a:lstStyle/>
        <a:p>
          <a:r>
            <a:rPr lang="en-GB"/>
            <a:t>Cultural differences impact negotiations</a:t>
          </a:r>
          <a:endParaRPr lang="en-US"/>
        </a:p>
      </dgm:t>
    </dgm:pt>
    <dgm:pt modelId="{05598E47-E541-4EA5-93FF-94D288FF83EF}" type="parTrans" cxnId="{24E5D907-79BD-4E3D-9C95-AB7502D69ABA}">
      <dgm:prSet/>
      <dgm:spPr/>
      <dgm:t>
        <a:bodyPr/>
        <a:lstStyle/>
        <a:p>
          <a:endParaRPr lang="en-US"/>
        </a:p>
      </dgm:t>
    </dgm:pt>
    <dgm:pt modelId="{C29B57C6-B01B-4135-A80A-5F4B5B194419}" type="sibTrans" cxnId="{24E5D907-79BD-4E3D-9C95-AB7502D69ABA}">
      <dgm:prSet/>
      <dgm:spPr/>
      <dgm:t>
        <a:bodyPr/>
        <a:lstStyle/>
        <a:p>
          <a:endParaRPr lang="en-US"/>
        </a:p>
      </dgm:t>
    </dgm:pt>
    <dgm:pt modelId="{ED9C3774-A7FA-4064-9585-7CA2925DBA00}">
      <dgm:prSet/>
      <dgm:spPr/>
      <dgm:t>
        <a:bodyPr/>
        <a:lstStyle/>
        <a:p>
          <a:r>
            <a:rPr lang="en-GB"/>
            <a:t>Understanding culture leads to success</a:t>
          </a:r>
          <a:endParaRPr lang="en-US"/>
        </a:p>
      </dgm:t>
    </dgm:pt>
    <dgm:pt modelId="{EA681B1F-0ED3-4CB8-A31F-7F157FF8E951}" type="parTrans" cxnId="{968AD731-484B-4EC8-87DC-B263BC4FEAFF}">
      <dgm:prSet/>
      <dgm:spPr/>
      <dgm:t>
        <a:bodyPr/>
        <a:lstStyle/>
        <a:p>
          <a:endParaRPr lang="en-US"/>
        </a:p>
      </dgm:t>
    </dgm:pt>
    <dgm:pt modelId="{85A392FD-0BBE-4DD7-9249-A3DDF6EED9EB}" type="sibTrans" cxnId="{968AD731-484B-4EC8-87DC-B263BC4FEAFF}">
      <dgm:prSet/>
      <dgm:spPr/>
      <dgm:t>
        <a:bodyPr/>
        <a:lstStyle/>
        <a:p>
          <a:endParaRPr lang="en-US"/>
        </a:p>
      </dgm:t>
    </dgm:pt>
    <dgm:pt modelId="{3EA9336B-3821-4D1D-8D7B-CBBB6D28F3B4}">
      <dgm:prSet/>
      <dgm:spPr/>
      <dgm:t>
        <a:bodyPr/>
        <a:lstStyle/>
        <a:p>
          <a:r>
            <a:rPr lang="en-GB"/>
            <a:t>Adaptability is key to long-term partnerships</a:t>
          </a:r>
          <a:endParaRPr lang="en-US"/>
        </a:p>
      </dgm:t>
    </dgm:pt>
    <dgm:pt modelId="{4EF212BF-2838-4FBB-A099-2171841FF809}" type="parTrans" cxnId="{BB51DD16-0A8D-47C0-890B-09C8DDE7A551}">
      <dgm:prSet/>
      <dgm:spPr/>
      <dgm:t>
        <a:bodyPr/>
        <a:lstStyle/>
        <a:p>
          <a:endParaRPr lang="en-US"/>
        </a:p>
      </dgm:t>
    </dgm:pt>
    <dgm:pt modelId="{BF9A3B32-B64B-4283-B69C-741CF3E53FC7}" type="sibTrans" cxnId="{BB51DD16-0A8D-47C0-890B-09C8DDE7A551}">
      <dgm:prSet/>
      <dgm:spPr/>
      <dgm:t>
        <a:bodyPr/>
        <a:lstStyle/>
        <a:p>
          <a:endParaRPr lang="en-US"/>
        </a:p>
      </dgm:t>
    </dgm:pt>
    <dgm:pt modelId="{16BA1AD8-8A2E-4134-9DA5-81CDCC286F00}" type="pres">
      <dgm:prSet presAssocID="{A32300EA-5839-475C-9D3D-829617E77F4F}" presName="root" presStyleCnt="0">
        <dgm:presLayoutVars>
          <dgm:dir/>
          <dgm:resizeHandles val="exact"/>
        </dgm:presLayoutVars>
      </dgm:prSet>
      <dgm:spPr/>
    </dgm:pt>
    <dgm:pt modelId="{AAF216EF-F483-4C50-B4D7-E38D1DC338ED}" type="pres">
      <dgm:prSet presAssocID="{9A113087-0787-446E-BA74-67997FAB6271}" presName="compNode" presStyleCnt="0"/>
      <dgm:spPr/>
    </dgm:pt>
    <dgm:pt modelId="{ADDED9E7-10AF-417A-8F74-D6A5675C17D0}" type="pres">
      <dgm:prSet presAssocID="{9A113087-0787-446E-BA74-67997FAB627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4F7D146-8924-42C0-9459-32B0C3E02A28}" type="pres">
      <dgm:prSet presAssocID="{9A113087-0787-446E-BA74-67997FAB6271}" presName="spaceRect" presStyleCnt="0"/>
      <dgm:spPr/>
    </dgm:pt>
    <dgm:pt modelId="{F1CF5564-6B6E-4AEE-A382-3432A602AB77}" type="pres">
      <dgm:prSet presAssocID="{9A113087-0787-446E-BA74-67997FAB6271}" presName="textRect" presStyleLbl="revTx" presStyleIdx="0" presStyleCnt="3">
        <dgm:presLayoutVars>
          <dgm:chMax val="1"/>
          <dgm:chPref val="1"/>
        </dgm:presLayoutVars>
      </dgm:prSet>
      <dgm:spPr/>
    </dgm:pt>
    <dgm:pt modelId="{9CF88898-8515-4CD2-9B71-A16DAE875B90}" type="pres">
      <dgm:prSet presAssocID="{C29B57C6-B01B-4135-A80A-5F4B5B194419}" presName="sibTrans" presStyleCnt="0"/>
      <dgm:spPr/>
    </dgm:pt>
    <dgm:pt modelId="{DF523A7C-148F-4CA3-9E39-953506DFB0DE}" type="pres">
      <dgm:prSet presAssocID="{ED9C3774-A7FA-4064-9585-7CA2925DBA00}" presName="compNode" presStyleCnt="0"/>
      <dgm:spPr/>
    </dgm:pt>
    <dgm:pt modelId="{98205B5F-8084-4EE3-A034-96DB7E9243B5}" type="pres">
      <dgm:prSet presAssocID="{ED9C3774-A7FA-4064-9585-7CA2925DBA0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4447D51-FCB3-4B78-B170-62D392FA003B}" type="pres">
      <dgm:prSet presAssocID="{ED9C3774-A7FA-4064-9585-7CA2925DBA00}" presName="spaceRect" presStyleCnt="0"/>
      <dgm:spPr/>
    </dgm:pt>
    <dgm:pt modelId="{964FB84A-2A49-48FA-B7F6-07E38487DFD6}" type="pres">
      <dgm:prSet presAssocID="{ED9C3774-A7FA-4064-9585-7CA2925DBA00}" presName="textRect" presStyleLbl="revTx" presStyleIdx="1" presStyleCnt="3">
        <dgm:presLayoutVars>
          <dgm:chMax val="1"/>
          <dgm:chPref val="1"/>
        </dgm:presLayoutVars>
      </dgm:prSet>
      <dgm:spPr/>
    </dgm:pt>
    <dgm:pt modelId="{06258D8E-3304-4EC4-9ED7-DE8D399BA741}" type="pres">
      <dgm:prSet presAssocID="{85A392FD-0BBE-4DD7-9249-A3DDF6EED9EB}" presName="sibTrans" presStyleCnt="0"/>
      <dgm:spPr/>
    </dgm:pt>
    <dgm:pt modelId="{51E55EC1-97F3-44B8-B74F-6B92FFDE09DE}" type="pres">
      <dgm:prSet presAssocID="{3EA9336B-3821-4D1D-8D7B-CBBB6D28F3B4}" presName="compNode" presStyleCnt="0"/>
      <dgm:spPr/>
    </dgm:pt>
    <dgm:pt modelId="{5A4D18EE-DFE4-49A9-9469-C3BA42CE9FBB}" type="pres">
      <dgm:prSet presAssocID="{3EA9336B-3821-4D1D-8D7B-CBBB6D28F3B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9DE33CC4-902F-4F83-A898-75DDE6C2369D}" type="pres">
      <dgm:prSet presAssocID="{3EA9336B-3821-4D1D-8D7B-CBBB6D28F3B4}" presName="spaceRect" presStyleCnt="0"/>
      <dgm:spPr/>
    </dgm:pt>
    <dgm:pt modelId="{40666941-3F98-49E1-80BB-C4FF76F62CF0}" type="pres">
      <dgm:prSet presAssocID="{3EA9336B-3821-4D1D-8D7B-CBBB6D28F3B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4E5D907-79BD-4E3D-9C95-AB7502D69ABA}" srcId="{A32300EA-5839-475C-9D3D-829617E77F4F}" destId="{9A113087-0787-446E-BA74-67997FAB6271}" srcOrd="0" destOrd="0" parTransId="{05598E47-E541-4EA5-93FF-94D288FF83EF}" sibTransId="{C29B57C6-B01B-4135-A80A-5F4B5B194419}"/>
    <dgm:cxn modelId="{BB51DD16-0A8D-47C0-890B-09C8DDE7A551}" srcId="{A32300EA-5839-475C-9D3D-829617E77F4F}" destId="{3EA9336B-3821-4D1D-8D7B-CBBB6D28F3B4}" srcOrd="2" destOrd="0" parTransId="{4EF212BF-2838-4FBB-A099-2171841FF809}" sibTransId="{BF9A3B32-B64B-4283-B69C-741CF3E53FC7}"/>
    <dgm:cxn modelId="{F66DC431-2E9F-40D8-BFE2-34FB0B16814A}" type="presOf" srcId="{A32300EA-5839-475C-9D3D-829617E77F4F}" destId="{16BA1AD8-8A2E-4134-9DA5-81CDCC286F00}" srcOrd="0" destOrd="0" presId="urn:microsoft.com/office/officeart/2018/2/layout/IconLabelList"/>
    <dgm:cxn modelId="{968AD731-484B-4EC8-87DC-B263BC4FEAFF}" srcId="{A32300EA-5839-475C-9D3D-829617E77F4F}" destId="{ED9C3774-A7FA-4064-9585-7CA2925DBA00}" srcOrd="1" destOrd="0" parTransId="{EA681B1F-0ED3-4CB8-A31F-7F157FF8E951}" sibTransId="{85A392FD-0BBE-4DD7-9249-A3DDF6EED9EB}"/>
    <dgm:cxn modelId="{4FE32469-EDEC-45E5-9EE7-AFB78B800928}" type="presOf" srcId="{3EA9336B-3821-4D1D-8D7B-CBBB6D28F3B4}" destId="{40666941-3F98-49E1-80BB-C4FF76F62CF0}" srcOrd="0" destOrd="0" presId="urn:microsoft.com/office/officeart/2018/2/layout/IconLabelList"/>
    <dgm:cxn modelId="{B1799CE9-E4BD-4EA4-BCF5-A644E703DB32}" type="presOf" srcId="{ED9C3774-A7FA-4064-9585-7CA2925DBA00}" destId="{964FB84A-2A49-48FA-B7F6-07E38487DFD6}" srcOrd="0" destOrd="0" presId="urn:microsoft.com/office/officeart/2018/2/layout/IconLabelList"/>
    <dgm:cxn modelId="{9750C6F8-84C0-47F3-8EC9-650ED2B6F008}" type="presOf" srcId="{9A113087-0787-446E-BA74-67997FAB6271}" destId="{F1CF5564-6B6E-4AEE-A382-3432A602AB77}" srcOrd="0" destOrd="0" presId="urn:microsoft.com/office/officeart/2018/2/layout/IconLabelList"/>
    <dgm:cxn modelId="{89A6A88D-5DD5-42BF-9C72-6DE8412282ED}" type="presParOf" srcId="{16BA1AD8-8A2E-4134-9DA5-81CDCC286F00}" destId="{AAF216EF-F483-4C50-B4D7-E38D1DC338ED}" srcOrd="0" destOrd="0" presId="urn:microsoft.com/office/officeart/2018/2/layout/IconLabelList"/>
    <dgm:cxn modelId="{20814361-AFB5-4DE2-803A-F7DCAC783AF3}" type="presParOf" srcId="{AAF216EF-F483-4C50-B4D7-E38D1DC338ED}" destId="{ADDED9E7-10AF-417A-8F74-D6A5675C17D0}" srcOrd="0" destOrd="0" presId="urn:microsoft.com/office/officeart/2018/2/layout/IconLabelList"/>
    <dgm:cxn modelId="{25D5B760-C921-491F-A4F0-720FB0D9B992}" type="presParOf" srcId="{AAF216EF-F483-4C50-B4D7-E38D1DC338ED}" destId="{E4F7D146-8924-42C0-9459-32B0C3E02A28}" srcOrd="1" destOrd="0" presId="urn:microsoft.com/office/officeart/2018/2/layout/IconLabelList"/>
    <dgm:cxn modelId="{A167A9DF-C4B8-4D5A-BCA0-2857DA3645E8}" type="presParOf" srcId="{AAF216EF-F483-4C50-B4D7-E38D1DC338ED}" destId="{F1CF5564-6B6E-4AEE-A382-3432A602AB77}" srcOrd="2" destOrd="0" presId="urn:microsoft.com/office/officeart/2018/2/layout/IconLabelList"/>
    <dgm:cxn modelId="{C7467275-F37E-4119-AFC7-0108D5796C6B}" type="presParOf" srcId="{16BA1AD8-8A2E-4134-9DA5-81CDCC286F00}" destId="{9CF88898-8515-4CD2-9B71-A16DAE875B90}" srcOrd="1" destOrd="0" presId="urn:microsoft.com/office/officeart/2018/2/layout/IconLabelList"/>
    <dgm:cxn modelId="{BEEFB0B4-F349-4548-ADF9-1B8154E76A36}" type="presParOf" srcId="{16BA1AD8-8A2E-4134-9DA5-81CDCC286F00}" destId="{DF523A7C-148F-4CA3-9E39-953506DFB0DE}" srcOrd="2" destOrd="0" presId="urn:microsoft.com/office/officeart/2018/2/layout/IconLabelList"/>
    <dgm:cxn modelId="{6B16289E-38E0-4870-A2D8-FC4CF175067E}" type="presParOf" srcId="{DF523A7C-148F-4CA3-9E39-953506DFB0DE}" destId="{98205B5F-8084-4EE3-A034-96DB7E9243B5}" srcOrd="0" destOrd="0" presId="urn:microsoft.com/office/officeart/2018/2/layout/IconLabelList"/>
    <dgm:cxn modelId="{470E5F84-6706-41C6-BA73-D63B30353B24}" type="presParOf" srcId="{DF523A7C-148F-4CA3-9E39-953506DFB0DE}" destId="{A4447D51-FCB3-4B78-B170-62D392FA003B}" srcOrd="1" destOrd="0" presId="urn:microsoft.com/office/officeart/2018/2/layout/IconLabelList"/>
    <dgm:cxn modelId="{EF3991DE-665A-4988-856F-7C24A5757A0F}" type="presParOf" srcId="{DF523A7C-148F-4CA3-9E39-953506DFB0DE}" destId="{964FB84A-2A49-48FA-B7F6-07E38487DFD6}" srcOrd="2" destOrd="0" presId="urn:microsoft.com/office/officeart/2018/2/layout/IconLabelList"/>
    <dgm:cxn modelId="{20A42CBE-276B-4BB7-8A42-DAA3DBA43A65}" type="presParOf" srcId="{16BA1AD8-8A2E-4134-9DA5-81CDCC286F00}" destId="{06258D8E-3304-4EC4-9ED7-DE8D399BA741}" srcOrd="3" destOrd="0" presId="urn:microsoft.com/office/officeart/2018/2/layout/IconLabelList"/>
    <dgm:cxn modelId="{5CDC515C-E40E-45F8-8209-71C90C281F40}" type="presParOf" srcId="{16BA1AD8-8A2E-4134-9DA5-81CDCC286F00}" destId="{51E55EC1-97F3-44B8-B74F-6B92FFDE09DE}" srcOrd="4" destOrd="0" presId="urn:microsoft.com/office/officeart/2018/2/layout/IconLabelList"/>
    <dgm:cxn modelId="{435C6FA8-4726-432B-BFC1-398AC1AEBD22}" type="presParOf" srcId="{51E55EC1-97F3-44B8-B74F-6B92FFDE09DE}" destId="{5A4D18EE-DFE4-49A9-9469-C3BA42CE9FBB}" srcOrd="0" destOrd="0" presId="urn:microsoft.com/office/officeart/2018/2/layout/IconLabelList"/>
    <dgm:cxn modelId="{B12C4451-7D07-4C93-BADF-60DC7960086E}" type="presParOf" srcId="{51E55EC1-97F3-44B8-B74F-6B92FFDE09DE}" destId="{9DE33CC4-902F-4F83-A898-75DDE6C2369D}" srcOrd="1" destOrd="0" presId="urn:microsoft.com/office/officeart/2018/2/layout/IconLabelList"/>
    <dgm:cxn modelId="{B4C419E8-D2C4-4FDF-AC69-716AC33861FC}" type="presParOf" srcId="{51E55EC1-97F3-44B8-B74F-6B92FFDE09DE}" destId="{40666941-3F98-49E1-80BB-C4FF76F62CF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DBEA7B3-F156-48E6-ADC7-D69258FE237E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ECF46A-2ECD-4A85-91B6-926DF86AA1E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Thank you!</a:t>
          </a:r>
          <a:endParaRPr lang="en-US"/>
        </a:p>
      </dgm:t>
    </dgm:pt>
    <dgm:pt modelId="{2800F780-BCC2-46D6-AC6C-41F079B8ACF8}" type="parTrans" cxnId="{67AEBFF5-4E19-4B92-BE05-F4A4AC5A4804}">
      <dgm:prSet/>
      <dgm:spPr/>
      <dgm:t>
        <a:bodyPr/>
        <a:lstStyle/>
        <a:p>
          <a:endParaRPr lang="en-US"/>
        </a:p>
      </dgm:t>
    </dgm:pt>
    <dgm:pt modelId="{1764F0FE-A61D-4CBA-B256-F0E37126172A}" type="sibTrans" cxnId="{67AEBFF5-4E19-4B92-BE05-F4A4AC5A4804}">
      <dgm:prSet/>
      <dgm:spPr/>
      <dgm:t>
        <a:bodyPr/>
        <a:lstStyle/>
        <a:p>
          <a:endParaRPr lang="en-US"/>
        </a:p>
      </dgm:t>
    </dgm:pt>
    <dgm:pt modelId="{D864F542-E99E-4B09-8883-AAFD747E98F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Any Questions?</a:t>
          </a:r>
          <a:endParaRPr lang="en-US"/>
        </a:p>
      </dgm:t>
    </dgm:pt>
    <dgm:pt modelId="{6A3E566C-FAB2-4798-A204-8CE476D3C92F}" type="parTrans" cxnId="{6C6420D6-27AB-4265-B0C2-E5B21CB40C07}">
      <dgm:prSet/>
      <dgm:spPr/>
      <dgm:t>
        <a:bodyPr/>
        <a:lstStyle/>
        <a:p>
          <a:endParaRPr lang="en-US"/>
        </a:p>
      </dgm:t>
    </dgm:pt>
    <dgm:pt modelId="{AB0BC1FB-3303-474F-A162-3FD4E6785440}" type="sibTrans" cxnId="{6C6420D6-27AB-4265-B0C2-E5B21CB40C07}">
      <dgm:prSet/>
      <dgm:spPr/>
      <dgm:t>
        <a:bodyPr/>
        <a:lstStyle/>
        <a:p>
          <a:endParaRPr lang="en-US"/>
        </a:p>
      </dgm:t>
    </dgm:pt>
    <dgm:pt modelId="{24A9A6F2-572E-4C29-BDAA-E7AD3660B0D5}" type="pres">
      <dgm:prSet presAssocID="{2DBEA7B3-F156-48E6-ADC7-D69258FE237E}" presName="root" presStyleCnt="0">
        <dgm:presLayoutVars>
          <dgm:dir/>
          <dgm:resizeHandles val="exact"/>
        </dgm:presLayoutVars>
      </dgm:prSet>
      <dgm:spPr/>
    </dgm:pt>
    <dgm:pt modelId="{D4D11B82-AC47-4F13-B656-ACB275C2C015}" type="pres">
      <dgm:prSet presAssocID="{E1ECF46A-2ECD-4A85-91B6-926DF86AA1EE}" presName="compNode" presStyleCnt="0"/>
      <dgm:spPr/>
    </dgm:pt>
    <dgm:pt modelId="{6534AE90-284C-4805-96A6-EB530530C0CF}" type="pres">
      <dgm:prSet presAssocID="{E1ECF46A-2ECD-4A85-91B6-926DF86AA1EE}" presName="iconBgRect" presStyleLbl="bgShp" presStyleIdx="0" presStyleCnt="2"/>
      <dgm:spPr/>
    </dgm:pt>
    <dgm:pt modelId="{17BED6C3-C915-4272-AEDC-EE5F4EBC1F4D}" type="pres">
      <dgm:prSet presAssocID="{E1ECF46A-2ECD-4A85-91B6-926DF86AA1E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glasses Face with Solid Fill"/>
        </a:ext>
      </dgm:extLst>
    </dgm:pt>
    <dgm:pt modelId="{2B6801DE-825E-41BE-A544-08A29A7263D0}" type="pres">
      <dgm:prSet presAssocID="{E1ECF46A-2ECD-4A85-91B6-926DF86AA1EE}" presName="spaceRect" presStyleCnt="0"/>
      <dgm:spPr/>
    </dgm:pt>
    <dgm:pt modelId="{2D7069AF-CE8C-4435-AAF0-AE90A43EE6D0}" type="pres">
      <dgm:prSet presAssocID="{E1ECF46A-2ECD-4A85-91B6-926DF86AA1EE}" presName="textRect" presStyleLbl="revTx" presStyleIdx="0" presStyleCnt="2">
        <dgm:presLayoutVars>
          <dgm:chMax val="1"/>
          <dgm:chPref val="1"/>
        </dgm:presLayoutVars>
      </dgm:prSet>
      <dgm:spPr/>
    </dgm:pt>
    <dgm:pt modelId="{8854884F-A747-444E-8065-E163722BCC3B}" type="pres">
      <dgm:prSet presAssocID="{1764F0FE-A61D-4CBA-B256-F0E37126172A}" presName="sibTrans" presStyleCnt="0"/>
      <dgm:spPr/>
    </dgm:pt>
    <dgm:pt modelId="{E4E96DCB-8EBF-4057-90A2-D30CD62D73A3}" type="pres">
      <dgm:prSet presAssocID="{D864F542-E99E-4B09-8883-AAFD747E98F4}" presName="compNode" presStyleCnt="0"/>
      <dgm:spPr/>
    </dgm:pt>
    <dgm:pt modelId="{EA17E5F2-A628-4973-9C4F-8D33BE3B4914}" type="pres">
      <dgm:prSet presAssocID="{D864F542-E99E-4B09-8883-AAFD747E98F4}" presName="iconBgRect" presStyleLbl="bgShp" presStyleIdx="1" presStyleCnt="2"/>
      <dgm:spPr/>
    </dgm:pt>
    <dgm:pt modelId="{BAA91E2D-D1D4-470E-BED0-B8E0140CDCEF}" type="pres">
      <dgm:prSet presAssocID="{D864F542-E99E-4B09-8883-AAFD747E98F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DAFE2D0-2167-4E83-8D06-151821441521}" type="pres">
      <dgm:prSet presAssocID="{D864F542-E99E-4B09-8883-AAFD747E98F4}" presName="spaceRect" presStyleCnt="0"/>
      <dgm:spPr/>
    </dgm:pt>
    <dgm:pt modelId="{A10D8F8B-61F8-4C52-B41F-0F2127C3BB7B}" type="pres">
      <dgm:prSet presAssocID="{D864F542-E99E-4B09-8883-AAFD747E98F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C6420D6-27AB-4265-B0C2-E5B21CB40C07}" srcId="{2DBEA7B3-F156-48E6-ADC7-D69258FE237E}" destId="{D864F542-E99E-4B09-8883-AAFD747E98F4}" srcOrd="1" destOrd="0" parTransId="{6A3E566C-FAB2-4798-A204-8CE476D3C92F}" sibTransId="{AB0BC1FB-3303-474F-A162-3FD4E6785440}"/>
    <dgm:cxn modelId="{04428BDF-8AA2-470A-9F59-87043E463553}" type="presOf" srcId="{2DBEA7B3-F156-48E6-ADC7-D69258FE237E}" destId="{24A9A6F2-572E-4C29-BDAA-E7AD3660B0D5}" srcOrd="0" destOrd="0" presId="urn:microsoft.com/office/officeart/2018/5/layout/IconCircleLabelList"/>
    <dgm:cxn modelId="{4A9717F0-FCD6-4734-AFD9-BCA1292D5C8E}" type="presOf" srcId="{D864F542-E99E-4B09-8883-AAFD747E98F4}" destId="{A10D8F8B-61F8-4C52-B41F-0F2127C3BB7B}" srcOrd="0" destOrd="0" presId="urn:microsoft.com/office/officeart/2018/5/layout/IconCircleLabelList"/>
    <dgm:cxn modelId="{67AEBFF5-4E19-4B92-BE05-F4A4AC5A4804}" srcId="{2DBEA7B3-F156-48E6-ADC7-D69258FE237E}" destId="{E1ECF46A-2ECD-4A85-91B6-926DF86AA1EE}" srcOrd="0" destOrd="0" parTransId="{2800F780-BCC2-46D6-AC6C-41F079B8ACF8}" sibTransId="{1764F0FE-A61D-4CBA-B256-F0E37126172A}"/>
    <dgm:cxn modelId="{6F1CFEF5-C52B-4AC0-95DA-F07CB4A3332D}" type="presOf" srcId="{E1ECF46A-2ECD-4A85-91B6-926DF86AA1EE}" destId="{2D7069AF-CE8C-4435-AAF0-AE90A43EE6D0}" srcOrd="0" destOrd="0" presId="urn:microsoft.com/office/officeart/2018/5/layout/IconCircleLabelList"/>
    <dgm:cxn modelId="{8D607EAC-FDE1-43D9-A98A-609E58A02475}" type="presParOf" srcId="{24A9A6F2-572E-4C29-BDAA-E7AD3660B0D5}" destId="{D4D11B82-AC47-4F13-B656-ACB275C2C015}" srcOrd="0" destOrd="0" presId="urn:microsoft.com/office/officeart/2018/5/layout/IconCircleLabelList"/>
    <dgm:cxn modelId="{152697CA-B422-440C-991C-55DBC9599415}" type="presParOf" srcId="{D4D11B82-AC47-4F13-B656-ACB275C2C015}" destId="{6534AE90-284C-4805-96A6-EB530530C0CF}" srcOrd="0" destOrd="0" presId="urn:microsoft.com/office/officeart/2018/5/layout/IconCircleLabelList"/>
    <dgm:cxn modelId="{CBA9FE71-2BE5-4B2C-AA1E-B54007900793}" type="presParOf" srcId="{D4D11B82-AC47-4F13-B656-ACB275C2C015}" destId="{17BED6C3-C915-4272-AEDC-EE5F4EBC1F4D}" srcOrd="1" destOrd="0" presId="urn:microsoft.com/office/officeart/2018/5/layout/IconCircleLabelList"/>
    <dgm:cxn modelId="{CDBF9235-33D3-46D6-8FEE-1EC3BB85F36B}" type="presParOf" srcId="{D4D11B82-AC47-4F13-B656-ACB275C2C015}" destId="{2B6801DE-825E-41BE-A544-08A29A7263D0}" srcOrd="2" destOrd="0" presId="urn:microsoft.com/office/officeart/2018/5/layout/IconCircleLabelList"/>
    <dgm:cxn modelId="{CB8BF071-F520-4E08-A3C1-FF41BA38B77D}" type="presParOf" srcId="{D4D11B82-AC47-4F13-B656-ACB275C2C015}" destId="{2D7069AF-CE8C-4435-AAF0-AE90A43EE6D0}" srcOrd="3" destOrd="0" presId="urn:microsoft.com/office/officeart/2018/5/layout/IconCircleLabelList"/>
    <dgm:cxn modelId="{60B91F2F-84A7-41C1-8E25-D882725174F9}" type="presParOf" srcId="{24A9A6F2-572E-4C29-BDAA-E7AD3660B0D5}" destId="{8854884F-A747-444E-8065-E163722BCC3B}" srcOrd="1" destOrd="0" presId="urn:microsoft.com/office/officeart/2018/5/layout/IconCircleLabelList"/>
    <dgm:cxn modelId="{B3A9E738-5D16-446A-AB61-D89A3E444240}" type="presParOf" srcId="{24A9A6F2-572E-4C29-BDAA-E7AD3660B0D5}" destId="{E4E96DCB-8EBF-4057-90A2-D30CD62D73A3}" srcOrd="2" destOrd="0" presId="urn:microsoft.com/office/officeart/2018/5/layout/IconCircleLabelList"/>
    <dgm:cxn modelId="{E4B0329D-0A02-46BB-9ADD-FA2F4E70E358}" type="presParOf" srcId="{E4E96DCB-8EBF-4057-90A2-D30CD62D73A3}" destId="{EA17E5F2-A628-4973-9C4F-8D33BE3B4914}" srcOrd="0" destOrd="0" presId="urn:microsoft.com/office/officeart/2018/5/layout/IconCircleLabelList"/>
    <dgm:cxn modelId="{2FB92CDA-A6A0-49A3-B240-031D104E57EE}" type="presParOf" srcId="{E4E96DCB-8EBF-4057-90A2-D30CD62D73A3}" destId="{BAA91E2D-D1D4-470E-BED0-B8E0140CDCEF}" srcOrd="1" destOrd="0" presId="urn:microsoft.com/office/officeart/2018/5/layout/IconCircleLabelList"/>
    <dgm:cxn modelId="{A08A0037-2194-467B-BFB0-B128A3323A97}" type="presParOf" srcId="{E4E96DCB-8EBF-4057-90A2-D30CD62D73A3}" destId="{0DAFE2D0-2167-4E83-8D06-151821441521}" srcOrd="2" destOrd="0" presId="urn:microsoft.com/office/officeart/2018/5/layout/IconCircleLabelList"/>
    <dgm:cxn modelId="{ABA802D5-92C5-446A-970B-1FD809D88E6E}" type="presParOf" srcId="{E4E96DCB-8EBF-4057-90A2-D30CD62D73A3}" destId="{A10D8F8B-61F8-4C52-B41F-0F2127C3BB7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44A25-C03E-4A3A-823E-A623CC622C74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791A68-BBE4-4A45-955E-A4C80B4CC7F4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Culture = ‘collective programming of the mind’ (Hofstede, 2011)</a:t>
          </a:r>
          <a:endParaRPr lang="en-US" sz="2400" kern="1200"/>
        </a:p>
      </dsp:txBody>
      <dsp:txXfrm>
        <a:off x="378614" y="886531"/>
        <a:ext cx="2810360" cy="1744948"/>
      </dsp:txXfrm>
    </dsp:sp>
    <dsp:sp modelId="{80730EB2-9A11-4E77-9C19-C0454C37DBD5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190766-E0FE-48B8-A5B6-616A3A82703B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Shared values, beliefs and behaviours</a:t>
          </a:r>
          <a:endParaRPr lang="en-US" sz="2400" kern="1200"/>
        </a:p>
      </dsp:txBody>
      <dsp:txXfrm>
        <a:off x="3946203" y="886531"/>
        <a:ext cx="2810360" cy="1744948"/>
      </dsp:txXfrm>
    </dsp:sp>
    <dsp:sp modelId="{04A85880-CD21-4F47-8DDF-4F40AA1F3DE2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A89D5-8509-4137-9F46-F6D70478FFB4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Influences communication and decision-making</a:t>
          </a:r>
          <a:endParaRPr lang="en-US" sz="2400" kern="1200"/>
        </a:p>
      </dsp:txBody>
      <dsp:txXfrm>
        <a:off x="7513791" y="886531"/>
        <a:ext cx="2810360" cy="1744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F89E6B-3007-4108-8AA2-9669DF1EA29F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5BC0DE-AD40-4690-830F-62D179148C25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UK: Direct communication</a:t>
          </a:r>
          <a:endParaRPr lang="en-US" sz="1700" kern="1200"/>
        </a:p>
      </dsp:txBody>
      <dsp:txXfrm>
        <a:off x="100682" y="2427484"/>
        <a:ext cx="2370489" cy="720000"/>
      </dsp:txXfrm>
    </dsp:sp>
    <dsp:sp modelId="{EC435C98-8831-4ABE-AC3A-D08F4C2402F1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1ACC99-C80E-4473-888F-33CC0D4BF86F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China: Indirect, high-context communication</a:t>
          </a:r>
          <a:endParaRPr lang="en-US" sz="1700" kern="1200"/>
        </a:p>
      </dsp:txBody>
      <dsp:txXfrm>
        <a:off x="2886007" y="2427484"/>
        <a:ext cx="2370489" cy="720000"/>
      </dsp:txXfrm>
    </dsp:sp>
    <dsp:sp modelId="{C9BDC6C8-6044-429C-A630-6FFE31F55B9A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BFDD0D-1B2C-498F-9FF4-2ED2D5603572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Meaning often implied</a:t>
          </a:r>
          <a:endParaRPr lang="en-US" sz="1700" kern="1200"/>
        </a:p>
      </dsp:txBody>
      <dsp:txXfrm>
        <a:off x="5671332" y="2427484"/>
        <a:ext cx="2370489" cy="720000"/>
      </dsp:txXfrm>
    </dsp:sp>
    <dsp:sp modelId="{2AAF17DC-167F-43BB-9660-A490E576187C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616EAE-C440-4F17-B0D4-F56DCFF820B0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Risk of misunderstanding (Hall, 1976)</a:t>
          </a:r>
          <a:endParaRPr lang="en-US" sz="1700" kern="1200"/>
        </a:p>
      </dsp:txBody>
      <dsp:txXfrm>
        <a:off x="8456657" y="2427484"/>
        <a:ext cx="237048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FBB5C-055D-4A5F-8B26-6B5D43960D3D}">
      <dsp:nvSpPr>
        <dsp:cNvPr id="0" name=""/>
        <dsp:cNvSpPr/>
      </dsp:nvSpPr>
      <dsp:spPr>
        <a:xfrm>
          <a:off x="3367512" y="0"/>
          <a:ext cx="4192805" cy="4192805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1E9F68-9E01-4B81-9D86-DCCFCD4E24DD}">
      <dsp:nvSpPr>
        <dsp:cNvPr id="0" name=""/>
        <dsp:cNvSpPr/>
      </dsp:nvSpPr>
      <dsp:spPr>
        <a:xfrm>
          <a:off x="3765828" y="398316"/>
          <a:ext cx="1635193" cy="16351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Focus on trust and long-term relationships</a:t>
          </a:r>
          <a:endParaRPr lang="en-US" sz="1800" kern="1200"/>
        </a:p>
      </dsp:txBody>
      <dsp:txXfrm>
        <a:off x="3845652" y="478140"/>
        <a:ext cx="1475545" cy="1475545"/>
      </dsp:txXfrm>
    </dsp:sp>
    <dsp:sp modelId="{93E8F368-6800-4E81-BA60-97597577F6DA}">
      <dsp:nvSpPr>
        <dsp:cNvPr id="0" name=""/>
        <dsp:cNvSpPr/>
      </dsp:nvSpPr>
      <dsp:spPr>
        <a:xfrm>
          <a:off x="5526806" y="398316"/>
          <a:ext cx="1635193" cy="163519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Business built on personal connections</a:t>
          </a:r>
          <a:endParaRPr lang="en-US" sz="1800" kern="1200"/>
        </a:p>
      </dsp:txBody>
      <dsp:txXfrm>
        <a:off x="5606630" y="478140"/>
        <a:ext cx="1475545" cy="1475545"/>
      </dsp:txXfrm>
    </dsp:sp>
    <dsp:sp modelId="{6214F545-F7BF-4B9F-A953-C1F08644CDA2}">
      <dsp:nvSpPr>
        <dsp:cNvPr id="0" name=""/>
        <dsp:cNvSpPr/>
      </dsp:nvSpPr>
      <dsp:spPr>
        <a:xfrm>
          <a:off x="3765828" y="2159294"/>
          <a:ext cx="1635193" cy="163519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UK: Task-Focused vs Chine: Relationship-Focused</a:t>
          </a:r>
          <a:endParaRPr lang="en-US" sz="1800" kern="1200"/>
        </a:p>
      </dsp:txBody>
      <dsp:txXfrm>
        <a:off x="3845652" y="2239118"/>
        <a:ext cx="1475545" cy="1475545"/>
      </dsp:txXfrm>
    </dsp:sp>
    <dsp:sp modelId="{8CE714D6-E0B1-47D1-9813-23BBDF80B169}">
      <dsp:nvSpPr>
        <dsp:cNvPr id="0" name=""/>
        <dsp:cNvSpPr/>
      </dsp:nvSpPr>
      <dsp:spPr>
        <a:xfrm>
          <a:off x="5526806" y="2159294"/>
          <a:ext cx="1635193" cy="163519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Key for successful partnership (Chen and Chen, 2004)</a:t>
          </a:r>
          <a:endParaRPr lang="en-US" sz="1800" kern="1200"/>
        </a:p>
      </dsp:txBody>
      <dsp:txXfrm>
        <a:off x="5606630" y="2239118"/>
        <a:ext cx="1475545" cy="14755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DA8415-F752-482E-9A7D-485CF97B10BB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CE575-5C71-463F-A7EA-9018540B27D0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China: High respect for hierarchy</a:t>
          </a:r>
          <a:endParaRPr lang="en-US" sz="2200" kern="1200"/>
        </a:p>
      </dsp:txBody>
      <dsp:txXfrm>
        <a:off x="299702" y="1282093"/>
        <a:ext cx="2200851" cy="1366505"/>
      </dsp:txXfrm>
    </dsp:sp>
    <dsp:sp modelId="{A011114D-7D2B-4942-BC64-A6FB44922EFF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5AB812-31CF-4F58-8FA0-ABE5B2267CEF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UK: More equal structure</a:t>
          </a:r>
          <a:endParaRPr lang="en-US" sz="2200" kern="1200"/>
        </a:p>
      </dsp:txBody>
      <dsp:txXfrm>
        <a:off x="3093555" y="1282093"/>
        <a:ext cx="2200851" cy="1366505"/>
      </dsp:txXfrm>
    </dsp:sp>
    <dsp:sp modelId="{781DDF16-D2F1-4A4F-A0B7-65DEFCCFE03F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A9C430-7703-4C1E-B4EE-3321F2CB89B7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Senior leaders influence decisions</a:t>
          </a:r>
          <a:endParaRPr lang="en-US" sz="2200" kern="1200"/>
        </a:p>
      </dsp:txBody>
      <dsp:txXfrm>
        <a:off x="5887408" y="1282093"/>
        <a:ext cx="2200851" cy="1366505"/>
      </dsp:txXfrm>
    </dsp:sp>
    <dsp:sp modelId="{3D5F904E-C74A-43E2-8A17-E3075C3E2A06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D1455D-1B9D-441C-9E1C-EEB531A1CA13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Important cultural factor (Hofstede, 2011)</a:t>
          </a:r>
          <a:endParaRPr lang="en-US" sz="2200" kern="1200"/>
        </a:p>
      </dsp:txBody>
      <dsp:txXfrm>
        <a:off x="8681261" y="1282093"/>
        <a:ext cx="2200851" cy="136650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14FE93-EEB1-43E7-843B-D17CE3F5D617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E8633B-6081-4178-9CD1-B9890D74A5F1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China: Slow, group-based decisions</a:t>
          </a:r>
          <a:endParaRPr lang="en-US" sz="2700" kern="1200"/>
        </a:p>
      </dsp:txBody>
      <dsp:txXfrm>
        <a:off x="299702" y="1282093"/>
        <a:ext cx="2200851" cy="1366505"/>
      </dsp:txXfrm>
    </dsp:sp>
    <dsp:sp modelId="{CA75711A-5164-4E8F-904D-FA1FA819DECF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C81F2F-FAD3-423F-B56F-344154559316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UK: Faster, individual decisions</a:t>
          </a:r>
          <a:endParaRPr lang="en-US" sz="2700" kern="1200"/>
        </a:p>
      </dsp:txBody>
      <dsp:txXfrm>
        <a:off x="3093555" y="1282093"/>
        <a:ext cx="2200851" cy="1366505"/>
      </dsp:txXfrm>
    </dsp:sp>
    <dsp:sp modelId="{4B5AC461-CC0B-45DE-98B6-2287B2CA3050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34DCB-DE2F-4FFD-8148-3013E8E9E1DF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Focus on long-term outcomes</a:t>
          </a:r>
          <a:endParaRPr lang="en-US" sz="2700" kern="1200"/>
        </a:p>
      </dsp:txBody>
      <dsp:txXfrm>
        <a:off x="5887408" y="1282093"/>
        <a:ext cx="2200851" cy="1366505"/>
      </dsp:txXfrm>
    </dsp:sp>
    <dsp:sp modelId="{0745CCDD-0407-4CEE-BF20-E9DE97051EAE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D2A58B-D0B6-44BC-9095-03E728E75BA2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Requires patience (Bret, 2017)</a:t>
          </a:r>
          <a:endParaRPr lang="en-US" sz="2700" kern="1200"/>
        </a:p>
      </dsp:txBody>
      <dsp:txXfrm>
        <a:off x="8681261" y="1282093"/>
        <a:ext cx="2200851" cy="136650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58D72C-F61F-4B4C-8C43-EB094647DBA5}">
      <dsp:nvSpPr>
        <dsp:cNvPr id="0" name=""/>
        <dsp:cNvSpPr/>
      </dsp:nvSpPr>
      <dsp:spPr>
        <a:xfrm>
          <a:off x="3201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Adapt communication</a:t>
          </a:r>
          <a:endParaRPr lang="en-US" sz="2400" kern="1200"/>
        </a:p>
      </dsp:txBody>
      <dsp:txXfrm>
        <a:off x="3201" y="1418004"/>
        <a:ext cx="2539866" cy="2133487"/>
      </dsp:txXfrm>
    </dsp:sp>
    <dsp:sp modelId="{B4799A40-F78E-4AD8-B56C-FB628A55B567}">
      <dsp:nvSpPr>
        <dsp:cNvPr id="0" name=""/>
        <dsp:cNvSpPr/>
      </dsp:nvSpPr>
      <dsp:spPr>
        <a:xfrm>
          <a:off x="739762" y="422377"/>
          <a:ext cx="1066743" cy="10667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95983" y="578598"/>
        <a:ext cx="754301" cy="754301"/>
      </dsp:txXfrm>
    </dsp:sp>
    <dsp:sp modelId="{275B7EDA-7E0F-4592-8CDE-55C1D5582AFF}">
      <dsp:nvSpPr>
        <dsp:cNvPr id="0" name=""/>
        <dsp:cNvSpPr/>
      </dsp:nvSpPr>
      <dsp:spPr>
        <a:xfrm>
          <a:off x="3201" y="3622537"/>
          <a:ext cx="2539866" cy="72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19050" cap="flat" cmpd="sng" algn="ctr">
          <a:solidFill>
            <a:schemeClr val="accent2">
              <a:hueOff val="920516"/>
              <a:satOff val="-2642"/>
              <a:lumOff val="-42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37A4C-B072-41F9-96C5-BD80B3E891A5}">
      <dsp:nvSpPr>
        <dsp:cNvPr id="0" name=""/>
        <dsp:cNvSpPr/>
      </dsp:nvSpPr>
      <dsp:spPr>
        <a:xfrm>
          <a:off x="2797054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Build strong relationships</a:t>
          </a:r>
          <a:endParaRPr lang="en-US" sz="2400" kern="1200"/>
        </a:p>
      </dsp:txBody>
      <dsp:txXfrm>
        <a:off x="2797054" y="1418004"/>
        <a:ext cx="2539866" cy="2133487"/>
      </dsp:txXfrm>
    </dsp:sp>
    <dsp:sp modelId="{FDD3AFDB-9207-4A57-A977-2EAF03DB0696}">
      <dsp:nvSpPr>
        <dsp:cNvPr id="0" name=""/>
        <dsp:cNvSpPr/>
      </dsp:nvSpPr>
      <dsp:spPr>
        <a:xfrm>
          <a:off x="3533615" y="422377"/>
          <a:ext cx="1066743" cy="1066743"/>
        </a:xfrm>
        <a:prstGeom prst="ellipse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19050" cap="flat" cmpd="sng" algn="ctr">
          <a:solidFill>
            <a:schemeClr val="accent2">
              <a:hueOff val="1841033"/>
              <a:satOff val="-5284"/>
              <a:lumOff val="-84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689836" y="578598"/>
        <a:ext cx="754301" cy="754301"/>
      </dsp:txXfrm>
    </dsp:sp>
    <dsp:sp modelId="{49304FDC-0E7F-42DF-8E43-B444277EB7BE}">
      <dsp:nvSpPr>
        <dsp:cNvPr id="0" name=""/>
        <dsp:cNvSpPr/>
      </dsp:nvSpPr>
      <dsp:spPr>
        <a:xfrm>
          <a:off x="2797054" y="3622537"/>
          <a:ext cx="2539866" cy="72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19050" cap="flat" cmpd="sng" algn="ctr">
          <a:solidFill>
            <a:schemeClr val="accent2">
              <a:hueOff val="2761549"/>
              <a:satOff val="-7926"/>
              <a:lumOff val="-126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98067-3D72-4FC9-8025-5E59C1E28662}">
      <dsp:nvSpPr>
        <dsp:cNvPr id="0" name=""/>
        <dsp:cNvSpPr/>
      </dsp:nvSpPr>
      <dsp:spPr>
        <a:xfrm>
          <a:off x="5590907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Respect hierarchy</a:t>
          </a:r>
          <a:endParaRPr lang="en-US" sz="2400" kern="1200"/>
        </a:p>
      </dsp:txBody>
      <dsp:txXfrm>
        <a:off x="5590907" y="1418004"/>
        <a:ext cx="2539866" cy="2133487"/>
      </dsp:txXfrm>
    </dsp:sp>
    <dsp:sp modelId="{7F5EF9C2-A987-43CB-9C16-89515BBA479C}">
      <dsp:nvSpPr>
        <dsp:cNvPr id="0" name=""/>
        <dsp:cNvSpPr/>
      </dsp:nvSpPr>
      <dsp:spPr>
        <a:xfrm>
          <a:off x="6327469" y="422377"/>
          <a:ext cx="1066743" cy="1066743"/>
        </a:xfrm>
        <a:prstGeom prst="ellipse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19050" cap="flat" cmpd="sng" algn="ctr">
          <a:solidFill>
            <a:schemeClr val="accent2">
              <a:hueOff val="3682065"/>
              <a:satOff val="-10567"/>
              <a:lumOff val="-169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483690" y="578598"/>
        <a:ext cx="754301" cy="754301"/>
      </dsp:txXfrm>
    </dsp:sp>
    <dsp:sp modelId="{68BD03CD-B935-4BD9-96B5-D7DB4539BD8D}">
      <dsp:nvSpPr>
        <dsp:cNvPr id="0" name=""/>
        <dsp:cNvSpPr/>
      </dsp:nvSpPr>
      <dsp:spPr>
        <a:xfrm>
          <a:off x="5590907" y="3622537"/>
          <a:ext cx="2539866" cy="72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19050" cap="flat" cmpd="sng" algn="ctr">
          <a:solidFill>
            <a:schemeClr val="accent2">
              <a:hueOff val="4602581"/>
              <a:satOff val="-13209"/>
              <a:lumOff val="-211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C5F79-B4D0-4DE1-8654-1EE0F14A8494}">
      <dsp:nvSpPr>
        <dsp:cNvPr id="0" name=""/>
        <dsp:cNvSpPr/>
      </dsp:nvSpPr>
      <dsp:spPr>
        <a:xfrm>
          <a:off x="8384760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 patient and flexible</a:t>
          </a:r>
          <a:endParaRPr lang="en-US" sz="2400" kern="1200"/>
        </a:p>
      </dsp:txBody>
      <dsp:txXfrm>
        <a:off x="8384760" y="1418004"/>
        <a:ext cx="2539866" cy="2133487"/>
      </dsp:txXfrm>
    </dsp:sp>
    <dsp:sp modelId="{DCDEFCEF-5117-4CDA-84AF-029C6D900A5E}">
      <dsp:nvSpPr>
        <dsp:cNvPr id="0" name=""/>
        <dsp:cNvSpPr/>
      </dsp:nvSpPr>
      <dsp:spPr>
        <a:xfrm>
          <a:off x="9121322" y="422377"/>
          <a:ext cx="1066743" cy="1066743"/>
        </a:xfrm>
        <a:prstGeom prst="ellipse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19050" cap="flat" cmpd="sng" algn="ctr">
          <a:solidFill>
            <a:schemeClr val="accent2">
              <a:hueOff val="5523098"/>
              <a:satOff val="-15851"/>
              <a:lumOff val="-25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277543" y="578598"/>
        <a:ext cx="754301" cy="754301"/>
      </dsp:txXfrm>
    </dsp:sp>
    <dsp:sp modelId="{FC948AE6-9323-4660-A54B-7E6D37DBFE6B}">
      <dsp:nvSpPr>
        <dsp:cNvPr id="0" name=""/>
        <dsp:cNvSpPr/>
      </dsp:nvSpPr>
      <dsp:spPr>
        <a:xfrm>
          <a:off x="8384760" y="3622537"/>
          <a:ext cx="2539866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A30C40-4659-4857-B856-65516BA05386}">
      <dsp:nvSpPr>
        <dsp:cNvPr id="0" name=""/>
        <dsp:cNvSpPr/>
      </dsp:nvSpPr>
      <dsp:spPr>
        <a:xfrm>
          <a:off x="752566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DF88D5-364A-4E4B-98CD-FE68A3C2ED99}">
      <dsp:nvSpPr>
        <dsp:cNvPr id="0" name=""/>
        <dsp:cNvSpPr/>
      </dsp:nvSpPr>
      <dsp:spPr>
        <a:xfrm>
          <a:off x="100682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Invest time in trust-building</a:t>
          </a:r>
          <a:endParaRPr lang="en-US" sz="1700" kern="1200"/>
        </a:p>
      </dsp:txBody>
      <dsp:txXfrm>
        <a:off x="100682" y="2175763"/>
        <a:ext cx="2370489" cy="720000"/>
      </dsp:txXfrm>
    </dsp:sp>
    <dsp:sp modelId="{529B5709-0475-4386-B865-CE35BBD03C10}">
      <dsp:nvSpPr>
        <dsp:cNvPr id="0" name=""/>
        <dsp:cNvSpPr/>
      </dsp:nvSpPr>
      <dsp:spPr>
        <a:xfrm>
          <a:off x="3537891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5C5886-2A99-47ED-BFFC-71E922E157AC}">
      <dsp:nvSpPr>
        <dsp:cNvPr id="0" name=""/>
        <dsp:cNvSpPr/>
      </dsp:nvSpPr>
      <dsp:spPr>
        <a:xfrm>
          <a:off x="2886007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Engage in meetings and social interactions</a:t>
          </a:r>
          <a:endParaRPr lang="en-US" sz="1700" kern="1200"/>
        </a:p>
      </dsp:txBody>
      <dsp:txXfrm>
        <a:off x="2886007" y="2175763"/>
        <a:ext cx="2370489" cy="720000"/>
      </dsp:txXfrm>
    </dsp:sp>
    <dsp:sp modelId="{44EF0FDE-7931-4DF3-9E10-60217E468C0B}">
      <dsp:nvSpPr>
        <dsp:cNvPr id="0" name=""/>
        <dsp:cNvSpPr/>
      </dsp:nvSpPr>
      <dsp:spPr>
        <a:xfrm>
          <a:off x="6323216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C249EB-D262-4DE7-B94C-933F5A0140E2}">
      <dsp:nvSpPr>
        <dsp:cNvPr id="0" name=""/>
        <dsp:cNvSpPr/>
      </dsp:nvSpPr>
      <dsp:spPr>
        <a:xfrm>
          <a:off x="5671332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Focus on long-term partnerships</a:t>
          </a:r>
          <a:endParaRPr lang="en-US" sz="1700" kern="1200"/>
        </a:p>
      </dsp:txBody>
      <dsp:txXfrm>
        <a:off x="5671332" y="2175763"/>
        <a:ext cx="2370489" cy="720000"/>
      </dsp:txXfrm>
    </dsp:sp>
    <dsp:sp modelId="{F2761F64-D0C6-4991-B459-9CCB7693D67B}">
      <dsp:nvSpPr>
        <dsp:cNvPr id="0" name=""/>
        <dsp:cNvSpPr/>
      </dsp:nvSpPr>
      <dsp:spPr>
        <a:xfrm>
          <a:off x="9108541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D99FE-9607-41DB-B790-3100FC2ABFF6}">
      <dsp:nvSpPr>
        <dsp:cNvPr id="0" name=""/>
        <dsp:cNvSpPr/>
      </dsp:nvSpPr>
      <dsp:spPr>
        <a:xfrm>
          <a:off x="8456657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Improve negotiation outcomes (Chen and Chen, 2017)</a:t>
          </a:r>
          <a:endParaRPr lang="en-US" sz="1700" kern="1200"/>
        </a:p>
      </dsp:txBody>
      <dsp:txXfrm>
        <a:off x="8456657" y="2175763"/>
        <a:ext cx="2370489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9B0E3-DBB9-4F54-96BE-5CBDBC645FEF}">
      <dsp:nvSpPr>
        <dsp:cNvPr id="0" name=""/>
        <dsp:cNvSpPr/>
      </dsp:nvSpPr>
      <dsp:spPr>
        <a:xfrm>
          <a:off x="3201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Use indirect and respectful communication</a:t>
          </a:r>
          <a:endParaRPr lang="en-US" sz="2300" kern="1200"/>
        </a:p>
      </dsp:txBody>
      <dsp:txXfrm>
        <a:off x="3201" y="1418004"/>
        <a:ext cx="2539866" cy="2133487"/>
      </dsp:txXfrm>
    </dsp:sp>
    <dsp:sp modelId="{07EFBD0E-C4D8-46F3-AFF2-7EFAD6901B1B}">
      <dsp:nvSpPr>
        <dsp:cNvPr id="0" name=""/>
        <dsp:cNvSpPr/>
      </dsp:nvSpPr>
      <dsp:spPr>
        <a:xfrm>
          <a:off x="739762" y="422377"/>
          <a:ext cx="1066743" cy="10667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95983" y="578598"/>
        <a:ext cx="754301" cy="754301"/>
      </dsp:txXfrm>
    </dsp:sp>
    <dsp:sp modelId="{CEDAD18E-FF96-434A-9B01-6EA1DE96E9A3}">
      <dsp:nvSpPr>
        <dsp:cNvPr id="0" name=""/>
        <dsp:cNvSpPr/>
      </dsp:nvSpPr>
      <dsp:spPr>
        <a:xfrm>
          <a:off x="3201" y="3622537"/>
          <a:ext cx="2539866" cy="72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19050" cap="flat" cmpd="sng" algn="ctr">
          <a:solidFill>
            <a:schemeClr val="accent2">
              <a:hueOff val="920516"/>
              <a:satOff val="-2642"/>
              <a:lumOff val="-42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E65584-50C5-4C7E-9BB9-923CD5E5FDCB}">
      <dsp:nvSpPr>
        <dsp:cNvPr id="0" name=""/>
        <dsp:cNvSpPr/>
      </dsp:nvSpPr>
      <dsp:spPr>
        <a:xfrm>
          <a:off x="2797054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Pay attention to non-verbal cues</a:t>
          </a:r>
          <a:endParaRPr lang="en-US" sz="2300" kern="1200"/>
        </a:p>
      </dsp:txBody>
      <dsp:txXfrm>
        <a:off x="2797054" y="1418004"/>
        <a:ext cx="2539866" cy="2133487"/>
      </dsp:txXfrm>
    </dsp:sp>
    <dsp:sp modelId="{59E23008-BAB3-49CA-9858-53AFAB8B0239}">
      <dsp:nvSpPr>
        <dsp:cNvPr id="0" name=""/>
        <dsp:cNvSpPr/>
      </dsp:nvSpPr>
      <dsp:spPr>
        <a:xfrm>
          <a:off x="3533615" y="422377"/>
          <a:ext cx="1066743" cy="1066743"/>
        </a:xfrm>
        <a:prstGeom prst="ellipse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19050" cap="flat" cmpd="sng" algn="ctr">
          <a:solidFill>
            <a:schemeClr val="accent2">
              <a:hueOff val="1841033"/>
              <a:satOff val="-5284"/>
              <a:lumOff val="-84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689836" y="578598"/>
        <a:ext cx="754301" cy="754301"/>
      </dsp:txXfrm>
    </dsp:sp>
    <dsp:sp modelId="{101C04DF-C372-436D-9926-9AAF54D62E6B}">
      <dsp:nvSpPr>
        <dsp:cNvPr id="0" name=""/>
        <dsp:cNvSpPr/>
      </dsp:nvSpPr>
      <dsp:spPr>
        <a:xfrm>
          <a:off x="2797054" y="3622537"/>
          <a:ext cx="2539866" cy="72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19050" cap="flat" cmpd="sng" algn="ctr">
          <a:solidFill>
            <a:schemeClr val="accent2">
              <a:hueOff val="2761549"/>
              <a:satOff val="-7926"/>
              <a:lumOff val="-126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5155D-DFFE-4BA1-A2AE-608863B5C9D8}">
      <dsp:nvSpPr>
        <dsp:cNvPr id="0" name=""/>
        <dsp:cNvSpPr/>
      </dsp:nvSpPr>
      <dsp:spPr>
        <a:xfrm>
          <a:off x="5590907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Avoid overly direct language</a:t>
          </a:r>
          <a:endParaRPr lang="en-US" sz="2300" kern="1200"/>
        </a:p>
      </dsp:txBody>
      <dsp:txXfrm>
        <a:off x="5590907" y="1418004"/>
        <a:ext cx="2539866" cy="2133487"/>
      </dsp:txXfrm>
    </dsp:sp>
    <dsp:sp modelId="{CFE8625F-8A64-4554-8C16-FDECC253AFD1}">
      <dsp:nvSpPr>
        <dsp:cNvPr id="0" name=""/>
        <dsp:cNvSpPr/>
      </dsp:nvSpPr>
      <dsp:spPr>
        <a:xfrm>
          <a:off x="6327469" y="422377"/>
          <a:ext cx="1066743" cy="1066743"/>
        </a:xfrm>
        <a:prstGeom prst="ellipse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19050" cap="flat" cmpd="sng" algn="ctr">
          <a:solidFill>
            <a:schemeClr val="accent2">
              <a:hueOff val="3682065"/>
              <a:satOff val="-10567"/>
              <a:lumOff val="-169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483690" y="578598"/>
        <a:ext cx="754301" cy="754301"/>
      </dsp:txXfrm>
    </dsp:sp>
    <dsp:sp modelId="{FA2BF4FF-09DB-436B-A1C8-DED6D894CF1F}">
      <dsp:nvSpPr>
        <dsp:cNvPr id="0" name=""/>
        <dsp:cNvSpPr/>
      </dsp:nvSpPr>
      <dsp:spPr>
        <a:xfrm>
          <a:off x="5590907" y="3622537"/>
          <a:ext cx="2539866" cy="72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19050" cap="flat" cmpd="sng" algn="ctr">
          <a:solidFill>
            <a:schemeClr val="accent2">
              <a:hueOff val="4602581"/>
              <a:satOff val="-13209"/>
              <a:lumOff val="-211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F1B93-E21F-4DB4-851E-2138DF58053F}">
      <dsp:nvSpPr>
        <dsp:cNvPr id="0" name=""/>
        <dsp:cNvSpPr/>
      </dsp:nvSpPr>
      <dsp:spPr>
        <a:xfrm>
          <a:off x="8384760" y="66795"/>
          <a:ext cx="2539866" cy="3555813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Align with Chinese communication style (Hall, 1976)</a:t>
          </a:r>
          <a:endParaRPr lang="en-US" sz="2300" kern="1200"/>
        </a:p>
      </dsp:txBody>
      <dsp:txXfrm>
        <a:off x="8384760" y="1418004"/>
        <a:ext cx="2539866" cy="2133487"/>
      </dsp:txXfrm>
    </dsp:sp>
    <dsp:sp modelId="{08E2D7CB-A332-4598-B7D7-8A0280F94F1F}">
      <dsp:nvSpPr>
        <dsp:cNvPr id="0" name=""/>
        <dsp:cNvSpPr/>
      </dsp:nvSpPr>
      <dsp:spPr>
        <a:xfrm>
          <a:off x="9121322" y="422377"/>
          <a:ext cx="1066743" cy="1066743"/>
        </a:xfrm>
        <a:prstGeom prst="ellipse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19050" cap="flat" cmpd="sng" algn="ctr">
          <a:solidFill>
            <a:schemeClr val="accent2">
              <a:hueOff val="5523098"/>
              <a:satOff val="-15851"/>
              <a:lumOff val="-25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277543" y="578598"/>
        <a:ext cx="754301" cy="754301"/>
      </dsp:txXfrm>
    </dsp:sp>
    <dsp:sp modelId="{832338A5-977D-435A-B108-D64E7EB8B843}">
      <dsp:nvSpPr>
        <dsp:cNvPr id="0" name=""/>
        <dsp:cNvSpPr/>
      </dsp:nvSpPr>
      <dsp:spPr>
        <a:xfrm>
          <a:off x="8384760" y="3622537"/>
          <a:ext cx="2539866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27FB49-A6C1-4E17-99BA-14F7623AE25C}">
      <dsp:nvSpPr>
        <dsp:cNvPr id="0" name=""/>
        <dsp:cNvSpPr/>
      </dsp:nvSpPr>
      <dsp:spPr>
        <a:xfrm>
          <a:off x="3367512" y="0"/>
          <a:ext cx="4192805" cy="419280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4F25B7-F825-44A7-818A-468CF7FF210C}">
      <dsp:nvSpPr>
        <dsp:cNvPr id="0" name=""/>
        <dsp:cNvSpPr/>
      </dsp:nvSpPr>
      <dsp:spPr>
        <a:xfrm>
          <a:off x="3765828" y="398316"/>
          <a:ext cx="1635193" cy="16351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Acknowledge authority and seniority</a:t>
          </a:r>
          <a:endParaRPr lang="en-US" sz="1600" kern="1200"/>
        </a:p>
      </dsp:txBody>
      <dsp:txXfrm>
        <a:off x="3845652" y="478140"/>
        <a:ext cx="1475545" cy="1475545"/>
      </dsp:txXfrm>
    </dsp:sp>
    <dsp:sp modelId="{02DB1543-60B2-451A-8DC3-6FD28E4AFB8D}">
      <dsp:nvSpPr>
        <dsp:cNvPr id="0" name=""/>
        <dsp:cNvSpPr/>
      </dsp:nvSpPr>
      <dsp:spPr>
        <a:xfrm>
          <a:off x="5526806" y="398316"/>
          <a:ext cx="1635193" cy="16351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Ensure correct level of representation</a:t>
          </a:r>
          <a:endParaRPr lang="en-US" sz="1600" kern="1200"/>
        </a:p>
      </dsp:txBody>
      <dsp:txXfrm>
        <a:off x="5606630" y="478140"/>
        <a:ext cx="1475545" cy="1475545"/>
      </dsp:txXfrm>
    </dsp:sp>
    <dsp:sp modelId="{2756DB2D-BA63-47F1-B4A6-DC12F1545FC7}">
      <dsp:nvSpPr>
        <dsp:cNvPr id="0" name=""/>
        <dsp:cNvSpPr/>
      </dsp:nvSpPr>
      <dsp:spPr>
        <a:xfrm>
          <a:off x="3765828" y="2159294"/>
          <a:ext cx="1635193" cy="16351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Show formal respect</a:t>
          </a:r>
          <a:endParaRPr lang="en-US" sz="1600" kern="1200"/>
        </a:p>
      </dsp:txBody>
      <dsp:txXfrm>
        <a:off x="3845652" y="2239118"/>
        <a:ext cx="1475545" cy="1475545"/>
      </dsp:txXfrm>
    </dsp:sp>
    <dsp:sp modelId="{B86CF3AF-EA0F-440A-8927-A8FE9BCC9365}">
      <dsp:nvSpPr>
        <dsp:cNvPr id="0" name=""/>
        <dsp:cNvSpPr/>
      </dsp:nvSpPr>
      <dsp:spPr>
        <a:xfrm>
          <a:off x="5526806" y="2159294"/>
          <a:ext cx="1635193" cy="16351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Important in high power distance cultures (Hofstede, 2011)</a:t>
          </a:r>
          <a:endParaRPr lang="en-US" sz="1600" kern="1200"/>
        </a:p>
      </dsp:txBody>
      <dsp:txXfrm>
        <a:off x="5606630" y="2239118"/>
        <a:ext cx="1475545" cy="147554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6F320E-27D9-4228-BEC8-9835ADBDEAF7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99D41-AF71-4495-9979-07B113940791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Allow time for decisions</a:t>
          </a:r>
          <a:endParaRPr lang="en-US" sz="2100" kern="1200"/>
        </a:p>
      </dsp:txBody>
      <dsp:txXfrm>
        <a:off x="299702" y="1282093"/>
        <a:ext cx="2200851" cy="1366505"/>
      </dsp:txXfrm>
    </dsp:sp>
    <dsp:sp modelId="{CCC208FF-DEA9-4983-BECB-92EF0490AE82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F8CFE9-17FE-4B89-AFBB-C26C1F942CA0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Avoid rushing negotiations</a:t>
          </a:r>
          <a:endParaRPr lang="en-US" sz="2100" kern="1200"/>
        </a:p>
      </dsp:txBody>
      <dsp:txXfrm>
        <a:off x="3093555" y="1282093"/>
        <a:ext cx="2200851" cy="1366505"/>
      </dsp:txXfrm>
    </dsp:sp>
    <dsp:sp modelId="{31042338-167B-4D5C-976A-654083888A1F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91709-685B-4C84-8E29-6C396AC7D941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Focus on long-term success</a:t>
          </a:r>
          <a:endParaRPr lang="en-US" sz="2100" kern="1200"/>
        </a:p>
      </dsp:txBody>
      <dsp:txXfrm>
        <a:off x="5887408" y="1282093"/>
        <a:ext cx="2200851" cy="1366505"/>
      </dsp:txXfrm>
    </dsp:sp>
    <dsp:sp modelId="{C2179589-6165-4052-9A5A-F7372F02AD6B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9B9317-0B4F-4557-85A6-FD0D5A4C4FE5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Patience improves outcomes (Bret, 2017). </a:t>
          </a:r>
          <a:endParaRPr lang="en-US" sz="2100" kern="1200"/>
        </a:p>
      </dsp:txBody>
      <dsp:txXfrm>
        <a:off x="8681261" y="1282093"/>
        <a:ext cx="2200851" cy="136650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DED9E7-10AF-417A-8F74-D6A5675C17D0}">
      <dsp:nvSpPr>
        <dsp:cNvPr id="0" name=""/>
        <dsp:cNvSpPr/>
      </dsp:nvSpPr>
      <dsp:spPr>
        <a:xfrm>
          <a:off x="947201" y="567162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CF5564-6B6E-4AEE-A382-3432A602AB77}">
      <dsp:nvSpPr>
        <dsp:cNvPr id="0" name=""/>
        <dsp:cNvSpPr/>
      </dsp:nvSpPr>
      <dsp:spPr>
        <a:xfrm>
          <a:off x="59990" y="2402242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Cultural differences impact negotiations</a:t>
          </a:r>
          <a:endParaRPr lang="en-US" sz="2500" kern="1200"/>
        </a:p>
      </dsp:txBody>
      <dsp:txXfrm>
        <a:off x="59990" y="2402242"/>
        <a:ext cx="3226223" cy="720000"/>
      </dsp:txXfrm>
    </dsp:sp>
    <dsp:sp modelId="{98205B5F-8084-4EE3-A034-96DB7E9243B5}">
      <dsp:nvSpPr>
        <dsp:cNvPr id="0" name=""/>
        <dsp:cNvSpPr/>
      </dsp:nvSpPr>
      <dsp:spPr>
        <a:xfrm>
          <a:off x="4738014" y="567162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4FB84A-2A49-48FA-B7F6-07E38487DFD6}">
      <dsp:nvSpPr>
        <dsp:cNvPr id="0" name=""/>
        <dsp:cNvSpPr/>
      </dsp:nvSpPr>
      <dsp:spPr>
        <a:xfrm>
          <a:off x="3850802" y="2402242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Understanding culture leads to success</a:t>
          </a:r>
          <a:endParaRPr lang="en-US" sz="2500" kern="1200"/>
        </a:p>
      </dsp:txBody>
      <dsp:txXfrm>
        <a:off x="3850802" y="2402242"/>
        <a:ext cx="3226223" cy="720000"/>
      </dsp:txXfrm>
    </dsp:sp>
    <dsp:sp modelId="{5A4D18EE-DFE4-49A9-9469-C3BA42CE9FBB}">
      <dsp:nvSpPr>
        <dsp:cNvPr id="0" name=""/>
        <dsp:cNvSpPr/>
      </dsp:nvSpPr>
      <dsp:spPr>
        <a:xfrm>
          <a:off x="8528826" y="567162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66941-3F98-49E1-80BB-C4FF76F62CF0}">
      <dsp:nvSpPr>
        <dsp:cNvPr id="0" name=""/>
        <dsp:cNvSpPr/>
      </dsp:nvSpPr>
      <dsp:spPr>
        <a:xfrm>
          <a:off x="7641615" y="2402242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Adaptability is key to long-term partnerships</a:t>
          </a:r>
          <a:endParaRPr lang="en-US" sz="2500" kern="1200"/>
        </a:p>
      </dsp:txBody>
      <dsp:txXfrm>
        <a:off x="7641615" y="2402242"/>
        <a:ext cx="3226223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34AE90-284C-4805-96A6-EB530530C0CF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BED6C3-C915-4272-AEDC-EE5F4EBC1F4D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069AF-CE8C-4435-AAF0-AE90A43EE6D0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600" kern="1200"/>
            <a:t>Thank you!</a:t>
          </a:r>
          <a:endParaRPr lang="en-US" sz="3600" kern="1200"/>
        </a:p>
      </dsp:txBody>
      <dsp:txXfrm>
        <a:off x="1342800" y="3255669"/>
        <a:ext cx="3600000" cy="720000"/>
      </dsp:txXfrm>
    </dsp:sp>
    <dsp:sp modelId="{EA17E5F2-A628-4973-9C4F-8D33BE3B4914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91E2D-D1D4-470E-BED0-B8E0140CDCEF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0D8F8B-61F8-4C52-B41F-0F2127C3BB7B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600" kern="1200"/>
            <a:t>Any Questions?</a:t>
          </a:r>
          <a:endParaRPr lang="en-US" sz="3600" kern="1200"/>
        </a:p>
      </dsp:txBody>
      <dsp:txXfrm>
        <a:off x="5572800" y="325566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120A9-21C5-727F-B25A-91AF3255A7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588627-3FEA-AC8F-1398-023999485B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EBA44-A37B-646A-3BB8-FF725F0BC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C110-D38C-4A46-A03C-D637E27E7FE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A6D176-FA2C-136E-E622-E3DCE7CDC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067C4-CEC2-AE0F-2F06-82CB0C3C6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F32C-4D94-4B40-B19B-66EF69695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291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EB1F8-3E6E-3E02-9BE8-654B3A006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510D1-64AD-CF9F-7D37-70BD568935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F6010B-86FF-654F-020E-347420492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C110-D38C-4A46-A03C-D637E27E7FE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41AD99-526D-FCC3-DBEC-A21D3102B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78A54-5194-9770-C798-A7572E83A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F32C-4D94-4B40-B19B-66EF69695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485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31733-91F9-BA76-09A7-32FE950F5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D95D9-582D-AF27-97CF-FEE331A1F4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327345-58A7-3B4F-BED2-A3DCC882D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C110-D38C-4A46-A03C-D637E27E7FE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E3113E-839C-DC30-E9B7-B64B6A564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ADDA6-7FBD-54D2-6E58-4D89AFF8E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F32C-4D94-4B40-B19B-66EF69695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706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E775E-2179-D6AD-1B21-44F6D4E9D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37369E-F7FF-8624-E826-BCC9DEB56D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15EBDF-6060-AF67-A948-390087D56B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A9D085-001A-F6AE-58F7-3184736B6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C110-D38C-4A46-A03C-D637E27E7FE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3630AF-5CED-B32D-2131-8CFB92DB1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8B6F38-3603-5AAF-A931-DE9A667A2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F32C-4D94-4B40-B19B-66EF69695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300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FA523-F64F-C047-357F-87CF75174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BD844A-B93A-D612-BF1F-3DF44A7DD8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F792E3-543B-11D7-2BBD-CE5B368E79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75D9D1-EC72-0C05-178D-6CB7285252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2F7298-7687-7C5D-8B0F-28A520EC1D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2E28C0-67DC-0651-133C-8242A673C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C110-D38C-4A46-A03C-D637E27E7FE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7A97FB-B521-7846-FBA3-43843A2D0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9D58E2-D373-C638-53D0-599998886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F32C-4D94-4B40-B19B-66EF69695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394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6ADFD-A7C6-94C4-EA3D-036DDBFDF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022FB2-36A4-F23B-18D3-6D7023358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C110-D38C-4A46-A03C-D637E27E7FE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F92E0A-2469-1FD8-1DCE-59D0896CC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E59B4D-F63D-0B03-1AA9-49A466811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F32C-4D94-4B40-B19B-66EF69695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792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93CEBA-026E-18AA-E123-7D3F8798E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C110-D38C-4A46-A03C-D637E27E7FE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8E136F-FE13-CB41-95EA-F651553AF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B3D785-E144-20D6-2119-E711A2671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F32C-4D94-4B40-B19B-66EF69695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464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9F83F-B8FB-CB45-3018-414C28444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B37EE-85FA-21E7-89DE-8F6454B23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4B46EC-7387-BAF4-DFED-D9F716B80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BC9ED8-1683-C660-BD52-6242A676D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C110-D38C-4A46-A03C-D637E27E7FE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B5D9E3-CB05-6545-2D99-EDAA25887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8EFFC4-121E-EDBD-F5A0-7C0593F03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F32C-4D94-4B40-B19B-66EF69695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319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04BF3-EBC9-75AC-1E29-4DFE21B66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0D6008-5768-CC20-5644-4A80ECB3A8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38618F-A05C-F8F7-556A-8859B4474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B87F88-BADC-1D61-9DAF-1E8C98261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C110-D38C-4A46-A03C-D637E27E7FE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3845CE-CD8D-AB6D-CE4F-D713B62F9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EF252A-405D-5E05-6A7B-C3F1E68C6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F32C-4D94-4B40-B19B-66EF69695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334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A5234-509F-91BF-D3F8-3C409F833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F53F78-4B38-5742-F7C6-D9EC38F89C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8F8BA3-E811-2F14-9DC0-224FAEFE5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C110-D38C-4A46-A03C-D637E27E7FE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36A29B-5273-CA06-9715-60A039B60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4655C0-C989-F809-AA43-E219066EC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F32C-4D94-4B40-B19B-66EF69695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782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C0D9BE-8BA9-362B-BACC-72C5E357FF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484DC3-3635-6B4C-7B5E-B95AE24C92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0FDF25-6819-F151-DCB8-4BA6A7913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C110-D38C-4A46-A03C-D637E27E7FE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286CF-C224-1742-7F92-27031CE7E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99717-EBCB-F1E4-8493-EA9B134CD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F32C-4D94-4B40-B19B-66EF69695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863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928A1C-2762-AFCE-10E1-324FB0310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275E5C-DCF4-6C5C-66B6-C6AE3AFA58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80663-0983-8B6D-2F20-FFAAD3773B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DCC110-D38C-4A46-A03C-D637E27E7FE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D9604-D6B1-7A34-2183-358C0ABC82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D3E47-4D62-91AF-8617-E8880C0390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65F32C-4D94-4B40-B19B-66EF69695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37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7053CE-F07C-C8FD-48F8-4831992EB2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800">
                <a:solidFill>
                  <a:srgbClr val="FFFFFF"/>
                </a:solidFill>
              </a:rPr>
              <a:t>Cross-Cultural Negotiations: UK-China Strategic Partnership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A98CD-140A-2536-79D2-07C7D5DE0D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Alisa-Ioana Mercar</a:t>
            </a:r>
          </a:p>
          <a:p>
            <a:pPr algn="r"/>
            <a:r>
              <a:rPr lang="en-GB">
                <a:solidFill>
                  <a:srgbClr val="FFFFFF"/>
                </a:solidFill>
              </a:rPr>
              <a:t>2232340</a:t>
            </a:r>
          </a:p>
          <a:p>
            <a:pPr algn="r"/>
            <a:endParaRPr lang="en-GB">
              <a:solidFill>
                <a:srgbClr val="FFFFFF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611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09279-4617-23A9-1422-32ADFA104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02327-090B-867B-730E-8DE2A883A7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Introduction</a:t>
            </a:r>
          </a:p>
          <a:p>
            <a:r>
              <a:rPr lang="en-GB" sz="2000"/>
              <a:t>Definition of Culture</a:t>
            </a:r>
          </a:p>
          <a:p>
            <a:r>
              <a:rPr lang="en-GB" sz="2000"/>
              <a:t>Elements of Culture</a:t>
            </a:r>
          </a:p>
          <a:p>
            <a:r>
              <a:rPr lang="en-GB" sz="2000"/>
              <a:t>Cultural theory (Hofstede)</a:t>
            </a:r>
          </a:p>
          <a:p>
            <a:r>
              <a:rPr lang="en-GB" sz="2000"/>
              <a:t>Cultural differences (UK vs China)</a:t>
            </a:r>
          </a:p>
          <a:p>
            <a:r>
              <a:rPr lang="en-GB" sz="2000"/>
              <a:t>Negotiation strategies</a:t>
            </a:r>
          </a:p>
          <a:p>
            <a:r>
              <a:rPr lang="en-GB" sz="2000"/>
              <a:t>Importance of Cultural Awarness</a:t>
            </a:r>
          </a:p>
          <a:p>
            <a:r>
              <a:rPr lang="en-GB" sz="200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803824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982B61-E269-93A5-460E-652A68E47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D8577-D96F-3AF0-B0C2-1F4E56742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UK company seeking partnership with Chinese firm</a:t>
            </a:r>
          </a:p>
          <a:p>
            <a:r>
              <a:rPr lang="en-GB" sz="2000"/>
              <a:t>Cultural differences impact negotiations</a:t>
            </a:r>
          </a:p>
          <a:p>
            <a:r>
              <a:rPr lang="en-GB" sz="2000"/>
              <a:t>Culture influences behaviour and business practices (Hofstede, 2011)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D6A681-0665-6644-EC93-B7D72217CB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80" r="3913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0852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2B5ED-4BB3-B9DE-E10B-9795ACEE6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What is Culture?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E997E7-7DEE-8236-7058-44A1C8858D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753579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07462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1DD2383E-7494-BFD9-28B0-C0498DE1C4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395" r="8562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35FC7-2238-4D95-C868-E66A85A3C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Elements of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25182-D304-7940-9966-7B90DA46E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r>
              <a:rPr lang="en-GB" sz="2000"/>
              <a:t>Communication styles</a:t>
            </a:r>
          </a:p>
          <a:p>
            <a:r>
              <a:rPr lang="en-GB" sz="2000"/>
              <a:t>Social norms</a:t>
            </a:r>
          </a:p>
          <a:p>
            <a:r>
              <a:rPr lang="en-GB" sz="2000"/>
              <a:t>Values and beliefs</a:t>
            </a:r>
          </a:p>
          <a:p>
            <a:r>
              <a:rPr lang="en-GB" sz="2000"/>
              <a:t>Time orientation</a:t>
            </a:r>
          </a:p>
          <a:p>
            <a:r>
              <a:rPr lang="en-GB" sz="2000"/>
              <a:t>Power distance</a:t>
            </a:r>
          </a:p>
          <a:p>
            <a:endParaRPr lang="en-GB" sz="2000"/>
          </a:p>
          <a:p>
            <a:pPr marL="0" indent="0">
              <a:buNone/>
            </a:pPr>
            <a:r>
              <a:rPr lang="en-GB" sz="2000"/>
              <a:t>  These elements shape behaviour in business contexts (Hall,1976, Hofstede, 2011</a:t>
            </a:r>
          </a:p>
        </p:txBody>
      </p:sp>
    </p:spTree>
    <p:extLst>
      <p:ext uri="{BB962C8B-B14F-4D97-AF65-F5344CB8AC3E}">
        <p14:creationId xmlns:p14="http://schemas.microsoft.com/office/powerpoint/2010/main" val="568248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5326-FB70-2BEA-0EB1-CD8CD8C90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Cultural Theory – Geert Hofstede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EB56643-DBB0-05D1-F563-E751B8376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/>
              <a:t>  Cultural Dimensions Theory explains differences between countries.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Key Dimensions:</a:t>
            </a:r>
          </a:p>
          <a:p>
            <a:r>
              <a:rPr lang="en-GB" sz="2400"/>
              <a:t>Power distance</a:t>
            </a:r>
          </a:p>
          <a:p>
            <a:r>
              <a:rPr lang="en-GB" sz="2400"/>
              <a:t>Uncertainty avoidance</a:t>
            </a:r>
          </a:p>
          <a:p>
            <a:r>
              <a:rPr lang="en-GB" sz="2400"/>
              <a:t>Individualism vs collectivism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809915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E7060C-4F1E-0901-C322-AC8CC7E7D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Communication Style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B1DF44-9798-7F5C-F25A-E5EC871CD0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337755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0195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645E3-5FF5-0D62-AA2F-671F2BED3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Relationship Building (Guanxi)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D9300E-719C-8DAF-DA4D-770E175E6D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538520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98868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D5D36B-0CC6-90A1-7C14-1A73A7D93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Power Distance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358C9B-7A4A-E501-ABA8-B2D732ADE6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330282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2274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61727-D802-D598-E72A-B34DA4889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Decision-Making Style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614FC6C4-872E-9948-F499-7599886462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561221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3451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70D9F-6455-00CB-C903-CC1A795D3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Strategies for Success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4C185F-7111-0B1D-3AB1-836C0FB31F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879143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3514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F5529F-E352-354B-EBC6-50A21055A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Build Relationships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3E460B-0284-162E-29A3-F838B9499A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258170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5219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6CB1F-F10A-11BE-DA14-C8EFF49B1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Adapt Communication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BAF511-8C3D-33C1-E214-331465046C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445776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97549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703A70-7A8A-9257-B79A-383C19884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Respect Hierarchy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9BF5A9-6F88-FE32-3205-5FB6BCFD04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788021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2347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ECC37C-28B9-1338-6B02-1B1C3C4BC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Be Patient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911112-B731-ABE2-677E-A742148005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858400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57828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673A5-EB54-6157-6101-F3C569436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Cultural Awareness and Adaptability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E1D6B-5033-E48E-5200-3E37DEC9F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Builds trust and strong relationships</a:t>
            </a:r>
          </a:p>
          <a:p>
            <a:r>
              <a:rPr lang="en-GB" sz="2000"/>
              <a:t>Reduces misunderstandings</a:t>
            </a:r>
          </a:p>
          <a:p>
            <a:r>
              <a:rPr lang="en-GB" sz="2000"/>
              <a:t>Improves negotiation outcomes</a:t>
            </a:r>
          </a:p>
          <a:p>
            <a:endParaRPr lang="en-GB" sz="2000"/>
          </a:p>
          <a:p>
            <a:pPr marL="0" indent="0">
              <a:buNone/>
            </a:pPr>
            <a:r>
              <a:rPr lang="en-GB" sz="2000"/>
              <a:t>Essential in global business (Earley and Ang, 2003)</a:t>
            </a:r>
          </a:p>
        </p:txBody>
      </p:sp>
    </p:spTree>
    <p:extLst>
      <p:ext uri="{BB962C8B-B14F-4D97-AF65-F5344CB8AC3E}">
        <p14:creationId xmlns:p14="http://schemas.microsoft.com/office/powerpoint/2010/main" val="27621745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22AEA-C62F-1017-F785-288429C40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D78523-82C4-55BE-A67C-5CA3D0E21F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576801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64794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222ABF-E73B-7A41-F732-C7D1EEC23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 list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97A29DF-CC45-014C-EAF1-2BCDD7C538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71599" y="2318197"/>
            <a:ext cx="9724031" cy="36833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r>
              <a:rPr lang="en-US" sz="2000"/>
              <a:t>Brett, J.M. (2017) </a:t>
            </a:r>
            <a:r>
              <a:rPr lang="en-US" sz="2000" i="1"/>
              <a:t>Negotiating Globally</a:t>
            </a:r>
            <a:r>
              <a:rPr lang="en-US" sz="2000"/>
              <a:t>. 3rd edn. San Francisco: Jossey-Bass. </a:t>
            </a:r>
            <a:r>
              <a:rPr lang="en-US" sz="2000" i="1"/>
              <a:t>Pacific Journal of Management</a:t>
            </a:r>
            <a:endParaRPr lang="en-GB" sz="2000"/>
          </a:p>
          <a:p>
            <a:r>
              <a:rPr lang="en-US" sz="2000"/>
              <a:t>Chen, X.P. and Chen, C.C. (2004) ‘On the intricacies of the Chinese guanxi’, </a:t>
            </a:r>
            <a:r>
              <a:rPr lang="en-US" sz="2000" i="1"/>
              <a:t>Asia</a:t>
            </a:r>
            <a:r>
              <a:rPr lang="en-US" sz="2000"/>
              <a:t>, 21(3), pp. 305–324. </a:t>
            </a:r>
            <a:endParaRPr lang="en-GB" sz="2000"/>
          </a:p>
          <a:p>
            <a:r>
              <a:rPr lang="en-US" sz="2000"/>
              <a:t>Earley, P.C. and Ang, S. (2003) </a:t>
            </a:r>
            <a:r>
              <a:rPr lang="en-US" sz="2000" i="1"/>
              <a:t>Cultural Intelligence</a:t>
            </a:r>
            <a:r>
              <a:rPr lang="en-US" sz="2000"/>
              <a:t>. Stanford: Stanford University Press. </a:t>
            </a:r>
            <a:endParaRPr lang="en-GB" sz="2000"/>
          </a:p>
          <a:p>
            <a:r>
              <a:rPr lang="en-US" sz="2000"/>
              <a:t>Hall, E.T. (1976) </a:t>
            </a:r>
            <a:r>
              <a:rPr lang="en-US" sz="2000" i="1"/>
              <a:t>Beyond Culture</a:t>
            </a:r>
            <a:r>
              <a:rPr lang="en-US" sz="2000"/>
              <a:t>. New York: Anchor Books. </a:t>
            </a:r>
            <a:endParaRPr lang="en-GB" sz="2000"/>
          </a:p>
          <a:p>
            <a:r>
              <a:rPr lang="en-US" sz="2000"/>
              <a:t>Hofstede, G. (2011) ‘Dimensionalizing cultures’, </a:t>
            </a:r>
            <a:r>
              <a:rPr lang="en-US" sz="2000" i="1"/>
              <a:t>Online Readings in Psychology and Culture</a:t>
            </a:r>
            <a:r>
              <a:rPr lang="en-US" sz="2000"/>
              <a:t>, 2(1). 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2667748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C82D9C2B-44AC-BCBE-2D04-3047688E227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85891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528</Words>
  <Application>Microsoft Office PowerPoint</Application>
  <PresentationFormat>Widescreen</PresentationFormat>
  <Paragraphs>99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Cross-Cultural Negotiations: UK-China Strategic Partnership</vt:lpstr>
      <vt:lpstr>Presentation Outline</vt:lpstr>
      <vt:lpstr>Introduction</vt:lpstr>
      <vt:lpstr>What is Culture?</vt:lpstr>
      <vt:lpstr>Elements of Culture</vt:lpstr>
      <vt:lpstr>Cultural Theory – Geert Hofstede</vt:lpstr>
      <vt:lpstr>Communication Style</vt:lpstr>
      <vt:lpstr>Relationship Building (Guanxi)</vt:lpstr>
      <vt:lpstr>Power Distance</vt:lpstr>
      <vt:lpstr>Decision-Making Style</vt:lpstr>
      <vt:lpstr>Strategies for Success</vt:lpstr>
      <vt:lpstr>Build Relationships</vt:lpstr>
      <vt:lpstr>Adapt Communication</vt:lpstr>
      <vt:lpstr>Respect Hierarchy</vt:lpstr>
      <vt:lpstr>Be Patient</vt:lpstr>
      <vt:lpstr>Cultural Awareness and Adaptability</vt:lpstr>
      <vt:lpstr>Conclusion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alisa mercar</dc:creator>
  <cp:lastModifiedBy>alisa mercar</cp:lastModifiedBy>
  <cp:revision>1</cp:revision>
  <dcterms:created xsi:type="dcterms:W3CDTF">2026-03-26T22:03:28Z</dcterms:created>
  <dcterms:modified xsi:type="dcterms:W3CDTF">2026-03-26T22:41:50Z</dcterms:modified>
</cp:coreProperties>
</file>