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981F93-8D40-435E-8F58-3AB60795615B}" v="372" dt="2022-11-04T12:40:33.497"/>
    <p1510:client id="{33758C1F-14D7-A17D-1BBA-D2B7DF66C797}" v="1356" dt="2022-11-18T11:35:23.958"/>
    <p1510:client id="{4D83CAFC-945F-DDBC-72A1-2BA698186A45}" v="197" dt="2022-11-18T12:14:48.911"/>
    <p1510:client id="{86CB6ECB-1342-9D1D-281C-A8875FFE9476}" v="69" dt="2022-11-18T12:35:51.2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ed Hashim (2209251)" userId="S::2209251@student.uwtsd.ac.uk::22981fd1-5ec8-4a60-9486-d6b3ba51cbfe" providerId="AD" clId="Web-{86CB6ECB-1342-9D1D-281C-A8875FFE9476}"/>
    <pc:docChg chg="modSld">
      <pc:chgData name="Ahmed Hashim (2209251)" userId="S::2209251@student.uwtsd.ac.uk::22981fd1-5ec8-4a60-9486-d6b3ba51cbfe" providerId="AD" clId="Web-{86CB6ECB-1342-9D1D-281C-A8875FFE9476}" dt="2022-11-18T12:35:51.297" v="22"/>
      <pc:docMkLst>
        <pc:docMk/>
      </pc:docMkLst>
      <pc:sldChg chg="modSp">
        <pc:chgData name="Ahmed Hashim (2209251)" userId="S::2209251@student.uwtsd.ac.uk::22981fd1-5ec8-4a60-9486-d6b3ba51cbfe" providerId="AD" clId="Web-{86CB6ECB-1342-9D1D-281C-A8875FFE9476}" dt="2022-11-18T12:35:51.297" v="22"/>
        <pc:sldMkLst>
          <pc:docMk/>
          <pc:sldMk cId="4281797423" sldId="257"/>
        </pc:sldMkLst>
        <pc:graphicFrameChg chg="mod modGraphic">
          <ac:chgData name="Ahmed Hashim (2209251)" userId="S::2209251@student.uwtsd.ac.uk::22981fd1-5ec8-4a60-9486-d6b3ba51cbfe" providerId="AD" clId="Web-{86CB6ECB-1342-9D1D-281C-A8875FFE9476}" dt="2022-11-18T12:35:51.297" v="22"/>
          <ac:graphicFrameMkLst>
            <pc:docMk/>
            <pc:sldMk cId="4281797423" sldId="257"/>
            <ac:graphicFrameMk id="4" creationId="{9EE079BA-5967-5D56-2CCD-BBEC2D7DFDF0}"/>
          </ac:graphicFrameMkLst>
        </pc:graphicFrameChg>
      </pc:sldChg>
    </pc:docChg>
  </pc:docChgLst>
  <pc:docChgLst>
    <pc:chgData name="Ahmed Hashim (2209251)" userId="S::2209251@student.uwtsd.ac.uk::22981fd1-5ec8-4a60-9486-d6b3ba51cbfe" providerId="AD" clId="Web-{4D83CAFC-945F-DDBC-72A1-2BA698186A45}"/>
    <pc:docChg chg="modSld">
      <pc:chgData name="Ahmed Hashim (2209251)" userId="S::2209251@student.uwtsd.ac.uk::22981fd1-5ec8-4a60-9486-d6b3ba51cbfe" providerId="AD" clId="Web-{4D83CAFC-945F-DDBC-72A1-2BA698186A45}" dt="2022-11-18T12:14:48.911" v="169"/>
      <pc:docMkLst>
        <pc:docMk/>
      </pc:docMkLst>
      <pc:sldChg chg="modSp">
        <pc:chgData name="Ahmed Hashim (2209251)" userId="S::2209251@student.uwtsd.ac.uk::22981fd1-5ec8-4a60-9486-d6b3ba51cbfe" providerId="AD" clId="Web-{4D83CAFC-945F-DDBC-72A1-2BA698186A45}" dt="2022-11-18T12:08:40.603" v="79" actId="14100"/>
        <pc:sldMkLst>
          <pc:docMk/>
          <pc:sldMk cId="109857222" sldId="256"/>
        </pc:sldMkLst>
        <pc:picChg chg="mod">
          <ac:chgData name="Ahmed Hashim (2209251)" userId="S::2209251@student.uwtsd.ac.uk::22981fd1-5ec8-4a60-9486-d6b3ba51cbfe" providerId="AD" clId="Web-{4D83CAFC-945F-DDBC-72A1-2BA698186A45}" dt="2022-11-18T12:08:40.603" v="79" actId="14100"/>
          <ac:picMkLst>
            <pc:docMk/>
            <pc:sldMk cId="109857222" sldId="256"/>
            <ac:picMk id="8" creationId="{81056422-C4BF-5CB0-516B-B5C582A7D119}"/>
          </ac:picMkLst>
        </pc:picChg>
      </pc:sldChg>
      <pc:sldChg chg="modSp">
        <pc:chgData name="Ahmed Hashim (2209251)" userId="S::2209251@student.uwtsd.ac.uk::22981fd1-5ec8-4a60-9486-d6b3ba51cbfe" providerId="AD" clId="Web-{4D83CAFC-945F-DDBC-72A1-2BA698186A45}" dt="2022-11-18T12:14:48.911" v="169"/>
        <pc:sldMkLst>
          <pc:docMk/>
          <pc:sldMk cId="4281797423" sldId="257"/>
        </pc:sldMkLst>
        <pc:graphicFrameChg chg="mod modGraphic">
          <ac:chgData name="Ahmed Hashim (2209251)" userId="S::2209251@student.uwtsd.ac.uk::22981fd1-5ec8-4a60-9486-d6b3ba51cbfe" providerId="AD" clId="Web-{4D83CAFC-945F-DDBC-72A1-2BA698186A45}" dt="2022-11-18T12:14:48.911" v="169"/>
          <ac:graphicFrameMkLst>
            <pc:docMk/>
            <pc:sldMk cId="4281797423" sldId="257"/>
            <ac:graphicFrameMk id="4" creationId="{9EE079BA-5967-5D56-2CCD-BBEC2D7DFDF0}"/>
          </ac:graphicFrameMkLst>
        </pc:graphicFrameChg>
      </pc:sldChg>
    </pc:docChg>
  </pc:docChgLst>
  <pc:docChgLst>
    <pc:chgData name="Ahmed Hashim (2209251)" userId="S::2209251@student.uwtsd.ac.uk::22981fd1-5ec8-4a60-9486-d6b3ba51cbfe" providerId="AD" clId="Web-{33758C1F-14D7-A17D-1BBA-D2B7DF66C797}"/>
    <pc:docChg chg="addSld delSld modSld">
      <pc:chgData name="Ahmed Hashim (2209251)" userId="S::2209251@student.uwtsd.ac.uk::22981fd1-5ec8-4a60-9486-d6b3ba51cbfe" providerId="AD" clId="Web-{33758C1F-14D7-A17D-1BBA-D2B7DF66C797}" dt="2022-11-18T11:35:23.958" v="1328"/>
      <pc:docMkLst>
        <pc:docMk/>
      </pc:docMkLst>
      <pc:sldChg chg="modSp">
        <pc:chgData name="Ahmed Hashim (2209251)" userId="S::2209251@student.uwtsd.ac.uk::22981fd1-5ec8-4a60-9486-d6b3ba51cbfe" providerId="AD" clId="Web-{33758C1F-14D7-A17D-1BBA-D2B7DF66C797}" dt="2022-11-18T11:35:23.958" v="1328"/>
        <pc:sldMkLst>
          <pc:docMk/>
          <pc:sldMk cId="4281797423" sldId="257"/>
        </pc:sldMkLst>
        <pc:graphicFrameChg chg="mod modGraphic">
          <ac:chgData name="Ahmed Hashim (2209251)" userId="S::2209251@student.uwtsd.ac.uk::22981fd1-5ec8-4a60-9486-d6b3ba51cbfe" providerId="AD" clId="Web-{33758C1F-14D7-A17D-1BBA-D2B7DF66C797}" dt="2022-11-18T11:35:23.958" v="1328"/>
          <ac:graphicFrameMkLst>
            <pc:docMk/>
            <pc:sldMk cId="4281797423" sldId="257"/>
            <ac:graphicFrameMk id="4" creationId="{9EE079BA-5967-5D56-2CCD-BBEC2D7DFDF0}"/>
          </ac:graphicFrameMkLst>
        </pc:graphicFrameChg>
      </pc:sldChg>
      <pc:sldChg chg="modSp">
        <pc:chgData name="Ahmed Hashim (2209251)" userId="S::2209251@student.uwtsd.ac.uk::22981fd1-5ec8-4a60-9486-d6b3ba51cbfe" providerId="AD" clId="Web-{33758C1F-14D7-A17D-1BBA-D2B7DF66C797}" dt="2022-11-18T10:47:30.706" v="1109" actId="20577"/>
        <pc:sldMkLst>
          <pc:docMk/>
          <pc:sldMk cId="1425369220" sldId="258"/>
        </pc:sldMkLst>
        <pc:spChg chg="mod">
          <ac:chgData name="Ahmed Hashim (2209251)" userId="S::2209251@student.uwtsd.ac.uk::22981fd1-5ec8-4a60-9486-d6b3ba51cbfe" providerId="AD" clId="Web-{33758C1F-14D7-A17D-1BBA-D2B7DF66C797}" dt="2022-11-18T10:47:30.706" v="1109" actId="20577"/>
          <ac:spMkLst>
            <pc:docMk/>
            <pc:sldMk cId="1425369220" sldId="258"/>
            <ac:spMk id="3" creationId="{4E34240C-71C3-B2E7-0DC9-0D4A57090ECB}"/>
          </ac:spMkLst>
        </pc:spChg>
      </pc:sldChg>
      <pc:sldChg chg="new del">
        <pc:chgData name="Ahmed Hashim (2209251)" userId="S::2209251@student.uwtsd.ac.uk::22981fd1-5ec8-4a60-9486-d6b3ba51cbfe" providerId="AD" clId="Web-{33758C1F-14D7-A17D-1BBA-D2B7DF66C797}" dt="2022-11-18T11:23:44.131" v="1306"/>
        <pc:sldMkLst>
          <pc:docMk/>
          <pc:sldMk cId="3486278442" sldId="259"/>
        </pc:sldMkLst>
      </pc:sldChg>
    </pc:docChg>
  </pc:docChgLst>
  <pc:docChgLst>
    <pc:chgData name="Ahmed Hashim (2209251)" userId="S::2209251@student.uwtsd.ac.uk::22981fd1-5ec8-4a60-9486-d6b3ba51cbfe" providerId="AD" clId="Web-{05981F93-8D40-435E-8F58-3AB60795615B}"/>
    <pc:docChg chg="addSld delSld modSld addMainMaster delMainMaster">
      <pc:chgData name="Ahmed Hashim (2209251)" userId="S::2209251@student.uwtsd.ac.uk::22981fd1-5ec8-4a60-9486-d6b3ba51cbfe" providerId="AD" clId="Web-{05981F93-8D40-435E-8F58-3AB60795615B}" dt="2022-11-04T12:40:32.872" v="367"/>
      <pc:docMkLst>
        <pc:docMk/>
      </pc:docMkLst>
      <pc:sldChg chg="addSp delSp modSp mod setBg modClrScheme chgLayout">
        <pc:chgData name="Ahmed Hashim (2209251)" userId="S::2209251@student.uwtsd.ac.uk::22981fd1-5ec8-4a60-9486-d6b3ba51cbfe" providerId="AD" clId="Web-{05981F93-8D40-435E-8F58-3AB60795615B}" dt="2022-11-04T12:22:22.724" v="144"/>
        <pc:sldMkLst>
          <pc:docMk/>
          <pc:sldMk cId="109857222" sldId="256"/>
        </pc:sldMkLst>
        <pc:spChg chg="mod">
          <ac:chgData name="Ahmed Hashim (2209251)" userId="S::2209251@student.uwtsd.ac.uk::22981fd1-5ec8-4a60-9486-d6b3ba51cbfe" providerId="AD" clId="Web-{05981F93-8D40-435E-8F58-3AB60795615B}" dt="2022-11-04T12:22:22.724" v="14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hmed Hashim (2209251)" userId="S::2209251@student.uwtsd.ac.uk::22981fd1-5ec8-4a60-9486-d6b3ba51cbfe" providerId="AD" clId="Web-{05981F93-8D40-435E-8F58-3AB60795615B}" dt="2022-11-04T12:22:22.724" v="144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Ahmed Hashim (2209251)" userId="S::2209251@student.uwtsd.ac.uk::22981fd1-5ec8-4a60-9486-d6b3ba51cbfe" providerId="AD" clId="Web-{05981F93-8D40-435E-8F58-3AB60795615B}" dt="2022-11-04T12:13:46.135" v="37"/>
          <ac:spMkLst>
            <pc:docMk/>
            <pc:sldMk cId="109857222" sldId="256"/>
            <ac:spMk id="6" creationId="{54CF553D-09B5-2D72-A4C3-4826FA737D0A}"/>
          </ac:spMkLst>
        </pc:spChg>
        <pc:spChg chg="add del">
          <ac:chgData name="Ahmed Hashim (2209251)" userId="S::2209251@student.uwtsd.ac.uk::22981fd1-5ec8-4a60-9486-d6b3ba51cbfe" providerId="AD" clId="Web-{05981F93-8D40-435E-8F58-3AB60795615B}" dt="2022-11-04T12:12:03.211" v="2"/>
          <ac:spMkLst>
            <pc:docMk/>
            <pc:sldMk cId="109857222" sldId="256"/>
            <ac:spMk id="9" creationId="{71B2258F-86CA-4D4D-8270-BC05FCDEBFB3}"/>
          </ac:spMkLst>
        </pc:spChg>
        <pc:spChg chg="add del mod">
          <ac:chgData name="Ahmed Hashim (2209251)" userId="S::2209251@student.uwtsd.ac.uk::22981fd1-5ec8-4a60-9486-d6b3ba51cbfe" providerId="AD" clId="Web-{05981F93-8D40-435E-8F58-3AB60795615B}" dt="2022-11-04T12:17:47.297" v="114"/>
          <ac:spMkLst>
            <pc:docMk/>
            <pc:sldMk cId="109857222" sldId="256"/>
            <ac:spMk id="10" creationId="{AC2511C2-E4F0-8E6B-E8AA-4B359A88FCE5}"/>
          </ac:spMkLst>
        </pc:spChg>
        <pc:spChg chg="add del">
          <ac:chgData name="Ahmed Hashim (2209251)" userId="S::2209251@student.uwtsd.ac.uk::22981fd1-5ec8-4a60-9486-d6b3ba51cbfe" providerId="AD" clId="Web-{05981F93-8D40-435E-8F58-3AB60795615B}" dt="2022-11-04T12:22:22.724" v="144"/>
          <ac:spMkLst>
            <pc:docMk/>
            <pc:sldMk cId="109857222" sldId="256"/>
            <ac:spMk id="15" creationId="{FF4F1B1F-38C9-4BA3-8793-E2B6FC978C0A}"/>
          </ac:spMkLst>
        </pc:spChg>
        <pc:spChg chg="add del">
          <ac:chgData name="Ahmed Hashim (2209251)" userId="S::2209251@student.uwtsd.ac.uk::22981fd1-5ec8-4a60-9486-d6b3ba51cbfe" providerId="AD" clId="Web-{05981F93-8D40-435E-8F58-3AB60795615B}" dt="2022-11-04T12:22:22.724" v="144"/>
          <ac:spMkLst>
            <pc:docMk/>
            <pc:sldMk cId="109857222" sldId="256"/>
            <ac:spMk id="22" creationId="{A6F7EA0E-9196-4767-BBF1-F01DC431543C}"/>
          </ac:spMkLst>
        </pc:spChg>
        <pc:spChg chg="add del">
          <ac:chgData name="Ahmed Hashim (2209251)" userId="S::2209251@student.uwtsd.ac.uk::22981fd1-5ec8-4a60-9486-d6b3ba51cbfe" providerId="AD" clId="Web-{05981F93-8D40-435E-8F58-3AB60795615B}" dt="2022-11-04T12:22:22.724" v="144"/>
          <ac:spMkLst>
            <pc:docMk/>
            <pc:sldMk cId="109857222" sldId="256"/>
            <ac:spMk id="24" creationId="{A76F333A-62E0-4AF3-80DE-CFDF4B3763B9}"/>
          </ac:spMkLst>
        </pc:spChg>
        <pc:graphicFrameChg chg="add del mod modGraphic">
          <ac:chgData name="Ahmed Hashim (2209251)" userId="S::2209251@student.uwtsd.ac.uk::22981fd1-5ec8-4a60-9486-d6b3ba51cbfe" providerId="AD" clId="Web-{05981F93-8D40-435E-8F58-3AB60795615B}" dt="2022-11-04T12:22:04.724" v="142"/>
          <ac:graphicFrameMkLst>
            <pc:docMk/>
            <pc:sldMk cId="109857222" sldId="256"/>
            <ac:graphicFrameMk id="12" creationId="{65086EBE-5D8A-AA18-2C7D-25D105EF9941}"/>
          </ac:graphicFrameMkLst>
        </pc:graphicFrameChg>
        <pc:picChg chg="add del">
          <ac:chgData name="Ahmed Hashim (2209251)" userId="S::2209251@student.uwtsd.ac.uk::22981fd1-5ec8-4a60-9486-d6b3ba51cbfe" providerId="AD" clId="Web-{05981F93-8D40-435E-8F58-3AB60795615B}" dt="2022-11-04T12:12:03.211" v="2"/>
          <ac:picMkLst>
            <pc:docMk/>
            <pc:sldMk cId="109857222" sldId="256"/>
            <ac:picMk id="4" creationId="{2B6D5F9E-0954-B5E4-B74B-04711B74EC36}"/>
          </ac:picMkLst>
        </pc:picChg>
        <pc:picChg chg="add del mod">
          <ac:chgData name="Ahmed Hashim (2209251)" userId="S::2209251@student.uwtsd.ac.uk::22981fd1-5ec8-4a60-9486-d6b3ba51cbfe" providerId="AD" clId="Web-{05981F93-8D40-435E-8F58-3AB60795615B}" dt="2022-11-04T12:13:46.135" v="38"/>
          <ac:picMkLst>
            <pc:docMk/>
            <pc:sldMk cId="109857222" sldId="256"/>
            <ac:picMk id="5" creationId="{08799F9D-E8E2-807F-4AEA-2E49C0E57F30}"/>
          </ac:picMkLst>
        </pc:picChg>
        <pc:picChg chg="add mod ord">
          <ac:chgData name="Ahmed Hashim (2209251)" userId="S::2209251@student.uwtsd.ac.uk::22981fd1-5ec8-4a60-9486-d6b3ba51cbfe" providerId="AD" clId="Web-{05981F93-8D40-435E-8F58-3AB60795615B}" dt="2022-11-04T12:22:22.724" v="144"/>
          <ac:picMkLst>
            <pc:docMk/>
            <pc:sldMk cId="109857222" sldId="256"/>
            <ac:picMk id="8" creationId="{81056422-C4BF-5CB0-516B-B5C582A7D119}"/>
          </ac:picMkLst>
        </pc:picChg>
        <pc:cxnChg chg="add del">
          <ac:chgData name="Ahmed Hashim (2209251)" userId="S::2209251@student.uwtsd.ac.uk::22981fd1-5ec8-4a60-9486-d6b3ba51cbfe" providerId="AD" clId="Web-{05981F93-8D40-435E-8F58-3AB60795615B}" dt="2022-11-04T12:22:22.724" v="144"/>
          <ac:cxnSpMkLst>
            <pc:docMk/>
            <pc:sldMk cId="109857222" sldId="256"/>
            <ac:cxnSpMk id="17" creationId="{6B5C80BC-C547-4FD8-9B68-6A9207F08580}"/>
          </ac:cxnSpMkLst>
        </pc:cxnChg>
        <pc:cxnChg chg="add del">
          <ac:chgData name="Ahmed Hashim (2209251)" userId="S::2209251@student.uwtsd.ac.uk::22981fd1-5ec8-4a60-9486-d6b3ba51cbfe" providerId="AD" clId="Web-{05981F93-8D40-435E-8F58-3AB60795615B}" dt="2022-11-04T12:22:22.724" v="144"/>
          <ac:cxnSpMkLst>
            <pc:docMk/>
            <pc:sldMk cId="109857222" sldId="256"/>
            <ac:cxnSpMk id="26" creationId="{16BEECB0-0766-4C59-B86E-5D26B7D8EF4D}"/>
          </ac:cxnSpMkLst>
        </pc:cxnChg>
      </pc:sldChg>
      <pc:sldChg chg="addSp delSp modSp new">
        <pc:chgData name="Ahmed Hashim (2209251)" userId="S::2209251@student.uwtsd.ac.uk::22981fd1-5ec8-4a60-9486-d6b3ba51cbfe" providerId="AD" clId="Web-{05981F93-8D40-435E-8F58-3AB60795615B}" dt="2022-11-04T12:40:32.872" v="367"/>
        <pc:sldMkLst>
          <pc:docMk/>
          <pc:sldMk cId="4281797423" sldId="257"/>
        </pc:sldMkLst>
        <pc:spChg chg="del">
          <ac:chgData name="Ahmed Hashim (2209251)" userId="S::2209251@student.uwtsd.ac.uk::22981fd1-5ec8-4a60-9486-d6b3ba51cbfe" providerId="AD" clId="Web-{05981F93-8D40-435E-8F58-3AB60795615B}" dt="2022-11-04T12:22:51.803" v="146"/>
          <ac:spMkLst>
            <pc:docMk/>
            <pc:sldMk cId="4281797423" sldId="257"/>
            <ac:spMk id="3" creationId="{49B7B6CA-5B96-F7EA-E748-75861CACD52F}"/>
          </ac:spMkLst>
        </pc:spChg>
        <pc:graphicFrameChg chg="add mod ord modGraphic">
          <ac:chgData name="Ahmed Hashim (2209251)" userId="S::2209251@student.uwtsd.ac.uk::22981fd1-5ec8-4a60-9486-d6b3ba51cbfe" providerId="AD" clId="Web-{05981F93-8D40-435E-8F58-3AB60795615B}" dt="2022-11-04T12:40:32.872" v="367"/>
          <ac:graphicFrameMkLst>
            <pc:docMk/>
            <pc:sldMk cId="4281797423" sldId="257"/>
            <ac:graphicFrameMk id="4" creationId="{9EE079BA-5967-5D56-2CCD-BBEC2D7DFDF0}"/>
          </ac:graphicFrameMkLst>
        </pc:graphicFrameChg>
      </pc:sldChg>
      <pc:sldChg chg="modSp new">
        <pc:chgData name="Ahmed Hashim (2209251)" userId="S::2209251@student.uwtsd.ac.uk::22981fd1-5ec8-4a60-9486-d6b3ba51cbfe" providerId="AD" clId="Web-{05981F93-8D40-435E-8F58-3AB60795615B}" dt="2022-11-04T12:32:17.205" v="192" actId="20577"/>
        <pc:sldMkLst>
          <pc:docMk/>
          <pc:sldMk cId="1425369220" sldId="258"/>
        </pc:sldMkLst>
        <pc:spChg chg="mod">
          <ac:chgData name="Ahmed Hashim (2209251)" userId="S::2209251@student.uwtsd.ac.uk::22981fd1-5ec8-4a60-9486-d6b3ba51cbfe" providerId="AD" clId="Web-{05981F93-8D40-435E-8F58-3AB60795615B}" dt="2022-11-04T12:30:20.906" v="185" actId="20577"/>
          <ac:spMkLst>
            <pc:docMk/>
            <pc:sldMk cId="1425369220" sldId="258"/>
            <ac:spMk id="2" creationId="{A8116CFD-56EE-62C2-5851-F69A2A97922C}"/>
          </ac:spMkLst>
        </pc:spChg>
        <pc:spChg chg="mod">
          <ac:chgData name="Ahmed Hashim (2209251)" userId="S::2209251@student.uwtsd.ac.uk::22981fd1-5ec8-4a60-9486-d6b3ba51cbfe" providerId="AD" clId="Web-{05981F93-8D40-435E-8F58-3AB60795615B}" dt="2022-11-04T12:32:17.205" v="192" actId="20577"/>
          <ac:spMkLst>
            <pc:docMk/>
            <pc:sldMk cId="1425369220" sldId="258"/>
            <ac:spMk id="3" creationId="{4E34240C-71C3-B2E7-0DC9-0D4A57090ECB}"/>
          </ac:spMkLst>
        </pc:spChg>
      </pc:sldChg>
      <pc:sldChg chg="addSp delSp modSp new del mod setBg">
        <pc:chgData name="Ahmed Hashim (2209251)" userId="S::2209251@student.uwtsd.ac.uk::22981fd1-5ec8-4a60-9486-d6b3ba51cbfe" providerId="AD" clId="Web-{05981F93-8D40-435E-8F58-3AB60795615B}" dt="2022-11-04T12:29:47.858" v="177"/>
        <pc:sldMkLst>
          <pc:docMk/>
          <pc:sldMk cId="2342562474" sldId="258"/>
        </pc:sldMkLst>
        <pc:spChg chg="mod">
          <ac:chgData name="Ahmed Hashim (2209251)" userId="S::2209251@student.uwtsd.ac.uk::22981fd1-5ec8-4a60-9486-d6b3ba51cbfe" providerId="AD" clId="Web-{05981F93-8D40-435E-8F58-3AB60795615B}" dt="2022-11-04T12:27:44.840" v="173"/>
          <ac:spMkLst>
            <pc:docMk/>
            <pc:sldMk cId="2342562474" sldId="258"/>
            <ac:spMk id="2" creationId="{655CCBA1-2FC1-5F35-A138-50F174481DD7}"/>
          </ac:spMkLst>
        </pc:spChg>
        <pc:spChg chg="mod ord">
          <ac:chgData name="Ahmed Hashim (2209251)" userId="S::2209251@student.uwtsd.ac.uk::22981fd1-5ec8-4a60-9486-d6b3ba51cbfe" providerId="AD" clId="Web-{05981F93-8D40-435E-8F58-3AB60795615B}" dt="2022-11-04T12:27:44.840" v="173"/>
          <ac:spMkLst>
            <pc:docMk/>
            <pc:sldMk cId="2342562474" sldId="258"/>
            <ac:spMk id="3" creationId="{1AF3506D-DA7E-8C3E-4E57-EC077A8B7ADC}"/>
          </ac:spMkLst>
        </pc:spChg>
        <pc:spChg chg="add mod">
          <ac:chgData name="Ahmed Hashim (2209251)" userId="S::2209251@student.uwtsd.ac.uk::22981fd1-5ec8-4a60-9486-d6b3ba51cbfe" providerId="AD" clId="Web-{05981F93-8D40-435E-8F58-3AB60795615B}" dt="2022-11-04T12:27:47.215" v="175" actId="14100"/>
          <ac:spMkLst>
            <pc:docMk/>
            <pc:sldMk cId="2342562474" sldId="258"/>
            <ac:spMk id="5" creationId="{01D96BD1-E7FF-35C5-6C4F-5C9BAA119D6E}"/>
          </ac:spMkLst>
        </pc:spChg>
        <pc:spChg chg="add del">
          <ac:chgData name="Ahmed Hashim (2209251)" userId="S::2209251@student.uwtsd.ac.uk::22981fd1-5ec8-4a60-9486-d6b3ba51cbfe" providerId="AD" clId="Web-{05981F93-8D40-435E-8F58-3AB60795615B}" dt="2022-11-04T12:27:44.840" v="173"/>
          <ac:spMkLst>
            <pc:docMk/>
            <pc:sldMk cId="2342562474" sldId="258"/>
            <ac:spMk id="10" creationId="{BF02845A-8571-40C5-9F56-8F9B3F7C4E4C}"/>
          </ac:spMkLst>
        </pc:spChg>
        <pc:picChg chg="add mod">
          <ac:chgData name="Ahmed Hashim (2209251)" userId="S::2209251@student.uwtsd.ac.uk::22981fd1-5ec8-4a60-9486-d6b3ba51cbfe" providerId="AD" clId="Web-{05981F93-8D40-435E-8F58-3AB60795615B}" dt="2022-11-04T12:28:10.810" v="176" actId="1076"/>
          <ac:picMkLst>
            <pc:docMk/>
            <pc:sldMk cId="2342562474" sldId="258"/>
            <ac:picMk id="4" creationId="{203294F2-3123-6E21-B9FC-BA6307879ADB}"/>
          </ac:picMkLst>
        </pc:picChg>
        <pc:cxnChg chg="add del">
          <ac:chgData name="Ahmed Hashim (2209251)" userId="S::2209251@student.uwtsd.ac.uk::22981fd1-5ec8-4a60-9486-d6b3ba51cbfe" providerId="AD" clId="Web-{05981F93-8D40-435E-8F58-3AB60795615B}" dt="2022-11-04T12:27:44.840" v="173"/>
          <ac:cxnSpMkLst>
            <pc:docMk/>
            <pc:sldMk cId="2342562474" sldId="258"/>
            <ac:cxnSpMk id="12" creationId="{F30BB598-81B4-41BB-BC44-CD9C29AE2EAB}"/>
          </ac:cxnSpMkLst>
        </pc:cxnChg>
      </pc:sldChg>
      <pc:sldMasterChg chg="add del addSldLayout delSldLayout">
        <pc:chgData name="Ahmed Hashim (2209251)" userId="S::2209251@student.uwtsd.ac.uk::22981fd1-5ec8-4a60-9486-d6b3ba51cbfe" providerId="AD" clId="Web-{05981F93-8D40-435E-8F58-3AB60795615B}" dt="2022-11-04T12:17:47.297" v="114"/>
        <pc:sldMasterMkLst>
          <pc:docMk/>
          <pc:sldMasterMk cId="2460954070" sldId="2147483660"/>
        </pc:sldMasterMkLst>
        <pc:sldLayoutChg chg="add del">
          <pc:chgData name="Ahmed Hashim (2209251)" userId="S::2209251@student.uwtsd.ac.uk::22981fd1-5ec8-4a60-9486-d6b3ba51cbfe" providerId="AD" clId="Web-{05981F93-8D40-435E-8F58-3AB60795615B}" dt="2022-11-04T12:17:47.297" v="11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7:47.297" v="11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7:47.297" v="11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7:47.297" v="11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7:47.297" v="11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7:47.297" v="11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7:47.297" v="11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7:47.297" v="11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7:47.297" v="11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7:47.297" v="11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7:47.297" v="11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Ahmed Hashim (2209251)" userId="S::2209251@student.uwtsd.ac.uk::22981fd1-5ec8-4a60-9486-d6b3ba51cbfe" providerId="AD" clId="Web-{05981F93-8D40-435E-8F58-3AB60795615B}" dt="2022-11-04T12:22:22.724" v="144"/>
        <pc:sldMasterMkLst>
          <pc:docMk/>
          <pc:sldMasterMk cId="2199643332" sldId="2147483685"/>
        </pc:sldMasterMkLst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685"/>
            <pc:sldLayoutMk cId="1317539214" sldId="2147483674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685"/>
            <pc:sldLayoutMk cId="4207519137" sldId="2147483675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685"/>
            <pc:sldLayoutMk cId="849856794" sldId="2147483676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685"/>
            <pc:sldLayoutMk cId="4112602425" sldId="2147483677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685"/>
            <pc:sldLayoutMk cId="723864252" sldId="2147483678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685"/>
            <pc:sldLayoutMk cId="1298025749" sldId="2147483679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685"/>
            <pc:sldLayoutMk cId="1086610598" sldId="2147483680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685"/>
            <pc:sldLayoutMk cId="2195168646" sldId="2147483681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685"/>
            <pc:sldLayoutMk cId="3953050413" sldId="2147483682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685"/>
            <pc:sldLayoutMk cId="269355283" sldId="2147483683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685"/>
            <pc:sldLayoutMk cId="3406100959" sldId="2147483684"/>
          </pc:sldLayoutMkLst>
        </pc:sldLayoutChg>
      </pc:sldMasterChg>
      <pc:sldMasterChg chg="add del addSldLayout delSldLayout">
        <pc:chgData name="Ahmed Hashim (2209251)" userId="S::2209251@student.uwtsd.ac.uk::22981fd1-5ec8-4a60-9486-d6b3ba51cbfe" providerId="AD" clId="Web-{05981F93-8D40-435E-8F58-3AB60795615B}" dt="2022-11-04T12:12:03.211" v="2"/>
        <pc:sldMasterMkLst>
          <pc:docMk/>
          <pc:sldMasterMk cId="3985560931" sldId="2147483751"/>
        </pc:sldMasterMkLst>
        <pc:sldLayoutChg chg="add del">
          <pc:chgData name="Ahmed Hashim (2209251)" userId="S::2209251@student.uwtsd.ac.uk::22981fd1-5ec8-4a60-9486-d6b3ba51cbfe" providerId="AD" clId="Web-{05981F93-8D40-435E-8F58-3AB60795615B}" dt="2022-11-04T12:12:03.211" v="2"/>
          <pc:sldLayoutMkLst>
            <pc:docMk/>
            <pc:sldMasterMk cId="3985560931" sldId="2147483751"/>
            <pc:sldLayoutMk cId="93686024" sldId="2147483740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2:03.211" v="2"/>
          <pc:sldLayoutMkLst>
            <pc:docMk/>
            <pc:sldMasterMk cId="3985560931" sldId="2147483751"/>
            <pc:sldLayoutMk cId="2335300400" sldId="2147483741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2:03.211" v="2"/>
          <pc:sldLayoutMkLst>
            <pc:docMk/>
            <pc:sldMasterMk cId="3985560931" sldId="2147483751"/>
            <pc:sldLayoutMk cId="1055330287" sldId="2147483742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2:03.211" v="2"/>
          <pc:sldLayoutMkLst>
            <pc:docMk/>
            <pc:sldMasterMk cId="3985560931" sldId="2147483751"/>
            <pc:sldLayoutMk cId="501537680" sldId="2147483743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2:03.211" v="2"/>
          <pc:sldLayoutMkLst>
            <pc:docMk/>
            <pc:sldMasterMk cId="3985560931" sldId="2147483751"/>
            <pc:sldLayoutMk cId="3215086330" sldId="2147483744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2:03.211" v="2"/>
          <pc:sldLayoutMkLst>
            <pc:docMk/>
            <pc:sldMasterMk cId="3985560931" sldId="2147483751"/>
            <pc:sldLayoutMk cId="2457388490" sldId="2147483745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2:03.211" v="2"/>
          <pc:sldLayoutMkLst>
            <pc:docMk/>
            <pc:sldMasterMk cId="3985560931" sldId="2147483751"/>
            <pc:sldLayoutMk cId="1864510752" sldId="2147483746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2:03.211" v="2"/>
          <pc:sldLayoutMkLst>
            <pc:docMk/>
            <pc:sldMasterMk cId="3985560931" sldId="2147483751"/>
            <pc:sldLayoutMk cId="1947806257" sldId="2147483747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2:03.211" v="2"/>
          <pc:sldLayoutMkLst>
            <pc:docMk/>
            <pc:sldMasterMk cId="3985560931" sldId="2147483751"/>
            <pc:sldLayoutMk cId="4102258564" sldId="2147483748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2:03.211" v="2"/>
          <pc:sldLayoutMkLst>
            <pc:docMk/>
            <pc:sldMasterMk cId="3985560931" sldId="2147483751"/>
            <pc:sldLayoutMk cId="513084413" sldId="2147483749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12:03.211" v="2"/>
          <pc:sldLayoutMkLst>
            <pc:docMk/>
            <pc:sldMasterMk cId="3985560931" sldId="2147483751"/>
            <pc:sldLayoutMk cId="2930145830" sldId="2147483750"/>
          </pc:sldLayoutMkLst>
        </pc:sldLayoutChg>
      </pc:sldMasterChg>
      <pc:sldMasterChg chg="add del addSldLayout delSldLayout">
        <pc:chgData name="Ahmed Hashim (2209251)" userId="S::2209251@student.uwtsd.ac.uk::22981fd1-5ec8-4a60-9486-d6b3ba51cbfe" providerId="AD" clId="Web-{05981F93-8D40-435E-8F58-3AB60795615B}" dt="2022-11-04T12:22:22.724" v="144"/>
        <pc:sldMasterMkLst>
          <pc:docMk/>
          <pc:sldMasterMk cId="2199643332" sldId="2147483761"/>
        </pc:sldMasterMkLst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761"/>
            <pc:sldLayoutMk cId="1317539214" sldId="2147483750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761"/>
            <pc:sldLayoutMk cId="4207519137" sldId="2147483751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761"/>
            <pc:sldLayoutMk cId="849856794" sldId="2147483752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761"/>
            <pc:sldLayoutMk cId="4112602425" sldId="2147483753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761"/>
            <pc:sldLayoutMk cId="723864252" sldId="2147483754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761"/>
            <pc:sldLayoutMk cId="1298025749" sldId="2147483755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761"/>
            <pc:sldLayoutMk cId="1086610598" sldId="2147483756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761"/>
            <pc:sldLayoutMk cId="2195168646" sldId="2147483757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761"/>
            <pc:sldLayoutMk cId="3953050413" sldId="2147483758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761"/>
            <pc:sldLayoutMk cId="269355283" sldId="2147483759"/>
          </pc:sldLayoutMkLst>
        </pc:sldLayoutChg>
        <pc:sldLayoutChg chg="add del">
          <pc:chgData name="Ahmed Hashim (2209251)" userId="S::2209251@student.uwtsd.ac.uk::22981fd1-5ec8-4a60-9486-d6b3ba51cbfe" providerId="AD" clId="Web-{05981F93-8D40-435E-8F58-3AB60795615B}" dt="2022-11-04T12:22:22.724" v="144"/>
          <pc:sldLayoutMkLst>
            <pc:docMk/>
            <pc:sldMasterMk cId="2199643332" sldId="2147483761"/>
            <pc:sldLayoutMk cId="3406100959" sldId="214748376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8002-315D-49B1-B10F-137139C4B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896" y="1122363"/>
            <a:ext cx="7276733" cy="3381398"/>
          </a:xfrm>
        </p:spPr>
        <p:txBody>
          <a:bodyPr anchor="b">
            <a:normAutofit/>
          </a:bodyPr>
          <a:lstStyle>
            <a:lvl1pPr algn="l">
              <a:defRPr sz="4800" cap="none" spc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535E0-4D9C-4DCA-8569-64503C5DC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4894" y="4612942"/>
            <a:ext cx="7276733" cy="1181683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3B68-70CF-4A98-948C-6EA4BD68D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2EF9-7F83-4AD3-B3F6-B9D4618D6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B751B-3464-41CD-B728-A72BB191E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610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FD42-94A9-4345-AF38-7D562B502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C458-A63B-4032-B4EC-732DAC188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855B5-7F2F-408B-800D-92CB34B9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03412-EA6B-43CA-8B3A-F502587CB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6E9EE-F895-4ECE-B4B2-586D65ED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168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193F-AFAD-4A9A-B0EF-530DFB19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49" y="876299"/>
            <a:ext cx="7876722" cy="371316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D1BBE4-9FC1-4F89-B120-1C49D816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46170"/>
            <a:ext cx="6781301" cy="104845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30A6B-E3FD-4920-8128-C263CA1D6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66B85-0649-47DB-AD69-458D8F600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25931-A293-42E9-BDF5-B2AE121D7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050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262B-ECD6-47BB-A6F1-92A6033E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B8779-51E9-44D1-9F7B-28F3C6D3C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8474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E8BFB-5295-4C5E-9CB1-E276E9D0E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0899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E22BF-1819-4301-B699-EF5A2F4D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0A2DF-39DE-49C3-A213-3E8423C7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5D3A8-238B-4A68-A9F9-672D2F06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55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D468-D010-4225-B024-DCEF543B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71955"/>
            <a:ext cx="10441236" cy="139835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D60A0-FCAB-425A-9ECD-94CDE4F47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926" y="1983242"/>
            <a:ext cx="5007110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F986B-07CB-4FB0-9419-2AAB318B8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063" y="2813959"/>
            <a:ext cx="5007110" cy="32439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9D784-7968-4E8B-B704-E42EE8F18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9255" y="1983242"/>
            <a:ext cx="5031769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45754F-08D1-4593-988F-95F0ED1A0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49255" y="2813959"/>
            <a:ext cx="5031769" cy="32439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ED2E61-83B4-4C8F-BBFE-D95920342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0C136-A664-4013-8073-B0C6BDEF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E9547-8EE7-461B-9E99-484B11E91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100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E667-0EFA-4EE6-8E4D-20805309A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59" y="895440"/>
            <a:ext cx="10138451" cy="183234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E4825-BB8C-4567-B407-B4452409D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38892-25DB-4A4E-9D43-6058C45C5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3DDDA-48EF-4B42-9980-4762AF509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864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EFA7D9-6801-4DD0-8D7D-505212F46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6FA3EA-1519-4178-AC3A-231A5BAA7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23DBE-6FD6-4D60-8336-7843B4BD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539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2D9AE-CA1A-4751-9B33-0AC09CE6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96948"/>
            <a:ext cx="3046410" cy="1479551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F9941-76E5-42B5-8464-C1A7010D9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96" y="876300"/>
            <a:ext cx="5758235" cy="5181599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4785D8-F112-415F-9AB4-5F2AC060D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4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0A0B3-4E9C-4FAC-B1D1-2673F7B5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A370A-33F5-48A6-962A-47C0F15D4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AD606-A37D-4697-AA7A-EAE4F101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E0B5E-1030-4A34-AB09-05ACB45CE993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7519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1D4C-0A93-40A6-9645-5EF7DE6C5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89314"/>
            <a:ext cx="3046409" cy="1487185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9455-852F-4604-87D4-801E8D5DB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4" y="876300"/>
            <a:ext cx="5943596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42061-B161-4973-9EE4-76D0B73FC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3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CE2E0-050A-4BC2-91DF-7A00811D2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AB003-B443-4B96-9DD9-4284E7E1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79DBA-16C0-4FFB-B367-B96169B4B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F2BD78-1D6B-4742-9726-75646D91F4AC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9856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5731-248B-49C2-93DE-8A3260C9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4D5C5-3D5A-4F3D-8A08-7053DACF1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E5372-3FC6-4227-B2DD-6CB24E65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1B1B1-B637-4E46-B64C-F082B54C2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67AD-4B78-41F6-B814-726D4BD4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602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674D5E-67E6-4C23-B80A-0C66B5331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76299"/>
            <a:ext cx="2628900" cy="5181601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EFF2A-08E8-447D-85C7-7D5A9C422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76299"/>
            <a:ext cx="773430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030D-E580-4B0C-B5A8-2C8A094D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DCAEB-1B6E-492E-918E-47179AF48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E4A38-A745-436E-9E33-63B9F81C0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025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98CBCD-166B-4F97-A6DF-DAA3BF2B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4D6D9-636D-450B-839A-22AE0CED2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758" y="2065984"/>
            <a:ext cx="10427841" cy="3903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6CAEC-1EE5-4B71-9646-5C378EEBEF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2838" y="6356350"/>
            <a:ext cx="33613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70EF8-70B2-4AFC-8388-691A146AA7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58748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07DC7-D05C-4038-B51A-F00B7B9C99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0400" y="6356350"/>
            <a:ext cx="6176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i="1">
                <a:solidFill>
                  <a:schemeClr val="tx2"/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AD4CCDA-06BF-4D2A-B44F-195AEC0B5B22}"/>
              </a:ext>
            </a:extLst>
          </p:cNvPr>
          <p:cNvCxnSpPr>
            <a:cxnSpLocks/>
          </p:cNvCxnSpPr>
          <p:nvPr/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96433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54" r:id="rId6"/>
    <p:sldLayoutId id="2147483750" r:id="rId7"/>
    <p:sldLayoutId id="2147483751" r:id="rId8"/>
    <p:sldLayoutId id="2147483752" r:id="rId9"/>
    <p:sldLayoutId id="2147483753" r:id="rId10"/>
    <p:sldLayoutId id="214748375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Tx/>
        <a:buNone/>
        <a:defRPr sz="1800" i="1" kern="1200">
          <a:solidFill>
            <a:schemeClr val="tx2"/>
          </a:solidFill>
          <a:latin typeface="+mn-lt"/>
          <a:ea typeface="+mn-ea"/>
          <a:cs typeface="+mn-cs"/>
        </a:defRPr>
      </a:lvl2pPr>
      <a:lvl3pPr marL="50292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None/>
        <a:defRPr sz="1600" i="1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penforumeurope.org/event/one-year-after-the-tallinn-declaration-taking-stock-of-progress-and-areas-to-accelerate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6F7EA0E-9196-4767-BBF1-F01DC4315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9">
            <a:extLst>
              <a:ext uri="{FF2B5EF4-FFF2-40B4-BE49-F238E27FC236}">
                <a16:creationId xmlns:a16="http://schemas.microsoft.com/office/drawing/2014/main" id="{81056422-C4BF-5CB0-516B-B5C582A7D1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667" r="-1" b="-1"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76F333A-62E0-4AF3-80DE-CFDF4B376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153473 w 12192000"/>
              <a:gd name="connsiteY0" fmla="*/ 805938 h 6858000"/>
              <a:gd name="connsiteX1" fmla="*/ 964227 w 12192000"/>
              <a:gd name="connsiteY1" fmla="*/ 2995186 h 6858000"/>
              <a:gd name="connsiteX2" fmla="*/ 964227 w 12192000"/>
              <a:gd name="connsiteY2" fmla="*/ 3263695 h 6858000"/>
              <a:gd name="connsiteX3" fmla="*/ 964227 w 12192000"/>
              <a:gd name="connsiteY3" fmla="*/ 4781551 h 6858000"/>
              <a:gd name="connsiteX4" fmla="*/ 5343237 w 12192000"/>
              <a:gd name="connsiteY4" fmla="*/ 4781551 h 6858000"/>
              <a:gd name="connsiteX5" fmla="*/ 5343237 w 12192000"/>
              <a:gd name="connsiteY5" fmla="*/ 2995186 h 6858000"/>
              <a:gd name="connsiteX6" fmla="*/ 3153992 w 12192000"/>
              <a:gd name="connsiteY6" fmla="*/ 805938 h 6858000"/>
              <a:gd name="connsiteX7" fmla="*/ 0 w 12192000"/>
              <a:gd name="connsiteY7" fmla="*/ 0 h 6858000"/>
              <a:gd name="connsiteX8" fmla="*/ 12192000 w 12192000"/>
              <a:gd name="connsiteY8" fmla="*/ 0 h 6858000"/>
              <a:gd name="connsiteX9" fmla="*/ 12192000 w 12192000"/>
              <a:gd name="connsiteY9" fmla="*/ 6858000 h 6858000"/>
              <a:gd name="connsiteX10" fmla="*/ 0 w 12192000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6858000">
                <a:moveTo>
                  <a:pt x="3153473" y="805938"/>
                </a:moveTo>
                <a:cubicBezTo>
                  <a:pt x="1944364" y="805938"/>
                  <a:pt x="964227" y="1786104"/>
                  <a:pt x="964227" y="2995186"/>
                </a:cubicBezTo>
                <a:lnTo>
                  <a:pt x="964227" y="3263695"/>
                </a:lnTo>
                <a:lnTo>
                  <a:pt x="964227" y="4781551"/>
                </a:lnTo>
                <a:lnTo>
                  <a:pt x="5343237" y="4781551"/>
                </a:lnTo>
                <a:lnTo>
                  <a:pt x="5343237" y="2995186"/>
                </a:lnTo>
                <a:cubicBezTo>
                  <a:pt x="5343237" y="1786104"/>
                  <a:pt x="4363097" y="805938"/>
                  <a:pt x="3153992" y="805938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9570" y="5209099"/>
            <a:ext cx="10388030" cy="981633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"/>
              </a:rPr>
              <a:t>LEARNING IN THE DIGITAL ERA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74112" y="3429000"/>
            <a:ext cx="4419600" cy="145993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AHMED HASHIM</a:t>
            </a:r>
          </a:p>
          <a:p>
            <a:pPr algn="r"/>
            <a:r>
              <a:rPr lang="en-US">
                <a:solidFill>
                  <a:srgbClr val="FFFFFF"/>
                </a:solidFill>
              </a:rPr>
              <a:t>2209251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6BEECB0-0766-4C59-B86E-5D26B7D8E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4990" y="5150063"/>
            <a:ext cx="10325101" cy="0"/>
          </a:xfrm>
          <a:prstGeom prst="line">
            <a:avLst/>
          </a:prstGeom>
          <a:ln w="1079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A7BA0-8533-9947-DF1D-9E9F078BC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EE079BA-5967-5D56-2CCD-BBEC2D7DFD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6369735"/>
              </p:ext>
            </p:extLst>
          </p:nvPr>
        </p:nvGraphicFramePr>
        <p:xfrm>
          <a:off x="-10596113" y="-4773283"/>
          <a:ext cx="31509083" cy="187474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81311">
                  <a:extLst>
                    <a:ext uri="{9D8B030D-6E8A-4147-A177-3AD203B41FA5}">
                      <a16:colId xmlns:a16="http://schemas.microsoft.com/office/drawing/2014/main" val="1548441257"/>
                    </a:ext>
                  </a:extLst>
                </a:gridCol>
                <a:gridCol w="5493944">
                  <a:extLst>
                    <a:ext uri="{9D8B030D-6E8A-4147-A177-3AD203B41FA5}">
                      <a16:colId xmlns:a16="http://schemas.microsoft.com/office/drawing/2014/main" val="3751774456"/>
                    </a:ext>
                  </a:extLst>
                </a:gridCol>
                <a:gridCol w="5041163">
                  <a:extLst>
                    <a:ext uri="{9D8B030D-6E8A-4147-A177-3AD203B41FA5}">
                      <a16:colId xmlns:a16="http://schemas.microsoft.com/office/drawing/2014/main" val="1655351983"/>
                    </a:ext>
                  </a:extLst>
                </a:gridCol>
                <a:gridCol w="5206896">
                  <a:extLst>
                    <a:ext uri="{9D8B030D-6E8A-4147-A177-3AD203B41FA5}">
                      <a16:colId xmlns:a16="http://schemas.microsoft.com/office/drawing/2014/main" val="3559523903"/>
                    </a:ext>
                  </a:extLst>
                </a:gridCol>
                <a:gridCol w="4990559">
                  <a:extLst>
                    <a:ext uri="{9D8B030D-6E8A-4147-A177-3AD203B41FA5}">
                      <a16:colId xmlns:a16="http://schemas.microsoft.com/office/drawing/2014/main" val="2994719357"/>
                    </a:ext>
                  </a:extLst>
                </a:gridCol>
                <a:gridCol w="5795210">
                  <a:extLst>
                    <a:ext uri="{9D8B030D-6E8A-4147-A177-3AD203B41FA5}">
                      <a16:colId xmlns:a16="http://schemas.microsoft.com/office/drawing/2014/main" val="327023550"/>
                    </a:ext>
                  </a:extLst>
                </a:gridCol>
              </a:tblGrid>
              <a:tr h="4675631">
                <a:tc>
                  <a:txBody>
                    <a:bodyPr/>
                    <a:lstStyle/>
                    <a:p>
                      <a:r>
                        <a:rPr lang="en-US" sz="4400"/>
                        <a:t>WHAT ARE YOUR LONG  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400"/>
                        <a:t>WHAT ARE YOUR SPECIFIC 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400"/>
                        <a:t>WHAT ARE THE KEY SKILLS NEEDED FOR EACH ONE 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400"/>
                        <a:t>WHAT SKILLS DO UYOU 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400"/>
                        <a:t>What actions are you 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400"/>
                        <a:t>When are you going to complete 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096437"/>
                  </a:ext>
                </a:extLst>
              </a:tr>
              <a:tr h="2921000">
                <a:tc>
                  <a:txBody>
                    <a:bodyPr/>
                    <a:lstStyle/>
                    <a:p>
                      <a:endParaRPr lang="en-US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Join a local football club in my 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Fit to play</a:t>
                      </a:r>
                    </a:p>
                    <a:p>
                      <a:pPr lvl="0">
                        <a:buNone/>
                      </a:pPr>
                      <a:r>
                        <a:rPr lang="en-US" sz="3600"/>
                        <a:t>Communication skills, skills to with a team</a:t>
                      </a:r>
                    </a:p>
                    <a:p>
                      <a:pPr lvl="0">
                        <a:buNone/>
                      </a:pPr>
                      <a:endParaRPr lang="en-US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Know how to play, dribbling skills ,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Full training</a:t>
                      </a:r>
                    </a:p>
                    <a:p>
                      <a:pPr lvl="0">
                        <a:buNone/>
                      </a:pPr>
                      <a:r>
                        <a:rPr lang="en-US" sz="3600"/>
                        <a:t>Course on football, set online video games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4123242"/>
                  </a:ext>
                </a:extLst>
              </a:tr>
              <a:tr h="3894666">
                <a:tc>
                  <a:txBody>
                    <a:bodyPr/>
                    <a:lstStyle/>
                    <a:p>
                      <a:r>
                        <a:rPr lang="en-US" sz="3600"/>
                        <a:t>Become professional footballer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Become better player in my club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Be able to control, receive and passing  the ball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Speed , passing accuracy and speeding course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Take regular training , learn from professionals and be consistent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8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9976400"/>
                  </a:ext>
                </a:extLst>
              </a:tr>
              <a:tr h="3619500">
                <a:tc>
                  <a:txBody>
                    <a:bodyPr/>
                    <a:lstStyle/>
                    <a:p>
                      <a:endParaRPr lang="en-US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Become pro in the academy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 personal development on tactics , dribbling and extra training course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Be a great decision maker good communication with your team  mates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Work hard on physical and mental strength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/>
                        <a:t>16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9067351"/>
                  </a:ext>
                </a:extLst>
              </a:tr>
              <a:tr h="562808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388332"/>
                  </a:ext>
                </a:extLst>
              </a:tr>
              <a:tr h="307380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61071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1797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16CFD-56EE-62C2-5851-F69A2A979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MY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4240C-71C3-B2E7-0DC9-0D4A57090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758" y="2065984"/>
            <a:ext cx="10802793" cy="3637203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endParaRPr lang="en-US"/>
          </a:p>
          <a:p>
            <a:r>
              <a:rPr lang="en-US">
                <a:ea typeface="+mn-lt"/>
                <a:cs typeface="+mn-lt"/>
              </a:rPr>
              <a:t>   </a:t>
            </a:r>
          </a:p>
          <a:p>
            <a:r>
              <a:rPr lang="en-US">
                <a:ea typeface="+mn-lt"/>
                <a:cs typeface="+mn-lt"/>
              </a:rPr>
              <a:t>  </a:t>
            </a:r>
          </a:p>
          <a:p>
            <a:r>
              <a:rPr lang="en-US">
                <a:ea typeface="+mn-lt"/>
                <a:cs typeface="+mn-lt"/>
              </a:rPr>
              <a:t> </a:t>
            </a:r>
            <a:r>
              <a:rPr lang="en-US" sz="1800">
                <a:ea typeface="+mn-lt"/>
                <a:cs typeface="+mn-lt"/>
              </a:rPr>
              <a:t>   </a:t>
            </a:r>
            <a:r>
              <a:rPr lang="en-US" sz="8800">
                <a:ea typeface="+mn-lt"/>
                <a:cs typeface="+mn-lt"/>
              </a:rPr>
              <a:t>[1]Physical education and sport pedagogy. Abingdon, </a:t>
            </a:r>
            <a:r>
              <a:rPr lang="en-US" sz="8800" err="1">
                <a:ea typeface="+mn-lt"/>
                <a:cs typeface="+mn-lt"/>
              </a:rPr>
              <a:t>Oxfordshire</a:t>
            </a:r>
            <a:r>
              <a:rPr lang="en-US" sz="8800">
                <a:ea typeface="+mn-lt"/>
                <a:cs typeface="+mn-lt"/>
              </a:rPr>
              <a:t>: Carfax Pub., 2004.</a:t>
            </a:r>
            <a:endParaRPr lang="en-US" sz="8800"/>
          </a:p>
          <a:p>
            <a:r>
              <a:rPr lang="en-US" sz="8800">
                <a:ea typeface="+mn-lt"/>
                <a:cs typeface="+mn-lt"/>
              </a:rPr>
              <a:t>  </a:t>
            </a:r>
            <a:endParaRPr lang="en-US" sz="8800"/>
          </a:p>
          <a:p>
            <a:r>
              <a:rPr lang="en-US" sz="8800">
                <a:ea typeface="+mn-lt"/>
                <a:cs typeface="+mn-lt"/>
              </a:rPr>
              <a:t>    [2]J. Beckham, “Becoming a pro soccer player.(The Horse’s Mouth: EVERYTHING I COULD EVER TELL YOU ABOUT ...),” Texas monthly (Austin), vol. 40, no. 4, p. 34–, 2012.</a:t>
            </a:r>
            <a:endParaRPr lang="en-US" sz="8800"/>
          </a:p>
          <a:p>
            <a:r>
              <a:rPr lang="en-US" sz="8800">
                <a:ea typeface="+mn-lt"/>
                <a:cs typeface="+mn-lt"/>
              </a:rPr>
              <a:t> [3]F. C. Chambers, Mentoring in physical education and sports coaching, First edition. London ;: Routledge, 2015. </a:t>
            </a:r>
            <a:r>
              <a:rPr lang="en-US" sz="8800" err="1">
                <a:ea typeface="+mn-lt"/>
                <a:cs typeface="+mn-lt"/>
              </a:rPr>
              <a:t>doi</a:t>
            </a:r>
            <a:r>
              <a:rPr lang="en-US" sz="8800">
                <a:ea typeface="+mn-lt"/>
                <a:cs typeface="+mn-lt"/>
              </a:rPr>
              <a:t>: 10.4324/9781315797687.</a:t>
            </a:r>
          </a:p>
          <a:p>
            <a:r>
              <a:rPr lang="en-US" sz="8800">
                <a:ea typeface="+mn-lt"/>
                <a:cs typeface="+mn-lt"/>
              </a:rPr>
              <a:t>  </a:t>
            </a:r>
          </a:p>
          <a:p>
            <a:pPr marL="0" indent="0">
              <a:buNone/>
            </a:pPr>
            <a:r>
              <a:rPr lang="en-US" sz="8800"/>
              <a:t>.</a:t>
            </a:r>
          </a:p>
          <a:p>
            <a:endParaRPr lang="en-US" sz="8800"/>
          </a:p>
          <a:p>
            <a:r>
              <a:rPr lang="en-US" sz="8800">
                <a:ea typeface="+mn-lt"/>
                <a:cs typeface="+mn-lt"/>
              </a:rPr>
              <a:t>   </a:t>
            </a:r>
          </a:p>
          <a:p>
            <a:r>
              <a:rPr lang="en-US" sz="8800">
                <a:ea typeface="+mn-lt"/>
                <a:cs typeface="+mn-lt"/>
              </a:rPr>
              <a:t>  </a:t>
            </a:r>
            <a:endParaRPr lang="en-US" sz="8800"/>
          </a:p>
          <a:p>
            <a:r>
              <a:rPr lang="en-US" sz="8800">
                <a:ea typeface="+mn-lt"/>
                <a:cs typeface="+mn-lt"/>
              </a:rPr>
              <a:t>    [1]F. C. Chambers, Mentoring in physical education and sports coaching, First edition. London ;: Routledge, 2015. </a:t>
            </a:r>
            <a:r>
              <a:rPr lang="en-US" sz="8800" err="1">
                <a:ea typeface="+mn-lt"/>
                <a:cs typeface="+mn-lt"/>
              </a:rPr>
              <a:t>doi</a:t>
            </a:r>
            <a:r>
              <a:rPr lang="en-US" sz="8800">
                <a:ea typeface="+mn-lt"/>
                <a:cs typeface="+mn-lt"/>
              </a:rPr>
              <a:t>: 10.4324/9781315797687.</a:t>
            </a:r>
            <a:endParaRPr lang="en-US" sz="8800"/>
          </a:p>
          <a:p>
            <a:r>
              <a:rPr lang="en-US" sz="8800">
                <a:ea typeface="+mn-lt"/>
                <a:cs typeface="+mn-lt"/>
              </a:rPr>
              <a:t>  </a:t>
            </a:r>
            <a:endParaRPr lang="en-US" sz="8800"/>
          </a:p>
          <a:p>
            <a:endParaRPr lang="en-US" sz="8800"/>
          </a:p>
          <a:p>
            <a:r>
              <a:rPr lang="en-US" sz="8800">
                <a:ea typeface="+mn-lt"/>
                <a:cs typeface="+mn-lt"/>
              </a:rPr>
              <a:t>     </a:t>
            </a:r>
            <a:endParaRPr lang="en-US" sz="8800"/>
          </a:p>
          <a:p>
            <a:r>
              <a:rPr lang="en-US">
                <a:ea typeface="+mn-lt"/>
                <a:cs typeface="+mn-lt"/>
              </a:rPr>
              <a:t>     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369220"/>
      </p:ext>
    </p:extLst>
  </p:cSld>
  <p:clrMapOvr>
    <a:masterClrMapping/>
  </p:clrMapOvr>
</p:sld>
</file>

<file path=ppt/theme/theme1.xml><?xml version="1.0" encoding="utf-8"?>
<a:theme xmlns:a="http://schemas.openxmlformats.org/drawingml/2006/main" name="VaultVTI">
  <a:themeElements>
    <a:clrScheme name="archway">
      <a:dk1>
        <a:sysClr val="windowText" lastClr="000000"/>
      </a:dk1>
      <a:lt1>
        <a:sysClr val="window" lastClr="FFFFFF"/>
      </a:lt1>
      <a:dk2>
        <a:srgbClr val="262626"/>
      </a:dk2>
      <a:lt2>
        <a:srgbClr val="CCC9C2"/>
      </a:lt2>
      <a:accent1>
        <a:srgbClr val="A85E3E"/>
      </a:accent1>
      <a:accent2>
        <a:srgbClr val="C3743C"/>
      </a:accent2>
      <a:accent3>
        <a:srgbClr val="CF6749"/>
      </a:accent3>
      <a:accent4>
        <a:srgbClr val="7D8B71"/>
      </a:accent4>
      <a:accent5>
        <a:srgbClr val="A37A59"/>
      </a:accent5>
      <a:accent6>
        <a:srgbClr val="AB8244"/>
      </a:accent6>
      <a:hlink>
        <a:srgbClr val="B94F31"/>
      </a:hlink>
      <a:folHlink>
        <a:srgbClr val="667458"/>
      </a:folHlink>
    </a:clrScheme>
    <a:fontScheme name="Custom 5">
      <a:majorFont>
        <a:latin typeface="Georgia Pro Light"/>
        <a:ea typeface=""/>
        <a:cs typeface=""/>
      </a:majorFont>
      <a:minorFont>
        <a:latin typeface="Georgi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ultVTI" id="{144E1EB0-F9F9-4F8D-8264-A2820BA0C47A}" vid="{3A992A48-7697-4A22-A884-B4A11E6218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VaultVTI</vt:lpstr>
      <vt:lpstr>LEARNING IN THE DIGITAL ERA</vt:lpstr>
      <vt:lpstr>PowerPoint Presentation</vt:lpstr>
      <vt:lpstr>MY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2022-11-04T12:10:19Z</dcterms:created>
  <dcterms:modified xsi:type="dcterms:W3CDTF">2022-11-18T12:35:56Z</dcterms:modified>
</cp:coreProperties>
</file>