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652"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22" dt="2026-10-10T19:43:26.151"/>
    <p1510:client id="{26D65745-9B1A-E9FF-A09C-36FD8E8B6368}" v="4" dt="2026-10-10T20:10:32.390"/>
    <p1510:client id="{6DEFE337-78DE-C636-F8FB-179CC92804CF}" v="144" dt="2026-10-09T10:22:27.511"/>
    <p1510:client id="{A55C8567-42E4-32C1-EC73-9797390AB75C}" v="2254" dt="2026-10-09T21:20:37.227"/>
    <p1510:client id="{A7794555-3509-CBBB-CB0D-B310F82589CC}" v="9" dt="2026-10-10T19:37:26.745"/>
    <p1510:client id="{D1DBF53D-0787-D2F3-0085-BBC7BC274063}" v="2387" dt="2026-10-08T21:35:39.1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aldemar Rafal Kozlowiecki (2512379)" userId="S::2512379@student.uwtsd.ac.uk::c4fe6af0-32bc-44ab-bf9a-da1a86d228be" providerId="AD" clId="Web-{00000000-0000-0000-0000-000000000000}"/>
    <pc:docChg chg="mod addSld modSld addMainMaster delMainMaster">
      <pc:chgData name="Waldemar Rafal Kozlowiecki (2512379)" userId="S::2512379@student.uwtsd.ac.uk::c4fe6af0-32bc-44ab-bf9a-da1a86d228be" providerId="AD" clId="Web-{00000000-0000-0000-0000-000000000000}" dt="2026-10-10T19:43:26.151" v="1596"/>
      <pc:docMkLst>
        <pc:docMk/>
      </pc:docMkLst>
      <pc:sldChg chg="mod modClrScheme chgLayout">
        <pc:chgData name="Waldemar Rafal Kozlowiecki (2512379)" userId="S::2512379@student.uwtsd.ac.uk::c4fe6af0-32bc-44ab-bf9a-da1a86d228be" providerId="AD" clId="Web-{00000000-0000-0000-0000-000000000000}" dt="2026-10-08T11:49:14.394" v="1368"/>
        <pc:sldMkLst>
          <pc:docMk/>
          <pc:sldMk cId="109857222" sldId="256"/>
        </pc:sldMkLst>
      </pc:sldChg>
      <pc:sldChg chg="modSp mod modClrScheme chgLayout">
        <pc:chgData name="Waldemar Rafal Kozlowiecki (2512379)" userId="S::2512379@student.uwtsd.ac.uk::c4fe6af0-32bc-44ab-bf9a-da1a86d228be" providerId="AD" clId="Web-{00000000-0000-0000-0000-000000000000}" dt="2026-10-08T11:49:49.334" v="1376" actId="1076"/>
        <pc:sldMkLst>
          <pc:docMk/>
          <pc:sldMk cId="1987498869" sldId="257"/>
        </pc:sldMkLst>
        <pc:spChg chg="mod">
          <ac:chgData name="Waldemar Rafal Kozlowiecki (2512379)" userId="S::2512379@student.uwtsd.ac.uk::c4fe6af0-32bc-44ab-bf9a-da1a86d228be" providerId="AD" clId="Web-{00000000-0000-0000-0000-000000000000}" dt="2026-10-08T11:49:49.334" v="1376" actId="1076"/>
          <ac:spMkLst>
            <pc:docMk/>
            <pc:sldMk cId="1987498869" sldId="257"/>
            <ac:spMk id="11" creationId="{F3074958-C85C-BEF1-2A10-87151B114BB9}"/>
          </ac:spMkLst>
        </pc:spChg>
      </pc:sldChg>
      <pc:sldChg chg="mod modClrScheme addAnim chgLayout">
        <pc:chgData name="Waldemar Rafal Kozlowiecki (2512379)" userId="S::2512379@student.uwtsd.ac.uk::c4fe6af0-32bc-44ab-bf9a-da1a86d228be" providerId="AD" clId="Web-{00000000-0000-0000-0000-000000000000}" dt="2026-10-10T19:40:34.592" v="1577"/>
        <pc:sldMkLst>
          <pc:docMk/>
          <pc:sldMk cId="2775046558" sldId="258"/>
        </pc:sldMkLst>
      </pc:sldChg>
      <pc:sldChg chg="modSp mod modClrScheme addAnim chgLayout">
        <pc:chgData name="Waldemar Rafal Kozlowiecki (2512379)" userId="S::2512379@student.uwtsd.ac.uk::c4fe6af0-32bc-44ab-bf9a-da1a86d228be" providerId="AD" clId="Web-{00000000-0000-0000-0000-000000000000}" dt="2026-10-10T19:41:19.517" v="1581"/>
        <pc:sldMkLst>
          <pc:docMk/>
          <pc:sldMk cId="625071278" sldId="259"/>
        </pc:sldMkLst>
        <pc:spChg chg="mod">
          <ac:chgData name="Waldemar Rafal Kozlowiecki (2512379)" userId="S::2512379@student.uwtsd.ac.uk::c4fe6af0-32bc-44ab-bf9a-da1a86d228be" providerId="AD" clId="Web-{00000000-0000-0000-0000-000000000000}" dt="2026-10-08T11:50:09.179" v="1377" actId="20577"/>
          <ac:spMkLst>
            <pc:docMk/>
            <pc:sldMk cId="625071278" sldId="259"/>
            <ac:spMk id="7" creationId="{F6EDF39D-84B9-1813-1AC5-67B194C70D7B}"/>
          </ac:spMkLst>
        </pc:spChg>
        <pc:spChg chg="mod">
          <ac:chgData name="Waldemar Rafal Kozlowiecki (2512379)" userId="S::2512379@student.uwtsd.ac.uk::c4fe6af0-32bc-44ab-bf9a-da1a86d228be" providerId="AD" clId="Web-{00000000-0000-0000-0000-000000000000}" dt="2026-10-10T19:40:45.936" v="1578" actId="14100"/>
          <ac:spMkLst>
            <pc:docMk/>
            <pc:sldMk cId="625071278" sldId="259"/>
            <ac:spMk id="9" creationId="{C84EF884-F920-A2F6-AD84-547612632A6E}"/>
          </ac:spMkLst>
        </pc:spChg>
      </pc:sldChg>
      <pc:sldChg chg="modSp mod modClrScheme addAnim chgLayout">
        <pc:chgData name="Waldemar Rafal Kozlowiecki (2512379)" userId="S::2512379@student.uwtsd.ac.uk::c4fe6af0-32bc-44ab-bf9a-da1a86d228be" providerId="AD" clId="Web-{00000000-0000-0000-0000-000000000000}" dt="2026-10-10T19:41:43.159" v="1584"/>
        <pc:sldMkLst>
          <pc:docMk/>
          <pc:sldMk cId="1249800074" sldId="260"/>
        </pc:sldMkLst>
        <pc:spChg chg="mod">
          <ac:chgData name="Waldemar Rafal Kozlowiecki (2512379)" userId="S::2512379@student.uwtsd.ac.uk::c4fe6af0-32bc-44ab-bf9a-da1a86d228be" providerId="AD" clId="Web-{00000000-0000-0000-0000-000000000000}" dt="2026-10-08T11:08:10.430" v="678" actId="1076"/>
          <ac:spMkLst>
            <pc:docMk/>
            <pc:sldMk cId="1249800074" sldId="260"/>
            <ac:spMk id="16" creationId="{133EB121-3370-8753-4B54-F025D200251B}"/>
          </ac:spMkLst>
        </pc:spChg>
        <pc:spChg chg="mod">
          <ac:chgData name="Waldemar Rafal Kozlowiecki (2512379)" userId="S::2512379@student.uwtsd.ac.uk::c4fe6af0-32bc-44ab-bf9a-da1a86d228be" providerId="AD" clId="Web-{00000000-0000-0000-0000-000000000000}" dt="2026-10-08T11:08:37.901" v="681" actId="20577"/>
          <ac:spMkLst>
            <pc:docMk/>
            <pc:sldMk cId="1249800074" sldId="260"/>
            <ac:spMk id="19" creationId="{9DCCDEDF-046D-2082-60C4-7EFA72BD6C11}"/>
          </ac:spMkLst>
        </pc:spChg>
        <pc:spChg chg="mod">
          <ac:chgData name="Waldemar Rafal Kozlowiecki (2512379)" userId="S::2512379@student.uwtsd.ac.uk::c4fe6af0-32bc-44ab-bf9a-da1a86d228be" providerId="AD" clId="Web-{00000000-0000-0000-0000-000000000000}" dt="2026-10-08T11:08:54.668" v="686" actId="1076"/>
          <ac:spMkLst>
            <pc:docMk/>
            <pc:sldMk cId="1249800074" sldId="260"/>
            <ac:spMk id="21" creationId="{8A9B3230-5334-75AB-F1F9-FD823CD6CAA7}"/>
          </ac:spMkLst>
        </pc:spChg>
        <pc:spChg chg="mod">
          <ac:chgData name="Waldemar Rafal Kozlowiecki (2512379)" userId="S::2512379@student.uwtsd.ac.uk::c4fe6af0-32bc-44ab-bf9a-da1a86d228be" providerId="AD" clId="Web-{00000000-0000-0000-0000-000000000000}" dt="2026-10-08T11:08:42.308" v="685" actId="20577"/>
          <ac:spMkLst>
            <pc:docMk/>
            <pc:sldMk cId="1249800074" sldId="260"/>
            <ac:spMk id="23" creationId="{4B303543-BFE9-871C-4401-5B1CD210C96E}"/>
          </ac:spMkLst>
        </pc:spChg>
        <pc:picChg chg="mod">
          <ac:chgData name="Waldemar Rafal Kozlowiecki (2512379)" userId="S::2512379@student.uwtsd.ac.uk::c4fe6af0-32bc-44ab-bf9a-da1a86d228be" providerId="AD" clId="Web-{00000000-0000-0000-0000-000000000000}" dt="2026-10-08T11:08:18.181" v="679" actId="1076"/>
          <ac:picMkLst>
            <pc:docMk/>
            <pc:sldMk cId="1249800074" sldId="260"/>
            <ac:picMk id="15" creationId="{D2188065-B9F6-4CB8-82DC-695502A8ADBD}"/>
          </ac:picMkLst>
        </pc:picChg>
      </pc:sldChg>
      <pc:sldChg chg="mod modClrScheme addAnim chgLayout">
        <pc:chgData name="Waldemar Rafal Kozlowiecki (2512379)" userId="S::2512379@student.uwtsd.ac.uk::c4fe6af0-32bc-44ab-bf9a-da1a86d228be" providerId="AD" clId="Web-{00000000-0000-0000-0000-000000000000}" dt="2026-10-10T19:42:12.771" v="1587"/>
        <pc:sldMkLst>
          <pc:docMk/>
          <pc:sldMk cId="4171839861" sldId="261"/>
        </pc:sldMkLst>
      </pc:sldChg>
      <pc:sldChg chg="addSp delSp modSp mod modClrScheme addAnim chgLayout">
        <pc:chgData name="Waldemar Rafal Kozlowiecki (2512379)" userId="S::2512379@student.uwtsd.ac.uk::c4fe6af0-32bc-44ab-bf9a-da1a86d228be" providerId="AD" clId="Web-{00000000-0000-0000-0000-000000000000}" dt="2026-10-10T19:42:35.475" v="1590"/>
        <pc:sldMkLst>
          <pc:docMk/>
          <pc:sldMk cId="689595309" sldId="262"/>
        </pc:sldMkLst>
        <pc:spChg chg="add mod">
          <ac:chgData name="Waldemar Rafal Kozlowiecki (2512379)" userId="S::2512379@student.uwtsd.ac.uk::c4fe6af0-32bc-44ab-bf9a-da1a86d228be" providerId="AD" clId="Web-{00000000-0000-0000-0000-000000000000}" dt="2026-10-08T11:02:33.482" v="665" actId="1076"/>
          <ac:spMkLst>
            <pc:docMk/>
            <pc:sldMk cId="689595309" sldId="262"/>
            <ac:spMk id="5" creationId="{3FD81DE4-3366-47D9-4364-8C80D99699EE}"/>
          </ac:spMkLst>
        </pc:spChg>
        <pc:spChg chg="add mod">
          <ac:chgData name="Waldemar Rafal Kozlowiecki (2512379)" userId="S::2512379@student.uwtsd.ac.uk::c4fe6af0-32bc-44ab-bf9a-da1a86d228be" providerId="AD" clId="Web-{00000000-0000-0000-0000-000000000000}" dt="2026-10-08T10:52:47.859" v="298" actId="1076"/>
          <ac:spMkLst>
            <pc:docMk/>
            <pc:sldMk cId="689595309" sldId="262"/>
            <ac:spMk id="6" creationId="{064A39CB-A2D1-1165-6638-38A33996EBC3}"/>
          </ac:spMkLst>
        </pc:spChg>
        <pc:spChg chg="add mod">
          <ac:chgData name="Waldemar Rafal Kozlowiecki (2512379)" userId="S::2512379@student.uwtsd.ac.uk::c4fe6af0-32bc-44ab-bf9a-da1a86d228be" providerId="AD" clId="Web-{00000000-0000-0000-0000-000000000000}" dt="2026-10-08T10:57:38.663" v="477" actId="1076"/>
          <ac:spMkLst>
            <pc:docMk/>
            <pc:sldMk cId="689595309" sldId="262"/>
            <ac:spMk id="7" creationId="{05F88AE8-A25D-7328-F48C-FD5279F6D575}"/>
          </ac:spMkLst>
        </pc:spChg>
        <pc:spChg chg="add mod">
          <ac:chgData name="Waldemar Rafal Kozlowiecki (2512379)" userId="S::2512379@student.uwtsd.ac.uk::c4fe6af0-32bc-44ab-bf9a-da1a86d228be" providerId="AD" clId="Web-{00000000-0000-0000-0000-000000000000}" dt="2026-10-08T11:04:36.914" v="667" actId="20577"/>
          <ac:spMkLst>
            <pc:docMk/>
            <pc:sldMk cId="689595309" sldId="262"/>
            <ac:spMk id="8" creationId="{B52FE19E-BB9F-FB84-A036-09D206A73ECE}"/>
          </ac:spMkLst>
        </pc:spChg>
        <pc:picChg chg="add del mod">
          <ac:chgData name="Waldemar Rafal Kozlowiecki (2512379)" userId="S::2512379@student.uwtsd.ac.uk::c4fe6af0-32bc-44ab-bf9a-da1a86d228be" providerId="AD" clId="Web-{00000000-0000-0000-0000-000000000000}" dt="2026-10-08T11:02:25.825" v="664" actId="1076"/>
          <ac:picMkLst>
            <pc:docMk/>
            <pc:sldMk cId="689595309" sldId="262"/>
            <ac:picMk id="4" creationId="{7B7F1A10-51BB-C64A-F35C-DFB2FDF9460B}"/>
          </ac:picMkLst>
        </pc:picChg>
        <pc:picChg chg="add del mod">
          <ac:chgData name="Waldemar Rafal Kozlowiecki (2512379)" userId="S::2512379@student.uwtsd.ac.uk::c4fe6af0-32bc-44ab-bf9a-da1a86d228be" providerId="AD" clId="Web-{00000000-0000-0000-0000-000000000000}" dt="2026-10-08T11:02:21.997" v="663" actId="1076"/>
          <ac:picMkLst>
            <pc:docMk/>
            <pc:sldMk cId="689595309" sldId="262"/>
            <ac:picMk id="49" creationId="{86B2235E-9A83-A2BC-D7FC-69F5AE5D8B72}"/>
          </ac:picMkLst>
        </pc:picChg>
      </pc:sldChg>
      <pc:sldChg chg="addSp delSp modSp new mod modClrScheme addAnim chgLayout">
        <pc:chgData name="Waldemar Rafal Kozlowiecki (2512379)" userId="S::2512379@student.uwtsd.ac.uk::c4fe6af0-32bc-44ab-bf9a-da1a86d228be" providerId="AD" clId="Web-{00000000-0000-0000-0000-000000000000}" dt="2026-10-10T19:42:59.930" v="1593"/>
        <pc:sldMkLst>
          <pc:docMk/>
          <pc:sldMk cId="2218305120" sldId="263"/>
        </pc:sldMkLst>
        <pc:spChg chg="add mod">
          <ac:chgData name="Waldemar Rafal Kozlowiecki (2512379)" userId="S::2512379@student.uwtsd.ac.uk::c4fe6af0-32bc-44ab-bf9a-da1a86d228be" providerId="AD" clId="Web-{00000000-0000-0000-0000-000000000000}" dt="2026-10-08T12:05:55.420" v="1570" actId="1076"/>
          <ac:spMkLst>
            <pc:docMk/>
            <pc:sldMk cId="2218305120" sldId="263"/>
            <ac:spMk id="2" creationId="{8FE51808-8FFD-FD86-7555-D98A3C01669D}"/>
          </ac:spMkLst>
        </pc:spChg>
        <pc:spChg chg="add mod">
          <ac:chgData name="Waldemar Rafal Kozlowiecki (2512379)" userId="S::2512379@student.uwtsd.ac.uk::c4fe6af0-32bc-44ab-bf9a-da1a86d228be" providerId="AD" clId="Web-{00000000-0000-0000-0000-000000000000}" dt="2026-10-08T12:05:47.294" v="1569" actId="1076"/>
          <ac:spMkLst>
            <pc:docMk/>
            <pc:sldMk cId="2218305120" sldId="263"/>
            <ac:spMk id="3" creationId="{F603B1B2-3656-C15B-3FAD-BA37B6966F28}"/>
          </ac:spMkLst>
        </pc:spChg>
        <pc:spChg chg="add mod">
          <ac:chgData name="Waldemar Rafal Kozlowiecki (2512379)" userId="S::2512379@student.uwtsd.ac.uk::c4fe6af0-32bc-44ab-bf9a-da1a86d228be" providerId="AD" clId="Web-{00000000-0000-0000-0000-000000000000}" dt="2026-10-08T11:24:41.241" v="946" actId="1076"/>
          <ac:spMkLst>
            <pc:docMk/>
            <pc:sldMk cId="2218305120" sldId="263"/>
            <ac:spMk id="11" creationId="{30C1F383-EF79-76A4-479A-C47D63FB72D1}"/>
          </ac:spMkLst>
        </pc:spChg>
        <pc:spChg chg="add mod">
          <ac:chgData name="Waldemar Rafal Kozlowiecki (2512379)" userId="S::2512379@student.uwtsd.ac.uk::c4fe6af0-32bc-44ab-bf9a-da1a86d228be" providerId="AD" clId="Web-{00000000-0000-0000-0000-000000000000}" dt="2026-10-08T12:06:10.640" v="1574" actId="20577"/>
          <ac:spMkLst>
            <pc:docMk/>
            <pc:sldMk cId="2218305120" sldId="263"/>
            <ac:spMk id="13" creationId="{86D14DD2-A2C4-5E17-40D1-3189B0227DEC}"/>
          </ac:spMkLst>
        </pc:spChg>
        <pc:picChg chg="add mod">
          <ac:chgData name="Waldemar Rafal Kozlowiecki (2512379)" userId="S::2512379@student.uwtsd.ac.uk::c4fe6af0-32bc-44ab-bf9a-da1a86d228be" providerId="AD" clId="Web-{00000000-0000-0000-0000-000000000000}" dt="2026-10-08T12:04:44.056" v="1556" actId="14100"/>
          <ac:picMkLst>
            <pc:docMk/>
            <pc:sldMk cId="2218305120" sldId="263"/>
            <ac:picMk id="5" creationId="{C79BD655-E927-4EA0-0021-0F0F5503D225}"/>
          </ac:picMkLst>
        </pc:picChg>
      </pc:sldChg>
      <pc:sldChg chg="addAnim">
        <pc:chgData name="Waldemar Rafal Kozlowiecki (2512379)" userId="S::2512379@student.uwtsd.ac.uk::c4fe6af0-32bc-44ab-bf9a-da1a86d228be" providerId="AD" clId="Web-{00000000-0000-0000-0000-000000000000}" dt="2026-10-10T19:43:26.151" v="1596"/>
        <pc:sldMkLst>
          <pc:docMk/>
          <pc:sldMk cId="1263341287" sldId="264"/>
        </pc:sldMkLst>
      </pc:sldChg>
      <pc:sldMasterChg chg="add addSldLayout modSldLayout">
        <pc:chgData name="Waldemar Rafal Kozlowiecki (2512379)" userId="S::2512379@student.uwtsd.ac.uk::c4fe6af0-32bc-44ab-bf9a-da1a86d228be" providerId="AD" clId="Web-{00000000-0000-0000-0000-000000000000}" dt="2026-10-08T11:49:14.394" v="1368"/>
        <pc:sldMasterMkLst>
          <pc:docMk/>
          <pc:sldMasterMk cId="4038707717" sldId="2147484652"/>
        </pc:sldMasterMkLst>
        <pc:sldLayoutChg chg="add mod replId">
          <pc:chgData name="Waldemar Rafal Kozlowiecki (2512379)" userId="S::2512379@student.uwtsd.ac.uk::c4fe6af0-32bc-44ab-bf9a-da1a86d228be" providerId="AD" clId="Web-{00000000-0000-0000-0000-000000000000}" dt="2026-10-08T11:49:14.394" v="1368"/>
          <pc:sldLayoutMkLst>
            <pc:docMk/>
            <pc:sldMasterMk cId="4038707717" sldId="2147484652"/>
            <pc:sldLayoutMk cId="810766537" sldId="2147484653"/>
          </pc:sldLayoutMkLst>
        </pc:sldLayoutChg>
        <pc:sldLayoutChg chg="add mod replId">
          <pc:chgData name="Waldemar Rafal Kozlowiecki (2512379)" userId="S::2512379@student.uwtsd.ac.uk::c4fe6af0-32bc-44ab-bf9a-da1a86d228be" providerId="AD" clId="Web-{00000000-0000-0000-0000-000000000000}" dt="2026-10-08T11:49:14.394" v="1368"/>
          <pc:sldLayoutMkLst>
            <pc:docMk/>
            <pc:sldMasterMk cId="4038707717" sldId="2147484652"/>
            <pc:sldLayoutMk cId="669778474" sldId="2147484654"/>
          </pc:sldLayoutMkLst>
        </pc:sldLayoutChg>
        <pc:sldLayoutChg chg="add mod replId">
          <pc:chgData name="Waldemar Rafal Kozlowiecki (2512379)" userId="S::2512379@student.uwtsd.ac.uk::c4fe6af0-32bc-44ab-bf9a-da1a86d228be" providerId="AD" clId="Web-{00000000-0000-0000-0000-000000000000}" dt="2026-10-08T11:49:14.394" v="1368"/>
          <pc:sldLayoutMkLst>
            <pc:docMk/>
            <pc:sldMasterMk cId="4038707717" sldId="2147484652"/>
            <pc:sldLayoutMk cId="3783663783" sldId="2147484655"/>
          </pc:sldLayoutMkLst>
        </pc:sldLayoutChg>
        <pc:sldLayoutChg chg="add mod replId">
          <pc:chgData name="Waldemar Rafal Kozlowiecki (2512379)" userId="S::2512379@student.uwtsd.ac.uk::c4fe6af0-32bc-44ab-bf9a-da1a86d228be" providerId="AD" clId="Web-{00000000-0000-0000-0000-000000000000}" dt="2026-10-08T11:49:14.394" v="1368"/>
          <pc:sldLayoutMkLst>
            <pc:docMk/>
            <pc:sldMasterMk cId="4038707717" sldId="2147484652"/>
            <pc:sldLayoutMk cId="3433636469" sldId="2147484656"/>
          </pc:sldLayoutMkLst>
        </pc:sldLayoutChg>
        <pc:sldLayoutChg chg="add mod replId">
          <pc:chgData name="Waldemar Rafal Kozlowiecki (2512379)" userId="S::2512379@student.uwtsd.ac.uk::c4fe6af0-32bc-44ab-bf9a-da1a86d228be" providerId="AD" clId="Web-{00000000-0000-0000-0000-000000000000}" dt="2026-10-08T11:49:14.394" v="1368"/>
          <pc:sldLayoutMkLst>
            <pc:docMk/>
            <pc:sldMasterMk cId="4038707717" sldId="2147484652"/>
            <pc:sldLayoutMk cId="1489631998" sldId="2147484657"/>
          </pc:sldLayoutMkLst>
        </pc:sldLayoutChg>
        <pc:sldLayoutChg chg="add mod replId">
          <pc:chgData name="Waldemar Rafal Kozlowiecki (2512379)" userId="S::2512379@student.uwtsd.ac.uk::c4fe6af0-32bc-44ab-bf9a-da1a86d228be" providerId="AD" clId="Web-{00000000-0000-0000-0000-000000000000}" dt="2026-10-08T11:49:14.394" v="1368"/>
          <pc:sldLayoutMkLst>
            <pc:docMk/>
            <pc:sldMasterMk cId="4038707717" sldId="2147484652"/>
            <pc:sldLayoutMk cId="1573379179" sldId="2147484658"/>
          </pc:sldLayoutMkLst>
        </pc:sldLayoutChg>
        <pc:sldLayoutChg chg="add mod replId">
          <pc:chgData name="Waldemar Rafal Kozlowiecki (2512379)" userId="S::2512379@student.uwtsd.ac.uk::c4fe6af0-32bc-44ab-bf9a-da1a86d228be" providerId="AD" clId="Web-{00000000-0000-0000-0000-000000000000}" dt="2026-10-08T11:49:14.394" v="1368"/>
          <pc:sldLayoutMkLst>
            <pc:docMk/>
            <pc:sldMasterMk cId="4038707717" sldId="2147484652"/>
            <pc:sldLayoutMk cId="249982776" sldId="2147484659"/>
          </pc:sldLayoutMkLst>
        </pc:sldLayoutChg>
        <pc:sldLayoutChg chg="add mod replId">
          <pc:chgData name="Waldemar Rafal Kozlowiecki (2512379)" userId="S::2512379@student.uwtsd.ac.uk::c4fe6af0-32bc-44ab-bf9a-da1a86d228be" providerId="AD" clId="Web-{00000000-0000-0000-0000-000000000000}" dt="2026-10-08T11:49:14.394" v="1368"/>
          <pc:sldLayoutMkLst>
            <pc:docMk/>
            <pc:sldMasterMk cId="4038707717" sldId="2147484652"/>
            <pc:sldLayoutMk cId="968707385" sldId="2147484660"/>
          </pc:sldLayoutMkLst>
        </pc:sldLayoutChg>
        <pc:sldLayoutChg chg="add mod replId">
          <pc:chgData name="Waldemar Rafal Kozlowiecki (2512379)" userId="S::2512379@student.uwtsd.ac.uk::c4fe6af0-32bc-44ab-bf9a-da1a86d228be" providerId="AD" clId="Web-{00000000-0000-0000-0000-000000000000}" dt="2026-10-08T11:49:14.394" v="1368"/>
          <pc:sldLayoutMkLst>
            <pc:docMk/>
            <pc:sldMasterMk cId="4038707717" sldId="2147484652"/>
            <pc:sldLayoutMk cId="1445387605" sldId="2147484661"/>
          </pc:sldLayoutMkLst>
        </pc:sldLayoutChg>
        <pc:sldLayoutChg chg="add mod replId">
          <pc:chgData name="Waldemar Rafal Kozlowiecki (2512379)" userId="S::2512379@student.uwtsd.ac.uk::c4fe6af0-32bc-44ab-bf9a-da1a86d228be" providerId="AD" clId="Web-{00000000-0000-0000-0000-000000000000}" dt="2026-10-08T11:49:14.394" v="1368"/>
          <pc:sldLayoutMkLst>
            <pc:docMk/>
            <pc:sldMasterMk cId="4038707717" sldId="2147484652"/>
            <pc:sldLayoutMk cId="2717442200" sldId="2147484662"/>
          </pc:sldLayoutMkLst>
        </pc:sldLayoutChg>
        <pc:sldLayoutChg chg="add mod replId">
          <pc:chgData name="Waldemar Rafal Kozlowiecki (2512379)" userId="S::2512379@student.uwtsd.ac.uk::c4fe6af0-32bc-44ab-bf9a-da1a86d228be" providerId="AD" clId="Web-{00000000-0000-0000-0000-000000000000}" dt="2026-10-08T11:49:14.394" v="1368"/>
          <pc:sldLayoutMkLst>
            <pc:docMk/>
            <pc:sldMasterMk cId="4038707717" sldId="2147484652"/>
            <pc:sldLayoutMk cId="955667305" sldId="2147484663"/>
          </pc:sldLayoutMkLst>
        </pc:sldLayoutChg>
        <pc:sldLayoutChg chg="add mod replId">
          <pc:chgData name="Waldemar Rafal Kozlowiecki (2512379)" userId="S::2512379@student.uwtsd.ac.uk::c4fe6af0-32bc-44ab-bf9a-da1a86d228be" providerId="AD" clId="Web-{00000000-0000-0000-0000-000000000000}" dt="2026-10-08T11:49:14.394" v="1368"/>
          <pc:sldLayoutMkLst>
            <pc:docMk/>
            <pc:sldMasterMk cId="4038707717" sldId="2147484652"/>
            <pc:sldLayoutMk cId="342766212" sldId="2147484664"/>
          </pc:sldLayoutMkLst>
        </pc:sldLayoutChg>
        <pc:sldLayoutChg chg="add mod replId">
          <pc:chgData name="Waldemar Rafal Kozlowiecki (2512379)" userId="S::2512379@student.uwtsd.ac.uk::c4fe6af0-32bc-44ab-bf9a-da1a86d228be" providerId="AD" clId="Web-{00000000-0000-0000-0000-000000000000}" dt="2026-10-08T11:49:14.394" v="1368"/>
          <pc:sldLayoutMkLst>
            <pc:docMk/>
            <pc:sldMasterMk cId="4038707717" sldId="2147484652"/>
            <pc:sldLayoutMk cId="2184736035" sldId="2147484665"/>
          </pc:sldLayoutMkLst>
        </pc:sldLayoutChg>
      </pc:sldMasterChg>
    </pc:docChg>
  </pc:docChgLst>
  <pc:docChgLst>
    <pc:chgData name="Waldemar Rafal Kozlowiecki (2512379)" userId="S::2512379@student.uwtsd.ac.uk::c4fe6af0-32bc-44ab-bf9a-da1a86d228be" providerId="AD" clId="Web-{6DEFE337-78DE-C636-F8FB-179CC92804CF}"/>
    <pc:docChg chg="delSld modSld">
      <pc:chgData name="Waldemar Rafal Kozlowiecki (2512379)" userId="S::2512379@student.uwtsd.ac.uk::c4fe6af0-32bc-44ab-bf9a-da1a86d228be" providerId="AD" clId="Web-{6DEFE337-78DE-C636-F8FB-179CC92804CF}" dt="2026-10-09T10:22:27.511" v="97" actId="688"/>
      <pc:docMkLst>
        <pc:docMk/>
      </pc:docMkLst>
      <pc:sldChg chg="modSp">
        <pc:chgData name="Waldemar Rafal Kozlowiecki (2512379)" userId="S::2512379@student.uwtsd.ac.uk::c4fe6af0-32bc-44ab-bf9a-da1a86d228be" providerId="AD" clId="Web-{6DEFE337-78DE-C636-F8FB-179CC92804CF}" dt="2026-10-09T10:22:27.511" v="97" actId="688"/>
        <pc:sldMkLst>
          <pc:docMk/>
          <pc:sldMk cId="109857222" sldId="256"/>
        </pc:sldMkLst>
        <pc:spChg chg="mod">
          <ac:chgData name="Waldemar Rafal Kozlowiecki (2512379)" userId="S::2512379@student.uwtsd.ac.uk::c4fe6af0-32bc-44ab-bf9a-da1a86d228be" providerId="AD" clId="Web-{6DEFE337-78DE-C636-F8FB-179CC92804CF}" dt="2026-10-09T10:22:27.511" v="97" actId="688"/>
          <ac:spMkLst>
            <pc:docMk/>
            <pc:sldMk cId="109857222" sldId="256"/>
            <ac:spMk id="14" creationId="{842F32C0-A1D4-73DC-F0FE-2853441705E6}"/>
          </ac:spMkLst>
        </pc:spChg>
      </pc:sldChg>
      <pc:sldChg chg="modSp">
        <pc:chgData name="Waldemar Rafal Kozlowiecki (2512379)" userId="S::2512379@student.uwtsd.ac.uk::c4fe6af0-32bc-44ab-bf9a-da1a86d228be" providerId="AD" clId="Web-{6DEFE337-78DE-C636-F8FB-179CC92804CF}" dt="2026-10-09T10:15:40.337" v="87" actId="20577"/>
        <pc:sldMkLst>
          <pc:docMk/>
          <pc:sldMk cId="1987498869" sldId="257"/>
        </pc:sldMkLst>
        <pc:spChg chg="mod">
          <ac:chgData name="Waldemar Rafal Kozlowiecki (2512379)" userId="S::2512379@student.uwtsd.ac.uk::c4fe6af0-32bc-44ab-bf9a-da1a86d228be" providerId="AD" clId="Web-{6DEFE337-78DE-C636-F8FB-179CC92804CF}" dt="2026-10-09T10:15:40.337" v="87" actId="20577"/>
          <ac:spMkLst>
            <pc:docMk/>
            <pc:sldMk cId="1987498869" sldId="257"/>
            <ac:spMk id="11" creationId="{F3074958-C85C-BEF1-2A10-87151B114BB9}"/>
          </ac:spMkLst>
        </pc:spChg>
      </pc:sldChg>
      <pc:sldChg chg="modSp">
        <pc:chgData name="Waldemar Rafal Kozlowiecki (2512379)" userId="S::2512379@student.uwtsd.ac.uk::c4fe6af0-32bc-44ab-bf9a-da1a86d228be" providerId="AD" clId="Web-{6DEFE337-78DE-C636-F8FB-179CC92804CF}" dt="2026-10-09T10:16:16.559" v="88" actId="20577"/>
        <pc:sldMkLst>
          <pc:docMk/>
          <pc:sldMk cId="2775046558" sldId="258"/>
        </pc:sldMkLst>
        <pc:spChg chg="mod">
          <ac:chgData name="Waldemar Rafal Kozlowiecki (2512379)" userId="S::2512379@student.uwtsd.ac.uk::c4fe6af0-32bc-44ab-bf9a-da1a86d228be" providerId="AD" clId="Web-{6DEFE337-78DE-C636-F8FB-179CC92804CF}" dt="2026-10-09T10:16:16.559" v="88" actId="20577"/>
          <ac:spMkLst>
            <pc:docMk/>
            <pc:sldMk cId="2775046558" sldId="258"/>
            <ac:spMk id="8" creationId="{878ECE90-BD11-2C9A-53B3-D28E66A18743}"/>
          </ac:spMkLst>
        </pc:spChg>
      </pc:sldChg>
      <pc:sldChg chg="modSp">
        <pc:chgData name="Waldemar Rafal Kozlowiecki (2512379)" userId="S::2512379@student.uwtsd.ac.uk::c4fe6af0-32bc-44ab-bf9a-da1a86d228be" providerId="AD" clId="Web-{6DEFE337-78DE-C636-F8FB-179CC92804CF}" dt="2026-10-09T10:16:54.624" v="90" actId="1076"/>
        <pc:sldMkLst>
          <pc:docMk/>
          <pc:sldMk cId="625071278" sldId="259"/>
        </pc:sldMkLst>
        <pc:spChg chg="mod">
          <ac:chgData name="Waldemar Rafal Kozlowiecki (2512379)" userId="S::2512379@student.uwtsd.ac.uk::c4fe6af0-32bc-44ab-bf9a-da1a86d228be" providerId="AD" clId="Web-{6DEFE337-78DE-C636-F8FB-179CC92804CF}" dt="2026-10-09T10:16:54.624" v="90" actId="1076"/>
          <ac:spMkLst>
            <pc:docMk/>
            <pc:sldMk cId="625071278" sldId="259"/>
            <ac:spMk id="9" creationId="{C84EF884-F920-A2F6-AD84-547612632A6E}"/>
          </ac:spMkLst>
        </pc:spChg>
      </pc:sldChg>
      <pc:sldChg chg="modSp">
        <pc:chgData name="Waldemar Rafal Kozlowiecki (2512379)" userId="S::2512379@student.uwtsd.ac.uk::c4fe6af0-32bc-44ab-bf9a-da1a86d228be" providerId="AD" clId="Web-{6DEFE337-78DE-C636-F8FB-179CC92804CF}" dt="2026-10-09T10:17:47.941" v="92" actId="1076"/>
        <pc:sldMkLst>
          <pc:docMk/>
          <pc:sldMk cId="1249800074" sldId="260"/>
        </pc:sldMkLst>
        <pc:spChg chg="mod">
          <ac:chgData name="Waldemar Rafal Kozlowiecki (2512379)" userId="S::2512379@student.uwtsd.ac.uk::c4fe6af0-32bc-44ab-bf9a-da1a86d228be" providerId="AD" clId="Web-{6DEFE337-78DE-C636-F8FB-179CC92804CF}" dt="2026-10-09T10:17:27.627" v="91" actId="1076"/>
          <ac:spMkLst>
            <pc:docMk/>
            <pc:sldMk cId="1249800074" sldId="260"/>
            <ac:spMk id="19" creationId="{9DCCDEDF-046D-2082-60C4-7EFA72BD6C11}"/>
          </ac:spMkLst>
        </pc:spChg>
        <pc:spChg chg="mod">
          <ac:chgData name="Waldemar Rafal Kozlowiecki (2512379)" userId="S::2512379@student.uwtsd.ac.uk::c4fe6af0-32bc-44ab-bf9a-da1a86d228be" providerId="AD" clId="Web-{6DEFE337-78DE-C636-F8FB-179CC92804CF}" dt="2026-10-09T10:17:47.941" v="92" actId="1076"/>
          <ac:spMkLst>
            <pc:docMk/>
            <pc:sldMk cId="1249800074" sldId="260"/>
            <ac:spMk id="23" creationId="{4B303543-BFE9-871C-4401-5B1CD210C96E}"/>
          </ac:spMkLst>
        </pc:spChg>
      </pc:sldChg>
      <pc:sldChg chg="modSp">
        <pc:chgData name="Waldemar Rafal Kozlowiecki (2512379)" userId="S::2512379@student.uwtsd.ac.uk::c4fe6af0-32bc-44ab-bf9a-da1a86d228be" providerId="AD" clId="Web-{6DEFE337-78DE-C636-F8FB-179CC92804CF}" dt="2026-10-09T10:19:42.060" v="94" actId="20577"/>
        <pc:sldMkLst>
          <pc:docMk/>
          <pc:sldMk cId="1263341287" sldId="264"/>
        </pc:sldMkLst>
        <pc:spChg chg="mod">
          <ac:chgData name="Waldemar Rafal Kozlowiecki (2512379)" userId="S::2512379@student.uwtsd.ac.uk::c4fe6af0-32bc-44ab-bf9a-da1a86d228be" providerId="AD" clId="Web-{6DEFE337-78DE-C636-F8FB-179CC92804CF}" dt="2026-10-09T10:19:42.060" v="94" actId="20577"/>
          <ac:spMkLst>
            <pc:docMk/>
            <pc:sldMk cId="1263341287" sldId="264"/>
            <ac:spMk id="17" creationId="{04D3EE23-CC1E-C48C-1661-8E8EC3B6EA3B}"/>
          </ac:spMkLst>
        </pc:spChg>
      </pc:sldChg>
      <pc:sldChg chg="addSp delSp modSp addAnim">
        <pc:chgData name="Waldemar Rafal Kozlowiecki (2512379)" userId="S::2512379@student.uwtsd.ac.uk::c4fe6af0-32bc-44ab-bf9a-da1a86d228be" providerId="AD" clId="Web-{6DEFE337-78DE-C636-F8FB-179CC92804CF}" dt="2026-10-09T10:13:21.623" v="85" actId="20577"/>
        <pc:sldMkLst>
          <pc:docMk/>
          <pc:sldMk cId="855579555" sldId="265"/>
        </pc:sldMkLst>
        <pc:spChg chg="mod">
          <ac:chgData name="Waldemar Rafal Kozlowiecki (2512379)" userId="S::2512379@student.uwtsd.ac.uk::c4fe6af0-32bc-44ab-bf9a-da1a86d228be" providerId="AD" clId="Web-{6DEFE337-78DE-C636-F8FB-179CC92804CF}" dt="2026-10-09T10:09:36.386" v="73" actId="1076"/>
          <ac:spMkLst>
            <pc:docMk/>
            <pc:sldMk cId="855579555" sldId="265"/>
            <ac:spMk id="2" creationId="{3112C673-D4A6-DFF0-4554-1B3B1EEB4801}"/>
          </ac:spMkLst>
        </pc:spChg>
        <pc:spChg chg="mod">
          <ac:chgData name="Waldemar Rafal Kozlowiecki (2512379)" userId="S::2512379@student.uwtsd.ac.uk::c4fe6af0-32bc-44ab-bf9a-da1a86d228be" providerId="AD" clId="Web-{6DEFE337-78DE-C636-F8FB-179CC92804CF}" dt="2026-10-09T10:06:01.385" v="43" actId="1076"/>
          <ac:spMkLst>
            <pc:docMk/>
            <pc:sldMk cId="855579555" sldId="265"/>
            <ac:spMk id="3" creationId="{F76C3A86-CF80-6941-2E60-0A681AEB7AFB}"/>
          </ac:spMkLst>
        </pc:spChg>
        <pc:spChg chg="mod">
          <ac:chgData name="Waldemar Rafal Kozlowiecki (2512379)" userId="S::2512379@student.uwtsd.ac.uk::c4fe6af0-32bc-44ab-bf9a-da1a86d228be" providerId="AD" clId="Web-{6DEFE337-78DE-C636-F8FB-179CC92804CF}" dt="2026-10-09T10:04:59.193" v="36" actId="1076"/>
          <ac:spMkLst>
            <pc:docMk/>
            <pc:sldMk cId="855579555" sldId="265"/>
            <ac:spMk id="4" creationId="{6FA94109-C7A7-5BA0-F2D3-CA3A4ADF467F}"/>
          </ac:spMkLst>
        </pc:spChg>
        <pc:spChg chg="mod">
          <ac:chgData name="Waldemar Rafal Kozlowiecki (2512379)" userId="S::2512379@student.uwtsd.ac.uk::c4fe6af0-32bc-44ab-bf9a-da1a86d228be" providerId="AD" clId="Web-{6DEFE337-78DE-C636-F8FB-179CC92804CF}" dt="2026-10-09T10:01:04.893" v="13" actId="1076"/>
          <ac:spMkLst>
            <pc:docMk/>
            <pc:sldMk cId="855579555" sldId="265"/>
            <ac:spMk id="9" creationId="{1ECCDF52-E601-ED0C-259B-47CE39A56FF2}"/>
          </ac:spMkLst>
        </pc:spChg>
        <pc:spChg chg="add del mod">
          <ac:chgData name="Waldemar Rafal Kozlowiecki (2512379)" userId="S::2512379@student.uwtsd.ac.uk::c4fe6af0-32bc-44ab-bf9a-da1a86d228be" providerId="AD" clId="Web-{6DEFE337-78DE-C636-F8FB-179CC92804CF}" dt="2026-10-09T10:05:36.649" v="40"/>
          <ac:spMkLst>
            <pc:docMk/>
            <pc:sldMk cId="855579555" sldId="265"/>
            <ac:spMk id="11" creationId="{5F097ED1-7B31-9D3D-50A5-12E1ED1E9C02}"/>
          </ac:spMkLst>
        </pc:spChg>
        <pc:spChg chg="add mod">
          <ac:chgData name="Waldemar Rafal Kozlowiecki (2512379)" userId="S::2512379@student.uwtsd.ac.uk::c4fe6af0-32bc-44ab-bf9a-da1a86d228be" providerId="AD" clId="Web-{6DEFE337-78DE-C636-F8FB-179CC92804CF}" dt="2026-10-09T10:05:43.587" v="41" actId="1076"/>
          <ac:spMkLst>
            <pc:docMk/>
            <pc:sldMk cId="855579555" sldId="265"/>
            <ac:spMk id="13" creationId="{6F26A64B-E398-39C5-0AAD-900C5B87B900}"/>
          </ac:spMkLst>
        </pc:spChg>
        <pc:spChg chg="add mod">
          <ac:chgData name="Waldemar Rafal Kozlowiecki (2512379)" userId="S::2512379@student.uwtsd.ac.uk::c4fe6af0-32bc-44ab-bf9a-da1a86d228be" providerId="AD" clId="Web-{6DEFE337-78DE-C636-F8FB-179CC92804CF}" dt="2026-10-09T10:13:21.623" v="85" actId="20577"/>
          <ac:spMkLst>
            <pc:docMk/>
            <pc:sldMk cId="855579555" sldId="265"/>
            <ac:spMk id="15" creationId="{B21B34AE-2D08-D68A-30E6-469DFEF21DAC}"/>
          </ac:spMkLst>
        </pc:spChg>
        <pc:spChg chg="add mod">
          <ac:chgData name="Waldemar Rafal Kozlowiecki (2512379)" userId="S::2512379@student.uwtsd.ac.uk::c4fe6af0-32bc-44ab-bf9a-da1a86d228be" providerId="AD" clId="Web-{6DEFE337-78DE-C636-F8FB-179CC92804CF}" dt="2026-10-09T10:05:24.617" v="39" actId="1076"/>
          <ac:spMkLst>
            <pc:docMk/>
            <pc:sldMk cId="855579555" sldId="265"/>
            <ac:spMk id="17" creationId="{9437C05F-1492-A9C8-A5E1-ACBAABC25481}"/>
          </ac:spMkLst>
        </pc:spChg>
        <pc:spChg chg="add mod">
          <ac:chgData name="Waldemar Rafal Kozlowiecki (2512379)" userId="S::2512379@student.uwtsd.ac.uk::c4fe6af0-32bc-44ab-bf9a-da1a86d228be" providerId="AD" clId="Web-{6DEFE337-78DE-C636-F8FB-179CC92804CF}" dt="2026-10-09T10:09:45.528" v="74" actId="1076"/>
          <ac:spMkLst>
            <pc:docMk/>
            <pc:sldMk cId="855579555" sldId="265"/>
            <ac:spMk id="18" creationId="{8AA4FAEC-2769-15B5-575F-B9FBFE0B2A3F}"/>
          </ac:spMkLst>
        </pc:spChg>
        <pc:picChg chg="mod">
          <ac:chgData name="Waldemar Rafal Kozlowiecki (2512379)" userId="S::2512379@student.uwtsd.ac.uk::c4fe6af0-32bc-44ab-bf9a-da1a86d228be" providerId="AD" clId="Web-{6DEFE337-78DE-C636-F8FB-179CC92804CF}" dt="2026-10-09T10:04:04.095" v="29" actId="1076"/>
          <ac:picMkLst>
            <pc:docMk/>
            <pc:sldMk cId="855579555" sldId="265"/>
            <ac:picMk id="8" creationId="{22B46834-13B3-0E32-A7EC-2850DC3B6FC6}"/>
          </ac:picMkLst>
        </pc:picChg>
      </pc:sldChg>
      <pc:sldChg chg="modSp del">
        <pc:chgData name="Waldemar Rafal Kozlowiecki (2512379)" userId="S::2512379@student.uwtsd.ac.uk::c4fe6af0-32bc-44ab-bf9a-da1a86d228be" providerId="AD" clId="Web-{6DEFE337-78DE-C636-F8FB-179CC92804CF}" dt="2026-10-09T10:19:12.261" v="93"/>
        <pc:sldMkLst>
          <pc:docMk/>
          <pc:sldMk cId="4256130373" sldId="266"/>
        </pc:sldMkLst>
        <pc:spChg chg="mod">
          <ac:chgData name="Waldemar Rafal Kozlowiecki (2512379)" userId="S::2512379@student.uwtsd.ac.uk::c4fe6af0-32bc-44ab-bf9a-da1a86d228be" providerId="AD" clId="Web-{6DEFE337-78DE-C636-F8FB-179CC92804CF}" dt="2026-10-09T10:12:06.148" v="79" actId="20577"/>
          <ac:spMkLst>
            <pc:docMk/>
            <pc:sldMk cId="4256130373" sldId="266"/>
            <ac:spMk id="25" creationId="{16AEE3D4-9934-2525-00FB-8ABD92C32417}"/>
          </ac:spMkLst>
        </pc:spChg>
      </pc:sldChg>
      <pc:sldChg chg="modSp">
        <pc:chgData name="Waldemar Rafal Kozlowiecki (2512379)" userId="S::2512379@student.uwtsd.ac.uk::c4fe6af0-32bc-44ab-bf9a-da1a86d228be" providerId="AD" clId="Web-{6DEFE337-78DE-C636-F8FB-179CC92804CF}" dt="2026-10-09T10:20:33.564" v="96" actId="20577"/>
        <pc:sldMkLst>
          <pc:docMk/>
          <pc:sldMk cId="1410872912" sldId="267"/>
        </pc:sldMkLst>
        <pc:spChg chg="mod">
          <ac:chgData name="Waldemar Rafal Kozlowiecki (2512379)" userId="S::2512379@student.uwtsd.ac.uk::c4fe6af0-32bc-44ab-bf9a-da1a86d228be" providerId="AD" clId="Web-{6DEFE337-78DE-C636-F8FB-179CC92804CF}" dt="2026-10-09T10:20:33.564" v="96" actId="20577"/>
          <ac:spMkLst>
            <pc:docMk/>
            <pc:sldMk cId="1410872912" sldId="267"/>
            <ac:spMk id="9" creationId="{700E400C-94A2-F76D-CA7F-5BDA7FAFF6F8}"/>
          </ac:spMkLst>
        </pc:spChg>
      </pc:sldChg>
    </pc:docChg>
  </pc:docChgLst>
  <pc:docChgLst>
    <pc:chgData name="Waldemar Rafal Kozlowiecki (2512379)" userId="S::2512379@student.uwtsd.ac.uk::c4fe6af0-32bc-44ab-bf9a-da1a86d228be" providerId="AD" clId="Web-{0F646F52-7573-78E0-D1C3-60D0F84FAF7C}"/>
    <pc:docChg chg="mod addSld modSld addMainMaster delMainMaster">
      <pc:chgData name="Waldemar Rafal Kozlowiecki (2512379)" userId="S::2512379@student.uwtsd.ac.uk::c4fe6af0-32bc-44ab-bf9a-da1a86d228be" providerId="AD" clId="Web-{0F646F52-7573-78E0-D1C3-60D0F84FAF7C}" dt="2026-10-08T10:37:34.459" v="1325"/>
      <pc:docMkLst>
        <pc:docMk/>
      </pc:docMkLst>
      <pc:sldChg chg="delSp modSp mod modClrScheme delDesignElem chgLayout">
        <pc:chgData name="Waldemar Rafal Kozlowiecki (2512379)" userId="S::2512379@student.uwtsd.ac.uk::c4fe6af0-32bc-44ab-bf9a-da1a86d228be" providerId="AD" clId="Web-{0F646F52-7573-78E0-D1C3-60D0F84FAF7C}" dt="2026-10-08T10:24:01.193" v="1239"/>
        <pc:sldMkLst>
          <pc:docMk/>
          <pc:sldMk cId="109857222" sldId="256"/>
        </pc:sldMkLst>
        <pc:spChg chg="mod">
          <ac:chgData name="Waldemar Rafal Kozlowiecki (2512379)" userId="S::2512379@student.uwtsd.ac.uk::c4fe6af0-32bc-44ab-bf9a-da1a86d228be" providerId="AD" clId="Web-{0F646F52-7573-78E0-D1C3-60D0F84FAF7C}" dt="2026-10-08T08:12:10.373" v="1" actId="20577"/>
          <ac:spMkLst>
            <pc:docMk/>
            <pc:sldMk cId="109857222" sldId="256"/>
            <ac:spMk id="14" creationId="{842F32C0-A1D4-73DC-F0FE-2853441705E6}"/>
          </ac:spMkLst>
        </pc:spChg>
      </pc:sldChg>
      <pc:sldChg chg="delSp mod modClrScheme delDesignElem chgLayout">
        <pc:chgData name="Waldemar Rafal Kozlowiecki (2512379)" userId="S::2512379@student.uwtsd.ac.uk::c4fe6af0-32bc-44ab-bf9a-da1a86d228be" providerId="AD" clId="Web-{0F646F52-7573-78E0-D1C3-60D0F84FAF7C}" dt="2026-10-08T10:24:01.193" v="1239"/>
        <pc:sldMkLst>
          <pc:docMk/>
          <pc:sldMk cId="1987498869" sldId="257"/>
        </pc:sldMkLst>
      </pc:sldChg>
      <pc:sldChg chg="delSp mod modClrScheme delDesignElem chgLayout">
        <pc:chgData name="Waldemar Rafal Kozlowiecki (2512379)" userId="S::2512379@student.uwtsd.ac.uk::c4fe6af0-32bc-44ab-bf9a-da1a86d228be" providerId="AD" clId="Web-{0F646F52-7573-78E0-D1C3-60D0F84FAF7C}" dt="2026-10-08T10:24:01.193" v="1239"/>
        <pc:sldMkLst>
          <pc:docMk/>
          <pc:sldMk cId="2775046558" sldId="258"/>
        </pc:sldMkLst>
      </pc:sldChg>
      <pc:sldChg chg="delSp mod modClrScheme delDesignElem chgLayout">
        <pc:chgData name="Waldemar Rafal Kozlowiecki (2512379)" userId="S::2512379@student.uwtsd.ac.uk::c4fe6af0-32bc-44ab-bf9a-da1a86d228be" providerId="AD" clId="Web-{0F646F52-7573-78E0-D1C3-60D0F84FAF7C}" dt="2026-10-08T10:24:01.193" v="1239"/>
        <pc:sldMkLst>
          <pc:docMk/>
          <pc:sldMk cId="625071278" sldId="259"/>
        </pc:sldMkLst>
      </pc:sldChg>
      <pc:sldChg chg="addSp delSp modSp new mod setBg modClrScheme delDesignElem chgLayout">
        <pc:chgData name="Waldemar Rafal Kozlowiecki (2512379)" userId="S::2512379@student.uwtsd.ac.uk::c4fe6af0-32bc-44ab-bf9a-da1a86d228be" providerId="AD" clId="Web-{0F646F52-7573-78E0-D1C3-60D0F84FAF7C}" dt="2026-10-08T10:24:01.193" v="1239"/>
        <pc:sldMkLst>
          <pc:docMk/>
          <pc:sldMk cId="1249800074" sldId="260"/>
        </pc:sldMkLst>
        <pc:spChg chg="add mod">
          <ac:chgData name="Waldemar Rafal Kozlowiecki (2512379)" userId="S::2512379@student.uwtsd.ac.uk::c4fe6af0-32bc-44ab-bf9a-da1a86d228be" providerId="AD" clId="Web-{0F646F52-7573-78E0-D1C3-60D0F84FAF7C}" dt="2026-10-08T08:52:17.801" v="118" actId="20577"/>
          <ac:spMkLst>
            <pc:docMk/>
            <pc:sldMk cId="1249800074" sldId="260"/>
            <ac:spMk id="16" creationId="{133EB121-3370-8753-4B54-F025D200251B}"/>
          </ac:spMkLst>
        </pc:spChg>
        <pc:spChg chg="add mod">
          <ac:chgData name="Waldemar Rafal Kozlowiecki (2512379)" userId="S::2512379@student.uwtsd.ac.uk::c4fe6af0-32bc-44ab-bf9a-da1a86d228be" providerId="AD" clId="Web-{0F646F52-7573-78E0-D1C3-60D0F84FAF7C}" dt="2026-10-08T09:09:29.383" v="584" actId="20577"/>
          <ac:spMkLst>
            <pc:docMk/>
            <pc:sldMk cId="1249800074" sldId="260"/>
            <ac:spMk id="19" creationId="{9DCCDEDF-046D-2082-60C4-7EFA72BD6C11}"/>
          </ac:spMkLst>
        </pc:spChg>
        <pc:spChg chg="add mod">
          <ac:chgData name="Waldemar Rafal Kozlowiecki (2512379)" userId="S::2512379@student.uwtsd.ac.uk::c4fe6af0-32bc-44ab-bf9a-da1a86d228be" providerId="AD" clId="Web-{0F646F52-7573-78E0-D1C3-60D0F84FAF7C}" dt="2026-10-08T09:09:57.197" v="590" actId="20577"/>
          <ac:spMkLst>
            <pc:docMk/>
            <pc:sldMk cId="1249800074" sldId="260"/>
            <ac:spMk id="21" creationId="{8A9B3230-5334-75AB-F1F9-FD823CD6CAA7}"/>
          </ac:spMkLst>
        </pc:spChg>
        <pc:spChg chg="add mod">
          <ac:chgData name="Waldemar Rafal Kozlowiecki (2512379)" userId="S::2512379@student.uwtsd.ac.uk::c4fe6af0-32bc-44ab-bf9a-da1a86d228be" providerId="AD" clId="Web-{0F646F52-7573-78E0-D1C3-60D0F84FAF7C}" dt="2026-10-08T09:10:03.291" v="592" actId="20577"/>
          <ac:spMkLst>
            <pc:docMk/>
            <pc:sldMk cId="1249800074" sldId="260"/>
            <ac:spMk id="23" creationId="{4B303543-BFE9-871C-4401-5B1CD210C96E}"/>
          </ac:spMkLst>
        </pc:spChg>
        <pc:picChg chg="add mod">
          <ac:chgData name="Waldemar Rafal Kozlowiecki (2512379)" userId="S::2512379@student.uwtsd.ac.uk::c4fe6af0-32bc-44ab-bf9a-da1a86d228be" providerId="AD" clId="Web-{0F646F52-7573-78E0-D1C3-60D0F84FAF7C}" dt="2026-10-08T08:51:40.268" v="114" actId="1076"/>
          <ac:picMkLst>
            <pc:docMk/>
            <pc:sldMk cId="1249800074" sldId="260"/>
            <ac:picMk id="15" creationId="{D2188065-B9F6-4CB8-82DC-695502A8ADBD}"/>
          </ac:picMkLst>
        </pc:picChg>
      </pc:sldChg>
      <pc:sldChg chg="addSp delSp modSp new mod setBg modClrScheme setClrOvrMap delDesignElem chgLayout">
        <pc:chgData name="Waldemar Rafal Kozlowiecki (2512379)" userId="S::2512379@student.uwtsd.ac.uk::c4fe6af0-32bc-44ab-bf9a-da1a86d228be" providerId="AD" clId="Web-{0F646F52-7573-78E0-D1C3-60D0F84FAF7C}" dt="2026-10-08T10:24:01.193" v="1239"/>
        <pc:sldMkLst>
          <pc:docMk/>
          <pc:sldMk cId="4171839861" sldId="261"/>
        </pc:sldMkLst>
        <pc:spChg chg="add mod">
          <ac:chgData name="Waldemar Rafal Kozlowiecki (2512379)" userId="S::2512379@student.uwtsd.ac.uk::c4fe6af0-32bc-44ab-bf9a-da1a86d228be" providerId="AD" clId="Web-{0F646F52-7573-78E0-D1C3-60D0F84FAF7C}" dt="2026-10-08T09:40:50.420" v="642" actId="1076"/>
          <ac:spMkLst>
            <pc:docMk/>
            <pc:sldMk cId="4171839861" sldId="261"/>
            <ac:spMk id="3" creationId="{A4C26F8E-8AB0-4B31-6B03-0406083F78E6}"/>
          </ac:spMkLst>
        </pc:spChg>
        <pc:spChg chg="add mod">
          <ac:chgData name="Waldemar Rafal Kozlowiecki (2512379)" userId="S::2512379@student.uwtsd.ac.uk::c4fe6af0-32bc-44ab-bf9a-da1a86d228be" providerId="AD" clId="Web-{0F646F52-7573-78E0-D1C3-60D0F84FAF7C}" dt="2026-10-08T09:45:58.588" v="803" actId="1076"/>
          <ac:spMkLst>
            <pc:docMk/>
            <pc:sldMk cId="4171839861" sldId="261"/>
            <ac:spMk id="4" creationId="{AB41D818-0659-D5EF-3F42-70CDAB292866}"/>
          </ac:spMkLst>
        </pc:spChg>
        <pc:spChg chg="add mod">
          <ac:chgData name="Waldemar Rafal Kozlowiecki (2512379)" userId="S::2512379@student.uwtsd.ac.uk::c4fe6af0-32bc-44ab-bf9a-da1a86d228be" providerId="AD" clId="Web-{0F646F52-7573-78E0-D1C3-60D0F84FAF7C}" dt="2026-10-08T09:55:48.471" v="1099" actId="1076"/>
          <ac:spMkLst>
            <pc:docMk/>
            <pc:sldMk cId="4171839861" sldId="261"/>
            <ac:spMk id="5" creationId="{40669D4D-2A4D-9DEB-689D-5E415928938F}"/>
          </ac:spMkLst>
        </pc:spChg>
        <pc:spChg chg="add mod">
          <ac:chgData name="Waldemar Rafal Kozlowiecki (2512379)" userId="S::2512379@student.uwtsd.ac.uk::c4fe6af0-32bc-44ab-bf9a-da1a86d228be" providerId="AD" clId="Web-{0F646F52-7573-78E0-D1C3-60D0F84FAF7C}" dt="2026-10-08T09:55:41.033" v="1098" actId="20577"/>
          <ac:spMkLst>
            <pc:docMk/>
            <pc:sldMk cId="4171839861" sldId="261"/>
            <ac:spMk id="6" creationId="{014535D9-E990-6F5F-F86A-E693DCACD2A1}"/>
          </ac:spMkLst>
        </pc:spChg>
        <pc:picChg chg="add mod">
          <ac:chgData name="Waldemar Rafal Kozlowiecki (2512379)" userId="S::2512379@student.uwtsd.ac.uk::c4fe6af0-32bc-44ab-bf9a-da1a86d228be" providerId="AD" clId="Web-{0F646F52-7573-78E0-D1C3-60D0F84FAF7C}" dt="2026-10-08T09:40:39.763" v="639" actId="1076"/>
          <ac:picMkLst>
            <pc:docMk/>
            <pc:sldMk cId="4171839861" sldId="261"/>
            <ac:picMk id="2" creationId="{334E1CEF-67C3-245B-9A85-78420F695800}"/>
          </ac:picMkLst>
        </pc:picChg>
      </pc:sldChg>
      <pc:sldChg chg="addSp delSp modSp new mod setBg modClrScheme setClrOvrMap delDesignElem chgLayout">
        <pc:chgData name="Waldemar Rafal Kozlowiecki (2512379)" userId="S::2512379@student.uwtsd.ac.uk::c4fe6af0-32bc-44ab-bf9a-da1a86d228be" providerId="AD" clId="Web-{0F646F52-7573-78E0-D1C3-60D0F84FAF7C}" dt="2026-10-08T10:37:34.459" v="1325"/>
        <pc:sldMkLst>
          <pc:docMk/>
          <pc:sldMk cId="689595309" sldId="262"/>
        </pc:sldMkLst>
        <pc:picChg chg="add mod">
          <ac:chgData name="Waldemar Rafal Kozlowiecki (2512379)" userId="S::2512379@student.uwtsd.ac.uk::c4fe6af0-32bc-44ab-bf9a-da1a86d228be" providerId="AD" clId="Web-{0F646F52-7573-78E0-D1C3-60D0F84FAF7C}" dt="2026-10-08T10:36:37.269" v="1324" actId="1076"/>
          <ac:picMkLst>
            <pc:docMk/>
            <pc:sldMk cId="689595309" sldId="262"/>
            <ac:picMk id="49" creationId="{86B2235E-9A83-A2BC-D7FC-69F5AE5D8B72}"/>
          </ac:picMkLst>
        </pc:picChg>
      </pc:sldChg>
    </pc:docChg>
  </pc:docChgLst>
  <pc:docChgLst>
    <pc:chgData name="Waldemar Rafal Kozlowiecki (2512379)" userId="S::2512379@student.uwtsd.ac.uk::c4fe6af0-32bc-44ab-bf9a-da1a86d228be" providerId="AD" clId="Web-{D1DBF53D-0787-D2F3-0085-BBC7BC274063}"/>
    <pc:docChg chg="addSld modSld">
      <pc:chgData name="Waldemar Rafal Kozlowiecki (2512379)" userId="S::2512379@student.uwtsd.ac.uk::c4fe6af0-32bc-44ab-bf9a-da1a86d228be" providerId="AD" clId="Web-{D1DBF53D-0787-D2F3-0085-BBC7BC274063}" dt="2026-10-08T21:34:09.258" v="1311"/>
      <pc:docMkLst>
        <pc:docMk/>
      </pc:docMkLst>
      <pc:sldChg chg="addSp delSp modSp new">
        <pc:chgData name="Waldemar Rafal Kozlowiecki (2512379)" userId="S::2512379@student.uwtsd.ac.uk::c4fe6af0-32bc-44ab-bf9a-da1a86d228be" providerId="AD" clId="Web-{D1DBF53D-0787-D2F3-0085-BBC7BC274063}" dt="2026-10-08T20:26:11.164" v="552" actId="1076"/>
        <pc:sldMkLst>
          <pc:docMk/>
          <pc:sldMk cId="855579555" sldId="265"/>
        </pc:sldMkLst>
        <pc:spChg chg="add mod">
          <ac:chgData name="Waldemar Rafal Kozlowiecki (2512379)" userId="S::2512379@student.uwtsd.ac.uk::c4fe6af0-32bc-44ab-bf9a-da1a86d228be" providerId="AD" clId="Web-{D1DBF53D-0787-D2F3-0085-BBC7BC274063}" dt="2026-10-08T20:10:56.292" v="229" actId="1076"/>
          <ac:spMkLst>
            <pc:docMk/>
            <pc:sldMk cId="855579555" sldId="265"/>
            <ac:spMk id="2" creationId="{3112C673-D4A6-DFF0-4554-1B3B1EEB4801}"/>
          </ac:spMkLst>
        </pc:spChg>
        <pc:spChg chg="add mod">
          <ac:chgData name="Waldemar Rafal Kozlowiecki (2512379)" userId="S::2512379@student.uwtsd.ac.uk::c4fe6af0-32bc-44ab-bf9a-da1a86d228be" providerId="AD" clId="Web-{D1DBF53D-0787-D2F3-0085-BBC7BC274063}" dt="2026-10-08T20:16:46.986" v="404" actId="20577"/>
          <ac:spMkLst>
            <pc:docMk/>
            <pc:sldMk cId="855579555" sldId="265"/>
            <ac:spMk id="3" creationId="{F76C3A86-CF80-6941-2E60-0A681AEB7AFB}"/>
          </ac:spMkLst>
        </pc:spChg>
        <pc:spChg chg="add mod">
          <ac:chgData name="Waldemar Rafal Kozlowiecki (2512379)" userId="S::2512379@student.uwtsd.ac.uk::c4fe6af0-32bc-44ab-bf9a-da1a86d228be" providerId="AD" clId="Web-{D1DBF53D-0787-D2F3-0085-BBC7BC274063}" dt="2026-10-08T20:16:54.393" v="405" actId="20577"/>
          <ac:spMkLst>
            <pc:docMk/>
            <pc:sldMk cId="855579555" sldId="265"/>
            <ac:spMk id="4" creationId="{6FA94109-C7A7-5BA0-F2D3-CA3A4ADF467F}"/>
          </ac:spMkLst>
        </pc:spChg>
        <pc:spChg chg="add mod">
          <ac:chgData name="Waldemar Rafal Kozlowiecki (2512379)" userId="S::2512379@student.uwtsd.ac.uk::c4fe6af0-32bc-44ab-bf9a-da1a86d228be" providerId="AD" clId="Web-{D1DBF53D-0787-D2F3-0085-BBC7BC274063}" dt="2026-10-08T20:26:11.164" v="552" actId="1076"/>
          <ac:spMkLst>
            <pc:docMk/>
            <pc:sldMk cId="855579555" sldId="265"/>
            <ac:spMk id="9" creationId="{1ECCDF52-E601-ED0C-259B-47CE39A56FF2}"/>
          </ac:spMkLst>
        </pc:spChg>
        <pc:picChg chg="add mod">
          <ac:chgData name="Waldemar Rafal Kozlowiecki (2512379)" userId="S::2512379@student.uwtsd.ac.uk::c4fe6af0-32bc-44ab-bf9a-da1a86d228be" providerId="AD" clId="Web-{D1DBF53D-0787-D2F3-0085-BBC7BC274063}" dt="2026-10-08T20:10:43.682" v="228" actId="1076"/>
          <ac:picMkLst>
            <pc:docMk/>
            <pc:sldMk cId="855579555" sldId="265"/>
            <ac:picMk id="8" creationId="{22B46834-13B3-0E32-A7EC-2850DC3B6FC6}"/>
          </ac:picMkLst>
        </pc:picChg>
      </pc:sldChg>
      <pc:sldChg chg="addSp delSp modSp new addAnim">
        <pc:chgData name="Waldemar Rafal Kozlowiecki (2512379)" userId="S::2512379@student.uwtsd.ac.uk::c4fe6af0-32bc-44ab-bf9a-da1a86d228be" providerId="AD" clId="Web-{D1DBF53D-0787-D2F3-0085-BBC7BC274063}" dt="2026-10-08T21:34:09.258" v="1311"/>
        <pc:sldMkLst>
          <pc:docMk/>
          <pc:sldMk cId="1410872912" sldId="267"/>
        </pc:sldMkLst>
        <pc:spChg chg="mod modVis">
          <ac:chgData name="Waldemar Rafal Kozlowiecki (2512379)" userId="S::2512379@student.uwtsd.ac.uk::c4fe6af0-32bc-44ab-bf9a-da1a86d228be" providerId="AD" clId="Web-{D1DBF53D-0787-D2F3-0085-BBC7BC274063}" dt="2026-10-08T21:21:36.537" v="1096"/>
          <ac:spMkLst>
            <pc:docMk/>
            <pc:sldMk cId="1410872912" sldId="267"/>
            <ac:spMk id="4" creationId="{40C8D4FA-D266-A5AC-C4BD-0DAB6CE5147F}"/>
          </ac:spMkLst>
        </pc:spChg>
        <pc:spChg chg="mod">
          <ac:chgData name="Waldemar Rafal Kozlowiecki (2512379)" userId="S::2512379@student.uwtsd.ac.uk::c4fe6af0-32bc-44ab-bf9a-da1a86d228be" providerId="AD" clId="Web-{D1DBF53D-0787-D2F3-0085-BBC7BC274063}" dt="2026-10-08T21:21:36.537" v="1096"/>
          <ac:spMkLst>
            <pc:docMk/>
            <pc:sldMk cId="1410872912" sldId="267"/>
            <ac:spMk id="5" creationId="{994B3468-5676-3239-F9F2-045001E946F8}"/>
          </ac:spMkLst>
        </pc:spChg>
        <pc:spChg chg="mod modVis">
          <ac:chgData name="Waldemar Rafal Kozlowiecki (2512379)" userId="S::2512379@student.uwtsd.ac.uk::c4fe6af0-32bc-44ab-bf9a-da1a86d228be" providerId="AD" clId="Web-{D1DBF53D-0787-D2F3-0085-BBC7BC274063}" dt="2026-10-08T21:21:36.537" v="1096"/>
          <ac:spMkLst>
            <pc:docMk/>
            <pc:sldMk cId="1410872912" sldId="267"/>
            <ac:spMk id="6" creationId="{5B1B8628-C712-3ADD-E50C-CFCAEBB6F16F}"/>
          </ac:spMkLst>
        </pc:spChg>
        <pc:spChg chg="add mod">
          <ac:chgData name="Waldemar Rafal Kozlowiecki (2512379)" userId="S::2512379@student.uwtsd.ac.uk::c4fe6af0-32bc-44ab-bf9a-da1a86d228be" providerId="AD" clId="Web-{D1DBF53D-0787-D2F3-0085-BBC7BC274063}" dt="2026-10-08T21:27:45.670" v="1112" actId="20577"/>
          <ac:spMkLst>
            <pc:docMk/>
            <pc:sldMk cId="1410872912" sldId="267"/>
            <ac:spMk id="8" creationId="{61AD51FD-02EF-057F-92DD-BD95C70CDF97}"/>
          </ac:spMkLst>
        </pc:spChg>
        <pc:spChg chg="add mod">
          <ac:chgData name="Waldemar Rafal Kozlowiecki (2512379)" userId="S::2512379@student.uwtsd.ac.uk::c4fe6af0-32bc-44ab-bf9a-da1a86d228be" providerId="AD" clId="Web-{D1DBF53D-0787-D2F3-0085-BBC7BC274063}" dt="2026-10-08T21:33:38.990" v="1310" actId="20577"/>
          <ac:spMkLst>
            <pc:docMk/>
            <pc:sldMk cId="1410872912" sldId="267"/>
            <ac:spMk id="9" creationId="{700E400C-94A2-F76D-CA7F-5BDA7FAFF6F8}"/>
          </ac:spMkLst>
        </pc:spChg>
        <pc:picChg chg="add mod ord">
          <ac:chgData name="Waldemar Rafal Kozlowiecki (2512379)" userId="S::2512379@student.uwtsd.ac.uk::c4fe6af0-32bc-44ab-bf9a-da1a86d228be" providerId="AD" clId="Web-{D1DBF53D-0787-D2F3-0085-BBC7BC274063}" dt="2026-10-08T21:21:36.537" v="1096"/>
          <ac:picMkLst>
            <pc:docMk/>
            <pc:sldMk cId="1410872912" sldId="267"/>
            <ac:picMk id="7" creationId="{F3943C89-1216-8A8E-7583-09242C57EC3D}"/>
          </ac:picMkLst>
        </pc:picChg>
      </pc:sldChg>
    </pc:docChg>
  </pc:docChgLst>
  <pc:docChgLst>
    <pc:chgData name="Waldemar Rafal Kozlowiecki (2512379)" userId="S::2512379@student.uwtsd.ac.uk::c4fe6af0-32bc-44ab-bf9a-da1a86d228be" providerId="AD" clId="Web-{A7794555-3509-CBBB-CB0D-B310F82589CC}"/>
    <pc:docChg chg="modSld">
      <pc:chgData name="Waldemar Rafal Kozlowiecki (2512379)" userId="S::2512379@student.uwtsd.ac.uk::c4fe6af0-32bc-44ab-bf9a-da1a86d228be" providerId="AD" clId="Web-{A7794555-3509-CBBB-CB0D-B310F82589CC}" dt="2026-10-10T19:37:26.745" v="7" actId="1076"/>
      <pc:docMkLst>
        <pc:docMk/>
      </pc:docMkLst>
      <pc:sldChg chg="modSp">
        <pc:chgData name="Waldemar Rafal Kozlowiecki (2512379)" userId="S::2512379@student.uwtsd.ac.uk::c4fe6af0-32bc-44ab-bf9a-da1a86d228be" providerId="AD" clId="Web-{A7794555-3509-CBBB-CB0D-B310F82589CC}" dt="2026-10-10T19:37:26.745" v="7" actId="1076"/>
        <pc:sldMkLst>
          <pc:docMk/>
          <pc:sldMk cId="625071278" sldId="259"/>
        </pc:sldMkLst>
        <pc:spChg chg="mod">
          <ac:chgData name="Waldemar Rafal Kozlowiecki (2512379)" userId="S::2512379@student.uwtsd.ac.uk::c4fe6af0-32bc-44ab-bf9a-da1a86d228be" providerId="AD" clId="Web-{A7794555-3509-CBBB-CB0D-B310F82589CC}" dt="2026-10-10T19:37:26.745" v="7" actId="1076"/>
          <ac:spMkLst>
            <pc:docMk/>
            <pc:sldMk cId="625071278" sldId="259"/>
            <ac:spMk id="7" creationId="{F6EDF39D-84B9-1813-1AC5-67B194C70D7B}"/>
          </ac:spMkLst>
        </pc:spChg>
      </pc:sldChg>
    </pc:docChg>
  </pc:docChgLst>
  <pc:docChgLst>
    <pc:chgData name="Waldemar Rafal Kozlowiecki (2512379)" userId="S::2512379@student.uwtsd.ac.uk::c4fe6af0-32bc-44ab-bf9a-da1a86d228be" providerId="AD" clId="Web-{A55C8567-42E4-32C1-EC73-9797390AB75C}"/>
    <pc:docChg chg="addSld delSld modSld">
      <pc:chgData name="Waldemar Rafal Kozlowiecki (2512379)" userId="S::2512379@student.uwtsd.ac.uk::c4fe6af0-32bc-44ab-bf9a-da1a86d228be" providerId="AD" clId="Web-{A55C8567-42E4-32C1-EC73-9797390AB75C}" dt="2026-10-09T21:20:36.430" v="1144" actId="20577"/>
      <pc:docMkLst>
        <pc:docMk/>
      </pc:docMkLst>
      <pc:sldChg chg="addSp modSp">
        <pc:chgData name="Waldemar Rafal Kozlowiecki (2512379)" userId="S::2512379@student.uwtsd.ac.uk::c4fe6af0-32bc-44ab-bf9a-da1a86d228be" providerId="AD" clId="Web-{A55C8567-42E4-32C1-EC73-9797390AB75C}" dt="2026-10-09T20:55:16.861" v="1052" actId="1076"/>
        <pc:sldMkLst>
          <pc:docMk/>
          <pc:sldMk cId="2775046558" sldId="258"/>
        </pc:sldMkLst>
        <pc:spChg chg="add mod">
          <ac:chgData name="Waldemar Rafal Kozlowiecki (2512379)" userId="S::2512379@student.uwtsd.ac.uk::c4fe6af0-32bc-44ab-bf9a-da1a86d228be" providerId="AD" clId="Web-{A55C8567-42E4-32C1-EC73-9797390AB75C}" dt="2026-10-09T20:55:16.861" v="1052" actId="1076"/>
          <ac:spMkLst>
            <pc:docMk/>
            <pc:sldMk cId="2775046558" sldId="258"/>
            <ac:spMk id="2" creationId="{35C4B7B1-D612-AC39-D34C-39CB1EBA7548}"/>
          </ac:spMkLst>
        </pc:spChg>
      </pc:sldChg>
      <pc:sldChg chg="addSp modSp">
        <pc:chgData name="Waldemar Rafal Kozlowiecki (2512379)" userId="S::2512379@student.uwtsd.ac.uk::c4fe6af0-32bc-44ab-bf9a-da1a86d228be" providerId="AD" clId="Web-{A55C8567-42E4-32C1-EC73-9797390AB75C}" dt="2026-10-09T20:50:59.758" v="979" actId="1076"/>
        <pc:sldMkLst>
          <pc:docMk/>
          <pc:sldMk cId="4171839861" sldId="261"/>
        </pc:sldMkLst>
        <pc:spChg chg="add mod">
          <ac:chgData name="Waldemar Rafal Kozlowiecki (2512379)" userId="S::2512379@student.uwtsd.ac.uk::c4fe6af0-32bc-44ab-bf9a-da1a86d228be" providerId="AD" clId="Web-{A55C8567-42E4-32C1-EC73-9797390AB75C}" dt="2026-10-09T20:50:59.758" v="979" actId="1076"/>
          <ac:spMkLst>
            <pc:docMk/>
            <pc:sldMk cId="4171839861" sldId="261"/>
            <ac:spMk id="7" creationId="{714BD989-5DD1-22C1-0F6B-5635DFFCAC62}"/>
          </ac:spMkLst>
        </pc:spChg>
      </pc:sldChg>
      <pc:sldChg chg="addSp modSp">
        <pc:chgData name="Waldemar Rafal Kozlowiecki (2512379)" userId="S::2512379@student.uwtsd.ac.uk::c4fe6af0-32bc-44ab-bf9a-da1a86d228be" providerId="AD" clId="Web-{A55C8567-42E4-32C1-EC73-9797390AB75C}" dt="2026-10-09T20:47:44.767" v="908" actId="1076"/>
        <pc:sldMkLst>
          <pc:docMk/>
          <pc:sldMk cId="855579555" sldId="265"/>
        </pc:sldMkLst>
        <pc:spChg chg="mod">
          <ac:chgData name="Waldemar Rafal Kozlowiecki (2512379)" userId="S::2512379@student.uwtsd.ac.uk::c4fe6af0-32bc-44ab-bf9a-da1a86d228be" providerId="AD" clId="Web-{A55C8567-42E4-32C1-EC73-9797390AB75C}" dt="2026-10-09T20:43:09.304" v="845" actId="20577"/>
          <ac:spMkLst>
            <pc:docMk/>
            <pc:sldMk cId="855579555" sldId="265"/>
            <ac:spMk id="9" creationId="{1ECCDF52-E601-ED0C-259B-47CE39A56FF2}"/>
          </ac:spMkLst>
        </pc:spChg>
        <pc:spChg chg="add mod">
          <ac:chgData name="Waldemar Rafal Kozlowiecki (2512379)" userId="S::2512379@student.uwtsd.ac.uk::c4fe6af0-32bc-44ab-bf9a-da1a86d228be" providerId="AD" clId="Web-{A55C8567-42E4-32C1-EC73-9797390AB75C}" dt="2026-10-09T20:47:44.767" v="908" actId="1076"/>
          <ac:spMkLst>
            <pc:docMk/>
            <pc:sldMk cId="855579555" sldId="265"/>
            <ac:spMk id="10" creationId="{FF39887D-AFF0-B1CC-A3D2-9CE4EF9EC3B4}"/>
          </ac:spMkLst>
        </pc:spChg>
        <pc:picChg chg="mod">
          <ac:chgData name="Waldemar Rafal Kozlowiecki (2512379)" userId="S::2512379@student.uwtsd.ac.uk::c4fe6af0-32bc-44ab-bf9a-da1a86d228be" providerId="AD" clId="Web-{A55C8567-42E4-32C1-EC73-9797390AB75C}" dt="2026-10-09T20:44:32.667" v="847" actId="1076"/>
          <ac:picMkLst>
            <pc:docMk/>
            <pc:sldMk cId="855579555" sldId="265"/>
            <ac:picMk id="8" creationId="{22B46834-13B3-0E32-A7EC-2850DC3B6FC6}"/>
          </ac:picMkLst>
        </pc:picChg>
      </pc:sldChg>
      <pc:sldChg chg="new del">
        <pc:chgData name="Waldemar Rafal Kozlowiecki (2512379)" userId="S::2512379@student.uwtsd.ac.uk::c4fe6af0-32bc-44ab-bf9a-da1a86d228be" providerId="AD" clId="Web-{A55C8567-42E4-32C1-EC73-9797390AB75C}" dt="2026-10-09T20:05:58.881" v="1"/>
        <pc:sldMkLst>
          <pc:docMk/>
          <pc:sldMk cId="2697241568" sldId="268"/>
        </pc:sldMkLst>
      </pc:sldChg>
      <pc:sldChg chg="addSp delSp modSp new">
        <pc:chgData name="Waldemar Rafal Kozlowiecki (2512379)" userId="S::2512379@student.uwtsd.ac.uk::c4fe6af0-32bc-44ab-bf9a-da1a86d228be" providerId="AD" clId="Web-{A55C8567-42E4-32C1-EC73-9797390AB75C}" dt="2026-10-09T21:20:36.430" v="1144" actId="20577"/>
        <pc:sldMkLst>
          <pc:docMk/>
          <pc:sldMk cId="2825885575" sldId="268"/>
        </pc:sldMkLst>
        <pc:spChg chg="del">
          <ac:chgData name="Waldemar Rafal Kozlowiecki (2512379)" userId="S::2512379@student.uwtsd.ac.uk::c4fe6af0-32bc-44ab-bf9a-da1a86d228be" providerId="AD" clId="Web-{A55C8567-42E4-32C1-EC73-9797390AB75C}" dt="2026-10-09T20:06:08.037" v="3"/>
          <ac:spMkLst>
            <pc:docMk/>
            <pc:sldMk cId="2825885575" sldId="268"/>
            <ac:spMk id="2" creationId="{A0C56158-0F77-5951-31B9-F7D45A245780}"/>
          </ac:spMkLst>
        </pc:spChg>
        <pc:spChg chg="del">
          <ac:chgData name="Waldemar Rafal Kozlowiecki (2512379)" userId="S::2512379@student.uwtsd.ac.uk::c4fe6af0-32bc-44ab-bf9a-da1a86d228be" providerId="AD" clId="Web-{A55C8567-42E4-32C1-EC73-9797390AB75C}" dt="2026-10-09T20:06:10.491" v="4"/>
          <ac:spMkLst>
            <pc:docMk/>
            <pc:sldMk cId="2825885575" sldId="268"/>
            <ac:spMk id="3" creationId="{99C3004A-BF1C-D4F2-C927-58F8A1A89AEC}"/>
          </ac:spMkLst>
        </pc:spChg>
        <pc:spChg chg="add mod">
          <ac:chgData name="Waldemar Rafal Kozlowiecki (2512379)" userId="S::2512379@student.uwtsd.ac.uk::c4fe6af0-32bc-44ab-bf9a-da1a86d228be" providerId="AD" clId="Web-{A55C8567-42E4-32C1-EC73-9797390AB75C}" dt="2026-10-09T20:07:15.509" v="20" actId="20577"/>
          <ac:spMkLst>
            <pc:docMk/>
            <pc:sldMk cId="2825885575" sldId="268"/>
            <ac:spMk id="7" creationId="{EA089F22-CCD1-960B-3F28-B5AA44EEF0FD}"/>
          </ac:spMkLst>
        </pc:spChg>
        <pc:spChg chg="add mod">
          <ac:chgData name="Waldemar Rafal Kozlowiecki (2512379)" userId="S::2512379@student.uwtsd.ac.uk::c4fe6af0-32bc-44ab-bf9a-da1a86d228be" providerId="AD" clId="Web-{A55C8567-42E4-32C1-EC73-9797390AB75C}" dt="2026-10-09T21:20:36.430" v="1144" actId="20577"/>
          <ac:spMkLst>
            <pc:docMk/>
            <pc:sldMk cId="2825885575" sldId="268"/>
            <ac:spMk id="8" creationId="{3EE69D43-522C-54B6-5D23-BD081D7A36B3}"/>
          </ac:spMkLst>
        </pc:spChg>
      </pc:sldChg>
    </pc:docChg>
  </pc:docChgLst>
  <pc:docChgLst>
    <pc:chgData name="Waldemar Rafal Kozlowiecki (2512379)" userId="S::2512379@student.uwtsd.ac.uk::c4fe6af0-32bc-44ab-bf9a-da1a86d228be" providerId="AD" clId="Web-{BE3F2365-2F3F-C1A5-AA82-B96238BB216D}"/>
    <pc:docChg chg="addSld delSld modSld">
      <pc:chgData name="Waldemar Rafal Kozlowiecki (2512379)" userId="S::2512379@student.uwtsd.ac.uk::c4fe6af0-32bc-44ab-bf9a-da1a86d228be" providerId="AD" clId="Web-{BE3F2365-2F3F-C1A5-AA82-B96238BB216D}" dt="2026-10-08T13:33:21.730" v="581" actId="20577"/>
      <pc:docMkLst>
        <pc:docMk/>
      </pc:docMkLst>
      <pc:sldChg chg="modSp">
        <pc:chgData name="Waldemar Rafal Kozlowiecki (2512379)" userId="S::2512379@student.uwtsd.ac.uk::c4fe6af0-32bc-44ab-bf9a-da1a86d228be" providerId="AD" clId="Web-{BE3F2365-2F3F-C1A5-AA82-B96238BB216D}" dt="2026-10-08T13:03:42.779" v="19" actId="1076"/>
        <pc:sldMkLst>
          <pc:docMk/>
          <pc:sldMk cId="689595309" sldId="262"/>
        </pc:sldMkLst>
        <pc:spChg chg="mod">
          <ac:chgData name="Waldemar Rafal Kozlowiecki (2512379)" userId="S::2512379@student.uwtsd.ac.uk::c4fe6af0-32bc-44ab-bf9a-da1a86d228be" providerId="AD" clId="Web-{BE3F2365-2F3F-C1A5-AA82-B96238BB216D}" dt="2026-10-08T13:03:42.779" v="19" actId="1076"/>
          <ac:spMkLst>
            <pc:docMk/>
            <pc:sldMk cId="689595309" sldId="262"/>
            <ac:spMk id="8" creationId="{B52FE19E-BB9F-FB84-A036-09D206A73ECE}"/>
          </ac:spMkLst>
        </pc:spChg>
      </pc:sldChg>
      <pc:sldChg chg="modSp">
        <pc:chgData name="Waldemar Rafal Kozlowiecki (2512379)" userId="S::2512379@student.uwtsd.ac.uk::c4fe6af0-32bc-44ab-bf9a-da1a86d228be" providerId="AD" clId="Web-{BE3F2365-2F3F-C1A5-AA82-B96238BB216D}" dt="2026-10-08T12:32:27.289" v="2" actId="1076"/>
        <pc:sldMkLst>
          <pc:docMk/>
          <pc:sldMk cId="2218305120" sldId="263"/>
        </pc:sldMkLst>
        <pc:spChg chg="mod">
          <ac:chgData name="Waldemar Rafal Kozlowiecki (2512379)" userId="S::2512379@student.uwtsd.ac.uk::c4fe6af0-32bc-44ab-bf9a-da1a86d228be" providerId="AD" clId="Web-{BE3F2365-2F3F-C1A5-AA82-B96238BB216D}" dt="2026-10-08T12:32:27.289" v="2" actId="1076"/>
          <ac:spMkLst>
            <pc:docMk/>
            <pc:sldMk cId="2218305120" sldId="263"/>
            <ac:spMk id="11" creationId="{30C1F383-EF79-76A4-479A-C47D63FB72D1}"/>
          </ac:spMkLst>
        </pc:spChg>
      </pc:sldChg>
      <pc:sldChg chg="addSp delSp modSp new mod modClrScheme chgLayout">
        <pc:chgData name="Waldemar Rafal Kozlowiecki (2512379)" userId="S::2512379@student.uwtsd.ac.uk::c4fe6af0-32bc-44ab-bf9a-da1a86d228be" providerId="AD" clId="Web-{BE3F2365-2F3F-C1A5-AA82-B96238BB216D}" dt="2026-10-08T13:33:21.730" v="581" actId="20577"/>
        <pc:sldMkLst>
          <pc:docMk/>
          <pc:sldMk cId="1263341287" sldId="264"/>
        </pc:sldMkLst>
        <pc:spChg chg="mod">
          <ac:chgData name="Waldemar Rafal Kozlowiecki (2512379)" userId="S::2512379@student.uwtsd.ac.uk::c4fe6af0-32bc-44ab-bf9a-da1a86d228be" providerId="AD" clId="Web-{BE3F2365-2F3F-C1A5-AA82-B96238BB216D}" dt="2026-10-08T12:58:18.441" v="16"/>
          <ac:spMkLst>
            <pc:docMk/>
            <pc:sldMk cId="1263341287" sldId="264"/>
            <ac:spMk id="5" creationId="{24BA99B4-7710-D472-B4F6-FE32AEC0A959}"/>
          </ac:spMkLst>
        </pc:spChg>
        <pc:spChg chg="mod">
          <ac:chgData name="Waldemar Rafal Kozlowiecki (2512379)" userId="S::2512379@student.uwtsd.ac.uk::c4fe6af0-32bc-44ab-bf9a-da1a86d228be" providerId="AD" clId="Web-{BE3F2365-2F3F-C1A5-AA82-B96238BB216D}" dt="2026-10-08T12:58:18.441" v="16"/>
          <ac:spMkLst>
            <pc:docMk/>
            <pc:sldMk cId="1263341287" sldId="264"/>
            <ac:spMk id="6" creationId="{99954B5B-A810-76E8-4F5F-DDFAC316C4F0}"/>
          </ac:spMkLst>
        </pc:spChg>
        <pc:spChg chg="mod">
          <ac:chgData name="Waldemar Rafal Kozlowiecki (2512379)" userId="S::2512379@student.uwtsd.ac.uk::c4fe6af0-32bc-44ab-bf9a-da1a86d228be" providerId="AD" clId="Web-{BE3F2365-2F3F-C1A5-AA82-B96238BB216D}" dt="2026-10-08T12:58:18.441" v="16"/>
          <ac:spMkLst>
            <pc:docMk/>
            <pc:sldMk cId="1263341287" sldId="264"/>
            <ac:spMk id="7" creationId="{1FE394ED-9B37-E3B5-8CA6-CE5D6CEACC49}"/>
          </ac:spMkLst>
        </pc:spChg>
        <pc:spChg chg="add mod">
          <ac:chgData name="Waldemar Rafal Kozlowiecki (2512379)" userId="S::2512379@student.uwtsd.ac.uk::c4fe6af0-32bc-44ab-bf9a-da1a86d228be" providerId="AD" clId="Web-{BE3F2365-2F3F-C1A5-AA82-B96238BB216D}" dt="2026-10-08T13:33:21.730" v="581" actId="20577"/>
          <ac:spMkLst>
            <pc:docMk/>
            <pc:sldMk cId="1263341287" sldId="264"/>
            <ac:spMk id="12" creationId="{C654AE9E-2FA5-4608-778F-7008C91AF35D}"/>
          </ac:spMkLst>
        </pc:spChg>
        <pc:spChg chg="add mod">
          <ac:chgData name="Waldemar Rafal Kozlowiecki (2512379)" userId="S::2512379@student.uwtsd.ac.uk::c4fe6af0-32bc-44ab-bf9a-da1a86d228be" providerId="AD" clId="Web-{BE3F2365-2F3F-C1A5-AA82-B96238BB216D}" dt="2026-10-08T13:24:23.626" v="280" actId="20577"/>
          <ac:spMkLst>
            <pc:docMk/>
            <pc:sldMk cId="1263341287" sldId="264"/>
            <ac:spMk id="13" creationId="{C94B127A-096D-F14C-7C8C-31E00C8DEAB7}"/>
          </ac:spMkLst>
        </pc:spChg>
        <pc:spChg chg="add mod">
          <ac:chgData name="Waldemar Rafal Kozlowiecki (2512379)" userId="S::2512379@student.uwtsd.ac.uk::c4fe6af0-32bc-44ab-bf9a-da1a86d228be" providerId="AD" clId="Web-{BE3F2365-2F3F-C1A5-AA82-B96238BB216D}" dt="2026-10-08T13:32:54.509" v="577" actId="1076"/>
          <ac:spMkLst>
            <pc:docMk/>
            <pc:sldMk cId="1263341287" sldId="264"/>
            <ac:spMk id="15" creationId="{4DFFFA58-DC25-2E34-B814-B8EF57912AC2}"/>
          </ac:spMkLst>
        </pc:spChg>
        <pc:spChg chg="add mod">
          <ac:chgData name="Waldemar Rafal Kozlowiecki (2512379)" userId="S::2512379@student.uwtsd.ac.uk::c4fe6af0-32bc-44ab-bf9a-da1a86d228be" providerId="AD" clId="Web-{BE3F2365-2F3F-C1A5-AA82-B96238BB216D}" dt="2026-10-08T13:32:31.711" v="576" actId="20577"/>
          <ac:spMkLst>
            <pc:docMk/>
            <pc:sldMk cId="1263341287" sldId="264"/>
            <ac:spMk id="17" creationId="{04D3EE23-CC1E-C48C-1661-8E8EC3B6EA3B}"/>
          </ac:spMkLst>
        </pc:spChg>
        <pc:picChg chg="add mod ord">
          <ac:chgData name="Waldemar Rafal Kozlowiecki (2512379)" userId="S::2512379@student.uwtsd.ac.uk::c4fe6af0-32bc-44ab-bf9a-da1a86d228be" providerId="AD" clId="Web-{BE3F2365-2F3F-C1A5-AA82-B96238BB216D}" dt="2026-10-08T13:29:09.242" v="446" actId="1076"/>
          <ac:picMkLst>
            <pc:docMk/>
            <pc:sldMk cId="1263341287" sldId="264"/>
            <ac:picMk id="8" creationId="{FDEADEB8-99A6-DAA0-CB77-B15D3C4A0934}"/>
          </ac:picMkLst>
        </pc:picChg>
      </pc:sldChg>
    </pc:docChg>
  </pc:docChgLst>
  <pc:docChgLst>
    <pc:chgData name="Waldemar Rafal Kozlowiecki (2512379)" userId="S::2512379@student.uwtsd.ac.uk::c4fe6af0-32bc-44ab-bf9a-da1a86d228be" providerId="AD" clId="Web-{D1B61814-BE36-817C-6276-9C657D7BED8F}"/>
    <pc:docChg chg="addSld delSld modSld addMainMaster delMainMaster">
      <pc:chgData name="Waldemar Rafal Kozlowiecki (2512379)" userId="S::2512379@student.uwtsd.ac.uk::c4fe6af0-32bc-44ab-bf9a-da1a86d228be" providerId="AD" clId="Web-{D1B61814-BE36-817C-6276-9C657D7BED8F}" dt="2026-10-02T13:01:16.444" v="1925" actId="20577"/>
      <pc:docMkLst>
        <pc:docMk/>
      </pc:docMkLst>
      <pc:sldChg chg="addSp delSp modSp mod setBg modClrScheme setClrOvrMap chgLayout">
        <pc:chgData name="Waldemar Rafal Kozlowiecki (2512379)" userId="S::2512379@student.uwtsd.ac.uk::c4fe6af0-32bc-44ab-bf9a-da1a86d228be" providerId="AD" clId="Web-{D1B61814-BE36-817C-6276-9C657D7BED8F}" dt="2026-10-02T10:13:57.217" v="347" actId="20577"/>
        <pc:sldMkLst>
          <pc:docMk/>
          <pc:sldMk cId="109857222" sldId="256"/>
        </pc:sldMkLst>
        <pc:spChg chg="add mod">
          <ac:chgData name="Waldemar Rafal Kozlowiecki (2512379)" userId="S::2512379@student.uwtsd.ac.uk::c4fe6af0-32bc-44ab-bf9a-da1a86d228be" providerId="AD" clId="Web-{D1B61814-BE36-817C-6276-9C657D7BED8F}" dt="2026-10-02T10:13:57.217" v="347" actId="20577"/>
          <ac:spMkLst>
            <pc:docMk/>
            <pc:sldMk cId="109857222" sldId="256"/>
            <ac:spMk id="14" creationId="{842F32C0-A1D4-73DC-F0FE-2853441705E6}"/>
          </ac:spMkLst>
        </pc:spChg>
        <pc:picChg chg="add mod">
          <ac:chgData name="Waldemar Rafal Kozlowiecki (2512379)" userId="S::2512379@student.uwtsd.ac.uk::c4fe6af0-32bc-44ab-bf9a-da1a86d228be" providerId="AD" clId="Web-{D1B61814-BE36-817C-6276-9C657D7BED8F}" dt="2026-10-02T10:10:27.637" v="325" actId="14100"/>
          <ac:picMkLst>
            <pc:docMk/>
            <pc:sldMk cId="109857222" sldId="256"/>
            <ac:picMk id="10" creationId="{FEAA7D7D-942C-7961-CCA8-92EA284AAC8F}"/>
          </ac:picMkLst>
        </pc:picChg>
      </pc:sldChg>
      <pc:sldChg chg="addSp delSp modSp new mod setBg">
        <pc:chgData name="Waldemar Rafal Kozlowiecki (2512379)" userId="S::2512379@student.uwtsd.ac.uk::c4fe6af0-32bc-44ab-bf9a-da1a86d228be" providerId="AD" clId="Web-{D1B61814-BE36-817C-6276-9C657D7BED8F}" dt="2026-10-02T13:01:16.444" v="1925" actId="20577"/>
        <pc:sldMkLst>
          <pc:docMk/>
          <pc:sldMk cId="1987498869" sldId="257"/>
        </pc:sldMkLst>
        <pc:spChg chg="add mod">
          <ac:chgData name="Waldemar Rafal Kozlowiecki (2512379)" userId="S::2512379@student.uwtsd.ac.uk::c4fe6af0-32bc-44ab-bf9a-da1a86d228be" providerId="AD" clId="Web-{D1B61814-BE36-817C-6276-9C657D7BED8F}" dt="2026-10-02T11:35:52.965" v="1063"/>
          <ac:spMkLst>
            <pc:docMk/>
            <pc:sldMk cId="1987498869" sldId="257"/>
            <ac:spMk id="11" creationId="{F3074958-C85C-BEF1-2A10-87151B114BB9}"/>
          </ac:spMkLst>
        </pc:spChg>
        <pc:graphicFrameChg chg="add modGraphic">
          <ac:chgData name="Waldemar Rafal Kozlowiecki (2512379)" userId="S::2512379@student.uwtsd.ac.uk::c4fe6af0-32bc-44ab-bf9a-da1a86d228be" providerId="AD" clId="Web-{D1B61814-BE36-817C-6276-9C657D7BED8F}" dt="2026-10-02T13:01:16.444" v="1925" actId="20577"/>
          <ac:graphicFrameMkLst>
            <pc:docMk/>
            <pc:sldMk cId="1987498869" sldId="257"/>
            <ac:graphicFrameMk id="89" creationId="{3E058DCD-2FB6-7A0B-CB82-B9B440125C33}"/>
          </ac:graphicFrameMkLst>
        </pc:graphicFrameChg>
      </pc:sldChg>
      <pc:sldChg chg="addSp delSp modSp new mod setBg">
        <pc:chgData name="Waldemar Rafal Kozlowiecki (2512379)" userId="S::2512379@student.uwtsd.ac.uk::c4fe6af0-32bc-44ab-bf9a-da1a86d228be" providerId="AD" clId="Web-{D1B61814-BE36-817C-6276-9C657D7BED8F}" dt="2026-10-02T12:23:40.484" v="1478" actId="1076"/>
        <pc:sldMkLst>
          <pc:docMk/>
          <pc:sldMk cId="2775046558" sldId="258"/>
        </pc:sldMkLst>
        <pc:spChg chg="add mod">
          <ac:chgData name="Waldemar Rafal Kozlowiecki (2512379)" userId="S::2512379@student.uwtsd.ac.uk::c4fe6af0-32bc-44ab-bf9a-da1a86d228be" providerId="AD" clId="Web-{D1B61814-BE36-817C-6276-9C657D7BED8F}" dt="2026-10-02T12:10:05.273" v="1130" actId="14100"/>
          <ac:spMkLst>
            <pc:docMk/>
            <pc:sldMk cId="2775046558" sldId="258"/>
            <ac:spMk id="7" creationId="{DF733F7E-A604-1D29-52C1-5B6779F3C28E}"/>
          </ac:spMkLst>
        </pc:spChg>
        <pc:spChg chg="add mod">
          <ac:chgData name="Waldemar Rafal Kozlowiecki (2512379)" userId="S::2512379@student.uwtsd.ac.uk::c4fe6af0-32bc-44ab-bf9a-da1a86d228be" providerId="AD" clId="Web-{D1B61814-BE36-817C-6276-9C657D7BED8F}" dt="2026-10-02T12:23:30.515" v="1476" actId="1076"/>
          <ac:spMkLst>
            <pc:docMk/>
            <pc:sldMk cId="2775046558" sldId="258"/>
            <ac:spMk id="8" creationId="{878ECE90-BD11-2C9A-53B3-D28E66A18743}"/>
          </ac:spMkLst>
        </pc:spChg>
        <pc:spChg chg="add mod">
          <ac:chgData name="Waldemar Rafal Kozlowiecki (2512379)" userId="S::2512379@student.uwtsd.ac.uk::c4fe6af0-32bc-44ab-bf9a-da1a86d228be" providerId="AD" clId="Web-{D1B61814-BE36-817C-6276-9C657D7BED8F}" dt="2026-10-02T12:23:36.452" v="1477" actId="1076"/>
          <ac:spMkLst>
            <pc:docMk/>
            <pc:sldMk cId="2775046558" sldId="258"/>
            <ac:spMk id="9" creationId="{361ED63D-BC9D-CC09-E74C-6140E5F9825D}"/>
          </ac:spMkLst>
        </pc:spChg>
        <pc:spChg chg="add mod">
          <ac:chgData name="Waldemar Rafal Kozlowiecki (2512379)" userId="S::2512379@student.uwtsd.ac.uk::c4fe6af0-32bc-44ab-bf9a-da1a86d228be" providerId="AD" clId="Web-{D1B61814-BE36-817C-6276-9C657D7BED8F}" dt="2026-10-02T12:23:40.484" v="1478" actId="1076"/>
          <ac:spMkLst>
            <pc:docMk/>
            <pc:sldMk cId="2775046558" sldId="258"/>
            <ac:spMk id="11" creationId="{899CA357-FCC8-E67C-5AB2-DD64E6F9D625}"/>
          </ac:spMkLst>
        </pc:spChg>
        <pc:picChg chg="add del mod ord">
          <ac:chgData name="Waldemar Rafal Kozlowiecki (2512379)" userId="S::2512379@student.uwtsd.ac.uk::c4fe6af0-32bc-44ab-bf9a-da1a86d228be" providerId="AD" clId="Web-{D1B61814-BE36-817C-6276-9C657D7BED8F}" dt="2026-10-02T12:06:20.451" v="1088" actId="14100"/>
          <ac:picMkLst>
            <pc:docMk/>
            <pc:sldMk cId="2775046558" sldId="258"/>
            <ac:picMk id="4" creationId="{4A5A59DF-BB1C-53BC-6F9E-0B9EFF26DE03}"/>
          </ac:picMkLst>
        </pc:picChg>
      </pc:sldChg>
      <pc:sldChg chg="addSp delSp modSp new mod setBg">
        <pc:chgData name="Waldemar Rafal Kozlowiecki (2512379)" userId="S::2512379@student.uwtsd.ac.uk::c4fe6af0-32bc-44ab-bf9a-da1a86d228be" providerId="AD" clId="Web-{D1B61814-BE36-817C-6276-9C657D7BED8F}" dt="2026-10-02T12:59:48.241" v="1920" actId="1076"/>
        <pc:sldMkLst>
          <pc:docMk/>
          <pc:sldMk cId="625071278" sldId="259"/>
        </pc:sldMkLst>
        <pc:spChg chg="add mod">
          <ac:chgData name="Waldemar Rafal Kozlowiecki (2512379)" userId="S::2512379@student.uwtsd.ac.uk::c4fe6af0-32bc-44ab-bf9a-da1a86d228be" providerId="AD" clId="Web-{D1B61814-BE36-817C-6276-9C657D7BED8F}" dt="2026-10-02T12:43:02.898" v="1568" actId="1076"/>
          <ac:spMkLst>
            <pc:docMk/>
            <pc:sldMk cId="625071278" sldId="259"/>
            <ac:spMk id="7" creationId="{F6EDF39D-84B9-1813-1AC5-67B194C70D7B}"/>
          </ac:spMkLst>
        </pc:spChg>
        <pc:spChg chg="add mod">
          <ac:chgData name="Waldemar Rafal Kozlowiecki (2512379)" userId="S::2512379@student.uwtsd.ac.uk::c4fe6af0-32bc-44ab-bf9a-da1a86d228be" providerId="AD" clId="Web-{D1B61814-BE36-817C-6276-9C657D7BED8F}" dt="2026-10-02T12:57:09.177" v="1905" actId="1076"/>
          <ac:spMkLst>
            <pc:docMk/>
            <pc:sldMk cId="625071278" sldId="259"/>
            <ac:spMk id="8" creationId="{75FE4CC3-CE47-F87A-1DE7-E06581474AA3}"/>
          </ac:spMkLst>
        </pc:spChg>
        <pc:spChg chg="add mod">
          <ac:chgData name="Waldemar Rafal Kozlowiecki (2512379)" userId="S::2512379@student.uwtsd.ac.uk::c4fe6af0-32bc-44ab-bf9a-da1a86d228be" providerId="AD" clId="Web-{D1B61814-BE36-817C-6276-9C657D7BED8F}" dt="2026-10-02T12:59:48.241" v="1920" actId="1076"/>
          <ac:spMkLst>
            <pc:docMk/>
            <pc:sldMk cId="625071278" sldId="259"/>
            <ac:spMk id="9" creationId="{C84EF884-F920-A2F6-AD84-547612632A6E}"/>
          </ac:spMkLst>
        </pc:spChg>
        <pc:spChg chg="add mod">
          <ac:chgData name="Waldemar Rafal Kozlowiecki (2512379)" userId="S::2512379@student.uwtsd.ac.uk::c4fe6af0-32bc-44ab-bf9a-da1a86d228be" providerId="AD" clId="Web-{D1B61814-BE36-817C-6276-9C657D7BED8F}" dt="2026-10-02T12:59:42.287" v="1919" actId="1076"/>
          <ac:spMkLst>
            <pc:docMk/>
            <pc:sldMk cId="625071278" sldId="259"/>
            <ac:spMk id="13" creationId="{72B21293-6571-D845-568B-7B95CB5E908E}"/>
          </ac:spMkLst>
        </pc:spChg>
        <pc:spChg chg="add mod">
          <ac:chgData name="Waldemar Rafal Kozlowiecki (2512379)" userId="S::2512379@student.uwtsd.ac.uk::c4fe6af0-32bc-44ab-bf9a-da1a86d228be" providerId="AD" clId="Web-{D1B61814-BE36-817C-6276-9C657D7BED8F}" dt="2026-10-02T12:59:33.272" v="1918" actId="1076"/>
          <ac:spMkLst>
            <pc:docMk/>
            <pc:sldMk cId="625071278" sldId="259"/>
            <ac:spMk id="15" creationId="{78748F32-27AE-8D4C-015F-56F4D1EC00BA}"/>
          </ac:spMkLst>
        </pc:spChg>
        <pc:spChg chg="add mod">
          <ac:chgData name="Waldemar Rafal Kozlowiecki (2512379)" userId="S::2512379@student.uwtsd.ac.uk::c4fe6af0-32bc-44ab-bf9a-da1a86d228be" providerId="AD" clId="Web-{D1B61814-BE36-817C-6276-9C657D7BED8F}" dt="2026-10-02T12:59:24.662" v="1917" actId="1076"/>
          <ac:spMkLst>
            <pc:docMk/>
            <pc:sldMk cId="625071278" sldId="259"/>
            <ac:spMk id="16" creationId="{44B9C3C7-F246-BEC5-FE80-0F18A84880EC}"/>
          </ac:spMkLst>
        </pc:spChg>
        <pc:spChg chg="add mod">
          <ac:chgData name="Waldemar Rafal Kozlowiecki (2512379)" userId="S::2512379@student.uwtsd.ac.uk::c4fe6af0-32bc-44ab-bf9a-da1a86d228be" providerId="AD" clId="Web-{D1B61814-BE36-817C-6276-9C657D7BED8F}" dt="2026-10-02T12:59:13.506" v="1916" actId="1076"/>
          <ac:spMkLst>
            <pc:docMk/>
            <pc:sldMk cId="625071278" sldId="259"/>
            <ac:spMk id="17" creationId="{72CE600E-0BC9-DC90-672A-C06FDB712341}"/>
          </ac:spMkLst>
        </pc:spChg>
        <pc:picChg chg="add mod">
          <ac:chgData name="Waldemar Rafal Kozlowiecki (2512379)" userId="S::2512379@student.uwtsd.ac.uk::c4fe6af0-32bc-44ab-bf9a-da1a86d228be" providerId="AD" clId="Web-{D1B61814-BE36-817C-6276-9C657D7BED8F}" dt="2026-10-02T12:40:19.582" v="1518" actId="14100"/>
          <ac:picMkLst>
            <pc:docMk/>
            <pc:sldMk cId="625071278" sldId="259"/>
            <ac:picMk id="4" creationId="{2503572A-2FB9-7FF8-BC2F-56BCD08A98EC}"/>
          </ac:picMkLst>
        </pc:picChg>
      </pc:sldChg>
    </pc:docChg>
  </pc:docChgLst>
  <pc:docChgLst>
    <pc:chgData name="Waldemar Rafal Kozlowiecki (2512379)" userId="S::2512379@student.uwtsd.ac.uk::c4fe6af0-32bc-44ab-bf9a-da1a86d228be" providerId="AD" clId="Web-{26D65745-9B1A-E9FF-A09C-36FD8E8B6368}"/>
    <pc:docChg chg="modSld modMainMaster">
      <pc:chgData name="Waldemar Rafal Kozlowiecki (2512379)" userId="S::2512379@student.uwtsd.ac.uk::c4fe6af0-32bc-44ab-bf9a-da1a86d228be" providerId="AD" clId="Web-{26D65745-9B1A-E9FF-A09C-36FD8E8B6368}" dt="2026-10-10T20:10:32.390" v="3" actId="1076"/>
      <pc:docMkLst>
        <pc:docMk/>
      </pc:docMkLst>
      <pc:sldChg chg="addSp modSp">
        <pc:chgData name="Waldemar Rafal Kozlowiecki (2512379)" userId="S::2512379@student.uwtsd.ac.uk::c4fe6af0-32bc-44ab-bf9a-da1a86d228be" providerId="AD" clId="Web-{26D65745-9B1A-E9FF-A09C-36FD8E8B6368}" dt="2026-10-10T20:09:45.560" v="0"/>
        <pc:sldMkLst>
          <pc:docMk/>
          <pc:sldMk cId="109857222" sldId="256"/>
        </pc:sldMkLst>
        <pc:spChg chg="add mod">
          <ac:chgData name="Waldemar Rafal Kozlowiecki (2512379)" userId="S::2512379@student.uwtsd.ac.uk::c4fe6af0-32bc-44ab-bf9a-da1a86d228be" providerId="AD" clId="Web-{26D65745-9B1A-E9FF-A09C-36FD8E8B6368}" dt="2026-10-10T20:09:45.560" v="0"/>
          <ac:spMkLst>
            <pc:docMk/>
            <pc:sldMk cId="109857222" sldId="256"/>
            <ac:spMk id="2" creationId="{0D277B3B-94C8-5939-9B1F-6B8578A0BA7D}"/>
          </ac:spMkLst>
        </pc:spChg>
      </pc:sldChg>
      <pc:sldChg chg="addSp modSp">
        <pc:chgData name="Waldemar Rafal Kozlowiecki (2512379)" userId="S::2512379@student.uwtsd.ac.uk::c4fe6af0-32bc-44ab-bf9a-da1a86d228be" providerId="AD" clId="Web-{26D65745-9B1A-E9FF-A09C-36FD8E8B6368}" dt="2026-10-10T20:09:56.295" v="1"/>
        <pc:sldMkLst>
          <pc:docMk/>
          <pc:sldMk cId="1987498869" sldId="257"/>
        </pc:sldMkLst>
        <pc:spChg chg="add mod">
          <ac:chgData name="Waldemar Rafal Kozlowiecki (2512379)" userId="S::2512379@student.uwtsd.ac.uk::c4fe6af0-32bc-44ab-bf9a-da1a86d228be" providerId="AD" clId="Web-{26D65745-9B1A-E9FF-A09C-36FD8E8B6368}" dt="2026-10-10T20:09:56.295" v="1"/>
          <ac:spMkLst>
            <pc:docMk/>
            <pc:sldMk cId="1987498869" sldId="257"/>
            <ac:spMk id="16" creationId="{0C4F26D6-47B3-B88C-53B9-A62AAC59B03F}"/>
          </ac:spMkLst>
        </pc:spChg>
      </pc:sldChg>
      <pc:sldChg chg="addSp modSp">
        <pc:chgData name="Waldemar Rafal Kozlowiecki (2512379)" userId="S::2512379@student.uwtsd.ac.uk::c4fe6af0-32bc-44ab-bf9a-da1a86d228be" providerId="AD" clId="Web-{26D65745-9B1A-E9FF-A09C-36FD8E8B6368}" dt="2026-10-10T20:09:56.295" v="1"/>
        <pc:sldMkLst>
          <pc:docMk/>
          <pc:sldMk cId="2775046558" sldId="258"/>
        </pc:sldMkLst>
        <pc:spChg chg="add mod">
          <ac:chgData name="Waldemar Rafal Kozlowiecki (2512379)" userId="S::2512379@student.uwtsd.ac.uk::c4fe6af0-32bc-44ab-bf9a-da1a86d228be" providerId="AD" clId="Web-{26D65745-9B1A-E9FF-A09C-36FD8E8B6368}" dt="2026-10-10T20:09:56.295" v="1"/>
          <ac:spMkLst>
            <pc:docMk/>
            <pc:sldMk cId="2775046558" sldId="258"/>
            <ac:spMk id="3" creationId="{A965145D-39E5-F6BD-7753-9BBE8DD8821B}"/>
          </ac:spMkLst>
        </pc:spChg>
      </pc:sldChg>
      <pc:sldChg chg="addSp modSp">
        <pc:chgData name="Waldemar Rafal Kozlowiecki (2512379)" userId="S::2512379@student.uwtsd.ac.uk::c4fe6af0-32bc-44ab-bf9a-da1a86d228be" providerId="AD" clId="Web-{26D65745-9B1A-E9FF-A09C-36FD8E8B6368}" dt="2026-10-10T20:09:56.295" v="1"/>
        <pc:sldMkLst>
          <pc:docMk/>
          <pc:sldMk cId="625071278" sldId="259"/>
        </pc:sldMkLst>
        <pc:spChg chg="add mod">
          <ac:chgData name="Waldemar Rafal Kozlowiecki (2512379)" userId="S::2512379@student.uwtsd.ac.uk::c4fe6af0-32bc-44ab-bf9a-da1a86d228be" providerId="AD" clId="Web-{26D65745-9B1A-E9FF-A09C-36FD8E8B6368}" dt="2026-10-10T20:09:56.295" v="1"/>
          <ac:spMkLst>
            <pc:docMk/>
            <pc:sldMk cId="625071278" sldId="259"/>
            <ac:spMk id="2" creationId="{FDF827B4-2FE7-9A68-9976-CAF2F08041D2}"/>
          </ac:spMkLst>
        </pc:spChg>
      </pc:sldChg>
      <pc:sldChg chg="addSp modSp">
        <pc:chgData name="Waldemar Rafal Kozlowiecki (2512379)" userId="S::2512379@student.uwtsd.ac.uk::c4fe6af0-32bc-44ab-bf9a-da1a86d228be" providerId="AD" clId="Web-{26D65745-9B1A-E9FF-A09C-36FD8E8B6368}" dt="2026-10-10T20:09:56.295" v="1"/>
        <pc:sldMkLst>
          <pc:docMk/>
          <pc:sldMk cId="1249800074" sldId="260"/>
        </pc:sldMkLst>
        <pc:spChg chg="add mod">
          <ac:chgData name="Waldemar Rafal Kozlowiecki (2512379)" userId="S::2512379@student.uwtsd.ac.uk::c4fe6af0-32bc-44ab-bf9a-da1a86d228be" providerId="AD" clId="Web-{26D65745-9B1A-E9FF-A09C-36FD8E8B6368}" dt="2026-10-10T20:09:56.295" v="1"/>
          <ac:spMkLst>
            <pc:docMk/>
            <pc:sldMk cId="1249800074" sldId="260"/>
            <ac:spMk id="2" creationId="{ED5FD20F-6C62-BF36-81FC-ACF2B578A264}"/>
          </ac:spMkLst>
        </pc:spChg>
      </pc:sldChg>
      <pc:sldChg chg="addSp modSp">
        <pc:chgData name="Waldemar Rafal Kozlowiecki (2512379)" userId="S::2512379@student.uwtsd.ac.uk::c4fe6af0-32bc-44ab-bf9a-da1a86d228be" providerId="AD" clId="Web-{26D65745-9B1A-E9FF-A09C-36FD8E8B6368}" dt="2026-10-10T20:09:56.295" v="1"/>
        <pc:sldMkLst>
          <pc:docMk/>
          <pc:sldMk cId="4171839861" sldId="261"/>
        </pc:sldMkLst>
        <pc:spChg chg="add mod">
          <ac:chgData name="Waldemar Rafal Kozlowiecki (2512379)" userId="S::2512379@student.uwtsd.ac.uk::c4fe6af0-32bc-44ab-bf9a-da1a86d228be" providerId="AD" clId="Web-{26D65745-9B1A-E9FF-A09C-36FD8E8B6368}" dt="2026-10-10T20:09:56.295" v="1"/>
          <ac:spMkLst>
            <pc:docMk/>
            <pc:sldMk cId="4171839861" sldId="261"/>
            <ac:spMk id="8" creationId="{03862E6D-7D53-D724-990A-83AA2DF5E494}"/>
          </ac:spMkLst>
        </pc:spChg>
      </pc:sldChg>
      <pc:sldChg chg="addSp modSp">
        <pc:chgData name="Waldemar Rafal Kozlowiecki (2512379)" userId="S::2512379@student.uwtsd.ac.uk::c4fe6af0-32bc-44ab-bf9a-da1a86d228be" providerId="AD" clId="Web-{26D65745-9B1A-E9FF-A09C-36FD8E8B6368}" dt="2026-10-10T20:10:32.390" v="3" actId="1076"/>
        <pc:sldMkLst>
          <pc:docMk/>
          <pc:sldMk cId="689595309" sldId="262"/>
        </pc:sldMkLst>
        <pc:spChg chg="add mod">
          <ac:chgData name="Waldemar Rafal Kozlowiecki (2512379)" userId="S::2512379@student.uwtsd.ac.uk::c4fe6af0-32bc-44ab-bf9a-da1a86d228be" providerId="AD" clId="Web-{26D65745-9B1A-E9FF-A09C-36FD8E8B6368}" dt="2026-10-10T20:10:32.390" v="3" actId="1076"/>
          <ac:spMkLst>
            <pc:docMk/>
            <pc:sldMk cId="689595309" sldId="262"/>
            <ac:spMk id="2" creationId="{08ACEC8A-8AE1-9137-9775-0BBD1EF1C31C}"/>
          </ac:spMkLst>
        </pc:spChg>
      </pc:sldChg>
      <pc:sldChg chg="addSp modSp">
        <pc:chgData name="Waldemar Rafal Kozlowiecki (2512379)" userId="S::2512379@student.uwtsd.ac.uk::c4fe6af0-32bc-44ab-bf9a-da1a86d228be" providerId="AD" clId="Web-{26D65745-9B1A-E9FF-A09C-36FD8E8B6368}" dt="2026-10-10T20:09:56.295" v="1"/>
        <pc:sldMkLst>
          <pc:docMk/>
          <pc:sldMk cId="2218305120" sldId="263"/>
        </pc:sldMkLst>
        <pc:spChg chg="add mod">
          <ac:chgData name="Waldemar Rafal Kozlowiecki (2512379)" userId="S::2512379@student.uwtsd.ac.uk::c4fe6af0-32bc-44ab-bf9a-da1a86d228be" providerId="AD" clId="Web-{26D65745-9B1A-E9FF-A09C-36FD8E8B6368}" dt="2026-10-10T20:09:56.295" v="1"/>
          <ac:spMkLst>
            <pc:docMk/>
            <pc:sldMk cId="2218305120" sldId="263"/>
            <ac:spMk id="4" creationId="{D3B0450B-C946-764B-667B-F8CE85D042F7}"/>
          </ac:spMkLst>
        </pc:spChg>
      </pc:sldChg>
      <pc:sldChg chg="delSp">
        <pc:chgData name="Waldemar Rafal Kozlowiecki (2512379)" userId="S::2512379@student.uwtsd.ac.uk::c4fe6af0-32bc-44ab-bf9a-da1a86d228be" providerId="AD" clId="Web-{26D65745-9B1A-E9FF-A09C-36FD8E8B6368}" dt="2026-10-10T20:09:56.295" v="1"/>
        <pc:sldMkLst>
          <pc:docMk/>
          <pc:sldMk cId="1263341287" sldId="264"/>
        </pc:sldMkLst>
        <pc:spChg chg="del">
          <ac:chgData name="Waldemar Rafal Kozlowiecki (2512379)" userId="S::2512379@student.uwtsd.ac.uk::c4fe6af0-32bc-44ab-bf9a-da1a86d228be" providerId="AD" clId="Web-{26D65745-9B1A-E9FF-A09C-36FD8E8B6368}" dt="2026-10-10T20:09:56.295" v="1"/>
          <ac:spMkLst>
            <pc:docMk/>
            <pc:sldMk cId="1263341287" sldId="264"/>
            <ac:spMk id="6" creationId="{99954B5B-A810-76E8-4F5F-DDFAC316C4F0}"/>
          </ac:spMkLst>
        </pc:spChg>
      </pc:sldChg>
      <pc:sldChg chg="delSp">
        <pc:chgData name="Waldemar Rafal Kozlowiecki (2512379)" userId="S::2512379@student.uwtsd.ac.uk::c4fe6af0-32bc-44ab-bf9a-da1a86d228be" providerId="AD" clId="Web-{26D65745-9B1A-E9FF-A09C-36FD8E8B6368}" dt="2026-10-10T20:09:56.295" v="1"/>
        <pc:sldMkLst>
          <pc:docMk/>
          <pc:sldMk cId="855579555" sldId="265"/>
        </pc:sldMkLst>
        <pc:spChg chg="del">
          <ac:chgData name="Waldemar Rafal Kozlowiecki (2512379)" userId="S::2512379@student.uwtsd.ac.uk::c4fe6af0-32bc-44ab-bf9a-da1a86d228be" providerId="AD" clId="Web-{26D65745-9B1A-E9FF-A09C-36FD8E8B6368}" dt="2026-10-10T20:09:56.295" v="1"/>
          <ac:spMkLst>
            <pc:docMk/>
            <pc:sldMk cId="855579555" sldId="265"/>
            <ac:spMk id="6" creationId="{9856A9BF-6563-6F51-FB67-F1A11B03353A}"/>
          </ac:spMkLst>
        </pc:spChg>
      </pc:sldChg>
      <pc:sldChg chg="delSp">
        <pc:chgData name="Waldemar Rafal Kozlowiecki (2512379)" userId="S::2512379@student.uwtsd.ac.uk::c4fe6af0-32bc-44ab-bf9a-da1a86d228be" providerId="AD" clId="Web-{26D65745-9B1A-E9FF-A09C-36FD8E8B6368}" dt="2026-10-10T20:09:56.295" v="1"/>
        <pc:sldMkLst>
          <pc:docMk/>
          <pc:sldMk cId="1410872912" sldId="267"/>
        </pc:sldMkLst>
        <pc:spChg chg="del">
          <ac:chgData name="Waldemar Rafal Kozlowiecki (2512379)" userId="S::2512379@student.uwtsd.ac.uk::c4fe6af0-32bc-44ab-bf9a-da1a86d228be" providerId="AD" clId="Web-{26D65745-9B1A-E9FF-A09C-36FD8E8B6368}" dt="2026-10-10T20:09:56.295" v="1"/>
          <ac:spMkLst>
            <pc:docMk/>
            <pc:sldMk cId="1410872912" sldId="267"/>
            <ac:spMk id="5" creationId="{994B3468-5676-3239-F9F2-045001E946F8}"/>
          </ac:spMkLst>
        </pc:spChg>
      </pc:sldChg>
      <pc:sldChg chg="delSp">
        <pc:chgData name="Waldemar Rafal Kozlowiecki (2512379)" userId="S::2512379@student.uwtsd.ac.uk::c4fe6af0-32bc-44ab-bf9a-da1a86d228be" providerId="AD" clId="Web-{26D65745-9B1A-E9FF-A09C-36FD8E8B6368}" dt="2026-10-10T20:09:56.295" v="1"/>
        <pc:sldMkLst>
          <pc:docMk/>
          <pc:sldMk cId="2825885575" sldId="268"/>
        </pc:sldMkLst>
        <pc:spChg chg="del">
          <ac:chgData name="Waldemar Rafal Kozlowiecki (2512379)" userId="S::2512379@student.uwtsd.ac.uk::c4fe6af0-32bc-44ab-bf9a-da1a86d228be" providerId="AD" clId="Web-{26D65745-9B1A-E9FF-A09C-36FD8E8B6368}" dt="2026-10-10T20:09:56.295" v="1"/>
          <ac:spMkLst>
            <pc:docMk/>
            <pc:sldMk cId="2825885575" sldId="268"/>
            <ac:spMk id="5" creationId="{38B4C13D-A542-D0FC-8A38-D093A73AFDB5}"/>
          </ac:spMkLst>
        </pc:spChg>
      </pc:sldChg>
      <pc:sldMasterChg chg="mod modSldLayout">
        <pc:chgData name="Waldemar Rafal Kozlowiecki (2512379)" userId="S::2512379@student.uwtsd.ac.uk::c4fe6af0-32bc-44ab-bf9a-da1a86d228be" providerId="AD" clId="Web-{26D65745-9B1A-E9FF-A09C-36FD8E8B6368}" dt="2026-10-10T20:09:56.295" v="1"/>
        <pc:sldMasterMkLst>
          <pc:docMk/>
          <pc:sldMasterMk cId="4038707717" sldId="2147484652"/>
        </pc:sldMasterMkLst>
        <pc:sldLayoutChg chg="mod">
          <pc:chgData name="Waldemar Rafal Kozlowiecki (2512379)" userId="S::2512379@student.uwtsd.ac.uk::c4fe6af0-32bc-44ab-bf9a-da1a86d228be" providerId="AD" clId="Web-{26D65745-9B1A-E9FF-A09C-36FD8E8B6368}" dt="2026-10-10T20:09:56.295" v="1"/>
          <pc:sldLayoutMkLst>
            <pc:docMk/>
            <pc:sldMasterMk cId="4038707717" sldId="2147484652"/>
            <pc:sldLayoutMk cId="810766537" sldId="2147484653"/>
          </pc:sldLayoutMkLst>
        </pc:sldLayoutChg>
        <pc:sldLayoutChg chg="mod">
          <pc:chgData name="Waldemar Rafal Kozlowiecki (2512379)" userId="S::2512379@student.uwtsd.ac.uk::c4fe6af0-32bc-44ab-bf9a-da1a86d228be" providerId="AD" clId="Web-{26D65745-9B1A-E9FF-A09C-36FD8E8B6368}" dt="2026-10-10T20:09:56.295" v="1"/>
          <pc:sldLayoutMkLst>
            <pc:docMk/>
            <pc:sldMasterMk cId="4038707717" sldId="2147484652"/>
            <pc:sldLayoutMk cId="669778474" sldId="2147484654"/>
          </pc:sldLayoutMkLst>
        </pc:sldLayoutChg>
        <pc:sldLayoutChg chg="mod">
          <pc:chgData name="Waldemar Rafal Kozlowiecki (2512379)" userId="S::2512379@student.uwtsd.ac.uk::c4fe6af0-32bc-44ab-bf9a-da1a86d228be" providerId="AD" clId="Web-{26D65745-9B1A-E9FF-A09C-36FD8E8B6368}" dt="2026-10-10T20:09:56.295" v="1"/>
          <pc:sldLayoutMkLst>
            <pc:docMk/>
            <pc:sldMasterMk cId="4038707717" sldId="2147484652"/>
            <pc:sldLayoutMk cId="3783663783" sldId="2147484655"/>
          </pc:sldLayoutMkLst>
        </pc:sldLayoutChg>
        <pc:sldLayoutChg chg="mod">
          <pc:chgData name="Waldemar Rafal Kozlowiecki (2512379)" userId="S::2512379@student.uwtsd.ac.uk::c4fe6af0-32bc-44ab-bf9a-da1a86d228be" providerId="AD" clId="Web-{26D65745-9B1A-E9FF-A09C-36FD8E8B6368}" dt="2026-10-10T20:09:56.295" v="1"/>
          <pc:sldLayoutMkLst>
            <pc:docMk/>
            <pc:sldMasterMk cId="4038707717" sldId="2147484652"/>
            <pc:sldLayoutMk cId="3433636469" sldId="2147484656"/>
          </pc:sldLayoutMkLst>
        </pc:sldLayoutChg>
        <pc:sldLayoutChg chg="mod">
          <pc:chgData name="Waldemar Rafal Kozlowiecki (2512379)" userId="S::2512379@student.uwtsd.ac.uk::c4fe6af0-32bc-44ab-bf9a-da1a86d228be" providerId="AD" clId="Web-{26D65745-9B1A-E9FF-A09C-36FD8E8B6368}" dt="2026-10-10T20:09:56.295" v="1"/>
          <pc:sldLayoutMkLst>
            <pc:docMk/>
            <pc:sldMasterMk cId="4038707717" sldId="2147484652"/>
            <pc:sldLayoutMk cId="1489631998" sldId="2147484657"/>
          </pc:sldLayoutMkLst>
        </pc:sldLayoutChg>
        <pc:sldLayoutChg chg="mod">
          <pc:chgData name="Waldemar Rafal Kozlowiecki (2512379)" userId="S::2512379@student.uwtsd.ac.uk::c4fe6af0-32bc-44ab-bf9a-da1a86d228be" providerId="AD" clId="Web-{26D65745-9B1A-E9FF-A09C-36FD8E8B6368}" dt="2026-10-10T20:09:56.295" v="1"/>
          <pc:sldLayoutMkLst>
            <pc:docMk/>
            <pc:sldMasterMk cId="4038707717" sldId="2147484652"/>
            <pc:sldLayoutMk cId="1573379179" sldId="2147484658"/>
          </pc:sldLayoutMkLst>
        </pc:sldLayoutChg>
        <pc:sldLayoutChg chg="mod">
          <pc:chgData name="Waldemar Rafal Kozlowiecki (2512379)" userId="S::2512379@student.uwtsd.ac.uk::c4fe6af0-32bc-44ab-bf9a-da1a86d228be" providerId="AD" clId="Web-{26D65745-9B1A-E9FF-A09C-36FD8E8B6368}" dt="2026-10-10T20:09:56.295" v="1"/>
          <pc:sldLayoutMkLst>
            <pc:docMk/>
            <pc:sldMasterMk cId="4038707717" sldId="2147484652"/>
            <pc:sldLayoutMk cId="249982776" sldId="2147484659"/>
          </pc:sldLayoutMkLst>
        </pc:sldLayoutChg>
        <pc:sldLayoutChg chg="mod">
          <pc:chgData name="Waldemar Rafal Kozlowiecki (2512379)" userId="S::2512379@student.uwtsd.ac.uk::c4fe6af0-32bc-44ab-bf9a-da1a86d228be" providerId="AD" clId="Web-{26D65745-9B1A-E9FF-A09C-36FD8E8B6368}" dt="2026-10-10T20:09:56.295" v="1"/>
          <pc:sldLayoutMkLst>
            <pc:docMk/>
            <pc:sldMasterMk cId="4038707717" sldId="2147484652"/>
            <pc:sldLayoutMk cId="968707385" sldId="2147484660"/>
          </pc:sldLayoutMkLst>
        </pc:sldLayoutChg>
        <pc:sldLayoutChg chg="mod">
          <pc:chgData name="Waldemar Rafal Kozlowiecki (2512379)" userId="S::2512379@student.uwtsd.ac.uk::c4fe6af0-32bc-44ab-bf9a-da1a86d228be" providerId="AD" clId="Web-{26D65745-9B1A-E9FF-A09C-36FD8E8B6368}" dt="2026-10-10T20:09:56.295" v="1"/>
          <pc:sldLayoutMkLst>
            <pc:docMk/>
            <pc:sldMasterMk cId="4038707717" sldId="2147484652"/>
            <pc:sldLayoutMk cId="1445387605" sldId="2147484661"/>
          </pc:sldLayoutMkLst>
        </pc:sldLayoutChg>
        <pc:sldLayoutChg chg="mod">
          <pc:chgData name="Waldemar Rafal Kozlowiecki (2512379)" userId="S::2512379@student.uwtsd.ac.uk::c4fe6af0-32bc-44ab-bf9a-da1a86d228be" providerId="AD" clId="Web-{26D65745-9B1A-E9FF-A09C-36FD8E8B6368}" dt="2026-10-10T20:09:56.295" v="1"/>
          <pc:sldLayoutMkLst>
            <pc:docMk/>
            <pc:sldMasterMk cId="4038707717" sldId="2147484652"/>
            <pc:sldLayoutMk cId="2717442200" sldId="2147484662"/>
          </pc:sldLayoutMkLst>
        </pc:sldLayoutChg>
        <pc:sldLayoutChg chg="mod">
          <pc:chgData name="Waldemar Rafal Kozlowiecki (2512379)" userId="S::2512379@student.uwtsd.ac.uk::c4fe6af0-32bc-44ab-bf9a-da1a86d228be" providerId="AD" clId="Web-{26D65745-9B1A-E9FF-A09C-36FD8E8B6368}" dt="2026-10-10T20:09:56.295" v="1"/>
          <pc:sldLayoutMkLst>
            <pc:docMk/>
            <pc:sldMasterMk cId="4038707717" sldId="2147484652"/>
            <pc:sldLayoutMk cId="955667305" sldId="2147484663"/>
          </pc:sldLayoutMkLst>
        </pc:sldLayoutChg>
        <pc:sldLayoutChg chg="mod">
          <pc:chgData name="Waldemar Rafal Kozlowiecki (2512379)" userId="S::2512379@student.uwtsd.ac.uk::c4fe6af0-32bc-44ab-bf9a-da1a86d228be" providerId="AD" clId="Web-{26D65745-9B1A-E9FF-A09C-36FD8E8B6368}" dt="2026-10-10T20:09:56.295" v="1"/>
          <pc:sldLayoutMkLst>
            <pc:docMk/>
            <pc:sldMasterMk cId="4038707717" sldId="2147484652"/>
            <pc:sldLayoutMk cId="342766212" sldId="2147484664"/>
          </pc:sldLayoutMkLst>
        </pc:sldLayoutChg>
        <pc:sldLayoutChg chg="mod">
          <pc:chgData name="Waldemar Rafal Kozlowiecki (2512379)" userId="S::2512379@student.uwtsd.ac.uk::c4fe6af0-32bc-44ab-bf9a-da1a86d228be" providerId="AD" clId="Web-{26D65745-9B1A-E9FF-A09C-36FD8E8B6368}" dt="2026-10-10T20:09:56.295" v="1"/>
          <pc:sldLayoutMkLst>
            <pc:docMk/>
            <pc:sldMasterMk cId="4038707717" sldId="2147484652"/>
            <pc:sldLayoutMk cId="2184736035" sldId="2147484665"/>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6564BC-2378-4EB1-8D19-27B0D8A224E2}"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141AB9A-DF8F-4822-8D25-34C70946CFFF}">
      <dgm:prSet/>
      <dgm:spPr/>
      <dgm:t>
        <a:bodyPr/>
        <a:lstStyle/>
        <a:p>
          <a:r>
            <a:rPr lang="en-GB" b="1">
              <a:latin typeface="Arial"/>
              <a:cs typeface="Arial"/>
            </a:rPr>
            <a:t>Organisation Overview:</a:t>
          </a:r>
          <a:endParaRPr lang="en-US">
            <a:latin typeface="Arial"/>
            <a:cs typeface="Arial"/>
          </a:endParaRPr>
        </a:p>
      </dgm:t>
    </dgm:pt>
    <dgm:pt modelId="{295AB23E-A672-46BF-9223-7E1B640F541B}" type="parTrans" cxnId="{568EAFC6-67E6-4F77-8944-4699E81F6BE2}">
      <dgm:prSet/>
      <dgm:spPr/>
      <dgm:t>
        <a:bodyPr/>
        <a:lstStyle/>
        <a:p>
          <a:endParaRPr lang="en-US"/>
        </a:p>
      </dgm:t>
    </dgm:pt>
    <dgm:pt modelId="{D5790F3E-BCF2-4B96-8904-ABA45B4DA405}" type="sibTrans" cxnId="{568EAFC6-67E6-4F77-8944-4699E81F6BE2}">
      <dgm:prSet/>
      <dgm:spPr/>
      <dgm:t>
        <a:bodyPr/>
        <a:lstStyle/>
        <a:p>
          <a:endParaRPr lang="en-US"/>
        </a:p>
      </dgm:t>
    </dgm:pt>
    <dgm:pt modelId="{2237D8F7-F5D9-4B5E-A07D-DBCFFB86FDC1}">
      <dgm:prSet/>
      <dgm:spPr/>
      <dgm:t>
        <a:bodyPr/>
        <a:lstStyle/>
        <a:p>
          <a:r>
            <a:rPr lang="en-GB" err="1">
              <a:latin typeface="Arial"/>
              <a:cs typeface="Arial"/>
            </a:rPr>
            <a:t>HealthConnect</a:t>
          </a:r>
          <a:r>
            <a:rPr lang="en-GB">
              <a:latin typeface="Arial"/>
              <a:cs typeface="Arial"/>
            </a:rPr>
            <a:t> UK is a fast growing digital healthcare provider facing major workforce pressure, including high turnover, burnout and skill shortages.</a:t>
          </a:r>
          <a:endParaRPr lang="en-US">
            <a:latin typeface="Arial"/>
            <a:cs typeface="Arial"/>
          </a:endParaRPr>
        </a:p>
      </dgm:t>
    </dgm:pt>
    <dgm:pt modelId="{4ED1588B-5128-4D36-968E-350FBF4BF8F3}" type="parTrans" cxnId="{9DCACAD2-CFC1-452A-828D-2F263095C830}">
      <dgm:prSet/>
      <dgm:spPr/>
      <dgm:t>
        <a:bodyPr/>
        <a:lstStyle/>
        <a:p>
          <a:endParaRPr lang="en-US"/>
        </a:p>
      </dgm:t>
    </dgm:pt>
    <dgm:pt modelId="{9F2E6FA3-F452-4ECB-AA8F-059F13A89F7C}" type="sibTrans" cxnId="{9DCACAD2-CFC1-452A-828D-2F263095C830}">
      <dgm:prSet/>
      <dgm:spPr/>
      <dgm:t>
        <a:bodyPr/>
        <a:lstStyle/>
        <a:p>
          <a:endParaRPr lang="en-US"/>
        </a:p>
      </dgm:t>
    </dgm:pt>
    <dgm:pt modelId="{BCDFBEB9-6F91-4A73-A600-12E942F932E0}">
      <dgm:prSet/>
      <dgm:spPr/>
      <dgm:t>
        <a:bodyPr/>
        <a:lstStyle/>
        <a:p>
          <a:r>
            <a:rPr lang="en-GB">
              <a:latin typeface="Arial"/>
              <a:cs typeface="Arial"/>
            </a:rPr>
            <a:t>The Executive Board hired me as an HR Consultant to diagnose these workforce problems and present a strategic plan to attract, develop and retain key talent.</a:t>
          </a:r>
          <a:endParaRPr lang="en-US">
            <a:latin typeface="Arial"/>
            <a:cs typeface="Arial"/>
          </a:endParaRPr>
        </a:p>
      </dgm:t>
    </dgm:pt>
    <dgm:pt modelId="{808C1EA9-E832-40F5-910B-CE0D2EE495A0}" type="parTrans" cxnId="{F48F2B1B-B947-4F3A-8951-283F506C059B}">
      <dgm:prSet/>
      <dgm:spPr/>
      <dgm:t>
        <a:bodyPr/>
        <a:lstStyle/>
        <a:p>
          <a:endParaRPr lang="en-US"/>
        </a:p>
      </dgm:t>
    </dgm:pt>
    <dgm:pt modelId="{78D0E4B7-6B03-4F10-A89B-65209E91DF33}" type="sibTrans" cxnId="{F48F2B1B-B947-4F3A-8951-283F506C059B}">
      <dgm:prSet/>
      <dgm:spPr/>
      <dgm:t>
        <a:bodyPr/>
        <a:lstStyle/>
        <a:p>
          <a:endParaRPr lang="en-US"/>
        </a:p>
      </dgm:t>
    </dgm:pt>
    <dgm:pt modelId="{B16CCADC-91B9-4F43-90BF-B03E476267D0}">
      <dgm:prSet/>
      <dgm:spPr/>
      <dgm:t>
        <a:bodyPr/>
        <a:lstStyle/>
        <a:p>
          <a:r>
            <a:rPr lang="en-GB">
              <a:latin typeface="Arial"/>
              <a:cs typeface="Arial"/>
            </a:rPr>
            <a:t>Strategic HR connects these problems into one unified solution. It reduced costly turnover, protects staff wellbeing and builds the capabilities needed to support company growth.</a:t>
          </a:r>
          <a:endParaRPr lang="en-US">
            <a:latin typeface="Arial"/>
            <a:cs typeface="Arial"/>
          </a:endParaRPr>
        </a:p>
      </dgm:t>
    </dgm:pt>
    <dgm:pt modelId="{81B53D1B-25D4-4A14-A1E1-594CBD0B9100}" type="parTrans" cxnId="{B6F39A12-3BF1-4D32-AAFA-C9957B4625D1}">
      <dgm:prSet/>
      <dgm:spPr/>
      <dgm:t>
        <a:bodyPr/>
        <a:lstStyle/>
        <a:p>
          <a:endParaRPr lang="en-US"/>
        </a:p>
      </dgm:t>
    </dgm:pt>
    <dgm:pt modelId="{01EEB43B-D1E0-444C-8710-BAE7FB23C206}" type="sibTrans" cxnId="{B6F39A12-3BF1-4D32-AAFA-C9957B4625D1}">
      <dgm:prSet/>
      <dgm:spPr/>
      <dgm:t>
        <a:bodyPr/>
        <a:lstStyle/>
        <a:p>
          <a:endParaRPr lang="en-US"/>
        </a:p>
      </dgm:t>
    </dgm:pt>
    <dgm:pt modelId="{F6889190-4F32-463D-8CD7-88786A35582E}" type="pres">
      <dgm:prSet presAssocID="{1D6564BC-2378-4EB1-8D19-27B0D8A224E2}" presName="root" presStyleCnt="0">
        <dgm:presLayoutVars>
          <dgm:dir/>
          <dgm:resizeHandles val="exact"/>
        </dgm:presLayoutVars>
      </dgm:prSet>
      <dgm:spPr/>
    </dgm:pt>
    <dgm:pt modelId="{520C13A5-601D-4369-9705-1A614ABD81CE}" type="pres">
      <dgm:prSet presAssocID="{1D6564BC-2378-4EB1-8D19-27B0D8A224E2}" presName="container" presStyleCnt="0">
        <dgm:presLayoutVars>
          <dgm:dir/>
          <dgm:resizeHandles val="exact"/>
        </dgm:presLayoutVars>
      </dgm:prSet>
      <dgm:spPr/>
    </dgm:pt>
    <dgm:pt modelId="{EC246F79-0EB2-478A-9B22-1B6989317504}" type="pres">
      <dgm:prSet presAssocID="{A141AB9A-DF8F-4822-8D25-34C70946CFFF}" presName="compNode" presStyleCnt="0"/>
      <dgm:spPr/>
    </dgm:pt>
    <dgm:pt modelId="{BC89ED0C-0F45-4AEB-9ABB-52736206A1BA}" type="pres">
      <dgm:prSet presAssocID="{A141AB9A-DF8F-4822-8D25-34C70946CFFF}" presName="iconBgRect" presStyleLbl="bgShp" presStyleIdx="0" presStyleCnt="4"/>
      <dgm:spPr/>
    </dgm:pt>
    <dgm:pt modelId="{9FD8AD2D-FE17-4AA1-A649-7695FC91462D}" type="pres">
      <dgm:prSet presAssocID="{A141AB9A-DF8F-4822-8D25-34C70946CFFF}"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7506317A-3090-4EA6-8D31-F958AAFA5FE4}" type="pres">
      <dgm:prSet presAssocID="{A141AB9A-DF8F-4822-8D25-34C70946CFFF}" presName="spaceRect" presStyleCnt="0"/>
      <dgm:spPr/>
    </dgm:pt>
    <dgm:pt modelId="{9A55D5E1-BC37-4A5C-A566-85FF13CC5048}" type="pres">
      <dgm:prSet presAssocID="{A141AB9A-DF8F-4822-8D25-34C70946CFFF}" presName="textRect" presStyleLbl="revTx" presStyleIdx="0" presStyleCnt="4">
        <dgm:presLayoutVars>
          <dgm:chMax val="1"/>
          <dgm:chPref val="1"/>
        </dgm:presLayoutVars>
      </dgm:prSet>
      <dgm:spPr/>
    </dgm:pt>
    <dgm:pt modelId="{C5E7886F-80D4-4B13-B8B7-2C04363F5CA1}" type="pres">
      <dgm:prSet presAssocID="{D5790F3E-BCF2-4B96-8904-ABA45B4DA405}" presName="sibTrans" presStyleLbl="sibTrans2D1" presStyleIdx="0" presStyleCnt="0"/>
      <dgm:spPr/>
    </dgm:pt>
    <dgm:pt modelId="{885FDAC4-C81D-4167-84DF-B2277B5EBAF3}" type="pres">
      <dgm:prSet presAssocID="{2237D8F7-F5D9-4B5E-A07D-DBCFFB86FDC1}" presName="compNode" presStyleCnt="0"/>
      <dgm:spPr/>
    </dgm:pt>
    <dgm:pt modelId="{CD32C4D0-2194-48C2-8B60-EC3FF82DBDEA}" type="pres">
      <dgm:prSet presAssocID="{2237D8F7-F5D9-4B5E-A07D-DBCFFB86FDC1}" presName="iconBgRect" presStyleLbl="bgShp" presStyleIdx="1" presStyleCnt="4"/>
      <dgm:spPr/>
    </dgm:pt>
    <dgm:pt modelId="{8C8741FE-724B-4646-9AAF-E213E847964B}" type="pres">
      <dgm:prSet presAssocID="{2237D8F7-F5D9-4B5E-A07D-DBCFFB86FDC1}"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4F60AA4A-3237-4650-9EB2-C705A8C26DD2}" type="pres">
      <dgm:prSet presAssocID="{2237D8F7-F5D9-4B5E-A07D-DBCFFB86FDC1}" presName="spaceRect" presStyleCnt="0"/>
      <dgm:spPr/>
    </dgm:pt>
    <dgm:pt modelId="{BFE55FC4-0360-484C-B9CE-2DA69A467F5F}" type="pres">
      <dgm:prSet presAssocID="{2237D8F7-F5D9-4B5E-A07D-DBCFFB86FDC1}" presName="textRect" presStyleLbl="revTx" presStyleIdx="1" presStyleCnt="4">
        <dgm:presLayoutVars>
          <dgm:chMax val="1"/>
          <dgm:chPref val="1"/>
        </dgm:presLayoutVars>
      </dgm:prSet>
      <dgm:spPr/>
    </dgm:pt>
    <dgm:pt modelId="{F3D0373C-6A05-4D52-8575-C126D8383419}" type="pres">
      <dgm:prSet presAssocID="{9F2E6FA3-F452-4ECB-AA8F-059F13A89F7C}" presName="sibTrans" presStyleLbl="sibTrans2D1" presStyleIdx="0" presStyleCnt="0"/>
      <dgm:spPr/>
    </dgm:pt>
    <dgm:pt modelId="{88C28CA8-BE53-4F86-B8CE-7B95F8516FB6}" type="pres">
      <dgm:prSet presAssocID="{BCDFBEB9-6F91-4A73-A600-12E942F932E0}" presName="compNode" presStyleCnt="0"/>
      <dgm:spPr/>
    </dgm:pt>
    <dgm:pt modelId="{C4A4C65F-E1ED-4524-8196-CA44C1E3C2E6}" type="pres">
      <dgm:prSet presAssocID="{BCDFBEB9-6F91-4A73-A600-12E942F932E0}" presName="iconBgRect" presStyleLbl="bgShp" presStyleIdx="2" presStyleCnt="4"/>
      <dgm:spPr/>
    </dgm:pt>
    <dgm:pt modelId="{6D5C4FD8-6AD1-4B31-AF58-8D01A1F53D76}" type="pres">
      <dgm:prSet presAssocID="{BCDFBEB9-6F91-4A73-A600-12E942F932E0}"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usiness Growth"/>
        </a:ext>
      </dgm:extLst>
    </dgm:pt>
    <dgm:pt modelId="{A795E46A-B156-43FF-8FCE-0F54B604DC05}" type="pres">
      <dgm:prSet presAssocID="{BCDFBEB9-6F91-4A73-A600-12E942F932E0}" presName="spaceRect" presStyleCnt="0"/>
      <dgm:spPr/>
    </dgm:pt>
    <dgm:pt modelId="{DB1C9B90-83A5-4518-B6B8-469B185A808F}" type="pres">
      <dgm:prSet presAssocID="{BCDFBEB9-6F91-4A73-A600-12E942F932E0}" presName="textRect" presStyleLbl="revTx" presStyleIdx="2" presStyleCnt="4">
        <dgm:presLayoutVars>
          <dgm:chMax val="1"/>
          <dgm:chPref val="1"/>
        </dgm:presLayoutVars>
      </dgm:prSet>
      <dgm:spPr/>
    </dgm:pt>
    <dgm:pt modelId="{A6D89290-82D8-471B-B584-E8DE5B3C142C}" type="pres">
      <dgm:prSet presAssocID="{78D0E4B7-6B03-4F10-A89B-65209E91DF33}" presName="sibTrans" presStyleLbl="sibTrans2D1" presStyleIdx="0" presStyleCnt="0"/>
      <dgm:spPr/>
    </dgm:pt>
    <dgm:pt modelId="{F6727446-F057-420D-8D84-E0A1D4EAEF76}" type="pres">
      <dgm:prSet presAssocID="{B16CCADC-91B9-4F43-90BF-B03E476267D0}" presName="compNode" presStyleCnt="0"/>
      <dgm:spPr/>
    </dgm:pt>
    <dgm:pt modelId="{242A5870-C575-40DB-ADB6-D6F1A25785EF}" type="pres">
      <dgm:prSet presAssocID="{B16CCADC-91B9-4F43-90BF-B03E476267D0}" presName="iconBgRect" presStyleLbl="bgShp" presStyleIdx="3" presStyleCnt="4"/>
      <dgm:spPr/>
    </dgm:pt>
    <dgm:pt modelId="{A71329C2-7397-45B8-9D69-902230FFAF22}" type="pres">
      <dgm:prSet presAssocID="{B16CCADC-91B9-4F43-90BF-B03E476267D0}"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C2D4C3BF-24E4-4925-80E4-BB2AED68531E}" type="pres">
      <dgm:prSet presAssocID="{B16CCADC-91B9-4F43-90BF-B03E476267D0}" presName="spaceRect" presStyleCnt="0"/>
      <dgm:spPr/>
    </dgm:pt>
    <dgm:pt modelId="{360B721E-D8C3-4AA7-99A5-CE29910BF13C}" type="pres">
      <dgm:prSet presAssocID="{B16CCADC-91B9-4F43-90BF-B03E476267D0}" presName="textRect" presStyleLbl="revTx" presStyleIdx="3" presStyleCnt="4">
        <dgm:presLayoutVars>
          <dgm:chMax val="1"/>
          <dgm:chPref val="1"/>
        </dgm:presLayoutVars>
      </dgm:prSet>
      <dgm:spPr/>
    </dgm:pt>
  </dgm:ptLst>
  <dgm:cxnLst>
    <dgm:cxn modelId="{855E220D-3C25-4D4A-85CC-472FD14ACAE7}" type="presOf" srcId="{2237D8F7-F5D9-4B5E-A07D-DBCFFB86FDC1}" destId="{BFE55FC4-0360-484C-B9CE-2DA69A467F5F}" srcOrd="0" destOrd="0" presId="urn:microsoft.com/office/officeart/2018/2/layout/IconCircleList"/>
    <dgm:cxn modelId="{B6F39A12-3BF1-4D32-AAFA-C9957B4625D1}" srcId="{1D6564BC-2378-4EB1-8D19-27B0D8A224E2}" destId="{B16CCADC-91B9-4F43-90BF-B03E476267D0}" srcOrd="3" destOrd="0" parTransId="{81B53D1B-25D4-4A14-A1E1-594CBD0B9100}" sibTransId="{01EEB43B-D1E0-444C-8710-BAE7FB23C206}"/>
    <dgm:cxn modelId="{F48F2B1B-B947-4F3A-8951-283F506C059B}" srcId="{1D6564BC-2378-4EB1-8D19-27B0D8A224E2}" destId="{BCDFBEB9-6F91-4A73-A600-12E942F932E0}" srcOrd="2" destOrd="0" parTransId="{808C1EA9-E832-40F5-910B-CE0D2EE495A0}" sibTransId="{78D0E4B7-6B03-4F10-A89B-65209E91DF33}"/>
    <dgm:cxn modelId="{ECF5F45D-EBCF-422F-89CB-95F327E1A166}" type="presOf" srcId="{BCDFBEB9-6F91-4A73-A600-12E942F932E0}" destId="{DB1C9B90-83A5-4518-B6B8-469B185A808F}" srcOrd="0" destOrd="0" presId="urn:microsoft.com/office/officeart/2018/2/layout/IconCircleList"/>
    <dgm:cxn modelId="{201C416D-6B89-4635-BBBE-C606B453F715}" type="presOf" srcId="{1D6564BC-2378-4EB1-8D19-27B0D8A224E2}" destId="{F6889190-4F32-463D-8CD7-88786A35582E}" srcOrd="0" destOrd="0" presId="urn:microsoft.com/office/officeart/2018/2/layout/IconCircleList"/>
    <dgm:cxn modelId="{F0C85E8F-3BC4-4266-9BB1-7F81E16249D7}" type="presOf" srcId="{A141AB9A-DF8F-4822-8D25-34C70946CFFF}" destId="{9A55D5E1-BC37-4A5C-A566-85FF13CC5048}" srcOrd="0" destOrd="0" presId="urn:microsoft.com/office/officeart/2018/2/layout/IconCircleList"/>
    <dgm:cxn modelId="{A3967A9C-1A9F-4226-8BEC-37573F044B36}" type="presOf" srcId="{D5790F3E-BCF2-4B96-8904-ABA45B4DA405}" destId="{C5E7886F-80D4-4B13-B8B7-2C04363F5CA1}" srcOrd="0" destOrd="0" presId="urn:microsoft.com/office/officeart/2018/2/layout/IconCircleList"/>
    <dgm:cxn modelId="{3CD5D2B0-937A-4C89-A49F-60AE13F727D2}" type="presOf" srcId="{B16CCADC-91B9-4F43-90BF-B03E476267D0}" destId="{360B721E-D8C3-4AA7-99A5-CE29910BF13C}" srcOrd="0" destOrd="0" presId="urn:microsoft.com/office/officeart/2018/2/layout/IconCircleList"/>
    <dgm:cxn modelId="{568EAFC6-67E6-4F77-8944-4699E81F6BE2}" srcId="{1D6564BC-2378-4EB1-8D19-27B0D8A224E2}" destId="{A141AB9A-DF8F-4822-8D25-34C70946CFFF}" srcOrd="0" destOrd="0" parTransId="{295AB23E-A672-46BF-9223-7E1B640F541B}" sibTransId="{D5790F3E-BCF2-4B96-8904-ABA45B4DA405}"/>
    <dgm:cxn modelId="{6ED834CE-FC6F-4AC3-BC20-3C852211C89A}" type="presOf" srcId="{78D0E4B7-6B03-4F10-A89B-65209E91DF33}" destId="{A6D89290-82D8-471B-B584-E8DE5B3C142C}" srcOrd="0" destOrd="0" presId="urn:microsoft.com/office/officeart/2018/2/layout/IconCircleList"/>
    <dgm:cxn modelId="{9DCACAD2-CFC1-452A-828D-2F263095C830}" srcId="{1D6564BC-2378-4EB1-8D19-27B0D8A224E2}" destId="{2237D8F7-F5D9-4B5E-A07D-DBCFFB86FDC1}" srcOrd="1" destOrd="0" parTransId="{4ED1588B-5128-4D36-968E-350FBF4BF8F3}" sibTransId="{9F2E6FA3-F452-4ECB-AA8F-059F13A89F7C}"/>
    <dgm:cxn modelId="{D26BABFC-355D-4831-A933-B06E95B1B52A}" type="presOf" srcId="{9F2E6FA3-F452-4ECB-AA8F-059F13A89F7C}" destId="{F3D0373C-6A05-4D52-8575-C126D8383419}" srcOrd="0" destOrd="0" presId="urn:microsoft.com/office/officeart/2018/2/layout/IconCircleList"/>
    <dgm:cxn modelId="{CEB97681-186D-4923-B2AF-A2AB0928EB50}" type="presParOf" srcId="{F6889190-4F32-463D-8CD7-88786A35582E}" destId="{520C13A5-601D-4369-9705-1A614ABD81CE}" srcOrd="0" destOrd="0" presId="urn:microsoft.com/office/officeart/2018/2/layout/IconCircleList"/>
    <dgm:cxn modelId="{C49A55ED-B404-4364-B6AE-6EB072B34B4B}" type="presParOf" srcId="{520C13A5-601D-4369-9705-1A614ABD81CE}" destId="{EC246F79-0EB2-478A-9B22-1B6989317504}" srcOrd="0" destOrd="0" presId="urn:microsoft.com/office/officeart/2018/2/layout/IconCircleList"/>
    <dgm:cxn modelId="{9B8F289C-FCB0-4860-ADBE-BA0F6FAD296D}" type="presParOf" srcId="{EC246F79-0EB2-478A-9B22-1B6989317504}" destId="{BC89ED0C-0F45-4AEB-9ABB-52736206A1BA}" srcOrd="0" destOrd="0" presId="urn:microsoft.com/office/officeart/2018/2/layout/IconCircleList"/>
    <dgm:cxn modelId="{F3FF69A9-E7C4-43B5-8B55-01D2DB1B09D4}" type="presParOf" srcId="{EC246F79-0EB2-478A-9B22-1B6989317504}" destId="{9FD8AD2D-FE17-4AA1-A649-7695FC91462D}" srcOrd="1" destOrd="0" presId="urn:microsoft.com/office/officeart/2018/2/layout/IconCircleList"/>
    <dgm:cxn modelId="{29DEACBC-FEBA-4A5D-B1D7-4B157C3FB7FC}" type="presParOf" srcId="{EC246F79-0EB2-478A-9B22-1B6989317504}" destId="{7506317A-3090-4EA6-8D31-F958AAFA5FE4}" srcOrd="2" destOrd="0" presId="urn:microsoft.com/office/officeart/2018/2/layout/IconCircleList"/>
    <dgm:cxn modelId="{6CDE2CBE-9C3D-417C-84FE-1DDC1F59F6C4}" type="presParOf" srcId="{EC246F79-0EB2-478A-9B22-1B6989317504}" destId="{9A55D5E1-BC37-4A5C-A566-85FF13CC5048}" srcOrd="3" destOrd="0" presId="urn:microsoft.com/office/officeart/2018/2/layout/IconCircleList"/>
    <dgm:cxn modelId="{64195AAC-21B5-42FF-A76E-8E7C62E57A0E}" type="presParOf" srcId="{520C13A5-601D-4369-9705-1A614ABD81CE}" destId="{C5E7886F-80D4-4B13-B8B7-2C04363F5CA1}" srcOrd="1" destOrd="0" presId="urn:microsoft.com/office/officeart/2018/2/layout/IconCircleList"/>
    <dgm:cxn modelId="{FE1A3080-7BF3-4A7C-840C-AE7E1D732068}" type="presParOf" srcId="{520C13A5-601D-4369-9705-1A614ABD81CE}" destId="{885FDAC4-C81D-4167-84DF-B2277B5EBAF3}" srcOrd="2" destOrd="0" presId="urn:microsoft.com/office/officeart/2018/2/layout/IconCircleList"/>
    <dgm:cxn modelId="{7086C073-F333-478F-8DE1-6E4E81C4C7AC}" type="presParOf" srcId="{885FDAC4-C81D-4167-84DF-B2277B5EBAF3}" destId="{CD32C4D0-2194-48C2-8B60-EC3FF82DBDEA}" srcOrd="0" destOrd="0" presId="urn:microsoft.com/office/officeart/2018/2/layout/IconCircleList"/>
    <dgm:cxn modelId="{3D80FADA-0B83-406C-88D0-7B33DE6246BE}" type="presParOf" srcId="{885FDAC4-C81D-4167-84DF-B2277B5EBAF3}" destId="{8C8741FE-724B-4646-9AAF-E213E847964B}" srcOrd="1" destOrd="0" presId="urn:microsoft.com/office/officeart/2018/2/layout/IconCircleList"/>
    <dgm:cxn modelId="{C075C51C-5AA7-4CCE-A9F3-266C7938DBF3}" type="presParOf" srcId="{885FDAC4-C81D-4167-84DF-B2277B5EBAF3}" destId="{4F60AA4A-3237-4650-9EB2-C705A8C26DD2}" srcOrd="2" destOrd="0" presId="urn:microsoft.com/office/officeart/2018/2/layout/IconCircleList"/>
    <dgm:cxn modelId="{BB17E8A9-AD60-40DA-8429-DFFA33E59515}" type="presParOf" srcId="{885FDAC4-C81D-4167-84DF-B2277B5EBAF3}" destId="{BFE55FC4-0360-484C-B9CE-2DA69A467F5F}" srcOrd="3" destOrd="0" presId="urn:microsoft.com/office/officeart/2018/2/layout/IconCircleList"/>
    <dgm:cxn modelId="{81ADAB64-6F3E-4FBF-A77A-E51A8B29124E}" type="presParOf" srcId="{520C13A5-601D-4369-9705-1A614ABD81CE}" destId="{F3D0373C-6A05-4D52-8575-C126D8383419}" srcOrd="3" destOrd="0" presId="urn:microsoft.com/office/officeart/2018/2/layout/IconCircleList"/>
    <dgm:cxn modelId="{AECC0EC0-28C9-468E-984E-98E764983984}" type="presParOf" srcId="{520C13A5-601D-4369-9705-1A614ABD81CE}" destId="{88C28CA8-BE53-4F86-B8CE-7B95F8516FB6}" srcOrd="4" destOrd="0" presId="urn:microsoft.com/office/officeart/2018/2/layout/IconCircleList"/>
    <dgm:cxn modelId="{70A8D9A2-5055-461E-AC69-114D6AA53FDD}" type="presParOf" srcId="{88C28CA8-BE53-4F86-B8CE-7B95F8516FB6}" destId="{C4A4C65F-E1ED-4524-8196-CA44C1E3C2E6}" srcOrd="0" destOrd="0" presId="urn:microsoft.com/office/officeart/2018/2/layout/IconCircleList"/>
    <dgm:cxn modelId="{C2AAA466-4FD4-4E62-80AF-39E919BE4F2B}" type="presParOf" srcId="{88C28CA8-BE53-4F86-B8CE-7B95F8516FB6}" destId="{6D5C4FD8-6AD1-4B31-AF58-8D01A1F53D76}" srcOrd="1" destOrd="0" presId="urn:microsoft.com/office/officeart/2018/2/layout/IconCircleList"/>
    <dgm:cxn modelId="{69CFE95A-4F79-4E39-9C7E-4BEE626DE2B1}" type="presParOf" srcId="{88C28CA8-BE53-4F86-B8CE-7B95F8516FB6}" destId="{A795E46A-B156-43FF-8FCE-0F54B604DC05}" srcOrd="2" destOrd="0" presId="urn:microsoft.com/office/officeart/2018/2/layout/IconCircleList"/>
    <dgm:cxn modelId="{8AD816A9-7B9A-4D14-ACFD-7681509B736D}" type="presParOf" srcId="{88C28CA8-BE53-4F86-B8CE-7B95F8516FB6}" destId="{DB1C9B90-83A5-4518-B6B8-469B185A808F}" srcOrd="3" destOrd="0" presId="urn:microsoft.com/office/officeart/2018/2/layout/IconCircleList"/>
    <dgm:cxn modelId="{9B664A97-3D8E-49EE-A165-8D5F35796CFD}" type="presParOf" srcId="{520C13A5-601D-4369-9705-1A614ABD81CE}" destId="{A6D89290-82D8-471B-B584-E8DE5B3C142C}" srcOrd="5" destOrd="0" presId="urn:microsoft.com/office/officeart/2018/2/layout/IconCircleList"/>
    <dgm:cxn modelId="{8757C41F-0CB5-4423-8DE6-7EC2837CE999}" type="presParOf" srcId="{520C13A5-601D-4369-9705-1A614ABD81CE}" destId="{F6727446-F057-420D-8D84-E0A1D4EAEF76}" srcOrd="6" destOrd="0" presId="urn:microsoft.com/office/officeart/2018/2/layout/IconCircleList"/>
    <dgm:cxn modelId="{0C63668E-C791-42A1-AF3D-1B45644BD4A8}" type="presParOf" srcId="{F6727446-F057-420D-8D84-E0A1D4EAEF76}" destId="{242A5870-C575-40DB-ADB6-D6F1A25785EF}" srcOrd="0" destOrd="0" presId="urn:microsoft.com/office/officeart/2018/2/layout/IconCircleList"/>
    <dgm:cxn modelId="{C59E32B6-6A69-4A00-B552-51B968E55EC3}" type="presParOf" srcId="{F6727446-F057-420D-8D84-E0A1D4EAEF76}" destId="{A71329C2-7397-45B8-9D69-902230FFAF22}" srcOrd="1" destOrd="0" presId="urn:microsoft.com/office/officeart/2018/2/layout/IconCircleList"/>
    <dgm:cxn modelId="{EC8C0AAB-6D98-4BED-B0B4-064B8F2B8534}" type="presParOf" srcId="{F6727446-F057-420D-8D84-E0A1D4EAEF76}" destId="{C2D4C3BF-24E4-4925-80E4-BB2AED68531E}" srcOrd="2" destOrd="0" presId="urn:microsoft.com/office/officeart/2018/2/layout/IconCircleList"/>
    <dgm:cxn modelId="{CF8D5B8A-6018-48F4-BA6D-87C58D2271FB}" type="presParOf" srcId="{F6727446-F057-420D-8D84-E0A1D4EAEF76}" destId="{360B721E-D8C3-4AA7-99A5-CE29910BF13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89ED0C-0F45-4AEB-9ABB-52736206A1BA}">
      <dsp:nvSpPr>
        <dsp:cNvPr id="0" name=""/>
        <dsp:cNvSpPr/>
      </dsp:nvSpPr>
      <dsp:spPr>
        <a:xfrm>
          <a:off x="212335" y="469890"/>
          <a:ext cx="1335915" cy="1335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D8AD2D-FE17-4AA1-A649-7695FC91462D}">
      <dsp:nvSpPr>
        <dsp:cNvPr id="0" name=""/>
        <dsp:cNvSpPr/>
      </dsp:nvSpPr>
      <dsp:spPr>
        <a:xfrm>
          <a:off x="492877" y="750432"/>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55D5E1-BC37-4A5C-A566-85FF13CC5048}">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b="1" kern="1200">
              <a:latin typeface="Arial"/>
              <a:cs typeface="Arial"/>
            </a:rPr>
            <a:t>Organisation Overview:</a:t>
          </a:r>
          <a:endParaRPr lang="en-US" sz="1600" kern="1200">
            <a:latin typeface="Arial"/>
            <a:cs typeface="Arial"/>
          </a:endParaRPr>
        </a:p>
      </dsp:txBody>
      <dsp:txXfrm>
        <a:off x="1834517" y="469890"/>
        <a:ext cx="3148942" cy="1335915"/>
      </dsp:txXfrm>
    </dsp:sp>
    <dsp:sp modelId="{CD32C4D0-2194-48C2-8B60-EC3FF82DBDEA}">
      <dsp:nvSpPr>
        <dsp:cNvPr id="0" name=""/>
        <dsp:cNvSpPr/>
      </dsp:nvSpPr>
      <dsp:spPr>
        <a:xfrm>
          <a:off x="5532139" y="469890"/>
          <a:ext cx="1335915" cy="13359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8741FE-724B-4646-9AAF-E213E847964B}">
      <dsp:nvSpPr>
        <dsp:cNvPr id="0" name=""/>
        <dsp:cNvSpPr/>
      </dsp:nvSpPr>
      <dsp:spPr>
        <a:xfrm>
          <a:off x="5812681" y="750432"/>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E55FC4-0360-484C-B9CE-2DA69A467F5F}">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err="1">
              <a:latin typeface="Arial"/>
              <a:cs typeface="Arial"/>
            </a:rPr>
            <a:t>HealthConnect</a:t>
          </a:r>
          <a:r>
            <a:rPr lang="en-GB" sz="1600" kern="1200">
              <a:latin typeface="Arial"/>
              <a:cs typeface="Arial"/>
            </a:rPr>
            <a:t> UK is a fast growing digital healthcare provider facing major workforce pressure, including high turnover, burnout and skill shortages.</a:t>
          </a:r>
          <a:endParaRPr lang="en-US" sz="1600" kern="1200">
            <a:latin typeface="Arial"/>
            <a:cs typeface="Arial"/>
          </a:endParaRPr>
        </a:p>
      </dsp:txBody>
      <dsp:txXfrm>
        <a:off x="7154322" y="469890"/>
        <a:ext cx="3148942" cy="1335915"/>
      </dsp:txXfrm>
    </dsp:sp>
    <dsp:sp modelId="{C4A4C65F-E1ED-4524-8196-CA44C1E3C2E6}">
      <dsp:nvSpPr>
        <dsp:cNvPr id="0" name=""/>
        <dsp:cNvSpPr/>
      </dsp:nvSpPr>
      <dsp:spPr>
        <a:xfrm>
          <a:off x="212335" y="2545532"/>
          <a:ext cx="1335915" cy="13359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5C4FD8-6AD1-4B31-AF58-8D01A1F53D76}">
      <dsp:nvSpPr>
        <dsp:cNvPr id="0" name=""/>
        <dsp:cNvSpPr/>
      </dsp:nvSpPr>
      <dsp:spPr>
        <a:xfrm>
          <a:off x="492877" y="2826074"/>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1C9B90-83A5-4518-B6B8-469B185A808F}">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latin typeface="Arial"/>
              <a:cs typeface="Arial"/>
            </a:rPr>
            <a:t>The Executive Board hired me as an HR Consultant to diagnose these workforce problems and present a strategic plan to attract, develop and retain key talent.</a:t>
          </a:r>
          <a:endParaRPr lang="en-US" sz="1600" kern="1200">
            <a:latin typeface="Arial"/>
            <a:cs typeface="Arial"/>
          </a:endParaRPr>
        </a:p>
      </dsp:txBody>
      <dsp:txXfrm>
        <a:off x="1834517" y="2545532"/>
        <a:ext cx="3148942" cy="1335915"/>
      </dsp:txXfrm>
    </dsp:sp>
    <dsp:sp modelId="{242A5870-C575-40DB-ADB6-D6F1A25785EF}">
      <dsp:nvSpPr>
        <dsp:cNvPr id="0" name=""/>
        <dsp:cNvSpPr/>
      </dsp:nvSpPr>
      <dsp:spPr>
        <a:xfrm>
          <a:off x="5532139" y="2545532"/>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1329C2-7397-45B8-9D69-902230FFAF22}">
      <dsp:nvSpPr>
        <dsp:cNvPr id="0" name=""/>
        <dsp:cNvSpPr/>
      </dsp:nvSpPr>
      <dsp:spPr>
        <a:xfrm>
          <a:off x="5812681" y="2826074"/>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0B721E-D8C3-4AA7-99A5-CE29910BF13C}">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latin typeface="Arial"/>
              <a:cs typeface="Arial"/>
            </a:rPr>
            <a:t>Strategic HR connects these problems into one unified solution. It reduced costly turnover, protects staff wellbeing and builds the capabilities needed to support company growth.</a:t>
          </a:r>
          <a:endParaRPr lang="en-US" sz="1600" kern="1200">
            <a:latin typeface="Arial"/>
            <a:cs typeface="Arial"/>
          </a:endParaRPr>
        </a:p>
      </dsp:txBody>
      <dsp:txXfrm>
        <a:off x="7154322" y="2545532"/>
        <a:ext cx="3148942" cy="133591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10/10/2026</a:t>
            </a:fld>
            <a:endParaRPr lang="en-US"/>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810766537"/>
      </p:ext>
    </p:extLst>
  </p:cSld>
  <p:clrMapOvr>
    <a:masterClrMapping/>
  </p:clrMapOvr>
  <p:hf hdr="0" ft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10/10/2026</a:t>
            </a:fld>
            <a:endParaRPr lang="en-US"/>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669778474"/>
      </p:ext>
    </p:extLst>
  </p:cSld>
  <p:clrMapOvr>
    <a:masterClrMapping/>
  </p:clrMapOvr>
  <p:hf hdr="0" ft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a:t>Click to edit Master title style</a:t>
            </a:r>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1200">
                <a:solidFill>
                  <a:schemeClr val="tx1">
                    <a:tint val="75000"/>
                  </a:schemeClr>
                </a:solidFill>
              </a:defRPr>
            </a:lvl2pPr>
            <a:lvl3pPr marL="914400" indent="0">
              <a:buNone/>
              <a:defRPr sz="1200">
                <a:solidFill>
                  <a:schemeClr val="tx1">
                    <a:tint val="75000"/>
                  </a:schemeClr>
                </a:solidFill>
              </a:defRPr>
            </a:lvl3pPr>
            <a:lvl4pPr marL="1371600" indent="0">
              <a:buNone/>
              <a:defRPr sz="1200">
                <a:solidFill>
                  <a:schemeClr val="tx1">
                    <a:tint val="75000"/>
                  </a:schemeClr>
                </a:solidFill>
              </a:defRPr>
            </a:lvl4pPr>
            <a:lvl5pPr marL="1828800" indent="0">
              <a:buNone/>
              <a:defRPr sz="1200">
                <a:solidFill>
                  <a:schemeClr val="tx1">
                    <a:tint val="75000"/>
                  </a:schemeClr>
                </a:solidFill>
              </a:defRPr>
            </a:lvl5pPr>
            <a:lvl6pPr marL="2286000" indent="0">
              <a:buNone/>
              <a:defRPr sz="1200">
                <a:solidFill>
                  <a:schemeClr val="tx1">
                    <a:tint val="75000"/>
                  </a:schemeClr>
                </a:solidFill>
              </a:defRPr>
            </a:lvl6pPr>
            <a:lvl7pPr marL="2743200" indent="0">
              <a:buNone/>
              <a:defRPr sz="1200">
                <a:solidFill>
                  <a:schemeClr val="tx1">
                    <a:tint val="75000"/>
                  </a:schemeClr>
                </a:solidFill>
              </a:defRPr>
            </a:lvl7pPr>
            <a:lvl8pPr marL="3200400" indent="0">
              <a:buNone/>
              <a:defRPr sz="1200">
                <a:solidFill>
                  <a:schemeClr val="tx1">
                    <a:tint val="75000"/>
                  </a:schemeClr>
                </a:solidFill>
              </a:defRPr>
            </a:lvl8pPr>
            <a:lvl9pPr marL="36576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2F8C84CF-6F0D-4195-920D-9D6F75893720}" type="datetimeFigureOut">
              <a:rPr lang="en-US" dirty="0"/>
              <a:t>10/10/2026</a:t>
            </a:fld>
            <a:endParaRPr lang="en-US"/>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783663783"/>
      </p:ext>
    </p:extLst>
  </p:cSld>
  <p:clrMapOvr>
    <a:masterClrMapping/>
  </p:clrMapOvr>
  <p:hf hdr="0" ft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10/10/2026</a:t>
            </a:fld>
            <a:endParaRPr lang="en-US"/>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433636469"/>
      </p:ext>
    </p:extLst>
  </p:cSld>
  <p:clrMapOvr>
    <a:masterClrMapping/>
  </p:clrMapOvr>
  <p:hf hdr="0" ft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10/10/2026</a:t>
            </a:fld>
            <a:endParaRPr lang="en-US"/>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489631998"/>
      </p:ext>
    </p:extLst>
  </p:cSld>
  <p:clrMapOvr>
    <a:masterClrMapping/>
  </p:clrMapOvr>
  <p:hf hdr="0" ft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a:t>Click to edit Master title style</a:t>
            </a:r>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C7C92BAC-F228-4DAC-8800-3D810F869187}" type="datetimeFigureOut">
              <a:rPr lang="en-US" dirty="0"/>
              <a:t>10/10/2026</a:t>
            </a:fld>
            <a:endParaRPr lang="en-US"/>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573379179"/>
      </p:ext>
    </p:extLst>
  </p:cSld>
  <p:clrMapOvr>
    <a:masterClrMapping/>
  </p:clrMapOvr>
  <p:hf hdr="0" ft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B66EFFE8-7E8E-427A-AB26-E496551AFB7B}" type="datetimeFigureOut">
              <a:rPr lang="en-US" dirty="0"/>
              <a:t>10/10/2026</a:t>
            </a:fld>
            <a:endParaRPr lang="en-US"/>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49982776"/>
      </p:ext>
    </p:extLst>
  </p:cSld>
  <p:clrMapOvr>
    <a:masterClrMapping/>
  </p:clrMapOvr>
  <p:hf hdr="0" ft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10/10/2026</a:t>
            </a:fld>
            <a:endParaRPr lang="en-US"/>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968707385"/>
      </p:ext>
    </p:extLst>
  </p:cSld>
  <p:clrMapOvr>
    <a:masterClrMapping/>
  </p:clrMapOvr>
  <p:hf hdr="0" ft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566AF89-5FBD-43DD-958D-A5C608AE2E2C}"/>
              </a:ext>
            </a:extLst>
          </p:cNvPr>
          <p:cNvSpPr>
            <a:spLocks noGrp="1" noChangeAspect="1"/>
          </p:cNvSpPr>
          <p:nvPr>
            <p:ph type="pic" idx="1"/>
          </p:nvPr>
        </p:nvSpPr>
        <p:spPr>
          <a:xfrm>
            <a:off x="5834742" y="858417"/>
            <a:ext cx="5520645" cy="500263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9C10BD94-1F69-4074-BD82-D6EDB89FE74F}" type="datetimeFigureOut">
              <a:rPr lang="en-US" dirty="0"/>
              <a:t>10/10/2026</a:t>
            </a:fld>
            <a:endParaRPr lang="en-US"/>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445387605"/>
      </p:ext>
    </p:extLst>
  </p:cSld>
  <p:clrMapOvr>
    <a:masterClrMapping/>
  </p:clrMapOvr>
  <p:hf hdr="0" ft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EE1F3D07-6BCF-40BC-A7F7-89BB8FFE98C6}" type="datetimeFigureOut">
              <a:rPr lang="en-US" dirty="0"/>
              <a:t>10/10/2026</a:t>
            </a:fld>
            <a:endParaRPr lang="en-US"/>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717442200"/>
      </p:ext>
    </p:extLst>
  </p:cSld>
  <p:clrMapOvr>
    <a:masterClrMapping/>
  </p:clrMapOvr>
  <p:hf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CED16D97-0980-426F-BEA7-F6EB2DE3AC08}" type="datetimeFigureOut">
              <a:rPr lang="en-US" dirty="0"/>
              <a:t>10/10/2026</a:t>
            </a:fld>
            <a:endParaRPr lang="en-US"/>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955667305"/>
      </p:ext>
    </p:extLst>
  </p:cSld>
  <p:clrMapOvr>
    <a:masterClrMapping/>
  </p:clrMapOvr>
  <p:hf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Content with Picture 5">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8B87BE0-867D-AF74-02DD-6F5420BC6D61}"/>
              </a:ext>
            </a:extLst>
          </p:cNvPr>
          <p:cNvSpPr>
            <a:spLocks noGrp="1"/>
          </p:cNvSpPr>
          <p:nvPr>
            <p:ph type="title"/>
          </p:nvPr>
        </p:nvSpPr>
        <p:spPr>
          <a:xfrm>
            <a:off x="518965" y="621792"/>
            <a:ext cx="4446871" cy="1867629"/>
          </a:xfrm>
        </p:spPr>
        <p:txBody>
          <a:bodyPr anchor="t">
            <a:noAutofit/>
          </a:bodyPr>
          <a:lstStyle>
            <a:lvl1pPr>
              <a:defRPr sz="5600"/>
            </a:lvl1pPr>
          </a:lstStyle>
          <a:p>
            <a:r>
              <a:rPr lang="en-US"/>
              <a:t>Click to edit Master title style</a:t>
            </a:r>
          </a:p>
        </p:txBody>
      </p:sp>
      <p:sp>
        <p:nvSpPr>
          <p:cNvPr id="9" name="Content Placeholder 7">
            <a:extLst>
              <a:ext uri="{FF2B5EF4-FFF2-40B4-BE49-F238E27FC236}">
                <a16:creationId xmlns:a16="http://schemas.microsoft.com/office/drawing/2014/main" id="{7B86FDEC-359F-20D5-12F6-5CBA3DC009EA}"/>
              </a:ext>
            </a:extLst>
          </p:cNvPr>
          <p:cNvSpPr>
            <a:spLocks noGrp="1"/>
          </p:cNvSpPr>
          <p:nvPr>
            <p:ph sz="quarter" idx="14"/>
          </p:nvPr>
        </p:nvSpPr>
        <p:spPr>
          <a:xfrm>
            <a:off x="543940" y="2890729"/>
            <a:ext cx="4449227" cy="3138438"/>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0">
            <a:extLst>
              <a:ext uri="{FF2B5EF4-FFF2-40B4-BE49-F238E27FC236}">
                <a16:creationId xmlns:a16="http://schemas.microsoft.com/office/drawing/2014/main" id="{FBEF9CB2-E8D7-8869-9B11-C58F1606DFE0}"/>
              </a:ext>
            </a:extLst>
          </p:cNvPr>
          <p:cNvSpPr>
            <a:spLocks noGrp="1" noChangeAspect="1"/>
          </p:cNvSpPr>
          <p:nvPr>
            <p:ph type="pic" sz="quarter" idx="13" hasCustomPrompt="1"/>
          </p:nvPr>
        </p:nvSpPr>
        <p:spPr>
          <a:xfrm>
            <a:off x="5363570" y="0"/>
            <a:ext cx="6828430" cy="6858000"/>
          </a:xfrm>
          <a:blipFill>
            <a:blip r:embed="rId2">
              <a:alphaModFix amt="70000"/>
            </a:blip>
            <a:stretch>
              <a:fillRect/>
            </a:stretch>
          </a:blipFill>
        </p:spPr>
        <p:txBody>
          <a:bodyPr anchor="t"/>
          <a:lstStyle>
            <a:lvl1pPr>
              <a:defRPr/>
            </a:lvl1pPr>
          </a:lstStyle>
          <a:p>
            <a:endParaRPr/>
          </a:p>
        </p:txBody>
      </p:sp>
      <p:sp>
        <p:nvSpPr>
          <p:cNvPr id="10" name="Footer Placeholder 8">
            <a:extLst>
              <a:ext uri="{FF2B5EF4-FFF2-40B4-BE49-F238E27FC236}">
                <a16:creationId xmlns:a16="http://schemas.microsoft.com/office/drawing/2014/main" id="{4784CE43-81E9-3B12-CB65-9B5FC6ECE9ED}"/>
              </a:ext>
            </a:extLst>
          </p:cNvPr>
          <p:cNvSpPr>
            <a:spLocks noGrp="1"/>
          </p:cNvSpPr>
          <p:nvPr>
            <p:ph type="ftr" sz="quarter" idx="16"/>
          </p:nvPr>
        </p:nvSpPr>
        <p:spPr>
          <a:xfrm>
            <a:off x="515618" y="6430476"/>
            <a:ext cx="1968375" cy="379867"/>
          </a:xfrm>
        </p:spPr>
        <p:txBody>
          <a:bodyPr anchor="b"/>
          <a:lstStyle/>
          <a:p>
            <a:r>
              <a:rPr lang="en-US"/>
              <a:t>
              </a:t>
            </a:r>
          </a:p>
        </p:txBody>
      </p:sp>
      <p:sp>
        <p:nvSpPr>
          <p:cNvPr id="11" name="Slide Number Placeholder 9">
            <a:extLst>
              <a:ext uri="{FF2B5EF4-FFF2-40B4-BE49-F238E27FC236}">
                <a16:creationId xmlns:a16="http://schemas.microsoft.com/office/drawing/2014/main" id="{779F1775-5104-9F86-4A61-07F914947CC9}"/>
              </a:ext>
            </a:extLst>
          </p:cNvPr>
          <p:cNvSpPr>
            <a:spLocks noGrp="1"/>
          </p:cNvSpPr>
          <p:nvPr>
            <p:ph type="sldNum" sz="quarter" idx="17"/>
          </p:nvPr>
        </p:nvSpPr>
        <p:spPr>
          <a:xfrm>
            <a:off x="4563960" y="6430476"/>
            <a:ext cx="429207" cy="379867"/>
          </a:xfrm>
        </p:spPr>
        <p:txBody>
          <a:bodyPr anchor="b"/>
          <a:lstStyle/>
          <a:p>
            <a:fld id="{CC057153-B650-4DEB-B370-79DDCFDCE934}" type="slidenum">
              <a:rPr lang="en-US" dirty="0"/>
              <a:t>‹#›</a:t>
            </a:fld>
            <a:endParaRPr lang="en-US"/>
          </a:p>
        </p:txBody>
      </p:sp>
    </p:spTree>
    <p:extLst>
      <p:ext uri="{BB962C8B-B14F-4D97-AF65-F5344CB8AC3E}">
        <p14:creationId xmlns:p14="http://schemas.microsoft.com/office/powerpoint/2010/main" val="342766212"/>
      </p:ext>
    </p:extLst>
  </p:cSld>
  <p:clrMapOvr>
    <a:masterClrMapping/>
  </p:clrMapOvr>
  <p:hf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1_Title with Picture">
    <p:bg>
      <p:bgPr>
        <a:solidFill>
          <a:schemeClr val="bg2"/>
        </a:solidFill>
        <a:effectLst/>
      </p:bgPr>
    </p:b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noChangeAspect="1"/>
          </p:cNvSpPr>
          <p:nvPr>
            <p:ph type="pic" sz="quarter" idx="13" hasCustomPrompt="1"/>
          </p:nvPr>
        </p:nvSpPr>
        <p:spPr>
          <a:xfrm>
            <a:off x="6789" y="-1"/>
            <a:ext cx="12192001" cy="6858000"/>
          </a:xfrm>
          <a:blipFill>
            <a:blip r:embed="rId2">
              <a:alphaModFix amt="70000"/>
            </a:blip>
            <a:stretch>
              <a:fillRect/>
            </a:stretch>
          </a:blipFill>
        </p:spPr>
        <p:txBody>
          <a:bodyPr anchor="t"/>
          <a:lstStyle>
            <a:lvl1pPr>
              <a:defRPr/>
            </a:lvl1pPr>
          </a:lstStyle>
          <a:p>
            <a:endParaRPr/>
          </a:p>
        </p:txBody>
      </p:sp>
      <p:sp>
        <p:nvSpPr>
          <p:cNvPr id="6" name="Title 5">
            <a:extLst>
              <a:ext uri="{FF2B5EF4-FFF2-40B4-BE49-F238E27FC236}">
                <a16:creationId xmlns:a16="http://schemas.microsoft.com/office/drawing/2014/main" id="{F7DA815B-BFAB-3E8D-D7E1-E7F9DE0A7703}"/>
              </a:ext>
            </a:extLst>
          </p:cNvPr>
          <p:cNvSpPr>
            <a:spLocks noGrp="1"/>
          </p:cNvSpPr>
          <p:nvPr>
            <p:ph type="title"/>
          </p:nvPr>
        </p:nvSpPr>
        <p:spPr>
          <a:xfrm>
            <a:off x="0" y="-1"/>
            <a:ext cx="6096000" cy="6857999"/>
          </a:xfrm>
          <a:gradFill>
            <a:gsLst>
              <a:gs pos="86000">
                <a:schemeClr val="accent4">
                  <a:lumMod val="50000"/>
                  <a:alpha val="95000"/>
                </a:schemeClr>
              </a:gs>
              <a:gs pos="100000">
                <a:schemeClr val="bg2">
                  <a:alpha val="90000"/>
                </a:schemeClr>
              </a:gs>
              <a:gs pos="42000">
                <a:srgbClr val="161824">
                  <a:alpha val="20000"/>
                </a:srgbClr>
              </a:gs>
              <a:gs pos="18000">
                <a:schemeClr val="bg2">
                  <a:lumMod val="90000"/>
                  <a:lumOff val="10000"/>
                  <a:alpha val="0"/>
                </a:schemeClr>
              </a:gs>
            </a:gsLst>
            <a:lin ang="11400000" scaled="0"/>
          </a:gradFill>
        </p:spPr>
        <p:txBody>
          <a:bodyPr lIns="365760" tIns="822960" rIns="914400" bIns="2286000" anchor="t"/>
          <a:lstStyle>
            <a:lvl1pPr>
              <a:defRPr sz="5000"/>
            </a:lvl1pPr>
          </a:lstStyle>
          <a:p>
            <a:r>
              <a:rPr lang="en-US"/>
              <a:t>Click to edit Master title style</a:t>
            </a:r>
          </a:p>
        </p:txBody>
      </p:sp>
      <p:sp>
        <p:nvSpPr>
          <p:cNvPr id="15" name="Subtitle 2">
            <a:extLst>
              <a:ext uri="{FF2B5EF4-FFF2-40B4-BE49-F238E27FC236}">
                <a16:creationId xmlns:a16="http://schemas.microsoft.com/office/drawing/2014/main" id="{57758407-B9B8-FC90-BBF1-B9013F196E21}"/>
              </a:ext>
            </a:extLst>
          </p:cNvPr>
          <p:cNvSpPr>
            <a:spLocks noGrp="1"/>
          </p:cNvSpPr>
          <p:nvPr>
            <p:ph type="subTitle" idx="1"/>
          </p:nvPr>
        </p:nvSpPr>
        <p:spPr>
          <a:xfrm>
            <a:off x="0" y="2401889"/>
            <a:ext cx="6096000" cy="4456112"/>
          </a:xfrm>
          <a:gradFill>
            <a:gsLst>
              <a:gs pos="35000">
                <a:schemeClr val="bg2">
                  <a:alpha val="32000"/>
                </a:schemeClr>
              </a:gs>
              <a:gs pos="56000">
                <a:schemeClr val="accent6">
                  <a:alpha val="0"/>
                </a:schemeClr>
              </a:gs>
              <a:gs pos="8000">
                <a:schemeClr val="bg2"/>
              </a:gs>
              <a:gs pos="22000">
                <a:schemeClr val="bg2">
                  <a:alpha val="67000"/>
                </a:schemeClr>
              </a:gs>
            </a:gsLst>
            <a:path path="circle">
              <a:fillToRect t="100000" r="100000"/>
            </a:path>
          </a:gradFill>
        </p:spPr>
        <p:txBody>
          <a:bodyPr vert="horz" lIns="393192" tIns="457200" rIns="274320" bIns="731520" rtlCol="0" anchor="b">
            <a:normAutofit/>
          </a:bodyPr>
          <a:lstStyle>
            <a:lvl1pPr marL="0" indent="0">
              <a:buNone/>
              <a:defRPr lang="en-US" sz="1400" dirty="0"/>
            </a:lvl1pPr>
          </a:lstStyle>
          <a:p>
            <a:pPr lvl="0"/>
            <a:r>
              <a:rPr lang="en-US"/>
              <a:t>Click to edit Master subtitle style</a:t>
            </a:r>
          </a:p>
        </p:txBody>
      </p:sp>
      <p:sp>
        <p:nvSpPr>
          <p:cNvPr id="11" name="Date Placeholder 10">
            <a:extLst>
              <a:ext uri="{FF2B5EF4-FFF2-40B4-BE49-F238E27FC236}">
                <a16:creationId xmlns:a16="http://schemas.microsoft.com/office/drawing/2014/main" id="{A03BE6F4-76AC-1913-6858-8449FC30A22C}"/>
              </a:ext>
            </a:extLst>
          </p:cNvPr>
          <p:cNvSpPr>
            <a:spLocks noGrp="1"/>
          </p:cNvSpPr>
          <p:nvPr>
            <p:ph type="dt" sz="half" idx="14"/>
          </p:nvPr>
        </p:nvSpPr>
        <p:spPr/>
        <p:txBody>
          <a:bodyPr/>
          <a:lstStyle/>
          <a:p>
            <a:fld id="{7DA2CEDE-2AB4-4FB8-9551-E0AA4222B1A3}" type="datetimeFigureOut">
              <a:rPr lang="en-US" dirty="0"/>
              <a:t>10/10/2026</a:t>
            </a:fld>
            <a:endParaRPr lang="en-US"/>
          </a:p>
        </p:txBody>
      </p:sp>
      <p:sp>
        <p:nvSpPr>
          <p:cNvPr id="12" name="Footer Placeholder 11">
            <a:extLst>
              <a:ext uri="{FF2B5EF4-FFF2-40B4-BE49-F238E27FC236}">
                <a16:creationId xmlns:a16="http://schemas.microsoft.com/office/drawing/2014/main" id="{3A959F0E-1234-A029-DD14-0642D1457559}"/>
              </a:ext>
            </a:extLst>
          </p:cNvPr>
          <p:cNvSpPr>
            <a:spLocks noGrp="1"/>
          </p:cNvSpPr>
          <p:nvPr>
            <p:ph type="ftr" sz="quarter" idx="15"/>
          </p:nvPr>
        </p:nvSpPr>
        <p:spPr/>
        <p:txBody>
          <a:bodyPr/>
          <a:lstStyle/>
          <a:p>
            <a:r>
              <a:rPr lang="en-US"/>
              <a:t>
              </a:t>
            </a:r>
          </a:p>
        </p:txBody>
      </p:sp>
      <p:sp>
        <p:nvSpPr>
          <p:cNvPr id="14" name="Slide Number Placeholder 13">
            <a:extLst>
              <a:ext uri="{FF2B5EF4-FFF2-40B4-BE49-F238E27FC236}">
                <a16:creationId xmlns:a16="http://schemas.microsoft.com/office/drawing/2014/main" id="{42107F04-5566-3CCB-8B23-B8B3ECBA5457}"/>
              </a:ext>
            </a:extLst>
          </p:cNvPr>
          <p:cNvSpPr>
            <a:spLocks noGrp="1"/>
          </p:cNvSpPr>
          <p:nvPr>
            <p:ph type="sldNum" sz="quarter" idx="16"/>
          </p:nvPr>
        </p:nvSpPr>
        <p:spPr/>
        <p:txBody>
          <a:bodyPr/>
          <a:lstStyle/>
          <a:p>
            <a:fld id="{5E0677F5-4A8A-4BF1-96BE-3BAE8FBAFE2E}" type="slidenum">
              <a:rPr lang="en-US" dirty="0"/>
              <a:pPr/>
              <a:t>‹#›</a:t>
            </a:fld>
            <a:endParaRPr lang="en-US"/>
          </a:p>
        </p:txBody>
      </p:sp>
    </p:spTree>
    <p:extLst>
      <p:ext uri="{BB962C8B-B14F-4D97-AF65-F5344CB8AC3E}">
        <p14:creationId xmlns:p14="http://schemas.microsoft.com/office/powerpoint/2010/main" val="2184736035"/>
      </p:ext>
    </p:extLst>
  </p:cSld>
  <p:clrMapOvr>
    <a:masterClrMapping/>
  </p:clrMapOvr>
  <p:hf hdr="0" ftr="0"/>
  <p:extLst>
    <p:ext uri="{DCECCB84-F9BA-43D5-87BE-67443E8EF086}">
      <p15:sldGuideLst xmlns:p15="http://schemas.microsoft.com/office/powerpoint/2012/main">
        <p15:guide id="6" pos="3840">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800" cap="all" spc="300" baseline="0">
                <a:solidFill>
                  <a:schemeClr val="bg1"/>
                </a:solidFill>
              </a:defRPr>
            </a:lvl1pPr>
          </a:lstStyle>
          <a:p>
            <a:fld id="{149C728D-416F-40D5-8F13-55E5DD1CE8D1}" type="datetimeFigureOut">
              <a:rPr lang="en-US" dirty="0"/>
              <a:t>10/10/2026</a:t>
            </a:fld>
            <a:endParaRPr lang="en-US"/>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800">
                <a:solidFill>
                  <a:schemeClr val="bg1"/>
                </a:solidFill>
              </a:defRPr>
            </a:lvl1pPr>
          </a:lstStyle>
          <a:p>
            <a:fld id="{017DE1FC-E54A-4B87-A814-263D1E8654B2}" type="slidenum">
              <a:rPr lang="en-US" dirty="0"/>
              <a:t>‹#›</a:t>
            </a:fld>
            <a:endParaRPr lang="en-US"/>
          </a:p>
        </p:txBody>
      </p:sp>
    </p:spTree>
    <p:extLst>
      <p:ext uri="{BB962C8B-B14F-4D97-AF65-F5344CB8AC3E}">
        <p14:creationId xmlns:p14="http://schemas.microsoft.com/office/powerpoint/2010/main" val="4038707717"/>
      </p:ext>
    </p:extLst>
  </p:cSld>
  <p:clrMap bg1="lt1" tx1="dk1" bg2="lt2" tx2="dk2" accent1="accent1" accent2="accent2" accent3="accent3" accent4="accent4" accent5="accent5" accent6="accent6" hlink="hlink" folHlink="folHlink"/>
  <p:sldLayoutIdLst>
    <p:sldLayoutId id="2147484653" r:id="rId1"/>
    <p:sldLayoutId id="2147484654" r:id="rId2"/>
    <p:sldLayoutId id="2147484655" r:id="rId3"/>
    <p:sldLayoutId id="2147484656" r:id="rId4"/>
    <p:sldLayoutId id="2147484657" r:id="rId5"/>
    <p:sldLayoutId id="2147484658" r:id="rId6"/>
    <p:sldLayoutId id="2147484659" r:id="rId7"/>
    <p:sldLayoutId id="2147484660" r:id="rId8"/>
    <p:sldLayoutId id="2147484661" r:id="rId9"/>
    <p:sldLayoutId id="2147484662" r:id="rId10"/>
    <p:sldLayoutId id="2147484663" r:id="rId11"/>
    <p:sldLayoutId id="2147484664" r:id="rId12"/>
    <p:sldLayoutId id="2147484665" r:id="rId13"/>
  </p:sldLayoutIdLst>
  <p:hf hdr="0" ftr="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288">
          <p15:clr>
            <a:srgbClr val="F26B43"/>
          </p15:clr>
        </p15:guide>
        <p15:guide id="4" pos="288">
          <p15:clr>
            <a:srgbClr val="F26B43"/>
          </p15:clr>
        </p15:guide>
        <p15:guide id="5" orient="horz" pos="4032">
          <p15:clr>
            <a:srgbClr val="F26B43"/>
          </p15:clr>
        </p15:guide>
        <p15:guide id="6" pos="7392">
          <p15:clr>
            <a:srgbClr val="F26B43"/>
          </p15:clr>
        </p15:guide>
        <p15:guide id="7" pos="5112">
          <p15:clr>
            <a:srgbClr val="F26B43"/>
          </p15:clr>
        </p15:guide>
        <p15:guide id="8" pos="2544">
          <p15:clr>
            <a:srgbClr val="F26B43"/>
          </p15:clr>
        </p15:guide>
        <p15:guide id="9" pos="864">
          <p15:clr>
            <a:srgbClr val="F26B43"/>
          </p15:clr>
        </p15:guide>
        <p15:guide id="10" orient="horz" pos="648">
          <p15:clr>
            <a:srgbClr val="F26B43"/>
          </p15:clr>
        </p15:guide>
        <p15:guide id="11" pos="6816">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www.pngall.com/presentation-png" TargetMode="External"/><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malat-webspace.royalroads.ca/rru0064/unit-3-activity-1-project-management/"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successfulagiletransformation.com/how-the-complexity-of-business-problems-determines-successful-organizational-structure-delivery-frameworks-and-leadership-part-ii-ii/"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laclasedejoseantonio.blogspot.com/2013/05/" TargetMode="External"/><Relationship Id="rId2" Type="http://schemas.openxmlformats.org/officeDocument/2006/relationships/image" Target="../media/image12.jpeg"/><Relationship Id="rId1" Type="http://schemas.openxmlformats.org/officeDocument/2006/relationships/slideLayout" Target="../slideLayouts/slideLayout12.xml"/><Relationship Id="rId4" Type="http://schemas.openxmlformats.org/officeDocument/2006/relationships/image" Target="../media/image13.svg"/></Relationships>
</file>

<file path=ppt/slides/_rels/slide8.xml.rels><?xml version="1.0" encoding="UTF-8" standalone="yes"?>
<Relationships xmlns="http://schemas.openxmlformats.org/package/2006/relationships"><Relationship Id="rId3" Type="http://schemas.openxmlformats.org/officeDocument/2006/relationships/hyperlink" Target="https://cahitcengizhan.com/en-cok-kullanilan-5-sosyal-medya-platformunun-gizlilik-sozlesmeleri-ve-mahremiyet/" TargetMode="External"/><Relationship Id="rId2" Type="http://schemas.openxmlformats.org/officeDocument/2006/relationships/image" Target="../media/image14.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hyperlink" Target="https://www.peoplematters.in/download/talent-acquisition/the-future-of-talent-acquisition-13961" TargetMode="External"/><Relationship Id="rId2" Type="http://schemas.openxmlformats.org/officeDocument/2006/relationships/image" Target="../media/image15.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hyperlink" Target="http://www.pngall.com/learning-png" TargetMode="External"/><Relationship Id="rId2" Type="http://schemas.openxmlformats.org/officeDocument/2006/relationships/image" Target="../media/image16.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FEAA7D7D-942C-7961-CCA8-92EA284AAC8F}"/>
              </a:ext>
            </a:extLst>
          </p:cNvPr>
          <p:cNvPicPr>
            <a:picLocks noChangeAspect="1"/>
          </p:cNvPicPr>
          <p:nvPr/>
        </p:nvPicPr>
        <p:blipFill>
          <a:blip r:embed="rId2">
            <a:extLst>
              <a:ext uri="{837473B0-CC2E-450A-ABE3-18F120FF3D39}">
                <a1611:picAttrSrcUrl xmlns:a1611="http://schemas.microsoft.com/office/drawing/2016/11/main" r:id="rId3"/>
              </a:ext>
            </a:extLst>
          </a:blip>
          <a:srcRect t="6279" b="20755"/>
          <a:stretch>
            <a:fillRect/>
          </a:stretch>
        </p:blipFill>
        <p:spPr>
          <a:xfrm>
            <a:off x="303" y="-5932"/>
            <a:ext cx="12191395" cy="6869861"/>
          </a:xfrm>
          <a:prstGeom prst="rect">
            <a:avLst/>
          </a:prstGeom>
        </p:spPr>
      </p:pic>
      <p:sp>
        <p:nvSpPr>
          <p:cNvPr id="14" name="TextBox 7">
            <a:extLst>
              <a:ext uri="{FF2B5EF4-FFF2-40B4-BE49-F238E27FC236}">
                <a16:creationId xmlns:a16="http://schemas.microsoft.com/office/drawing/2014/main" id="{842F32C0-A1D4-73DC-F0FE-2853441705E6}"/>
              </a:ext>
            </a:extLst>
          </p:cNvPr>
          <p:cNvSpPr txBox="1"/>
          <p:nvPr/>
        </p:nvSpPr>
        <p:spPr>
          <a:xfrm rot="240000">
            <a:off x="6473302" y="507635"/>
            <a:ext cx="4350670" cy="273921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p>
          <a:p>
            <a:r>
              <a:rPr lang="en-GB" sz="2000" b="1">
                <a:latin typeface="Arial"/>
                <a:ea typeface="+mn-lt"/>
                <a:cs typeface="Arial"/>
              </a:rPr>
              <a:t>Student Name:</a:t>
            </a:r>
            <a:r>
              <a:rPr lang="en-GB" b="1">
                <a:latin typeface="Arial"/>
                <a:ea typeface="+mn-lt"/>
                <a:cs typeface="Arial"/>
              </a:rPr>
              <a:t> </a:t>
            </a:r>
            <a:r>
              <a:rPr lang="en-GB" sz="1600" b="1">
                <a:latin typeface="Arial"/>
                <a:ea typeface="+mn-lt"/>
                <a:cs typeface="Arial"/>
              </a:rPr>
              <a:t>Waldemar </a:t>
            </a:r>
            <a:r>
              <a:rPr lang="en-GB" sz="1600" b="1" err="1">
                <a:latin typeface="Arial"/>
                <a:ea typeface="+mn-lt"/>
                <a:cs typeface="Arial"/>
              </a:rPr>
              <a:t>Kozlowiecki</a:t>
            </a:r>
            <a:endParaRPr lang="en-GB" sz="1600" b="1" err="1">
              <a:latin typeface="Arial"/>
              <a:cs typeface="Arial"/>
            </a:endParaRPr>
          </a:p>
          <a:p>
            <a:r>
              <a:rPr lang="en-GB" sz="2000" b="1">
                <a:latin typeface="Arial"/>
                <a:ea typeface="+mn-lt"/>
                <a:cs typeface="Arial"/>
              </a:rPr>
              <a:t>Student ID: </a:t>
            </a:r>
            <a:r>
              <a:rPr lang="en-GB" sz="1600" b="1">
                <a:latin typeface="Arial"/>
                <a:ea typeface="+mn-lt"/>
                <a:cs typeface="Arial"/>
              </a:rPr>
              <a:t>2512379</a:t>
            </a:r>
          </a:p>
          <a:p>
            <a:r>
              <a:rPr lang="en-GB" sz="2000" b="1">
                <a:latin typeface="Arial"/>
                <a:ea typeface="+mn-lt"/>
                <a:cs typeface="Arial"/>
              </a:rPr>
              <a:t>Lecturer's Name:</a:t>
            </a:r>
            <a:r>
              <a:rPr lang="en-GB" b="1">
                <a:latin typeface="Arial"/>
                <a:ea typeface="+mn-lt"/>
                <a:cs typeface="Arial"/>
              </a:rPr>
              <a:t> </a:t>
            </a:r>
            <a:r>
              <a:rPr lang="en-GB" sz="1600" b="1">
                <a:latin typeface="Arial"/>
                <a:ea typeface="+mn-lt"/>
                <a:cs typeface="Arial"/>
              </a:rPr>
              <a:t>Dr. Shujun Xiao</a:t>
            </a:r>
            <a:endParaRPr lang="en-GB" sz="1600" b="1">
              <a:latin typeface="Arial"/>
              <a:ea typeface="Source Sans Pro"/>
              <a:cs typeface="Arial"/>
            </a:endParaRPr>
          </a:p>
          <a:p>
            <a:r>
              <a:rPr lang="en-GB" sz="2000" b="1">
                <a:latin typeface="Arial"/>
                <a:ea typeface="+mn-lt"/>
                <a:cs typeface="Arial"/>
              </a:rPr>
              <a:t>Module Code:</a:t>
            </a:r>
            <a:r>
              <a:rPr lang="en-GB" sz="2000">
                <a:latin typeface="Arial"/>
                <a:ea typeface="+mn-lt"/>
                <a:cs typeface="Arial"/>
              </a:rPr>
              <a:t> </a:t>
            </a:r>
            <a:r>
              <a:rPr lang="en-GB" sz="1600" b="1">
                <a:latin typeface="Arial"/>
                <a:ea typeface="+mn-lt"/>
                <a:cs typeface="Arial"/>
              </a:rPr>
              <a:t>LCLM 5002</a:t>
            </a:r>
            <a:endParaRPr lang="en-GB" sz="1600" b="1">
              <a:latin typeface="Arial"/>
              <a:cs typeface="Arial"/>
            </a:endParaRPr>
          </a:p>
          <a:p>
            <a:r>
              <a:rPr lang="en-GB" sz="2000" b="1">
                <a:latin typeface="Arial"/>
                <a:ea typeface="+mn-lt"/>
                <a:cs typeface="Arial"/>
              </a:rPr>
              <a:t>Module Name: </a:t>
            </a:r>
            <a:r>
              <a:rPr lang="en-GB" sz="1600" b="1">
                <a:latin typeface="Arial"/>
                <a:ea typeface="+mn-lt"/>
                <a:cs typeface="Arial"/>
              </a:rPr>
              <a:t>Developing and Managing Individuals and Teams</a:t>
            </a:r>
            <a:endParaRPr lang="en-GB" sz="1600" b="1">
              <a:latin typeface="Arial"/>
              <a:cs typeface="Arial"/>
            </a:endParaRPr>
          </a:p>
          <a:p>
            <a:r>
              <a:rPr lang="en-GB" sz="2000" b="1">
                <a:latin typeface="Arial"/>
                <a:ea typeface="+mn-lt"/>
                <a:cs typeface="Arial"/>
              </a:rPr>
              <a:t>Component 1:</a:t>
            </a:r>
            <a:r>
              <a:rPr lang="en-GB" b="1">
                <a:latin typeface="Arial"/>
                <a:ea typeface="+mn-lt"/>
                <a:cs typeface="Arial"/>
              </a:rPr>
              <a:t> </a:t>
            </a:r>
            <a:r>
              <a:rPr lang="en-GB" sz="1600" b="1">
                <a:latin typeface="Arial"/>
                <a:ea typeface="+mn-lt"/>
                <a:cs typeface="Arial"/>
              </a:rPr>
              <a:t>Individual Presentation</a:t>
            </a:r>
            <a:endParaRPr lang="en-GB" sz="1600" b="1">
              <a:latin typeface="Arial"/>
              <a:cs typeface="Arial"/>
            </a:endParaRPr>
          </a:p>
          <a:p>
            <a:pPr algn="l"/>
            <a:endParaRPr lang="en-GB"/>
          </a:p>
        </p:txBody>
      </p:sp>
      <p:sp>
        <p:nvSpPr>
          <p:cNvPr id="2" name="Slide Number Placeholder 1">
            <a:extLst>
              <a:ext uri="{FF2B5EF4-FFF2-40B4-BE49-F238E27FC236}">
                <a16:creationId xmlns:a16="http://schemas.microsoft.com/office/drawing/2014/main" id="{0D277B3B-94C8-5939-9B1F-6B8578A0BA7D}"/>
              </a:ext>
            </a:extLst>
          </p:cNvPr>
          <p:cNvSpPr>
            <a:spLocks noGrp="1"/>
          </p:cNvSpPr>
          <p:nvPr>
            <p:ph type="sldNum" sz="quarter" idx="12"/>
          </p:nvPr>
        </p:nvSpPr>
        <p:spPr/>
        <p:txBody>
          <a:bodyPr/>
          <a:lstStyle/>
          <a:p>
            <a:fld id="{017DE1FC-E54A-4B87-A814-263D1E8654B2}" type="slidenum">
              <a:rPr lang="en-US" dirty="0"/>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F3074958-C85C-BEF1-2A10-87151B114BB9}"/>
              </a:ext>
            </a:extLst>
          </p:cNvPr>
          <p:cNvSpPr txBox="1"/>
          <p:nvPr/>
        </p:nvSpPr>
        <p:spPr>
          <a:xfrm>
            <a:off x="428275" y="212725"/>
            <a:ext cx="11337005" cy="132556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600" b="1" kern="1200" err="1">
                <a:latin typeface="Arial"/>
                <a:ea typeface="+mj-ea"/>
                <a:cs typeface="Arial"/>
              </a:rPr>
              <a:t>HealthConnect</a:t>
            </a:r>
            <a:r>
              <a:rPr lang="en-US" sz="3600" b="1" kern="1200">
                <a:latin typeface="Arial"/>
                <a:ea typeface="+mj-ea"/>
                <a:cs typeface="Arial"/>
              </a:rPr>
              <a:t> UK:</a:t>
            </a:r>
            <a:r>
              <a:rPr lang="en-US" sz="3600" kern="1200">
                <a:latin typeface="Arial"/>
                <a:ea typeface="+mj-ea"/>
                <a:cs typeface="Arial"/>
              </a:rPr>
              <a:t> Overview, My Role &amp; HR Impact</a:t>
            </a:r>
            <a:r>
              <a:rPr lang="en-US" sz="3600" kern="1200">
                <a:solidFill>
                  <a:schemeClr val="bg1"/>
                </a:solidFill>
                <a:latin typeface="+mj-lt"/>
                <a:ea typeface="+mj-ea"/>
                <a:cs typeface="+mj-cs"/>
              </a:rPr>
              <a:t> </a:t>
            </a:r>
          </a:p>
        </p:txBody>
      </p:sp>
      <p:graphicFrame>
        <p:nvGraphicFramePr>
          <p:cNvPr id="89" name="TextBox 14">
            <a:extLst>
              <a:ext uri="{FF2B5EF4-FFF2-40B4-BE49-F238E27FC236}">
                <a16:creationId xmlns:a16="http://schemas.microsoft.com/office/drawing/2014/main" id="{3E058DCD-2FB6-7A0B-CB82-B9B440125C33}"/>
              </a:ext>
            </a:extLst>
          </p:cNvPr>
          <p:cNvGraphicFramePr/>
          <p:nvPr>
            <p:extLst>
              <p:ext uri="{D42A27DB-BD31-4B8C-83A1-F6EECF244321}">
                <p14:modId xmlns:p14="http://schemas.microsoft.com/office/powerpoint/2010/main" val="307240614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 name="Slide Number Placeholder 15">
            <a:extLst>
              <a:ext uri="{FF2B5EF4-FFF2-40B4-BE49-F238E27FC236}">
                <a16:creationId xmlns:a16="http://schemas.microsoft.com/office/drawing/2014/main" id="{0C4F26D6-47B3-B88C-53B9-A62AAC59B03F}"/>
              </a:ext>
            </a:extLst>
          </p:cNvPr>
          <p:cNvSpPr>
            <a:spLocks noGrp="1"/>
          </p:cNvSpPr>
          <p:nvPr>
            <p:ph type="sldNum" sz="quarter" idx="12"/>
          </p:nvPr>
        </p:nvSpPr>
        <p:spPr/>
        <p:txBody>
          <a:bodyPr/>
          <a:lstStyle/>
          <a:p>
            <a:fld id="{017DE1FC-E54A-4B87-A814-263D1E8654B2}" type="slidenum">
              <a:rPr lang="en-US" dirty="0"/>
              <a:t>2</a:t>
            </a:fld>
            <a:endParaRPr lang="en-US"/>
          </a:p>
        </p:txBody>
      </p:sp>
    </p:spTree>
    <p:extLst>
      <p:ext uri="{BB962C8B-B14F-4D97-AF65-F5344CB8AC3E}">
        <p14:creationId xmlns:p14="http://schemas.microsoft.com/office/powerpoint/2010/main" val="1987498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roup of puzzle pieces with silhouettes of people&#10;&#10;AI-generated content may be incorrect.">
            <a:extLst>
              <a:ext uri="{FF2B5EF4-FFF2-40B4-BE49-F238E27FC236}">
                <a16:creationId xmlns:a16="http://schemas.microsoft.com/office/drawing/2014/main" id="{4A5A59DF-BB1C-53BC-6F9E-0B9EFF26DE03}"/>
              </a:ext>
            </a:extLst>
          </p:cNvPr>
          <p:cNvPicPr>
            <a:picLocks noChangeAspect="1"/>
          </p:cNvPicPr>
          <p:nvPr/>
        </p:nvPicPr>
        <p:blipFill>
          <a:blip r:embed="rId2">
            <a:alphaModFix/>
            <a:extLst>
              <a:ext uri="{837473B0-CC2E-450A-ABE3-18F120FF3D39}">
                <a1611:picAttrSrcUrl xmlns:a1611="http://schemas.microsoft.com/office/drawing/2016/11/main" r:id="rId3"/>
              </a:ext>
            </a:extLst>
          </a:blip>
          <a:stretch>
            <a:fillRect/>
          </a:stretch>
        </p:blipFill>
        <p:spPr>
          <a:xfrm>
            <a:off x="5457027" y="21719"/>
            <a:ext cx="6734973" cy="6261438"/>
          </a:xfrm>
          <a:prstGeom prst="rect">
            <a:avLst/>
          </a:prstGeom>
        </p:spPr>
      </p:pic>
      <p:sp>
        <p:nvSpPr>
          <p:cNvPr id="7" name="TextBox 6">
            <a:extLst>
              <a:ext uri="{FF2B5EF4-FFF2-40B4-BE49-F238E27FC236}">
                <a16:creationId xmlns:a16="http://schemas.microsoft.com/office/drawing/2014/main" id="{DF733F7E-A604-1D29-52C1-5B6779F3C28E}"/>
              </a:ext>
            </a:extLst>
          </p:cNvPr>
          <p:cNvSpPr txBox="1"/>
          <p:nvPr/>
        </p:nvSpPr>
        <p:spPr>
          <a:xfrm>
            <a:off x="191774" y="36785"/>
            <a:ext cx="525675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cs typeface="Arial"/>
              </a:rPr>
              <a:t>Strategic Importance of HRM for </a:t>
            </a:r>
            <a:r>
              <a:rPr lang="en-GB" sz="2000" b="1" err="1">
                <a:latin typeface="Arial"/>
                <a:cs typeface="Arial"/>
              </a:rPr>
              <a:t>HealthConnect</a:t>
            </a:r>
            <a:r>
              <a:rPr lang="en-GB" sz="2000" b="1">
                <a:latin typeface="Arial"/>
                <a:cs typeface="Arial"/>
              </a:rPr>
              <a:t> UK</a:t>
            </a:r>
            <a:r>
              <a:rPr lang="en-GB">
                <a:latin typeface="Arial"/>
                <a:cs typeface="Arial"/>
              </a:rPr>
              <a:t> </a:t>
            </a:r>
          </a:p>
        </p:txBody>
      </p:sp>
      <p:sp>
        <p:nvSpPr>
          <p:cNvPr id="8" name="TextBox 7">
            <a:extLst>
              <a:ext uri="{FF2B5EF4-FFF2-40B4-BE49-F238E27FC236}">
                <a16:creationId xmlns:a16="http://schemas.microsoft.com/office/drawing/2014/main" id="{878ECE90-BD11-2C9A-53B3-D28E66A18743}"/>
              </a:ext>
            </a:extLst>
          </p:cNvPr>
          <p:cNvSpPr txBox="1"/>
          <p:nvPr/>
        </p:nvSpPr>
        <p:spPr>
          <a:xfrm>
            <a:off x="190306" y="810677"/>
            <a:ext cx="5030442" cy="15388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latin typeface="Arial"/>
                <a:cs typeface="Arial"/>
              </a:rPr>
              <a:t>Theoretical Framework (Storey, 1995)</a:t>
            </a:r>
          </a:p>
          <a:p>
            <a:endParaRPr lang="en-GB" sz="2000" b="1">
              <a:latin typeface="Arial"/>
              <a:cs typeface="Arial"/>
            </a:endParaRPr>
          </a:p>
          <a:p>
            <a:r>
              <a:rPr lang="en-GB">
                <a:latin typeface="Arial"/>
                <a:cs typeface="Arial"/>
              </a:rPr>
              <a:t>Defines strategic HRM as achieving competitive advantage through a highly committed and capable workforce.</a:t>
            </a:r>
          </a:p>
        </p:txBody>
      </p:sp>
      <p:sp>
        <p:nvSpPr>
          <p:cNvPr id="9" name="TextBox 8">
            <a:extLst>
              <a:ext uri="{FF2B5EF4-FFF2-40B4-BE49-F238E27FC236}">
                <a16:creationId xmlns:a16="http://schemas.microsoft.com/office/drawing/2014/main" id="{361ED63D-BC9D-CC09-E74C-6140E5F9825D}"/>
              </a:ext>
            </a:extLst>
          </p:cNvPr>
          <p:cNvSpPr txBox="1"/>
          <p:nvPr/>
        </p:nvSpPr>
        <p:spPr>
          <a:xfrm>
            <a:off x="245658" y="2524239"/>
            <a:ext cx="5067202"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latin typeface="Arial"/>
                <a:cs typeface="Arial"/>
              </a:rPr>
              <a:t>Application to </a:t>
            </a:r>
            <a:r>
              <a:rPr lang="en-GB" sz="2000" b="1" err="1">
                <a:latin typeface="Arial"/>
                <a:cs typeface="Arial"/>
              </a:rPr>
              <a:t>HealthConnect</a:t>
            </a:r>
            <a:r>
              <a:rPr lang="en-GB" sz="2000" b="1">
                <a:latin typeface="Arial"/>
                <a:cs typeface="Arial"/>
              </a:rPr>
              <a:t> UK</a:t>
            </a:r>
          </a:p>
          <a:p>
            <a:pPr marL="285750" indent="-285750">
              <a:buFont typeface="Arial"/>
              <a:buChar char="•"/>
            </a:pPr>
            <a:endParaRPr lang="en-GB" sz="2000" b="1">
              <a:latin typeface="Arial"/>
              <a:cs typeface="Arial"/>
            </a:endParaRPr>
          </a:p>
          <a:p>
            <a:r>
              <a:rPr lang="en-GB">
                <a:latin typeface="Arial"/>
                <a:cs typeface="Arial"/>
              </a:rPr>
              <a:t>Since </a:t>
            </a:r>
            <a:r>
              <a:rPr lang="en-GB" err="1">
                <a:latin typeface="Arial"/>
                <a:cs typeface="Arial"/>
              </a:rPr>
              <a:t>HealthConnect</a:t>
            </a:r>
            <a:r>
              <a:rPr lang="en-GB">
                <a:latin typeface="Arial"/>
                <a:cs typeface="Arial"/>
              </a:rPr>
              <a:t> cannot match Big Tech salaries or NHS job security, our HR strategy must focus on employee engagement and capability.</a:t>
            </a:r>
          </a:p>
        </p:txBody>
      </p:sp>
      <p:sp>
        <p:nvSpPr>
          <p:cNvPr id="11" name="TextBox 10">
            <a:extLst>
              <a:ext uri="{FF2B5EF4-FFF2-40B4-BE49-F238E27FC236}">
                <a16:creationId xmlns:a16="http://schemas.microsoft.com/office/drawing/2014/main" id="{899CA357-FCC8-E67C-5AB2-DD64E6F9D625}"/>
              </a:ext>
            </a:extLst>
          </p:cNvPr>
          <p:cNvSpPr txBox="1"/>
          <p:nvPr/>
        </p:nvSpPr>
        <p:spPr>
          <a:xfrm>
            <a:off x="239540" y="4680178"/>
            <a:ext cx="5140907" cy="15388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latin typeface="Arial"/>
                <a:cs typeface="Arial"/>
              </a:rPr>
              <a:t>Strategic Value</a:t>
            </a:r>
          </a:p>
          <a:p>
            <a:pPr marL="285750" indent="-285750">
              <a:buFont typeface="Arial"/>
              <a:buChar char="•"/>
            </a:pPr>
            <a:endParaRPr lang="en-GB" sz="2000" b="1">
              <a:latin typeface="Arial"/>
              <a:cs typeface="Arial"/>
            </a:endParaRPr>
          </a:p>
          <a:p>
            <a:r>
              <a:rPr lang="en-GB">
                <a:latin typeface="Arial"/>
                <a:cs typeface="Arial"/>
              </a:rPr>
              <a:t>Aligning HR practices with business goals turns HRM into a strategic driver of growth and patient care quality.</a:t>
            </a:r>
          </a:p>
        </p:txBody>
      </p:sp>
      <p:sp>
        <p:nvSpPr>
          <p:cNvPr id="2" name="TextBox 1">
            <a:extLst>
              <a:ext uri="{FF2B5EF4-FFF2-40B4-BE49-F238E27FC236}">
                <a16:creationId xmlns:a16="http://schemas.microsoft.com/office/drawing/2014/main" id="{35C4B7B1-D612-AC39-D34C-39CB1EBA7548}"/>
              </a:ext>
            </a:extLst>
          </p:cNvPr>
          <p:cNvSpPr txBox="1"/>
          <p:nvPr/>
        </p:nvSpPr>
        <p:spPr>
          <a:xfrm>
            <a:off x="6261294" y="94292"/>
            <a:ext cx="539887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i="1">
                <a:latin typeface="Arial"/>
                <a:cs typeface="Arial"/>
              </a:rPr>
              <a:t>"According to </a:t>
            </a:r>
            <a:r>
              <a:rPr lang="en-US" sz="1600" i="1" err="1">
                <a:latin typeface="Arial"/>
                <a:cs typeface="Arial"/>
              </a:rPr>
              <a:t>Storey</a:t>
            </a:r>
            <a:r>
              <a:rPr lang="en-US" sz="1600" i="1">
                <a:latin typeface="Arial"/>
                <a:cs typeface="Arial"/>
              </a:rPr>
              <a:t> (2007), HRM should be strategic and proactive, not just administrative."</a:t>
            </a:r>
          </a:p>
        </p:txBody>
      </p:sp>
      <p:sp>
        <p:nvSpPr>
          <p:cNvPr id="3" name="Slide Number Placeholder 2">
            <a:extLst>
              <a:ext uri="{FF2B5EF4-FFF2-40B4-BE49-F238E27FC236}">
                <a16:creationId xmlns:a16="http://schemas.microsoft.com/office/drawing/2014/main" id="{A965145D-39E5-F6BD-7753-9BBE8DD8821B}"/>
              </a:ext>
            </a:extLst>
          </p:cNvPr>
          <p:cNvSpPr>
            <a:spLocks noGrp="1"/>
          </p:cNvSpPr>
          <p:nvPr>
            <p:ph type="sldNum" sz="quarter" idx="12"/>
          </p:nvPr>
        </p:nvSpPr>
        <p:spPr/>
        <p:txBody>
          <a:bodyPr/>
          <a:lstStyle/>
          <a:p>
            <a:fld id="{017DE1FC-E54A-4B87-A814-263D1E8654B2}" type="slidenum">
              <a:rPr lang="en-US" dirty="0"/>
              <a:t>3</a:t>
            </a:fld>
            <a:endParaRPr lang="en-US"/>
          </a:p>
        </p:txBody>
      </p:sp>
    </p:spTree>
    <p:extLst>
      <p:ext uri="{BB962C8B-B14F-4D97-AF65-F5344CB8AC3E}">
        <p14:creationId xmlns:p14="http://schemas.microsoft.com/office/powerpoint/2010/main" val="2775046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4" presetClass="entr" presetSubtype="16"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box(in)">
                                      <p:cBhvr>
                                        <p:cTn id="13" dur="2000"/>
                                        <p:tgtEl>
                                          <p:spTgt spid="9"/>
                                        </p:tgtEl>
                                      </p:cBhvr>
                                    </p:animEffect>
                                  </p:childTnLst>
                                </p:cTn>
                              </p:par>
                            </p:childTnLst>
                          </p:cTn>
                        </p:par>
                      </p:childTnLst>
                    </p:cTn>
                  </p:par>
                  <p:par>
                    <p:cTn id="14" fill="hold">
                      <p:stCondLst>
                        <p:cond delay="indefinite"/>
                      </p:stCondLst>
                      <p:childTnLst>
                        <p:par>
                          <p:cTn id="15" fill="hold">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11"/>
                                        </p:tgtEl>
                                        <p:attrNameLst>
                                          <p:attrName>style.visibility</p:attrName>
                                        </p:attrNameLst>
                                      </p:cBhvr>
                                      <p:to>
                                        <p:strVal val="visible"/>
                                      </p:to>
                                    </p:set>
                                    <p:anim calcmode="lin" valueType="num">
                                      <p:cBhvr additive="base">
                                        <p:cTn id="18" dur="500"/>
                                        <p:tgtEl>
                                          <p:spTgt spid="11"/>
                                        </p:tgtEl>
                                        <p:attrNameLst>
                                          <p:attrName>ppt_y</p:attrName>
                                        </p:attrNameLst>
                                      </p:cBhvr>
                                      <p:tavLst>
                                        <p:tav tm="0">
                                          <p:val>
                                            <p:strVal val="#ppt_y+#ppt_h*1.125000"/>
                                          </p:val>
                                        </p:tav>
                                        <p:tav tm="100000">
                                          <p:val>
                                            <p:strVal val="#ppt_y"/>
                                          </p:val>
                                        </p:tav>
                                      </p:tavLst>
                                    </p:anim>
                                    <p:animEffect transition="in" filter="wipe(up)">
                                      <p:cBhvr>
                                        <p:cTn id="19"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roup of people lifting a weight scale&#10;&#10;AI-generated content may be incorrect.">
            <a:extLst>
              <a:ext uri="{FF2B5EF4-FFF2-40B4-BE49-F238E27FC236}">
                <a16:creationId xmlns:a16="http://schemas.microsoft.com/office/drawing/2014/main" id="{2503572A-2FB9-7FF8-BC2F-56BCD08A98E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79143" y="1487277"/>
            <a:ext cx="5221625" cy="4710023"/>
          </a:xfrm>
          <a:prstGeom prst="rect">
            <a:avLst/>
          </a:prstGeom>
        </p:spPr>
      </p:pic>
      <p:sp>
        <p:nvSpPr>
          <p:cNvPr id="7" name="TextBox 6">
            <a:extLst>
              <a:ext uri="{FF2B5EF4-FFF2-40B4-BE49-F238E27FC236}">
                <a16:creationId xmlns:a16="http://schemas.microsoft.com/office/drawing/2014/main" id="{F6EDF39D-84B9-1813-1AC5-67B194C70D7B}"/>
              </a:ext>
            </a:extLst>
          </p:cNvPr>
          <p:cNvSpPr txBox="1"/>
          <p:nvPr/>
        </p:nvSpPr>
        <p:spPr>
          <a:xfrm>
            <a:off x="-6514" y="693606"/>
            <a:ext cx="619586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rPr>
              <a:t>Workforce Planning: Bridging Demand and Supply</a:t>
            </a:r>
          </a:p>
        </p:txBody>
      </p:sp>
      <p:sp>
        <p:nvSpPr>
          <p:cNvPr id="8" name="TextBox 7">
            <a:extLst>
              <a:ext uri="{FF2B5EF4-FFF2-40B4-BE49-F238E27FC236}">
                <a16:creationId xmlns:a16="http://schemas.microsoft.com/office/drawing/2014/main" id="{75FE4CC3-CE47-F87A-1DE7-E06581474AA3}"/>
              </a:ext>
            </a:extLst>
          </p:cNvPr>
          <p:cNvSpPr txBox="1"/>
          <p:nvPr/>
        </p:nvSpPr>
        <p:spPr>
          <a:xfrm>
            <a:off x="5840990" y="104197"/>
            <a:ext cx="573054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lumMod val="49000"/>
                  </a:schemeClr>
                </a:solidFill>
                <a:latin typeface="Arial"/>
                <a:cs typeface="Arial"/>
              </a:rPr>
              <a:t>The Supply and Demand Gap</a:t>
            </a:r>
          </a:p>
        </p:txBody>
      </p:sp>
      <p:sp>
        <p:nvSpPr>
          <p:cNvPr id="9" name="TextBox 8">
            <a:extLst>
              <a:ext uri="{FF2B5EF4-FFF2-40B4-BE49-F238E27FC236}">
                <a16:creationId xmlns:a16="http://schemas.microsoft.com/office/drawing/2014/main" id="{C84EF884-F920-A2F6-AD84-547612632A6E}"/>
              </a:ext>
            </a:extLst>
          </p:cNvPr>
          <p:cNvSpPr txBox="1"/>
          <p:nvPr/>
        </p:nvSpPr>
        <p:spPr>
          <a:xfrm>
            <a:off x="5982395" y="693947"/>
            <a:ext cx="602534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Rapid business growth increases our demand for hybrid health tech specialists, but the Uk labour market has a very limited supply of these professionals.</a:t>
            </a:r>
          </a:p>
          <a:p>
            <a:endParaRPr lang="en-GB" b="1">
              <a:latin typeface="Arial"/>
              <a:cs typeface="Arial"/>
            </a:endParaRPr>
          </a:p>
          <a:p>
            <a:endParaRPr lang="en-GB">
              <a:latin typeface="Arial"/>
              <a:cs typeface="Arial"/>
            </a:endParaRPr>
          </a:p>
          <a:p>
            <a:endParaRPr lang="en-GB">
              <a:latin typeface="Arial"/>
              <a:cs typeface="Arial"/>
            </a:endParaRPr>
          </a:p>
        </p:txBody>
      </p:sp>
      <p:sp>
        <p:nvSpPr>
          <p:cNvPr id="13" name="TextBox 12">
            <a:extLst>
              <a:ext uri="{FF2B5EF4-FFF2-40B4-BE49-F238E27FC236}">
                <a16:creationId xmlns:a16="http://schemas.microsoft.com/office/drawing/2014/main" id="{72B21293-6571-D845-568B-7B95CB5E908E}"/>
              </a:ext>
            </a:extLst>
          </p:cNvPr>
          <p:cNvSpPr txBox="1"/>
          <p:nvPr/>
        </p:nvSpPr>
        <p:spPr>
          <a:xfrm>
            <a:off x="5890225" y="2143686"/>
            <a:ext cx="593323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lumMod val="49000"/>
                  </a:schemeClr>
                </a:solidFill>
                <a:latin typeface="Arial"/>
                <a:cs typeface="Arial"/>
              </a:rPr>
              <a:t>Workforce Risk</a:t>
            </a:r>
          </a:p>
        </p:txBody>
      </p:sp>
      <p:sp>
        <p:nvSpPr>
          <p:cNvPr id="15" name="TextBox 14">
            <a:extLst>
              <a:ext uri="{FF2B5EF4-FFF2-40B4-BE49-F238E27FC236}">
                <a16:creationId xmlns:a16="http://schemas.microsoft.com/office/drawing/2014/main" id="{78748F32-27AE-8D4C-015F-56F4D1EC00BA}"/>
              </a:ext>
            </a:extLst>
          </p:cNvPr>
          <p:cNvSpPr txBox="1"/>
          <p:nvPr/>
        </p:nvSpPr>
        <p:spPr>
          <a:xfrm>
            <a:off x="5988492" y="2905424"/>
            <a:ext cx="552785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This imbalance places heavy pressure on existing staff, driving burnout, lower engagement and higher turnover.</a:t>
            </a:r>
          </a:p>
        </p:txBody>
      </p:sp>
      <p:sp>
        <p:nvSpPr>
          <p:cNvPr id="16" name="TextBox 15">
            <a:extLst>
              <a:ext uri="{FF2B5EF4-FFF2-40B4-BE49-F238E27FC236}">
                <a16:creationId xmlns:a16="http://schemas.microsoft.com/office/drawing/2014/main" id="{44B9C3C7-F246-BEC5-FE80-0F18A84880EC}"/>
              </a:ext>
            </a:extLst>
          </p:cNvPr>
          <p:cNvSpPr txBox="1"/>
          <p:nvPr/>
        </p:nvSpPr>
        <p:spPr>
          <a:xfrm>
            <a:off x="5890171" y="4121610"/>
            <a:ext cx="526989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lumMod val="49000"/>
                  </a:schemeClr>
                </a:solidFill>
                <a:latin typeface="Arial"/>
                <a:cs typeface="Arial"/>
              </a:rPr>
              <a:t>Strategic HR solution</a:t>
            </a:r>
          </a:p>
        </p:txBody>
      </p:sp>
      <p:sp>
        <p:nvSpPr>
          <p:cNvPr id="17" name="TextBox 16">
            <a:extLst>
              <a:ext uri="{FF2B5EF4-FFF2-40B4-BE49-F238E27FC236}">
                <a16:creationId xmlns:a16="http://schemas.microsoft.com/office/drawing/2014/main" id="{72CE600E-0BC9-DC90-672A-C06FDB712341}"/>
              </a:ext>
            </a:extLst>
          </p:cNvPr>
          <p:cNvSpPr txBox="1"/>
          <p:nvPr/>
        </p:nvSpPr>
        <p:spPr>
          <a:xfrm>
            <a:off x="6049982" y="4760557"/>
            <a:ext cx="561998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err="1">
                <a:latin typeface="Arial"/>
                <a:cs typeface="Arial"/>
              </a:rPr>
              <a:t>HealthConnect</a:t>
            </a:r>
            <a:r>
              <a:rPr lang="en-GB" b="1">
                <a:latin typeface="Arial"/>
                <a:cs typeface="Arial"/>
              </a:rPr>
              <a:t> UK must move to proactive workforce forecasting, balancing internal upskilling with targeted external hiring.</a:t>
            </a:r>
          </a:p>
        </p:txBody>
      </p:sp>
      <p:sp>
        <p:nvSpPr>
          <p:cNvPr id="2" name="Slide Number Placeholder 1">
            <a:extLst>
              <a:ext uri="{FF2B5EF4-FFF2-40B4-BE49-F238E27FC236}">
                <a16:creationId xmlns:a16="http://schemas.microsoft.com/office/drawing/2014/main" id="{FDF827B4-2FE7-9A68-9976-CAF2F08041D2}"/>
              </a:ext>
            </a:extLst>
          </p:cNvPr>
          <p:cNvSpPr>
            <a:spLocks noGrp="1"/>
          </p:cNvSpPr>
          <p:nvPr>
            <p:ph type="sldNum" sz="quarter" idx="12"/>
          </p:nvPr>
        </p:nvSpPr>
        <p:spPr/>
        <p:txBody>
          <a:bodyPr/>
          <a:lstStyle/>
          <a:p>
            <a:fld id="{017DE1FC-E54A-4B87-A814-263D1E8654B2}" type="slidenum">
              <a:rPr lang="en-US" dirty="0"/>
              <a:t>4</a:t>
            </a:fld>
            <a:endParaRPr lang="en-US"/>
          </a:p>
        </p:txBody>
      </p:sp>
    </p:spTree>
    <p:extLst>
      <p:ext uri="{BB962C8B-B14F-4D97-AF65-F5344CB8AC3E}">
        <p14:creationId xmlns:p14="http://schemas.microsoft.com/office/powerpoint/2010/main" val="625071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900" decel="100000" fill="hold"/>
                                        <p:tgtEl>
                                          <p:spTgt spid="9"/>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9"/>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8" presetClass="entr" presetSubtype="12"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strips(downLeft)">
                                      <p:cBhvr>
                                        <p:cTn id="19"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5" grpId="0"/>
      <p:bldP spid="17"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Dwóch Mężczyzn Siedzących Naprzeciwko Monitorów Z Płaskim Ekranem ...">
            <a:extLst>
              <a:ext uri="{FF2B5EF4-FFF2-40B4-BE49-F238E27FC236}">
                <a16:creationId xmlns:a16="http://schemas.microsoft.com/office/drawing/2014/main" id="{D2188065-B9F6-4CB8-82DC-695502A8ADBD}"/>
              </a:ext>
            </a:extLst>
          </p:cNvPr>
          <p:cNvPicPr>
            <a:picLocks noChangeAspect="1"/>
          </p:cNvPicPr>
          <p:nvPr/>
        </p:nvPicPr>
        <p:blipFill>
          <a:blip r:embed="rId2"/>
          <a:srcRect t="14267" b="3749"/>
          <a:stretch>
            <a:fillRect/>
          </a:stretch>
        </p:blipFill>
        <p:spPr>
          <a:xfrm>
            <a:off x="160291" y="286017"/>
            <a:ext cx="6635741" cy="6273675"/>
          </a:xfrm>
          <a:prstGeom prst="rect">
            <a:avLst/>
          </a:prstGeom>
        </p:spPr>
      </p:pic>
      <p:sp>
        <p:nvSpPr>
          <p:cNvPr id="16" name="TextBox 15">
            <a:extLst>
              <a:ext uri="{FF2B5EF4-FFF2-40B4-BE49-F238E27FC236}">
                <a16:creationId xmlns:a16="http://schemas.microsoft.com/office/drawing/2014/main" id="{133EB121-3370-8753-4B54-F025D200251B}"/>
              </a:ext>
            </a:extLst>
          </p:cNvPr>
          <p:cNvSpPr txBox="1"/>
          <p:nvPr/>
        </p:nvSpPr>
        <p:spPr>
          <a:xfrm>
            <a:off x="6803146" y="-6039"/>
            <a:ext cx="670516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cs typeface="Arial"/>
              </a:rPr>
              <a:t>Identifying the skills Gap at </a:t>
            </a:r>
            <a:r>
              <a:rPr lang="en-GB" sz="2000" b="1" err="1">
                <a:latin typeface="Arial"/>
                <a:cs typeface="Arial"/>
              </a:rPr>
              <a:t>HealthConnect</a:t>
            </a:r>
          </a:p>
        </p:txBody>
      </p:sp>
      <p:sp>
        <p:nvSpPr>
          <p:cNvPr id="19" name="TextBox 18">
            <a:extLst>
              <a:ext uri="{FF2B5EF4-FFF2-40B4-BE49-F238E27FC236}">
                <a16:creationId xmlns:a16="http://schemas.microsoft.com/office/drawing/2014/main" id="{9DCCDEDF-046D-2082-60C4-7EFA72BD6C11}"/>
              </a:ext>
            </a:extLst>
          </p:cNvPr>
          <p:cNvSpPr txBox="1"/>
          <p:nvPr/>
        </p:nvSpPr>
        <p:spPr>
          <a:xfrm>
            <a:off x="6943975" y="644991"/>
            <a:ext cx="506103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Core Skills Shortage</a:t>
            </a:r>
          </a:p>
          <a:p>
            <a:r>
              <a:rPr lang="en-GB" err="1">
                <a:latin typeface="Arial"/>
                <a:cs typeface="Arial"/>
              </a:rPr>
              <a:t>HealthConnect</a:t>
            </a:r>
            <a:r>
              <a:rPr lang="en-GB">
                <a:latin typeface="Arial"/>
                <a:cs typeface="Arial"/>
              </a:rPr>
              <a:t> UK faces a critical skills gap in digital healthcare technology, combined with a shortage of hybrid managers who understand both clinical operations and IT system.</a:t>
            </a:r>
          </a:p>
          <a:p>
            <a:endParaRPr lang="en-GB"/>
          </a:p>
        </p:txBody>
      </p:sp>
      <p:sp>
        <p:nvSpPr>
          <p:cNvPr id="21" name="TextBox 20">
            <a:extLst>
              <a:ext uri="{FF2B5EF4-FFF2-40B4-BE49-F238E27FC236}">
                <a16:creationId xmlns:a16="http://schemas.microsoft.com/office/drawing/2014/main" id="{8A9B3230-5334-75AB-F1F9-FD823CD6CAA7}"/>
              </a:ext>
            </a:extLst>
          </p:cNvPr>
          <p:cNvSpPr txBox="1"/>
          <p:nvPr/>
        </p:nvSpPr>
        <p:spPr>
          <a:xfrm>
            <a:off x="6943938" y="2684180"/>
            <a:ext cx="499349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Impact on Team Collaboration</a:t>
            </a:r>
          </a:p>
          <a:p>
            <a:r>
              <a:rPr lang="en-GB">
                <a:latin typeface="Arial"/>
                <a:cs typeface="Arial"/>
              </a:rPr>
              <a:t>This gap creates miscommunications between doctors and software developers, making it difficult to manage multidisciplinary teams and hindering leadership development.</a:t>
            </a:r>
          </a:p>
        </p:txBody>
      </p:sp>
      <p:sp>
        <p:nvSpPr>
          <p:cNvPr id="23" name="TextBox 22">
            <a:extLst>
              <a:ext uri="{FF2B5EF4-FFF2-40B4-BE49-F238E27FC236}">
                <a16:creationId xmlns:a16="http://schemas.microsoft.com/office/drawing/2014/main" id="{4B303543-BFE9-871C-4401-5B1CD210C96E}"/>
              </a:ext>
            </a:extLst>
          </p:cNvPr>
          <p:cNvSpPr txBox="1"/>
          <p:nvPr/>
        </p:nvSpPr>
        <p:spPr>
          <a:xfrm>
            <a:off x="6950037" y="4403970"/>
            <a:ext cx="493821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Strategic HR Solution</a:t>
            </a:r>
          </a:p>
          <a:p>
            <a:r>
              <a:rPr lang="en-GB">
                <a:latin typeface="Arial"/>
                <a:cs typeface="Arial"/>
              </a:rPr>
              <a:t>We must conduct a formal Training Needs Analysis to map current workforce capabilities against future digital requirements, ensuring targeted skill development across all departments.</a:t>
            </a:r>
          </a:p>
        </p:txBody>
      </p:sp>
      <p:sp>
        <p:nvSpPr>
          <p:cNvPr id="2" name="Slide Number Placeholder 1">
            <a:extLst>
              <a:ext uri="{FF2B5EF4-FFF2-40B4-BE49-F238E27FC236}">
                <a16:creationId xmlns:a16="http://schemas.microsoft.com/office/drawing/2014/main" id="{ED5FD20F-6C62-BF36-81FC-ACF2B578A264}"/>
              </a:ext>
            </a:extLst>
          </p:cNvPr>
          <p:cNvSpPr>
            <a:spLocks noGrp="1"/>
          </p:cNvSpPr>
          <p:nvPr>
            <p:ph type="sldNum" sz="quarter" idx="12"/>
          </p:nvPr>
        </p:nvSpPr>
        <p:spPr/>
        <p:txBody>
          <a:bodyPr/>
          <a:lstStyle/>
          <a:p>
            <a:fld id="{017DE1FC-E54A-4B87-A814-263D1E8654B2}" type="slidenum">
              <a:rPr lang="en-US" dirty="0"/>
              <a:t>5</a:t>
            </a:fld>
            <a:endParaRPr lang="en-US"/>
          </a:p>
        </p:txBody>
      </p:sp>
    </p:spTree>
    <p:extLst>
      <p:ext uri="{BB962C8B-B14F-4D97-AF65-F5344CB8AC3E}">
        <p14:creationId xmlns:p14="http://schemas.microsoft.com/office/powerpoint/2010/main" val="1249800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p:cTn id="7" dur="1000" fill="hold"/>
                                        <p:tgtEl>
                                          <p:spTgt spid="19"/>
                                        </p:tgtEl>
                                        <p:attrNameLst>
                                          <p:attrName>ppt_w</p:attrName>
                                        </p:attrNameLst>
                                      </p:cBhvr>
                                      <p:tavLst>
                                        <p:tav tm="0">
                                          <p:val>
                                            <p:fltVal val="0"/>
                                          </p:val>
                                        </p:tav>
                                        <p:tav tm="100000">
                                          <p:val>
                                            <p:strVal val="#ppt_w"/>
                                          </p:val>
                                        </p:tav>
                                      </p:tavLst>
                                    </p:anim>
                                    <p:anim calcmode="lin" valueType="num">
                                      <p:cBhvr>
                                        <p:cTn id="8" dur="1000" fill="hold"/>
                                        <p:tgtEl>
                                          <p:spTgt spid="19"/>
                                        </p:tgtEl>
                                        <p:attrNameLst>
                                          <p:attrName>ppt_h</p:attrName>
                                        </p:attrNameLst>
                                      </p:cBhvr>
                                      <p:tavLst>
                                        <p:tav tm="0">
                                          <p:val>
                                            <p:fltVal val="0"/>
                                          </p:val>
                                        </p:tav>
                                        <p:tav tm="100000">
                                          <p:val>
                                            <p:strVal val="#ppt_h"/>
                                          </p:val>
                                        </p:tav>
                                      </p:tavLst>
                                    </p:anim>
                                    <p:anim calcmode="lin" valueType="num">
                                      <p:cBhvr>
                                        <p:cTn id="9" dur="1000" fill="hold"/>
                                        <p:tgtEl>
                                          <p:spTgt spid="19"/>
                                        </p:tgtEl>
                                        <p:attrNameLst>
                                          <p:attrName>style.rotation</p:attrName>
                                        </p:attrNameLst>
                                      </p:cBhvr>
                                      <p:tavLst>
                                        <p:tav tm="0">
                                          <p:val>
                                            <p:fltVal val="90"/>
                                          </p:val>
                                        </p:tav>
                                        <p:tav tm="100000">
                                          <p:val>
                                            <p:fltVal val="0"/>
                                          </p:val>
                                        </p:tav>
                                      </p:tavLst>
                                    </p:anim>
                                    <p:animEffect transition="in" filter="fade">
                                      <p:cBhvr>
                                        <p:cTn id="10" dur="1000"/>
                                        <p:tgtEl>
                                          <p:spTgt spid="19"/>
                                        </p:tgtEl>
                                      </p:cBhvr>
                                    </p:animEffect>
                                  </p:childTnLst>
                                </p:cTn>
                              </p:par>
                            </p:childTnLst>
                          </p:cTn>
                        </p:par>
                      </p:childTnLst>
                    </p:cTn>
                  </p:par>
                  <p:par>
                    <p:cTn id="11" fill="hold">
                      <p:stCondLst>
                        <p:cond delay="indefinite"/>
                      </p:stCondLst>
                      <p:childTnLst>
                        <p:par>
                          <p:cTn id="12" fill="hold">
                            <p:stCondLst>
                              <p:cond delay="0"/>
                            </p:stCondLst>
                            <p:childTnLst>
                              <p:par>
                                <p:cTn id="13" presetID="55" presetClass="entr" presetSubtype="0" fill="hold" grpId="0" nodeType="clickEffect">
                                  <p:stCondLst>
                                    <p:cond delay="0"/>
                                  </p:stCondLst>
                                  <p:childTnLst>
                                    <p:set>
                                      <p:cBhvr>
                                        <p:cTn id="14" dur="1" fill="hold">
                                          <p:stCondLst>
                                            <p:cond delay="0"/>
                                          </p:stCondLst>
                                        </p:cTn>
                                        <p:tgtEl>
                                          <p:spTgt spid="21"/>
                                        </p:tgtEl>
                                        <p:attrNameLst>
                                          <p:attrName>style.visibility</p:attrName>
                                        </p:attrNameLst>
                                      </p:cBhvr>
                                      <p:to>
                                        <p:strVal val="visible"/>
                                      </p:to>
                                    </p:set>
                                    <p:anim calcmode="lin" valueType="num">
                                      <p:cBhvr>
                                        <p:cTn id="15" dur="1000" fill="hold"/>
                                        <p:tgtEl>
                                          <p:spTgt spid="21"/>
                                        </p:tgtEl>
                                        <p:attrNameLst>
                                          <p:attrName>ppt_w</p:attrName>
                                        </p:attrNameLst>
                                      </p:cBhvr>
                                      <p:tavLst>
                                        <p:tav tm="0">
                                          <p:val>
                                            <p:strVal val="#ppt_w*0.70"/>
                                          </p:val>
                                        </p:tav>
                                        <p:tav tm="100000">
                                          <p:val>
                                            <p:strVal val="#ppt_w"/>
                                          </p:val>
                                        </p:tav>
                                      </p:tavLst>
                                    </p:anim>
                                    <p:anim calcmode="lin" valueType="num">
                                      <p:cBhvr>
                                        <p:cTn id="16" dur="1000" fill="hold"/>
                                        <p:tgtEl>
                                          <p:spTgt spid="21"/>
                                        </p:tgtEl>
                                        <p:attrNameLst>
                                          <p:attrName>ppt_h</p:attrName>
                                        </p:attrNameLst>
                                      </p:cBhvr>
                                      <p:tavLst>
                                        <p:tav tm="0">
                                          <p:val>
                                            <p:strVal val="#ppt_h"/>
                                          </p:val>
                                        </p:tav>
                                        <p:tav tm="100000">
                                          <p:val>
                                            <p:strVal val="#ppt_h"/>
                                          </p:val>
                                        </p:tav>
                                      </p:tavLst>
                                    </p:anim>
                                    <p:animEffect transition="in" filter="fade">
                                      <p:cBhvr>
                                        <p:cTn id="17" dur="1000"/>
                                        <p:tgtEl>
                                          <p:spTgt spid="2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3"/>
                                        </p:tgtEl>
                                        <p:attrNameLst>
                                          <p:attrName>style.visibility</p:attrName>
                                        </p:attrNameLst>
                                      </p:cBhvr>
                                      <p:to>
                                        <p:strVal val="visible"/>
                                      </p:to>
                                    </p:set>
                                    <p:animEffect transition="in" filter="fade">
                                      <p:cBhvr>
                                        <p:cTn id="22"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1" grpId="0"/>
      <p:bldP spid="2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Free Images : job, search, hr, cv, opportunity, recruitment, employment ...">
            <a:extLst>
              <a:ext uri="{FF2B5EF4-FFF2-40B4-BE49-F238E27FC236}">
                <a16:creationId xmlns:a16="http://schemas.microsoft.com/office/drawing/2014/main" id="{334E1CEF-67C3-245B-9A85-78420F695800}"/>
              </a:ext>
            </a:extLst>
          </p:cNvPr>
          <p:cNvPicPr>
            <a:picLocks noChangeAspect="1"/>
          </p:cNvPicPr>
          <p:nvPr/>
        </p:nvPicPr>
        <p:blipFill>
          <a:blip r:embed="rId2"/>
          <a:srcRect t="4201" b="17944"/>
          <a:stretch>
            <a:fillRect/>
          </a:stretch>
        </p:blipFill>
        <p:spPr>
          <a:xfrm>
            <a:off x="20" y="10"/>
            <a:ext cx="12191980" cy="6857990"/>
          </a:xfrm>
          <a:prstGeom prst="rect">
            <a:avLst/>
          </a:prstGeom>
        </p:spPr>
      </p:pic>
      <p:sp>
        <p:nvSpPr>
          <p:cNvPr id="3" name="TextBox 2">
            <a:extLst>
              <a:ext uri="{FF2B5EF4-FFF2-40B4-BE49-F238E27FC236}">
                <a16:creationId xmlns:a16="http://schemas.microsoft.com/office/drawing/2014/main" id="{A4C26F8E-8AB0-4B31-6B03-0406083F78E6}"/>
              </a:ext>
            </a:extLst>
          </p:cNvPr>
          <p:cNvSpPr txBox="1"/>
          <p:nvPr/>
        </p:nvSpPr>
        <p:spPr>
          <a:xfrm>
            <a:off x="1426628" y="3073190"/>
            <a:ext cx="2708296" cy="1253639"/>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fontScale="92500" lnSpcReduction="10000"/>
          </a:bodyPr>
          <a:lstStyle/>
          <a:p>
            <a:pPr>
              <a:lnSpc>
                <a:spcPct val="90000"/>
              </a:lnSpc>
              <a:spcBef>
                <a:spcPct val="0"/>
              </a:spcBef>
              <a:spcAft>
                <a:spcPts val="600"/>
              </a:spcAft>
            </a:pPr>
            <a:r>
              <a:rPr lang="en-US" sz="2400" b="1" i="0" kern="1200" cap="all" baseline="0">
                <a:latin typeface="Arial"/>
                <a:ea typeface="+mj-ea"/>
                <a:cs typeface="Arial"/>
              </a:rPr>
              <a:t>Recruitment Challenges &amp; Market Context</a:t>
            </a:r>
          </a:p>
        </p:txBody>
      </p:sp>
      <p:sp>
        <p:nvSpPr>
          <p:cNvPr id="4" name="TextBox 3">
            <a:extLst>
              <a:ext uri="{FF2B5EF4-FFF2-40B4-BE49-F238E27FC236}">
                <a16:creationId xmlns:a16="http://schemas.microsoft.com/office/drawing/2014/main" id="{AB41D818-0659-D5EF-3F42-70CDAB292866}"/>
              </a:ext>
            </a:extLst>
          </p:cNvPr>
          <p:cNvSpPr txBox="1"/>
          <p:nvPr/>
        </p:nvSpPr>
        <p:spPr>
          <a:xfrm>
            <a:off x="165780" y="227213"/>
            <a:ext cx="436126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Competitive Strategy Context (Porter,1980)</a:t>
            </a:r>
          </a:p>
          <a:p>
            <a:r>
              <a:rPr lang="en-GB">
                <a:latin typeface="Arial"/>
                <a:cs typeface="Arial"/>
              </a:rPr>
              <a:t>According to Poter's competitive strategies, </a:t>
            </a:r>
            <a:r>
              <a:rPr lang="en-GB" err="1">
                <a:latin typeface="Arial"/>
                <a:cs typeface="Arial"/>
              </a:rPr>
              <a:t>HealtConnect</a:t>
            </a:r>
            <a:r>
              <a:rPr lang="en-GB">
                <a:latin typeface="Arial"/>
                <a:cs typeface="Arial"/>
              </a:rPr>
              <a:t> UK operates on a differentiation strategy. Competing on high quality digital care and innovation rather than lowest cost.</a:t>
            </a:r>
          </a:p>
        </p:txBody>
      </p:sp>
      <p:sp>
        <p:nvSpPr>
          <p:cNvPr id="5" name="TextBox 4">
            <a:extLst>
              <a:ext uri="{FF2B5EF4-FFF2-40B4-BE49-F238E27FC236}">
                <a16:creationId xmlns:a16="http://schemas.microsoft.com/office/drawing/2014/main" id="{40669D4D-2A4D-9DEB-689D-5E415928938F}"/>
              </a:ext>
            </a:extLst>
          </p:cNvPr>
          <p:cNvSpPr txBox="1"/>
          <p:nvPr/>
        </p:nvSpPr>
        <p:spPr>
          <a:xfrm>
            <a:off x="4674116" y="245583"/>
            <a:ext cx="3906352"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The Talent War</a:t>
            </a:r>
          </a:p>
          <a:p>
            <a:r>
              <a:rPr lang="en-GB">
                <a:latin typeface="Arial"/>
                <a:cs typeface="Arial"/>
              </a:rPr>
              <a:t>We face severe recruitment competition from two sides. Big Tech companies attract top developers whit much higher salaries, while the NHS offer strong job security and traditional pension.</a:t>
            </a:r>
          </a:p>
        </p:txBody>
      </p:sp>
      <p:sp>
        <p:nvSpPr>
          <p:cNvPr id="6" name="TextBox 5">
            <a:extLst>
              <a:ext uri="{FF2B5EF4-FFF2-40B4-BE49-F238E27FC236}">
                <a16:creationId xmlns:a16="http://schemas.microsoft.com/office/drawing/2014/main" id="{014535D9-E990-6F5F-F86A-E693DCACD2A1}"/>
              </a:ext>
            </a:extLst>
          </p:cNvPr>
          <p:cNvSpPr txBox="1"/>
          <p:nvPr/>
        </p:nvSpPr>
        <p:spPr>
          <a:xfrm>
            <a:off x="8635747" y="233348"/>
            <a:ext cx="355625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Strategic HR Challenge</a:t>
            </a:r>
            <a:endParaRPr lang="en-US" b="1">
              <a:latin typeface="Arial"/>
              <a:cs typeface="Arial"/>
            </a:endParaRPr>
          </a:p>
          <a:p>
            <a:r>
              <a:rPr lang="en-GB">
                <a:latin typeface="Arial"/>
                <a:cs typeface="Arial"/>
              </a:rPr>
              <a:t>Because we cannot match Big </a:t>
            </a:r>
            <a:r>
              <a:rPr lang="en-GB" err="1">
                <a:latin typeface="Arial"/>
                <a:cs typeface="Arial"/>
              </a:rPr>
              <a:t>Te</a:t>
            </a:r>
            <a:r>
              <a:rPr lang="en-GB">
                <a:latin typeface="Arial"/>
                <a:cs typeface="Arial"/>
              </a:rPr>
              <a:t>ch salaries or NHS stability, </a:t>
            </a:r>
            <a:r>
              <a:rPr lang="en-GB" err="1">
                <a:latin typeface="Arial"/>
                <a:cs typeface="Arial"/>
              </a:rPr>
              <a:t>HealthConnect</a:t>
            </a:r>
            <a:r>
              <a:rPr lang="en-GB">
                <a:latin typeface="Arial"/>
                <a:cs typeface="Arial"/>
              </a:rPr>
              <a:t> UK must position itself </a:t>
            </a:r>
            <a:r>
              <a:rPr lang="en-GB" err="1">
                <a:latin typeface="Arial"/>
                <a:cs typeface="Arial"/>
              </a:rPr>
              <a:t>th</a:t>
            </a:r>
            <a:r>
              <a:rPr lang="en-GB">
                <a:latin typeface="Arial"/>
                <a:cs typeface="Arial"/>
              </a:rPr>
              <a:t>rough a unique Employee Value Proposition focused on career growth, flexibility and meaningful work. </a:t>
            </a:r>
          </a:p>
        </p:txBody>
      </p:sp>
      <p:sp>
        <p:nvSpPr>
          <p:cNvPr id="7" name="TextBox 6">
            <a:extLst>
              <a:ext uri="{FF2B5EF4-FFF2-40B4-BE49-F238E27FC236}">
                <a16:creationId xmlns:a16="http://schemas.microsoft.com/office/drawing/2014/main" id="{714BD989-5DD1-22C1-0F6B-5635DFFCAC62}"/>
              </a:ext>
            </a:extLst>
          </p:cNvPr>
          <p:cNvSpPr txBox="1"/>
          <p:nvPr/>
        </p:nvSpPr>
        <p:spPr>
          <a:xfrm>
            <a:off x="261576" y="5707796"/>
            <a:ext cx="38695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i="1">
                <a:latin typeface="Arial"/>
                <a:cs typeface="Arial"/>
              </a:rPr>
              <a:t>"According to Porter (1985), we need clear differentiation to stand out from competitors." </a:t>
            </a:r>
          </a:p>
        </p:txBody>
      </p:sp>
      <p:sp>
        <p:nvSpPr>
          <p:cNvPr id="8" name="Slide Number Placeholder 7">
            <a:extLst>
              <a:ext uri="{FF2B5EF4-FFF2-40B4-BE49-F238E27FC236}">
                <a16:creationId xmlns:a16="http://schemas.microsoft.com/office/drawing/2014/main" id="{03862E6D-7D53-D724-990A-83AA2DF5E494}"/>
              </a:ext>
            </a:extLst>
          </p:cNvPr>
          <p:cNvSpPr>
            <a:spLocks noGrp="1"/>
          </p:cNvSpPr>
          <p:nvPr>
            <p:ph type="sldNum" sz="quarter" idx="12"/>
          </p:nvPr>
        </p:nvSpPr>
        <p:spPr/>
        <p:txBody>
          <a:bodyPr/>
          <a:lstStyle/>
          <a:p>
            <a:fld id="{017DE1FC-E54A-4B87-A814-263D1E8654B2}" type="slidenum">
              <a:rPr lang="en-US" dirty="0"/>
              <a:t>6</a:t>
            </a:fld>
            <a:endParaRPr lang="en-US"/>
          </a:p>
        </p:txBody>
      </p:sp>
    </p:spTree>
    <p:extLst>
      <p:ext uri="{BB962C8B-B14F-4D97-AF65-F5344CB8AC3E}">
        <p14:creationId xmlns:p14="http://schemas.microsoft.com/office/powerpoint/2010/main" val="417183986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7" presetClass="entr" presetSubtype="1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500" fill="hold"/>
                                        <p:tgtEl>
                                          <p:spTgt spid="5"/>
                                        </p:tgtEl>
                                        <p:attrNameLst>
                                          <p:attrName>ppt_w</p:attrName>
                                        </p:attrNameLst>
                                      </p:cBhvr>
                                      <p:tavLst>
                                        <p:tav tm="0">
                                          <p:val>
                                            <p:fltVal val="0"/>
                                          </p:val>
                                        </p:tav>
                                        <p:tav tm="100000">
                                          <p:val>
                                            <p:strVal val="#ppt_w"/>
                                          </p:val>
                                        </p:tav>
                                      </p:tavLst>
                                    </p:anim>
                                    <p:anim calcmode="lin" valueType="num">
                                      <p:cBhvr>
                                        <p:cTn id="14" dur="5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p:cTn id="19" dur="500" fill="hold"/>
                                        <p:tgtEl>
                                          <p:spTgt spid="6"/>
                                        </p:tgtEl>
                                        <p:attrNameLst>
                                          <p:attrName>ppt_w</p:attrName>
                                        </p:attrNameLst>
                                      </p:cBhvr>
                                      <p:tavLst>
                                        <p:tav tm="0">
                                          <p:val>
                                            <p:fltVal val="0"/>
                                          </p:val>
                                        </p:tav>
                                        <p:tav tm="100000">
                                          <p:val>
                                            <p:strVal val="#ppt_w"/>
                                          </p:val>
                                        </p:tav>
                                      </p:tavLst>
                                    </p:anim>
                                    <p:anim calcmode="lin" valueType="num">
                                      <p:cBhvr>
                                        <p:cTn id="20" dur="500" fill="hold"/>
                                        <p:tgtEl>
                                          <p:spTgt spid="6"/>
                                        </p:tgtEl>
                                        <p:attrNameLst>
                                          <p:attrName>ppt_h</p:attrName>
                                        </p:attrNameLst>
                                      </p:cBhvr>
                                      <p:tavLst>
                                        <p:tav tm="0">
                                          <p:val>
                                            <p:fltVal val="0"/>
                                          </p:val>
                                        </p:tav>
                                        <p:tav tm="100000">
                                          <p:val>
                                            <p:strVal val="#ppt_h"/>
                                          </p:val>
                                        </p:tav>
                                      </p:tavLst>
                                    </p:anim>
                                    <p:animEffect transition="in" filter="fade">
                                      <p:cBhvr>
                                        <p:cTn id="2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 name="Picture 48" descr="A person walking up the stairs&#10;&#10;AI-generated content may be incorrect.">
            <a:extLst>
              <a:ext uri="{FF2B5EF4-FFF2-40B4-BE49-F238E27FC236}">
                <a16:creationId xmlns:a16="http://schemas.microsoft.com/office/drawing/2014/main" id="{86B2235E-9A83-A2BC-D7FC-69F5AE5D8B7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049117" y="2120609"/>
            <a:ext cx="3813846" cy="2259703"/>
          </a:xfrm>
          <a:prstGeom prst="rect">
            <a:avLst/>
          </a:prstGeom>
          <a:noFill/>
        </p:spPr>
      </p:pic>
      <p:pic>
        <p:nvPicPr>
          <p:cNvPr id="4" name="Graphic 3">
            <a:extLst>
              <a:ext uri="{FF2B5EF4-FFF2-40B4-BE49-F238E27FC236}">
                <a16:creationId xmlns:a16="http://schemas.microsoft.com/office/drawing/2014/main" id="{7B7F1A10-51BB-C64A-F35C-DFB2FDF9460B}"/>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781276" y="669577"/>
            <a:ext cx="2153920" cy="2092960"/>
          </a:xfrm>
          <a:prstGeom prst="rect">
            <a:avLst/>
          </a:prstGeom>
        </p:spPr>
      </p:pic>
      <p:sp>
        <p:nvSpPr>
          <p:cNvPr id="5" name="TextBox 4">
            <a:extLst>
              <a:ext uri="{FF2B5EF4-FFF2-40B4-BE49-F238E27FC236}">
                <a16:creationId xmlns:a16="http://schemas.microsoft.com/office/drawing/2014/main" id="{3FD81DE4-3366-47D9-4364-8C80D99699EE}"/>
              </a:ext>
            </a:extLst>
          </p:cNvPr>
          <p:cNvSpPr txBox="1"/>
          <p:nvPr/>
        </p:nvSpPr>
        <p:spPr>
          <a:xfrm>
            <a:off x="-156" y="281073"/>
            <a:ext cx="8287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cs typeface="Arial"/>
              </a:rPr>
              <a:t>Recruitments Strategy-Internal vs External Option</a:t>
            </a:r>
          </a:p>
        </p:txBody>
      </p:sp>
      <p:sp>
        <p:nvSpPr>
          <p:cNvPr id="6" name="TextBox 5">
            <a:extLst>
              <a:ext uri="{FF2B5EF4-FFF2-40B4-BE49-F238E27FC236}">
                <a16:creationId xmlns:a16="http://schemas.microsoft.com/office/drawing/2014/main" id="{064A39CB-A2D1-1165-6638-38A33996EBC3}"/>
              </a:ext>
            </a:extLst>
          </p:cNvPr>
          <p:cNvSpPr txBox="1"/>
          <p:nvPr/>
        </p:nvSpPr>
        <p:spPr>
          <a:xfrm>
            <a:off x="3738" y="1369525"/>
            <a:ext cx="3906352"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Internal Recruitment Option</a:t>
            </a:r>
          </a:p>
          <a:p>
            <a:endParaRPr lang="en-GB" b="1">
              <a:latin typeface="Arial"/>
              <a:cs typeface="Arial"/>
            </a:endParaRPr>
          </a:p>
          <a:p>
            <a:r>
              <a:rPr lang="en-GB">
                <a:latin typeface="Arial"/>
                <a:cs typeface="Arial"/>
              </a:rPr>
              <a:t>Promoting existing staff is cost effective, faster to onboard and boost employee morale and loyalty. However, internal hiring alone cannot solve our tech skills gap because current staff lack specialist digital health expertise. </a:t>
            </a:r>
          </a:p>
        </p:txBody>
      </p:sp>
      <p:sp>
        <p:nvSpPr>
          <p:cNvPr id="7" name="TextBox 6">
            <a:extLst>
              <a:ext uri="{FF2B5EF4-FFF2-40B4-BE49-F238E27FC236}">
                <a16:creationId xmlns:a16="http://schemas.microsoft.com/office/drawing/2014/main" id="{05F88AE8-A25D-7328-F48C-FD5279F6D575}"/>
              </a:ext>
            </a:extLst>
          </p:cNvPr>
          <p:cNvSpPr txBox="1"/>
          <p:nvPr/>
        </p:nvSpPr>
        <p:spPr>
          <a:xfrm>
            <a:off x="8107467" y="1369822"/>
            <a:ext cx="3851073"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External Recruitm</a:t>
            </a:r>
            <a:r>
              <a:rPr lang="en-GB" b="1">
                <a:solidFill>
                  <a:srgbClr val="000000"/>
                </a:solidFill>
                <a:latin typeface="Arial"/>
                <a:cs typeface="Arial"/>
              </a:rPr>
              <a:t>ent</a:t>
            </a:r>
            <a:r>
              <a:rPr lang="en-GB" b="1">
                <a:latin typeface="Arial"/>
                <a:cs typeface="Arial"/>
              </a:rPr>
              <a:t> Option</a:t>
            </a:r>
            <a:endParaRPr lang="en-US" b="1">
              <a:latin typeface="Arial"/>
              <a:cs typeface="Arial"/>
            </a:endParaRPr>
          </a:p>
          <a:p>
            <a:endParaRPr lang="en-GB" b="1">
              <a:latin typeface="Arial"/>
              <a:cs typeface="Arial"/>
            </a:endParaRPr>
          </a:p>
          <a:p>
            <a:r>
              <a:rPr lang="en-GB">
                <a:latin typeface="Arial"/>
                <a:cs typeface="Arial"/>
              </a:rPr>
              <a:t>Recruiting from the external market bring fresh skills, new perspective and specialized digital capabilities. However, external recruitment involves higher agency cost, longer hiring times and risk of cultural misalignment.</a:t>
            </a:r>
          </a:p>
        </p:txBody>
      </p:sp>
      <p:sp>
        <p:nvSpPr>
          <p:cNvPr id="8" name="TextBox 7">
            <a:extLst>
              <a:ext uri="{FF2B5EF4-FFF2-40B4-BE49-F238E27FC236}">
                <a16:creationId xmlns:a16="http://schemas.microsoft.com/office/drawing/2014/main" id="{B52FE19E-BB9F-FB84-A036-09D206A73ECE}"/>
              </a:ext>
            </a:extLst>
          </p:cNvPr>
          <p:cNvSpPr txBox="1"/>
          <p:nvPr/>
        </p:nvSpPr>
        <p:spPr>
          <a:xfrm>
            <a:off x="3372279" y="4382819"/>
            <a:ext cx="5454152"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Balanced Recommendation</a:t>
            </a:r>
          </a:p>
          <a:p>
            <a:endParaRPr lang="en-GB" b="1">
              <a:latin typeface="Arial"/>
              <a:cs typeface="Arial"/>
            </a:endParaRPr>
          </a:p>
          <a:p>
            <a:r>
              <a:rPr lang="en-GB" err="1">
                <a:latin typeface="Arial"/>
                <a:cs typeface="Arial"/>
              </a:rPr>
              <a:t>HelthConnect</a:t>
            </a:r>
            <a:r>
              <a:rPr lang="en-GB">
                <a:latin typeface="Arial"/>
                <a:cs typeface="Arial"/>
              </a:rPr>
              <a:t> UK should adopt a hybrid approach, use external recruitment for specialised health tech roles to fill immediate skill gaps and use internal recruitment for team lead and management roles to retain key talent.</a:t>
            </a:r>
          </a:p>
        </p:txBody>
      </p:sp>
      <p:sp>
        <p:nvSpPr>
          <p:cNvPr id="2" name="Slide Number Placeholder 1">
            <a:extLst>
              <a:ext uri="{FF2B5EF4-FFF2-40B4-BE49-F238E27FC236}">
                <a16:creationId xmlns:a16="http://schemas.microsoft.com/office/drawing/2014/main" id="{08ACEC8A-8AE1-9137-9775-0BBD1EF1C31C}"/>
              </a:ext>
            </a:extLst>
          </p:cNvPr>
          <p:cNvSpPr>
            <a:spLocks noGrp="1"/>
          </p:cNvSpPr>
          <p:nvPr>
            <p:ph type="sldNum" sz="quarter" idx="17"/>
          </p:nvPr>
        </p:nvSpPr>
        <p:spPr>
          <a:xfrm>
            <a:off x="11512367" y="6417561"/>
            <a:ext cx="429207" cy="379867"/>
          </a:xfrm>
        </p:spPr>
        <p:txBody>
          <a:bodyPr/>
          <a:lstStyle/>
          <a:p>
            <a:fld id="{CC057153-B650-4DEB-B370-79DDCFDCE934}" type="slidenum">
              <a:rPr lang="en-US" dirty="0"/>
              <a:t>7</a:t>
            </a:fld>
            <a:endParaRPr lang="en-US"/>
          </a:p>
        </p:txBody>
      </p:sp>
    </p:spTree>
    <p:extLst>
      <p:ext uri="{BB962C8B-B14F-4D97-AF65-F5344CB8AC3E}">
        <p14:creationId xmlns:p14="http://schemas.microsoft.com/office/powerpoint/2010/main" val="689595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down)">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79BD655-E927-4EA0-0021-0F0F5503D225}"/>
              </a:ext>
            </a:extLst>
          </p:cNvPr>
          <p:cNvPicPr>
            <a:picLocks noChangeAspect="1"/>
          </p:cNvPicPr>
          <p:nvPr/>
        </p:nvPicPr>
        <p:blipFill>
          <a:blip r:embed="rId2">
            <a:extLst>
              <a:ext uri="{837473B0-CC2E-450A-ABE3-18F120FF3D39}">
                <a1611:picAttrSrcUrl xmlns:a1611="http://schemas.microsoft.com/office/drawing/2016/11/main" r:id="rId3"/>
              </a:ext>
            </a:extLst>
          </a:blip>
          <a:srcRect t="13364" b="2366"/>
          <a:stretch>
            <a:fillRect/>
          </a:stretch>
        </p:blipFill>
        <p:spPr>
          <a:xfrm>
            <a:off x="10180" y="10"/>
            <a:ext cx="12181820" cy="6857990"/>
          </a:xfrm>
          <a:prstGeom prst="rect">
            <a:avLst/>
          </a:prstGeom>
          <a:noFill/>
        </p:spPr>
      </p:pic>
      <p:sp>
        <p:nvSpPr>
          <p:cNvPr id="11" name="TextBox 10">
            <a:extLst>
              <a:ext uri="{FF2B5EF4-FFF2-40B4-BE49-F238E27FC236}">
                <a16:creationId xmlns:a16="http://schemas.microsoft.com/office/drawing/2014/main" id="{30C1F383-EF79-76A4-479A-C47D63FB72D1}"/>
              </a:ext>
            </a:extLst>
          </p:cNvPr>
          <p:cNvSpPr txBox="1"/>
          <p:nvPr/>
        </p:nvSpPr>
        <p:spPr>
          <a:xfrm>
            <a:off x="3379541" y="6458350"/>
            <a:ext cx="589554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Arial"/>
                <a:cs typeface="Arial"/>
              </a:rPr>
              <a:t>Evaluating Online </a:t>
            </a:r>
            <a:r>
              <a:rPr lang="en-GB" sz="2000" b="1">
                <a:latin typeface="Arial"/>
                <a:cs typeface="Arial"/>
              </a:rPr>
              <a:t>vs</a:t>
            </a:r>
            <a:r>
              <a:rPr lang="en-GB" sz="2000" b="1">
                <a:solidFill>
                  <a:schemeClr val="bg1"/>
                </a:solidFill>
                <a:latin typeface="Arial"/>
                <a:cs typeface="Arial"/>
              </a:rPr>
              <a:t> Social Media Recruitment</a:t>
            </a:r>
          </a:p>
        </p:txBody>
      </p:sp>
      <p:sp>
        <p:nvSpPr>
          <p:cNvPr id="13" name="TextBox 12">
            <a:extLst>
              <a:ext uri="{FF2B5EF4-FFF2-40B4-BE49-F238E27FC236}">
                <a16:creationId xmlns:a16="http://schemas.microsoft.com/office/drawing/2014/main" id="{86D14DD2-A2C4-5E17-40D1-3189B0227DEC}"/>
              </a:ext>
            </a:extLst>
          </p:cNvPr>
          <p:cNvSpPr txBox="1"/>
          <p:nvPr/>
        </p:nvSpPr>
        <p:spPr>
          <a:xfrm>
            <a:off x="6039" y="1877373"/>
            <a:ext cx="5233038"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2">
                    <a:lumMod val="10000"/>
                  </a:schemeClr>
                </a:solidFill>
                <a:latin typeface="Arial"/>
                <a:cs typeface="Arial"/>
              </a:rPr>
              <a:t>Digital Job Portals – Social Media</a:t>
            </a:r>
          </a:p>
          <a:p>
            <a:endParaRPr lang="en-GB" sz="2000" b="1">
              <a:solidFill>
                <a:schemeClr val="bg2">
                  <a:lumMod val="10000"/>
                </a:schemeClr>
              </a:solidFill>
              <a:latin typeface="Arial"/>
              <a:cs typeface="Arial"/>
            </a:endParaRPr>
          </a:p>
          <a:p>
            <a:r>
              <a:rPr lang="en-GB" sz="2000" b="1">
                <a:solidFill>
                  <a:schemeClr val="bg2">
                    <a:lumMod val="10000"/>
                  </a:schemeClr>
                </a:solidFill>
                <a:latin typeface="Arial"/>
                <a:cs typeface="Arial"/>
              </a:rPr>
              <a:t>Traditional job boards reach active job seekers, but niche digital platforms and professional networks like </a:t>
            </a:r>
            <a:r>
              <a:rPr lang="en-GB" sz="2000" b="1" err="1">
                <a:solidFill>
                  <a:schemeClr val="bg2">
                    <a:lumMod val="10000"/>
                  </a:schemeClr>
                </a:solidFill>
                <a:latin typeface="Arial"/>
                <a:cs typeface="Arial"/>
              </a:rPr>
              <a:t>Linkedln</a:t>
            </a:r>
            <a:r>
              <a:rPr lang="en-GB" sz="2000" b="1">
                <a:solidFill>
                  <a:schemeClr val="bg2">
                    <a:lumMod val="10000"/>
                  </a:schemeClr>
                </a:solidFill>
                <a:latin typeface="Arial"/>
                <a:cs typeface="Arial"/>
              </a:rPr>
              <a:t> are essential for passive tech talent. Social media platforms allow targeted outreach based on specific skills and industry background.</a:t>
            </a:r>
          </a:p>
        </p:txBody>
      </p:sp>
      <p:sp>
        <p:nvSpPr>
          <p:cNvPr id="2" name="TextBox 1">
            <a:extLst>
              <a:ext uri="{FF2B5EF4-FFF2-40B4-BE49-F238E27FC236}">
                <a16:creationId xmlns:a16="http://schemas.microsoft.com/office/drawing/2014/main" id="{8FE51808-8FFD-FD86-7555-D98A3C01669D}"/>
              </a:ext>
            </a:extLst>
          </p:cNvPr>
          <p:cNvSpPr txBox="1"/>
          <p:nvPr/>
        </p:nvSpPr>
        <p:spPr>
          <a:xfrm>
            <a:off x="7267648" y="215612"/>
            <a:ext cx="4919792"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Employer Branding Strategy</a:t>
            </a:r>
          </a:p>
          <a:p>
            <a:endParaRPr lang="en-GB" b="1">
              <a:latin typeface="Arial"/>
              <a:cs typeface="Arial"/>
            </a:endParaRPr>
          </a:p>
          <a:p>
            <a:r>
              <a:rPr lang="en-GB" sz="2000" b="1">
                <a:latin typeface="Arial"/>
                <a:cs typeface="Arial"/>
              </a:rPr>
              <a:t>Using digital platforms enables </a:t>
            </a:r>
            <a:r>
              <a:rPr lang="en-GB" b="1" err="1">
                <a:latin typeface="Arial"/>
                <a:cs typeface="Arial"/>
              </a:rPr>
              <a:t>HealthConnect</a:t>
            </a:r>
            <a:r>
              <a:rPr lang="en-GB" sz="2000" b="1">
                <a:latin typeface="Arial"/>
                <a:cs typeface="Arial"/>
              </a:rPr>
              <a:t> UK to showcase its culture, work flexibility and social impact. Building an authentic digital brand attracts </a:t>
            </a:r>
            <a:r>
              <a:rPr lang="en-GB" sz="2000" b="1" err="1">
                <a:latin typeface="Arial"/>
                <a:cs typeface="Arial"/>
              </a:rPr>
              <a:t>wgo</a:t>
            </a:r>
            <a:r>
              <a:rPr lang="en-GB" sz="2000" b="1">
                <a:latin typeface="Arial"/>
                <a:cs typeface="Arial"/>
              </a:rPr>
              <a:t> are not actively browsing job portals.</a:t>
            </a:r>
          </a:p>
        </p:txBody>
      </p:sp>
      <p:sp>
        <p:nvSpPr>
          <p:cNvPr id="3" name="TextBox 2">
            <a:extLst>
              <a:ext uri="{FF2B5EF4-FFF2-40B4-BE49-F238E27FC236}">
                <a16:creationId xmlns:a16="http://schemas.microsoft.com/office/drawing/2014/main" id="{F603B1B2-3656-C15B-3FAD-BA37B6966F28}"/>
              </a:ext>
            </a:extLst>
          </p:cNvPr>
          <p:cNvSpPr txBox="1"/>
          <p:nvPr/>
        </p:nvSpPr>
        <p:spPr>
          <a:xfrm>
            <a:off x="7269721" y="3496318"/>
            <a:ext cx="5085628"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rial"/>
                <a:cs typeface="Arial"/>
              </a:rPr>
              <a:t>Evaluation &amp; Recommendation</a:t>
            </a:r>
          </a:p>
          <a:p>
            <a:endParaRPr lang="en-GB" sz="2000" b="1">
              <a:latin typeface="Arial"/>
              <a:cs typeface="Arial"/>
            </a:endParaRPr>
          </a:p>
          <a:p>
            <a:r>
              <a:rPr lang="en-GB" sz="2000" b="1">
                <a:latin typeface="Arial"/>
                <a:cs typeface="Arial"/>
              </a:rPr>
              <a:t>While online channels </a:t>
            </a:r>
            <a:r>
              <a:rPr lang="en-GB" sz="2000" b="1" err="1">
                <a:latin typeface="Arial"/>
                <a:cs typeface="Arial"/>
              </a:rPr>
              <a:t>increa</a:t>
            </a:r>
            <a:r>
              <a:rPr lang="en-GB" sz="2000" b="1">
                <a:latin typeface="Arial"/>
                <a:cs typeface="Arial"/>
              </a:rPr>
              <a:t>se </a:t>
            </a:r>
            <a:r>
              <a:rPr lang="en-GB" sz="2000" b="1" err="1">
                <a:latin typeface="Arial"/>
                <a:cs typeface="Arial"/>
              </a:rPr>
              <a:t>applica</a:t>
            </a:r>
            <a:r>
              <a:rPr lang="en-GB" sz="2000" b="1">
                <a:latin typeface="Arial"/>
                <a:cs typeface="Arial"/>
              </a:rPr>
              <a:t>nt volume, </a:t>
            </a:r>
            <a:r>
              <a:rPr lang="en-GB" sz="2000" b="1" err="1">
                <a:latin typeface="Arial"/>
                <a:cs typeface="Arial"/>
              </a:rPr>
              <a:t>HealthConnect</a:t>
            </a:r>
            <a:r>
              <a:rPr lang="en-GB" sz="2000" b="1">
                <a:latin typeface="Arial"/>
                <a:cs typeface="Arial"/>
              </a:rPr>
              <a:t> UK must use AI screening tools to filter candidates effectively, ensuring high quality hires without overwhelming HR staff.</a:t>
            </a:r>
          </a:p>
        </p:txBody>
      </p:sp>
      <p:sp>
        <p:nvSpPr>
          <p:cNvPr id="4" name="Slide Number Placeholder 3">
            <a:extLst>
              <a:ext uri="{FF2B5EF4-FFF2-40B4-BE49-F238E27FC236}">
                <a16:creationId xmlns:a16="http://schemas.microsoft.com/office/drawing/2014/main" id="{D3B0450B-C946-764B-667B-F8CE85D042F7}"/>
              </a:ext>
            </a:extLst>
          </p:cNvPr>
          <p:cNvSpPr>
            <a:spLocks noGrp="1"/>
          </p:cNvSpPr>
          <p:nvPr>
            <p:ph type="sldNum" sz="quarter" idx="16"/>
          </p:nvPr>
        </p:nvSpPr>
        <p:spPr/>
        <p:txBody>
          <a:bodyPr/>
          <a:lstStyle/>
          <a:p>
            <a:fld id="{5E0677F5-4A8A-4BF1-96BE-3BAE8FBAFE2E}" type="slidenum">
              <a:rPr lang="en-US" dirty="0"/>
              <a:pPr/>
              <a:t>8</a:t>
            </a:fld>
            <a:endParaRPr lang="en-US"/>
          </a:p>
        </p:txBody>
      </p:sp>
    </p:spTree>
    <p:extLst>
      <p:ext uri="{BB962C8B-B14F-4D97-AF65-F5344CB8AC3E}">
        <p14:creationId xmlns:p14="http://schemas.microsoft.com/office/powerpoint/2010/main" val="2218305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1000" fill="hold"/>
                                        <p:tgtEl>
                                          <p:spTgt spid="13"/>
                                        </p:tgtEl>
                                        <p:attrNameLst>
                                          <p:attrName>ppt_w</p:attrName>
                                        </p:attrNameLst>
                                      </p:cBhvr>
                                      <p:tavLst>
                                        <p:tav tm="0">
                                          <p:val>
                                            <p:fltVal val="0"/>
                                          </p:val>
                                        </p:tav>
                                        <p:tav tm="100000">
                                          <p:val>
                                            <p:strVal val="#ppt_w"/>
                                          </p:val>
                                        </p:tav>
                                      </p:tavLst>
                                    </p:anim>
                                    <p:anim calcmode="lin" valueType="num">
                                      <p:cBhvr>
                                        <p:cTn id="8" dur="1000" fill="hold"/>
                                        <p:tgtEl>
                                          <p:spTgt spid="13"/>
                                        </p:tgtEl>
                                        <p:attrNameLst>
                                          <p:attrName>ppt_h</p:attrName>
                                        </p:attrNameLst>
                                      </p:cBhvr>
                                      <p:tavLst>
                                        <p:tav tm="0">
                                          <p:val>
                                            <p:fltVal val="0"/>
                                          </p:val>
                                        </p:tav>
                                        <p:tav tm="100000">
                                          <p:val>
                                            <p:strVal val="#ppt_h"/>
                                          </p:val>
                                        </p:tav>
                                      </p:tavLst>
                                    </p:anim>
                                    <p:anim calcmode="lin" valueType="num">
                                      <p:cBhvr>
                                        <p:cTn id="9" dur="1000" fill="hold"/>
                                        <p:tgtEl>
                                          <p:spTgt spid="13"/>
                                        </p:tgtEl>
                                        <p:attrNameLst>
                                          <p:attrName>style.rotation</p:attrName>
                                        </p:attrNameLst>
                                      </p:cBhvr>
                                      <p:tavLst>
                                        <p:tav tm="0">
                                          <p:val>
                                            <p:fltVal val="90"/>
                                          </p:val>
                                        </p:tav>
                                        <p:tav tm="100000">
                                          <p:val>
                                            <p:fltVal val="0"/>
                                          </p:val>
                                        </p:tav>
                                      </p:tavLst>
                                    </p:anim>
                                    <p:animEffect transition="in" filter="fade">
                                      <p:cBhvr>
                                        <p:cTn id="10" dur="1000"/>
                                        <p:tgtEl>
                                          <p:spTgt spid="13"/>
                                        </p:tgtEl>
                                      </p:cBhvr>
                                    </p:animEffect>
                                  </p:childTnLst>
                                </p:cTn>
                              </p:par>
                            </p:childTnLst>
                          </p:cTn>
                        </p:par>
                      </p:childTnLst>
                    </p:cTn>
                  </p:par>
                  <p:par>
                    <p:cTn id="11" fill="hold">
                      <p:stCondLst>
                        <p:cond delay="indefinite"/>
                      </p:stCondLst>
                      <p:childTnLst>
                        <p:par>
                          <p:cTn id="12" fill="hold">
                            <p:stCondLst>
                              <p:cond delay="0"/>
                            </p:stCondLst>
                            <p:childTnLst>
                              <p:par>
                                <p:cTn id="13" presetID="12" presetClass="entr" presetSubtype="4"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 calcmode="lin" valueType="num">
                                      <p:cBhvr additive="base">
                                        <p:cTn id="15" dur="500"/>
                                        <p:tgtEl>
                                          <p:spTgt spid="2"/>
                                        </p:tgtEl>
                                        <p:attrNameLst>
                                          <p:attrName>ppt_y</p:attrName>
                                        </p:attrNameLst>
                                      </p:cBhvr>
                                      <p:tavLst>
                                        <p:tav tm="0">
                                          <p:val>
                                            <p:strVal val="#ppt_y+#ppt_h*1.125000"/>
                                          </p:val>
                                        </p:tav>
                                        <p:tav tm="100000">
                                          <p:val>
                                            <p:strVal val="#ppt_y"/>
                                          </p:val>
                                        </p:tav>
                                      </p:tavLst>
                                    </p:anim>
                                    <p:animEffect transition="in" filter="wipe(up)">
                                      <p:cBhvr>
                                        <p:cTn id="16" dur="500"/>
                                        <p:tgtEl>
                                          <p:spTgt spid="2"/>
                                        </p:tgtEl>
                                      </p:cBhvr>
                                    </p:animEffec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anim calcmode="lin" valueType="num">
                                      <p:cBhvr additive="base">
                                        <p:cTn id="21" dur="500" fill="hold"/>
                                        <p:tgtEl>
                                          <p:spTgt spid="3"/>
                                        </p:tgtEl>
                                        <p:attrNameLst>
                                          <p:attrName>ppt_x</p:attrName>
                                        </p:attrNameLst>
                                      </p:cBhvr>
                                      <p:tavLst>
                                        <p:tav tm="0">
                                          <p:val>
                                            <p:strVal val="#ppt_x"/>
                                          </p:val>
                                        </p:tav>
                                        <p:tav tm="100000">
                                          <p:val>
                                            <p:strVal val="#ppt_x"/>
                                          </p:val>
                                        </p:tav>
                                      </p:tavLst>
                                    </p:anim>
                                    <p:anim calcmode="lin" valueType="num">
                                      <p:cBhvr additive="base">
                                        <p:cTn id="2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2" grpId="0"/>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magnet attracting people&#10;&#10;AI-generated content may be incorrect.">
            <a:extLst>
              <a:ext uri="{FF2B5EF4-FFF2-40B4-BE49-F238E27FC236}">
                <a16:creationId xmlns:a16="http://schemas.microsoft.com/office/drawing/2014/main" id="{FDEADEB8-99A6-DAA0-CB77-B15D3C4A0934}"/>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p:blipFill>
        <p:spPr>
          <a:xfrm>
            <a:off x="6090582" y="447348"/>
            <a:ext cx="6198036" cy="4127313"/>
          </a:xfrm>
          <a:prstGeom prst="rect">
            <a:avLst/>
          </a:prstGeom>
          <a:noFill/>
        </p:spPr>
      </p:pic>
      <p:sp>
        <p:nvSpPr>
          <p:cNvPr id="5" name="Date Placeholder 4">
            <a:extLst>
              <a:ext uri="{FF2B5EF4-FFF2-40B4-BE49-F238E27FC236}">
                <a16:creationId xmlns:a16="http://schemas.microsoft.com/office/drawing/2014/main" id="{24BA99B4-7710-D472-B4F6-FE32AEC0A959}"/>
              </a:ext>
            </a:extLst>
          </p:cNvPr>
          <p:cNvSpPr>
            <a:spLocks noGrp="1"/>
          </p:cNvSpPr>
          <p:nvPr>
            <p:ph type="dt" sz="half" idx="10"/>
          </p:nvPr>
        </p:nvSpPr>
        <p:spPr>
          <a:xfrm>
            <a:off x="7910111" y="6409170"/>
            <a:ext cx="3702392" cy="448830"/>
          </a:xfrm>
        </p:spPr>
        <p:txBody>
          <a:bodyPr anchor="ctr">
            <a:normAutofit/>
          </a:bodyPr>
          <a:lstStyle/>
          <a:p>
            <a:pPr>
              <a:spcAft>
                <a:spcPts val="600"/>
              </a:spcAft>
            </a:pPr>
            <a:fld id="{9F0AF19E-B560-4A19-8559-37CC116485A6}" type="datetime1">
              <a:rPr lang="en-GB"/>
              <a:pPr>
                <a:spcAft>
                  <a:spcPts val="600"/>
                </a:spcAft>
              </a:pPr>
              <a:t>10/10/2026</a:t>
            </a:fld>
            <a:endParaRPr lang="en-US"/>
          </a:p>
        </p:txBody>
      </p:sp>
      <p:sp>
        <p:nvSpPr>
          <p:cNvPr id="7" name="Slide Number Placeholder 6">
            <a:extLst>
              <a:ext uri="{FF2B5EF4-FFF2-40B4-BE49-F238E27FC236}">
                <a16:creationId xmlns:a16="http://schemas.microsoft.com/office/drawing/2014/main" id="{1FE394ED-9B37-E3B5-8CA6-CE5D6CEACC49}"/>
              </a:ext>
            </a:extLst>
          </p:cNvPr>
          <p:cNvSpPr>
            <a:spLocks noGrp="1"/>
          </p:cNvSpPr>
          <p:nvPr>
            <p:ph type="sldNum" sz="quarter" idx="12"/>
          </p:nvPr>
        </p:nvSpPr>
        <p:spPr>
          <a:xfrm>
            <a:off x="11669678" y="6408742"/>
            <a:ext cx="438652" cy="448830"/>
          </a:xfrm>
        </p:spPr>
        <p:txBody>
          <a:bodyPr anchor="ctr">
            <a:normAutofit/>
          </a:bodyPr>
          <a:lstStyle/>
          <a:p>
            <a:pPr>
              <a:spcAft>
                <a:spcPts val="600"/>
              </a:spcAft>
            </a:pPr>
            <a:fld id="{5E0677F5-4A8A-4BF1-96BE-3BAE8FBAFE2E}" type="slidenum">
              <a:rPr lang="en-US" dirty="0"/>
              <a:pPr>
                <a:spcAft>
                  <a:spcPts val="600"/>
                </a:spcAft>
              </a:pPr>
              <a:t>9</a:t>
            </a:fld>
            <a:endParaRPr lang="en-US"/>
          </a:p>
        </p:txBody>
      </p:sp>
      <p:sp>
        <p:nvSpPr>
          <p:cNvPr id="12" name="TextBox 11">
            <a:extLst>
              <a:ext uri="{FF2B5EF4-FFF2-40B4-BE49-F238E27FC236}">
                <a16:creationId xmlns:a16="http://schemas.microsoft.com/office/drawing/2014/main" id="{C654AE9E-2FA5-4608-778F-7008C91AF35D}"/>
              </a:ext>
            </a:extLst>
          </p:cNvPr>
          <p:cNvSpPr txBox="1"/>
          <p:nvPr/>
        </p:nvSpPr>
        <p:spPr>
          <a:xfrm>
            <a:off x="1685266" y="83795"/>
            <a:ext cx="919724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lumMod val="49000"/>
                  </a:schemeClr>
                </a:solidFill>
                <a:latin typeface="Arial"/>
                <a:cs typeface="Arial"/>
              </a:rPr>
              <a:t>Strategic Recruitment Recommendations &amp; Employee Value Proposition</a:t>
            </a:r>
          </a:p>
        </p:txBody>
      </p:sp>
      <p:sp>
        <p:nvSpPr>
          <p:cNvPr id="13" name="TextBox 12">
            <a:extLst>
              <a:ext uri="{FF2B5EF4-FFF2-40B4-BE49-F238E27FC236}">
                <a16:creationId xmlns:a16="http://schemas.microsoft.com/office/drawing/2014/main" id="{C94B127A-096D-F14C-7C8C-31E00C8DEAB7}"/>
              </a:ext>
            </a:extLst>
          </p:cNvPr>
          <p:cNvSpPr txBox="1"/>
          <p:nvPr/>
        </p:nvSpPr>
        <p:spPr>
          <a:xfrm>
            <a:off x="387252" y="755142"/>
            <a:ext cx="4085512"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Building a Competitive EVP</a:t>
            </a:r>
          </a:p>
          <a:p>
            <a:r>
              <a:rPr lang="en-GB">
                <a:latin typeface="Arial"/>
                <a:cs typeface="Arial"/>
              </a:rPr>
              <a:t>To attract good workers without spending too much money on salaries, </a:t>
            </a:r>
            <a:r>
              <a:rPr lang="en-GB" err="1">
                <a:latin typeface="Arial"/>
                <a:cs typeface="Arial"/>
              </a:rPr>
              <a:t>HealthConnect</a:t>
            </a:r>
            <a:r>
              <a:rPr lang="en-GB">
                <a:latin typeface="Arial"/>
                <a:cs typeface="Arial"/>
              </a:rPr>
              <a:t> UK needs a strong Employee Value Proposition EVP. We must offer flexible working a healthy workplace culture and meaningful work in digital healthcare. </a:t>
            </a:r>
          </a:p>
        </p:txBody>
      </p:sp>
      <p:sp>
        <p:nvSpPr>
          <p:cNvPr id="15" name="TextBox 14">
            <a:extLst>
              <a:ext uri="{FF2B5EF4-FFF2-40B4-BE49-F238E27FC236}">
                <a16:creationId xmlns:a16="http://schemas.microsoft.com/office/drawing/2014/main" id="{4DFFFA58-DC25-2E34-B814-B8EF57912AC2}"/>
              </a:ext>
            </a:extLst>
          </p:cNvPr>
          <p:cNvSpPr txBox="1"/>
          <p:nvPr/>
        </p:nvSpPr>
        <p:spPr>
          <a:xfrm>
            <a:off x="386931" y="3771456"/>
            <a:ext cx="4459138"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Finding the Right People</a:t>
            </a:r>
          </a:p>
          <a:p>
            <a:r>
              <a:rPr lang="en-GB">
                <a:latin typeface="Arial"/>
                <a:cs typeface="Arial"/>
              </a:rPr>
              <a:t>We recommend building partnerships with universities and using professional networks like </a:t>
            </a:r>
            <a:r>
              <a:rPr lang="en-GB" err="1">
                <a:latin typeface="Arial"/>
                <a:cs typeface="Arial"/>
              </a:rPr>
              <a:t>Linkedln</a:t>
            </a:r>
            <a:r>
              <a:rPr lang="en-GB">
                <a:latin typeface="Arial"/>
                <a:cs typeface="Arial"/>
              </a:rPr>
              <a:t>. Offering employee referral rewards will also help us find qualified people who fit our culture.</a:t>
            </a:r>
          </a:p>
        </p:txBody>
      </p:sp>
      <p:sp>
        <p:nvSpPr>
          <p:cNvPr id="17" name="TextBox 16">
            <a:extLst>
              <a:ext uri="{FF2B5EF4-FFF2-40B4-BE49-F238E27FC236}">
                <a16:creationId xmlns:a16="http://schemas.microsoft.com/office/drawing/2014/main" id="{04D3EE23-CC1E-C48C-1661-8E8EC3B6EA3B}"/>
              </a:ext>
            </a:extLst>
          </p:cNvPr>
          <p:cNvSpPr txBox="1"/>
          <p:nvPr/>
        </p:nvSpPr>
        <p:spPr>
          <a:xfrm>
            <a:off x="5877954" y="4790809"/>
            <a:ext cx="597008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Beter Hiring Process </a:t>
            </a:r>
          </a:p>
          <a:p>
            <a:r>
              <a:rPr lang="en-GB">
                <a:latin typeface="Arial"/>
                <a:cs typeface="Arial"/>
              </a:rPr>
              <a:t>We should make our hiring process faster and simpler by using online interviews and practical skill tests. This keeps candidates interested and creates a professional image for the company.</a:t>
            </a:r>
          </a:p>
        </p:txBody>
      </p:sp>
    </p:spTree>
    <p:extLst>
      <p:ext uri="{BB962C8B-B14F-4D97-AF65-F5344CB8AC3E}">
        <p14:creationId xmlns:p14="http://schemas.microsoft.com/office/powerpoint/2010/main" val="1263341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500" fill="hold"/>
                                        <p:tgtEl>
                                          <p:spTgt spid="13"/>
                                        </p:tgtEl>
                                        <p:attrNameLst>
                                          <p:attrName>ppt_w</p:attrName>
                                        </p:attrNameLst>
                                      </p:cBhvr>
                                      <p:tavLst>
                                        <p:tav tm="0">
                                          <p:val>
                                            <p:fltVal val="0"/>
                                          </p:val>
                                        </p:tav>
                                        <p:tav tm="100000">
                                          <p:val>
                                            <p:strVal val="#ppt_w"/>
                                          </p:val>
                                        </p:tav>
                                      </p:tavLst>
                                    </p:anim>
                                    <p:anim calcmode="lin" valueType="num">
                                      <p:cBhvr>
                                        <p:cTn id="8" dur="500" fill="hold"/>
                                        <p:tgtEl>
                                          <p:spTgt spid="13"/>
                                        </p:tgtEl>
                                        <p:attrNameLst>
                                          <p:attrName>ppt_h</p:attrName>
                                        </p:attrNameLst>
                                      </p:cBhvr>
                                      <p:tavLst>
                                        <p:tav tm="0">
                                          <p:val>
                                            <p:fltVal val="0"/>
                                          </p:val>
                                        </p:tav>
                                        <p:tav tm="100000">
                                          <p:val>
                                            <p:strVal val="#ppt_h"/>
                                          </p:val>
                                        </p:tav>
                                      </p:tavLst>
                                    </p:anim>
                                    <p:animEffect transition="in" filter="fade">
                                      <p:cBhvr>
                                        <p:cTn id="9" dur="500"/>
                                        <p:tgtEl>
                                          <p:spTgt spid="13"/>
                                        </p:tgtEl>
                                      </p:cBhvr>
                                    </p:animEffect>
                                  </p:childTnLst>
                                </p:cTn>
                              </p:par>
                            </p:childTnLst>
                          </p:cTn>
                        </p:par>
                      </p:childTnLst>
                    </p:cTn>
                  </p:par>
                  <p:par>
                    <p:cTn id="10" fill="hold">
                      <p:stCondLst>
                        <p:cond delay="indefinite"/>
                      </p:stCondLst>
                      <p:childTnLst>
                        <p:par>
                          <p:cTn id="11" fill="hold">
                            <p:stCondLst>
                              <p:cond delay="0"/>
                            </p:stCondLst>
                            <p:childTnLst>
                              <p:par>
                                <p:cTn id="12" presetID="18" presetClass="entr" presetSubtype="12" fill="hold" grpId="0" nodeType="clickEffect">
                                  <p:stCondLst>
                                    <p:cond delay="0"/>
                                  </p:stCondLst>
                                  <p:childTnLst>
                                    <p:set>
                                      <p:cBhvr>
                                        <p:cTn id="13" dur="1" fill="hold">
                                          <p:stCondLst>
                                            <p:cond delay="0"/>
                                          </p:stCondLst>
                                        </p:cTn>
                                        <p:tgtEl>
                                          <p:spTgt spid="15"/>
                                        </p:tgtEl>
                                        <p:attrNameLst>
                                          <p:attrName>style.visibility</p:attrName>
                                        </p:attrNameLst>
                                      </p:cBhvr>
                                      <p:to>
                                        <p:strVal val="visible"/>
                                      </p:to>
                                    </p:set>
                                    <p:animEffect transition="in" filter="strips(downLeft)">
                                      <p:cBhvr>
                                        <p:cTn id="14" dur="500"/>
                                        <p:tgtEl>
                                          <p:spTgt spid="15"/>
                                        </p:tgtEl>
                                      </p:cBhvr>
                                    </p:animEffec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5" grpId="0"/>
      <p:bldP spid="1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FF6745E-493C-B362-D049-4C3CA5FD49DD}"/>
              </a:ext>
            </a:extLst>
          </p:cNvPr>
          <p:cNvSpPr>
            <a:spLocks noGrp="1"/>
          </p:cNvSpPr>
          <p:nvPr>
            <p:ph type="dt" sz="half" idx="10"/>
          </p:nvPr>
        </p:nvSpPr>
        <p:spPr/>
        <p:txBody>
          <a:bodyPr/>
          <a:lstStyle/>
          <a:p>
            <a:fld id="{C49F4FF8-1E76-407A-9031-075D84C118AF}" type="datetime1">
              <a:t>10/10/2026</a:t>
            </a:fld>
            <a:endParaRPr lang="en-US"/>
          </a:p>
        </p:txBody>
      </p:sp>
      <p:sp>
        <p:nvSpPr>
          <p:cNvPr id="7" name="Slide Number Placeholder 6">
            <a:extLst>
              <a:ext uri="{FF2B5EF4-FFF2-40B4-BE49-F238E27FC236}">
                <a16:creationId xmlns:a16="http://schemas.microsoft.com/office/drawing/2014/main" id="{BB945653-7092-6D06-2370-0079383D4899}"/>
              </a:ext>
            </a:extLst>
          </p:cNvPr>
          <p:cNvSpPr>
            <a:spLocks noGrp="1"/>
          </p:cNvSpPr>
          <p:nvPr>
            <p:ph type="sldNum" sz="quarter" idx="12"/>
          </p:nvPr>
        </p:nvSpPr>
        <p:spPr/>
        <p:txBody>
          <a:bodyPr/>
          <a:lstStyle/>
          <a:p>
            <a:fld id="{017DE1FC-E54A-4B87-A814-263D1E8654B2}" type="slidenum">
              <a:rPr lang="en-US" dirty="0"/>
              <a:t>10</a:t>
            </a:fld>
            <a:endParaRPr lang="en-US"/>
          </a:p>
        </p:txBody>
      </p:sp>
      <p:pic>
        <p:nvPicPr>
          <p:cNvPr id="8" name="Picture 7">
            <a:extLst>
              <a:ext uri="{FF2B5EF4-FFF2-40B4-BE49-F238E27FC236}">
                <a16:creationId xmlns:a16="http://schemas.microsoft.com/office/drawing/2014/main" id="{22B46834-13B3-0E32-A7EC-2850DC3B6FC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207695" y="1842788"/>
            <a:ext cx="6495163" cy="4712179"/>
          </a:xfrm>
          <a:prstGeom prst="rect">
            <a:avLst/>
          </a:prstGeom>
        </p:spPr>
      </p:pic>
      <p:sp>
        <p:nvSpPr>
          <p:cNvPr id="2" name="TextBox 1">
            <a:extLst>
              <a:ext uri="{FF2B5EF4-FFF2-40B4-BE49-F238E27FC236}">
                <a16:creationId xmlns:a16="http://schemas.microsoft.com/office/drawing/2014/main" id="{3112C673-D4A6-DFF0-4554-1B3B1EEB4801}"/>
              </a:ext>
            </a:extLst>
          </p:cNvPr>
          <p:cNvSpPr txBox="1"/>
          <p:nvPr/>
        </p:nvSpPr>
        <p:spPr>
          <a:xfrm>
            <a:off x="1436969" y="13633"/>
            <a:ext cx="466182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2">
                    <a:lumMod val="25000"/>
                  </a:schemeClr>
                </a:solidFill>
                <a:latin typeface="Arial"/>
                <a:cs typeface="Arial"/>
              </a:rPr>
              <a:t>Training and Development </a:t>
            </a:r>
          </a:p>
        </p:txBody>
      </p:sp>
      <p:sp>
        <p:nvSpPr>
          <p:cNvPr id="3" name="TextBox 2">
            <a:extLst>
              <a:ext uri="{FF2B5EF4-FFF2-40B4-BE49-F238E27FC236}">
                <a16:creationId xmlns:a16="http://schemas.microsoft.com/office/drawing/2014/main" id="{F76C3A86-CF80-6941-2E60-0A681AEB7AFB}"/>
              </a:ext>
            </a:extLst>
          </p:cNvPr>
          <p:cNvSpPr txBox="1"/>
          <p:nvPr/>
        </p:nvSpPr>
        <p:spPr>
          <a:xfrm>
            <a:off x="275304" y="390332"/>
            <a:ext cx="4035335" cy="2092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latin typeface="Arial"/>
                <a:cs typeface="Arial"/>
              </a:rPr>
              <a:t>Training Needs Analysis (TNA)</a:t>
            </a:r>
          </a:p>
          <a:p>
            <a:r>
              <a:rPr lang="en-GB" sz="1600">
                <a:latin typeface="Arial"/>
                <a:cs typeface="Arial"/>
              </a:rPr>
              <a:t>To bridge our digital skills gap, </a:t>
            </a:r>
            <a:r>
              <a:rPr lang="en-GB" sz="1600" err="1">
                <a:latin typeface="Arial"/>
                <a:cs typeface="Arial"/>
              </a:rPr>
              <a:t>HealthConnect</a:t>
            </a:r>
            <a:r>
              <a:rPr lang="en-GB" sz="1600">
                <a:latin typeface="Arial"/>
                <a:cs typeface="Arial"/>
              </a:rPr>
              <a:t> UK must perform a systematic Training Needs Analysis. This process identifies exact skill shortages in clinical tech and leadership, ensuring training investment address real operational needs.  </a:t>
            </a:r>
          </a:p>
        </p:txBody>
      </p:sp>
      <p:sp>
        <p:nvSpPr>
          <p:cNvPr id="4" name="TextBox 3">
            <a:extLst>
              <a:ext uri="{FF2B5EF4-FFF2-40B4-BE49-F238E27FC236}">
                <a16:creationId xmlns:a16="http://schemas.microsoft.com/office/drawing/2014/main" id="{6FA94109-C7A7-5BA0-F2D3-CA3A4ADF467F}"/>
              </a:ext>
            </a:extLst>
          </p:cNvPr>
          <p:cNvSpPr txBox="1"/>
          <p:nvPr/>
        </p:nvSpPr>
        <p:spPr>
          <a:xfrm>
            <a:off x="274720" y="2621265"/>
            <a:ext cx="4219597"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latin typeface="Arial"/>
                <a:cs typeface="Arial"/>
              </a:rPr>
              <a:t>Targeted Learning Programs</a:t>
            </a:r>
          </a:p>
          <a:p>
            <a:r>
              <a:rPr lang="en-GB" sz="1600">
                <a:latin typeface="Arial"/>
                <a:cs typeface="Arial"/>
              </a:rPr>
              <a:t>We recommend continues upskilling programs combining digital tool training for clinical staff and leadership workshops for managers. Cross functional training between tech and healthcare teams will also improve cross department collaboration.</a:t>
            </a:r>
          </a:p>
        </p:txBody>
      </p:sp>
      <p:sp>
        <p:nvSpPr>
          <p:cNvPr id="9" name="TextBox 8">
            <a:extLst>
              <a:ext uri="{FF2B5EF4-FFF2-40B4-BE49-F238E27FC236}">
                <a16:creationId xmlns:a16="http://schemas.microsoft.com/office/drawing/2014/main" id="{1ECCDF52-E601-ED0C-259B-47CE39A56FF2}"/>
              </a:ext>
            </a:extLst>
          </p:cNvPr>
          <p:cNvSpPr txBox="1"/>
          <p:nvPr/>
        </p:nvSpPr>
        <p:spPr>
          <a:xfrm>
            <a:off x="224611" y="4587417"/>
            <a:ext cx="3149074"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latin typeface="Arial"/>
                <a:cs typeface="Arial"/>
              </a:rPr>
              <a:t>Evaluating Training Impact</a:t>
            </a:r>
            <a:endParaRPr lang="en-US" b="1" i="1">
              <a:latin typeface="Arial"/>
              <a:cs typeface="Arial"/>
            </a:endParaRPr>
          </a:p>
          <a:p>
            <a:r>
              <a:rPr lang="en-GB" sz="1600">
                <a:latin typeface="Arial"/>
                <a:cs typeface="Arial"/>
              </a:rPr>
              <a:t>Using evaluation framework like Kirkpatrick, this helps us check if training improves daily performance, reduces staff burnout and brings real value to </a:t>
            </a:r>
            <a:r>
              <a:rPr lang="en-GB" sz="1600" err="1">
                <a:latin typeface="Arial"/>
                <a:cs typeface="Arial"/>
              </a:rPr>
              <a:t>HealthConnect</a:t>
            </a:r>
            <a:r>
              <a:rPr lang="en-GB" sz="1600">
                <a:latin typeface="Arial"/>
                <a:cs typeface="Arial"/>
              </a:rPr>
              <a:t> UK.</a:t>
            </a:r>
          </a:p>
        </p:txBody>
      </p:sp>
      <p:sp>
        <p:nvSpPr>
          <p:cNvPr id="13" name="TextBox 12">
            <a:extLst>
              <a:ext uri="{FF2B5EF4-FFF2-40B4-BE49-F238E27FC236}">
                <a16:creationId xmlns:a16="http://schemas.microsoft.com/office/drawing/2014/main" id="{6F26A64B-E398-39C5-0AAD-900C5B87B900}"/>
              </a:ext>
            </a:extLst>
          </p:cNvPr>
          <p:cNvSpPr txBox="1"/>
          <p:nvPr/>
        </p:nvSpPr>
        <p:spPr>
          <a:xfrm>
            <a:off x="8546939" y="387342"/>
            <a:ext cx="3537828" cy="2092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latin typeface="Arial"/>
                <a:cs typeface="Arial"/>
              </a:rPr>
              <a:t>Combining Our Plan</a:t>
            </a:r>
            <a:endParaRPr lang="en-US" b="1" i="1">
              <a:latin typeface="Arial"/>
              <a:cs typeface="Arial"/>
            </a:endParaRPr>
          </a:p>
          <a:p>
            <a:r>
              <a:rPr lang="en-GB" sz="1600">
                <a:latin typeface="Arial"/>
                <a:cs typeface="Arial"/>
              </a:rPr>
              <a:t>To fix our staffing problems, </a:t>
            </a:r>
            <a:r>
              <a:rPr lang="en-GB" sz="1600" err="1">
                <a:latin typeface="Arial"/>
                <a:cs typeface="Arial"/>
              </a:rPr>
              <a:t>HealthConnect</a:t>
            </a:r>
            <a:r>
              <a:rPr lang="en-GB" sz="1600">
                <a:latin typeface="Arial"/>
                <a:cs typeface="Arial"/>
              </a:rPr>
              <a:t> UK needs to connect recruitment, employee benefits and training into one clear plan. Moving from quick fixes to long term planning will keep our business strong and stable.</a:t>
            </a:r>
          </a:p>
        </p:txBody>
      </p:sp>
      <p:sp>
        <p:nvSpPr>
          <p:cNvPr id="15" name="TextBox 14">
            <a:extLst>
              <a:ext uri="{FF2B5EF4-FFF2-40B4-BE49-F238E27FC236}">
                <a16:creationId xmlns:a16="http://schemas.microsoft.com/office/drawing/2014/main" id="{B21B34AE-2D08-D68A-30E6-469DFEF21DAC}"/>
              </a:ext>
            </a:extLst>
          </p:cNvPr>
          <p:cNvSpPr txBox="1"/>
          <p:nvPr/>
        </p:nvSpPr>
        <p:spPr>
          <a:xfrm>
            <a:off x="8526498" y="2488081"/>
            <a:ext cx="3574680" cy="2092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latin typeface="Arial"/>
                <a:cs typeface="Arial"/>
              </a:rPr>
              <a:t>Three Simple Steps</a:t>
            </a:r>
          </a:p>
          <a:p>
            <a:r>
              <a:rPr lang="en-GB" sz="1600">
                <a:latin typeface="Arial"/>
                <a:cs typeface="Arial"/>
              </a:rPr>
              <a:t>First, we will check our skill gaps and share our new job offers on social media. Second, we will start training our current staff and speed up our hiring process. Third, we will measure our progress to make sure the training works.</a:t>
            </a:r>
          </a:p>
        </p:txBody>
      </p:sp>
      <p:sp>
        <p:nvSpPr>
          <p:cNvPr id="17" name="TextBox 16">
            <a:extLst>
              <a:ext uri="{FF2B5EF4-FFF2-40B4-BE49-F238E27FC236}">
                <a16:creationId xmlns:a16="http://schemas.microsoft.com/office/drawing/2014/main" id="{9437C05F-1492-A9C8-A5E1-ACBAABC25481}"/>
              </a:ext>
            </a:extLst>
          </p:cNvPr>
          <p:cNvSpPr txBox="1"/>
          <p:nvPr/>
        </p:nvSpPr>
        <p:spPr>
          <a:xfrm>
            <a:off x="8542201" y="4586089"/>
            <a:ext cx="2948190"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latin typeface="Arial"/>
                <a:cs typeface="Arial"/>
              </a:rPr>
              <a:t>Expe</a:t>
            </a:r>
            <a:r>
              <a:rPr lang="en-GB" b="1" i="1">
                <a:solidFill>
                  <a:srgbClr val="000000"/>
                </a:solidFill>
                <a:latin typeface="Arial"/>
                <a:cs typeface="Arial"/>
              </a:rPr>
              <a:t>cted results</a:t>
            </a:r>
          </a:p>
          <a:p>
            <a:r>
              <a:rPr lang="en-GB" sz="1600">
                <a:latin typeface="Arial"/>
                <a:cs typeface="Arial"/>
              </a:rPr>
              <a:t>This plan will reduce stress for our workers, help medical and IT teams work together better and make our company stronger.</a:t>
            </a:r>
          </a:p>
        </p:txBody>
      </p:sp>
      <p:sp>
        <p:nvSpPr>
          <p:cNvPr id="18" name="TextBox 17">
            <a:extLst>
              <a:ext uri="{FF2B5EF4-FFF2-40B4-BE49-F238E27FC236}">
                <a16:creationId xmlns:a16="http://schemas.microsoft.com/office/drawing/2014/main" id="{8AA4FAEC-2769-15B5-575F-B9FBFE0B2A3F}"/>
              </a:ext>
            </a:extLst>
          </p:cNvPr>
          <p:cNvSpPr txBox="1"/>
          <p:nvPr/>
        </p:nvSpPr>
        <p:spPr>
          <a:xfrm>
            <a:off x="7460363" y="6724"/>
            <a:ext cx="648698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2">
                    <a:lumMod val="25000"/>
                  </a:schemeClr>
                </a:solidFill>
                <a:latin typeface="Arial"/>
                <a:cs typeface="Arial"/>
              </a:rPr>
              <a:t>Implementation Plan</a:t>
            </a:r>
          </a:p>
        </p:txBody>
      </p:sp>
      <p:sp>
        <p:nvSpPr>
          <p:cNvPr id="10" name="TextBox 9">
            <a:extLst>
              <a:ext uri="{FF2B5EF4-FFF2-40B4-BE49-F238E27FC236}">
                <a16:creationId xmlns:a16="http://schemas.microsoft.com/office/drawing/2014/main" id="{FF39887D-AFF0-B1CC-A3D2-9CE4EF9EC3B4}"/>
              </a:ext>
            </a:extLst>
          </p:cNvPr>
          <p:cNvSpPr txBox="1"/>
          <p:nvPr/>
        </p:nvSpPr>
        <p:spPr>
          <a:xfrm>
            <a:off x="4807788" y="414401"/>
            <a:ext cx="2985042"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t>"</a:t>
            </a:r>
            <a:r>
              <a:rPr lang="en-US" sz="1400" i="1">
                <a:latin typeface="Arial"/>
                <a:cs typeface="Arial"/>
              </a:rPr>
              <a:t>According to Kirpatrick (2006), we must measure how training actually changes job performance." </a:t>
            </a:r>
          </a:p>
        </p:txBody>
      </p:sp>
    </p:spTree>
    <p:extLst>
      <p:ext uri="{BB962C8B-B14F-4D97-AF65-F5344CB8AC3E}">
        <p14:creationId xmlns:p14="http://schemas.microsoft.com/office/powerpoint/2010/main" val="855579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5" grpId="0"/>
      <p:bldP spid="1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group of arrows pointing to the center of a circle&#10;&#10;AI-generated content may be incorrect." title="Red dot with arrows pointing to it">
            <a:extLst>
              <a:ext uri="{FF2B5EF4-FFF2-40B4-BE49-F238E27FC236}">
                <a16:creationId xmlns:a16="http://schemas.microsoft.com/office/drawing/2014/main" id="{F3943C89-1216-8A8E-7583-09242C57EC3D}"/>
              </a:ext>
            </a:extLst>
          </p:cNvPr>
          <p:cNvPicPr>
            <a:picLocks noChangeAspect="1"/>
          </p:cNvPicPr>
          <p:nvPr/>
        </p:nvPicPr>
        <p:blipFill>
          <a:blip r:embed="rId2"/>
          <a:srcRect t="5334" b="10396"/>
          <a:stretch>
            <a:fillRect/>
          </a:stretch>
        </p:blipFill>
        <p:spPr>
          <a:xfrm>
            <a:off x="20" y="10"/>
            <a:ext cx="12191980" cy="6857990"/>
          </a:xfrm>
          <a:prstGeom prst="rect">
            <a:avLst/>
          </a:prstGeom>
          <a:noFill/>
        </p:spPr>
      </p:pic>
      <p:sp>
        <p:nvSpPr>
          <p:cNvPr id="4" name="Date Placeholder 3" hidden="1">
            <a:extLst>
              <a:ext uri="{FF2B5EF4-FFF2-40B4-BE49-F238E27FC236}">
                <a16:creationId xmlns:a16="http://schemas.microsoft.com/office/drawing/2014/main" id="{40C8D4FA-D266-A5AC-C4BD-0DAB6CE5147F}"/>
              </a:ext>
            </a:extLst>
          </p:cNvPr>
          <p:cNvSpPr>
            <a:spLocks noGrp="1"/>
          </p:cNvSpPr>
          <p:nvPr>
            <p:ph type="dt" sz="half" idx="10"/>
          </p:nvPr>
        </p:nvSpPr>
        <p:spPr/>
        <p:txBody>
          <a:bodyPr/>
          <a:lstStyle/>
          <a:p>
            <a:pPr>
              <a:spcAft>
                <a:spcPts val="600"/>
              </a:spcAft>
            </a:pPr>
            <a:fld id="{1405B9F1-3590-4CAA-B2A2-D54B6DE698F8}" type="datetime1">
              <a:pPr>
                <a:spcAft>
                  <a:spcPts val="600"/>
                </a:spcAft>
              </a:pPr>
              <a:t>10/10/2026</a:t>
            </a:fld>
            <a:endParaRPr lang="en-US"/>
          </a:p>
        </p:txBody>
      </p:sp>
      <p:sp>
        <p:nvSpPr>
          <p:cNvPr id="6" name="Slide Number Placeholder 5" hidden="1">
            <a:extLst>
              <a:ext uri="{FF2B5EF4-FFF2-40B4-BE49-F238E27FC236}">
                <a16:creationId xmlns:a16="http://schemas.microsoft.com/office/drawing/2014/main" id="{5B1B8628-C712-3ADD-E50C-CFCAEBB6F16F}"/>
              </a:ext>
            </a:extLst>
          </p:cNvPr>
          <p:cNvSpPr>
            <a:spLocks noGrp="1"/>
          </p:cNvSpPr>
          <p:nvPr>
            <p:ph type="sldNum" sz="quarter" idx="12"/>
          </p:nvPr>
        </p:nvSpPr>
        <p:spPr/>
        <p:txBody>
          <a:bodyPr/>
          <a:lstStyle/>
          <a:p>
            <a:pPr>
              <a:spcAft>
                <a:spcPts val="600"/>
              </a:spcAft>
            </a:pPr>
            <a:fld id="{017DE1FC-E54A-4B87-A814-263D1E8654B2}" type="slidenum">
              <a:rPr lang="en-US" dirty="0"/>
              <a:pPr>
                <a:spcAft>
                  <a:spcPts val="600"/>
                </a:spcAft>
              </a:pPr>
              <a:t>11</a:t>
            </a:fld>
            <a:endParaRPr lang="en-US"/>
          </a:p>
        </p:txBody>
      </p:sp>
      <p:sp>
        <p:nvSpPr>
          <p:cNvPr id="8" name="TextBox 7">
            <a:extLst>
              <a:ext uri="{FF2B5EF4-FFF2-40B4-BE49-F238E27FC236}">
                <a16:creationId xmlns:a16="http://schemas.microsoft.com/office/drawing/2014/main" id="{61AD51FD-02EF-057F-92DD-BD95C70CDF97}"/>
              </a:ext>
            </a:extLst>
          </p:cNvPr>
          <p:cNvSpPr txBox="1"/>
          <p:nvPr/>
        </p:nvSpPr>
        <p:spPr>
          <a:xfrm>
            <a:off x="7336043" y="4737377"/>
            <a:ext cx="675217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a:solidFill>
                  <a:schemeClr val="bg1"/>
                </a:solidFill>
                <a:latin typeface="Arial"/>
                <a:cs typeface="Arial"/>
              </a:rPr>
              <a:t>Conclusion</a:t>
            </a:r>
          </a:p>
        </p:txBody>
      </p:sp>
      <p:sp>
        <p:nvSpPr>
          <p:cNvPr id="9" name="TextBox 8">
            <a:extLst>
              <a:ext uri="{FF2B5EF4-FFF2-40B4-BE49-F238E27FC236}">
                <a16:creationId xmlns:a16="http://schemas.microsoft.com/office/drawing/2014/main" id="{700E400C-94A2-F76D-CA7F-5BDA7FAFF6F8}"/>
              </a:ext>
            </a:extLst>
          </p:cNvPr>
          <p:cNvSpPr txBox="1"/>
          <p:nvPr/>
        </p:nvSpPr>
        <p:spPr>
          <a:xfrm>
            <a:off x="2566618" y="1497614"/>
            <a:ext cx="706735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i="1">
                <a:solidFill>
                  <a:schemeClr val="bg2">
                    <a:lumMod val="90000"/>
                  </a:schemeClr>
                </a:solidFill>
                <a:latin typeface="Arial"/>
                <a:cs typeface="Arial"/>
              </a:rPr>
              <a:t>By supporting our staff and connecting our recruitment, training and EVP strategies, </a:t>
            </a:r>
            <a:r>
              <a:rPr lang="en-GB" sz="2400" i="1" err="1">
                <a:solidFill>
                  <a:schemeClr val="bg2">
                    <a:lumMod val="90000"/>
                  </a:schemeClr>
                </a:solidFill>
                <a:latin typeface="Arial"/>
                <a:cs typeface="Arial"/>
              </a:rPr>
              <a:t>HelthConnect</a:t>
            </a:r>
            <a:r>
              <a:rPr lang="en-GB" sz="2400" i="1">
                <a:solidFill>
                  <a:schemeClr val="bg2">
                    <a:lumMod val="90000"/>
                  </a:schemeClr>
                </a:solidFill>
                <a:latin typeface="Arial"/>
                <a:cs typeface="Arial"/>
              </a:rPr>
              <a:t> UK creates a strong foundation for the future. Investing in skills and flexible working protects our business, improves teamwork and delivers better care for patients.</a:t>
            </a:r>
          </a:p>
        </p:txBody>
      </p:sp>
    </p:spTree>
    <p:extLst>
      <p:ext uri="{BB962C8B-B14F-4D97-AF65-F5344CB8AC3E}">
        <p14:creationId xmlns:p14="http://schemas.microsoft.com/office/powerpoint/2010/main" val="1410872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500" fill="hold"/>
                                        <p:tgtEl>
                                          <p:spTgt spid="9"/>
                                        </p:tgtEl>
                                        <p:attrNameLst>
                                          <p:attrName>ppt_w</p:attrName>
                                        </p:attrNameLst>
                                      </p:cBhvr>
                                      <p:tavLst>
                                        <p:tav tm="0">
                                          <p:val>
                                            <p:fltVal val="0"/>
                                          </p:val>
                                        </p:tav>
                                        <p:tav tm="100000">
                                          <p:val>
                                            <p:strVal val="#ppt_w"/>
                                          </p:val>
                                        </p:tav>
                                      </p:tavLst>
                                    </p:anim>
                                    <p:anim calcmode="lin" valueType="num">
                                      <p:cBhvr>
                                        <p:cTn id="8" dur="500" fill="hold"/>
                                        <p:tgtEl>
                                          <p:spTgt spid="9"/>
                                        </p:tgtEl>
                                        <p:attrNameLst>
                                          <p:attrName>ppt_h</p:attrName>
                                        </p:attrNameLst>
                                      </p:cBhvr>
                                      <p:tavLst>
                                        <p:tav tm="0">
                                          <p:val>
                                            <p:fltVal val="0"/>
                                          </p:val>
                                        </p:tav>
                                        <p:tav tm="100000">
                                          <p:val>
                                            <p:strVal val="#ppt_h"/>
                                          </p:val>
                                        </p:tav>
                                      </p:tavLst>
                                    </p:anim>
                                    <p:animEffect transition="in" filter="fade">
                                      <p:cBhvr>
                                        <p:cTn id="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A6359BCF-2201-FAB2-B864-18187B0959A6}"/>
              </a:ext>
            </a:extLst>
          </p:cNvPr>
          <p:cNvSpPr>
            <a:spLocks noGrp="1"/>
          </p:cNvSpPr>
          <p:nvPr>
            <p:ph type="dt" sz="half" idx="10"/>
          </p:nvPr>
        </p:nvSpPr>
        <p:spPr/>
        <p:txBody>
          <a:bodyPr/>
          <a:lstStyle/>
          <a:p>
            <a:fld id="{68A68087-9AD7-4C14-8B96-E41107C3F58C}" type="datetime1">
              <a:t>10/10/2026</a:t>
            </a:fld>
            <a:endParaRPr lang="en-US"/>
          </a:p>
        </p:txBody>
      </p:sp>
      <p:sp>
        <p:nvSpPr>
          <p:cNvPr id="6" name="Slide Number Placeholder 5">
            <a:extLst>
              <a:ext uri="{FF2B5EF4-FFF2-40B4-BE49-F238E27FC236}">
                <a16:creationId xmlns:a16="http://schemas.microsoft.com/office/drawing/2014/main" id="{CA95124E-8338-CE3F-84AA-EC4556AB1F32}"/>
              </a:ext>
            </a:extLst>
          </p:cNvPr>
          <p:cNvSpPr>
            <a:spLocks noGrp="1"/>
          </p:cNvSpPr>
          <p:nvPr>
            <p:ph type="sldNum" sz="quarter" idx="12"/>
          </p:nvPr>
        </p:nvSpPr>
        <p:spPr/>
        <p:txBody>
          <a:bodyPr/>
          <a:lstStyle/>
          <a:p>
            <a:fld id="{017DE1FC-E54A-4B87-A814-263D1E8654B2}" type="slidenum">
              <a:rPr lang="en-US" dirty="0"/>
              <a:t>12</a:t>
            </a:fld>
            <a:endParaRPr lang="en-US"/>
          </a:p>
        </p:txBody>
      </p:sp>
      <p:sp>
        <p:nvSpPr>
          <p:cNvPr id="7" name="TextBox 6">
            <a:extLst>
              <a:ext uri="{FF2B5EF4-FFF2-40B4-BE49-F238E27FC236}">
                <a16:creationId xmlns:a16="http://schemas.microsoft.com/office/drawing/2014/main" id="{EA089F22-CCD1-960B-3F28-B5AA44EEF0FD}"/>
              </a:ext>
            </a:extLst>
          </p:cNvPr>
          <p:cNvSpPr txBox="1"/>
          <p:nvPr/>
        </p:nvSpPr>
        <p:spPr>
          <a:xfrm>
            <a:off x="229047" y="240254"/>
            <a:ext cx="525146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a:latin typeface="Arial"/>
                <a:cs typeface="Arial"/>
              </a:rPr>
              <a:t>References</a:t>
            </a:r>
          </a:p>
        </p:txBody>
      </p:sp>
      <p:sp>
        <p:nvSpPr>
          <p:cNvPr id="8" name="TextBox 7">
            <a:extLst>
              <a:ext uri="{FF2B5EF4-FFF2-40B4-BE49-F238E27FC236}">
                <a16:creationId xmlns:a16="http://schemas.microsoft.com/office/drawing/2014/main" id="{3EE69D43-522C-54B6-5D23-BD081D7A36B3}"/>
              </a:ext>
            </a:extLst>
          </p:cNvPr>
          <p:cNvSpPr txBox="1"/>
          <p:nvPr/>
        </p:nvSpPr>
        <p:spPr>
          <a:xfrm>
            <a:off x="626490" y="1087145"/>
            <a:ext cx="8605031"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US" sz="1400" b="1">
                <a:latin typeface="Arial"/>
                <a:cs typeface="Arial"/>
              </a:rPr>
              <a:t>Amstrong, M. and Taylor, S. (2020) </a:t>
            </a:r>
            <a:r>
              <a:rPr lang="en-US" sz="1400" i="1">
                <a:latin typeface="Arial"/>
                <a:cs typeface="Arial"/>
              </a:rPr>
              <a:t>Amstrong's Handbook of Human Resource Management Practice.</a:t>
            </a:r>
            <a:r>
              <a:rPr lang="en-US" sz="1400">
                <a:latin typeface="Arial"/>
                <a:cs typeface="Arial"/>
              </a:rPr>
              <a:t> 15th </a:t>
            </a:r>
            <a:r>
              <a:rPr lang="en-US" sz="1400" err="1">
                <a:latin typeface="Arial"/>
                <a:cs typeface="Arial"/>
              </a:rPr>
              <a:t>edn</a:t>
            </a:r>
            <a:r>
              <a:rPr lang="en-US" sz="1400">
                <a:latin typeface="Arial"/>
                <a:cs typeface="Arial"/>
              </a:rPr>
              <a:t>. London: Kogan Page.</a:t>
            </a:r>
          </a:p>
          <a:p>
            <a:pPr marL="342900" indent="-342900">
              <a:buAutoNum type="arabicPeriod"/>
            </a:pPr>
            <a:r>
              <a:rPr lang="en-US" sz="1400" b="1">
                <a:latin typeface="Arial"/>
                <a:cs typeface="Arial"/>
              </a:rPr>
              <a:t>Boxall, P. and Purcell, J. (2016)</a:t>
            </a:r>
            <a:r>
              <a:rPr lang="en-US" sz="1400">
                <a:latin typeface="Arial"/>
                <a:cs typeface="Arial"/>
              </a:rPr>
              <a:t> </a:t>
            </a:r>
            <a:r>
              <a:rPr lang="en-US" sz="1400" i="1">
                <a:latin typeface="Arial"/>
                <a:cs typeface="Arial"/>
              </a:rPr>
              <a:t>Strategy and Human Resource Management</a:t>
            </a:r>
            <a:r>
              <a:rPr lang="en-US" sz="1400">
                <a:latin typeface="Arial"/>
                <a:cs typeface="Arial"/>
              </a:rPr>
              <a:t>. 4th </a:t>
            </a:r>
            <a:r>
              <a:rPr lang="en-US" sz="1400" err="1">
                <a:latin typeface="Arial"/>
                <a:cs typeface="Arial"/>
              </a:rPr>
              <a:t>edn</a:t>
            </a:r>
            <a:r>
              <a:rPr lang="en-US" sz="1400">
                <a:latin typeface="Arial"/>
                <a:cs typeface="Arial"/>
              </a:rPr>
              <a:t>. London: Palgrave Macmillan.</a:t>
            </a:r>
            <a:endParaRPr lang="en-US"/>
          </a:p>
          <a:p>
            <a:pPr marL="342900" indent="-342900">
              <a:buAutoNum type="arabicPeriod"/>
            </a:pPr>
            <a:r>
              <a:rPr lang="en-US" sz="1400" b="1">
                <a:latin typeface="Arial"/>
                <a:cs typeface="Arial"/>
              </a:rPr>
              <a:t>CIPD (2023)</a:t>
            </a:r>
            <a:r>
              <a:rPr lang="en-US" sz="1400" i="1">
                <a:latin typeface="Arial"/>
                <a:cs typeface="Arial"/>
              </a:rPr>
              <a:t> Resourcing and Talent Planning Survey</a:t>
            </a:r>
            <a:r>
              <a:rPr lang="en-US" sz="1400">
                <a:latin typeface="Arial"/>
                <a:cs typeface="Arial"/>
              </a:rPr>
              <a:t>. London: Chartered Institute of Personnel and Development.</a:t>
            </a:r>
          </a:p>
          <a:p>
            <a:pPr marL="342900" indent="-342900">
              <a:buAutoNum type="arabicPeriod"/>
            </a:pPr>
            <a:r>
              <a:rPr lang="en-US" sz="1400" b="1">
                <a:latin typeface="Arial"/>
                <a:cs typeface="Arial"/>
              </a:rPr>
              <a:t>Kirkpatrick, D.L. and Kirkpatrick, J.D. (2006)</a:t>
            </a:r>
            <a:r>
              <a:rPr lang="en-US" sz="1400" i="1">
                <a:latin typeface="Arial"/>
                <a:cs typeface="Arial"/>
              </a:rPr>
              <a:t> Evaluating Training Programs: The Four Levels</a:t>
            </a:r>
            <a:r>
              <a:rPr lang="en-US" sz="1400">
                <a:latin typeface="Arial"/>
                <a:cs typeface="Arial"/>
              </a:rPr>
              <a:t>. 3rd </a:t>
            </a:r>
            <a:r>
              <a:rPr lang="en-US" sz="1400" err="1">
                <a:latin typeface="Arial"/>
                <a:cs typeface="Arial"/>
              </a:rPr>
              <a:t>edn</a:t>
            </a:r>
            <a:r>
              <a:rPr lang="en-US" sz="1400">
                <a:latin typeface="Arial"/>
                <a:cs typeface="Arial"/>
              </a:rPr>
              <a:t>. San Francisko: Berrett-Koehler Publishers.</a:t>
            </a:r>
          </a:p>
          <a:p>
            <a:pPr marL="342900" indent="-342900">
              <a:buAutoNum type="arabicPeriod"/>
            </a:pPr>
            <a:r>
              <a:rPr lang="en-US" sz="1400" b="1">
                <a:latin typeface="Arial"/>
                <a:cs typeface="Arial"/>
              </a:rPr>
              <a:t>Noe, R.A. (2020)</a:t>
            </a:r>
            <a:r>
              <a:rPr lang="en-US" sz="1400" i="1">
                <a:latin typeface="Arial"/>
                <a:cs typeface="Arial"/>
              </a:rPr>
              <a:t> Employee Training and Development</a:t>
            </a:r>
            <a:r>
              <a:rPr lang="en-US" sz="1400">
                <a:latin typeface="Arial"/>
                <a:cs typeface="Arial"/>
              </a:rPr>
              <a:t>. 8th </a:t>
            </a:r>
            <a:r>
              <a:rPr lang="en-US" sz="1400" err="1">
                <a:latin typeface="Arial"/>
                <a:cs typeface="Arial"/>
              </a:rPr>
              <a:t>edn</a:t>
            </a:r>
            <a:r>
              <a:rPr lang="en-US" sz="1400">
                <a:latin typeface="Arial"/>
                <a:cs typeface="Arial"/>
              </a:rPr>
              <a:t>. New York: McGraw-Hill Education.</a:t>
            </a:r>
          </a:p>
          <a:p>
            <a:pPr marL="342900" indent="-342900">
              <a:buAutoNum type="arabicPeriod"/>
            </a:pPr>
            <a:r>
              <a:rPr lang="en-US" sz="1400" b="1">
                <a:latin typeface="Arial"/>
                <a:cs typeface="Arial"/>
              </a:rPr>
              <a:t>Porter, M.E. (1985)</a:t>
            </a:r>
            <a:r>
              <a:rPr lang="en-US" sz="1400">
                <a:latin typeface="Arial"/>
                <a:cs typeface="Arial"/>
              </a:rPr>
              <a:t> </a:t>
            </a:r>
            <a:r>
              <a:rPr lang="en-US" sz="1400" i="1">
                <a:latin typeface="Arial"/>
                <a:cs typeface="Arial"/>
              </a:rPr>
              <a:t>Competitive Advantage: Creating and Sustaining Superior Performance</a:t>
            </a:r>
            <a:r>
              <a:rPr lang="en-US" sz="1400">
                <a:latin typeface="Arial"/>
                <a:cs typeface="Arial"/>
              </a:rPr>
              <a:t>. New York: Free Press.</a:t>
            </a:r>
          </a:p>
          <a:p>
            <a:pPr marL="342900" indent="-342900">
              <a:buAutoNum type="arabicPeriod"/>
            </a:pPr>
            <a:r>
              <a:rPr lang="en-US" sz="1400" b="1" err="1">
                <a:latin typeface="Arial"/>
                <a:cs typeface="Arial"/>
              </a:rPr>
              <a:t>Storey</a:t>
            </a:r>
            <a:r>
              <a:rPr lang="en-US" sz="1400" b="1">
                <a:latin typeface="Arial"/>
                <a:cs typeface="Arial"/>
              </a:rPr>
              <a:t>, J.(2007)</a:t>
            </a:r>
            <a:r>
              <a:rPr lang="en-US" sz="1400">
                <a:latin typeface="Arial"/>
                <a:cs typeface="Arial"/>
              </a:rPr>
              <a:t> </a:t>
            </a:r>
            <a:r>
              <a:rPr lang="en-US" sz="1400" i="1">
                <a:latin typeface="Arial"/>
                <a:cs typeface="Arial"/>
              </a:rPr>
              <a:t>Human Resource Management: A Critical Text</a:t>
            </a:r>
            <a:r>
              <a:rPr lang="en-US" sz="1400">
                <a:latin typeface="Arial"/>
                <a:cs typeface="Arial"/>
              </a:rPr>
              <a:t>. 3rd </a:t>
            </a:r>
            <a:r>
              <a:rPr lang="en-US" sz="1400" err="1">
                <a:latin typeface="Arial"/>
                <a:cs typeface="Arial"/>
              </a:rPr>
              <a:t>edn</a:t>
            </a:r>
            <a:r>
              <a:rPr lang="en-US" sz="1400">
                <a:latin typeface="Arial"/>
                <a:cs typeface="Arial"/>
              </a:rPr>
              <a:t>. London: Thomson Learning.</a:t>
            </a:r>
          </a:p>
          <a:p>
            <a:pPr marL="342900" indent="-342900">
              <a:buAutoNum type="arabicPeriod"/>
            </a:pPr>
            <a:r>
              <a:rPr lang="en-US" sz="1400" b="1">
                <a:latin typeface="Arial"/>
                <a:cs typeface="Arial"/>
              </a:rPr>
              <a:t>Torrington, D., Hall, L., Taylor , S. and Atkinson, C. (2020)</a:t>
            </a:r>
            <a:r>
              <a:rPr lang="en-US" sz="1400">
                <a:latin typeface="Arial"/>
                <a:cs typeface="Arial"/>
              </a:rPr>
              <a:t> </a:t>
            </a:r>
            <a:r>
              <a:rPr lang="en-US" sz="1400" i="1">
                <a:latin typeface="Arial"/>
                <a:cs typeface="Arial"/>
              </a:rPr>
              <a:t>Human Resource Management.</a:t>
            </a:r>
            <a:r>
              <a:rPr lang="en-US" sz="1400">
                <a:latin typeface="Arial"/>
                <a:cs typeface="Arial"/>
              </a:rPr>
              <a:t> 11th </a:t>
            </a:r>
            <a:r>
              <a:rPr lang="en-US" sz="1400" err="1">
                <a:latin typeface="Arial"/>
                <a:cs typeface="Arial"/>
              </a:rPr>
              <a:t>edn</a:t>
            </a:r>
            <a:r>
              <a:rPr lang="en-US" sz="1400">
                <a:latin typeface="Arial"/>
                <a:cs typeface="Arial"/>
              </a:rPr>
              <a:t>. Harlow: Pearson.</a:t>
            </a:r>
          </a:p>
          <a:p>
            <a:pPr marL="342900" indent="-342900">
              <a:buAutoNum type="arabicPeriod"/>
            </a:pPr>
            <a:endParaRPr lang="en-US" sz="1400">
              <a:latin typeface="Arial"/>
              <a:cs typeface="Arial"/>
            </a:endParaRPr>
          </a:p>
        </p:txBody>
      </p:sp>
    </p:spTree>
    <p:extLst>
      <p:ext uri="{BB962C8B-B14F-4D97-AF65-F5344CB8AC3E}">
        <p14:creationId xmlns:p14="http://schemas.microsoft.com/office/powerpoint/2010/main" val="2825885575"/>
      </p:ext>
    </p:extLst>
  </p:cSld>
  <p:clrMapOvr>
    <a:masterClrMapping/>
  </p:clrMapOvr>
</p:sld>
</file>

<file path=ppt/theme/theme1.xml><?xml version="1.0" encoding="utf-8"?>
<a:theme xmlns:a="http://schemas.openxmlformats.org/drawingml/2006/main" name="GradientRiseVTI">
  <a:themeElements>
    <a:clrScheme name="GradientRiseVTI">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VTI">
      <a:majorFont>
        <a:latin typeface="Avenir Next LT Pro"/>
        <a:ea typeface=""/>
        <a:cs typeface=""/>
      </a:majorFont>
      <a:minorFont>
        <a:latin typeface="Avenir Next LT Pro Light"/>
        <a:ea typeface=""/>
        <a:cs typeface=""/>
      </a:minorFont>
    </a:fontScheme>
    <a:fmtScheme name="GradientRi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13C68A69-E745-489A-84EC-B7BCE4AA380B}" vid="{9CF7857A-9412-4E45-AB0D-6EAA5A7DC4C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GradientRiseVTI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28</cp:revision>
  <dcterms:created xsi:type="dcterms:W3CDTF">2026-10-02T09:31:12Z</dcterms:created>
  <dcterms:modified xsi:type="dcterms:W3CDTF">2026-10-10T20:10:39Z</dcterms:modified>
</cp:coreProperties>
</file>