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58" r:id="rId6"/>
    <p:sldId id="257" r:id="rId7"/>
    <p:sldId id="263" r:id="rId8"/>
    <p:sldId id="264" r:id="rId9"/>
    <p:sldId id="265" r:id="rId10"/>
    <p:sldId id="266" r:id="rId11"/>
    <p:sldId id="268" r:id="rId12"/>
    <p:sldId id="267" r:id="rId13"/>
    <p:sldId id="269" r:id="rId14"/>
    <p:sldId id="270" r:id="rId15"/>
    <p:sldId id="271" r:id="rId16"/>
    <p:sldId id="273" r:id="rId17"/>
    <p:sldId id="272" r:id="rId18"/>
    <p:sldId id="274" r:id="rId19"/>
    <p:sldId id="275"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643F6E-774D-4EBA-BF3D-3DB877D5F7C6}" v="23" dt="2023-10-11T12:08:57.7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231" autoAdjust="0"/>
    <p:restoredTop sz="94660"/>
  </p:normalViewPr>
  <p:slideViewPr>
    <p:cSldViewPr snapToGrid="0">
      <p:cViewPr varScale="1">
        <p:scale>
          <a:sx n="77" d="100"/>
          <a:sy n="77" d="100"/>
        </p:scale>
        <p:origin x="120" y="7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vid Gardner" userId="32a3b49f-52b0-4a7d-8a0d-c44fdf742dfe" providerId="ADAL" clId="{5B643F6E-774D-4EBA-BF3D-3DB877D5F7C6}"/>
    <pc:docChg chg="custSel addSld delSld modSld sldOrd">
      <pc:chgData name="David Gardner" userId="32a3b49f-52b0-4a7d-8a0d-c44fdf742dfe" providerId="ADAL" clId="{5B643F6E-774D-4EBA-BF3D-3DB877D5F7C6}" dt="2023-10-13T13:00:22.659" v="2660" actId="313"/>
      <pc:docMkLst>
        <pc:docMk/>
      </pc:docMkLst>
      <pc:sldChg chg="addSp delSp modSp mod setBg addAnim setClrOvrMap">
        <pc:chgData name="David Gardner" userId="32a3b49f-52b0-4a7d-8a0d-c44fdf742dfe" providerId="ADAL" clId="{5B643F6E-774D-4EBA-BF3D-3DB877D5F7C6}" dt="2023-10-11T12:08:57.797" v="2656" actId="122"/>
        <pc:sldMkLst>
          <pc:docMk/>
          <pc:sldMk cId="720268275" sldId="256"/>
        </pc:sldMkLst>
        <pc:spChg chg="mod">
          <ac:chgData name="David Gardner" userId="32a3b49f-52b0-4a7d-8a0d-c44fdf742dfe" providerId="ADAL" clId="{5B643F6E-774D-4EBA-BF3D-3DB877D5F7C6}" dt="2023-10-11T12:08:57.797" v="2656" actId="122"/>
          <ac:spMkLst>
            <pc:docMk/>
            <pc:sldMk cId="720268275" sldId="256"/>
            <ac:spMk id="2" creationId="{7CECCFFA-4D2C-BB4F-B0C6-A2832BB9F277}"/>
          </ac:spMkLst>
        </pc:spChg>
        <pc:spChg chg="del">
          <ac:chgData name="David Gardner" userId="32a3b49f-52b0-4a7d-8a0d-c44fdf742dfe" providerId="ADAL" clId="{5B643F6E-774D-4EBA-BF3D-3DB877D5F7C6}" dt="2023-10-11T12:06:20.721" v="2618" actId="478"/>
          <ac:spMkLst>
            <pc:docMk/>
            <pc:sldMk cId="720268275" sldId="256"/>
            <ac:spMk id="3" creationId="{51344A68-8C3A-A4A1-93B6-4DB2D1B4D3F9}"/>
          </ac:spMkLst>
        </pc:spChg>
        <pc:spChg chg="add">
          <ac:chgData name="David Gardner" userId="32a3b49f-52b0-4a7d-8a0d-c44fdf742dfe" providerId="ADAL" clId="{5B643F6E-774D-4EBA-BF3D-3DB877D5F7C6}" dt="2023-10-11T12:08:51.438" v="2654" actId="26606"/>
          <ac:spMkLst>
            <pc:docMk/>
            <pc:sldMk cId="720268275" sldId="256"/>
            <ac:spMk id="1041" creationId="{F6E384F5-137A-40B1-97F0-694CC6ECD59C}"/>
          </ac:spMkLst>
        </pc:spChg>
        <pc:spChg chg="add">
          <ac:chgData name="David Gardner" userId="32a3b49f-52b0-4a7d-8a0d-c44fdf742dfe" providerId="ADAL" clId="{5B643F6E-774D-4EBA-BF3D-3DB877D5F7C6}" dt="2023-10-11T12:08:51.438" v="2654" actId="26606"/>
          <ac:spMkLst>
            <pc:docMk/>
            <pc:sldMk cId="720268275" sldId="256"/>
            <ac:spMk id="1043" creationId="{9DBC4630-03DA-474F-BBCB-BA3AE6B317A4}"/>
          </ac:spMkLst>
        </pc:spChg>
        <pc:spChg chg="add">
          <ac:chgData name="David Gardner" userId="32a3b49f-52b0-4a7d-8a0d-c44fdf742dfe" providerId="ADAL" clId="{5B643F6E-774D-4EBA-BF3D-3DB877D5F7C6}" dt="2023-10-11T12:08:51.438" v="2654" actId="26606"/>
          <ac:spMkLst>
            <pc:docMk/>
            <pc:sldMk cId="720268275" sldId="256"/>
            <ac:spMk id="1045" creationId="{78418A25-6EAC-4140-BFE6-284E1925B5EE}"/>
          </ac:spMkLst>
        </pc:spChg>
        <pc:spChg chg="add">
          <ac:chgData name="David Gardner" userId="32a3b49f-52b0-4a7d-8a0d-c44fdf742dfe" providerId="ADAL" clId="{5B643F6E-774D-4EBA-BF3D-3DB877D5F7C6}" dt="2023-10-11T12:08:51.438" v="2654" actId="26606"/>
          <ac:spMkLst>
            <pc:docMk/>
            <pc:sldMk cId="720268275" sldId="256"/>
            <ac:spMk id="1047" creationId="{6B9D64DB-4D5C-4A91-B45F-F301E3174F9F}"/>
          </ac:spMkLst>
        </pc:spChg>
        <pc:spChg chg="add">
          <ac:chgData name="David Gardner" userId="32a3b49f-52b0-4a7d-8a0d-c44fdf742dfe" providerId="ADAL" clId="{5B643F6E-774D-4EBA-BF3D-3DB877D5F7C6}" dt="2023-10-11T12:08:51.438" v="2654" actId="26606"/>
          <ac:spMkLst>
            <pc:docMk/>
            <pc:sldMk cId="720268275" sldId="256"/>
            <ac:spMk id="1049" creationId="{CB14CE1B-4BC5-4EF2-BE3D-05E4F580B3DB}"/>
          </ac:spMkLst>
        </pc:spChg>
        <pc:picChg chg="add mod ord">
          <ac:chgData name="David Gardner" userId="32a3b49f-52b0-4a7d-8a0d-c44fdf742dfe" providerId="ADAL" clId="{5B643F6E-774D-4EBA-BF3D-3DB877D5F7C6}" dt="2023-10-11T12:08:51.438" v="2654" actId="26606"/>
          <ac:picMkLst>
            <pc:docMk/>
            <pc:sldMk cId="720268275" sldId="256"/>
            <ac:picMk id="1026" creationId="{DE2382A1-3BD2-7AC0-04F0-C3BCAA271C38}"/>
          </ac:picMkLst>
        </pc:picChg>
        <pc:picChg chg="add del mod">
          <ac:chgData name="David Gardner" userId="32a3b49f-52b0-4a7d-8a0d-c44fdf742dfe" providerId="ADAL" clId="{5B643F6E-774D-4EBA-BF3D-3DB877D5F7C6}" dt="2023-10-11T12:06:32.313" v="2621" actId="478"/>
          <ac:picMkLst>
            <pc:docMk/>
            <pc:sldMk cId="720268275" sldId="256"/>
            <ac:picMk id="1028" creationId="{1067BA7F-DB4E-61ED-2880-E22C7C0CE336}"/>
          </ac:picMkLst>
        </pc:picChg>
        <pc:picChg chg="add mod ord">
          <ac:chgData name="David Gardner" userId="32a3b49f-52b0-4a7d-8a0d-c44fdf742dfe" providerId="ADAL" clId="{5B643F6E-774D-4EBA-BF3D-3DB877D5F7C6}" dt="2023-10-11T12:08:51.438" v="2654" actId="26606"/>
          <ac:picMkLst>
            <pc:docMk/>
            <pc:sldMk cId="720268275" sldId="256"/>
            <ac:picMk id="1030" creationId="{DCD62C3A-7A39-8C1D-E298-57DC9402B624}"/>
          </ac:picMkLst>
        </pc:picChg>
        <pc:picChg chg="add mod ord">
          <ac:chgData name="David Gardner" userId="32a3b49f-52b0-4a7d-8a0d-c44fdf742dfe" providerId="ADAL" clId="{5B643F6E-774D-4EBA-BF3D-3DB877D5F7C6}" dt="2023-10-11T12:08:51.438" v="2654" actId="26606"/>
          <ac:picMkLst>
            <pc:docMk/>
            <pc:sldMk cId="720268275" sldId="256"/>
            <ac:picMk id="1032" creationId="{468F61C2-D959-EB28-2591-316A80F6189C}"/>
          </ac:picMkLst>
        </pc:picChg>
        <pc:picChg chg="add mod">
          <ac:chgData name="David Gardner" userId="32a3b49f-52b0-4a7d-8a0d-c44fdf742dfe" providerId="ADAL" clId="{5B643F6E-774D-4EBA-BF3D-3DB877D5F7C6}" dt="2023-10-11T12:08:51.438" v="2654" actId="26606"/>
          <ac:picMkLst>
            <pc:docMk/>
            <pc:sldMk cId="720268275" sldId="256"/>
            <ac:picMk id="1034" creationId="{BBD407C4-E5BE-E355-BD4B-33B7F5DF12C0}"/>
          </ac:picMkLst>
        </pc:picChg>
        <pc:picChg chg="add mod">
          <ac:chgData name="David Gardner" userId="32a3b49f-52b0-4a7d-8a0d-c44fdf742dfe" providerId="ADAL" clId="{5B643F6E-774D-4EBA-BF3D-3DB877D5F7C6}" dt="2023-10-11T12:08:51.438" v="2654" actId="26606"/>
          <ac:picMkLst>
            <pc:docMk/>
            <pc:sldMk cId="720268275" sldId="256"/>
            <ac:picMk id="1036" creationId="{CFF6FA84-C8C0-F0EE-6571-6803906FABD1}"/>
          </ac:picMkLst>
        </pc:picChg>
      </pc:sldChg>
      <pc:sldChg chg="modSp mod">
        <pc:chgData name="David Gardner" userId="32a3b49f-52b0-4a7d-8a0d-c44fdf742dfe" providerId="ADAL" clId="{5B643F6E-774D-4EBA-BF3D-3DB877D5F7C6}" dt="2023-10-11T12:03:44.942" v="2461" actId="20577"/>
        <pc:sldMkLst>
          <pc:docMk/>
          <pc:sldMk cId="2169365515" sldId="258"/>
        </pc:sldMkLst>
        <pc:spChg chg="mod">
          <ac:chgData name="David Gardner" userId="32a3b49f-52b0-4a7d-8a0d-c44fdf742dfe" providerId="ADAL" clId="{5B643F6E-774D-4EBA-BF3D-3DB877D5F7C6}" dt="2023-10-11T12:01:53.692" v="2251" actId="122"/>
          <ac:spMkLst>
            <pc:docMk/>
            <pc:sldMk cId="2169365515" sldId="258"/>
            <ac:spMk id="2" creationId="{08C1199F-A112-6E9C-8A60-6AFEAD0BDD1A}"/>
          </ac:spMkLst>
        </pc:spChg>
        <pc:spChg chg="mod">
          <ac:chgData name="David Gardner" userId="32a3b49f-52b0-4a7d-8a0d-c44fdf742dfe" providerId="ADAL" clId="{5B643F6E-774D-4EBA-BF3D-3DB877D5F7C6}" dt="2023-10-11T12:03:44.942" v="2461" actId="20577"/>
          <ac:spMkLst>
            <pc:docMk/>
            <pc:sldMk cId="2169365515" sldId="258"/>
            <ac:spMk id="3" creationId="{464303F9-DDEA-01B7-173E-B964C29F3D2A}"/>
          </ac:spMkLst>
        </pc:spChg>
      </pc:sldChg>
      <pc:sldChg chg="modSp mod">
        <pc:chgData name="David Gardner" userId="32a3b49f-52b0-4a7d-8a0d-c44fdf742dfe" providerId="ADAL" clId="{5B643F6E-774D-4EBA-BF3D-3DB877D5F7C6}" dt="2023-10-11T11:58:10.594" v="1817" actId="20577"/>
        <pc:sldMkLst>
          <pc:docMk/>
          <pc:sldMk cId="3498547128" sldId="259"/>
        </pc:sldMkLst>
        <pc:spChg chg="mod">
          <ac:chgData name="David Gardner" userId="32a3b49f-52b0-4a7d-8a0d-c44fdf742dfe" providerId="ADAL" clId="{5B643F6E-774D-4EBA-BF3D-3DB877D5F7C6}" dt="2023-10-11T11:54:32.004" v="1531" actId="122"/>
          <ac:spMkLst>
            <pc:docMk/>
            <pc:sldMk cId="3498547128" sldId="259"/>
            <ac:spMk id="2" creationId="{571C9616-D443-8301-1EFA-03CCB34890D8}"/>
          </ac:spMkLst>
        </pc:spChg>
        <pc:spChg chg="mod">
          <ac:chgData name="David Gardner" userId="32a3b49f-52b0-4a7d-8a0d-c44fdf742dfe" providerId="ADAL" clId="{5B643F6E-774D-4EBA-BF3D-3DB877D5F7C6}" dt="2023-10-11T11:58:10.594" v="1817" actId="20577"/>
          <ac:spMkLst>
            <pc:docMk/>
            <pc:sldMk cId="3498547128" sldId="259"/>
            <ac:spMk id="3" creationId="{1AA0AA3D-02EB-79A9-7ECD-D4ED0BA849E6}"/>
          </ac:spMkLst>
        </pc:spChg>
      </pc:sldChg>
      <pc:sldChg chg="modSp mod">
        <pc:chgData name="David Gardner" userId="32a3b49f-52b0-4a7d-8a0d-c44fdf742dfe" providerId="ADAL" clId="{5B643F6E-774D-4EBA-BF3D-3DB877D5F7C6}" dt="2023-10-11T12:09:44.769" v="2657" actId="12"/>
        <pc:sldMkLst>
          <pc:docMk/>
          <pc:sldMk cId="3943287316" sldId="260"/>
        </pc:sldMkLst>
        <pc:spChg chg="mod">
          <ac:chgData name="David Gardner" userId="32a3b49f-52b0-4a7d-8a0d-c44fdf742dfe" providerId="ADAL" clId="{5B643F6E-774D-4EBA-BF3D-3DB877D5F7C6}" dt="2023-10-11T11:58:14.253" v="1818" actId="122"/>
          <ac:spMkLst>
            <pc:docMk/>
            <pc:sldMk cId="3943287316" sldId="260"/>
            <ac:spMk id="2" creationId="{174BA276-A8BA-BCAA-CCE6-A9CB836F6CF8}"/>
          </ac:spMkLst>
        </pc:spChg>
        <pc:spChg chg="mod">
          <ac:chgData name="David Gardner" userId="32a3b49f-52b0-4a7d-8a0d-c44fdf742dfe" providerId="ADAL" clId="{5B643F6E-774D-4EBA-BF3D-3DB877D5F7C6}" dt="2023-10-11T12:09:44.769" v="2657" actId="12"/>
          <ac:spMkLst>
            <pc:docMk/>
            <pc:sldMk cId="3943287316" sldId="260"/>
            <ac:spMk id="3" creationId="{0316CC75-A3C4-AA23-4453-A4CFC432E12D}"/>
          </ac:spMkLst>
        </pc:spChg>
      </pc:sldChg>
      <pc:sldChg chg="modSp mod">
        <pc:chgData name="David Gardner" userId="32a3b49f-52b0-4a7d-8a0d-c44fdf742dfe" providerId="ADAL" clId="{5B643F6E-774D-4EBA-BF3D-3DB877D5F7C6}" dt="2023-10-11T12:01:39.164" v="2250" actId="20577"/>
        <pc:sldMkLst>
          <pc:docMk/>
          <pc:sldMk cId="52863045" sldId="261"/>
        </pc:sldMkLst>
        <pc:spChg chg="mod">
          <ac:chgData name="David Gardner" userId="32a3b49f-52b0-4a7d-8a0d-c44fdf742dfe" providerId="ADAL" clId="{5B643F6E-774D-4EBA-BF3D-3DB877D5F7C6}" dt="2023-10-11T11:59:47.389" v="1956" actId="122"/>
          <ac:spMkLst>
            <pc:docMk/>
            <pc:sldMk cId="52863045" sldId="261"/>
            <ac:spMk id="2" creationId="{C54D59FB-B5B8-702A-57EE-29D02AA3E625}"/>
          </ac:spMkLst>
        </pc:spChg>
        <pc:spChg chg="mod">
          <ac:chgData name="David Gardner" userId="32a3b49f-52b0-4a7d-8a0d-c44fdf742dfe" providerId="ADAL" clId="{5B643F6E-774D-4EBA-BF3D-3DB877D5F7C6}" dt="2023-10-11T12:01:39.164" v="2250" actId="20577"/>
          <ac:spMkLst>
            <pc:docMk/>
            <pc:sldMk cId="52863045" sldId="261"/>
            <ac:spMk id="3" creationId="{84384DA1-D3F1-1124-0814-4EADBCBFF258}"/>
          </ac:spMkLst>
        </pc:spChg>
      </pc:sldChg>
      <pc:sldChg chg="del">
        <pc:chgData name="David Gardner" userId="32a3b49f-52b0-4a7d-8a0d-c44fdf742dfe" providerId="ADAL" clId="{5B643F6E-774D-4EBA-BF3D-3DB877D5F7C6}" dt="2023-10-11T12:03:31.761" v="2420" actId="47"/>
        <pc:sldMkLst>
          <pc:docMk/>
          <pc:sldMk cId="2218301175" sldId="262"/>
        </pc:sldMkLst>
      </pc:sldChg>
      <pc:sldChg chg="modSp mod">
        <pc:chgData name="David Gardner" userId="32a3b49f-52b0-4a7d-8a0d-c44fdf742dfe" providerId="ADAL" clId="{5B643F6E-774D-4EBA-BF3D-3DB877D5F7C6}" dt="2023-10-11T11:32:11.340" v="70" actId="20577"/>
        <pc:sldMkLst>
          <pc:docMk/>
          <pc:sldMk cId="1127116606" sldId="264"/>
        </pc:sldMkLst>
        <pc:spChg chg="mod">
          <ac:chgData name="David Gardner" userId="32a3b49f-52b0-4a7d-8a0d-c44fdf742dfe" providerId="ADAL" clId="{5B643F6E-774D-4EBA-BF3D-3DB877D5F7C6}" dt="2023-10-11T11:32:11.340" v="70" actId="20577"/>
          <ac:spMkLst>
            <pc:docMk/>
            <pc:sldMk cId="1127116606" sldId="264"/>
            <ac:spMk id="3" creationId="{EB6A6EAF-1A78-BA00-04B1-1F5F3039AB44}"/>
          </ac:spMkLst>
        </pc:spChg>
      </pc:sldChg>
      <pc:sldChg chg="modSp new mod">
        <pc:chgData name="David Gardner" userId="32a3b49f-52b0-4a7d-8a0d-c44fdf742dfe" providerId="ADAL" clId="{5B643F6E-774D-4EBA-BF3D-3DB877D5F7C6}" dt="2023-10-11T11:32:32.094" v="72" actId="2710"/>
        <pc:sldMkLst>
          <pc:docMk/>
          <pc:sldMk cId="892542985" sldId="265"/>
        </pc:sldMkLst>
        <pc:spChg chg="mod">
          <ac:chgData name="David Gardner" userId="32a3b49f-52b0-4a7d-8a0d-c44fdf742dfe" providerId="ADAL" clId="{5B643F6E-774D-4EBA-BF3D-3DB877D5F7C6}" dt="2023-10-11T11:32:26.975" v="71" actId="122"/>
          <ac:spMkLst>
            <pc:docMk/>
            <pc:sldMk cId="892542985" sldId="265"/>
            <ac:spMk id="2" creationId="{77D443A6-A020-ABD4-DEE5-2F9B80C2C71D}"/>
          </ac:spMkLst>
        </pc:spChg>
        <pc:spChg chg="mod">
          <ac:chgData name="David Gardner" userId="32a3b49f-52b0-4a7d-8a0d-c44fdf742dfe" providerId="ADAL" clId="{5B643F6E-774D-4EBA-BF3D-3DB877D5F7C6}" dt="2023-10-11T11:32:32.094" v="72" actId="2710"/>
          <ac:spMkLst>
            <pc:docMk/>
            <pc:sldMk cId="892542985" sldId="265"/>
            <ac:spMk id="3" creationId="{1BCDD4AE-687A-CA64-18C5-2ADF2B102848}"/>
          </ac:spMkLst>
        </pc:spChg>
      </pc:sldChg>
      <pc:sldChg chg="modSp new mod">
        <pc:chgData name="David Gardner" userId="32a3b49f-52b0-4a7d-8a0d-c44fdf742dfe" providerId="ADAL" clId="{5B643F6E-774D-4EBA-BF3D-3DB877D5F7C6}" dt="2023-10-11T11:32:42.216" v="75" actId="2710"/>
        <pc:sldMkLst>
          <pc:docMk/>
          <pc:sldMk cId="350126323" sldId="266"/>
        </pc:sldMkLst>
        <pc:spChg chg="mod">
          <ac:chgData name="David Gardner" userId="32a3b49f-52b0-4a7d-8a0d-c44fdf742dfe" providerId="ADAL" clId="{5B643F6E-774D-4EBA-BF3D-3DB877D5F7C6}" dt="2023-10-11T11:32:37.652" v="74" actId="122"/>
          <ac:spMkLst>
            <pc:docMk/>
            <pc:sldMk cId="350126323" sldId="266"/>
            <ac:spMk id="2" creationId="{5665635A-4686-61A0-4223-ECD11BD02BCE}"/>
          </ac:spMkLst>
        </pc:spChg>
        <pc:spChg chg="mod">
          <ac:chgData name="David Gardner" userId="32a3b49f-52b0-4a7d-8a0d-c44fdf742dfe" providerId="ADAL" clId="{5B643F6E-774D-4EBA-BF3D-3DB877D5F7C6}" dt="2023-10-11T11:32:42.216" v="75" actId="2710"/>
          <ac:spMkLst>
            <pc:docMk/>
            <pc:sldMk cId="350126323" sldId="266"/>
            <ac:spMk id="3" creationId="{D9985EA1-D1A8-6614-620D-B75F3B22A770}"/>
          </ac:spMkLst>
        </pc:spChg>
      </pc:sldChg>
      <pc:sldChg chg="modSp new mod">
        <pc:chgData name="David Gardner" userId="32a3b49f-52b0-4a7d-8a0d-c44fdf742dfe" providerId="ADAL" clId="{5B643F6E-774D-4EBA-BF3D-3DB877D5F7C6}" dt="2023-10-11T11:32:53.145" v="77" actId="2710"/>
        <pc:sldMkLst>
          <pc:docMk/>
          <pc:sldMk cId="2507025129" sldId="267"/>
        </pc:sldMkLst>
        <pc:spChg chg="mod">
          <ac:chgData name="David Gardner" userId="32a3b49f-52b0-4a7d-8a0d-c44fdf742dfe" providerId="ADAL" clId="{5B643F6E-774D-4EBA-BF3D-3DB877D5F7C6}" dt="2023-10-11T11:32:46.733" v="76" actId="122"/>
          <ac:spMkLst>
            <pc:docMk/>
            <pc:sldMk cId="2507025129" sldId="267"/>
            <ac:spMk id="2" creationId="{7ADA15D2-2D08-6B84-9D6F-B91F4B75D676}"/>
          </ac:spMkLst>
        </pc:spChg>
        <pc:spChg chg="mod">
          <ac:chgData name="David Gardner" userId="32a3b49f-52b0-4a7d-8a0d-c44fdf742dfe" providerId="ADAL" clId="{5B643F6E-774D-4EBA-BF3D-3DB877D5F7C6}" dt="2023-10-11T11:32:53.145" v="77" actId="2710"/>
          <ac:spMkLst>
            <pc:docMk/>
            <pc:sldMk cId="2507025129" sldId="267"/>
            <ac:spMk id="3" creationId="{037C055E-4756-DAD7-3C1A-831279F281FB}"/>
          </ac:spMkLst>
        </pc:spChg>
      </pc:sldChg>
      <pc:sldChg chg="modSp new mod ord">
        <pc:chgData name="David Gardner" userId="32a3b49f-52b0-4a7d-8a0d-c44fdf742dfe" providerId="ADAL" clId="{5B643F6E-774D-4EBA-BF3D-3DB877D5F7C6}" dt="2023-10-11T11:50:18.468" v="1134"/>
        <pc:sldMkLst>
          <pc:docMk/>
          <pc:sldMk cId="159635500" sldId="268"/>
        </pc:sldMkLst>
        <pc:spChg chg="mod">
          <ac:chgData name="David Gardner" userId="32a3b49f-52b0-4a7d-8a0d-c44fdf742dfe" providerId="ADAL" clId="{5B643F6E-774D-4EBA-BF3D-3DB877D5F7C6}" dt="2023-10-11T11:32:57.150" v="78" actId="122"/>
          <ac:spMkLst>
            <pc:docMk/>
            <pc:sldMk cId="159635500" sldId="268"/>
            <ac:spMk id="2" creationId="{67B327F8-C456-7FCB-B959-80DEBFDC82F8}"/>
          </ac:spMkLst>
        </pc:spChg>
        <pc:spChg chg="mod">
          <ac:chgData name="David Gardner" userId="32a3b49f-52b0-4a7d-8a0d-c44fdf742dfe" providerId="ADAL" clId="{5B643F6E-774D-4EBA-BF3D-3DB877D5F7C6}" dt="2023-10-11T11:33:01.580" v="79" actId="2710"/>
          <ac:spMkLst>
            <pc:docMk/>
            <pc:sldMk cId="159635500" sldId="268"/>
            <ac:spMk id="3" creationId="{A2A96B37-6187-503B-D8E6-5FF3080531D0}"/>
          </ac:spMkLst>
        </pc:spChg>
      </pc:sldChg>
      <pc:sldChg chg="modSp new mod">
        <pc:chgData name="David Gardner" userId="32a3b49f-52b0-4a7d-8a0d-c44fdf742dfe" providerId="ADAL" clId="{5B643F6E-774D-4EBA-BF3D-3DB877D5F7C6}" dt="2023-10-13T13:00:15.122" v="2659" actId="20577"/>
        <pc:sldMkLst>
          <pc:docMk/>
          <pc:sldMk cId="3415581563" sldId="269"/>
        </pc:sldMkLst>
        <pc:spChg chg="mod">
          <ac:chgData name="David Gardner" userId="32a3b49f-52b0-4a7d-8a0d-c44fdf742dfe" providerId="ADAL" clId="{5B643F6E-774D-4EBA-BF3D-3DB877D5F7C6}" dt="2023-10-11T11:33:24.640" v="102" actId="20577"/>
          <ac:spMkLst>
            <pc:docMk/>
            <pc:sldMk cId="3415581563" sldId="269"/>
            <ac:spMk id="2" creationId="{3EC5697D-894A-E3FA-B400-99A7C43A24F7}"/>
          </ac:spMkLst>
        </pc:spChg>
        <pc:spChg chg="mod">
          <ac:chgData name="David Gardner" userId="32a3b49f-52b0-4a7d-8a0d-c44fdf742dfe" providerId="ADAL" clId="{5B643F6E-774D-4EBA-BF3D-3DB877D5F7C6}" dt="2023-10-13T13:00:15.122" v="2659" actId="20577"/>
          <ac:spMkLst>
            <pc:docMk/>
            <pc:sldMk cId="3415581563" sldId="269"/>
            <ac:spMk id="3" creationId="{33A65969-709F-652A-9985-C2DCE431FCDC}"/>
          </ac:spMkLst>
        </pc:spChg>
      </pc:sldChg>
      <pc:sldChg chg="modSp new mod">
        <pc:chgData name="David Gardner" userId="32a3b49f-52b0-4a7d-8a0d-c44fdf742dfe" providerId="ADAL" clId="{5B643F6E-774D-4EBA-BF3D-3DB877D5F7C6}" dt="2023-10-13T13:00:22.659" v="2660" actId="313"/>
        <pc:sldMkLst>
          <pc:docMk/>
          <pc:sldMk cId="2829796557" sldId="270"/>
        </pc:sldMkLst>
        <pc:spChg chg="mod">
          <ac:chgData name="David Gardner" userId="32a3b49f-52b0-4a7d-8a0d-c44fdf742dfe" providerId="ADAL" clId="{5B643F6E-774D-4EBA-BF3D-3DB877D5F7C6}" dt="2023-10-13T13:00:22.659" v="2660" actId="313"/>
          <ac:spMkLst>
            <pc:docMk/>
            <pc:sldMk cId="2829796557" sldId="270"/>
            <ac:spMk id="2" creationId="{0DC8A84B-50EB-05E2-3F9F-CE51BEFE0D92}"/>
          </ac:spMkLst>
        </pc:spChg>
        <pc:spChg chg="mod">
          <ac:chgData name="David Gardner" userId="32a3b49f-52b0-4a7d-8a0d-c44fdf742dfe" providerId="ADAL" clId="{5B643F6E-774D-4EBA-BF3D-3DB877D5F7C6}" dt="2023-10-11T11:43:48.723" v="727" actId="12"/>
          <ac:spMkLst>
            <pc:docMk/>
            <pc:sldMk cId="2829796557" sldId="270"/>
            <ac:spMk id="3" creationId="{8D3E7B16-AC84-5641-3752-5927E53E2588}"/>
          </ac:spMkLst>
        </pc:spChg>
      </pc:sldChg>
      <pc:sldChg chg="modSp new mod">
        <pc:chgData name="David Gardner" userId="32a3b49f-52b0-4a7d-8a0d-c44fdf742dfe" providerId="ADAL" clId="{5B643F6E-774D-4EBA-BF3D-3DB877D5F7C6}" dt="2023-10-11T11:47:26.226" v="867" actId="20577"/>
        <pc:sldMkLst>
          <pc:docMk/>
          <pc:sldMk cId="1978243405" sldId="271"/>
        </pc:sldMkLst>
        <pc:spChg chg="mod">
          <ac:chgData name="David Gardner" userId="32a3b49f-52b0-4a7d-8a0d-c44fdf742dfe" providerId="ADAL" clId="{5B643F6E-774D-4EBA-BF3D-3DB877D5F7C6}" dt="2023-10-11T11:45:24.960" v="790" actId="20577"/>
          <ac:spMkLst>
            <pc:docMk/>
            <pc:sldMk cId="1978243405" sldId="271"/>
            <ac:spMk id="2" creationId="{FABDDD40-F022-DF73-6B8C-4CB65630B27E}"/>
          </ac:spMkLst>
        </pc:spChg>
        <pc:spChg chg="mod">
          <ac:chgData name="David Gardner" userId="32a3b49f-52b0-4a7d-8a0d-c44fdf742dfe" providerId="ADAL" clId="{5B643F6E-774D-4EBA-BF3D-3DB877D5F7C6}" dt="2023-10-11T11:47:26.226" v="867" actId="20577"/>
          <ac:spMkLst>
            <pc:docMk/>
            <pc:sldMk cId="1978243405" sldId="271"/>
            <ac:spMk id="3" creationId="{9A157A00-827B-9CA6-E7AB-FD7526DDA965}"/>
          </ac:spMkLst>
        </pc:spChg>
      </pc:sldChg>
      <pc:sldChg chg="modSp new mod">
        <pc:chgData name="David Gardner" userId="32a3b49f-52b0-4a7d-8a0d-c44fdf742dfe" providerId="ADAL" clId="{5B643F6E-774D-4EBA-BF3D-3DB877D5F7C6}" dt="2023-10-11T12:05:24.704" v="2615" actId="12"/>
        <pc:sldMkLst>
          <pc:docMk/>
          <pc:sldMk cId="3390976837" sldId="272"/>
        </pc:sldMkLst>
        <pc:spChg chg="mod">
          <ac:chgData name="David Gardner" userId="32a3b49f-52b0-4a7d-8a0d-c44fdf742dfe" providerId="ADAL" clId="{5B643F6E-774D-4EBA-BF3D-3DB877D5F7C6}" dt="2023-10-11T11:48:11.499" v="907" actId="313"/>
          <ac:spMkLst>
            <pc:docMk/>
            <pc:sldMk cId="3390976837" sldId="272"/>
            <ac:spMk id="2" creationId="{97FEDBD4-097A-86AE-7C6F-8172ACCFF19E}"/>
          </ac:spMkLst>
        </pc:spChg>
        <pc:spChg chg="mod">
          <ac:chgData name="David Gardner" userId="32a3b49f-52b0-4a7d-8a0d-c44fdf742dfe" providerId="ADAL" clId="{5B643F6E-774D-4EBA-BF3D-3DB877D5F7C6}" dt="2023-10-11T12:05:24.704" v="2615" actId="12"/>
          <ac:spMkLst>
            <pc:docMk/>
            <pc:sldMk cId="3390976837" sldId="272"/>
            <ac:spMk id="3" creationId="{5204279D-C908-FE19-D2C9-259F2E47D766}"/>
          </ac:spMkLst>
        </pc:spChg>
      </pc:sldChg>
      <pc:sldChg chg="modSp new mod">
        <pc:chgData name="David Gardner" userId="32a3b49f-52b0-4a7d-8a0d-c44fdf742dfe" providerId="ADAL" clId="{5B643F6E-774D-4EBA-BF3D-3DB877D5F7C6}" dt="2023-10-11T12:05:19.358" v="2614" actId="12"/>
        <pc:sldMkLst>
          <pc:docMk/>
          <pc:sldMk cId="2567990591" sldId="273"/>
        </pc:sldMkLst>
        <pc:spChg chg="mod">
          <ac:chgData name="David Gardner" userId="32a3b49f-52b0-4a7d-8a0d-c44fdf742dfe" providerId="ADAL" clId="{5B643F6E-774D-4EBA-BF3D-3DB877D5F7C6}" dt="2023-10-11T11:50:28.166" v="1146" actId="122"/>
          <ac:spMkLst>
            <pc:docMk/>
            <pc:sldMk cId="2567990591" sldId="273"/>
            <ac:spMk id="2" creationId="{E6920E8F-8683-1C5C-2D2A-E96F1F6FC104}"/>
          </ac:spMkLst>
        </pc:spChg>
        <pc:spChg chg="mod">
          <ac:chgData name="David Gardner" userId="32a3b49f-52b0-4a7d-8a0d-c44fdf742dfe" providerId="ADAL" clId="{5B643F6E-774D-4EBA-BF3D-3DB877D5F7C6}" dt="2023-10-11T12:05:19.358" v="2614" actId="12"/>
          <ac:spMkLst>
            <pc:docMk/>
            <pc:sldMk cId="2567990591" sldId="273"/>
            <ac:spMk id="3" creationId="{11155401-8A7F-B66A-2867-2C1248AABA44}"/>
          </ac:spMkLst>
        </pc:spChg>
      </pc:sldChg>
      <pc:sldChg chg="modSp new mod">
        <pc:chgData name="David Gardner" userId="32a3b49f-52b0-4a7d-8a0d-c44fdf742dfe" providerId="ADAL" clId="{5B643F6E-774D-4EBA-BF3D-3DB877D5F7C6}" dt="2023-10-11T11:52:41.576" v="1364" actId="20577"/>
        <pc:sldMkLst>
          <pc:docMk/>
          <pc:sldMk cId="2918015005" sldId="274"/>
        </pc:sldMkLst>
        <pc:spChg chg="mod">
          <ac:chgData name="David Gardner" userId="32a3b49f-52b0-4a7d-8a0d-c44fdf742dfe" providerId="ADAL" clId="{5B643F6E-774D-4EBA-BF3D-3DB877D5F7C6}" dt="2023-10-11T11:52:17.516" v="1307" actId="122"/>
          <ac:spMkLst>
            <pc:docMk/>
            <pc:sldMk cId="2918015005" sldId="274"/>
            <ac:spMk id="2" creationId="{5DD4C50A-0A70-41DB-F25D-72EF8508014C}"/>
          </ac:spMkLst>
        </pc:spChg>
        <pc:spChg chg="mod">
          <ac:chgData name="David Gardner" userId="32a3b49f-52b0-4a7d-8a0d-c44fdf742dfe" providerId="ADAL" clId="{5B643F6E-774D-4EBA-BF3D-3DB877D5F7C6}" dt="2023-10-11T11:52:41.576" v="1364" actId="20577"/>
          <ac:spMkLst>
            <pc:docMk/>
            <pc:sldMk cId="2918015005" sldId="274"/>
            <ac:spMk id="3" creationId="{66A57081-D07E-421A-D59F-253CC3797652}"/>
          </ac:spMkLst>
        </pc:spChg>
      </pc:sldChg>
      <pc:sldChg chg="modSp new mod">
        <pc:chgData name="David Gardner" userId="32a3b49f-52b0-4a7d-8a0d-c44fdf742dfe" providerId="ADAL" clId="{5B643F6E-774D-4EBA-BF3D-3DB877D5F7C6}" dt="2023-10-11T12:05:09.186" v="2612" actId="12"/>
        <pc:sldMkLst>
          <pc:docMk/>
          <pc:sldMk cId="3583376843" sldId="275"/>
        </pc:sldMkLst>
        <pc:spChg chg="mod">
          <ac:chgData name="David Gardner" userId="32a3b49f-52b0-4a7d-8a0d-c44fdf742dfe" providerId="ADAL" clId="{5B643F6E-774D-4EBA-BF3D-3DB877D5F7C6}" dt="2023-10-11T11:53:53.453" v="1530" actId="122"/>
          <ac:spMkLst>
            <pc:docMk/>
            <pc:sldMk cId="3583376843" sldId="275"/>
            <ac:spMk id="2" creationId="{15639566-6F13-638A-9BA7-72E03CB769B4}"/>
          </ac:spMkLst>
        </pc:spChg>
        <pc:spChg chg="mod">
          <ac:chgData name="David Gardner" userId="32a3b49f-52b0-4a7d-8a0d-c44fdf742dfe" providerId="ADAL" clId="{5B643F6E-774D-4EBA-BF3D-3DB877D5F7C6}" dt="2023-10-11T12:05:09.186" v="2612" actId="12"/>
          <ac:spMkLst>
            <pc:docMk/>
            <pc:sldMk cId="3583376843" sldId="275"/>
            <ac:spMk id="3" creationId="{6649BF47-4249-E149-0FA3-CD5795EDA19E}"/>
          </ac:spMkLst>
        </pc:spChg>
      </pc:sldChg>
      <pc:sldChg chg="new del">
        <pc:chgData name="David Gardner" userId="32a3b49f-52b0-4a7d-8a0d-c44fdf742dfe" providerId="ADAL" clId="{5B643F6E-774D-4EBA-BF3D-3DB877D5F7C6}" dt="2023-10-11T12:07:38.365" v="2646" actId="47"/>
        <pc:sldMkLst>
          <pc:docMk/>
          <pc:sldMk cId="3200300862" sldId="276"/>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ED240-A3B3-C514-317B-83185761338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740C869-0F06-621E-6FCB-22CDF850961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8F2326-A4FF-DE52-FFCA-8EE619F3DC01}"/>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5" name="Footer Placeholder 4">
            <a:extLst>
              <a:ext uri="{FF2B5EF4-FFF2-40B4-BE49-F238E27FC236}">
                <a16:creationId xmlns:a16="http://schemas.microsoft.com/office/drawing/2014/main" id="{E1EAF535-D4AC-20C9-1FBF-79B26C712B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E5CE4E-DD99-39B1-EF89-2E7B12F893B4}"/>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27645567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CB822-30AF-2E9F-6012-CD0DDE4D20F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BC48BB-0EA2-104A-D751-5D00E8F8182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3295F-6DCF-37EA-31CC-F9C26A6A65AC}"/>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5" name="Footer Placeholder 4">
            <a:extLst>
              <a:ext uri="{FF2B5EF4-FFF2-40B4-BE49-F238E27FC236}">
                <a16:creationId xmlns:a16="http://schemas.microsoft.com/office/drawing/2014/main" id="{651294F4-258C-92D8-2705-88433BD2B4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31CD11-2DEE-9A71-9C79-C22F9DF80A38}"/>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35032613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FACF0-8BAF-8371-7D5F-8ED0C3511CD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56FDFFC-04A8-C2DF-F437-28BCE083B0C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50DE9EE-3C8C-4582-42D8-BF0AE410AFA0}"/>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5" name="Footer Placeholder 4">
            <a:extLst>
              <a:ext uri="{FF2B5EF4-FFF2-40B4-BE49-F238E27FC236}">
                <a16:creationId xmlns:a16="http://schemas.microsoft.com/office/drawing/2014/main" id="{D714962A-3942-0AC4-46DF-A0BC44F7ED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CF325-77F6-D9CC-5890-20E39784E945}"/>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42394918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4CF3B-D161-3527-4CB5-A564C90040E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611DDE8-F299-A4FA-7906-0237530A47E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9ADD6BE-8DEC-CB1C-2D54-7277F15FE7B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172B57-E840-5C5A-10DC-A51E90983172}"/>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6" name="Footer Placeholder 5">
            <a:extLst>
              <a:ext uri="{FF2B5EF4-FFF2-40B4-BE49-F238E27FC236}">
                <a16:creationId xmlns:a16="http://schemas.microsoft.com/office/drawing/2014/main" id="{EC89A566-DE19-C955-9916-60132C8392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1BFBA2-90E9-67FB-C4D3-4339186E142B}"/>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442441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62BE3-A743-0348-46F9-07201697C27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3961AE7-C050-8C5E-2E2D-0FA11483E6B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AF8544-26DB-3AED-C0AA-1A2A88E73FA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6DCFC82-764C-4585-57C1-2064A18B9C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9C2BD9-3375-E479-9484-867268B8D07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D0CF32E-8A01-6487-2EC2-B817DFC01CD7}"/>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8" name="Footer Placeholder 7">
            <a:extLst>
              <a:ext uri="{FF2B5EF4-FFF2-40B4-BE49-F238E27FC236}">
                <a16:creationId xmlns:a16="http://schemas.microsoft.com/office/drawing/2014/main" id="{8F53ACA4-8813-5102-C163-2A172D4D1E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FAF306-804C-8795-1325-FFD8DF99E4CB}"/>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264111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76F61-F2B8-BE75-5042-93A862FCCCD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74F3913-1F9D-0031-456C-983F084774B3}"/>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4" name="Footer Placeholder 3">
            <a:extLst>
              <a:ext uri="{FF2B5EF4-FFF2-40B4-BE49-F238E27FC236}">
                <a16:creationId xmlns:a16="http://schemas.microsoft.com/office/drawing/2014/main" id="{C21B20A1-3B74-A348-AFD0-5F514B8B44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F93DAE6-95F6-4F04-813A-E05907DB59E5}"/>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4011733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F076D61-3A18-8831-B28A-5F599C1EDCC9}"/>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3" name="Footer Placeholder 2">
            <a:extLst>
              <a:ext uri="{FF2B5EF4-FFF2-40B4-BE49-F238E27FC236}">
                <a16:creationId xmlns:a16="http://schemas.microsoft.com/office/drawing/2014/main" id="{189F5F4C-772E-92ED-238D-F02EE72A94B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FB9640B-EB2E-26D4-7A6E-CD6313B5ED53}"/>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3997191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0D9D3A-1FA5-88FA-7AD1-993F05E926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6C8676E-9216-AA0E-E611-966BCA45A5C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DB1AE13-D515-18D9-B730-CB00E69193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0C9512-8933-ABAA-0028-67A5F7BCD7B9}"/>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6" name="Footer Placeholder 5">
            <a:extLst>
              <a:ext uri="{FF2B5EF4-FFF2-40B4-BE49-F238E27FC236}">
                <a16:creationId xmlns:a16="http://schemas.microsoft.com/office/drawing/2014/main" id="{50A7F42D-32EE-EE1D-14D0-0CCD71DB1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6CD7EBA-2318-03EF-4CDE-0482931262C2}"/>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715509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96FD6-05C0-F0D1-8E0E-90DA8D05BF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BE3930-9021-1A3C-DA73-C948E0FF3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3921D1-724A-0609-6E7E-88691DFE77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F02FAB-C25B-F489-2883-2C6FB149B0F9}"/>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6" name="Footer Placeholder 5">
            <a:extLst>
              <a:ext uri="{FF2B5EF4-FFF2-40B4-BE49-F238E27FC236}">
                <a16:creationId xmlns:a16="http://schemas.microsoft.com/office/drawing/2014/main" id="{24852B5C-991E-047F-E82A-BBDAC600E6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3FC27F-8A36-26BC-3906-F240AE393D71}"/>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5352072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8D39-365A-9D2C-2178-43A10EA1D28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DA7447-4857-30F2-D596-026C58F92A0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6B4F24-5330-F5E7-DE11-0CAA6462C224}"/>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5" name="Footer Placeholder 4">
            <a:extLst>
              <a:ext uri="{FF2B5EF4-FFF2-40B4-BE49-F238E27FC236}">
                <a16:creationId xmlns:a16="http://schemas.microsoft.com/office/drawing/2014/main" id="{E4997443-4292-C16C-25C6-B22EBEA3E9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EF2E44-4C48-B5CB-E3AB-80289CC92243}"/>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1726007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74C18A-34BE-94F6-54ED-B3DDE46492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3EA9E57-C520-E261-B25B-71027430BDC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CC9A38C-3A41-CB52-2847-3D2F44CEB869}"/>
              </a:ext>
            </a:extLst>
          </p:cNvPr>
          <p:cNvSpPr>
            <a:spLocks noGrp="1"/>
          </p:cNvSpPr>
          <p:nvPr>
            <p:ph type="dt" sz="half" idx="10"/>
          </p:nvPr>
        </p:nvSpPr>
        <p:spPr/>
        <p:txBody>
          <a:bodyPr/>
          <a:lstStyle/>
          <a:p>
            <a:fld id="{213097B4-B66C-4CA1-8B98-A425976E5235}" type="datetimeFigureOut">
              <a:rPr lang="en-GB" smtClean="0"/>
              <a:t>13/10/2023</a:t>
            </a:fld>
            <a:endParaRPr lang="en-GB"/>
          </a:p>
        </p:txBody>
      </p:sp>
      <p:sp>
        <p:nvSpPr>
          <p:cNvPr id="5" name="Footer Placeholder 4">
            <a:extLst>
              <a:ext uri="{FF2B5EF4-FFF2-40B4-BE49-F238E27FC236}">
                <a16:creationId xmlns:a16="http://schemas.microsoft.com/office/drawing/2014/main" id="{0ABD450F-9BC1-A0BB-E923-C979E46B9B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72B2B-789D-4213-8B87-D68B27A290E5}"/>
              </a:ext>
            </a:extLst>
          </p:cNvPr>
          <p:cNvSpPr>
            <a:spLocks noGrp="1"/>
          </p:cNvSpPr>
          <p:nvPr>
            <p:ph type="sldNum" sz="quarter" idx="12"/>
          </p:nvPr>
        </p:nvSpPr>
        <p:spPr/>
        <p:txBody>
          <a:bodyPr/>
          <a:lstStyle/>
          <a:p>
            <a:fld id="{B5FE65AB-7EBB-4ED6-A8AD-54D29FF13DCF}" type="slidenum">
              <a:rPr lang="en-GB" smtClean="0"/>
              <a:t>‹#›</a:t>
            </a:fld>
            <a:endParaRPr lang="en-GB"/>
          </a:p>
        </p:txBody>
      </p:sp>
    </p:spTree>
    <p:extLst>
      <p:ext uri="{BB962C8B-B14F-4D97-AF65-F5344CB8AC3E}">
        <p14:creationId xmlns:p14="http://schemas.microsoft.com/office/powerpoint/2010/main" val="183478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9BBC00-7822-223E-E207-B71DE2A35F7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55A2276-E78B-DDDC-1A28-89ECB0A4BF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E79167-E3E9-3699-306B-A783128B3A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13097B4-B66C-4CA1-8B98-A425976E5235}" type="datetimeFigureOut">
              <a:rPr lang="en-GB" smtClean="0"/>
              <a:t>13/10/2023</a:t>
            </a:fld>
            <a:endParaRPr lang="en-GB"/>
          </a:p>
        </p:txBody>
      </p:sp>
      <p:sp>
        <p:nvSpPr>
          <p:cNvPr id="5" name="Footer Placeholder 4">
            <a:extLst>
              <a:ext uri="{FF2B5EF4-FFF2-40B4-BE49-F238E27FC236}">
                <a16:creationId xmlns:a16="http://schemas.microsoft.com/office/drawing/2014/main" id="{5213546B-5496-DEBB-59A9-A6E7ED26E2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F2267B2-284E-B1FF-18E2-4FCBDC23DDB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5FE65AB-7EBB-4ED6-A8AD-54D29FF13DCF}" type="slidenum">
              <a:rPr lang="en-GB" smtClean="0"/>
              <a:t>‹#›</a:t>
            </a:fld>
            <a:endParaRPr lang="en-GB"/>
          </a:p>
        </p:txBody>
      </p:sp>
    </p:spTree>
    <p:extLst>
      <p:ext uri="{BB962C8B-B14F-4D97-AF65-F5344CB8AC3E}">
        <p14:creationId xmlns:p14="http://schemas.microsoft.com/office/powerpoint/2010/main" val="18739031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CCFFA-4D2C-BB4F-B0C6-A2832BB9F277}"/>
              </a:ext>
            </a:extLst>
          </p:cNvPr>
          <p:cNvSpPr>
            <a:spLocks noGrp="1"/>
          </p:cNvSpPr>
          <p:nvPr>
            <p:ph type="ctrTitle"/>
          </p:nvPr>
        </p:nvSpPr>
        <p:spPr>
          <a:xfrm>
            <a:off x="4128368" y="4522156"/>
            <a:ext cx="4937937" cy="1363215"/>
          </a:xfrm>
        </p:spPr>
        <p:txBody>
          <a:bodyPr anchor="t">
            <a:normAutofit/>
          </a:bodyPr>
          <a:lstStyle/>
          <a:p>
            <a:r>
              <a:rPr lang="en-GB" sz="4400" dirty="0"/>
              <a:t>The Effleurage Massage session</a:t>
            </a:r>
          </a:p>
        </p:txBody>
      </p:sp>
      <p:sp>
        <p:nvSpPr>
          <p:cNvPr id="1041" name="Freeform: Shape 1040">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43" name="Freeform: Shape 104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4" name="Picture 10" descr="19 Things To Know About Effleurage - Quantum Metta School of Massage">
            <a:extLst>
              <a:ext uri="{FF2B5EF4-FFF2-40B4-BE49-F238E27FC236}">
                <a16:creationId xmlns:a16="http://schemas.microsoft.com/office/drawing/2014/main" id="{BBD407C4-E5BE-E355-BD4B-33B7F5DF12C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699" r="3" b="16348"/>
          <a:stretch/>
        </p:blipFill>
        <p:spPr bwMode="auto">
          <a:xfrm>
            <a:off x="1246573" y="10"/>
            <a:ext cx="3913632" cy="2285224"/>
          </a:xfrm>
          <a:custGeom>
            <a:avLst/>
            <a:gdLst/>
            <a:ahLst/>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noFill/>
          <a:extLst>
            <a:ext uri="{909E8E84-426E-40DD-AFC4-6F175D3DCCD1}">
              <a14:hiddenFill xmlns:a14="http://schemas.microsoft.com/office/drawing/2010/main">
                <a:solidFill>
                  <a:srgbClr val="FFFFFF"/>
                </a:solidFill>
              </a14:hiddenFill>
            </a:ext>
          </a:extLst>
        </p:spPr>
      </p:pic>
      <p:pic>
        <p:nvPicPr>
          <p:cNvPr id="1032" name="Picture 8" descr="Sports Massage vs Deep Tissue Massage | Sports Focus Physio">
            <a:extLst>
              <a:ext uri="{FF2B5EF4-FFF2-40B4-BE49-F238E27FC236}">
                <a16:creationId xmlns:a16="http://schemas.microsoft.com/office/drawing/2014/main" id="{468F61C2-D959-EB28-2591-316A80F6189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218" r="3873" b="1"/>
          <a:stretch/>
        </p:blipFill>
        <p:spPr bwMode="auto">
          <a:xfrm>
            <a:off x="20" y="2288331"/>
            <a:ext cx="3564618" cy="4569668"/>
          </a:xfrm>
          <a:custGeom>
            <a:avLst/>
            <a:gdLst/>
            <a:ahLst/>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noFill/>
          <a:extLst>
            <a:ext uri="{909E8E84-426E-40DD-AFC4-6F175D3DCCD1}">
              <a14:hiddenFill xmlns:a14="http://schemas.microsoft.com/office/drawing/2010/main">
                <a:solidFill>
                  <a:srgbClr val="FFFFFF"/>
                </a:solidFill>
              </a14:hiddenFill>
            </a:ext>
          </a:extLst>
        </p:spPr>
      </p:pic>
      <p:sp>
        <p:nvSpPr>
          <p:cNvPr id="1045" name="Oval 1044">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6" name="Picture 2" descr="Massage Massage | Sports Massage Barnet | Massage in North London Tufnell  Park">
            <a:extLst>
              <a:ext uri="{FF2B5EF4-FFF2-40B4-BE49-F238E27FC236}">
                <a16:creationId xmlns:a16="http://schemas.microsoft.com/office/drawing/2014/main" id="{DE2382A1-3BD2-7AC0-04F0-C3BCAA271C3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3846" r="9610" b="1"/>
          <a:stretch/>
        </p:blipFill>
        <p:spPr bwMode="auto">
          <a:xfrm>
            <a:off x="5525559" y="725908"/>
            <a:ext cx="2852928" cy="2852928"/>
          </a:xfrm>
          <a:custGeom>
            <a:avLst/>
            <a:gdLst/>
            <a:ahLst/>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noFill/>
          <a:extLst>
            <a:ext uri="{909E8E84-426E-40DD-AFC4-6F175D3DCCD1}">
              <a14:hiddenFill xmlns:a14="http://schemas.microsoft.com/office/drawing/2010/main">
                <a:solidFill>
                  <a:srgbClr val="FFFFFF"/>
                </a:solidFill>
              </a14:hiddenFill>
            </a:ext>
          </a:extLst>
        </p:spPr>
      </p:pic>
      <p:sp>
        <p:nvSpPr>
          <p:cNvPr id="1047" name="Freeform: Shape 1046">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036" name="Picture 12" descr="Effleurage Massage-Best Massage Guide - Meridian Spa">
            <a:extLst>
              <a:ext uri="{FF2B5EF4-FFF2-40B4-BE49-F238E27FC236}">
                <a16:creationId xmlns:a16="http://schemas.microsoft.com/office/drawing/2014/main" id="{CFF6FA84-C8C0-F0EE-6571-6803906FABD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3895" r="29515" b="1"/>
          <a:stretch/>
        </p:blipFill>
        <p:spPr bwMode="auto">
          <a:xfrm>
            <a:off x="8918761" y="-4331"/>
            <a:ext cx="3273238" cy="3383891"/>
          </a:xfrm>
          <a:custGeom>
            <a:avLst/>
            <a:gdLst/>
            <a:ahLst/>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noFill/>
          <a:extLst>
            <a:ext uri="{909E8E84-426E-40DD-AFC4-6F175D3DCCD1}">
              <a14:hiddenFill xmlns:a14="http://schemas.microsoft.com/office/drawing/2010/main">
                <a:solidFill>
                  <a:srgbClr val="FFFFFF"/>
                </a:solidFill>
              </a14:hiddenFill>
            </a:ext>
          </a:extLst>
        </p:spPr>
      </p:pic>
      <p:sp>
        <p:nvSpPr>
          <p:cNvPr id="1049" name="Freeform: Shape 1048">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What is a Sports Massage? | Hand &amp; Stone Massage And Facial Spa">
            <a:extLst>
              <a:ext uri="{FF2B5EF4-FFF2-40B4-BE49-F238E27FC236}">
                <a16:creationId xmlns:a16="http://schemas.microsoft.com/office/drawing/2014/main" id="{DCD62C3A-7A39-8C1D-E298-57DC9402B624}"/>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7043" r="37239" b="-2"/>
          <a:stretch/>
        </p:blipFill>
        <p:spPr bwMode="auto">
          <a:xfrm>
            <a:off x="9363236" y="4071322"/>
            <a:ext cx="2828765" cy="2786678"/>
          </a:xfrm>
          <a:custGeom>
            <a:avLst/>
            <a:gdLst/>
            <a:ahLst/>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2026827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C9616-D443-8301-1EFA-03CCB34890D8}"/>
              </a:ext>
            </a:extLst>
          </p:cNvPr>
          <p:cNvSpPr>
            <a:spLocks noGrp="1"/>
          </p:cNvSpPr>
          <p:nvPr>
            <p:ph type="title"/>
          </p:nvPr>
        </p:nvSpPr>
        <p:spPr/>
        <p:txBody>
          <a:bodyPr/>
          <a:lstStyle/>
          <a:p>
            <a:pPr algn="ctr"/>
            <a:r>
              <a:rPr lang="en-GB" dirty="0"/>
              <a:t>Health and Safety</a:t>
            </a:r>
          </a:p>
        </p:txBody>
      </p:sp>
      <p:sp>
        <p:nvSpPr>
          <p:cNvPr id="3" name="Content Placeholder 2">
            <a:extLst>
              <a:ext uri="{FF2B5EF4-FFF2-40B4-BE49-F238E27FC236}">
                <a16:creationId xmlns:a16="http://schemas.microsoft.com/office/drawing/2014/main" id="{1AA0AA3D-02EB-79A9-7ECD-D4ED0BA849E6}"/>
              </a:ext>
            </a:extLst>
          </p:cNvPr>
          <p:cNvSpPr>
            <a:spLocks noGrp="1"/>
          </p:cNvSpPr>
          <p:nvPr>
            <p:ph idx="1"/>
          </p:nvPr>
        </p:nvSpPr>
        <p:spPr/>
        <p:txBody>
          <a:bodyPr/>
          <a:lstStyle/>
          <a:p>
            <a:pPr marL="0" indent="0">
              <a:buNone/>
            </a:pPr>
            <a:r>
              <a:rPr lang="en-GB" dirty="0"/>
              <a:t>Check the massage environment for environmental dangers and issues.</a:t>
            </a:r>
          </a:p>
          <a:p>
            <a:pPr marL="0" indent="0">
              <a:buNone/>
            </a:pPr>
            <a:endParaRPr lang="en-GB" dirty="0"/>
          </a:p>
          <a:p>
            <a:pPr marL="0" indent="0">
              <a:buNone/>
            </a:pPr>
            <a:r>
              <a:rPr lang="en-GB" dirty="0"/>
              <a:t>Mitigate any issues and decide if massage is safe and appropriate. </a:t>
            </a:r>
          </a:p>
          <a:p>
            <a:pPr marL="0" indent="0">
              <a:buNone/>
            </a:pPr>
            <a:endParaRPr lang="en-GB" dirty="0"/>
          </a:p>
          <a:p>
            <a:pPr marL="0" indent="0">
              <a:buNone/>
            </a:pPr>
            <a:r>
              <a:rPr lang="en-GB" dirty="0"/>
              <a:t>Complete the risk assessment form with any comments and note any issues, rectifications.</a:t>
            </a:r>
          </a:p>
          <a:p>
            <a:pPr marL="0" indent="0">
              <a:buNone/>
            </a:pPr>
            <a:endParaRPr lang="en-GB" dirty="0"/>
          </a:p>
          <a:p>
            <a:pPr marL="0" indent="0">
              <a:buNone/>
            </a:pPr>
            <a:r>
              <a:rPr lang="en-GB" dirty="0"/>
              <a:t>File the risk assessment form.</a:t>
            </a:r>
          </a:p>
        </p:txBody>
      </p:sp>
    </p:spTree>
    <p:extLst>
      <p:ext uri="{BB962C8B-B14F-4D97-AF65-F5344CB8AC3E}">
        <p14:creationId xmlns:p14="http://schemas.microsoft.com/office/powerpoint/2010/main" val="34985471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BA276-A8BA-BCAA-CCE6-A9CB836F6CF8}"/>
              </a:ext>
            </a:extLst>
          </p:cNvPr>
          <p:cNvSpPr>
            <a:spLocks noGrp="1"/>
          </p:cNvSpPr>
          <p:nvPr>
            <p:ph type="title"/>
          </p:nvPr>
        </p:nvSpPr>
        <p:spPr/>
        <p:txBody>
          <a:bodyPr/>
          <a:lstStyle/>
          <a:p>
            <a:pPr algn="ctr"/>
            <a:r>
              <a:rPr lang="en-GB" dirty="0"/>
              <a:t>The massage environment</a:t>
            </a:r>
          </a:p>
        </p:txBody>
      </p:sp>
      <p:sp>
        <p:nvSpPr>
          <p:cNvPr id="3" name="Content Placeholder 2">
            <a:extLst>
              <a:ext uri="{FF2B5EF4-FFF2-40B4-BE49-F238E27FC236}">
                <a16:creationId xmlns:a16="http://schemas.microsoft.com/office/drawing/2014/main" id="{0316CC75-A3C4-AA23-4453-A4CFC432E12D}"/>
              </a:ext>
            </a:extLst>
          </p:cNvPr>
          <p:cNvSpPr>
            <a:spLocks noGrp="1"/>
          </p:cNvSpPr>
          <p:nvPr>
            <p:ph idx="1"/>
          </p:nvPr>
        </p:nvSpPr>
        <p:spPr/>
        <p:txBody>
          <a:bodyPr/>
          <a:lstStyle/>
          <a:p>
            <a:pPr marL="0" indent="0">
              <a:buNone/>
            </a:pPr>
            <a:r>
              <a:rPr lang="en-GB" dirty="0"/>
              <a:t>You will need,</a:t>
            </a:r>
          </a:p>
          <a:p>
            <a:pPr marL="0" indent="0">
              <a:buNone/>
            </a:pPr>
            <a:endParaRPr lang="en-GB" dirty="0"/>
          </a:p>
          <a:p>
            <a:pPr marL="514350" indent="-514350">
              <a:buFont typeface="+mj-lt"/>
              <a:buAutoNum type="arabicPeriod"/>
            </a:pPr>
            <a:r>
              <a:rPr lang="en-GB" dirty="0"/>
              <a:t>Disinfectant wipes or fluids</a:t>
            </a:r>
          </a:p>
          <a:p>
            <a:pPr marL="514350" indent="-514350">
              <a:buFont typeface="+mj-lt"/>
              <a:buAutoNum type="arabicPeriod"/>
            </a:pPr>
            <a:r>
              <a:rPr lang="en-GB" dirty="0"/>
              <a:t>Towels</a:t>
            </a:r>
          </a:p>
          <a:p>
            <a:pPr marL="514350" indent="-514350">
              <a:buFont typeface="+mj-lt"/>
              <a:buAutoNum type="arabicPeriod"/>
            </a:pPr>
            <a:r>
              <a:rPr lang="en-GB" dirty="0"/>
              <a:t>Pillow</a:t>
            </a:r>
          </a:p>
          <a:p>
            <a:pPr marL="514350" indent="-514350">
              <a:buFont typeface="+mj-lt"/>
              <a:buAutoNum type="arabicPeriod"/>
            </a:pPr>
            <a:r>
              <a:rPr lang="en-GB" dirty="0"/>
              <a:t>Massage mediums that are clean.</a:t>
            </a:r>
          </a:p>
          <a:p>
            <a:pPr marL="0" indent="0">
              <a:buNone/>
            </a:pPr>
            <a:endParaRPr lang="en-GB" dirty="0"/>
          </a:p>
          <a:p>
            <a:pPr marL="0" indent="0">
              <a:buNone/>
            </a:pPr>
            <a:r>
              <a:rPr lang="en-GB" dirty="0"/>
              <a:t>Clean your hands and all surfaces</a:t>
            </a:r>
          </a:p>
        </p:txBody>
      </p:sp>
    </p:spTree>
    <p:extLst>
      <p:ext uri="{BB962C8B-B14F-4D97-AF65-F5344CB8AC3E}">
        <p14:creationId xmlns:p14="http://schemas.microsoft.com/office/powerpoint/2010/main" val="394328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D59FB-B5B8-702A-57EE-29D02AA3E625}"/>
              </a:ext>
            </a:extLst>
          </p:cNvPr>
          <p:cNvSpPr>
            <a:spLocks noGrp="1"/>
          </p:cNvSpPr>
          <p:nvPr>
            <p:ph type="title"/>
          </p:nvPr>
        </p:nvSpPr>
        <p:spPr/>
        <p:txBody>
          <a:bodyPr/>
          <a:lstStyle/>
          <a:p>
            <a:pPr algn="ctr"/>
            <a:r>
              <a:rPr lang="en-GB" dirty="0"/>
              <a:t>Pre-assessment Consultation</a:t>
            </a:r>
          </a:p>
        </p:txBody>
      </p:sp>
      <p:sp>
        <p:nvSpPr>
          <p:cNvPr id="3" name="Content Placeholder 2">
            <a:extLst>
              <a:ext uri="{FF2B5EF4-FFF2-40B4-BE49-F238E27FC236}">
                <a16:creationId xmlns:a16="http://schemas.microsoft.com/office/drawing/2014/main" id="{84384DA1-D3F1-1124-0814-4EADBCBFF258}"/>
              </a:ext>
            </a:extLst>
          </p:cNvPr>
          <p:cNvSpPr>
            <a:spLocks noGrp="1"/>
          </p:cNvSpPr>
          <p:nvPr>
            <p:ph idx="1"/>
          </p:nvPr>
        </p:nvSpPr>
        <p:spPr/>
        <p:txBody>
          <a:bodyPr/>
          <a:lstStyle/>
          <a:p>
            <a:pPr marL="0" indent="0">
              <a:buNone/>
            </a:pPr>
            <a:r>
              <a:rPr lang="en-GB" dirty="0"/>
              <a:t>General chat with the client.</a:t>
            </a:r>
          </a:p>
          <a:p>
            <a:pPr marL="0" indent="0">
              <a:buNone/>
            </a:pPr>
            <a:r>
              <a:rPr lang="en-GB" dirty="0"/>
              <a:t>Find out the client’s aspirations for the treatment.</a:t>
            </a:r>
          </a:p>
          <a:p>
            <a:pPr marL="0" indent="0">
              <a:buNone/>
            </a:pPr>
            <a:r>
              <a:rPr lang="en-GB" dirty="0"/>
              <a:t>Complete the medical forms.</a:t>
            </a:r>
          </a:p>
          <a:p>
            <a:pPr marL="0" indent="0">
              <a:buNone/>
            </a:pPr>
            <a:r>
              <a:rPr lang="en-GB" dirty="0"/>
              <a:t>Complete the assessments forms.</a:t>
            </a:r>
          </a:p>
          <a:p>
            <a:pPr marL="0" indent="0">
              <a:buNone/>
            </a:pPr>
            <a:r>
              <a:rPr lang="en-GB" dirty="0"/>
              <a:t>Explain the nature of the treatment.</a:t>
            </a:r>
          </a:p>
          <a:p>
            <a:pPr marL="0" indent="0">
              <a:buNone/>
            </a:pPr>
            <a:r>
              <a:rPr lang="en-GB" dirty="0"/>
              <a:t>Obtain informed consent – oral agreement is generally fine but you can get them to sign.</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528630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1199F-A112-6E9C-8A60-6AFEAD0BDD1A}"/>
              </a:ext>
            </a:extLst>
          </p:cNvPr>
          <p:cNvSpPr>
            <a:spLocks noGrp="1"/>
          </p:cNvSpPr>
          <p:nvPr>
            <p:ph type="title"/>
          </p:nvPr>
        </p:nvSpPr>
        <p:spPr/>
        <p:txBody>
          <a:bodyPr/>
          <a:lstStyle/>
          <a:p>
            <a:pPr algn="ctr"/>
            <a:r>
              <a:rPr lang="en-GB" dirty="0"/>
              <a:t>Privacy</a:t>
            </a:r>
          </a:p>
        </p:txBody>
      </p:sp>
      <p:sp>
        <p:nvSpPr>
          <p:cNvPr id="3" name="Content Placeholder 2">
            <a:extLst>
              <a:ext uri="{FF2B5EF4-FFF2-40B4-BE49-F238E27FC236}">
                <a16:creationId xmlns:a16="http://schemas.microsoft.com/office/drawing/2014/main" id="{464303F9-DDEA-01B7-173E-B964C29F3D2A}"/>
              </a:ext>
            </a:extLst>
          </p:cNvPr>
          <p:cNvSpPr>
            <a:spLocks noGrp="1"/>
          </p:cNvSpPr>
          <p:nvPr>
            <p:ph idx="1"/>
          </p:nvPr>
        </p:nvSpPr>
        <p:spPr/>
        <p:txBody>
          <a:bodyPr/>
          <a:lstStyle/>
          <a:p>
            <a:pPr marL="0" indent="0">
              <a:buNone/>
            </a:pPr>
            <a:r>
              <a:rPr lang="en-GB" dirty="0"/>
              <a:t>Provide a private area for the client to remove clothing, as required.</a:t>
            </a:r>
          </a:p>
          <a:p>
            <a:pPr marL="0" indent="0">
              <a:buNone/>
            </a:pPr>
            <a:endParaRPr lang="en-GB" dirty="0"/>
          </a:p>
          <a:p>
            <a:pPr marL="0" indent="0">
              <a:buNone/>
            </a:pPr>
            <a:r>
              <a:rPr lang="en-GB" dirty="0"/>
              <a:t>Lie the client of the massage bed and cover with towels (not head!).</a:t>
            </a:r>
          </a:p>
          <a:p>
            <a:pPr marL="0" indent="0">
              <a:buNone/>
            </a:pPr>
            <a:endParaRPr lang="en-GB" dirty="0"/>
          </a:p>
          <a:p>
            <a:pPr marL="0" indent="0">
              <a:buNone/>
            </a:pPr>
            <a:r>
              <a:rPr lang="en-GB" dirty="0"/>
              <a:t>Let the client know when you are about to start.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693655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49059-39F0-17FA-91F4-39D53A6F68F7}"/>
              </a:ext>
            </a:extLst>
          </p:cNvPr>
          <p:cNvSpPr>
            <a:spLocks noGrp="1"/>
          </p:cNvSpPr>
          <p:nvPr>
            <p:ph type="title"/>
          </p:nvPr>
        </p:nvSpPr>
        <p:spPr/>
        <p:txBody>
          <a:bodyPr/>
          <a:lstStyle/>
          <a:p>
            <a:pPr algn="ctr"/>
            <a:r>
              <a:rPr lang="en-GB" dirty="0"/>
              <a:t>Effleurage</a:t>
            </a:r>
          </a:p>
        </p:txBody>
      </p:sp>
      <p:sp>
        <p:nvSpPr>
          <p:cNvPr id="3" name="Content Placeholder 2">
            <a:extLst>
              <a:ext uri="{FF2B5EF4-FFF2-40B4-BE49-F238E27FC236}">
                <a16:creationId xmlns:a16="http://schemas.microsoft.com/office/drawing/2014/main" id="{9003F874-C50C-0441-B7D9-9694400F276D}"/>
              </a:ext>
            </a:extLst>
          </p:cNvPr>
          <p:cNvSpPr>
            <a:spLocks noGrp="1"/>
          </p:cNvSpPr>
          <p:nvPr>
            <p:ph idx="1"/>
          </p:nvPr>
        </p:nvSpPr>
        <p:spPr/>
        <p:txBody>
          <a:bodyPr/>
          <a:lstStyle/>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Spreads massage medium.</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Allow the client to become familiar and comfortable with touch.</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Relax the client</a:t>
            </a:r>
          </a:p>
          <a:p>
            <a:pPr>
              <a:lnSpc>
                <a:spcPct val="107000"/>
              </a:lnSpc>
              <a:spcAft>
                <a:spcPts val="800"/>
              </a:spcAft>
            </a:pPr>
            <a:r>
              <a:rPr lang="en-GB" sz="1800" kern="100" dirty="0">
                <a:latin typeface="Calibri" panose="020F0502020204030204" pitchFamily="34" charset="0"/>
                <a:ea typeface="DengXian" panose="02010600030101010101" pitchFamily="2" charset="-122"/>
                <a:cs typeface="Times New Roman" panose="02020603050405020304" pitchFamily="18" charset="0"/>
              </a:rPr>
              <a:t>S</a:t>
            </a: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timulates warmth in the skin, blood flow in superficial muscles.</a:t>
            </a:r>
          </a:p>
          <a:p>
            <a:pPr>
              <a:lnSpc>
                <a:spcPct val="107000"/>
              </a:lnSpc>
              <a:spcAft>
                <a:spcPts val="800"/>
              </a:spcAft>
            </a:pPr>
            <a:r>
              <a:rPr lang="en-GB" sz="1800" kern="100" dirty="0">
                <a:effectLst/>
                <a:latin typeface="Calibri" panose="020F0502020204030204" pitchFamily="34" charset="0"/>
                <a:ea typeface="DengXian" panose="02010600030101010101" pitchFamily="2" charset="-122"/>
                <a:cs typeface="Times New Roman" panose="02020603050405020304" pitchFamily="18" charset="0"/>
              </a:rPr>
              <a:t>Allow the massager to develop a feel for the tension and sensitivity of their client.</a:t>
            </a:r>
          </a:p>
          <a:p>
            <a:pPr>
              <a:lnSpc>
                <a:spcPct val="107000"/>
              </a:lnSpc>
              <a:spcAft>
                <a:spcPts val="800"/>
              </a:spcAft>
            </a:pPr>
            <a:r>
              <a:rPr lang="en-GB" sz="1800" kern="100" dirty="0">
                <a:latin typeface="Calibri" panose="020F0502020204030204" pitchFamily="34" charset="0"/>
                <a:ea typeface="DengXian" panose="02010600030101010101" pitchFamily="2" charset="-122"/>
                <a:cs typeface="Times New Roman" panose="02020603050405020304" pitchFamily="18" charset="0"/>
              </a:rPr>
              <a:t>Prepare the client for deep tissue or sport massage techniques</a:t>
            </a:r>
          </a:p>
          <a:p>
            <a:pPr marL="0" indent="0">
              <a:buNone/>
            </a:pPr>
            <a:endParaRPr lang="en-GB" dirty="0"/>
          </a:p>
        </p:txBody>
      </p:sp>
    </p:spTree>
    <p:extLst>
      <p:ext uri="{BB962C8B-B14F-4D97-AF65-F5344CB8AC3E}">
        <p14:creationId xmlns:p14="http://schemas.microsoft.com/office/powerpoint/2010/main" val="4270550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90FBA-DCC8-19CB-4463-D8074F74B275}"/>
              </a:ext>
            </a:extLst>
          </p:cNvPr>
          <p:cNvSpPr>
            <a:spLocks noGrp="1"/>
          </p:cNvSpPr>
          <p:nvPr>
            <p:ph type="title"/>
          </p:nvPr>
        </p:nvSpPr>
        <p:spPr/>
        <p:txBody>
          <a:bodyPr/>
          <a:lstStyle/>
          <a:p>
            <a:pPr algn="ctr"/>
            <a:r>
              <a:rPr lang="en-GB" dirty="0"/>
              <a:t>Potential Benefits</a:t>
            </a:r>
          </a:p>
        </p:txBody>
      </p:sp>
      <p:sp>
        <p:nvSpPr>
          <p:cNvPr id="3" name="Content Placeholder 2">
            <a:extLst>
              <a:ext uri="{FF2B5EF4-FFF2-40B4-BE49-F238E27FC236}">
                <a16:creationId xmlns:a16="http://schemas.microsoft.com/office/drawing/2014/main" id="{5A825BD2-EB3C-968A-5337-1534FFE27E7F}"/>
              </a:ext>
            </a:extLst>
          </p:cNvPr>
          <p:cNvSpPr>
            <a:spLocks noGrp="1"/>
          </p:cNvSpPr>
          <p:nvPr>
            <p:ph idx="1"/>
          </p:nvPr>
        </p:nvSpPr>
        <p:spPr/>
        <p:txBody>
          <a:bodyPr>
            <a:normAutofit lnSpcReduction="10000"/>
          </a:bodyPr>
          <a:lstStyle/>
          <a:p>
            <a:pPr algn="l">
              <a:buFont typeface="Arial" panose="020B0604020202020204" pitchFamily="34" charset="0"/>
              <a:buChar char="•"/>
            </a:pPr>
            <a:r>
              <a:rPr lang="en-GB" b="0" i="0" dirty="0">
                <a:effectLst/>
                <a:latin typeface="Arimo"/>
              </a:rPr>
              <a:t>Increases muscle recovery</a:t>
            </a:r>
          </a:p>
          <a:p>
            <a:pPr algn="l">
              <a:buFont typeface="Arial" panose="020B0604020202020204" pitchFamily="34" charset="0"/>
              <a:buChar char="•"/>
            </a:pPr>
            <a:r>
              <a:rPr lang="en-GB" b="0" i="0" dirty="0">
                <a:effectLst/>
                <a:latin typeface="Arimo"/>
              </a:rPr>
              <a:t>Reduces DOMS</a:t>
            </a:r>
          </a:p>
          <a:p>
            <a:pPr algn="l">
              <a:buFont typeface="Arial" panose="020B0604020202020204" pitchFamily="34" charset="0"/>
              <a:buChar char="•"/>
            </a:pPr>
            <a:r>
              <a:rPr lang="en-GB" b="0" i="0" dirty="0">
                <a:effectLst/>
                <a:latin typeface="Arimo"/>
              </a:rPr>
              <a:t>Reduces effects of fatigue</a:t>
            </a:r>
          </a:p>
          <a:p>
            <a:pPr algn="l">
              <a:buFont typeface="Arial" panose="020B0604020202020204" pitchFamily="34" charset="0"/>
              <a:buChar char="•"/>
            </a:pPr>
            <a:r>
              <a:rPr lang="en-GB" b="0" i="0" dirty="0">
                <a:effectLst/>
                <a:latin typeface="Arimo"/>
              </a:rPr>
              <a:t>Relaxation</a:t>
            </a:r>
          </a:p>
          <a:p>
            <a:pPr algn="l">
              <a:buFont typeface="Arial" panose="020B0604020202020204" pitchFamily="34" charset="0"/>
              <a:buChar char="•"/>
            </a:pPr>
            <a:r>
              <a:rPr lang="en-GB" b="0" i="0" dirty="0">
                <a:effectLst/>
                <a:latin typeface="Arimo"/>
              </a:rPr>
              <a:t>Early stage of healing process</a:t>
            </a:r>
          </a:p>
          <a:p>
            <a:pPr algn="l">
              <a:buFont typeface="Arial" panose="020B0604020202020204" pitchFamily="34" charset="0"/>
              <a:buChar char="•"/>
            </a:pPr>
            <a:r>
              <a:rPr lang="en-GB" b="0" i="0" dirty="0">
                <a:effectLst/>
                <a:latin typeface="Arimo"/>
              </a:rPr>
              <a:t>Increase blood flow</a:t>
            </a:r>
          </a:p>
          <a:p>
            <a:pPr algn="l">
              <a:buFont typeface="Arial" panose="020B0604020202020204" pitchFamily="34" charset="0"/>
              <a:buChar char="•"/>
            </a:pPr>
            <a:r>
              <a:rPr lang="en-GB" b="0" i="0" dirty="0">
                <a:effectLst/>
                <a:latin typeface="Arimo"/>
              </a:rPr>
              <a:t>Stimulates muscles</a:t>
            </a:r>
          </a:p>
          <a:p>
            <a:pPr algn="l">
              <a:buFont typeface="Arial" panose="020B0604020202020204" pitchFamily="34" charset="0"/>
              <a:buChar char="•"/>
            </a:pPr>
            <a:r>
              <a:rPr lang="en-GB" b="0" i="0" dirty="0">
                <a:effectLst/>
                <a:latin typeface="Arimo"/>
              </a:rPr>
              <a:t>Promotes a sense of wellbeing</a:t>
            </a:r>
          </a:p>
          <a:p>
            <a:pPr algn="l">
              <a:buFont typeface="Arial" panose="020B0604020202020204" pitchFamily="34" charset="0"/>
              <a:buChar char="•"/>
            </a:pPr>
            <a:r>
              <a:rPr lang="en-GB" dirty="0">
                <a:latin typeface="Arimo"/>
              </a:rPr>
              <a:t>Helps drain the lymphatic system</a:t>
            </a:r>
            <a:endParaRPr lang="en-GB" b="0" i="0" dirty="0">
              <a:effectLst/>
              <a:latin typeface="Arimo"/>
            </a:endParaRPr>
          </a:p>
          <a:p>
            <a:pPr marL="0" indent="0">
              <a:buNone/>
            </a:pPr>
            <a:endParaRPr lang="en-GB" dirty="0"/>
          </a:p>
        </p:txBody>
      </p:sp>
    </p:spTree>
    <p:extLst>
      <p:ext uri="{BB962C8B-B14F-4D97-AF65-F5344CB8AC3E}">
        <p14:creationId xmlns:p14="http://schemas.microsoft.com/office/powerpoint/2010/main" val="30095245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C9E92A-EB22-E329-FFF7-57FABB0692BB}"/>
              </a:ext>
            </a:extLst>
          </p:cNvPr>
          <p:cNvSpPr>
            <a:spLocks noGrp="1"/>
          </p:cNvSpPr>
          <p:nvPr>
            <p:ph type="title"/>
          </p:nvPr>
        </p:nvSpPr>
        <p:spPr/>
        <p:txBody>
          <a:bodyPr/>
          <a:lstStyle/>
          <a:p>
            <a:pPr algn="ctr"/>
            <a:r>
              <a:rPr lang="en-GB" dirty="0"/>
              <a:t>Techniques</a:t>
            </a:r>
          </a:p>
        </p:txBody>
      </p:sp>
      <p:sp>
        <p:nvSpPr>
          <p:cNvPr id="3" name="Content Placeholder 2">
            <a:extLst>
              <a:ext uri="{FF2B5EF4-FFF2-40B4-BE49-F238E27FC236}">
                <a16:creationId xmlns:a16="http://schemas.microsoft.com/office/drawing/2014/main" id="{EB6A6EAF-1A78-BA00-04B1-1F5F3039AB44}"/>
              </a:ext>
            </a:extLst>
          </p:cNvPr>
          <p:cNvSpPr>
            <a:spLocks noGrp="1"/>
          </p:cNvSpPr>
          <p:nvPr>
            <p:ph idx="1"/>
          </p:nvPr>
        </p:nvSpPr>
        <p:spPr/>
        <p:txBody>
          <a:bodyPr/>
          <a:lstStyle/>
          <a:p>
            <a:pPr marL="0" indent="0">
              <a:buNone/>
            </a:pPr>
            <a:r>
              <a:rPr lang="en-GB" dirty="0"/>
              <a:t>Massage towards the heart and lymphatic nodes</a:t>
            </a:r>
          </a:p>
          <a:p>
            <a:pPr marL="0" indent="0">
              <a:buNone/>
            </a:pPr>
            <a:endParaRPr lang="en-GB" dirty="0"/>
          </a:p>
          <a:p>
            <a:pPr marL="0" indent="0">
              <a:buNone/>
            </a:pPr>
            <a:r>
              <a:rPr lang="en-GB" dirty="0"/>
              <a:t>Long but light strokes working from insertion</a:t>
            </a:r>
          </a:p>
          <a:p>
            <a:pPr marL="0" indent="0">
              <a:buNone/>
            </a:pPr>
            <a:endParaRPr lang="en-GB" dirty="0"/>
          </a:p>
          <a:p>
            <a:pPr marL="0" indent="0">
              <a:buNone/>
            </a:pPr>
            <a:r>
              <a:rPr lang="en-GB" dirty="0"/>
              <a:t>Stroking</a:t>
            </a:r>
          </a:p>
          <a:p>
            <a:pPr marL="0" indent="0">
              <a:buNone/>
            </a:pPr>
            <a:r>
              <a:rPr lang="en-GB" dirty="0"/>
              <a:t>Kneading / Rolling</a:t>
            </a:r>
          </a:p>
          <a:p>
            <a:pPr marL="0" indent="0">
              <a:buNone/>
            </a:pPr>
            <a:r>
              <a:rPr lang="en-GB" dirty="0"/>
              <a:t>Tapotement / cupping</a:t>
            </a:r>
          </a:p>
          <a:p>
            <a:pPr marL="0" indent="0">
              <a:buNone/>
            </a:pPr>
            <a:r>
              <a:rPr lang="en-GB" dirty="0"/>
              <a:t>Vibration</a:t>
            </a:r>
          </a:p>
        </p:txBody>
      </p:sp>
    </p:spTree>
    <p:extLst>
      <p:ext uri="{BB962C8B-B14F-4D97-AF65-F5344CB8AC3E}">
        <p14:creationId xmlns:p14="http://schemas.microsoft.com/office/powerpoint/2010/main" val="11271166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D443A6-A020-ABD4-DEE5-2F9B80C2C71D}"/>
              </a:ext>
            </a:extLst>
          </p:cNvPr>
          <p:cNvSpPr>
            <a:spLocks noGrp="1"/>
          </p:cNvSpPr>
          <p:nvPr>
            <p:ph type="title"/>
          </p:nvPr>
        </p:nvSpPr>
        <p:spPr/>
        <p:txBody>
          <a:bodyPr/>
          <a:lstStyle/>
          <a:p>
            <a:pPr algn="ctr"/>
            <a:r>
              <a:rPr lang="en-GB" dirty="0"/>
              <a:t>Effleurage</a:t>
            </a:r>
          </a:p>
        </p:txBody>
      </p:sp>
      <p:sp>
        <p:nvSpPr>
          <p:cNvPr id="3" name="Content Placeholder 2">
            <a:extLst>
              <a:ext uri="{FF2B5EF4-FFF2-40B4-BE49-F238E27FC236}">
                <a16:creationId xmlns:a16="http://schemas.microsoft.com/office/drawing/2014/main" id="{1BCDD4AE-687A-CA64-18C5-2ADF2B102848}"/>
              </a:ext>
            </a:extLst>
          </p:cNvPr>
          <p:cNvSpPr>
            <a:spLocks noGrp="1"/>
          </p:cNvSpPr>
          <p:nvPr>
            <p:ph idx="1"/>
          </p:nvPr>
        </p:nvSpPr>
        <p:spPr/>
        <p:txBody>
          <a:bodyPr/>
          <a:lstStyle/>
          <a:p>
            <a:pPr marL="0" indent="0">
              <a:lnSpc>
                <a:spcPct val="200000"/>
              </a:lnSpc>
              <a:buNone/>
            </a:pPr>
            <a:r>
              <a:rPr lang="en-GB" b="0" i="0" dirty="0">
                <a:solidFill>
                  <a:srgbClr val="3B3B3B"/>
                </a:solidFill>
                <a:effectLst/>
                <a:latin typeface="agenda"/>
              </a:rPr>
              <a:t>Effleurage is a gentle, gliding massage technique that is used to relax and soothe the body. This massage movement is used to increase circulation and improve lymphatic drainage. It is typically used at the beginning of a massage to help the body relax and prepare for more intense techniques.</a:t>
            </a:r>
            <a:endParaRPr lang="en-GB" dirty="0"/>
          </a:p>
        </p:txBody>
      </p:sp>
    </p:spTree>
    <p:extLst>
      <p:ext uri="{BB962C8B-B14F-4D97-AF65-F5344CB8AC3E}">
        <p14:creationId xmlns:p14="http://schemas.microsoft.com/office/powerpoint/2010/main" val="892542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65635A-4686-61A0-4223-ECD11BD02BCE}"/>
              </a:ext>
            </a:extLst>
          </p:cNvPr>
          <p:cNvSpPr>
            <a:spLocks noGrp="1"/>
          </p:cNvSpPr>
          <p:nvPr>
            <p:ph type="title"/>
          </p:nvPr>
        </p:nvSpPr>
        <p:spPr/>
        <p:txBody>
          <a:bodyPr/>
          <a:lstStyle/>
          <a:p>
            <a:pPr algn="ctr"/>
            <a:r>
              <a:rPr lang="en-GB" dirty="0"/>
              <a:t>Petrissage</a:t>
            </a:r>
          </a:p>
        </p:txBody>
      </p:sp>
      <p:sp>
        <p:nvSpPr>
          <p:cNvPr id="3" name="Content Placeholder 2">
            <a:extLst>
              <a:ext uri="{FF2B5EF4-FFF2-40B4-BE49-F238E27FC236}">
                <a16:creationId xmlns:a16="http://schemas.microsoft.com/office/drawing/2014/main" id="{D9985EA1-D1A8-6614-620D-B75F3B22A770}"/>
              </a:ext>
            </a:extLst>
          </p:cNvPr>
          <p:cNvSpPr>
            <a:spLocks noGrp="1"/>
          </p:cNvSpPr>
          <p:nvPr>
            <p:ph idx="1"/>
          </p:nvPr>
        </p:nvSpPr>
        <p:spPr/>
        <p:txBody>
          <a:bodyPr/>
          <a:lstStyle/>
          <a:p>
            <a:pPr marL="0" indent="0">
              <a:lnSpc>
                <a:spcPct val="200000"/>
              </a:lnSpc>
              <a:buNone/>
            </a:pPr>
            <a:r>
              <a:rPr lang="en-GB" b="0" i="0" dirty="0">
                <a:solidFill>
                  <a:srgbClr val="3B3B3B"/>
                </a:solidFill>
                <a:effectLst/>
                <a:latin typeface="agenda"/>
              </a:rPr>
              <a:t>Petrissage is a deeper massage technique that is used to knead the muscles and increase circulation. This technique is used to help break up adhesions and knots in the muscles and increase flexibility.</a:t>
            </a:r>
            <a:endParaRPr lang="en-GB" dirty="0"/>
          </a:p>
        </p:txBody>
      </p:sp>
    </p:spTree>
    <p:extLst>
      <p:ext uri="{BB962C8B-B14F-4D97-AF65-F5344CB8AC3E}">
        <p14:creationId xmlns:p14="http://schemas.microsoft.com/office/powerpoint/2010/main" val="350126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327F8-C456-7FCB-B959-80DEBFDC82F8}"/>
              </a:ext>
            </a:extLst>
          </p:cNvPr>
          <p:cNvSpPr>
            <a:spLocks noGrp="1"/>
          </p:cNvSpPr>
          <p:nvPr>
            <p:ph type="title"/>
          </p:nvPr>
        </p:nvSpPr>
        <p:spPr/>
        <p:txBody>
          <a:bodyPr/>
          <a:lstStyle/>
          <a:p>
            <a:pPr algn="ctr"/>
            <a:r>
              <a:rPr lang="en-GB" dirty="0"/>
              <a:t>Vibrations</a:t>
            </a:r>
          </a:p>
        </p:txBody>
      </p:sp>
      <p:sp>
        <p:nvSpPr>
          <p:cNvPr id="3" name="Content Placeholder 2">
            <a:extLst>
              <a:ext uri="{FF2B5EF4-FFF2-40B4-BE49-F238E27FC236}">
                <a16:creationId xmlns:a16="http://schemas.microsoft.com/office/drawing/2014/main" id="{A2A96B37-6187-503B-D8E6-5FF3080531D0}"/>
              </a:ext>
            </a:extLst>
          </p:cNvPr>
          <p:cNvSpPr>
            <a:spLocks noGrp="1"/>
          </p:cNvSpPr>
          <p:nvPr>
            <p:ph idx="1"/>
          </p:nvPr>
        </p:nvSpPr>
        <p:spPr/>
        <p:txBody>
          <a:bodyPr/>
          <a:lstStyle/>
          <a:p>
            <a:pPr marL="0" indent="0">
              <a:lnSpc>
                <a:spcPct val="200000"/>
              </a:lnSpc>
              <a:buNone/>
            </a:pPr>
            <a:r>
              <a:rPr lang="en-GB" b="0" i="0" dirty="0">
                <a:solidFill>
                  <a:srgbClr val="3B3B3B"/>
                </a:solidFill>
                <a:effectLst/>
                <a:latin typeface="agenda"/>
              </a:rPr>
              <a:t>Vibration is a massage technique that is used to help relax and soothe the body. This technique is used to help reduce stress and tension and improve circulation. It is typically used at the end of a massage to help the body relax and recover.</a:t>
            </a:r>
            <a:endParaRPr lang="en-GB" dirty="0"/>
          </a:p>
        </p:txBody>
      </p:sp>
    </p:spTree>
    <p:extLst>
      <p:ext uri="{BB962C8B-B14F-4D97-AF65-F5344CB8AC3E}">
        <p14:creationId xmlns:p14="http://schemas.microsoft.com/office/powerpoint/2010/main" val="1596355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A15D2-2D08-6B84-9D6F-B91F4B75D676}"/>
              </a:ext>
            </a:extLst>
          </p:cNvPr>
          <p:cNvSpPr>
            <a:spLocks noGrp="1"/>
          </p:cNvSpPr>
          <p:nvPr>
            <p:ph type="title"/>
          </p:nvPr>
        </p:nvSpPr>
        <p:spPr/>
        <p:txBody>
          <a:bodyPr/>
          <a:lstStyle/>
          <a:p>
            <a:pPr algn="ctr"/>
            <a:r>
              <a:rPr lang="en-GB" dirty="0"/>
              <a:t>Tapotement</a:t>
            </a:r>
          </a:p>
        </p:txBody>
      </p:sp>
      <p:sp>
        <p:nvSpPr>
          <p:cNvPr id="3" name="Content Placeholder 2">
            <a:extLst>
              <a:ext uri="{FF2B5EF4-FFF2-40B4-BE49-F238E27FC236}">
                <a16:creationId xmlns:a16="http://schemas.microsoft.com/office/drawing/2014/main" id="{037C055E-4756-DAD7-3C1A-831279F281FB}"/>
              </a:ext>
            </a:extLst>
          </p:cNvPr>
          <p:cNvSpPr>
            <a:spLocks noGrp="1"/>
          </p:cNvSpPr>
          <p:nvPr>
            <p:ph idx="1"/>
          </p:nvPr>
        </p:nvSpPr>
        <p:spPr/>
        <p:txBody>
          <a:bodyPr/>
          <a:lstStyle/>
          <a:p>
            <a:pPr marL="0" indent="0">
              <a:lnSpc>
                <a:spcPct val="200000"/>
              </a:lnSpc>
              <a:buNone/>
            </a:pPr>
            <a:r>
              <a:rPr lang="en-GB" b="0" i="0" dirty="0">
                <a:solidFill>
                  <a:srgbClr val="3B3B3B"/>
                </a:solidFill>
                <a:effectLst/>
                <a:latin typeface="agenda"/>
              </a:rPr>
              <a:t>Tapotement is a massage technique that is used to stimulate the body. This technique is used to invigorate and energize the body. Tapotement can be used as a warm-up before more intense massage techniques.</a:t>
            </a:r>
            <a:endParaRPr lang="en-GB" dirty="0"/>
          </a:p>
        </p:txBody>
      </p:sp>
    </p:spTree>
    <p:extLst>
      <p:ext uri="{BB962C8B-B14F-4D97-AF65-F5344CB8AC3E}">
        <p14:creationId xmlns:p14="http://schemas.microsoft.com/office/powerpoint/2010/main" val="25070251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5697D-894A-E3FA-B400-99A7C43A24F7}"/>
              </a:ext>
            </a:extLst>
          </p:cNvPr>
          <p:cNvSpPr>
            <a:spLocks noGrp="1"/>
          </p:cNvSpPr>
          <p:nvPr>
            <p:ph type="title"/>
          </p:nvPr>
        </p:nvSpPr>
        <p:spPr/>
        <p:txBody>
          <a:bodyPr/>
          <a:lstStyle/>
          <a:p>
            <a:r>
              <a:rPr lang="en-GB" dirty="0"/>
              <a:t>Conducting the Massage</a:t>
            </a:r>
          </a:p>
        </p:txBody>
      </p:sp>
      <p:sp>
        <p:nvSpPr>
          <p:cNvPr id="3" name="Content Placeholder 2">
            <a:extLst>
              <a:ext uri="{FF2B5EF4-FFF2-40B4-BE49-F238E27FC236}">
                <a16:creationId xmlns:a16="http://schemas.microsoft.com/office/drawing/2014/main" id="{33A65969-709F-652A-9985-C2DCE431FCDC}"/>
              </a:ext>
            </a:extLst>
          </p:cNvPr>
          <p:cNvSpPr>
            <a:spLocks noGrp="1"/>
          </p:cNvSpPr>
          <p:nvPr>
            <p:ph idx="1"/>
          </p:nvPr>
        </p:nvSpPr>
        <p:spPr/>
        <p:txBody>
          <a:bodyPr>
            <a:normAutofit fontScale="85000" lnSpcReduction="20000"/>
          </a:bodyPr>
          <a:lstStyle/>
          <a:p>
            <a:r>
              <a:rPr lang="en-GB" dirty="0"/>
              <a:t>Select massage medium and warm up in the hands</a:t>
            </a:r>
          </a:p>
          <a:p>
            <a:r>
              <a:rPr lang="en-GB" dirty="0"/>
              <a:t>Let your client know you are about to start</a:t>
            </a:r>
          </a:p>
          <a:p>
            <a:r>
              <a:rPr lang="en-GB" dirty="0"/>
              <a:t>Apply the medium and establish an easy glide (more medium may be required for hair legs / backs).</a:t>
            </a:r>
          </a:p>
          <a:p>
            <a:r>
              <a:rPr lang="en-GB" dirty="0"/>
              <a:t>Work on each area in turn, through all movements before </a:t>
            </a:r>
            <a:r>
              <a:rPr lang="en-GB" dirty="0" err="1"/>
              <a:t>moveing</a:t>
            </a:r>
            <a:r>
              <a:rPr lang="en-GB" dirty="0"/>
              <a:t> on.</a:t>
            </a:r>
          </a:p>
          <a:p>
            <a:r>
              <a:rPr lang="en-GB" dirty="0"/>
              <a:t>Spread the medium over the whole segment to be massaged</a:t>
            </a:r>
          </a:p>
          <a:p>
            <a:endParaRPr lang="en-GB" dirty="0"/>
          </a:p>
          <a:p>
            <a:endParaRPr lang="en-GB" dirty="0"/>
          </a:p>
          <a:p>
            <a:pPr marL="0" indent="0" algn="ctr">
              <a:buNone/>
            </a:pPr>
            <a:r>
              <a:rPr lang="en-GB" dirty="0">
                <a:solidFill>
                  <a:srgbClr val="FF0000"/>
                </a:solidFill>
              </a:rPr>
              <a:t>The are wide range of actual techniques that can be used, there are no absolutes.</a:t>
            </a:r>
          </a:p>
          <a:p>
            <a:pPr marL="0" indent="0" algn="ctr">
              <a:buNone/>
            </a:pPr>
            <a:endParaRPr lang="en-GB" dirty="0">
              <a:solidFill>
                <a:srgbClr val="7030A0"/>
              </a:solidFill>
            </a:endParaRPr>
          </a:p>
          <a:p>
            <a:pPr marL="0" indent="0" algn="ctr">
              <a:buNone/>
            </a:pPr>
            <a:r>
              <a:rPr lang="en-GB" dirty="0">
                <a:solidFill>
                  <a:srgbClr val="7030A0"/>
                </a:solidFill>
              </a:rPr>
              <a:t> Develop your own routine.</a:t>
            </a:r>
          </a:p>
          <a:p>
            <a:endParaRPr lang="en-GB" dirty="0"/>
          </a:p>
        </p:txBody>
      </p:sp>
    </p:spTree>
    <p:extLst>
      <p:ext uri="{BB962C8B-B14F-4D97-AF65-F5344CB8AC3E}">
        <p14:creationId xmlns:p14="http://schemas.microsoft.com/office/powerpoint/2010/main" val="3415581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8A84B-50EB-05E2-3F9F-CE51BEFE0D92}"/>
              </a:ext>
            </a:extLst>
          </p:cNvPr>
          <p:cNvSpPr>
            <a:spLocks noGrp="1"/>
          </p:cNvSpPr>
          <p:nvPr>
            <p:ph type="title"/>
          </p:nvPr>
        </p:nvSpPr>
        <p:spPr/>
        <p:txBody>
          <a:bodyPr/>
          <a:lstStyle/>
          <a:p>
            <a:pPr algn="ctr"/>
            <a:r>
              <a:rPr lang="en-GB" dirty="0"/>
              <a:t>Effleurage</a:t>
            </a:r>
          </a:p>
        </p:txBody>
      </p:sp>
      <p:sp>
        <p:nvSpPr>
          <p:cNvPr id="3" name="Content Placeholder 2">
            <a:extLst>
              <a:ext uri="{FF2B5EF4-FFF2-40B4-BE49-F238E27FC236}">
                <a16:creationId xmlns:a16="http://schemas.microsoft.com/office/drawing/2014/main" id="{8D3E7B16-AC84-5641-3752-5927E53E2588}"/>
              </a:ext>
            </a:extLst>
          </p:cNvPr>
          <p:cNvSpPr>
            <a:spLocks noGrp="1"/>
          </p:cNvSpPr>
          <p:nvPr>
            <p:ph idx="1"/>
          </p:nvPr>
        </p:nvSpPr>
        <p:spPr/>
        <p:txBody>
          <a:bodyPr/>
          <a:lstStyle/>
          <a:p>
            <a:pPr marL="0" indent="0">
              <a:buNone/>
            </a:pPr>
            <a:r>
              <a:rPr lang="en-GB" dirty="0"/>
              <a:t>Light pressure</a:t>
            </a:r>
          </a:p>
          <a:p>
            <a:pPr marL="0" indent="0">
              <a:buNone/>
            </a:pPr>
            <a:r>
              <a:rPr lang="en-GB" dirty="0"/>
              <a:t>Slow to faster</a:t>
            </a:r>
          </a:p>
          <a:p>
            <a:pPr marL="0" indent="0">
              <a:buNone/>
            </a:pPr>
            <a:endParaRPr lang="en-GB" dirty="0"/>
          </a:p>
          <a:p>
            <a:pPr marL="514350" indent="-514350">
              <a:buFont typeface="+mj-lt"/>
              <a:buAutoNum type="arabicPeriod"/>
            </a:pPr>
            <a:r>
              <a:rPr lang="en-GB" dirty="0"/>
              <a:t>Flat hands</a:t>
            </a:r>
          </a:p>
          <a:p>
            <a:pPr marL="514350" indent="-514350">
              <a:buFont typeface="+mj-lt"/>
              <a:buAutoNum type="arabicPeriod"/>
            </a:pPr>
            <a:r>
              <a:rPr lang="en-GB" dirty="0"/>
              <a:t>Slide of hands</a:t>
            </a:r>
          </a:p>
          <a:p>
            <a:pPr marL="514350" indent="-514350">
              <a:buFont typeface="+mj-lt"/>
              <a:buAutoNum type="arabicPeriod"/>
            </a:pPr>
            <a:r>
              <a:rPr lang="en-GB" dirty="0"/>
              <a:t>Fingers</a:t>
            </a:r>
          </a:p>
          <a:p>
            <a:pPr marL="0" indent="0">
              <a:buNone/>
            </a:pPr>
            <a:endParaRPr lang="en-GB" dirty="0"/>
          </a:p>
          <a:p>
            <a:pPr marL="0" indent="0">
              <a:buNone/>
            </a:pPr>
            <a:r>
              <a:rPr lang="en-GB" dirty="0"/>
              <a:t>Work along the muscle then across</a:t>
            </a:r>
          </a:p>
        </p:txBody>
      </p:sp>
    </p:spTree>
    <p:extLst>
      <p:ext uri="{BB962C8B-B14F-4D97-AF65-F5344CB8AC3E}">
        <p14:creationId xmlns:p14="http://schemas.microsoft.com/office/powerpoint/2010/main" val="2829796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BDDD40-F022-DF73-6B8C-4CB65630B27E}"/>
              </a:ext>
            </a:extLst>
          </p:cNvPr>
          <p:cNvSpPr>
            <a:spLocks noGrp="1"/>
          </p:cNvSpPr>
          <p:nvPr>
            <p:ph type="title"/>
          </p:nvPr>
        </p:nvSpPr>
        <p:spPr/>
        <p:txBody>
          <a:bodyPr/>
          <a:lstStyle/>
          <a:p>
            <a:pPr algn="ctr"/>
            <a:r>
              <a:rPr lang="en-GB" dirty="0"/>
              <a:t>Petrissage</a:t>
            </a:r>
          </a:p>
        </p:txBody>
      </p:sp>
      <p:sp>
        <p:nvSpPr>
          <p:cNvPr id="3" name="Content Placeholder 2">
            <a:extLst>
              <a:ext uri="{FF2B5EF4-FFF2-40B4-BE49-F238E27FC236}">
                <a16:creationId xmlns:a16="http://schemas.microsoft.com/office/drawing/2014/main" id="{9A157A00-827B-9CA6-E7AB-FD7526DDA965}"/>
              </a:ext>
            </a:extLst>
          </p:cNvPr>
          <p:cNvSpPr>
            <a:spLocks noGrp="1"/>
          </p:cNvSpPr>
          <p:nvPr>
            <p:ph idx="1"/>
          </p:nvPr>
        </p:nvSpPr>
        <p:spPr/>
        <p:txBody>
          <a:bodyPr/>
          <a:lstStyle/>
          <a:p>
            <a:r>
              <a:rPr lang="en-GB" dirty="0"/>
              <a:t>Kneading</a:t>
            </a:r>
          </a:p>
          <a:p>
            <a:r>
              <a:rPr lang="en-GB" dirty="0"/>
              <a:t>Thumb kneading</a:t>
            </a:r>
          </a:p>
          <a:p>
            <a:r>
              <a:rPr lang="en-GB" dirty="0"/>
              <a:t>Sliding pressures</a:t>
            </a:r>
          </a:p>
          <a:p>
            <a:r>
              <a:rPr lang="en-GB" dirty="0"/>
              <a:t>Light stripping </a:t>
            </a:r>
          </a:p>
          <a:p>
            <a:endParaRPr lang="en-GB" dirty="0"/>
          </a:p>
          <a:p>
            <a:r>
              <a:rPr lang="en-GB" dirty="0"/>
              <a:t>Repeat 3 times</a:t>
            </a:r>
          </a:p>
          <a:p>
            <a:endParaRPr lang="en-GB" dirty="0"/>
          </a:p>
        </p:txBody>
      </p:sp>
    </p:spTree>
    <p:extLst>
      <p:ext uri="{BB962C8B-B14F-4D97-AF65-F5344CB8AC3E}">
        <p14:creationId xmlns:p14="http://schemas.microsoft.com/office/powerpoint/2010/main" val="19782434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20E8F-8683-1C5C-2D2A-E96F1F6FC104}"/>
              </a:ext>
            </a:extLst>
          </p:cNvPr>
          <p:cNvSpPr>
            <a:spLocks noGrp="1"/>
          </p:cNvSpPr>
          <p:nvPr>
            <p:ph type="title"/>
          </p:nvPr>
        </p:nvSpPr>
        <p:spPr/>
        <p:txBody>
          <a:bodyPr/>
          <a:lstStyle/>
          <a:p>
            <a:pPr algn="ctr"/>
            <a:r>
              <a:rPr lang="en-GB" dirty="0"/>
              <a:t>Vibrations</a:t>
            </a:r>
          </a:p>
        </p:txBody>
      </p:sp>
      <p:sp>
        <p:nvSpPr>
          <p:cNvPr id="3" name="Content Placeholder 2">
            <a:extLst>
              <a:ext uri="{FF2B5EF4-FFF2-40B4-BE49-F238E27FC236}">
                <a16:creationId xmlns:a16="http://schemas.microsoft.com/office/drawing/2014/main" id="{11155401-8A7F-B66A-2867-2C1248AABA44}"/>
              </a:ext>
            </a:extLst>
          </p:cNvPr>
          <p:cNvSpPr>
            <a:spLocks noGrp="1"/>
          </p:cNvSpPr>
          <p:nvPr>
            <p:ph idx="1"/>
          </p:nvPr>
        </p:nvSpPr>
        <p:spPr>
          <a:xfrm>
            <a:off x="1059701" y="1746112"/>
            <a:ext cx="10515600" cy="4351338"/>
          </a:xfrm>
        </p:spPr>
        <p:txBody>
          <a:bodyPr/>
          <a:lstStyle/>
          <a:p>
            <a:r>
              <a:rPr lang="en-GB" dirty="0"/>
              <a:t>Shake and wobble</a:t>
            </a:r>
          </a:p>
          <a:p>
            <a:endParaRPr lang="en-GB" dirty="0"/>
          </a:p>
          <a:p>
            <a:r>
              <a:rPr lang="en-GB" dirty="0"/>
              <a:t>Rotational stretching</a:t>
            </a:r>
          </a:p>
          <a:p>
            <a:endParaRPr lang="en-GB" dirty="0"/>
          </a:p>
          <a:p>
            <a:r>
              <a:rPr lang="en-GB" dirty="0"/>
              <a:t>Lift and compress the muscles</a:t>
            </a:r>
          </a:p>
          <a:p>
            <a:pPr marL="0" indent="0">
              <a:buNone/>
            </a:pPr>
            <a:endParaRPr lang="en-GB" dirty="0"/>
          </a:p>
          <a:p>
            <a:pPr marL="0" indent="0">
              <a:buNone/>
            </a:pPr>
            <a:r>
              <a:rPr lang="en-GB" dirty="0"/>
              <a:t>Repeat twice</a:t>
            </a:r>
          </a:p>
        </p:txBody>
      </p:sp>
    </p:spTree>
    <p:extLst>
      <p:ext uri="{BB962C8B-B14F-4D97-AF65-F5344CB8AC3E}">
        <p14:creationId xmlns:p14="http://schemas.microsoft.com/office/powerpoint/2010/main" val="25679905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EDBD4-097A-86AE-7C6F-8172ACCFF19E}"/>
              </a:ext>
            </a:extLst>
          </p:cNvPr>
          <p:cNvSpPr>
            <a:spLocks noGrp="1"/>
          </p:cNvSpPr>
          <p:nvPr>
            <p:ph type="title"/>
          </p:nvPr>
        </p:nvSpPr>
        <p:spPr/>
        <p:txBody>
          <a:bodyPr/>
          <a:lstStyle/>
          <a:p>
            <a:pPr algn="ctr"/>
            <a:r>
              <a:rPr lang="en-GB" dirty="0"/>
              <a:t>Tapotement &amp;Cupping</a:t>
            </a:r>
          </a:p>
        </p:txBody>
      </p:sp>
      <p:sp>
        <p:nvSpPr>
          <p:cNvPr id="3" name="Content Placeholder 2">
            <a:extLst>
              <a:ext uri="{FF2B5EF4-FFF2-40B4-BE49-F238E27FC236}">
                <a16:creationId xmlns:a16="http://schemas.microsoft.com/office/drawing/2014/main" id="{5204279D-C908-FE19-D2C9-259F2E47D766}"/>
              </a:ext>
            </a:extLst>
          </p:cNvPr>
          <p:cNvSpPr>
            <a:spLocks noGrp="1"/>
          </p:cNvSpPr>
          <p:nvPr>
            <p:ph idx="1"/>
          </p:nvPr>
        </p:nvSpPr>
        <p:spPr/>
        <p:txBody>
          <a:bodyPr/>
          <a:lstStyle/>
          <a:p>
            <a:r>
              <a:rPr lang="en-GB" dirty="0"/>
              <a:t>Cup the palms and lightly impact and work over the main muscle.</a:t>
            </a:r>
          </a:p>
          <a:p>
            <a:endParaRPr lang="en-GB" dirty="0"/>
          </a:p>
          <a:p>
            <a:r>
              <a:rPr lang="en-GB" dirty="0"/>
              <a:t>Curing the side of the hands lightly and quickly chop down onto the main muscle.</a:t>
            </a:r>
          </a:p>
          <a:p>
            <a:pPr marL="0" indent="0">
              <a:buNone/>
            </a:pPr>
            <a:endParaRPr lang="en-GB" dirty="0"/>
          </a:p>
          <a:p>
            <a:pPr marL="0" indent="0">
              <a:buNone/>
            </a:pPr>
            <a:r>
              <a:rPr lang="en-GB" dirty="0"/>
              <a:t>10-15 seconds for each and then repeat twice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90976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4C50A-0A70-41DB-F25D-72EF8508014C}"/>
              </a:ext>
            </a:extLst>
          </p:cNvPr>
          <p:cNvSpPr>
            <a:spLocks noGrp="1"/>
          </p:cNvSpPr>
          <p:nvPr>
            <p:ph type="title"/>
          </p:nvPr>
        </p:nvSpPr>
        <p:spPr/>
        <p:txBody>
          <a:bodyPr/>
          <a:lstStyle/>
          <a:p>
            <a:pPr algn="ctr"/>
            <a:r>
              <a:rPr lang="en-GB" dirty="0"/>
              <a:t>Effleurage</a:t>
            </a:r>
          </a:p>
        </p:txBody>
      </p:sp>
      <p:sp>
        <p:nvSpPr>
          <p:cNvPr id="3" name="Content Placeholder 2">
            <a:extLst>
              <a:ext uri="{FF2B5EF4-FFF2-40B4-BE49-F238E27FC236}">
                <a16:creationId xmlns:a16="http://schemas.microsoft.com/office/drawing/2014/main" id="{66A57081-D07E-421A-D59F-253CC3797652}"/>
              </a:ext>
            </a:extLst>
          </p:cNvPr>
          <p:cNvSpPr>
            <a:spLocks noGrp="1"/>
          </p:cNvSpPr>
          <p:nvPr>
            <p:ph idx="1"/>
          </p:nvPr>
        </p:nvSpPr>
        <p:spPr/>
        <p:txBody>
          <a:bodyPr/>
          <a:lstStyle/>
          <a:p>
            <a:pPr marL="0" indent="0">
              <a:buNone/>
            </a:pPr>
            <a:r>
              <a:rPr lang="en-GB" dirty="0"/>
              <a:t>Shorter version of the first aspect of the session</a:t>
            </a:r>
          </a:p>
        </p:txBody>
      </p:sp>
    </p:spTree>
    <p:extLst>
      <p:ext uri="{BB962C8B-B14F-4D97-AF65-F5344CB8AC3E}">
        <p14:creationId xmlns:p14="http://schemas.microsoft.com/office/powerpoint/2010/main" val="2918015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39566-6F13-638A-9BA7-72E03CB769B4}"/>
              </a:ext>
            </a:extLst>
          </p:cNvPr>
          <p:cNvSpPr>
            <a:spLocks noGrp="1"/>
          </p:cNvSpPr>
          <p:nvPr>
            <p:ph type="title"/>
          </p:nvPr>
        </p:nvSpPr>
        <p:spPr/>
        <p:txBody>
          <a:bodyPr/>
          <a:lstStyle/>
          <a:p>
            <a:pPr algn="ctr"/>
            <a:r>
              <a:rPr lang="en-GB" dirty="0"/>
              <a:t>After Care</a:t>
            </a:r>
          </a:p>
        </p:txBody>
      </p:sp>
      <p:sp>
        <p:nvSpPr>
          <p:cNvPr id="3" name="Content Placeholder 2">
            <a:extLst>
              <a:ext uri="{FF2B5EF4-FFF2-40B4-BE49-F238E27FC236}">
                <a16:creationId xmlns:a16="http://schemas.microsoft.com/office/drawing/2014/main" id="{6649BF47-4249-E149-0FA3-CD5795EDA19E}"/>
              </a:ext>
            </a:extLst>
          </p:cNvPr>
          <p:cNvSpPr>
            <a:spLocks noGrp="1"/>
          </p:cNvSpPr>
          <p:nvPr>
            <p:ph idx="1"/>
          </p:nvPr>
        </p:nvSpPr>
        <p:spPr>
          <a:xfrm>
            <a:off x="692899" y="1825625"/>
            <a:ext cx="10660901" cy="4351338"/>
          </a:xfrm>
        </p:spPr>
        <p:txBody>
          <a:bodyPr>
            <a:normAutofit fontScale="55000" lnSpcReduction="20000"/>
          </a:bodyPr>
          <a:lstStyle/>
          <a:p>
            <a:pPr marL="514350" indent="-514350">
              <a:buFont typeface="+mj-lt"/>
              <a:buAutoNum type="arabicPeriod"/>
            </a:pPr>
            <a:r>
              <a:rPr lang="en-GB" dirty="0"/>
              <a:t>Wipe oils off client and equipment</a:t>
            </a:r>
          </a:p>
          <a:p>
            <a:pPr marL="514350" indent="-514350">
              <a:buFont typeface="+mj-lt"/>
              <a:buAutoNum type="arabicPeriod"/>
            </a:pPr>
            <a:endParaRPr lang="en-GB" dirty="0"/>
          </a:p>
          <a:p>
            <a:pPr marL="514350" indent="-514350">
              <a:buFont typeface="+mj-lt"/>
              <a:buAutoNum type="arabicPeriod"/>
            </a:pPr>
            <a:r>
              <a:rPr lang="en-GB" dirty="0"/>
              <a:t>Cover client</a:t>
            </a:r>
          </a:p>
          <a:p>
            <a:pPr marL="514350" indent="-514350">
              <a:buFont typeface="+mj-lt"/>
              <a:buAutoNum type="arabicPeriod"/>
            </a:pPr>
            <a:endParaRPr lang="en-GB" dirty="0"/>
          </a:p>
          <a:p>
            <a:pPr marL="514350" indent="-514350">
              <a:buFont typeface="+mj-lt"/>
              <a:buAutoNum type="arabicPeriod"/>
            </a:pPr>
            <a:r>
              <a:rPr lang="en-GB" dirty="0"/>
              <a:t>Maintain privacy as required.</a:t>
            </a:r>
          </a:p>
          <a:p>
            <a:pPr marL="514350" indent="-514350">
              <a:buFont typeface="+mj-lt"/>
              <a:buAutoNum type="arabicPeriod"/>
            </a:pPr>
            <a:endParaRPr lang="en-GB" dirty="0"/>
          </a:p>
          <a:p>
            <a:pPr marL="514350" indent="-514350">
              <a:buFont typeface="+mj-lt"/>
              <a:buAutoNum type="arabicPeriod"/>
            </a:pPr>
            <a:r>
              <a:rPr lang="en-GB" dirty="0"/>
              <a:t>Review the session</a:t>
            </a:r>
          </a:p>
          <a:p>
            <a:pPr marL="514350" indent="-514350">
              <a:buFont typeface="+mj-lt"/>
              <a:buAutoNum type="arabicPeriod"/>
            </a:pPr>
            <a:endParaRPr lang="en-GB" dirty="0"/>
          </a:p>
          <a:p>
            <a:pPr marL="514350" indent="-514350">
              <a:buFont typeface="+mj-lt"/>
              <a:buAutoNum type="arabicPeriod"/>
            </a:pPr>
            <a:r>
              <a:rPr lang="en-GB" dirty="0"/>
              <a:t>Provide aftercare advice / information</a:t>
            </a:r>
          </a:p>
          <a:p>
            <a:pPr marL="514350" indent="-514350">
              <a:buFont typeface="+mj-lt"/>
              <a:buAutoNum type="arabicPeriod"/>
            </a:pPr>
            <a:endParaRPr lang="en-GB" dirty="0"/>
          </a:p>
          <a:p>
            <a:pPr marL="514350" indent="-514350">
              <a:buFont typeface="+mj-lt"/>
              <a:buAutoNum type="arabicPeriod"/>
            </a:pPr>
            <a:r>
              <a:rPr lang="en-GB" dirty="0"/>
              <a:t>Complete note to record the full session</a:t>
            </a:r>
          </a:p>
          <a:p>
            <a:pPr marL="514350" indent="-514350">
              <a:buFont typeface="+mj-lt"/>
              <a:buAutoNum type="arabicPeriod"/>
            </a:pPr>
            <a:endParaRPr lang="en-GB" dirty="0"/>
          </a:p>
          <a:p>
            <a:pPr marL="514350" indent="-514350">
              <a:buFont typeface="+mj-lt"/>
              <a:buAutoNum type="arabicPeriod"/>
            </a:pPr>
            <a:r>
              <a:rPr lang="en-GB" dirty="0"/>
              <a:t>Book next session.</a:t>
            </a:r>
          </a:p>
          <a:p>
            <a:pPr marL="514350" indent="-514350">
              <a:buFont typeface="+mj-lt"/>
              <a:buAutoNum type="arabicPeriod"/>
            </a:pPr>
            <a:endParaRPr lang="en-GB" dirty="0"/>
          </a:p>
          <a:p>
            <a:pPr marL="514350" indent="-514350">
              <a:buFont typeface="+mj-lt"/>
              <a:buAutoNum type="arabicPeriod"/>
            </a:pPr>
            <a:r>
              <a:rPr lang="en-GB" dirty="0"/>
              <a:t>Store records confidentially</a:t>
            </a:r>
          </a:p>
        </p:txBody>
      </p:sp>
    </p:spTree>
    <p:extLst>
      <p:ext uri="{BB962C8B-B14F-4D97-AF65-F5344CB8AC3E}">
        <p14:creationId xmlns:p14="http://schemas.microsoft.com/office/powerpoint/2010/main" val="35833768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TotalTime>
  <Words>673</Words>
  <Application>Microsoft Office PowerPoint</Application>
  <PresentationFormat>Widescreen</PresentationFormat>
  <Paragraphs>125</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agenda</vt:lpstr>
      <vt:lpstr>Arimo</vt:lpstr>
      <vt:lpstr>Arial</vt:lpstr>
      <vt:lpstr>Calibri</vt:lpstr>
      <vt:lpstr>Calibri Light</vt:lpstr>
      <vt:lpstr>Office Theme</vt:lpstr>
      <vt:lpstr>The Effleurage Massage session</vt:lpstr>
      <vt:lpstr>Health and Safety</vt:lpstr>
      <vt:lpstr>The massage environment</vt:lpstr>
      <vt:lpstr>Pre-assessment Consultation</vt:lpstr>
      <vt:lpstr>Privacy</vt:lpstr>
      <vt:lpstr>Effleurage</vt:lpstr>
      <vt:lpstr>Potential Benefits</vt:lpstr>
      <vt:lpstr>Techniques</vt:lpstr>
      <vt:lpstr>Effleurage</vt:lpstr>
      <vt:lpstr>Petrissage</vt:lpstr>
      <vt:lpstr>Vibrations</vt:lpstr>
      <vt:lpstr>Tapotement</vt:lpstr>
      <vt:lpstr>Conducting the Massage</vt:lpstr>
      <vt:lpstr>Effleurage</vt:lpstr>
      <vt:lpstr>Petrissage</vt:lpstr>
      <vt:lpstr>Vibrations</vt:lpstr>
      <vt:lpstr>Tapotement &amp;Cupping</vt:lpstr>
      <vt:lpstr>Effleurage</vt:lpstr>
      <vt:lpstr>After Care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massage session</dc:title>
  <dc:creator>David Gardner</dc:creator>
  <cp:lastModifiedBy>David Gardner</cp:lastModifiedBy>
  <cp:revision>1</cp:revision>
  <dcterms:created xsi:type="dcterms:W3CDTF">2023-10-11T11:18:25Z</dcterms:created>
  <dcterms:modified xsi:type="dcterms:W3CDTF">2023-10-13T13:00:23Z</dcterms:modified>
</cp:coreProperties>
</file>