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735" r:id="rId25"/>
    <p:sldId id="744" r:id="rId26"/>
    <p:sldId id="720" r:id="rId27"/>
    <p:sldId id="730" r:id="rId28"/>
    <p:sldId id="731" r:id="rId29"/>
    <p:sldId id="736" r:id="rId30"/>
    <p:sldId id="737" r:id="rId31"/>
    <p:sldId id="738" r:id="rId32"/>
    <p:sldId id="741" r:id="rId33"/>
    <p:sldId id="740" r:id="rId34"/>
    <p:sldId id="742" r:id="rId35"/>
    <p:sldId id="732" r:id="rId36"/>
    <p:sldId id="743" r:id="rId37"/>
    <p:sldId id="72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DAFD34-896D-4840-B48E-20048C788751}" v="18" dt="2023-10-11T10:10:34.5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7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717B995-9C9F-4476-9234-A2DDC4734A7B}"/>
    <pc:docChg chg="undo custSel addSld delSld modSld sldOrd">
      <pc:chgData name="Jenifer Prince Devaraj" userId="c3fb109c-09d1-42a6-93f4-69472d709861" providerId="ADAL" clId="{5717B995-9C9F-4476-9234-A2DDC4734A7B}" dt="2023-02-13T11:49:05.199" v="1206" actId="1076"/>
      <pc:docMkLst>
        <pc:docMk/>
      </pc:docMkLst>
      <pc:sldChg chg="modSp mod">
        <pc:chgData name="Jenifer Prince Devaraj" userId="c3fb109c-09d1-42a6-93f4-69472d709861" providerId="ADAL" clId="{5717B995-9C9F-4476-9234-A2DDC4734A7B}" dt="2023-02-11T18:21:36.84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717B995-9C9F-4476-9234-A2DDC4734A7B}" dt="2023-02-11T18:21:36.847" v="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mod ord">
        <pc:chgData name="Jenifer Prince Devaraj" userId="c3fb109c-09d1-42a6-93f4-69472d709861" providerId="ADAL" clId="{5717B995-9C9F-4476-9234-A2DDC4734A7B}" dt="2023-02-13T11:37:12.341" v="1133"/>
        <pc:sldMkLst>
          <pc:docMk/>
          <pc:sldMk cId="497137624" sldId="720"/>
        </pc:sldMkLst>
        <pc:spChg chg="add mod">
          <ac:chgData name="Jenifer Prince Devaraj" userId="c3fb109c-09d1-42a6-93f4-69472d709861" providerId="ADAL" clId="{5717B995-9C9F-4476-9234-A2DDC4734A7B}" dt="2023-02-11T18:23:52.988" v="125" actId="20577"/>
          <ac:spMkLst>
            <pc:docMk/>
            <pc:sldMk cId="497137624" sldId="720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12.341" v="1133"/>
          <ac:spMkLst>
            <pc:docMk/>
            <pc:sldMk cId="497137624" sldId="720"/>
            <ac:spMk id="3" creationId="{5EC7E105-147C-732D-A6DA-D5E1ACF78B2B}"/>
          </ac:spMkLst>
        </pc:spChg>
        <pc:spChg chg="del mod">
          <ac:chgData name="Jenifer Prince Devaraj" userId="c3fb109c-09d1-42a6-93f4-69472d709861" providerId="ADAL" clId="{5717B995-9C9F-4476-9234-A2DDC4734A7B}" dt="2023-02-13T11:37:11.548" v="1132" actId="478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18:22:18.336" v="59" actId="20577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5717B995-9C9F-4476-9234-A2DDC4734A7B}" dt="2023-02-11T23:39:07.852" v="311" actId="47"/>
        <pc:sldMkLst>
          <pc:docMk/>
          <pc:sldMk cId="1763003488" sldId="729"/>
        </pc:sldMkLst>
        <pc:spChg chg="mod">
          <ac:chgData name="Jenifer Prince Devaraj" userId="c3fb109c-09d1-42a6-93f4-69472d709861" providerId="ADAL" clId="{5717B995-9C9F-4476-9234-A2DDC4734A7B}" dt="2023-02-11T21:14:52.704" v="224" actId="1076"/>
          <ac:spMkLst>
            <pc:docMk/>
            <pc:sldMk cId="1763003488" sldId="729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18:24:40.063" v="133"/>
          <ac:spMkLst>
            <pc:docMk/>
            <pc:sldMk cId="1763003488" sldId="729"/>
            <ac:spMk id="7" creationId="{9DB36DBF-A308-3EE6-FA1C-BCAA79D30329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3675738568" sldId="729"/>
        </pc:sldMkLst>
      </pc:sldChg>
      <pc:sldChg chg="new del">
        <pc:chgData name="Jenifer Prince Devaraj" userId="c3fb109c-09d1-42a6-93f4-69472d709861" providerId="ADAL" clId="{5717B995-9C9F-4476-9234-A2DDC4734A7B}" dt="2023-02-11T18:24:13.422" v="128" actId="680"/>
        <pc:sldMkLst>
          <pc:docMk/>
          <pc:sldMk cId="4209045556" sldId="729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703977490" sldId="730"/>
        </pc:sldMkLst>
      </pc:sldChg>
      <pc:sldChg chg="addSp delSp modSp add mod">
        <pc:chgData name="Jenifer Prince Devaraj" userId="c3fb109c-09d1-42a6-93f4-69472d709861" providerId="ADAL" clId="{5717B995-9C9F-4476-9234-A2DDC4734A7B}" dt="2023-02-13T11:37:18.031" v="1135"/>
        <pc:sldMkLst>
          <pc:docMk/>
          <pc:sldMk cId="1427189144" sldId="730"/>
        </pc:sldMkLst>
        <pc:spChg chg="mod">
          <ac:chgData name="Jenifer Prince Devaraj" userId="c3fb109c-09d1-42a6-93f4-69472d709861" providerId="ADAL" clId="{5717B995-9C9F-4476-9234-A2DDC4734A7B}" dt="2023-02-11T18:29:24.939" v="178" actId="1076"/>
          <ac:spMkLst>
            <pc:docMk/>
            <pc:sldMk cId="1427189144" sldId="730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18.031" v="1135"/>
          <ac:spMkLst>
            <pc:docMk/>
            <pc:sldMk cId="1427189144" sldId="730"/>
            <ac:spMk id="3" creationId="{DB822F07-4EA5-FAB7-514C-5C28F8712C1F}"/>
          </ac:spMkLst>
        </pc:spChg>
        <pc:spChg chg="del">
          <ac:chgData name="Jenifer Prince Devaraj" userId="c3fb109c-09d1-42a6-93f4-69472d709861" providerId="ADAL" clId="{5717B995-9C9F-4476-9234-A2DDC4734A7B}" dt="2023-02-13T11:37:17.216" v="1134" actId="478"/>
          <ac:spMkLst>
            <pc:docMk/>
            <pc:sldMk cId="1427189144" sldId="73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18:29:08.236" v="174" actId="1076"/>
          <ac:spMkLst>
            <pc:docMk/>
            <pc:sldMk cId="1427189144" sldId="730"/>
            <ac:spMk id="7" creationId="{9DB36DBF-A308-3EE6-FA1C-BCAA79D30329}"/>
          </ac:spMkLst>
        </pc:spChg>
        <pc:picChg chg="add mod">
          <ac:chgData name="Jenifer Prince Devaraj" userId="c3fb109c-09d1-42a6-93f4-69472d709861" providerId="ADAL" clId="{5717B995-9C9F-4476-9234-A2DDC4734A7B}" dt="2023-02-11T18:29:27.251" v="179" actId="1076"/>
          <ac:picMkLst>
            <pc:docMk/>
            <pc:sldMk cId="1427189144" sldId="730"/>
            <ac:picMk id="8" creationId="{B0E864A7-6DCA-781F-B494-18CAC80058F0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736629142" sldId="731"/>
        </pc:sldMkLst>
      </pc:sldChg>
      <pc:sldChg chg="addSp delSp modSp add mod">
        <pc:chgData name="Jenifer Prince Devaraj" userId="c3fb109c-09d1-42a6-93f4-69472d709861" providerId="ADAL" clId="{5717B995-9C9F-4476-9234-A2DDC4734A7B}" dt="2023-02-13T11:37:25.019" v="1137"/>
        <pc:sldMkLst>
          <pc:docMk/>
          <pc:sldMk cId="1917575843" sldId="731"/>
        </pc:sldMkLst>
        <pc:spChg chg="mod">
          <ac:chgData name="Jenifer Prince Devaraj" userId="c3fb109c-09d1-42a6-93f4-69472d709861" providerId="ADAL" clId="{5717B995-9C9F-4476-9234-A2DDC4734A7B}" dt="2023-02-13T11:33:21.687" v="957"/>
          <ac:spMkLst>
            <pc:docMk/>
            <pc:sldMk cId="1917575843" sldId="731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25.019" v="1137"/>
          <ac:spMkLst>
            <pc:docMk/>
            <pc:sldMk cId="1917575843" sldId="731"/>
            <ac:spMk id="3" creationId="{45A8CF19-2011-0469-706E-2289CE32A961}"/>
          </ac:spMkLst>
        </pc:spChg>
        <pc:spChg chg="del">
          <ac:chgData name="Jenifer Prince Devaraj" userId="c3fb109c-09d1-42a6-93f4-69472d709861" providerId="ADAL" clId="{5717B995-9C9F-4476-9234-A2DDC4734A7B}" dt="2023-02-13T11:37:24.239" v="1136" actId="478"/>
          <ac:spMkLst>
            <pc:docMk/>
            <pc:sldMk cId="1917575843" sldId="731"/>
            <ac:spMk id="6" creationId="{6B8EA7E8-01AF-47F4-3267-EB6E52169FB3}"/>
          </ac:spMkLst>
        </pc:spChg>
        <pc:picChg chg="del">
          <ac:chgData name="Jenifer Prince Devaraj" userId="c3fb109c-09d1-42a6-93f4-69472d709861" providerId="ADAL" clId="{5717B995-9C9F-4476-9234-A2DDC4734A7B}" dt="2023-02-11T18:29:57.141" v="181" actId="478"/>
          <ac:picMkLst>
            <pc:docMk/>
            <pc:sldMk cId="1917575843" sldId="731"/>
            <ac:picMk id="8" creationId="{B0E864A7-6DCA-781F-B494-18CAC80058F0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010320274" sldId="732"/>
        </pc:sldMkLst>
      </pc:sldChg>
      <pc:sldChg chg="addSp delSp modSp add mod modShow">
        <pc:chgData name="Jenifer Prince Devaraj" userId="c3fb109c-09d1-42a6-93f4-69472d709861" providerId="ADAL" clId="{5717B995-9C9F-4476-9234-A2DDC4734A7B}" dt="2023-02-13T11:38:07.189" v="1151"/>
        <pc:sldMkLst>
          <pc:docMk/>
          <pc:sldMk cId="1102782669" sldId="732"/>
        </pc:sldMkLst>
        <pc:spChg chg="mod">
          <ac:chgData name="Jenifer Prince Devaraj" userId="c3fb109c-09d1-42a6-93f4-69472d709861" providerId="ADAL" clId="{5717B995-9C9F-4476-9234-A2DDC4734A7B}" dt="2023-02-13T09:13:09.907" v="790" actId="20577"/>
          <ac:spMkLst>
            <pc:docMk/>
            <pc:sldMk cId="1102782669" sldId="732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8:07.189" v="1151"/>
          <ac:spMkLst>
            <pc:docMk/>
            <pc:sldMk cId="1102782669" sldId="732"/>
            <ac:spMk id="3" creationId="{97098E9C-39B2-D276-4D9A-55FBC2C88A13}"/>
          </ac:spMkLst>
        </pc:spChg>
        <pc:spChg chg="del">
          <ac:chgData name="Jenifer Prince Devaraj" userId="c3fb109c-09d1-42a6-93f4-69472d709861" providerId="ADAL" clId="{5717B995-9C9F-4476-9234-A2DDC4734A7B}" dt="2023-02-13T11:38:06.358" v="1150" actId="478"/>
          <ac:spMkLst>
            <pc:docMk/>
            <pc:sldMk cId="1102782669" sldId="73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2:14:04.498" v="232" actId="1076"/>
          <ac:spMkLst>
            <pc:docMk/>
            <pc:sldMk cId="1102782669" sldId="732"/>
            <ac:spMk id="7" creationId="{9DB36DBF-A308-3EE6-FA1C-BCAA79D30329}"/>
          </ac:spMkLst>
        </pc:spChg>
      </pc:sldChg>
      <pc:sldChg chg="addSp delSp modSp add del mod ord">
        <pc:chgData name="Jenifer Prince Devaraj" userId="c3fb109c-09d1-42a6-93f4-69472d709861" providerId="ADAL" clId="{5717B995-9C9F-4476-9234-A2DDC4734A7B}" dt="2023-02-13T10:08:38.963" v="915" actId="47"/>
        <pc:sldMkLst>
          <pc:docMk/>
          <pc:sldMk cId="1291177868" sldId="733"/>
        </pc:sldMkLst>
        <pc:spChg chg="mod">
          <ac:chgData name="Jenifer Prince Devaraj" userId="c3fb109c-09d1-42a6-93f4-69472d709861" providerId="ADAL" clId="{5717B995-9C9F-4476-9234-A2DDC4734A7B}" dt="2023-02-11T22:29:26.607" v="247" actId="255"/>
          <ac:spMkLst>
            <pc:docMk/>
            <pc:sldMk cId="1291177868" sldId="733"/>
            <ac:spMk id="2" creationId="{F1F9CE6B-C651-4025-1387-C4FCD9C673D2}"/>
          </ac:spMkLst>
        </pc:spChg>
        <pc:spChg chg="del mod">
          <ac:chgData name="Jenifer Prince Devaraj" userId="c3fb109c-09d1-42a6-93f4-69472d709861" providerId="ADAL" clId="{5717B995-9C9F-4476-9234-A2DDC4734A7B}" dt="2023-02-11T22:30:00.058" v="249" actId="22"/>
          <ac:spMkLst>
            <pc:docMk/>
            <pc:sldMk cId="1291177868" sldId="733"/>
            <ac:spMk id="7" creationId="{9DB36DBF-A308-3EE6-FA1C-BCAA79D30329}"/>
          </ac:spMkLst>
        </pc:spChg>
        <pc:picChg chg="add mod ord">
          <ac:chgData name="Jenifer Prince Devaraj" userId="c3fb109c-09d1-42a6-93f4-69472d709861" providerId="ADAL" clId="{5717B995-9C9F-4476-9234-A2DDC4734A7B}" dt="2023-02-13T09:10:25.919" v="768" actId="1076"/>
          <ac:picMkLst>
            <pc:docMk/>
            <pc:sldMk cId="1291177868" sldId="733"/>
            <ac:picMk id="8" creationId="{3A87D2A9-64EC-DB8A-CF6B-1F9C59CE65B5}"/>
          </ac:picMkLst>
        </pc:pic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2065924745" sldId="733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452441401" sldId="734"/>
        </pc:sldMkLst>
      </pc:sldChg>
      <pc:sldChg chg="addSp delSp modSp add del mod">
        <pc:chgData name="Jenifer Prince Devaraj" userId="c3fb109c-09d1-42a6-93f4-69472d709861" providerId="ADAL" clId="{5717B995-9C9F-4476-9234-A2DDC4734A7B}" dt="2023-02-13T09:20:04.304" v="875" actId="47"/>
        <pc:sldMkLst>
          <pc:docMk/>
          <pc:sldMk cId="2389999653" sldId="734"/>
        </pc:sldMkLst>
        <pc:spChg chg="del">
          <ac:chgData name="Jenifer Prince Devaraj" userId="c3fb109c-09d1-42a6-93f4-69472d709861" providerId="ADAL" clId="{5717B995-9C9F-4476-9234-A2DDC4734A7B}" dt="2023-02-11T22:45:11.259" v="253" actId="478"/>
          <ac:spMkLst>
            <pc:docMk/>
            <pc:sldMk cId="2389999653" sldId="734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22:45:16.008" v="254" actId="20577"/>
          <ac:spMkLst>
            <pc:docMk/>
            <pc:sldMk cId="2389999653" sldId="734"/>
            <ac:spMk id="7" creationId="{9DB36DBF-A308-3EE6-FA1C-BCAA79D30329}"/>
          </ac:spMkLst>
        </pc:spChg>
        <pc:picChg chg="add mod">
          <ac:chgData name="Jenifer Prince Devaraj" userId="c3fb109c-09d1-42a6-93f4-69472d709861" providerId="ADAL" clId="{5717B995-9C9F-4476-9234-A2DDC4734A7B}" dt="2023-02-12T00:21:54.644" v="756" actId="1076"/>
          <ac:picMkLst>
            <pc:docMk/>
            <pc:sldMk cId="2389999653" sldId="734"/>
            <ac:picMk id="8" creationId="{49CBAC0D-FFD0-FAE6-8A80-AD0D03BC2016}"/>
          </ac:picMkLst>
        </pc:picChg>
      </pc:sldChg>
      <pc:sldChg chg="addSp modSp add mod">
        <pc:chgData name="Jenifer Prince Devaraj" userId="c3fb109c-09d1-42a6-93f4-69472d709861" providerId="ADAL" clId="{5717B995-9C9F-4476-9234-A2DDC4734A7B}" dt="2023-02-13T11:40:02.018" v="1196" actId="20577"/>
        <pc:sldMkLst>
          <pc:docMk/>
          <pc:sldMk cId="80152650" sldId="735"/>
        </pc:sldMkLst>
        <pc:spChg chg="mod">
          <ac:chgData name="Jenifer Prince Devaraj" userId="c3fb109c-09d1-42a6-93f4-69472d709861" providerId="ADAL" clId="{5717B995-9C9F-4476-9234-A2DDC4734A7B}" dt="2023-02-13T11:40:02.018" v="1196" actId="20577"/>
          <ac:spMkLst>
            <pc:docMk/>
            <pc:sldMk cId="80152650" sldId="735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3T11:38:41.724" v="1156" actId="1076"/>
          <ac:spMkLst>
            <pc:docMk/>
            <pc:sldMk cId="80152650" sldId="735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32:11.041" v="950" actId="1076"/>
          <ac:spMkLst>
            <pc:docMk/>
            <pc:sldMk cId="80152650" sldId="735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3T11:39:01.353" v="1162" actId="1076"/>
          <ac:spMkLst>
            <pc:docMk/>
            <pc:sldMk cId="80152650" sldId="735"/>
            <ac:spMk id="8" creationId="{13198181-C0D5-A6F9-29C8-E40C3D7E37F5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190209900" sldId="735"/>
        </pc:sldMkLst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856522639" sldId="736"/>
        </pc:sldMkLst>
      </pc:sldChg>
      <pc:sldChg chg="addSp delSp modSp add mod">
        <pc:chgData name="Jenifer Prince Devaraj" userId="c3fb109c-09d1-42a6-93f4-69472d709861" providerId="ADAL" clId="{5717B995-9C9F-4476-9234-A2DDC4734A7B}" dt="2023-02-13T11:46:50.757" v="1202" actId="20577"/>
        <pc:sldMkLst>
          <pc:docMk/>
          <pc:sldMk cId="895508974" sldId="736"/>
        </pc:sldMkLst>
        <pc:spChg chg="mod">
          <ac:chgData name="Jenifer Prince Devaraj" userId="c3fb109c-09d1-42a6-93f4-69472d709861" providerId="ADAL" clId="{5717B995-9C9F-4476-9234-A2DDC4734A7B}" dt="2023-02-13T11:46:50.757" v="1202" actId="20577"/>
          <ac:spMkLst>
            <pc:docMk/>
            <pc:sldMk cId="895508974" sldId="736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31.889" v="1139"/>
          <ac:spMkLst>
            <pc:docMk/>
            <pc:sldMk cId="895508974" sldId="736"/>
            <ac:spMk id="3" creationId="{013A932D-1342-EB09-87A8-8AA60BF584F1}"/>
          </ac:spMkLst>
        </pc:spChg>
        <pc:spChg chg="del">
          <ac:chgData name="Jenifer Prince Devaraj" userId="c3fb109c-09d1-42a6-93f4-69472d709861" providerId="ADAL" clId="{5717B995-9C9F-4476-9234-A2DDC4734A7B}" dt="2023-02-13T11:37:30.623" v="1138" actId="478"/>
          <ac:spMkLst>
            <pc:docMk/>
            <pc:sldMk cId="895508974" sldId="736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3:41:04.211" v="324" actId="1076"/>
          <ac:spMkLst>
            <pc:docMk/>
            <pc:sldMk cId="895508974" sldId="736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5717B995-9C9F-4476-9234-A2DDC4734A7B}" dt="2023-02-11T23:36:36.484" v="307" actId="2890"/>
        <pc:sldMkLst>
          <pc:docMk/>
          <pc:sldMk cId="3656191806" sldId="736"/>
        </pc:sldMkLst>
        <pc:spChg chg="mod">
          <ac:chgData name="Jenifer Prince Devaraj" userId="c3fb109c-09d1-42a6-93f4-69472d709861" providerId="ADAL" clId="{5717B995-9C9F-4476-9234-A2DDC4734A7B}" dt="2023-02-11T23:36:36.032" v="306"/>
          <ac:spMkLst>
            <pc:docMk/>
            <pc:sldMk cId="3656191806" sldId="736"/>
            <ac:spMk id="2" creationId="{F1F9CE6B-C651-4025-1387-C4FCD9C673D2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298913453" sldId="737"/>
        </pc:sldMkLst>
      </pc:sldChg>
      <pc:sldChg chg="addSp delSp modSp add mod">
        <pc:chgData name="Jenifer Prince Devaraj" userId="c3fb109c-09d1-42a6-93f4-69472d709861" providerId="ADAL" clId="{5717B995-9C9F-4476-9234-A2DDC4734A7B}" dt="2023-02-13T11:37:37.612" v="1141"/>
        <pc:sldMkLst>
          <pc:docMk/>
          <pc:sldMk cId="2512208486" sldId="737"/>
        </pc:sldMkLst>
        <pc:spChg chg="mod">
          <ac:chgData name="Jenifer Prince Devaraj" userId="c3fb109c-09d1-42a6-93f4-69472d709861" providerId="ADAL" clId="{5717B995-9C9F-4476-9234-A2DDC4734A7B}" dt="2023-02-12T00:16:07.671" v="748" actId="1076"/>
          <ac:spMkLst>
            <pc:docMk/>
            <pc:sldMk cId="2512208486" sldId="737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37.612" v="1141"/>
          <ac:spMkLst>
            <pc:docMk/>
            <pc:sldMk cId="2512208486" sldId="737"/>
            <ac:spMk id="3" creationId="{B90573D2-B0A8-BCE2-8778-1D29D7B00A50}"/>
          </ac:spMkLst>
        </pc:spChg>
        <pc:spChg chg="del">
          <ac:chgData name="Jenifer Prince Devaraj" userId="c3fb109c-09d1-42a6-93f4-69472d709861" providerId="ADAL" clId="{5717B995-9C9F-4476-9234-A2DDC4734A7B}" dt="2023-02-13T11:37:36.832" v="1140" actId="478"/>
          <ac:spMkLst>
            <pc:docMk/>
            <pc:sldMk cId="2512208486" sldId="737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2T00:16:12.152" v="749" actId="1076"/>
          <ac:spMkLst>
            <pc:docMk/>
            <pc:sldMk cId="2512208486" sldId="737"/>
            <ac:spMk id="7" creationId="{9DB36DBF-A308-3EE6-FA1C-BCAA79D30329}"/>
          </ac:spMkLst>
        </pc:spChg>
      </pc:sldChg>
      <pc:sldChg chg="del">
        <pc:chgData name="Jenifer Prince Devaraj" userId="c3fb109c-09d1-42a6-93f4-69472d709861" providerId="ADAL" clId="{5717B995-9C9F-4476-9234-A2DDC4734A7B}" dt="2023-02-11T18:24:09.581" v="126" actId="47"/>
        <pc:sldMkLst>
          <pc:docMk/>
          <pc:sldMk cId="1959693830" sldId="738"/>
        </pc:sldMkLst>
      </pc:sldChg>
      <pc:sldChg chg="addSp delSp modSp add mod">
        <pc:chgData name="Jenifer Prince Devaraj" userId="c3fb109c-09d1-42a6-93f4-69472d709861" providerId="ADAL" clId="{5717B995-9C9F-4476-9234-A2DDC4734A7B}" dt="2023-02-13T11:47:57.461" v="1203" actId="255"/>
        <pc:sldMkLst>
          <pc:docMk/>
          <pc:sldMk cId="3386508107" sldId="738"/>
        </pc:sldMkLst>
        <pc:spChg chg="mod">
          <ac:chgData name="Jenifer Prince Devaraj" userId="c3fb109c-09d1-42a6-93f4-69472d709861" providerId="ADAL" clId="{5717B995-9C9F-4476-9234-A2DDC4734A7B}" dt="2023-02-13T11:47:57.461" v="1203" actId="255"/>
          <ac:spMkLst>
            <pc:docMk/>
            <pc:sldMk cId="3386508107" sldId="738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42.892" v="1143"/>
          <ac:spMkLst>
            <pc:docMk/>
            <pc:sldMk cId="3386508107" sldId="738"/>
            <ac:spMk id="3" creationId="{96D05F67-0962-8D97-AE0E-79001E2C3276}"/>
          </ac:spMkLst>
        </pc:spChg>
        <pc:spChg chg="del">
          <ac:chgData name="Jenifer Prince Devaraj" userId="c3fb109c-09d1-42a6-93f4-69472d709861" providerId="ADAL" clId="{5717B995-9C9F-4476-9234-A2DDC4734A7B}" dt="2023-02-13T11:37:42.156" v="1142" actId="478"/>
          <ac:spMkLst>
            <pc:docMk/>
            <pc:sldMk cId="3386508107" sldId="738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1T23:54:28.238" v="396" actId="1076"/>
          <ac:spMkLst>
            <pc:docMk/>
            <pc:sldMk cId="3386508107" sldId="738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1T23:54:18.075" v="393" actId="1076"/>
          <ac:spMkLst>
            <pc:docMk/>
            <pc:sldMk cId="3386508107" sldId="738"/>
            <ac:spMk id="10" creationId="{9056D67D-8DBE-3DFB-56F8-2309C200F22A}"/>
          </ac:spMkLst>
        </pc:spChg>
        <pc:picChg chg="add mod">
          <ac:chgData name="Jenifer Prince Devaraj" userId="c3fb109c-09d1-42a6-93f4-69472d709861" providerId="ADAL" clId="{5717B995-9C9F-4476-9234-A2DDC4734A7B}" dt="2023-02-11T23:54:13.757" v="392" actId="14100"/>
          <ac:picMkLst>
            <pc:docMk/>
            <pc:sldMk cId="3386508107" sldId="738"/>
            <ac:picMk id="8" creationId="{B78A850C-BCB9-2886-7540-D405176F25F0}"/>
          </ac:picMkLst>
        </pc:picChg>
      </pc:sldChg>
      <pc:sldChg chg="modSp add del mod ord">
        <pc:chgData name="Jenifer Prince Devaraj" userId="c3fb109c-09d1-42a6-93f4-69472d709861" providerId="ADAL" clId="{5717B995-9C9F-4476-9234-A2DDC4734A7B}" dt="2023-02-13T10:06:43.551" v="914" actId="47"/>
        <pc:sldMkLst>
          <pc:docMk/>
          <pc:sldMk cId="789070559" sldId="739"/>
        </pc:sldMkLst>
        <pc:spChg chg="mod">
          <ac:chgData name="Jenifer Prince Devaraj" userId="c3fb109c-09d1-42a6-93f4-69472d709861" providerId="ADAL" clId="{5717B995-9C9F-4476-9234-A2DDC4734A7B}" dt="2023-02-13T10:06:33.517" v="912" actId="21"/>
          <ac:spMkLst>
            <pc:docMk/>
            <pc:sldMk cId="789070559" sldId="739"/>
            <ac:spMk id="2" creationId="{F1F9CE6B-C651-4025-1387-C4FCD9C673D2}"/>
          </ac:spMkLst>
        </pc:spChg>
        <pc:spChg chg="mod">
          <ac:chgData name="Jenifer Prince Devaraj" userId="c3fb109c-09d1-42a6-93f4-69472d709861" providerId="ADAL" clId="{5717B995-9C9F-4476-9234-A2DDC4734A7B}" dt="2023-02-11T23:48:53.195" v="357" actId="1076"/>
          <ac:spMkLst>
            <pc:docMk/>
            <pc:sldMk cId="789070559" sldId="739"/>
            <ac:spMk id="7" creationId="{9DB36DBF-A308-3EE6-FA1C-BCAA79D30329}"/>
          </ac:spMkLst>
        </pc:spChg>
      </pc:sldChg>
      <pc:sldChg chg="modSp new del mod">
        <pc:chgData name="Jenifer Prince Devaraj" userId="c3fb109c-09d1-42a6-93f4-69472d709861" providerId="ADAL" clId="{5717B995-9C9F-4476-9234-A2DDC4734A7B}" dt="2023-02-11T18:23:31.516" v="88" actId="680"/>
        <pc:sldMkLst>
          <pc:docMk/>
          <pc:sldMk cId="2580596256" sldId="739"/>
        </pc:sldMkLst>
        <pc:spChg chg="mod">
          <ac:chgData name="Jenifer Prince Devaraj" userId="c3fb109c-09d1-42a6-93f4-69472d709861" providerId="ADAL" clId="{5717B995-9C9F-4476-9234-A2DDC4734A7B}" dt="2023-02-11T18:23:31.170" v="87" actId="20577"/>
          <ac:spMkLst>
            <pc:docMk/>
            <pc:sldMk cId="2580596256" sldId="739"/>
            <ac:spMk id="2" creationId="{2143437A-D9CF-EE91-A4D9-E97BD6416D9D}"/>
          </ac:spMkLst>
        </pc:spChg>
      </pc:sldChg>
      <pc:sldChg chg="addSp delSp modSp add mod ord">
        <pc:chgData name="Jenifer Prince Devaraj" userId="c3fb109c-09d1-42a6-93f4-69472d709861" providerId="ADAL" clId="{5717B995-9C9F-4476-9234-A2DDC4734A7B}" dt="2023-02-13T11:37:54.559" v="1147"/>
        <pc:sldMkLst>
          <pc:docMk/>
          <pc:sldMk cId="2898291686" sldId="740"/>
        </pc:sldMkLst>
        <pc:spChg chg="add mod">
          <ac:chgData name="Jenifer Prince Devaraj" userId="c3fb109c-09d1-42a6-93f4-69472d709861" providerId="ADAL" clId="{5717B995-9C9F-4476-9234-A2DDC4734A7B}" dt="2023-02-13T11:37:54.559" v="1147"/>
          <ac:spMkLst>
            <pc:docMk/>
            <pc:sldMk cId="2898291686" sldId="740"/>
            <ac:spMk id="2" creationId="{38052867-E0BE-01B0-0E84-D0B144D065DB}"/>
          </ac:spMkLst>
        </pc:spChg>
        <pc:spChg chg="del">
          <ac:chgData name="Jenifer Prince Devaraj" userId="c3fb109c-09d1-42a6-93f4-69472d709861" providerId="ADAL" clId="{5717B995-9C9F-4476-9234-A2DDC4734A7B}" dt="2023-02-11T23:58:04.455" v="399" actId="478"/>
          <ac:spMkLst>
            <pc:docMk/>
            <pc:sldMk cId="2898291686" sldId="740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5717B995-9C9F-4476-9234-A2DDC4734A7B}" dt="2023-02-13T11:37:53.717" v="1146" actId="478"/>
          <ac:spMkLst>
            <pc:docMk/>
            <pc:sldMk cId="2898291686" sldId="740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5717B995-9C9F-4476-9234-A2DDC4734A7B}" dt="2023-02-11T23:58:07.267" v="400" actId="478"/>
          <ac:spMkLst>
            <pc:docMk/>
            <pc:sldMk cId="2898291686" sldId="740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5717B995-9C9F-4476-9234-A2DDC4734A7B}" dt="2023-02-11T23:58:16.551" v="404" actId="478"/>
          <ac:spMkLst>
            <pc:docMk/>
            <pc:sldMk cId="2898291686" sldId="740"/>
            <ac:spMk id="8" creationId="{661D5A9C-87E5-73E7-67BA-92AE5F61EEA7}"/>
          </ac:spMkLst>
        </pc:spChg>
        <pc:spChg chg="add mod">
          <ac:chgData name="Jenifer Prince Devaraj" userId="c3fb109c-09d1-42a6-93f4-69472d709861" providerId="ADAL" clId="{5717B995-9C9F-4476-9234-A2DDC4734A7B}" dt="2023-02-13T09:24:26.491" v="884" actId="20577"/>
          <ac:spMkLst>
            <pc:docMk/>
            <pc:sldMk cId="2898291686" sldId="740"/>
            <ac:spMk id="12" creationId="{3B8566D2-AF5D-1802-D368-BAF5716BA87B}"/>
          </ac:spMkLst>
        </pc:spChg>
        <pc:spChg chg="add mod">
          <ac:chgData name="Jenifer Prince Devaraj" userId="c3fb109c-09d1-42a6-93f4-69472d709861" providerId="ADAL" clId="{5717B995-9C9F-4476-9234-A2DDC4734A7B}" dt="2023-02-12T00:01:37.553" v="483" actId="1076"/>
          <ac:spMkLst>
            <pc:docMk/>
            <pc:sldMk cId="2898291686" sldId="740"/>
            <ac:spMk id="13" creationId="{449A75CB-A90C-7996-08A0-991204DB7FFF}"/>
          </ac:spMkLst>
        </pc:spChg>
        <pc:picChg chg="add mod">
          <ac:chgData name="Jenifer Prince Devaraj" userId="c3fb109c-09d1-42a6-93f4-69472d709861" providerId="ADAL" clId="{5717B995-9C9F-4476-9234-A2DDC4734A7B}" dt="2023-02-12T00:01:45.332" v="485" actId="14100"/>
          <ac:picMkLst>
            <pc:docMk/>
            <pc:sldMk cId="2898291686" sldId="740"/>
            <ac:picMk id="10" creationId="{F9B60095-41EF-98A0-06BF-9F8DB0522EF2}"/>
          </ac:picMkLst>
        </pc:picChg>
      </pc:sldChg>
      <pc:sldChg chg="addSp delSp modSp add mod">
        <pc:chgData name="Jenifer Prince Devaraj" userId="c3fb109c-09d1-42a6-93f4-69472d709861" providerId="ADAL" clId="{5717B995-9C9F-4476-9234-A2DDC4734A7B}" dt="2023-02-13T11:49:05.199" v="1206" actId="1076"/>
        <pc:sldMkLst>
          <pc:docMk/>
          <pc:sldMk cId="2976061529" sldId="741"/>
        </pc:sldMkLst>
        <pc:spChg chg="mod">
          <ac:chgData name="Jenifer Prince Devaraj" userId="c3fb109c-09d1-42a6-93f4-69472d709861" providerId="ADAL" clId="{5717B995-9C9F-4476-9234-A2DDC4734A7B}" dt="2023-02-13T11:49:00.785" v="1205" actId="1076"/>
          <ac:spMkLst>
            <pc:docMk/>
            <pc:sldMk cId="2976061529" sldId="741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5717B995-9C9F-4476-9234-A2DDC4734A7B}" dt="2023-02-13T11:37:48.971" v="1145"/>
          <ac:spMkLst>
            <pc:docMk/>
            <pc:sldMk cId="2976061529" sldId="741"/>
            <ac:spMk id="3" creationId="{8088DD7F-1142-71A2-5E70-07B39F7E68D5}"/>
          </ac:spMkLst>
        </pc:spChg>
        <pc:spChg chg="del">
          <ac:chgData name="Jenifer Prince Devaraj" userId="c3fb109c-09d1-42a6-93f4-69472d709861" providerId="ADAL" clId="{5717B995-9C9F-4476-9234-A2DDC4734A7B}" dt="2023-02-13T11:37:48.267" v="1144" actId="478"/>
          <ac:spMkLst>
            <pc:docMk/>
            <pc:sldMk cId="2976061529" sldId="741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49:05.199" v="1206" actId="1076"/>
          <ac:spMkLst>
            <pc:docMk/>
            <pc:sldMk cId="2976061529" sldId="741"/>
            <ac:spMk id="7" creationId="{9DB36DBF-A308-3EE6-FA1C-BCAA79D30329}"/>
          </ac:spMkLst>
        </pc:spChg>
      </pc:sldChg>
      <pc:sldChg chg="addSp delSp modSp add mod">
        <pc:chgData name="Jenifer Prince Devaraj" userId="c3fb109c-09d1-42a6-93f4-69472d709861" providerId="ADAL" clId="{5717B995-9C9F-4476-9234-A2DDC4734A7B}" dt="2023-02-13T11:37:59.809" v="1149"/>
        <pc:sldMkLst>
          <pc:docMk/>
          <pc:sldMk cId="3929551963" sldId="742"/>
        </pc:sldMkLst>
        <pc:spChg chg="add mod">
          <ac:chgData name="Jenifer Prince Devaraj" userId="c3fb109c-09d1-42a6-93f4-69472d709861" providerId="ADAL" clId="{5717B995-9C9F-4476-9234-A2DDC4734A7B}" dt="2023-02-13T11:37:59.809" v="1149"/>
          <ac:spMkLst>
            <pc:docMk/>
            <pc:sldMk cId="3929551963" sldId="742"/>
            <ac:spMk id="3" creationId="{1066AA7D-9CFB-0396-21B1-31AE82B55301}"/>
          </ac:spMkLst>
        </pc:spChg>
        <pc:spChg chg="del">
          <ac:chgData name="Jenifer Prince Devaraj" userId="c3fb109c-09d1-42a6-93f4-69472d709861" providerId="ADAL" clId="{5717B995-9C9F-4476-9234-A2DDC4734A7B}" dt="2023-02-13T11:37:59" v="1148" actId="478"/>
          <ac:spMkLst>
            <pc:docMk/>
            <pc:sldMk cId="3929551963" sldId="74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5717B995-9C9F-4476-9234-A2DDC4734A7B}" dt="2023-02-12T00:09:46.693" v="689" actId="478"/>
          <ac:spMkLst>
            <pc:docMk/>
            <pc:sldMk cId="3929551963" sldId="742"/>
            <ac:spMk id="12" creationId="{3B8566D2-AF5D-1802-D368-BAF5716BA87B}"/>
          </ac:spMkLst>
        </pc:spChg>
        <pc:spChg chg="mod">
          <ac:chgData name="Jenifer Prince Devaraj" userId="c3fb109c-09d1-42a6-93f4-69472d709861" providerId="ADAL" clId="{5717B995-9C9F-4476-9234-A2DDC4734A7B}" dt="2023-02-12T00:13:16.706" v="735" actId="1076"/>
          <ac:spMkLst>
            <pc:docMk/>
            <pc:sldMk cId="3929551963" sldId="742"/>
            <ac:spMk id="13" creationId="{449A75CB-A90C-7996-08A0-991204DB7FFF}"/>
          </ac:spMkLst>
        </pc:spChg>
        <pc:graphicFrameChg chg="add mod modGraphic">
          <ac:chgData name="Jenifer Prince Devaraj" userId="c3fb109c-09d1-42a6-93f4-69472d709861" providerId="ADAL" clId="{5717B995-9C9F-4476-9234-A2DDC4734A7B}" dt="2023-02-12T00:14:30.390" v="747" actId="20577"/>
          <ac:graphicFrameMkLst>
            <pc:docMk/>
            <pc:sldMk cId="3929551963" sldId="742"/>
            <ac:graphicFrameMk id="2" creationId="{EC4D7DBD-1DF5-3988-71ED-4387A522F793}"/>
          </ac:graphicFrameMkLst>
        </pc:graphicFrameChg>
        <pc:picChg chg="del">
          <ac:chgData name="Jenifer Prince Devaraj" userId="c3fb109c-09d1-42a6-93f4-69472d709861" providerId="ADAL" clId="{5717B995-9C9F-4476-9234-A2DDC4734A7B}" dt="2023-02-12T00:05:09.120" v="518" actId="478"/>
          <ac:picMkLst>
            <pc:docMk/>
            <pc:sldMk cId="3929551963" sldId="742"/>
            <ac:picMk id="10" creationId="{F9B60095-41EF-98A0-06BF-9F8DB0522EF2}"/>
          </ac:picMkLst>
        </pc:picChg>
      </pc:sldChg>
      <pc:sldChg chg="addSp delSp modSp add mod modShow">
        <pc:chgData name="Jenifer Prince Devaraj" userId="c3fb109c-09d1-42a6-93f4-69472d709861" providerId="ADAL" clId="{5717B995-9C9F-4476-9234-A2DDC4734A7B}" dt="2023-02-13T11:38:14.261" v="1153"/>
        <pc:sldMkLst>
          <pc:docMk/>
          <pc:sldMk cId="3624085431" sldId="743"/>
        </pc:sldMkLst>
        <pc:spChg chg="del">
          <ac:chgData name="Jenifer Prince Devaraj" userId="c3fb109c-09d1-42a6-93f4-69472d709861" providerId="ADAL" clId="{5717B995-9C9F-4476-9234-A2DDC4734A7B}" dt="2023-02-13T09:16:10.912" v="792" actId="478"/>
          <ac:spMkLst>
            <pc:docMk/>
            <pc:sldMk cId="3624085431" sldId="743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5717B995-9C9F-4476-9234-A2DDC4734A7B}" dt="2023-02-13T11:38:13.409" v="1152" actId="478"/>
          <ac:spMkLst>
            <pc:docMk/>
            <pc:sldMk cId="3624085431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5717B995-9C9F-4476-9234-A2DDC4734A7B}" dt="2023-02-13T09:19:50.194" v="874" actId="1076"/>
          <ac:spMkLst>
            <pc:docMk/>
            <pc:sldMk cId="3624085431" sldId="743"/>
            <ac:spMk id="10" creationId="{2749F373-FCF6-204A-6E1C-ACD7EA9AD54F}"/>
          </ac:spMkLst>
        </pc:spChg>
        <pc:spChg chg="add mod">
          <ac:chgData name="Jenifer Prince Devaraj" userId="c3fb109c-09d1-42a6-93f4-69472d709861" providerId="ADAL" clId="{5717B995-9C9F-4476-9234-A2DDC4734A7B}" dt="2023-02-13T11:38:14.261" v="1153"/>
          <ac:spMkLst>
            <pc:docMk/>
            <pc:sldMk cId="3624085431" sldId="743"/>
            <ac:spMk id="11" creationId="{D655B8D3-192F-7F4E-196E-FDB84CCFB4CD}"/>
          </ac:spMkLst>
        </pc:spChg>
        <pc:picChg chg="add mod">
          <ac:chgData name="Jenifer Prince Devaraj" userId="c3fb109c-09d1-42a6-93f4-69472d709861" providerId="ADAL" clId="{5717B995-9C9F-4476-9234-A2DDC4734A7B}" dt="2023-02-13T09:19:43.057" v="872" actId="14100"/>
          <ac:picMkLst>
            <pc:docMk/>
            <pc:sldMk cId="3624085431" sldId="743"/>
            <ac:picMk id="8" creationId="{60DD7955-4023-09CE-4C75-406D018C0397}"/>
          </ac:picMkLst>
        </pc:picChg>
      </pc:sldChg>
      <pc:sldChg chg="addSp delSp modSp add mod">
        <pc:chgData name="Jenifer Prince Devaraj" userId="c3fb109c-09d1-42a6-93f4-69472d709861" providerId="ADAL" clId="{5717B995-9C9F-4476-9234-A2DDC4734A7B}" dt="2023-02-13T11:37:07.811" v="1131"/>
        <pc:sldMkLst>
          <pc:docMk/>
          <pc:sldMk cId="725754480" sldId="744"/>
        </pc:sldMkLst>
        <pc:spChg chg="mod">
          <ac:chgData name="Jenifer Prince Devaraj" userId="c3fb109c-09d1-42a6-93f4-69472d709861" providerId="ADAL" clId="{5717B995-9C9F-4476-9234-A2DDC4734A7B}" dt="2023-02-13T11:30:30.252" v="941" actId="20577"/>
          <ac:spMkLst>
            <pc:docMk/>
            <pc:sldMk cId="725754480" sldId="744"/>
            <ac:spMk id="2" creationId="{F1F9CE6B-C651-4025-1387-C4FCD9C673D2}"/>
          </ac:spMkLst>
        </pc:spChg>
        <pc:spChg chg="add del mod">
          <ac:chgData name="Jenifer Prince Devaraj" userId="c3fb109c-09d1-42a6-93f4-69472d709861" providerId="ADAL" clId="{5717B995-9C9F-4476-9234-A2DDC4734A7B}" dt="2023-02-13T11:37:04.938" v="1129"/>
          <ac:spMkLst>
            <pc:docMk/>
            <pc:sldMk cId="725754480" sldId="744"/>
            <ac:spMk id="3" creationId="{6CD751A0-94CE-B5A0-80FF-180935DA10D0}"/>
          </ac:spMkLst>
        </pc:spChg>
        <pc:spChg chg="del">
          <ac:chgData name="Jenifer Prince Devaraj" userId="c3fb109c-09d1-42a6-93f4-69472d709861" providerId="ADAL" clId="{5717B995-9C9F-4476-9234-A2DDC4734A7B}" dt="2023-02-13T11:37:06.812" v="1130" actId="478"/>
          <ac:spMkLst>
            <pc:docMk/>
            <pc:sldMk cId="725754480" sldId="744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5717B995-9C9F-4476-9234-A2DDC4734A7B}" dt="2023-02-13T11:30:36.381" v="948" actId="20577"/>
          <ac:spMkLst>
            <pc:docMk/>
            <pc:sldMk cId="725754480" sldId="744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5717B995-9C9F-4476-9234-A2DDC4734A7B}" dt="2023-02-13T11:37:07.811" v="1131"/>
          <ac:spMkLst>
            <pc:docMk/>
            <pc:sldMk cId="725754480" sldId="744"/>
            <ac:spMk id="8" creationId="{D3A27A7D-0410-C77F-2506-52F65BAF362B}"/>
          </ac:spMkLst>
        </pc:spChg>
      </pc:sldChg>
    </pc:docChg>
  </pc:docChgLst>
  <pc:docChgLst>
    <pc:chgData name="Jenifer Prince Devaraj" userId="c3fb109c-09d1-42a6-93f4-69472d709861" providerId="ADAL" clId="{F9DAFD34-896D-4840-B48E-20048C788751}"/>
    <pc:docChg chg="undo custSel modSld">
      <pc:chgData name="Jenifer Prince Devaraj" userId="c3fb109c-09d1-42a6-93f4-69472d709861" providerId="ADAL" clId="{F9DAFD34-896D-4840-B48E-20048C788751}" dt="2023-10-11T10:11:11.182" v="184" actId="1076"/>
      <pc:docMkLst>
        <pc:docMk/>
      </pc:docMkLst>
      <pc:sldChg chg="addSp delSp modSp mod">
        <pc:chgData name="Jenifer Prince Devaraj" userId="c3fb109c-09d1-42a6-93f4-69472d709861" providerId="ADAL" clId="{F9DAFD34-896D-4840-B48E-20048C788751}" dt="2023-10-11T09:55:41.966" v="168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F9DAFD34-896D-4840-B48E-20048C788751}" dt="2023-10-11T09:55:38.090" v="165" actId="478"/>
          <ac:spMkLst>
            <pc:docMk/>
            <pc:sldMk cId="3119007398" sldId="719"/>
            <ac:spMk id="2" creationId="{5AF40EAB-6954-8B5E-C784-2A455332F66A}"/>
          </ac:spMkLst>
        </pc:spChg>
        <pc:spChg chg="del mod">
          <ac:chgData name="Jenifer Prince Devaraj" userId="c3fb109c-09d1-42a6-93f4-69472d709861" providerId="ADAL" clId="{F9DAFD34-896D-4840-B48E-20048C788751}" dt="2023-10-11T09:54:33.024" v="139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F9DAFD34-896D-4840-B48E-20048C788751}" dt="2023-10-11T09:55:26.398" v="164" actId="20577"/>
          <ac:spMkLst>
            <pc:docMk/>
            <pc:sldMk cId="3119007398" sldId="719"/>
            <ac:spMk id="4" creationId="{86FED398-A469-A76D-9B28-36ADD671BCCA}"/>
          </ac:spMkLst>
        </pc:spChg>
        <pc:spChg chg="add del mod">
          <ac:chgData name="Jenifer Prince Devaraj" userId="c3fb109c-09d1-42a6-93f4-69472d709861" providerId="ADAL" clId="{F9DAFD34-896D-4840-B48E-20048C788751}" dt="2023-10-11T09:55:41.966" v="168" actId="478"/>
          <ac:spMkLst>
            <pc:docMk/>
            <pc:sldMk cId="3119007398" sldId="719"/>
            <ac:spMk id="6" creationId="{FB640818-391E-6EE3-F710-56006D8A7650}"/>
          </ac:spMkLst>
        </pc:spChg>
        <pc:spChg chg="add mod">
          <ac:chgData name="Jenifer Prince Devaraj" userId="c3fb109c-09d1-42a6-93f4-69472d709861" providerId="ADAL" clId="{F9DAFD34-896D-4840-B48E-20048C788751}" dt="2023-10-11T09:55:39.061" v="166"/>
          <ac:spMkLst>
            <pc:docMk/>
            <pc:sldMk cId="3119007398" sldId="719"/>
            <ac:spMk id="7" creationId="{8B8ED674-93C9-164B-1FBE-CD1EE2AF1E8F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1:52.496" v="8"/>
        <pc:sldMkLst>
          <pc:docMk/>
          <pc:sldMk cId="497137624" sldId="720"/>
        </pc:sldMkLst>
        <pc:spChg chg="del">
          <ac:chgData name="Jenifer Prince Devaraj" userId="c3fb109c-09d1-42a6-93f4-69472d709861" providerId="ADAL" clId="{F9DAFD34-896D-4840-B48E-20048C788751}" dt="2023-10-11T04:51:52.013" v="7" actId="478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1:52.496" v="8"/>
          <ac:spMkLst>
            <pc:docMk/>
            <pc:sldMk cId="497137624" sldId="720"/>
            <ac:spMk id="6" creationId="{4E76B1CE-FDD1-82C3-A5FD-D5F0F7A576F1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6:24:35.631" v="67" actId="20577"/>
        <pc:sldMkLst>
          <pc:docMk/>
          <pc:sldMk cId="1427189144" sldId="730"/>
        </pc:sldMkLst>
        <pc:spChg chg="mod">
          <ac:chgData name="Jenifer Prince Devaraj" userId="c3fb109c-09d1-42a6-93f4-69472d709861" providerId="ADAL" clId="{F9DAFD34-896D-4840-B48E-20048C788751}" dt="2023-10-11T06:24:35.631" v="67" actId="20577"/>
          <ac:spMkLst>
            <pc:docMk/>
            <pc:sldMk cId="1427189144" sldId="730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F9DAFD34-896D-4840-B48E-20048C788751}" dt="2023-10-11T04:51:57.055" v="9" actId="478"/>
          <ac:spMkLst>
            <pc:docMk/>
            <pc:sldMk cId="1427189144" sldId="73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1:57.575" v="10"/>
          <ac:spMkLst>
            <pc:docMk/>
            <pc:sldMk cId="1427189144" sldId="730"/>
            <ac:spMk id="6" creationId="{07E01CB8-A54C-1142-3866-C39A299D20B0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6:32:27.316" v="97" actId="20577"/>
        <pc:sldMkLst>
          <pc:docMk/>
          <pc:sldMk cId="1917575843" sldId="731"/>
        </pc:sldMkLst>
        <pc:spChg chg="mod">
          <ac:chgData name="Jenifer Prince Devaraj" userId="c3fb109c-09d1-42a6-93f4-69472d709861" providerId="ADAL" clId="{F9DAFD34-896D-4840-B48E-20048C788751}" dt="2023-10-11T06:32:27.316" v="97" actId="20577"/>
          <ac:spMkLst>
            <pc:docMk/>
            <pc:sldMk cId="1917575843" sldId="731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F9DAFD34-896D-4840-B48E-20048C788751}" dt="2023-10-11T04:52:25.167" v="14" actId="478"/>
          <ac:spMkLst>
            <pc:docMk/>
            <pc:sldMk cId="1917575843" sldId="731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2:25.667" v="15"/>
          <ac:spMkLst>
            <pc:docMk/>
            <pc:sldMk cId="1917575843" sldId="731"/>
            <ac:spMk id="6" creationId="{2671C9F3-2E2B-42AB-0E39-EAA3CD7FC2E8}"/>
          </ac:spMkLst>
        </pc:spChg>
        <pc:spChg chg="mod">
          <ac:chgData name="Jenifer Prince Devaraj" userId="c3fb109c-09d1-42a6-93f4-69472d709861" providerId="ADAL" clId="{F9DAFD34-896D-4840-B48E-20048C788751}" dt="2023-10-11T04:52:34.733" v="17" actId="1076"/>
          <ac:spMkLst>
            <pc:docMk/>
            <pc:sldMk cId="1917575843" sldId="731"/>
            <ac:spMk id="7" creationId="{9DB36DBF-A308-3EE6-FA1C-BCAA79D30329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8:48:21.149" v="135" actId="20577"/>
        <pc:sldMkLst>
          <pc:docMk/>
          <pc:sldMk cId="1102782669" sldId="732"/>
        </pc:sldMkLst>
        <pc:spChg chg="mod">
          <ac:chgData name="Jenifer Prince Devaraj" userId="c3fb109c-09d1-42a6-93f4-69472d709861" providerId="ADAL" clId="{F9DAFD34-896D-4840-B48E-20048C788751}" dt="2023-10-11T08:48:21.149" v="135" actId="20577"/>
          <ac:spMkLst>
            <pc:docMk/>
            <pc:sldMk cId="1102782669" sldId="732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F9DAFD34-896D-4840-B48E-20048C788751}" dt="2023-10-11T04:53:35.656" v="34" actId="478"/>
          <ac:spMkLst>
            <pc:docMk/>
            <pc:sldMk cId="1102782669" sldId="732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3:36.177" v="35"/>
          <ac:spMkLst>
            <pc:docMk/>
            <pc:sldMk cId="1102782669" sldId="732"/>
            <ac:spMk id="6" creationId="{2F6D3FFE-9680-3528-9CD3-3759D983D6D2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10:11:11.182" v="184" actId="1076"/>
        <pc:sldMkLst>
          <pc:docMk/>
          <pc:sldMk cId="80152650" sldId="735"/>
        </pc:sldMkLst>
        <pc:spChg chg="mod">
          <ac:chgData name="Jenifer Prince Devaraj" userId="c3fb109c-09d1-42a6-93f4-69472d709861" providerId="ADAL" clId="{F9DAFD34-896D-4840-B48E-20048C788751}" dt="2023-10-11T10:10:54.389" v="181" actId="255"/>
          <ac:spMkLst>
            <pc:docMk/>
            <pc:sldMk cId="80152650" sldId="735"/>
            <ac:spMk id="2" creationId="{F1F9CE6B-C651-4025-1387-C4FCD9C673D2}"/>
          </ac:spMkLst>
        </pc:spChg>
        <pc:spChg chg="add mod">
          <ac:chgData name="Jenifer Prince Devaraj" userId="c3fb109c-09d1-42a6-93f4-69472d709861" providerId="ADAL" clId="{F9DAFD34-896D-4840-B48E-20048C788751}" dt="2023-10-11T04:51:18.360" v="3"/>
          <ac:spMkLst>
            <pc:docMk/>
            <pc:sldMk cId="80152650" sldId="735"/>
            <ac:spMk id="3" creationId="{A29F9F96-1BC8-142C-7936-4F40E0443944}"/>
          </ac:spMkLst>
        </pc:spChg>
        <pc:spChg chg="del">
          <ac:chgData name="Jenifer Prince Devaraj" userId="c3fb109c-09d1-42a6-93f4-69472d709861" providerId="ADAL" clId="{F9DAFD34-896D-4840-B48E-20048C788751}" dt="2023-10-11T04:51:17.624" v="2" actId="478"/>
          <ac:spMkLst>
            <pc:docMk/>
            <pc:sldMk cId="80152650" sldId="735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F9DAFD34-896D-4840-B48E-20048C788751}" dt="2023-10-11T10:11:05.701" v="183" actId="255"/>
          <ac:spMkLst>
            <pc:docMk/>
            <pc:sldMk cId="80152650" sldId="735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F9DAFD34-896D-4840-B48E-20048C788751}" dt="2023-10-11T04:51:25.220" v="4" actId="255"/>
          <ac:spMkLst>
            <pc:docMk/>
            <pc:sldMk cId="80152650" sldId="735"/>
            <ac:spMk id="8" creationId="{13198181-C0D5-A6F9-29C8-E40C3D7E37F5}"/>
          </ac:spMkLst>
        </pc:spChg>
        <pc:picChg chg="add mod">
          <ac:chgData name="Jenifer Prince Devaraj" userId="c3fb109c-09d1-42a6-93f4-69472d709861" providerId="ADAL" clId="{F9DAFD34-896D-4840-B48E-20048C788751}" dt="2023-10-11T10:11:11.182" v="184" actId="1076"/>
          <ac:picMkLst>
            <pc:docMk/>
            <pc:sldMk cId="80152650" sldId="735"/>
            <ac:picMk id="4" creationId="{47AA23F1-3462-6D64-C9D2-8B2BCC13A797}"/>
          </ac:picMkLst>
        </pc:picChg>
      </pc:sldChg>
      <pc:sldChg chg="addSp delSp modSp mod">
        <pc:chgData name="Jenifer Prince Devaraj" userId="c3fb109c-09d1-42a6-93f4-69472d709861" providerId="ADAL" clId="{F9DAFD34-896D-4840-B48E-20048C788751}" dt="2023-10-11T06:34:46.583" v="106" actId="20577"/>
        <pc:sldMkLst>
          <pc:docMk/>
          <pc:sldMk cId="895508974" sldId="736"/>
        </pc:sldMkLst>
        <pc:spChg chg="mod">
          <ac:chgData name="Jenifer Prince Devaraj" userId="c3fb109c-09d1-42a6-93f4-69472d709861" providerId="ADAL" clId="{F9DAFD34-896D-4840-B48E-20048C788751}" dt="2023-10-11T06:34:46.583" v="106" actId="20577"/>
          <ac:spMkLst>
            <pc:docMk/>
            <pc:sldMk cId="895508974" sldId="736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F9DAFD34-896D-4840-B48E-20048C788751}" dt="2023-10-11T04:52:39.306" v="18" actId="478"/>
          <ac:spMkLst>
            <pc:docMk/>
            <pc:sldMk cId="895508974" sldId="736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2:39.832" v="19"/>
          <ac:spMkLst>
            <pc:docMk/>
            <pc:sldMk cId="895508974" sldId="736"/>
            <ac:spMk id="6" creationId="{F1D7AE6E-E6DB-27B2-8E61-449AB6C3E252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3:03.724" v="21"/>
        <pc:sldMkLst>
          <pc:docMk/>
          <pc:sldMk cId="2512208486" sldId="737"/>
        </pc:sldMkLst>
        <pc:spChg chg="del">
          <ac:chgData name="Jenifer Prince Devaraj" userId="c3fb109c-09d1-42a6-93f4-69472d709861" providerId="ADAL" clId="{F9DAFD34-896D-4840-B48E-20048C788751}" dt="2023-10-11T04:53:03.147" v="20" actId="478"/>
          <ac:spMkLst>
            <pc:docMk/>
            <pc:sldMk cId="2512208486" sldId="737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3:03.724" v="21"/>
          <ac:spMkLst>
            <pc:docMk/>
            <pc:sldMk cId="2512208486" sldId="737"/>
            <ac:spMk id="6" creationId="{AF45A36D-C43F-C9DB-390E-BC8186A2BD19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8:46:46.463" v="131" actId="20577"/>
        <pc:sldMkLst>
          <pc:docMk/>
          <pc:sldMk cId="3386508107" sldId="738"/>
        </pc:sldMkLst>
        <pc:spChg chg="add del mod">
          <ac:chgData name="Jenifer Prince Devaraj" userId="c3fb109c-09d1-42a6-93f4-69472d709861" providerId="ADAL" clId="{F9DAFD34-896D-4840-B48E-20048C788751}" dt="2023-10-11T08:46:46.463" v="131" actId="20577"/>
          <ac:spMkLst>
            <pc:docMk/>
            <pc:sldMk cId="3386508107" sldId="738"/>
            <ac:spMk id="2" creationId="{F1F9CE6B-C651-4025-1387-C4FCD9C673D2}"/>
          </ac:spMkLst>
        </pc:spChg>
        <pc:spChg chg="del">
          <ac:chgData name="Jenifer Prince Devaraj" userId="c3fb109c-09d1-42a6-93f4-69472d709861" providerId="ADAL" clId="{F9DAFD34-896D-4840-B48E-20048C788751}" dt="2023-10-11T04:53:13.430" v="26" actId="478"/>
          <ac:spMkLst>
            <pc:docMk/>
            <pc:sldMk cId="3386508107" sldId="738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F9DAFD34-896D-4840-B48E-20048C788751}" dt="2023-10-11T04:53:09.732" v="24"/>
          <ac:spMkLst>
            <pc:docMk/>
            <pc:sldMk cId="3386508107" sldId="738"/>
            <ac:spMk id="6" creationId="{9B4E4AF6-FE6D-8E98-EF69-1433104AAF9B}"/>
          </ac:spMkLst>
        </pc:spChg>
        <pc:spChg chg="add mod">
          <ac:chgData name="Jenifer Prince Devaraj" userId="c3fb109c-09d1-42a6-93f4-69472d709861" providerId="ADAL" clId="{F9DAFD34-896D-4840-B48E-20048C788751}" dt="2023-10-11T04:53:13.946" v="27"/>
          <ac:spMkLst>
            <pc:docMk/>
            <pc:sldMk cId="3386508107" sldId="738"/>
            <ac:spMk id="9" creationId="{14C903BD-6246-73F2-30F6-9AC43D6F5691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3:25.200" v="31"/>
        <pc:sldMkLst>
          <pc:docMk/>
          <pc:sldMk cId="2898291686" sldId="740"/>
        </pc:sldMkLst>
        <pc:spChg chg="add mod">
          <ac:chgData name="Jenifer Prince Devaraj" userId="c3fb109c-09d1-42a6-93f4-69472d709861" providerId="ADAL" clId="{F9DAFD34-896D-4840-B48E-20048C788751}" dt="2023-10-11T04:53:25.200" v="31"/>
          <ac:spMkLst>
            <pc:docMk/>
            <pc:sldMk cId="2898291686" sldId="740"/>
            <ac:spMk id="3" creationId="{6786B9AF-E8A9-8908-7A61-A1DD1377B1DF}"/>
          </ac:spMkLst>
        </pc:spChg>
        <pc:spChg chg="del">
          <ac:chgData name="Jenifer Prince Devaraj" userId="c3fb109c-09d1-42a6-93f4-69472d709861" providerId="ADAL" clId="{F9DAFD34-896D-4840-B48E-20048C788751}" dt="2023-10-11T04:53:24.706" v="30" actId="478"/>
          <ac:spMkLst>
            <pc:docMk/>
            <pc:sldMk cId="2898291686" sldId="740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3:19.014" v="29"/>
        <pc:sldMkLst>
          <pc:docMk/>
          <pc:sldMk cId="2976061529" sldId="741"/>
        </pc:sldMkLst>
        <pc:spChg chg="del">
          <ac:chgData name="Jenifer Prince Devaraj" userId="c3fb109c-09d1-42a6-93f4-69472d709861" providerId="ADAL" clId="{F9DAFD34-896D-4840-B48E-20048C788751}" dt="2023-10-11T04:53:18.390" v="28" actId="478"/>
          <ac:spMkLst>
            <pc:docMk/>
            <pc:sldMk cId="2976061529" sldId="741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3:19.014" v="29"/>
          <ac:spMkLst>
            <pc:docMk/>
            <pc:sldMk cId="2976061529" sldId="741"/>
            <ac:spMk id="6" creationId="{288C3330-424A-8679-9EF6-E855FEC5F229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3:30.711" v="33"/>
        <pc:sldMkLst>
          <pc:docMk/>
          <pc:sldMk cId="3929551963" sldId="742"/>
        </pc:sldMkLst>
        <pc:spChg chg="del">
          <ac:chgData name="Jenifer Prince Devaraj" userId="c3fb109c-09d1-42a6-93f4-69472d709861" providerId="ADAL" clId="{F9DAFD34-896D-4840-B48E-20048C788751}" dt="2023-10-11T04:53:30.183" v="32" actId="478"/>
          <ac:spMkLst>
            <pc:docMk/>
            <pc:sldMk cId="3929551963" sldId="742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F9DAFD34-896D-4840-B48E-20048C788751}" dt="2023-10-11T04:53:30.711" v="33"/>
          <ac:spMkLst>
            <pc:docMk/>
            <pc:sldMk cId="3929551963" sldId="742"/>
            <ac:spMk id="6" creationId="{7D9E405B-92C5-1708-5C86-D79F7EB6A0B6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3:41.123" v="37"/>
        <pc:sldMkLst>
          <pc:docMk/>
          <pc:sldMk cId="3624085431" sldId="743"/>
        </pc:sldMkLst>
        <pc:spChg chg="add mod">
          <ac:chgData name="Jenifer Prince Devaraj" userId="c3fb109c-09d1-42a6-93f4-69472d709861" providerId="ADAL" clId="{F9DAFD34-896D-4840-B48E-20048C788751}" dt="2023-10-11T04:53:41.123" v="37"/>
          <ac:spMkLst>
            <pc:docMk/>
            <pc:sldMk cId="3624085431" sldId="743"/>
            <ac:spMk id="2" creationId="{AE9A2F4E-1E7B-EFFB-E5F5-ECF3FF3DFDF9}"/>
          </ac:spMkLst>
        </pc:spChg>
        <pc:spChg chg="del">
          <ac:chgData name="Jenifer Prince Devaraj" userId="c3fb109c-09d1-42a6-93f4-69472d709861" providerId="ADAL" clId="{F9DAFD34-896D-4840-B48E-20048C788751}" dt="2023-10-11T04:53:40.522" v="36" actId="478"/>
          <ac:spMkLst>
            <pc:docMk/>
            <pc:sldMk cId="3624085431" sldId="743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9DAFD34-896D-4840-B48E-20048C788751}" dt="2023-10-11T04:51:47.431" v="6"/>
        <pc:sldMkLst>
          <pc:docMk/>
          <pc:sldMk cId="725754480" sldId="744"/>
        </pc:sldMkLst>
        <pc:spChg chg="add mod">
          <ac:chgData name="Jenifer Prince Devaraj" userId="c3fb109c-09d1-42a6-93f4-69472d709861" providerId="ADAL" clId="{F9DAFD34-896D-4840-B48E-20048C788751}" dt="2023-10-11T04:51:47.431" v="6"/>
          <ac:spMkLst>
            <pc:docMk/>
            <pc:sldMk cId="725754480" sldId="744"/>
            <ac:spMk id="3" creationId="{3B69E12A-48B5-1A39-69F1-0A7C63EF50A4}"/>
          </ac:spMkLst>
        </pc:spChg>
        <pc:spChg chg="del">
          <ac:chgData name="Jenifer Prince Devaraj" userId="c3fb109c-09d1-42a6-93f4-69472d709861" providerId="ADAL" clId="{F9DAFD34-896D-4840-B48E-20048C788751}" dt="2023-10-11T04:51:46.865" v="5" actId="478"/>
          <ac:spMkLst>
            <pc:docMk/>
            <pc:sldMk cId="725754480" sldId="744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444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18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7533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475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13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6326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078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256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6336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3567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1351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124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9DE3D4-DC08-4A1A-BD68-535690122B82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DBFED-A80B-41A7-82F8-5FAA130DCC1F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FBA087-1049-4D9A-9478-9585E15B1BC4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03A9E82-9CCA-4701-A906-1A9AB0BFA34B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9F408-9892-4E83-B394-28C476BF19F3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BBFB49-A2F1-4D54-9C2F-AABAD3317F82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A7FD913-D1F4-44E9-A178-7075146B64C7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81D45C-A4E9-44CE-B3DC-53386AFDBFB3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74136-FA38-4A66-A47D-B9267FE6FB34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D33B6D-1B42-4167-B651-1CBCE182F796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200CD4-2153-410A-9FE6-7FB6785AD517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632D5D3-FDDB-41A1-9B86-49E638DBB2FF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A8AB0-CCA6-41A8-86EE-777AD9974457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D516305-C07E-45F7-AB1F-F2A2850872F2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F4CB6-3246-4F31-83C3-E617B65057CD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04F8461-045C-4CA3-AB37-239A1775B32D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4DC3-150F-4071-87E2-086177063D50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08DDDB-4251-41A0-830B-5BB15CE5259C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DE216DA-FBFC-45A9-BB03-C53B4A848DF5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1658F72-3DD2-4D95-AB41-ADEA06B8E524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1AF1-6198-426D-B459-7C64F7065020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7488DD3-B436-48F7-9945-CAA7698A06E2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D55C3A2-A675-41FA-8DE5-F2FA60518379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200643D-F7F6-48D7-887E-C26337DF3640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42459-7A2B-404D-8C0E-0D6736F83D3E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D1E1A8A-4921-4138-B6FB-4699E851A5F7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3EB660C-F217-4791-8D17-DC3C0CD1315E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209C8F-8962-4223-A550-30CEB73B336E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77453-EA8A-4DA9-93E9-F9633EAB4754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D49B3D-7F00-4B74-BD56-689B58A56D2D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87721D3-7686-4C71-8563-7CF59DB3C10C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7B8F95-37F8-4654-9348-C909AC05C8B2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EB24-938A-42A3-900C-DD9567025BE6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A1C6A3C-9D6A-456C-9DCB-973C2C69E735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9A44D6-744D-40C3-80EB-32F8F8509D5D}" type="datetime1">
              <a:rPr lang="en-GB" noProof="0" smtClean="0"/>
              <a:t>11/10/2023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EC1_L5_Part 2_Single_Multi_Rail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1E3237B-3D93-4A09-837E-0EAC686EED27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FE4BA-C3E7-47CC-A820-93E23E44B1AD}" type="datetime1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EC1_L5_Part 2_Single_Multi_Rail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DA8D1E-CABA-4923-9104-6CCAC0F7A66E}" type="datetime1">
              <a:rPr lang="en-GB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EC1_L5_Part 2_Single_Multi_Rail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6FED398-A469-A76D-9B28-36ADD671BCCA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6 </a:t>
            </a:r>
          </a:p>
          <a:p>
            <a:r>
              <a:rPr lang="en-GB" sz="2400" b="1" dirty="0">
                <a:latin typeface="Arial"/>
                <a:cs typeface="Arial"/>
              </a:rPr>
              <a:t>Topic			: Power Supply Rails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8B8ED674-93C9-164B-1FBE-CD1EE2AF1E8F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0" y="77939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latin typeface="+mn-lt"/>
              </a:rPr>
              <a:t>Power Supply Rails</a:t>
            </a:r>
            <a:endParaRPr lang="en-US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07391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40390" y="3093176"/>
            <a:ext cx="11485880" cy="3584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computer's power supply converts AC power into several DC voltages each of which is known as a rail.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Power must be available throughout a motherboard; hence, voltage lines tend to run in long strips like railroad tracks.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PSU can use rails to operate different components by having different voltages.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Example Voltages can be +12V, +5V, +3.3 V etc…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98181-C0D5-A6F9-29C8-E40C3D7E37F5}"/>
              </a:ext>
            </a:extLst>
          </p:cNvPr>
          <p:cNvSpPr txBox="1"/>
          <p:nvPr/>
        </p:nvSpPr>
        <p:spPr>
          <a:xfrm>
            <a:off x="3845560" y="328414"/>
            <a:ext cx="62179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29F9F96-1BC8-142C-7936-4F40E0443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A23F1-3462-6D64-C9D2-8B2BCC13A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791" y="1349926"/>
            <a:ext cx="9063155" cy="1954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52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60" y="138887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Voltage Rails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3274" y="2085729"/>
            <a:ext cx="11822366" cy="3619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voltage rail is a supply of voltage in varying amounts, used by different system components depending on their voltage requirements.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a PCI network card will likely draw power from the +5 V rail, whereas the motors for the CPU fans will draw power from the +12 V rail.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Simply, the voltage rails are the levels of voltage available for use by any system component.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A27A7D-0410-C77F-2506-52F65BAF36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69E12A-48B5-1A39-69F1-0A7C63EF5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5754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Power Supply Units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259840" y="2331720"/>
            <a:ext cx="8427720" cy="1818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Multi- Rail PSU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Split – Rail PSU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C7E105-147C-732D-A6DA-D5E1ACF78B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4E76B1CE-FDD1-82C3-A5FD-D5F0F7A57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47048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3652" y="2460105"/>
            <a:ext cx="7792719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single-rail PSU comes with a single voltage monitoring channel.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This prevents any form of power split in the middle.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Every power in our everyday life is a single-rail PSU.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Eg:Corsair’s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RMx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series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E864A7-6DCA-781F-B494-18CAC8005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9112" y="2551545"/>
            <a:ext cx="3569236" cy="272796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B822F07-4EA5-FAB7-514C-5C28F8712C1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7E01CB8-A54C-1142-3866-C39A299D2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7189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90" y="1240676"/>
            <a:ext cx="11822366" cy="22988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383315" y="2105471"/>
            <a:ext cx="11623868" cy="4219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Corsair’s </a:t>
            </a: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RMx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series  handles all of its current output through a single circuit.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has a strong Over Current Protection (OCP), and the power supply is famous for being reliable which can pair with  RTX 3070 GPU.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PSUs with larger power ratings are commonly found in computers that have multiple graphics cards installed such as those used for gaming or graphics processing.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5A8CF19-2011-0469-706E-2289CE32A96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671C9F3-2E2B-42AB-0E39-EAA3CD7FC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17575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68" y="139815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84066" y="2347799"/>
            <a:ext cx="11623868" cy="1818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main advantage of a powerful single rail + 12V power supply.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is capable of supplying a higher current intensity (Amps), which is required to service modern graphics cards.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13A932D-1342-EB09-87A8-8AA60BF584F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D7AE6E-E6DB-27B2-8E61-449AB6C3E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5508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54" y="144967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Single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08280" y="2347799"/>
            <a:ext cx="11623868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an NVIDIA RTX 3090 requires not only some power from the power supply, but also for it to supply at least 40A on the + 12V rail.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In a single rail source this will generally not be a problem, but if the source is multi rail it is likely that you will be forced to use several cables connected to different rails of the source to reach this value.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0573D2-B0A8-BCE2-8778-1D29D7B00A5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F45A36D-C43F-C9DB-390E-BC8186A2B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2208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77" y="1301048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Multi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123857" y="1915401"/>
            <a:ext cx="8085423" cy="4219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multi-rail PSU have multiple 12V rails for different connectors.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For example, each PC connector that goes to the GPU has a separate rail/trace, the CPU power cable has a trace.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Multi-rail power supplies are used in workstations and server hubs.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8A850C-BCB9-2886-7540-D405176F2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2479" y="1318136"/>
            <a:ext cx="3973161" cy="33859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056D67D-8DBE-3DFB-56F8-2309C200F22A}"/>
              </a:ext>
            </a:extLst>
          </p:cNvPr>
          <p:cNvSpPr txBox="1"/>
          <p:nvPr/>
        </p:nvSpPr>
        <p:spPr>
          <a:xfrm>
            <a:off x="8784590" y="4816420"/>
            <a:ext cx="76073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 :RA2-G700VP 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6D05F67-0962-8D97-AE0E-79001E2C3276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14C903BD-6246-73F2-30F6-9AC43D6F5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508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88" y="167755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Multi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370426" y="2500199"/>
            <a:ext cx="11623868" cy="3018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load is distributed along multiple rails makes it safer and is preferable since it can identify a localized issue and shut down the PSU faster.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main advantage of multi-rail sources is that they divide the load.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This allows overloads to be avoided more easily.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Each of the multiple rails has its own independent safety mechanism (OCP)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088DD7F-1142-71A2-5E70-07B39F7E68D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8C3330-424A-8679-9EF6-E855FEC5F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6061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9B60095-41EF-98A0-06BF-9F8DB0522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1872698"/>
            <a:ext cx="4648200" cy="36492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8566D2-AF5D-1802-D368-BAF5716BA87B}"/>
              </a:ext>
            </a:extLst>
          </p:cNvPr>
          <p:cNvSpPr txBox="1"/>
          <p:nvPr/>
        </p:nvSpPr>
        <p:spPr>
          <a:xfrm>
            <a:off x="239558" y="1786304"/>
            <a:ext cx="648435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single rail model supplies 50 amps of current, which makes it capable of delivering these 600 watts with this single rail.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C2F34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Multi Rail have a power supply with several rails, two of them that supply 30 amps (360W) and another two that are capable of delivering up to 35 amps (420W), delivering a combined power of 600 watts.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9A75CB-A90C-7996-08A0-991204DB7FFF}"/>
              </a:ext>
            </a:extLst>
          </p:cNvPr>
          <p:cNvSpPr txBox="1"/>
          <p:nvPr/>
        </p:nvSpPr>
        <p:spPr>
          <a:xfrm>
            <a:off x="111760" y="1201529"/>
            <a:ext cx="499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Single Vs Multi Rail PSU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52867-E0BE-01B0-0E84-D0B144D065D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786B9AF-E8A9-8908-7A61-A1DD1377B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8291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9A75CB-A90C-7996-08A0-991204DB7FFF}"/>
              </a:ext>
            </a:extLst>
          </p:cNvPr>
          <p:cNvSpPr txBox="1"/>
          <p:nvPr/>
        </p:nvSpPr>
        <p:spPr>
          <a:xfrm>
            <a:off x="147320" y="1313289"/>
            <a:ext cx="499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Single Vs Multi Rail PSU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C4D7DBD-1DF5-3988-71ED-4387A522F7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35557"/>
              </p:ext>
            </p:extLst>
          </p:nvPr>
        </p:nvGraphicFramePr>
        <p:xfrm>
          <a:off x="616552" y="2073071"/>
          <a:ext cx="11163967" cy="322386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89374">
                  <a:extLst>
                    <a:ext uri="{9D8B030D-6E8A-4147-A177-3AD203B41FA5}">
                      <a16:colId xmlns:a16="http://schemas.microsoft.com/office/drawing/2014/main" val="1025952012"/>
                    </a:ext>
                  </a:extLst>
                </a:gridCol>
                <a:gridCol w="4548594">
                  <a:extLst>
                    <a:ext uri="{9D8B030D-6E8A-4147-A177-3AD203B41FA5}">
                      <a16:colId xmlns:a16="http://schemas.microsoft.com/office/drawing/2014/main" val="3883971094"/>
                    </a:ext>
                  </a:extLst>
                </a:gridCol>
                <a:gridCol w="4825999">
                  <a:extLst>
                    <a:ext uri="{9D8B030D-6E8A-4147-A177-3AD203B41FA5}">
                      <a16:colId xmlns:a16="http://schemas.microsoft.com/office/drawing/2014/main" val="2483655200"/>
                    </a:ext>
                  </a:extLst>
                </a:gridCol>
              </a:tblGrid>
              <a:tr h="417439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Single - Rail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Multi Rail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655601"/>
                  </a:ext>
                </a:extLst>
              </a:tr>
              <a:tr h="417439">
                <a:tc>
                  <a:txBody>
                    <a:bodyPr/>
                    <a:lstStyle/>
                    <a:p>
                      <a:r>
                        <a:rPr lang="en-GB" sz="2400" dirty="0"/>
                        <a:t>OCP Circuits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Only one OCP Circuit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Has 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418250"/>
                  </a:ext>
                </a:extLst>
              </a:tr>
              <a:tr h="807289">
                <a:tc>
                  <a:txBody>
                    <a:bodyPr/>
                    <a:lstStyle/>
                    <a:p>
                      <a:r>
                        <a:rPr lang="en-GB" sz="2400" dirty="0"/>
                        <a:t>Power Cables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2C2F34"/>
                          </a:solidFill>
                          <a:effectLst/>
                        </a:rPr>
                        <a:t>A single power cable and fan can be seen.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2C2F34"/>
                          </a:solidFill>
                          <a:effectLst/>
                        </a:rPr>
                        <a:t>Several power cable connectors with more than one fan can be seen.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9067768"/>
                  </a:ext>
                </a:extLst>
              </a:tr>
              <a:tr h="1029301">
                <a:tc>
                  <a:txBody>
                    <a:bodyPr/>
                    <a:lstStyle/>
                    <a:p>
                      <a:r>
                        <a:rPr lang="en-GB" sz="2400" dirty="0"/>
                        <a:t>Voltage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All voltage goes through a single circuit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The voltage goes through multiple circuits.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022863"/>
                  </a:ext>
                </a:extLst>
              </a:tr>
              <a:tr h="417439"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Overclocking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Not Better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23588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1066AA7D-9CFB-0396-21B1-31AE82B55301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7D9E405B-92C5-1708-5C86-D79F7EB6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9551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99804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F9CE6B-C651-4025-1387-C4FCD9C673D2}"/>
              </a:ext>
            </a:extLst>
          </p:cNvPr>
          <p:cNvSpPr txBox="1"/>
          <p:nvPr/>
        </p:nvSpPr>
        <p:spPr>
          <a:xfrm>
            <a:off x="202372" y="1868506"/>
            <a:ext cx="11989628" cy="4219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split-rail power supply is a circuit that provides positive and negative DC voltage rails from a single AC transformer, and a pair of step-down voltage regulators.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Example : Headphone amplifiers usually require positive and negative voltages.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Both voltages are generated from a single input voltage with an integrated split-rail converter.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7098E9C-39B2-D276-4D9A-55FBC2C88A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F6D3FFE-9680-3528-9CD3-3759D983D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2782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7" y="998044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Split Rail PSU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DD7955-4023-09CE-4C75-406D018C0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169" y="1614391"/>
            <a:ext cx="4971094" cy="29931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749F373-FCF6-204A-6E1C-ACD7EA9AD54F}"/>
              </a:ext>
            </a:extLst>
          </p:cNvPr>
          <p:cNvSpPr txBox="1"/>
          <p:nvPr/>
        </p:nvSpPr>
        <p:spPr>
          <a:xfrm>
            <a:off x="118777" y="1670270"/>
            <a:ext cx="6737304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Building a split-rail power supply for op-amps is very simple, and requires a transformer with a centre tap on the secondary side.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Dual power supply rails are very useful when working with op amps as this type of design provides greater stability.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expected voltage has both polarities such as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±5 V, ±12 V, and ±15 V designs.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655B8D3-192F-7F4E-196E-FDB84CCFB4C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 Rails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E9A2F4E-1E7B-EFFB-E5F5-ECF3FF3DF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4085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1008</Words>
  <Application>Microsoft Office PowerPoint</Application>
  <PresentationFormat>Widescreen</PresentationFormat>
  <Paragraphs>141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2023-10-11T10:11:12Z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