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68" r:id="rId6"/>
    <p:sldId id="260" r:id="rId7"/>
    <p:sldId id="266" r:id="rId8"/>
    <p:sldId id="270" r:id="rId9"/>
    <p:sldId id="269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368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241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040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245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66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66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627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551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234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468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608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1084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4538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9213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059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70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45A80-26B7-45AC-A40D-B0D49391DB4C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629295-4C90-4754-B2DF-1C0446EF7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14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foam.bio/sites/default/files/strategic_plan_v03.pdf" TargetMode="External"/><Relationship Id="rId7" Type="http://schemas.openxmlformats.org/officeDocument/2006/relationships/hyperlink" Target="https://greentumble.com/pros-and-cons-of-organic-farming/" TargetMode="External"/><Relationship Id="rId2" Type="http://schemas.openxmlformats.org/officeDocument/2006/relationships/hyperlink" Target="https://www.ifoam.bio/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nserve-energy-future.com/pros-and-cons-organic-farming.php" TargetMode="External"/><Relationship Id="rId5" Type="http://schemas.openxmlformats.org/officeDocument/2006/relationships/hyperlink" Target="https://www.thebalance.com/environmental-benefits-of-organic-farming-2538317" TargetMode="External"/><Relationship Id="rId4" Type="http://schemas.openxmlformats.org/officeDocument/2006/relationships/hyperlink" Target="http://www.eostreorganics.co.uk/environmental-benefits-of-organic-food-production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foam.bio/en/about-us/history" TargetMode="External"/><Relationship Id="rId2" Type="http://schemas.openxmlformats.org/officeDocument/2006/relationships/hyperlink" Target="https://www.ifoam.bio/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foam.bio/sites/default/files/strategic_plan_v0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Learning and Collaboration for Global Citizenship (BMSP4003)</a:t>
            </a:r>
            <a:br>
              <a:rPr lang="en-GB" sz="3200" dirty="0"/>
            </a:br>
            <a:r>
              <a:rPr lang="en-GB" sz="3200" dirty="0"/>
              <a:t>Dr Alex Bell</a:t>
            </a:r>
            <a:br>
              <a:rPr lang="en-GB" sz="3200" dirty="0"/>
            </a:br>
            <a:r>
              <a:rPr lang="en-GB" sz="3200" dirty="0"/>
              <a:t>10</a:t>
            </a:r>
            <a:r>
              <a:rPr lang="en-GB" sz="3200" baseline="30000" dirty="0"/>
              <a:t>th</a:t>
            </a:r>
            <a:r>
              <a:rPr lang="en-GB" sz="3200" dirty="0"/>
              <a:t> January 2018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17839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Alex Hudson</a:t>
            </a:r>
          </a:p>
          <a:p>
            <a:r>
              <a:rPr lang="en-GB" dirty="0"/>
              <a:t>Blogger – alexhudsonn.blogspot.com</a:t>
            </a:r>
          </a:p>
          <a:p>
            <a:r>
              <a:rPr lang="en-GB" dirty="0"/>
              <a:t>Twitter – @</a:t>
            </a:r>
            <a:r>
              <a:rPr lang="en-GB" dirty="0" err="1"/>
              <a:t>AlexHudsonnnn</a:t>
            </a:r>
            <a:endParaRPr lang="en-GB" dirty="0"/>
          </a:p>
          <a:p>
            <a:r>
              <a:rPr lang="en-GB" dirty="0"/>
              <a:t>Email – 1708005@student.uwtsd.ac.uk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5404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– IFOAM Organics International/Organic Farming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83" y="1930400"/>
            <a:ext cx="4165985" cy="27495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9396" y="2943225"/>
            <a:ext cx="4333875" cy="48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618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are IFOAM Organics International?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700" y="1973182"/>
            <a:ext cx="1527174" cy="150796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25589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Organisation began in 1972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01874" y="2184400"/>
            <a:ext cx="20483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IFOAM logo in 1983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700" y="3570751"/>
            <a:ext cx="1527174" cy="15600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301874" y="3658471"/>
            <a:ext cx="17208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IFOAM related event (BioFach) in 1997)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700" y="5191728"/>
            <a:ext cx="1527174" cy="150784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301874" y="5268136"/>
            <a:ext cx="1454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IFOAM World Board in 2002</a:t>
            </a:r>
          </a:p>
        </p:txBody>
      </p:sp>
    </p:spTree>
    <p:extLst>
      <p:ext uri="{BB962C8B-B14F-4D97-AF65-F5344CB8AC3E}">
        <p14:creationId xmlns:p14="http://schemas.microsoft.com/office/powerpoint/2010/main" val="1697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Vision and Mission of IFOAM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vision of IFOAM includes:</a:t>
            </a:r>
          </a:p>
          <a:p>
            <a:r>
              <a:rPr lang="en-GB" dirty="0"/>
              <a:t>Sustainable Agriculture </a:t>
            </a:r>
          </a:p>
          <a:p>
            <a:r>
              <a:rPr lang="en-GB" dirty="0"/>
              <a:t>Value Chains </a:t>
            </a:r>
          </a:p>
          <a:p>
            <a:r>
              <a:rPr lang="en-GB" dirty="0"/>
              <a:t>Principles of Organic Agriculture </a:t>
            </a:r>
          </a:p>
          <a:p>
            <a:pPr marL="0" indent="0">
              <a:buNone/>
            </a:pPr>
            <a:r>
              <a:rPr lang="en-GB" dirty="0"/>
              <a:t>The Mission of IFOAM includes:</a:t>
            </a:r>
          </a:p>
          <a:p>
            <a:r>
              <a:rPr lang="en-GB" dirty="0"/>
              <a:t>Leading in organic change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259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FD286-9ED5-4CA6-B2D7-9D128BE0C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 of IFOAM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1AE80D-3F7F-4933-BA8E-3FBA7609C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70000"/>
            <a:ext cx="4705871" cy="27321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15AFDC-677C-4E04-9B2B-EBD1BCF2E8E8}"/>
              </a:ext>
            </a:extLst>
          </p:cNvPr>
          <p:cNvSpPr txBox="1"/>
          <p:nvPr/>
        </p:nvSpPr>
        <p:spPr>
          <a:xfrm>
            <a:off x="5383205" y="1356089"/>
            <a:ext cx="2214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1: IFOAM’s future goals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AB2151-C079-4029-8B2C-6670A236DD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42" y="4138612"/>
            <a:ext cx="3733800" cy="22383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58C5E1-54E0-45F5-B6C0-C26C5B7B828A}"/>
              </a:ext>
            </a:extLst>
          </p:cNvPr>
          <p:cNvSpPr txBox="1"/>
          <p:nvPr/>
        </p:nvSpPr>
        <p:spPr>
          <a:xfrm>
            <a:off x="5383205" y="4002128"/>
            <a:ext cx="24320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2: Theory of Change</a:t>
            </a:r>
          </a:p>
        </p:txBody>
      </p:sp>
    </p:spTree>
    <p:extLst>
      <p:ext uri="{BB962C8B-B14F-4D97-AF65-F5344CB8AC3E}">
        <p14:creationId xmlns:p14="http://schemas.microsoft.com/office/powerpoint/2010/main" val="1781479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 of Organic Farming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84729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b="1" i="1" dirty="0"/>
              <a:t>Pros</a:t>
            </a:r>
          </a:p>
          <a:p>
            <a:r>
              <a:rPr lang="en-GB" dirty="0"/>
              <a:t>High level of nutritional values </a:t>
            </a:r>
          </a:p>
          <a:p>
            <a:r>
              <a:rPr lang="en-GB" dirty="0"/>
              <a:t>Food Security</a:t>
            </a:r>
          </a:p>
          <a:p>
            <a:r>
              <a:rPr lang="en-GB" dirty="0"/>
              <a:t>Improvement in human health</a:t>
            </a:r>
          </a:p>
          <a:p>
            <a:r>
              <a:rPr lang="en-GB" dirty="0"/>
              <a:t>Sustainable Environment </a:t>
            </a:r>
          </a:p>
          <a:p>
            <a:pPr marL="0" indent="0">
              <a:buNone/>
            </a:pPr>
            <a:r>
              <a:rPr lang="en-GB" b="1" i="1" dirty="0"/>
              <a:t>Cons</a:t>
            </a:r>
          </a:p>
          <a:p>
            <a:r>
              <a:rPr lang="en-GB" dirty="0"/>
              <a:t>Organic products very costly </a:t>
            </a:r>
          </a:p>
          <a:p>
            <a:r>
              <a:rPr lang="en-GB" dirty="0"/>
              <a:t>Long-term productivity diminished </a:t>
            </a:r>
          </a:p>
          <a:p>
            <a:r>
              <a:rPr lang="en-GB" dirty="0"/>
              <a:t>Significant knowledge required </a:t>
            </a:r>
          </a:p>
          <a:p>
            <a:pPr marL="0" indent="0">
              <a:buNone/>
            </a:pPr>
            <a:endParaRPr lang="en-GB" b="1" i="1" dirty="0"/>
          </a:p>
        </p:txBody>
      </p:sp>
      <p:pic>
        <p:nvPicPr>
          <p:cNvPr id="2050" name="Picture 2" descr="Image result for organic farming">
            <a:extLst>
              <a:ext uri="{FF2B5EF4-FFF2-40B4-BE49-F238E27FC236}">
                <a16:creationId xmlns:a16="http://schemas.microsoft.com/office/drawing/2014/main" id="{22BBB83D-80CC-455F-87A7-749A6D6AE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1409" y="1810061"/>
            <a:ext cx="3472721" cy="260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348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Organic Products help the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Elimination of water and soil contamination </a:t>
            </a:r>
          </a:p>
          <a:p>
            <a:r>
              <a:rPr lang="en-GB" dirty="0"/>
              <a:t>Preservation of local wildlife</a:t>
            </a:r>
          </a:p>
          <a:p>
            <a:r>
              <a:rPr lang="en-GB" dirty="0"/>
              <a:t>Encouragement of Biodiversity  </a:t>
            </a:r>
          </a:p>
          <a:p>
            <a:r>
              <a:rPr lang="en-GB" dirty="0"/>
              <a:t>Combat of erosion </a:t>
            </a:r>
          </a:p>
          <a:p>
            <a:endParaRPr lang="en-GB" dirty="0"/>
          </a:p>
        </p:txBody>
      </p:sp>
      <p:pic>
        <p:nvPicPr>
          <p:cNvPr id="1026" name="Picture 2" descr="Image result for organic products">
            <a:extLst>
              <a:ext uri="{FF2B5EF4-FFF2-40B4-BE49-F238E27FC236}">
                <a16:creationId xmlns:a16="http://schemas.microsoft.com/office/drawing/2014/main" id="{803A3144-72B2-4822-A407-D96A00865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927" y="3429000"/>
            <a:ext cx="4176145" cy="2779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8827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768600"/>
            <a:ext cx="8596668" cy="1320800"/>
          </a:xfrm>
        </p:spPr>
        <p:txBody>
          <a:bodyPr/>
          <a:lstStyle/>
          <a:p>
            <a:r>
              <a:rPr lang="en-GB" dirty="0"/>
              <a:t>Many thanks for listening!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934084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50CD-106D-491A-AB6C-FCA7FBB9F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675E0-C681-4961-9157-F593937D5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38289"/>
            <a:ext cx="8596668" cy="38807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IFOAM. (2017). </a:t>
            </a:r>
            <a:r>
              <a:rPr lang="en-GB" i="1" dirty="0" err="1"/>
              <a:t>Ifoam.bio</a:t>
            </a:r>
            <a:r>
              <a:rPr lang="en-GB" i="1" dirty="0"/>
              <a:t>.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https://www.ifoam.bio/en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Strategic Plan 2017-2025. </a:t>
            </a:r>
            <a:r>
              <a:rPr lang="en-GB" dirty="0"/>
              <a:t>(2017). </a:t>
            </a:r>
            <a:r>
              <a:rPr lang="en-GB" dirty="0" err="1"/>
              <a:t>Ifoam.bio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https://www.ifoam.bio/sites/default/files/strategic_plan_v03.pdf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Environmental Benefits of Organic Food Production. </a:t>
            </a:r>
            <a:r>
              <a:rPr lang="en-GB" dirty="0"/>
              <a:t>(2011). Eostreorganics.co.uk 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http://www.eostreorganics.co.uk/environmental-benefits-of-organic-food-production.html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Chait, J. (2017). </a:t>
            </a:r>
            <a:r>
              <a:rPr lang="en-GB" i="1" dirty="0"/>
              <a:t>Environmental Benefits of Organic Farming. </a:t>
            </a:r>
            <a:r>
              <a:rPr lang="en-GB" dirty="0"/>
              <a:t>The Balance.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https://www.thebalance.com/environmental-benefits-of-organic-farming-2538317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Pros and Cons of Organic Farming. </a:t>
            </a:r>
            <a:r>
              <a:rPr lang="en-GB" dirty="0"/>
              <a:t>(2017). Conserve Energy Future.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https://www.conserve-energy-future.com/pros-and-cons-organic-farming.php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Pros and Cons of Organic Farming. </a:t>
            </a:r>
            <a:r>
              <a:rPr lang="en-GB" dirty="0"/>
              <a:t>(2015). </a:t>
            </a:r>
            <a:r>
              <a:rPr lang="en-GB" dirty="0" err="1"/>
              <a:t>Greentumble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>
                <a:hlinkClick r:id="rId7"/>
              </a:rPr>
              <a:t>https://greentumble.com/pros-and-cons-of-organic-farming/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225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03243-E3E8-48A3-B4D8-418541A3D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E0BE-F76E-4B4D-BF97-F918606DA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IFOAM Organics International Logo</a:t>
            </a:r>
          </a:p>
          <a:p>
            <a:pPr marL="0" indent="0">
              <a:buNone/>
            </a:pPr>
            <a:r>
              <a:rPr lang="en-GB" u="sng" dirty="0">
                <a:hlinkClick r:id="rId2"/>
              </a:rPr>
              <a:t>https://www.ifoam.bio/en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1983 IFOAM logo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https://www.ifoam.bio/en/about-us/history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Biofach</a:t>
            </a:r>
            <a:r>
              <a:rPr lang="en-GB" dirty="0"/>
              <a:t> event image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https://www.ifoam.bio/en/about-us/history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IFOAM world board image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https://www.ifoam.bio/en/about-us/history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Strategic Plan Figure 1</a:t>
            </a:r>
          </a:p>
          <a:p>
            <a:pPr marL="0" indent="0">
              <a:buNone/>
            </a:pPr>
            <a:r>
              <a:rPr lang="en-GB" u="sng" dirty="0">
                <a:hlinkClick r:id="rId4"/>
              </a:rPr>
              <a:t>https://www.ifoam.bio/sites/default/files/strategic_plan_v03.pdf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Strategic Plan Figure 2</a:t>
            </a:r>
          </a:p>
          <a:p>
            <a:pPr marL="0" indent="0">
              <a:buNone/>
            </a:pPr>
            <a:r>
              <a:rPr lang="en-GB" u="sng" dirty="0">
                <a:hlinkClick r:id="rId4"/>
              </a:rPr>
              <a:t>https://www.ifoam.bio/sites/default/files/strategic_plan_v03.pdf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40003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901</TotalTime>
  <Words>437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Learning and Collaboration for Global Citizenship (BMSP4003) Dr Alex Bell 10th January 2018</vt:lpstr>
      <vt:lpstr>Introduction – IFOAM Organics International/Organic Farming </vt:lpstr>
      <vt:lpstr>Who are IFOAM Organics International?</vt:lpstr>
      <vt:lpstr>Vision and Mission of IFOAM</vt:lpstr>
      <vt:lpstr>Strategic Plan of IFOAM</vt:lpstr>
      <vt:lpstr>Pros and Cons of Organic Farming</vt:lpstr>
      <vt:lpstr>How Organic Products help the environment</vt:lpstr>
      <vt:lpstr>Many thanks for listening! Any Questions?</vt:lpstr>
      <vt:lpstr>References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and Collaboration for Global Citizenship (BMSP4003) Dr Alex Bell 10th January 2018</dc:title>
  <dc:creator>Alexander Hudson (1708005)</dc:creator>
  <cp:lastModifiedBy>Fiona Hudson</cp:lastModifiedBy>
  <cp:revision>46</cp:revision>
  <dcterms:created xsi:type="dcterms:W3CDTF">2017-12-21T13:56:14Z</dcterms:created>
  <dcterms:modified xsi:type="dcterms:W3CDTF">2018-01-10T18:45:26Z</dcterms:modified>
</cp:coreProperties>
</file>