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73" r:id="rId6"/>
    <p:sldId id="271" r:id="rId7"/>
    <p:sldId id="260" r:id="rId8"/>
    <p:sldId id="269" r:id="rId9"/>
    <p:sldId id="261" r:id="rId10"/>
    <p:sldId id="272" r:id="rId11"/>
    <p:sldId id="262" r:id="rId12"/>
    <p:sldId id="263" r:id="rId13"/>
    <p:sldId id="264" r:id="rId14"/>
    <p:sldId id="265" r:id="rId15"/>
    <p:sldId id="266" r:id="rId16"/>
    <p:sldId id="267" r:id="rId17"/>
    <p:sldId id="268" r:id="rId1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03CCD0-7051-7E94-2092-BD07DA5B377C}" v="15" dt="2026-07-17T11:00:42.408"/>
    <p1510:client id="{5C95B22E-881D-E362-5235-6CB109A127EF}" v="209" dt="2026-07-16T11:19:22.548"/>
    <p1510:client id="{85FB0B5E-AB15-AE40-CFC4-F39EB65AC282}" v="553" dt="2026-07-16T12:58:17.143"/>
    <p1510:client id="{D056DCE5-A6C1-399F-7416-28DE1FCDB706}" v="54" dt="2026-07-16T14:15:10.3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sum Hussain (2528506)" userId="S::2528506@student.uwtsd.ac.uk::7721cc5d-06df-44b0-aea8-d8b2bababc18" providerId="AD" clId="Web-{ECF8D7A2-C99E-637D-D843-9DA91DE89287}"/>
    <pc:docChg chg="addSld delSld modSld">
      <pc:chgData name="Masum Hussain (2528506)" userId="S::2528506@student.uwtsd.ac.uk::7721cc5d-06df-44b0-aea8-d8b2bababc18" providerId="AD" clId="Web-{ECF8D7A2-C99E-637D-D843-9DA91DE89287}" dt="2026-07-14T15:42:47.334" v="153" actId="1076"/>
      <pc:docMkLst>
        <pc:docMk/>
      </pc:docMkLst>
      <pc:sldChg chg="modSp">
        <pc:chgData name="Masum Hussain (2528506)" userId="S::2528506@student.uwtsd.ac.uk::7721cc5d-06df-44b0-aea8-d8b2bababc18" providerId="AD" clId="Web-{ECF8D7A2-C99E-637D-D843-9DA91DE89287}" dt="2026-07-14T15:17:27.828" v="7" actId="20577"/>
        <pc:sldMkLst>
          <pc:docMk/>
          <pc:sldMk cId="1535152614" sldId="258"/>
        </pc:sldMkLst>
        <pc:spChg chg="mod">
          <ac:chgData name="Masum Hussain (2528506)" userId="S::2528506@student.uwtsd.ac.uk::7721cc5d-06df-44b0-aea8-d8b2bababc18" providerId="AD" clId="Web-{ECF8D7A2-C99E-637D-D843-9DA91DE89287}" dt="2026-07-14T15:17:27.828" v="7" actId="20577"/>
          <ac:spMkLst>
            <pc:docMk/>
            <pc:sldMk cId="1535152614" sldId="258"/>
            <ac:spMk id="3" creationId="{AB003E0D-18F7-9447-8150-BC2945DB8DB0}"/>
          </ac:spMkLst>
        </pc:spChg>
      </pc:sldChg>
      <pc:sldChg chg="addSp delSp modSp new mod setBg">
        <pc:chgData name="Masum Hussain (2528506)" userId="S::2528506@student.uwtsd.ac.uk::7721cc5d-06df-44b0-aea8-d8b2bababc18" providerId="AD" clId="Web-{ECF8D7A2-C99E-637D-D843-9DA91DE89287}" dt="2026-07-14T15:41:04.191" v="130" actId="1076"/>
        <pc:sldMkLst>
          <pc:docMk/>
          <pc:sldMk cId="3057319247" sldId="269"/>
        </pc:sldMkLst>
        <pc:spChg chg="add mod">
          <ac:chgData name="Masum Hussain (2528506)" userId="S::2528506@student.uwtsd.ac.uk::7721cc5d-06df-44b0-aea8-d8b2bababc18" providerId="AD" clId="Web-{ECF8D7A2-C99E-637D-D843-9DA91DE89287}" dt="2026-07-14T15:41:04.191" v="130" actId="1076"/>
          <ac:spMkLst>
            <pc:docMk/>
            <pc:sldMk cId="3057319247" sldId="269"/>
            <ac:spMk id="236" creationId="{B3284370-284C-E663-8AB0-B7C419E48FE6}"/>
          </ac:spMkLst>
        </pc:spChg>
        <pc:graphicFrameChg chg="add mod modGraphic">
          <ac:chgData name="Masum Hussain (2528506)" userId="S::2528506@student.uwtsd.ac.uk::7721cc5d-06df-44b0-aea8-d8b2bababc18" providerId="AD" clId="Web-{ECF8D7A2-C99E-637D-D843-9DA91DE89287}" dt="2026-07-14T15:32:43.647" v="89" actId="1076"/>
          <ac:graphicFrameMkLst>
            <pc:docMk/>
            <pc:sldMk cId="3057319247" sldId="269"/>
            <ac:graphicFrameMk id="3" creationId="{EA9A264C-CD70-12E6-2789-96E4E417E44C}"/>
          </ac:graphicFrameMkLst>
        </pc:graphicFrameChg>
        <pc:picChg chg="add mod">
          <ac:chgData name="Masum Hussain (2528506)" userId="S::2528506@student.uwtsd.ac.uk::7721cc5d-06df-44b0-aea8-d8b2bababc18" providerId="AD" clId="Web-{ECF8D7A2-C99E-637D-D843-9DA91DE89287}" dt="2026-07-14T15:33:06.288" v="90" actId="1076"/>
          <ac:picMkLst>
            <pc:docMk/>
            <pc:sldMk cId="3057319247" sldId="269"/>
            <ac:picMk id="5" creationId="{E6C37911-6C5C-DCB4-F416-D599AD3353D4}"/>
          </ac:picMkLst>
        </pc:picChg>
      </pc:sldChg>
      <pc:sldChg chg="modSp add replId">
        <pc:chgData name="Masum Hussain (2528506)" userId="S::2528506@student.uwtsd.ac.uk::7721cc5d-06df-44b0-aea8-d8b2bababc18" providerId="AD" clId="Web-{ECF8D7A2-C99E-637D-D843-9DA91DE89287}" dt="2026-07-14T15:42:47.334" v="153" actId="1076"/>
        <pc:sldMkLst>
          <pc:docMk/>
          <pc:sldMk cId="2240251623" sldId="271"/>
        </pc:sldMkLst>
        <pc:spChg chg="mod">
          <ac:chgData name="Masum Hussain (2528506)" userId="S::2528506@student.uwtsd.ac.uk::7721cc5d-06df-44b0-aea8-d8b2bababc18" providerId="AD" clId="Web-{ECF8D7A2-C99E-637D-D843-9DA91DE89287}" dt="2026-07-14T15:42:47.334" v="153" actId="1076"/>
          <ac:spMkLst>
            <pc:docMk/>
            <pc:sldMk cId="2240251623" sldId="271"/>
            <ac:spMk id="2" creationId="{47782734-E07A-92E4-04A3-B99FB3A37753}"/>
          </ac:spMkLst>
        </pc:spChg>
      </pc:sldChg>
    </pc:docChg>
  </pc:docChgLst>
  <pc:docChgLst>
    <pc:chgData name="Masum Hussain (2528506)" userId="S::2528506@student.uwtsd.ac.uk::7721cc5d-06df-44b0-aea8-d8b2bababc18" providerId="AD" clId="Web-{85FB0B5E-AB15-AE40-CFC4-F39EB65AC282}"/>
    <pc:docChg chg="addSld modSld sldOrd">
      <pc:chgData name="Masum Hussain (2528506)" userId="S::2528506@student.uwtsd.ac.uk::7721cc5d-06df-44b0-aea8-d8b2bababc18" providerId="AD" clId="Web-{85FB0B5E-AB15-AE40-CFC4-F39EB65AC282}" dt="2026-07-16T12:58:16.347" v="530" actId="20577"/>
      <pc:docMkLst>
        <pc:docMk/>
      </pc:docMkLst>
      <pc:sldChg chg="modSp">
        <pc:chgData name="Masum Hussain (2528506)" userId="S::2528506@student.uwtsd.ac.uk::7721cc5d-06df-44b0-aea8-d8b2bababc18" providerId="AD" clId="Web-{85FB0B5E-AB15-AE40-CFC4-F39EB65AC282}" dt="2026-07-16T12:27:39.521" v="442" actId="20577"/>
        <pc:sldMkLst>
          <pc:docMk/>
          <pc:sldMk cId="4269842794" sldId="259"/>
        </pc:sldMkLst>
        <pc:spChg chg="mod">
          <ac:chgData name="Masum Hussain (2528506)" userId="S::2528506@student.uwtsd.ac.uk::7721cc5d-06df-44b0-aea8-d8b2bababc18" providerId="AD" clId="Web-{85FB0B5E-AB15-AE40-CFC4-F39EB65AC282}" dt="2026-07-16T12:27:39.521" v="442" actId="20577"/>
          <ac:spMkLst>
            <pc:docMk/>
            <pc:sldMk cId="4269842794" sldId="259"/>
            <ac:spMk id="3" creationId="{2AB2CE1B-4638-029D-68D3-E71BC8476FCB}"/>
          </ac:spMkLst>
        </pc:spChg>
      </pc:sldChg>
      <pc:sldChg chg="modSp">
        <pc:chgData name="Masum Hussain (2528506)" userId="S::2528506@student.uwtsd.ac.uk::7721cc5d-06df-44b0-aea8-d8b2bababc18" providerId="AD" clId="Web-{85FB0B5E-AB15-AE40-CFC4-F39EB65AC282}" dt="2026-07-16T11:33:32.227" v="12" actId="20577"/>
        <pc:sldMkLst>
          <pc:docMk/>
          <pc:sldMk cId="255853553" sldId="261"/>
        </pc:sldMkLst>
        <pc:spChg chg="mod">
          <ac:chgData name="Masum Hussain (2528506)" userId="S::2528506@student.uwtsd.ac.uk::7721cc5d-06df-44b0-aea8-d8b2bababc18" providerId="AD" clId="Web-{85FB0B5E-AB15-AE40-CFC4-F39EB65AC282}" dt="2026-07-16T11:33:32.227" v="12" actId="20577"/>
          <ac:spMkLst>
            <pc:docMk/>
            <pc:sldMk cId="255853553" sldId="261"/>
            <ac:spMk id="3" creationId="{44449577-0029-E636-987E-810903F249F3}"/>
          </ac:spMkLst>
        </pc:spChg>
      </pc:sldChg>
      <pc:sldChg chg="addSp delSp modSp">
        <pc:chgData name="Masum Hussain (2528506)" userId="S::2528506@student.uwtsd.ac.uk::7721cc5d-06df-44b0-aea8-d8b2bababc18" providerId="AD" clId="Web-{85FB0B5E-AB15-AE40-CFC4-F39EB65AC282}" dt="2026-07-16T11:53:20.797" v="142" actId="20577"/>
        <pc:sldMkLst>
          <pc:docMk/>
          <pc:sldMk cId="189106112" sldId="262"/>
        </pc:sldMkLst>
        <pc:spChg chg="add del mod">
          <ac:chgData name="Masum Hussain (2528506)" userId="S::2528506@student.uwtsd.ac.uk::7721cc5d-06df-44b0-aea8-d8b2bababc18" providerId="AD" clId="Web-{85FB0B5E-AB15-AE40-CFC4-F39EB65AC282}" dt="2026-07-16T11:53:20.797" v="142" actId="20577"/>
          <ac:spMkLst>
            <pc:docMk/>
            <pc:sldMk cId="189106112" sldId="262"/>
            <ac:spMk id="2" creationId="{3857BBFE-9077-51B9-6208-FEADEDCF3FC1}"/>
          </ac:spMkLst>
        </pc:spChg>
      </pc:sldChg>
      <pc:sldChg chg="modSp">
        <pc:chgData name="Masum Hussain (2528506)" userId="S::2528506@student.uwtsd.ac.uk::7721cc5d-06df-44b0-aea8-d8b2bababc18" providerId="AD" clId="Web-{85FB0B5E-AB15-AE40-CFC4-F39EB65AC282}" dt="2026-07-16T12:37:49.322" v="511" actId="20577"/>
        <pc:sldMkLst>
          <pc:docMk/>
          <pc:sldMk cId="4240973632" sldId="263"/>
        </pc:sldMkLst>
        <pc:spChg chg="mod">
          <ac:chgData name="Masum Hussain (2528506)" userId="S::2528506@student.uwtsd.ac.uk::7721cc5d-06df-44b0-aea8-d8b2bababc18" providerId="AD" clId="Web-{85FB0B5E-AB15-AE40-CFC4-F39EB65AC282}" dt="2026-07-16T12:37:49.322" v="511" actId="20577"/>
          <ac:spMkLst>
            <pc:docMk/>
            <pc:sldMk cId="4240973632" sldId="263"/>
            <ac:spMk id="2" creationId="{BF605162-EDAE-1721-D3F0-13BF10F12ABC}"/>
          </ac:spMkLst>
        </pc:spChg>
      </pc:sldChg>
      <pc:sldChg chg="modSp">
        <pc:chgData name="Masum Hussain (2528506)" userId="S::2528506@student.uwtsd.ac.uk::7721cc5d-06df-44b0-aea8-d8b2bababc18" providerId="AD" clId="Web-{85FB0B5E-AB15-AE40-CFC4-F39EB65AC282}" dt="2026-07-16T12:46:00.229" v="514" actId="1076"/>
        <pc:sldMkLst>
          <pc:docMk/>
          <pc:sldMk cId="3893107619" sldId="265"/>
        </pc:sldMkLst>
        <pc:spChg chg="mod">
          <ac:chgData name="Masum Hussain (2528506)" userId="S::2528506@student.uwtsd.ac.uk::7721cc5d-06df-44b0-aea8-d8b2bababc18" providerId="AD" clId="Web-{85FB0B5E-AB15-AE40-CFC4-F39EB65AC282}" dt="2026-07-16T12:46:00.229" v="514" actId="1076"/>
          <ac:spMkLst>
            <pc:docMk/>
            <pc:sldMk cId="3893107619" sldId="265"/>
            <ac:spMk id="2" creationId="{F3A9DED8-1865-BD42-CA26-6A582F42C14D}"/>
          </ac:spMkLst>
        </pc:spChg>
      </pc:sldChg>
      <pc:sldChg chg="modSp">
        <pc:chgData name="Masum Hussain (2528506)" userId="S::2528506@student.uwtsd.ac.uk::7721cc5d-06df-44b0-aea8-d8b2bababc18" providerId="AD" clId="Web-{85FB0B5E-AB15-AE40-CFC4-F39EB65AC282}" dt="2026-07-16T12:31:14.591" v="497" actId="20577"/>
        <pc:sldMkLst>
          <pc:docMk/>
          <pc:sldMk cId="3057319247" sldId="269"/>
        </pc:sldMkLst>
        <pc:spChg chg="mod">
          <ac:chgData name="Masum Hussain (2528506)" userId="S::2528506@student.uwtsd.ac.uk::7721cc5d-06df-44b0-aea8-d8b2bababc18" providerId="AD" clId="Web-{85FB0B5E-AB15-AE40-CFC4-F39EB65AC282}" dt="2026-07-16T12:31:14.591" v="497" actId="20577"/>
          <ac:spMkLst>
            <pc:docMk/>
            <pc:sldMk cId="3057319247" sldId="269"/>
            <ac:spMk id="236" creationId="{B3284370-284C-E663-8AB0-B7C419E48FE6}"/>
          </ac:spMkLst>
        </pc:spChg>
      </pc:sldChg>
      <pc:sldChg chg="modSp">
        <pc:chgData name="Masum Hussain (2528506)" userId="S::2528506@student.uwtsd.ac.uk::7721cc5d-06df-44b0-aea8-d8b2bababc18" providerId="AD" clId="Web-{85FB0B5E-AB15-AE40-CFC4-F39EB65AC282}" dt="2026-07-16T12:58:16.347" v="530" actId="20577"/>
        <pc:sldMkLst>
          <pc:docMk/>
          <pc:sldMk cId="2240251623" sldId="271"/>
        </pc:sldMkLst>
        <pc:spChg chg="mod">
          <ac:chgData name="Masum Hussain (2528506)" userId="S::2528506@student.uwtsd.ac.uk::7721cc5d-06df-44b0-aea8-d8b2bababc18" providerId="AD" clId="Web-{85FB0B5E-AB15-AE40-CFC4-F39EB65AC282}" dt="2026-07-16T12:58:16.347" v="530" actId="20577"/>
          <ac:spMkLst>
            <pc:docMk/>
            <pc:sldMk cId="2240251623" sldId="271"/>
            <ac:spMk id="2" creationId="{47782734-E07A-92E4-04A3-B99FB3A37753}"/>
          </ac:spMkLst>
        </pc:spChg>
        <pc:graphicFrameChg chg="mod modGraphic">
          <ac:chgData name="Masum Hussain (2528506)" userId="S::2528506@student.uwtsd.ac.uk::7721cc5d-06df-44b0-aea8-d8b2bababc18" providerId="AD" clId="Web-{85FB0B5E-AB15-AE40-CFC4-F39EB65AC282}" dt="2026-07-16T12:18:47.535" v="371" actId="1076"/>
          <ac:graphicFrameMkLst>
            <pc:docMk/>
            <pc:sldMk cId="2240251623" sldId="271"/>
            <ac:graphicFrameMk id="3" creationId="{781D5895-8CAF-30EB-0D96-0B288EC412C0}"/>
          </ac:graphicFrameMkLst>
        </pc:graphicFrameChg>
      </pc:sldChg>
      <pc:sldChg chg="addSp delSp modSp new mod ord setBg">
        <pc:chgData name="Masum Hussain (2528506)" userId="S::2528506@student.uwtsd.ac.uk::7721cc5d-06df-44b0-aea8-d8b2bababc18" providerId="AD" clId="Web-{85FB0B5E-AB15-AE40-CFC4-F39EB65AC282}" dt="2026-07-16T11:53:36.360" v="144"/>
        <pc:sldMkLst>
          <pc:docMk/>
          <pc:sldMk cId="3325475609" sldId="272"/>
        </pc:sldMkLst>
        <pc:spChg chg="add mod">
          <ac:chgData name="Masum Hussain (2528506)" userId="S::2528506@student.uwtsd.ac.uk::7721cc5d-06df-44b0-aea8-d8b2bababc18" providerId="AD" clId="Web-{85FB0B5E-AB15-AE40-CFC4-F39EB65AC282}" dt="2026-07-16T11:48:54.384" v="115"/>
          <ac:spMkLst>
            <pc:docMk/>
            <pc:sldMk cId="3325475609" sldId="272"/>
            <ac:spMk id="3" creationId="{BA9C3CA1-BAF9-80DD-FC43-79A162B1E1BC}"/>
          </ac:spMkLst>
        </pc:spChg>
        <pc:spChg chg="add del">
          <ac:chgData name="Masum Hussain (2528506)" userId="S::2528506@student.uwtsd.ac.uk::7721cc5d-06df-44b0-aea8-d8b2bababc18" providerId="AD" clId="Web-{85FB0B5E-AB15-AE40-CFC4-F39EB65AC282}" dt="2026-07-16T11:48:54.351" v="114"/>
          <ac:spMkLst>
            <pc:docMk/>
            <pc:sldMk cId="3325475609" sldId="272"/>
            <ac:spMk id="8" creationId="{F0A604E4-7307-451C-93BE-F1F7E1BF3BF8}"/>
          </ac:spMkLst>
        </pc:spChg>
        <pc:spChg chg="add del">
          <ac:chgData name="Masum Hussain (2528506)" userId="S::2528506@student.uwtsd.ac.uk::7721cc5d-06df-44b0-aea8-d8b2bababc18" providerId="AD" clId="Web-{85FB0B5E-AB15-AE40-CFC4-F39EB65AC282}" dt="2026-07-16T11:48:54.351" v="114"/>
          <ac:spMkLst>
            <pc:docMk/>
            <pc:sldMk cId="3325475609" sldId="272"/>
            <ac:spMk id="10" creationId="{F7F3A0AA-35E5-4085-942B-737839030604}"/>
          </ac:spMkLst>
        </pc:spChg>
        <pc:spChg chg="add del">
          <ac:chgData name="Masum Hussain (2528506)" userId="S::2528506@student.uwtsd.ac.uk::7721cc5d-06df-44b0-aea8-d8b2bababc18" providerId="AD" clId="Web-{85FB0B5E-AB15-AE40-CFC4-F39EB65AC282}" dt="2026-07-16T11:48:54.351" v="114"/>
          <ac:spMkLst>
            <pc:docMk/>
            <pc:sldMk cId="3325475609" sldId="272"/>
            <ac:spMk id="12" creationId="{402F5C38-C747-4173-ABBF-656E39E82130}"/>
          </ac:spMkLst>
        </pc:spChg>
        <pc:spChg chg="add del">
          <ac:chgData name="Masum Hussain (2528506)" userId="S::2528506@student.uwtsd.ac.uk::7721cc5d-06df-44b0-aea8-d8b2bababc18" providerId="AD" clId="Web-{85FB0B5E-AB15-AE40-CFC4-F39EB65AC282}" dt="2026-07-16T11:48:54.351" v="114"/>
          <ac:spMkLst>
            <pc:docMk/>
            <pc:sldMk cId="3325475609" sldId="272"/>
            <ac:spMk id="14" creationId="{E37EECFC-A684-4391-AE85-4CDAF5565F61}"/>
          </ac:spMkLst>
        </pc:spChg>
        <pc:spChg chg="add">
          <ac:chgData name="Masum Hussain (2528506)" userId="S::2528506@student.uwtsd.ac.uk::7721cc5d-06df-44b0-aea8-d8b2bababc18" providerId="AD" clId="Web-{85FB0B5E-AB15-AE40-CFC4-F39EB65AC282}" dt="2026-07-16T11:48:54.384" v="115"/>
          <ac:spMkLst>
            <pc:docMk/>
            <pc:sldMk cId="3325475609" sldId="272"/>
            <ac:spMk id="16" creationId="{F8260ED5-17F7-4158-B241-D51DD4CF1B7E}"/>
          </ac:spMkLst>
        </pc:spChg>
        <pc:spChg chg="add">
          <ac:chgData name="Masum Hussain (2528506)" userId="S::2528506@student.uwtsd.ac.uk::7721cc5d-06df-44b0-aea8-d8b2bababc18" providerId="AD" clId="Web-{85FB0B5E-AB15-AE40-CFC4-F39EB65AC282}" dt="2026-07-16T11:48:54.384" v="115"/>
          <ac:spMkLst>
            <pc:docMk/>
            <pc:sldMk cId="3325475609" sldId="272"/>
            <ac:spMk id="17" creationId="{A8384FB5-9ADC-4DDC-881B-597D56F5B15D}"/>
          </ac:spMkLst>
        </pc:spChg>
        <pc:spChg chg="add">
          <ac:chgData name="Masum Hussain (2528506)" userId="S::2528506@student.uwtsd.ac.uk::7721cc5d-06df-44b0-aea8-d8b2bababc18" providerId="AD" clId="Web-{85FB0B5E-AB15-AE40-CFC4-F39EB65AC282}" dt="2026-07-16T11:48:54.384" v="115"/>
          <ac:spMkLst>
            <pc:docMk/>
            <pc:sldMk cId="3325475609" sldId="272"/>
            <ac:spMk id="18" creationId="{91E5A9A7-95C6-4F4F-B00E-C82E07FE62EF}"/>
          </ac:spMkLst>
        </pc:spChg>
        <pc:spChg chg="add">
          <ac:chgData name="Masum Hussain (2528506)" userId="S::2528506@student.uwtsd.ac.uk::7721cc5d-06df-44b0-aea8-d8b2bababc18" providerId="AD" clId="Web-{85FB0B5E-AB15-AE40-CFC4-F39EB65AC282}" dt="2026-07-16T11:48:54.384" v="115"/>
          <ac:spMkLst>
            <pc:docMk/>
            <pc:sldMk cId="3325475609" sldId="272"/>
            <ac:spMk id="19" creationId="{D07DD2DE-F619-49DD-B5E7-03A290FF4ED1}"/>
          </ac:spMkLst>
        </pc:spChg>
        <pc:spChg chg="add">
          <ac:chgData name="Masum Hussain (2528506)" userId="S::2528506@student.uwtsd.ac.uk::7721cc5d-06df-44b0-aea8-d8b2bababc18" providerId="AD" clId="Web-{85FB0B5E-AB15-AE40-CFC4-F39EB65AC282}" dt="2026-07-16T11:48:54.384" v="115"/>
          <ac:spMkLst>
            <pc:docMk/>
            <pc:sldMk cId="3325475609" sldId="272"/>
            <ac:spMk id="20" creationId="{85149191-5F60-4A28-AAFF-039F96B0F3EC}"/>
          </ac:spMkLst>
        </pc:spChg>
        <pc:picChg chg="add mod ord">
          <ac:chgData name="Masum Hussain (2528506)" userId="S::2528506@student.uwtsd.ac.uk::7721cc5d-06df-44b0-aea8-d8b2bababc18" providerId="AD" clId="Web-{85FB0B5E-AB15-AE40-CFC4-F39EB65AC282}" dt="2026-07-16T11:50:16.791" v="116" actId="1076"/>
          <ac:picMkLst>
            <pc:docMk/>
            <pc:sldMk cId="3325475609" sldId="272"/>
            <ac:picMk id="2" creationId="{15EDBF0A-0BC9-D098-B1A0-D67C19075235}"/>
          </ac:picMkLst>
        </pc:picChg>
      </pc:sldChg>
      <pc:sldChg chg="addSp delSp modSp new mod ord setBg">
        <pc:chgData name="Masum Hussain (2528506)" userId="S::2528506@student.uwtsd.ac.uk::7721cc5d-06df-44b0-aea8-d8b2bababc18" providerId="AD" clId="Web-{85FB0B5E-AB15-AE40-CFC4-F39EB65AC282}" dt="2026-07-16T12:23:21.512" v="377"/>
        <pc:sldMkLst>
          <pc:docMk/>
          <pc:sldMk cId="281747139" sldId="273"/>
        </pc:sldMkLst>
        <pc:spChg chg="add del">
          <ac:chgData name="Masum Hussain (2528506)" userId="S::2528506@student.uwtsd.ac.uk::7721cc5d-06df-44b0-aea8-d8b2bababc18" providerId="AD" clId="Web-{85FB0B5E-AB15-AE40-CFC4-F39EB65AC282}" dt="2026-07-16T12:22:47.968" v="373"/>
          <ac:spMkLst>
            <pc:docMk/>
            <pc:sldMk cId="281747139" sldId="273"/>
            <ac:spMk id="7" creationId="{AB8C311F-7253-4AED-9701-7FC0708C41C7}"/>
          </ac:spMkLst>
        </pc:spChg>
        <pc:spChg chg="add del">
          <ac:chgData name="Masum Hussain (2528506)" userId="S::2528506@student.uwtsd.ac.uk::7721cc5d-06df-44b0-aea8-d8b2bababc18" providerId="AD" clId="Web-{85FB0B5E-AB15-AE40-CFC4-F39EB65AC282}" dt="2026-07-16T12:22:47.968" v="373"/>
          <ac:spMkLst>
            <pc:docMk/>
            <pc:sldMk cId="281747139" sldId="273"/>
            <ac:spMk id="9" creationId="{E2384209-CB15-4CDF-9D31-C44FD9A3F20D}"/>
          </ac:spMkLst>
        </pc:spChg>
        <pc:spChg chg="add del">
          <ac:chgData name="Masum Hussain (2528506)" userId="S::2528506@student.uwtsd.ac.uk::7721cc5d-06df-44b0-aea8-d8b2bababc18" providerId="AD" clId="Web-{85FB0B5E-AB15-AE40-CFC4-F39EB65AC282}" dt="2026-07-16T12:22:47.968" v="373"/>
          <ac:spMkLst>
            <pc:docMk/>
            <pc:sldMk cId="281747139" sldId="273"/>
            <ac:spMk id="11" creationId="{2633B3B5-CC90-43F0-8714-D31D1F3F0209}"/>
          </ac:spMkLst>
        </pc:spChg>
        <pc:spChg chg="add del">
          <ac:chgData name="Masum Hussain (2528506)" userId="S::2528506@student.uwtsd.ac.uk::7721cc5d-06df-44b0-aea8-d8b2bababc18" providerId="AD" clId="Web-{85FB0B5E-AB15-AE40-CFC4-F39EB65AC282}" dt="2026-07-16T12:22:47.968" v="373"/>
          <ac:spMkLst>
            <pc:docMk/>
            <pc:sldMk cId="281747139" sldId="273"/>
            <ac:spMk id="13" creationId="{A8D57A06-A426-446D-B02C-A2DC6B62E45E}"/>
          </ac:spMkLst>
        </pc:spChg>
        <pc:spChg chg="add">
          <ac:chgData name="Masum Hussain (2528506)" userId="S::2528506@student.uwtsd.ac.uk::7721cc5d-06df-44b0-aea8-d8b2bababc18" providerId="AD" clId="Web-{85FB0B5E-AB15-AE40-CFC4-F39EB65AC282}" dt="2026-07-16T12:22:47.980" v="374"/>
          <ac:spMkLst>
            <pc:docMk/>
            <pc:sldMk cId="281747139" sldId="273"/>
            <ac:spMk id="15" creationId="{32BC26D8-82FB-445E-AA49-62A77D7C1EE0}"/>
          </ac:spMkLst>
        </pc:spChg>
        <pc:spChg chg="add">
          <ac:chgData name="Masum Hussain (2528506)" userId="S::2528506@student.uwtsd.ac.uk::7721cc5d-06df-44b0-aea8-d8b2bababc18" providerId="AD" clId="Web-{85FB0B5E-AB15-AE40-CFC4-F39EB65AC282}" dt="2026-07-16T12:22:47.980" v="374"/>
          <ac:spMkLst>
            <pc:docMk/>
            <pc:sldMk cId="281747139" sldId="273"/>
            <ac:spMk id="16" creationId="{CB44330D-EA18-4254-AA95-EB49948539B8}"/>
          </ac:spMkLst>
        </pc:spChg>
        <pc:picChg chg="add mod">
          <ac:chgData name="Masum Hussain (2528506)" userId="S::2528506@student.uwtsd.ac.uk::7721cc5d-06df-44b0-aea8-d8b2bababc18" providerId="AD" clId="Web-{85FB0B5E-AB15-AE40-CFC4-F39EB65AC282}" dt="2026-07-16T12:22:47.968" v="373"/>
          <ac:picMkLst>
            <pc:docMk/>
            <pc:sldMk cId="281747139" sldId="273"/>
            <ac:picMk id="2" creationId="{52926145-71A5-2835-EAC7-92719598AA74}"/>
          </ac:picMkLst>
        </pc:picChg>
      </pc:sldChg>
    </pc:docChg>
  </pc:docChgLst>
  <pc:docChgLst>
    <pc:chgData name="Masum Hussain (2528506)" userId="S::2528506@student.uwtsd.ac.uk::7721cc5d-06df-44b0-aea8-d8b2bababc18" providerId="AD" clId="Web-{4CC4FBC4-99A2-253A-A3F6-CD24DF0EA876}"/>
    <pc:docChg chg="addSld modSld">
      <pc:chgData name="Masum Hussain (2528506)" userId="S::2528506@student.uwtsd.ac.uk::7721cc5d-06df-44b0-aea8-d8b2bababc18" providerId="AD" clId="Web-{4CC4FBC4-99A2-253A-A3F6-CD24DF0EA876}" dt="2026-07-14T14:21:53.908" v="701"/>
      <pc:docMkLst>
        <pc:docMk/>
      </pc:docMkLst>
      <pc:sldChg chg="addSp delSp modSp mod setBg">
        <pc:chgData name="Masum Hussain (2528506)" userId="S::2528506@student.uwtsd.ac.uk::7721cc5d-06df-44b0-aea8-d8b2bababc18" providerId="AD" clId="Web-{4CC4FBC4-99A2-253A-A3F6-CD24DF0EA876}" dt="2026-07-14T14:13:46.814" v="642" actId="20577"/>
        <pc:sldMkLst>
          <pc:docMk/>
          <pc:sldMk cId="109857222" sldId="256"/>
        </pc:sldMkLst>
        <pc:spChg chg="mod">
          <ac:chgData name="Masum Hussain (2528506)" userId="S::2528506@student.uwtsd.ac.uk::7721cc5d-06df-44b0-aea8-d8b2bababc18" providerId="AD" clId="Web-{4CC4FBC4-99A2-253A-A3F6-CD24DF0EA876}" dt="2026-07-14T14:13:46.814" v="64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sum Hussain (2528506)" userId="S::2528506@student.uwtsd.ac.uk::7721cc5d-06df-44b0-aea8-d8b2bababc18" providerId="AD" clId="Web-{4CC4FBC4-99A2-253A-A3F6-CD24DF0EA876}" dt="2026-07-14T12:34:49.781" v="26" actId="1076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2:31:03.383" v="7"/>
          <ac:spMkLst>
            <pc:docMk/>
            <pc:sldMk cId="109857222" sldId="256"/>
            <ac:spMk id="8" creationId="{43C48B49-6135-48B6-AC0F-97E5D8D1F03F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2:31:03.383" v="7"/>
          <ac:spMkLst>
            <pc:docMk/>
            <pc:sldMk cId="109857222" sldId="256"/>
            <ac:spMk id="10" creationId="{9715DAF0-AE1B-46C9-8A6B-DB2AA05AB91D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2:31:03.383" v="7"/>
          <ac:spMkLst>
            <pc:docMk/>
            <pc:sldMk cId="109857222" sldId="256"/>
            <ac:spMk id="12" creationId="{DC631C0B-6DA6-4E57-8231-CE32B3434A7E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2:31:03.383" v="7"/>
          <ac:spMkLst>
            <pc:docMk/>
            <pc:sldMk cId="109857222" sldId="256"/>
            <ac:spMk id="14" creationId="{F256AC18-FB41-4977-8B0C-F5082335AB7D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2:31:03.383" v="7"/>
          <ac:spMkLst>
            <pc:docMk/>
            <pc:sldMk cId="109857222" sldId="256"/>
            <ac:spMk id="16" creationId="{AFF4A713-7B75-4B21-90D7-5AB19547C728}"/>
          </ac:spMkLst>
        </pc:spChg>
      </pc:sldChg>
      <pc:sldChg chg="addSp delSp modSp new mod setBg">
        <pc:chgData name="Masum Hussain (2528506)" userId="S::2528506@student.uwtsd.ac.uk::7721cc5d-06df-44b0-aea8-d8b2bababc18" providerId="AD" clId="Web-{4CC4FBC4-99A2-253A-A3F6-CD24DF0EA876}" dt="2026-07-14T13:24:16.733" v="221" actId="20577"/>
        <pc:sldMkLst>
          <pc:docMk/>
          <pc:sldMk cId="3131696212" sldId="257"/>
        </pc:sldMkLst>
        <pc:spChg chg="add mod">
          <ac:chgData name="Masum Hussain (2528506)" userId="S::2528506@student.uwtsd.ac.uk::7721cc5d-06df-44b0-aea8-d8b2bababc18" providerId="AD" clId="Web-{4CC4FBC4-99A2-253A-A3F6-CD24DF0EA876}" dt="2026-07-14T13:24:16.733" v="221" actId="20577"/>
          <ac:spMkLst>
            <pc:docMk/>
            <pc:sldMk cId="3131696212" sldId="257"/>
            <ac:spMk id="3" creationId="{3009D730-A705-7EF9-DC39-4E77C2447215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22:13.744" v="196"/>
          <ac:spMkLst>
            <pc:docMk/>
            <pc:sldMk cId="3131696212" sldId="257"/>
            <ac:spMk id="8" creationId="{DEE2AD96-B495-4E06-9291-B71706F728CB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22:13.744" v="196"/>
          <ac:spMkLst>
            <pc:docMk/>
            <pc:sldMk cId="3131696212" sldId="257"/>
            <ac:spMk id="10" creationId="{53CF6D67-C5A8-4ADD-9E8E-1E38CA1D3166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22:13.744" v="196"/>
          <ac:spMkLst>
            <pc:docMk/>
            <pc:sldMk cId="3131696212" sldId="257"/>
            <ac:spMk id="12" creationId="{86909FA0-B515-4681-B7A8-FA281D133B94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22:13.744" v="196"/>
          <ac:spMkLst>
            <pc:docMk/>
            <pc:sldMk cId="3131696212" sldId="257"/>
            <ac:spMk id="14" creationId="{21C9FE86-FCC3-4A31-AA1C-C882262B7FE7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22:13.744" v="196"/>
          <ac:spMkLst>
            <pc:docMk/>
            <pc:sldMk cId="3131696212" sldId="257"/>
            <ac:spMk id="16" creationId="{7D96243B-ECED-4B71-8E06-AE9A285EAD20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22:13.744" v="196"/>
          <ac:spMkLst>
            <pc:docMk/>
            <pc:sldMk cId="3131696212" sldId="257"/>
            <ac:spMk id="18" creationId="{A09989E4-EFDC-4A90-A633-E0525FB4139E}"/>
          </ac:spMkLst>
        </pc:spChg>
      </pc:sldChg>
      <pc:sldChg chg="addSp delSp modSp new mod setBg">
        <pc:chgData name="Masum Hussain (2528506)" userId="S::2528506@student.uwtsd.ac.uk::7721cc5d-06df-44b0-aea8-d8b2bababc18" providerId="AD" clId="Web-{4CC4FBC4-99A2-253A-A3F6-CD24DF0EA876}" dt="2026-07-14T14:12:30.764" v="636" actId="14100"/>
        <pc:sldMkLst>
          <pc:docMk/>
          <pc:sldMk cId="1535152614" sldId="258"/>
        </pc:sldMkLst>
        <pc:spChg chg="add del mod">
          <ac:chgData name="Masum Hussain (2528506)" userId="S::2528506@student.uwtsd.ac.uk::7721cc5d-06df-44b0-aea8-d8b2bababc18" providerId="AD" clId="Web-{4CC4FBC4-99A2-253A-A3F6-CD24DF0EA876}" dt="2026-07-14T14:12:30.764" v="636" actId="14100"/>
          <ac:spMkLst>
            <pc:docMk/>
            <pc:sldMk cId="1535152614" sldId="258"/>
            <ac:spMk id="3" creationId="{AB003E0D-18F7-9447-8150-BC2945DB8DB0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28:45.179" v="288"/>
          <ac:spMkLst>
            <pc:docMk/>
            <pc:sldMk cId="1535152614" sldId="258"/>
            <ac:spMk id="8" creationId="{09588DA8-065E-4F6F-8EFD-43104AB2E0CF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28:45.179" v="288"/>
          <ac:spMkLst>
            <pc:docMk/>
            <pc:sldMk cId="1535152614" sldId="258"/>
            <ac:spMk id="10" creationId="{C4285719-470E-454C-AF62-8323075F1F5B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28:45.179" v="288"/>
          <ac:spMkLst>
            <pc:docMk/>
            <pc:sldMk cId="1535152614" sldId="258"/>
            <ac:spMk id="12" creationId="{CD9FE4EF-C4D8-49A0-B2FF-81D8DB7D8A24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28:45.179" v="288"/>
          <ac:spMkLst>
            <pc:docMk/>
            <pc:sldMk cId="1535152614" sldId="258"/>
            <ac:spMk id="14" creationId="{4300840D-0A0B-4512-BACA-B439D5B9C57C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28:45.179" v="288"/>
          <ac:spMkLst>
            <pc:docMk/>
            <pc:sldMk cId="1535152614" sldId="258"/>
            <ac:spMk id="16" creationId="{D2B78728-A580-49A7-84F9-6EF6F583ADE0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28:45.179" v="288"/>
          <ac:spMkLst>
            <pc:docMk/>
            <pc:sldMk cId="1535152614" sldId="258"/>
            <ac:spMk id="18" creationId="{38FAA1A1-D861-433F-88FA-1E9D6FD31D11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28:45.179" v="288"/>
          <ac:spMkLst>
            <pc:docMk/>
            <pc:sldMk cId="1535152614" sldId="258"/>
            <ac:spMk id="20" creationId="{8D71EDA1-87BF-4D5D-AB79-F346FD19278A}"/>
          </ac:spMkLst>
        </pc:spChg>
      </pc:sldChg>
      <pc:sldChg chg="addSp delSp modSp new mod setBg">
        <pc:chgData name="Masum Hussain (2528506)" userId="S::2528506@student.uwtsd.ac.uk::7721cc5d-06df-44b0-aea8-d8b2bababc18" providerId="AD" clId="Web-{4CC4FBC4-99A2-253A-A3F6-CD24DF0EA876}" dt="2026-07-14T14:14:36.018" v="649" actId="20577"/>
        <pc:sldMkLst>
          <pc:docMk/>
          <pc:sldMk cId="4269842794" sldId="259"/>
        </pc:sldMkLst>
        <pc:spChg chg="add mod">
          <ac:chgData name="Masum Hussain (2528506)" userId="S::2528506@student.uwtsd.ac.uk::7721cc5d-06df-44b0-aea8-d8b2bababc18" providerId="AD" clId="Web-{4CC4FBC4-99A2-253A-A3F6-CD24DF0EA876}" dt="2026-07-14T14:14:36.018" v="649" actId="20577"/>
          <ac:spMkLst>
            <pc:docMk/>
            <pc:sldMk cId="4269842794" sldId="259"/>
            <ac:spMk id="3" creationId="{2AB2CE1B-4638-029D-68D3-E71BC8476FCB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34:18.799" v="316"/>
          <ac:spMkLst>
            <pc:docMk/>
            <pc:sldMk cId="4269842794" sldId="259"/>
            <ac:spMk id="8" creationId="{09588DA8-065E-4F6F-8EFD-43104AB2E0CF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34:18.799" v="316"/>
          <ac:spMkLst>
            <pc:docMk/>
            <pc:sldMk cId="4269842794" sldId="259"/>
            <ac:spMk id="10" creationId="{C4285719-470E-454C-AF62-8323075F1F5B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34:18.799" v="316"/>
          <ac:spMkLst>
            <pc:docMk/>
            <pc:sldMk cId="4269842794" sldId="259"/>
            <ac:spMk id="12" creationId="{CD9FE4EF-C4D8-49A0-B2FF-81D8DB7D8A24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34:18.799" v="316"/>
          <ac:spMkLst>
            <pc:docMk/>
            <pc:sldMk cId="4269842794" sldId="259"/>
            <ac:spMk id="14" creationId="{4300840D-0A0B-4512-BACA-B439D5B9C57C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34:18.799" v="316"/>
          <ac:spMkLst>
            <pc:docMk/>
            <pc:sldMk cId="4269842794" sldId="259"/>
            <ac:spMk id="16" creationId="{D2B78728-A580-49A7-84F9-6EF6F583ADE0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34:18.799" v="316"/>
          <ac:spMkLst>
            <pc:docMk/>
            <pc:sldMk cId="4269842794" sldId="259"/>
            <ac:spMk id="18" creationId="{38FAA1A1-D861-433F-88FA-1E9D6FD31D11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34:18.799" v="316"/>
          <ac:spMkLst>
            <pc:docMk/>
            <pc:sldMk cId="4269842794" sldId="259"/>
            <ac:spMk id="20" creationId="{8D71EDA1-87BF-4D5D-AB79-F346FD19278A}"/>
          </ac:spMkLst>
        </pc:spChg>
      </pc:sldChg>
      <pc:sldChg chg="addSp modSp new mod setBg">
        <pc:chgData name="Masum Hussain (2528506)" userId="S::2528506@student.uwtsd.ac.uk::7721cc5d-06df-44b0-aea8-d8b2bababc18" providerId="AD" clId="Web-{4CC4FBC4-99A2-253A-A3F6-CD24DF0EA876}" dt="2026-07-14T14:11:21.012" v="630" actId="20577"/>
        <pc:sldMkLst>
          <pc:docMk/>
          <pc:sldMk cId="281299913" sldId="260"/>
        </pc:sldMkLst>
        <pc:spChg chg="add mod">
          <ac:chgData name="Masum Hussain (2528506)" userId="S::2528506@student.uwtsd.ac.uk::7721cc5d-06df-44b0-aea8-d8b2bababc18" providerId="AD" clId="Web-{4CC4FBC4-99A2-253A-A3F6-CD24DF0EA876}" dt="2026-07-14T14:11:21.012" v="630" actId="20577"/>
          <ac:spMkLst>
            <pc:docMk/>
            <pc:sldMk cId="281299913" sldId="260"/>
            <ac:spMk id="2" creationId="{0178CBD0-65C6-1D9C-B961-106DB559DD6F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40:49.781" v="358"/>
          <ac:spMkLst>
            <pc:docMk/>
            <pc:sldMk cId="281299913" sldId="260"/>
            <ac:spMk id="7" creationId="{09588DA8-065E-4F6F-8EFD-43104AB2E0CF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40:49.781" v="358"/>
          <ac:spMkLst>
            <pc:docMk/>
            <pc:sldMk cId="281299913" sldId="260"/>
            <ac:spMk id="9" creationId="{C4285719-470E-454C-AF62-8323075F1F5B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40:49.781" v="358"/>
          <ac:spMkLst>
            <pc:docMk/>
            <pc:sldMk cId="281299913" sldId="260"/>
            <ac:spMk id="11" creationId="{CD9FE4EF-C4D8-49A0-B2FF-81D8DB7D8A24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40:49.781" v="358"/>
          <ac:spMkLst>
            <pc:docMk/>
            <pc:sldMk cId="281299913" sldId="260"/>
            <ac:spMk id="13" creationId="{4300840D-0A0B-4512-BACA-B439D5B9C57C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40:49.781" v="358"/>
          <ac:spMkLst>
            <pc:docMk/>
            <pc:sldMk cId="281299913" sldId="260"/>
            <ac:spMk id="15" creationId="{D2B78728-A580-49A7-84F9-6EF6F583ADE0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40:49.781" v="358"/>
          <ac:spMkLst>
            <pc:docMk/>
            <pc:sldMk cId="281299913" sldId="260"/>
            <ac:spMk id="17" creationId="{38FAA1A1-D861-433F-88FA-1E9D6FD31D11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40:49.781" v="358"/>
          <ac:spMkLst>
            <pc:docMk/>
            <pc:sldMk cId="281299913" sldId="260"/>
            <ac:spMk id="19" creationId="{8D71EDA1-87BF-4D5D-AB79-F346FD19278A}"/>
          </ac:spMkLst>
        </pc:spChg>
      </pc:sldChg>
      <pc:sldChg chg="addSp delSp modSp new mod setBg">
        <pc:chgData name="Masum Hussain (2528506)" userId="S::2528506@student.uwtsd.ac.uk::7721cc5d-06df-44b0-aea8-d8b2bababc18" providerId="AD" clId="Web-{4CC4FBC4-99A2-253A-A3F6-CD24DF0EA876}" dt="2026-07-14T14:18:36.964" v="661" actId="20577"/>
        <pc:sldMkLst>
          <pc:docMk/>
          <pc:sldMk cId="255853553" sldId="261"/>
        </pc:sldMkLst>
        <pc:spChg chg="add del mod">
          <ac:chgData name="Masum Hussain (2528506)" userId="S::2528506@student.uwtsd.ac.uk::7721cc5d-06df-44b0-aea8-d8b2bababc18" providerId="AD" clId="Web-{4CC4FBC4-99A2-253A-A3F6-CD24DF0EA876}" dt="2026-07-14T14:18:36.964" v="661" actId="20577"/>
          <ac:spMkLst>
            <pc:docMk/>
            <pc:sldMk cId="255853553" sldId="261"/>
            <ac:spMk id="3" creationId="{44449577-0029-E636-987E-810903F249F3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45:56.712" v="428"/>
          <ac:spMkLst>
            <pc:docMk/>
            <pc:sldMk cId="255853553" sldId="261"/>
            <ac:spMk id="8" creationId="{09588DA8-065E-4F6F-8EFD-43104AB2E0CF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45:56.712" v="428"/>
          <ac:spMkLst>
            <pc:docMk/>
            <pc:sldMk cId="255853553" sldId="261"/>
            <ac:spMk id="10" creationId="{C4285719-470E-454C-AF62-8323075F1F5B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45:56.712" v="428"/>
          <ac:spMkLst>
            <pc:docMk/>
            <pc:sldMk cId="255853553" sldId="261"/>
            <ac:spMk id="12" creationId="{CD9FE4EF-C4D8-49A0-B2FF-81D8DB7D8A24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45:56.712" v="428"/>
          <ac:spMkLst>
            <pc:docMk/>
            <pc:sldMk cId="255853553" sldId="261"/>
            <ac:spMk id="14" creationId="{4300840D-0A0B-4512-BACA-B439D5B9C57C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45:56.712" v="428"/>
          <ac:spMkLst>
            <pc:docMk/>
            <pc:sldMk cId="255853553" sldId="261"/>
            <ac:spMk id="16" creationId="{D2B78728-A580-49A7-84F9-6EF6F583ADE0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45:56.712" v="428"/>
          <ac:spMkLst>
            <pc:docMk/>
            <pc:sldMk cId="255853553" sldId="261"/>
            <ac:spMk id="18" creationId="{38FAA1A1-D861-433F-88FA-1E9D6FD31D11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45:56.712" v="428"/>
          <ac:spMkLst>
            <pc:docMk/>
            <pc:sldMk cId="255853553" sldId="261"/>
            <ac:spMk id="20" creationId="{8D71EDA1-87BF-4D5D-AB79-F346FD19278A}"/>
          </ac:spMkLst>
        </pc:spChg>
      </pc:sldChg>
      <pc:sldChg chg="addSp modSp new mod setBg">
        <pc:chgData name="Masum Hussain (2528506)" userId="S::2528506@student.uwtsd.ac.uk::7721cc5d-06df-44b0-aea8-d8b2bababc18" providerId="AD" clId="Web-{4CC4FBC4-99A2-253A-A3F6-CD24DF0EA876}" dt="2026-07-14T14:10:51.980" v="625" actId="20577"/>
        <pc:sldMkLst>
          <pc:docMk/>
          <pc:sldMk cId="189106112" sldId="262"/>
        </pc:sldMkLst>
        <pc:spChg chg="add mod">
          <ac:chgData name="Masum Hussain (2528506)" userId="S::2528506@student.uwtsd.ac.uk::7721cc5d-06df-44b0-aea8-d8b2bababc18" providerId="AD" clId="Web-{4CC4FBC4-99A2-253A-A3F6-CD24DF0EA876}" dt="2026-07-14T14:10:51.980" v="625" actId="20577"/>
          <ac:spMkLst>
            <pc:docMk/>
            <pc:sldMk cId="189106112" sldId="262"/>
            <ac:spMk id="2" creationId="{3857BBFE-9077-51B9-6208-FEADEDCF3FC1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49:21.266" v="460"/>
          <ac:spMkLst>
            <pc:docMk/>
            <pc:sldMk cId="189106112" sldId="262"/>
            <ac:spMk id="7" creationId="{09588DA8-065E-4F6F-8EFD-43104AB2E0CF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49:21.266" v="460"/>
          <ac:spMkLst>
            <pc:docMk/>
            <pc:sldMk cId="189106112" sldId="262"/>
            <ac:spMk id="9" creationId="{C4285719-470E-454C-AF62-8323075F1F5B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49:21.266" v="460"/>
          <ac:spMkLst>
            <pc:docMk/>
            <pc:sldMk cId="189106112" sldId="262"/>
            <ac:spMk id="11" creationId="{CD9FE4EF-C4D8-49A0-B2FF-81D8DB7D8A24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49:21.266" v="460"/>
          <ac:spMkLst>
            <pc:docMk/>
            <pc:sldMk cId="189106112" sldId="262"/>
            <ac:spMk id="13" creationId="{4300840D-0A0B-4512-BACA-B439D5B9C57C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49:21.266" v="460"/>
          <ac:spMkLst>
            <pc:docMk/>
            <pc:sldMk cId="189106112" sldId="262"/>
            <ac:spMk id="15" creationId="{D2B78728-A580-49A7-84F9-6EF6F583ADE0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49:21.266" v="460"/>
          <ac:spMkLst>
            <pc:docMk/>
            <pc:sldMk cId="189106112" sldId="262"/>
            <ac:spMk id="17" creationId="{38FAA1A1-D861-433F-88FA-1E9D6FD31D11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49:21.266" v="460"/>
          <ac:spMkLst>
            <pc:docMk/>
            <pc:sldMk cId="189106112" sldId="262"/>
            <ac:spMk id="19" creationId="{8D71EDA1-87BF-4D5D-AB79-F346FD19278A}"/>
          </ac:spMkLst>
        </pc:spChg>
      </pc:sldChg>
      <pc:sldChg chg="addSp delSp modSp new mod setBg">
        <pc:chgData name="Masum Hussain (2528506)" userId="S::2528506@student.uwtsd.ac.uk::7721cc5d-06df-44b0-aea8-d8b2bababc18" providerId="AD" clId="Web-{4CC4FBC4-99A2-253A-A3F6-CD24DF0EA876}" dt="2026-07-14T14:10:14.244" v="620" actId="20577"/>
        <pc:sldMkLst>
          <pc:docMk/>
          <pc:sldMk cId="4240973632" sldId="263"/>
        </pc:sldMkLst>
        <pc:spChg chg="add del mod">
          <ac:chgData name="Masum Hussain (2528506)" userId="S::2528506@student.uwtsd.ac.uk::7721cc5d-06df-44b0-aea8-d8b2bababc18" providerId="AD" clId="Web-{4CC4FBC4-99A2-253A-A3F6-CD24DF0EA876}" dt="2026-07-14T14:10:14.244" v="620" actId="20577"/>
          <ac:spMkLst>
            <pc:docMk/>
            <pc:sldMk cId="4240973632" sldId="263"/>
            <ac:spMk id="2" creationId="{BF605162-EDAE-1721-D3F0-13BF10F12ABC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52:43.273" v="487"/>
          <ac:spMkLst>
            <pc:docMk/>
            <pc:sldMk cId="4240973632" sldId="263"/>
            <ac:spMk id="7" creationId="{09588DA8-065E-4F6F-8EFD-43104AB2E0CF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52:43.273" v="487"/>
          <ac:spMkLst>
            <pc:docMk/>
            <pc:sldMk cId="4240973632" sldId="263"/>
            <ac:spMk id="9" creationId="{C4285719-470E-454C-AF62-8323075F1F5B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52:43.273" v="487"/>
          <ac:spMkLst>
            <pc:docMk/>
            <pc:sldMk cId="4240973632" sldId="263"/>
            <ac:spMk id="11" creationId="{CD9FE4EF-C4D8-49A0-B2FF-81D8DB7D8A24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52:43.273" v="487"/>
          <ac:spMkLst>
            <pc:docMk/>
            <pc:sldMk cId="4240973632" sldId="263"/>
            <ac:spMk id="13" creationId="{4300840D-0A0B-4512-BACA-B439D5B9C57C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52:43.273" v="487"/>
          <ac:spMkLst>
            <pc:docMk/>
            <pc:sldMk cId="4240973632" sldId="263"/>
            <ac:spMk id="15" creationId="{D2B78728-A580-49A7-84F9-6EF6F583ADE0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52:43.273" v="487"/>
          <ac:spMkLst>
            <pc:docMk/>
            <pc:sldMk cId="4240973632" sldId="263"/>
            <ac:spMk id="17" creationId="{38FAA1A1-D861-433F-88FA-1E9D6FD31D11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52:43.273" v="487"/>
          <ac:spMkLst>
            <pc:docMk/>
            <pc:sldMk cId="4240973632" sldId="263"/>
            <ac:spMk id="19" creationId="{8D71EDA1-87BF-4D5D-AB79-F346FD19278A}"/>
          </ac:spMkLst>
        </pc:spChg>
      </pc:sldChg>
      <pc:sldChg chg="addSp modSp new mod setBg">
        <pc:chgData name="Masum Hussain (2528506)" userId="S::2528506@student.uwtsd.ac.uk::7721cc5d-06df-44b0-aea8-d8b2bababc18" providerId="AD" clId="Web-{4CC4FBC4-99A2-253A-A3F6-CD24DF0EA876}" dt="2026-07-14T14:07:15.238" v="607" actId="20577"/>
        <pc:sldMkLst>
          <pc:docMk/>
          <pc:sldMk cId="3091044154" sldId="264"/>
        </pc:sldMkLst>
        <pc:spChg chg="add mod">
          <ac:chgData name="Masum Hussain (2528506)" userId="S::2528506@student.uwtsd.ac.uk::7721cc5d-06df-44b0-aea8-d8b2bababc18" providerId="AD" clId="Web-{4CC4FBC4-99A2-253A-A3F6-CD24DF0EA876}" dt="2026-07-14T14:07:15.238" v="607" actId="20577"/>
          <ac:spMkLst>
            <pc:docMk/>
            <pc:sldMk cId="3091044154" sldId="264"/>
            <ac:spMk id="2" creationId="{32B5380B-C143-861C-F3A3-128A57F39DD2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55:39.747" v="509"/>
          <ac:spMkLst>
            <pc:docMk/>
            <pc:sldMk cId="3091044154" sldId="264"/>
            <ac:spMk id="7" creationId="{DEE2AD96-B495-4E06-9291-B71706F728CB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55:39.747" v="509"/>
          <ac:spMkLst>
            <pc:docMk/>
            <pc:sldMk cId="3091044154" sldId="264"/>
            <ac:spMk id="9" creationId="{53CF6D67-C5A8-4ADD-9E8E-1E38CA1D3166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55:39.747" v="509"/>
          <ac:spMkLst>
            <pc:docMk/>
            <pc:sldMk cId="3091044154" sldId="264"/>
            <ac:spMk id="11" creationId="{86909FA0-B515-4681-B7A8-FA281D133B94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55:39.747" v="509"/>
          <ac:spMkLst>
            <pc:docMk/>
            <pc:sldMk cId="3091044154" sldId="264"/>
            <ac:spMk id="13" creationId="{21C9FE86-FCC3-4A31-AA1C-C882262B7FE7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55:39.747" v="509"/>
          <ac:spMkLst>
            <pc:docMk/>
            <pc:sldMk cId="3091044154" sldId="264"/>
            <ac:spMk id="15" creationId="{7D96243B-ECED-4B71-8E06-AE9A285EAD20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55:39.747" v="509"/>
          <ac:spMkLst>
            <pc:docMk/>
            <pc:sldMk cId="3091044154" sldId="264"/>
            <ac:spMk id="17" creationId="{A09989E4-EFDC-4A90-A633-E0525FB4139E}"/>
          </ac:spMkLst>
        </pc:spChg>
      </pc:sldChg>
      <pc:sldChg chg="addSp modSp new mod setBg">
        <pc:chgData name="Masum Hussain (2528506)" userId="S::2528506@student.uwtsd.ac.uk::7721cc5d-06df-44b0-aea8-d8b2bababc18" providerId="AD" clId="Web-{4CC4FBC4-99A2-253A-A3F6-CD24DF0EA876}" dt="2026-07-14T14:16:05.990" v="654" actId="20577"/>
        <pc:sldMkLst>
          <pc:docMk/>
          <pc:sldMk cId="3893107619" sldId="265"/>
        </pc:sldMkLst>
        <pc:spChg chg="add mod">
          <ac:chgData name="Masum Hussain (2528506)" userId="S::2528506@student.uwtsd.ac.uk::7721cc5d-06df-44b0-aea8-d8b2bababc18" providerId="AD" clId="Web-{4CC4FBC4-99A2-253A-A3F6-CD24DF0EA876}" dt="2026-07-14T14:16:05.990" v="654" actId="20577"/>
          <ac:spMkLst>
            <pc:docMk/>
            <pc:sldMk cId="3893107619" sldId="265"/>
            <ac:spMk id="2" creationId="{F3A9DED8-1865-BD42-CA26-6A582F42C14D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57:31.673" v="523"/>
          <ac:spMkLst>
            <pc:docMk/>
            <pc:sldMk cId="3893107619" sldId="265"/>
            <ac:spMk id="7" creationId="{DEE2AD96-B495-4E06-9291-B71706F728CB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57:31.673" v="523"/>
          <ac:spMkLst>
            <pc:docMk/>
            <pc:sldMk cId="3893107619" sldId="265"/>
            <ac:spMk id="9" creationId="{53CF6D67-C5A8-4ADD-9E8E-1E38CA1D3166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57:31.673" v="523"/>
          <ac:spMkLst>
            <pc:docMk/>
            <pc:sldMk cId="3893107619" sldId="265"/>
            <ac:spMk id="11" creationId="{86909FA0-B515-4681-B7A8-FA281D133B94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57:31.673" v="523"/>
          <ac:spMkLst>
            <pc:docMk/>
            <pc:sldMk cId="3893107619" sldId="265"/>
            <ac:spMk id="13" creationId="{21C9FE86-FCC3-4A31-AA1C-C882262B7FE7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57:31.673" v="523"/>
          <ac:spMkLst>
            <pc:docMk/>
            <pc:sldMk cId="3893107619" sldId="265"/>
            <ac:spMk id="15" creationId="{7D96243B-ECED-4B71-8E06-AE9A285EAD20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57:31.673" v="523"/>
          <ac:spMkLst>
            <pc:docMk/>
            <pc:sldMk cId="3893107619" sldId="265"/>
            <ac:spMk id="17" creationId="{A09989E4-EFDC-4A90-A633-E0525FB4139E}"/>
          </ac:spMkLst>
        </pc:spChg>
      </pc:sldChg>
      <pc:sldChg chg="addSp modSp new mod setBg">
        <pc:chgData name="Masum Hussain (2528506)" userId="S::2528506@student.uwtsd.ac.uk::7721cc5d-06df-44b0-aea8-d8b2bababc18" providerId="AD" clId="Web-{4CC4FBC4-99A2-253A-A3F6-CD24DF0EA876}" dt="2026-07-14T14:17:00.758" v="659" actId="20577"/>
        <pc:sldMkLst>
          <pc:docMk/>
          <pc:sldMk cId="3528019194" sldId="266"/>
        </pc:sldMkLst>
        <pc:spChg chg="add mod">
          <ac:chgData name="Masum Hussain (2528506)" userId="S::2528506@student.uwtsd.ac.uk::7721cc5d-06df-44b0-aea8-d8b2bababc18" providerId="AD" clId="Web-{4CC4FBC4-99A2-253A-A3F6-CD24DF0EA876}" dt="2026-07-14T14:17:00.758" v="659" actId="20577"/>
          <ac:spMkLst>
            <pc:docMk/>
            <pc:sldMk cId="3528019194" sldId="266"/>
            <ac:spMk id="2" creationId="{8A5717B8-BDF1-90FA-8666-4617D0651530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59:21.832" v="542"/>
          <ac:spMkLst>
            <pc:docMk/>
            <pc:sldMk cId="3528019194" sldId="266"/>
            <ac:spMk id="7" creationId="{DEE2AD96-B495-4E06-9291-B71706F728CB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59:21.832" v="542"/>
          <ac:spMkLst>
            <pc:docMk/>
            <pc:sldMk cId="3528019194" sldId="266"/>
            <ac:spMk id="9" creationId="{53CF6D67-C5A8-4ADD-9E8E-1E38CA1D3166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59:21.832" v="542"/>
          <ac:spMkLst>
            <pc:docMk/>
            <pc:sldMk cId="3528019194" sldId="266"/>
            <ac:spMk id="11" creationId="{86909FA0-B515-4681-B7A8-FA281D133B94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59:21.832" v="542"/>
          <ac:spMkLst>
            <pc:docMk/>
            <pc:sldMk cId="3528019194" sldId="266"/>
            <ac:spMk id="13" creationId="{21C9FE86-FCC3-4A31-AA1C-C882262B7FE7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59:21.832" v="542"/>
          <ac:spMkLst>
            <pc:docMk/>
            <pc:sldMk cId="3528019194" sldId="266"/>
            <ac:spMk id="15" creationId="{7D96243B-ECED-4B71-8E06-AE9A285EAD20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3:59:21.832" v="542"/>
          <ac:spMkLst>
            <pc:docMk/>
            <pc:sldMk cId="3528019194" sldId="266"/>
            <ac:spMk id="17" creationId="{A09989E4-EFDC-4A90-A633-E0525FB4139E}"/>
          </ac:spMkLst>
        </pc:spChg>
      </pc:sldChg>
      <pc:sldChg chg="addSp modSp new mod setBg">
        <pc:chgData name="Masum Hussain (2528506)" userId="S::2528506@student.uwtsd.ac.uk::7721cc5d-06df-44b0-aea8-d8b2bababc18" providerId="AD" clId="Web-{4CC4FBC4-99A2-253A-A3F6-CD24DF0EA876}" dt="2026-07-14T14:06:01.017" v="601" actId="20577"/>
        <pc:sldMkLst>
          <pc:docMk/>
          <pc:sldMk cId="1121939270" sldId="267"/>
        </pc:sldMkLst>
        <pc:spChg chg="add mod">
          <ac:chgData name="Masum Hussain (2528506)" userId="S::2528506@student.uwtsd.ac.uk::7721cc5d-06df-44b0-aea8-d8b2bababc18" providerId="AD" clId="Web-{4CC4FBC4-99A2-253A-A3F6-CD24DF0EA876}" dt="2026-07-14T14:06:01.017" v="601" actId="20577"/>
          <ac:spMkLst>
            <pc:docMk/>
            <pc:sldMk cId="1121939270" sldId="267"/>
            <ac:spMk id="2" creationId="{3DA9AF77-86F9-08F6-4637-92C5B1CFFD14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4:02:07.963" v="563"/>
          <ac:spMkLst>
            <pc:docMk/>
            <pc:sldMk cId="1121939270" sldId="267"/>
            <ac:spMk id="7" creationId="{09588DA8-065E-4F6F-8EFD-43104AB2E0CF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4:02:07.963" v="563"/>
          <ac:spMkLst>
            <pc:docMk/>
            <pc:sldMk cId="1121939270" sldId="267"/>
            <ac:spMk id="9" creationId="{C4285719-470E-454C-AF62-8323075F1F5B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4:02:07.963" v="563"/>
          <ac:spMkLst>
            <pc:docMk/>
            <pc:sldMk cId="1121939270" sldId="267"/>
            <ac:spMk id="11" creationId="{CD9FE4EF-C4D8-49A0-B2FF-81D8DB7D8A24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4:02:07.963" v="563"/>
          <ac:spMkLst>
            <pc:docMk/>
            <pc:sldMk cId="1121939270" sldId="267"/>
            <ac:spMk id="13" creationId="{4300840D-0A0B-4512-BACA-B439D5B9C57C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4:02:07.963" v="563"/>
          <ac:spMkLst>
            <pc:docMk/>
            <pc:sldMk cId="1121939270" sldId="267"/>
            <ac:spMk id="15" creationId="{D2B78728-A580-49A7-84F9-6EF6F583ADE0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4:02:07.963" v="563"/>
          <ac:spMkLst>
            <pc:docMk/>
            <pc:sldMk cId="1121939270" sldId="267"/>
            <ac:spMk id="17" creationId="{38FAA1A1-D861-433F-88FA-1E9D6FD31D11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4:02:07.963" v="563"/>
          <ac:spMkLst>
            <pc:docMk/>
            <pc:sldMk cId="1121939270" sldId="267"/>
            <ac:spMk id="19" creationId="{8D71EDA1-87BF-4D5D-AB79-F346FD19278A}"/>
          </ac:spMkLst>
        </pc:spChg>
      </pc:sldChg>
      <pc:sldChg chg="addSp delSp modSp new mod setBg">
        <pc:chgData name="Masum Hussain (2528506)" userId="S::2528506@student.uwtsd.ac.uk::7721cc5d-06df-44b0-aea8-d8b2bababc18" providerId="AD" clId="Web-{4CC4FBC4-99A2-253A-A3F6-CD24DF0EA876}" dt="2026-07-14T14:21:53.908" v="701"/>
        <pc:sldMkLst>
          <pc:docMk/>
          <pc:sldMk cId="713690522" sldId="268"/>
        </pc:sldMkLst>
        <pc:spChg chg="add">
          <ac:chgData name="Masum Hussain (2528506)" userId="S::2528506@student.uwtsd.ac.uk::7721cc5d-06df-44b0-aea8-d8b2bababc18" providerId="AD" clId="Web-{4CC4FBC4-99A2-253A-A3F6-CD24DF0EA876}" dt="2026-07-14T14:21:53.908" v="701"/>
          <ac:spMkLst>
            <pc:docMk/>
            <pc:sldMk cId="713690522" sldId="268"/>
            <ac:spMk id="38" creationId="{DEE2AD96-B495-4E06-9291-B71706F728CB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4:21:53.908" v="701"/>
          <ac:spMkLst>
            <pc:docMk/>
            <pc:sldMk cId="713690522" sldId="268"/>
            <ac:spMk id="41" creationId="{21C9FE86-FCC3-4A31-AA1C-C882262B7FE7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4:21:53.908" v="701"/>
          <ac:spMkLst>
            <pc:docMk/>
            <pc:sldMk cId="713690522" sldId="268"/>
            <ac:spMk id="42" creationId="{7D96243B-ECED-4B71-8E06-AE9A285EAD20}"/>
          </ac:spMkLst>
        </pc:spChg>
        <pc:spChg chg="add">
          <ac:chgData name="Masum Hussain (2528506)" userId="S::2528506@student.uwtsd.ac.uk::7721cc5d-06df-44b0-aea8-d8b2bababc18" providerId="AD" clId="Web-{4CC4FBC4-99A2-253A-A3F6-CD24DF0EA876}" dt="2026-07-14T14:21:53.908" v="701"/>
          <ac:spMkLst>
            <pc:docMk/>
            <pc:sldMk cId="713690522" sldId="268"/>
            <ac:spMk id="43" creationId="{A09989E4-EFDC-4A90-A633-E0525FB4139E}"/>
          </ac:spMkLst>
        </pc:spChg>
      </pc:sldChg>
    </pc:docChg>
  </pc:docChgLst>
  <pc:docChgLst>
    <pc:chgData name="Masum Hussain (2528506)" userId="S::2528506@student.uwtsd.ac.uk::7721cc5d-06df-44b0-aea8-d8b2bababc18" providerId="AD" clId="Web-{4B03CCD0-7051-7E94-2092-BD07DA5B377C}"/>
    <pc:docChg chg="modSld">
      <pc:chgData name="Masum Hussain (2528506)" userId="S::2528506@student.uwtsd.ac.uk::7721cc5d-06df-44b0-aea8-d8b2bababc18" providerId="AD" clId="Web-{4B03CCD0-7051-7E94-2092-BD07DA5B377C}" dt="2026-07-17T11:00:42.408" v="14" actId="20577"/>
      <pc:docMkLst>
        <pc:docMk/>
      </pc:docMkLst>
      <pc:sldChg chg="modSp">
        <pc:chgData name="Masum Hussain (2528506)" userId="S::2528506@student.uwtsd.ac.uk::7721cc5d-06df-44b0-aea8-d8b2bababc18" providerId="AD" clId="Web-{4B03CCD0-7051-7E94-2092-BD07DA5B377C}" dt="2026-07-17T10:58:28.357" v="1" actId="20577"/>
        <pc:sldMkLst>
          <pc:docMk/>
          <pc:sldMk cId="255853553" sldId="261"/>
        </pc:sldMkLst>
        <pc:spChg chg="mod">
          <ac:chgData name="Masum Hussain (2528506)" userId="S::2528506@student.uwtsd.ac.uk::7721cc5d-06df-44b0-aea8-d8b2bababc18" providerId="AD" clId="Web-{4B03CCD0-7051-7E94-2092-BD07DA5B377C}" dt="2026-07-17T10:58:28.357" v="1" actId="20577"/>
          <ac:spMkLst>
            <pc:docMk/>
            <pc:sldMk cId="255853553" sldId="261"/>
            <ac:spMk id="3" creationId="{44449577-0029-E636-987E-810903F249F3}"/>
          </ac:spMkLst>
        </pc:spChg>
      </pc:sldChg>
      <pc:sldChg chg="addSp delSp modSp">
        <pc:chgData name="Masum Hussain (2528506)" userId="S::2528506@student.uwtsd.ac.uk::7721cc5d-06df-44b0-aea8-d8b2bababc18" providerId="AD" clId="Web-{4B03CCD0-7051-7E94-2092-BD07DA5B377C}" dt="2026-07-17T11:00:42.408" v="14" actId="20577"/>
        <pc:sldMkLst>
          <pc:docMk/>
          <pc:sldMk cId="4240973632" sldId="263"/>
        </pc:sldMkLst>
        <pc:spChg chg="add del mod">
          <ac:chgData name="Masum Hussain (2528506)" userId="S::2528506@student.uwtsd.ac.uk::7721cc5d-06df-44b0-aea8-d8b2bababc18" providerId="AD" clId="Web-{4B03CCD0-7051-7E94-2092-BD07DA5B377C}" dt="2026-07-17T11:00:42.408" v="14" actId="20577"/>
          <ac:spMkLst>
            <pc:docMk/>
            <pc:sldMk cId="4240973632" sldId="263"/>
            <ac:spMk id="2" creationId="{BF605162-EDAE-1721-D3F0-13BF10F12ABC}"/>
          </ac:spMkLst>
        </pc:spChg>
      </pc:sldChg>
    </pc:docChg>
  </pc:docChgLst>
  <pc:docChgLst>
    <pc:chgData name="Masum Hussain (2528506)" userId="S::2528506@student.uwtsd.ac.uk::7721cc5d-06df-44b0-aea8-d8b2bababc18" providerId="AD" clId="Web-{D056DCE5-A6C1-399F-7416-28DE1FCDB706}"/>
    <pc:docChg chg="modSld">
      <pc:chgData name="Masum Hussain (2528506)" userId="S::2528506@student.uwtsd.ac.uk::7721cc5d-06df-44b0-aea8-d8b2bababc18" providerId="AD" clId="Web-{D056DCE5-A6C1-399F-7416-28DE1FCDB706}" dt="2026-07-16T14:21:03.095" v="63" actId="14100"/>
      <pc:docMkLst>
        <pc:docMk/>
      </pc:docMkLst>
      <pc:sldChg chg="modSp">
        <pc:chgData name="Masum Hussain (2528506)" userId="S::2528506@student.uwtsd.ac.uk::7721cc5d-06df-44b0-aea8-d8b2bababc18" providerId="AD" clId="Web-{D056DCE5-A6C1-399F-7416-28DE1FCDB706}" dt="2026-07-16T13:58:17.934" v="8" actId="20577"/>
        <pc:sldMkLst>
          <pc:docMk/>
          <pc:sldMk cId="109857222" sldId="256"/>
        </pc:sldMkLst>
        <pc:spChg chg="mod">
          <ac:chgData name="Masum Hussain (2528506)" userId="S::2528506@student.uwtsd.ac.uk::7721cc5d-06df-44b0-aea8-d8b2bababc18" providerId="AD" clId="Web-{D056DCE5-A6C1-399F-7416-28DE1FCDB706}" dt="2026-07-16T13:58:17.934" v="8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Masum Hussain (2528506)" userId="S::2528506@student.uwtsd.ac.uk::7721cc5d-06df-44b0-aea8-d8b2bababc18" providerId="AD" clId="Web-{D056DCE5-A6C1-399F-7416-28DE1FCDB706}" dt="2026-07-16T14:08:17.227" v="50" actId="20577"/>
        <pc:sldMkLst>
          <pc:docMk/>
          <pc:sldMk cId="3131696212" sldId="257"/>
        </pc:sldMkLst>
        <pc:spChg chg="mod">
          <ac:chgData name="Masum Hussain (2528506)" userId="S::2528506@student.uwtsd.ac.uk::7721cc5d-06df-44b0-aea8-d8b2bababc18" providerId="AD" clId="Web-{D056DCE5-A6C1-399F-7416-28DE1FCDB706}" dt="2026-07-16T14:08:17.227" v="50" actId="20577"/>
          <ac:spMkLst>
            <pc:docMk/>
            <pc:sldMk cId="3131696212" sldId="257"/>
            <ac:spMk id="3" creationId="{3009D730-A705-7EF9-DC39-4E77C2447215}"/>
          </ac:spMkLst>
        </pc:spChg>
      </pc:sldChg>
      <pc:sldChg chg="modSp">
        <pc:chgData name="Masum Hussain (2528506)" userId="S::2528506@student.uwtsd.ac.uk::7721cc5d-06df-44b0-aea8-d8b2bababc18" providerId="AD" clId="Web-{D056DCE5-A6C1-399F-7416-28DE1FCDB706}" dt="2026-07-16T14:13:36.531" v="51" actId="20577"/>
        <pc:sldMkLst>
          <pc:docMk/>
          <pc:sldMk cId="3091044154" sldId="264"/>
        </pc:sldMkLst>
        <pc:spChg chg="mod">
          <ac:chgData name="Masum Hussain (2528506)" userId="S::2528506@student.uwtsd.ac.uk::7721cc5d-06df-44b0-aea8-d8b2bababc18" providerId="AD" clId="Web-{D056DCE5-A6C1-399F-7416-28DE1FCDB706}" dt="2026-07-16T14:13:36.531" v="51" actId="20577"/>
          <ac:spMkLst>
            <pc:docMk/>
            <pc:sldMk cId="3091044154" sldId="264"/>
            <ac:spMk id="2" creationId="{32B5380B-C143-861C-F3A3-128A57F39DD2}"/>
          </ac:spMkLst>
        </pc:spChg>
      </pc:sldChg>
      <pc:sldChg chg="modSp">
        <pc:chgData name="Masum Hussain (2528506)" userId="S::2528506@student.uwtsd.ac.uk::7721cc5d-06df-44b0-aea8-d8b2bababc18" providerId="AD" clId="Web-{D056DCE5-A6C1-399F-7416-28DE1FCDB706}" dt="2026-07-16T14:15:10.319" v="53" actId="20577"/>
        <pc:sldMkLst>
          <pc:docMk/>
          <pc:sldMk cId="3893107619" sldId="265"/>
        </pc:sldMkLst>
        <pc:spChg chg="mod">
          <ac:chgData name="Masum Hussain (2528506)" userId="S::2528506@student.uwtsd.ac.uk::7721cc5d-06df-44b0-aea8-d8b2bababc18" providerId="AD" clId="Web-{D056DCE5-A6C1-399F-7416-28DE1FCDB706}" dt="2026-07-16T14:15:10.319" v="53" actId="20577"/>
          <ac:spMkLst>
            <pc:docMk/>
            <pc:sldMk cId="3893107619" sldId="265"/>
            <ac:spMk id="2" creationId="{F3A9DED8-1865-BD42-CA26-6A582F42C14D}"/>
          </ac:spMkLst>
        </pc:spChg>
      </pc:sldChg>
      <pc:sldChg chg="modSp">
        <pc:chgData name="Masum Hussain (2528506)" userId="S::2528506@student.uwtsd.ac.uk::7721cc5d-06df-44b0-aea8-d8b2bababc18" providerId="AD" clId="Web-{D056DCE5-A6C1-399F-7416-28DE1FCDB706}" dt="2026-07-16T14:21:03.095" v="63" actId="14100"/>
        <pc:sldMkLst>
          <pc:docMk/>
          <pc:sldMk cId="2240251623" sldId="271"/>
        </pc:sldMkLst>
        <pc:graphicFrameChg chg="mod">
          <ac:chgData name="Masum Hussain (2528506)" userId="S::2528506@student.uwtsd.ac.uk::7721cc5d-06df-44b0-aea8-d8b2bababc18" providerId="AD" clId="Web-{D056DCE5-A6C1-399F-7416-28DE1FCDB706}" dt="2026-07-16T14:21:03.095" v="63" actId="14100"/>
          <ac:graphicFrameMkLst>
            <pc:docMk/>
            <pc:sldMk cId="2240251623" sldId="271"/>
            <ac:graphicFrameMk id="3" creationId="{781D5895-8CAF-30EB-0D96-0B288EC412C0}"/>
          </ac:graphicFrameMkLst>
        </pc:graphicFrameChg>
      </pc:sldChg>
    </pc:docChg>
  </pc:docChgLst>
  <pc:docChgLst>
    <pc:chgData name="Masum Hussain (2528506)" userId="S::2528506@student.uwtsd.ac.uk::7721cc5d-06df-44b0-aea8-d8b2bababc18" providerId="AD" clId="Web-{5C95B22E-881D-E362-5235-6CB109A127EF}"/>
    <pc:docChg chg="delSld modSld sldOrd">
      <pc:chgData name="Masum Hussain (2528506)" userId="S::2528506@student.uwtsd.ac.uk::7721cc5d-06df-44b0-aea8-d8b2bababc18" providerId="AD" clId="Web-{5C95B22E-881D-E362-5235-6CB109A127EF}" dt="2026-07-16T11:19:20.548" v="154" actId="20577"/>
      <pc:docMkLst>
        <pc:docMk/>
      </pc:docMkLst>
      <pc:sldChg chg="modSp">
        <pc:chgData name="Masum Hussain (2528506)" userId="S::2528506@student.uwtsd.ac.uk::7721cc5d-06df-44b0-aea8-d8b2bababc18" providerId="AD" clId="Web-{5C95B22E-881D-E362-5235-6CB109A127EF}" dt="2026-07-16T11:06:34.073" v="124" actId="20577"/>
        <pc:sldMkLst>
          <pc:docMk/>
          <pc:sldMk cId="4269842794" sldId="259"/>
        </pc:sldMkLst>
        <pc:spChg chg="mod">
          <ac:chgData name="Masum Hussain (2528506)" userId="S::2528506@student.uwtsd.ac.uk::7721cc5d-06df-44b0-aea8-d8b2bababc18" providerId="AD" clId="Web-{5C95B22E-881D-E362-5235-6CB109A127EF}" dt="2026-07-16T11:06:34.073" v="124" actId="20577"/>
          <ac:spMkLst>
            <pc:docMk/>
            <pc:sldMk cId="4269842794" sldId="259"/>
            <ac:spMk id="3" creationId="{2AB2CE1B-4638-029D-68D3-E71BC8476FCB}"/>
          </ac:spMkLst>
        </pc:spChg>
      </pc:sldChg>
      <pc:sldChg chg="modSp">
        <pc:chgData name="Masum Hussain (2528506)" userId="S::2528506@student.uwtsd.ac.uk::7721cc5d-06df-44b0-aea8-d8b2bababc18" providerId="AD" clId="Web-{5C95B22E-881D-E362-5235-6CB109A127EF}" dt="2026-07-16T10:47:53.469" v="11" actId="20577"/>
        <pc:sldMkLst>
          <pc:docMk/>
          <pc:sldMk cId="281299913" sldId="260"/>
        </pc:sldMkLst>
        <pc:spChg chg="mod">
          <ac:chgData name="Masum Hussain (2528506)" userId="S::2528506@student.uwtsd.ac.uk::7721cc5d-06df-44b0-aea8-d8b2bababc18" providerId="AD" clId="Web-{5C95B22E-881D-E362-5235-6CB109A127EF}" dt="2026-07-16T10:47:53.469" v="11" actId="20577"/>
          <ac:spMkLst>
            <pc:docMk/>
            <pc:sldMk cId="281299913" sldId="260"/>
            <ac:spMk id="2" creationId="{0178CBD0-65C6-1D9C-B961-106DB559DD6F}"/>
          </ac:spMkLst>
        </pc:spChg>
      </pc:sldChg>
      <pc:sldChg chg="modSp">
        <pc:chgData name="Masum Hussain (2528506)" userId="S::2528506@student.uwtsd.ac.uk::7721cc5d-06df-44b0-aea8-d8b2bababc18" providerId="AD" clId="Web-{5C95B22E-881D-E362-5235-6CB109A127EF}" dt="2026-07-16T11:10:53.992" v="146" actId="20577"/>
        <pc:sldMkLst>
          <pc:docMk/>
          <pc:sldMk cId="189106112" sldId="262"/>
        </pc:sldMkLst>
        <pc:spChg chg="mod">
          <ac:chgData name="Masum Hussain (2528506)" userId="S::2528506@student.uwtsd.ac.uk::7721cc5d-06df-44b0-aea8-d8b2bababc18" providerId="AD" clId="Web-{5C95B22E-881D-E362-5235-6CB109A127EF}" dt="2026-07-16T11:10:53.992" v="146" actId="20577"/>
          <ac:spMkLst>
            <pc:docMk/>
            <pc:sldMk cId="189106112" sldId="262"/>
            <ac:spMk id="2" creationId="{3857BBFE-9077-51B9-6208-FEADEDCF3FC1}"/>
          </ac:spMkLst>
        </pc:spChg>
      </pc:sldChg>
      <pc:sldChg chg="modSp">
        <pc:chgData name="Masum Hussain (2528506)" userId="S::2528506@student.uwtsd.ac.uk::7721cc5d-06df-44b0-aea8-d8b2bababc18" providerId="AD" clId="Web-{5C95B22E-881D-E362-5235-6CB109A127EF}" dt="2026-07-16T11:12:02.292" v="148" actId="20577"/>
        <pc:sldMkLst>
          <pc:docMk/>
          <pc:sldMk cId="4240973632" sldId="263"/>
        </pc:sldMkLst>
        <pc:spChg chg="mod">
          <ac:chgData name="Masum Hussain (2528506)" userId="S::2528506@student.uwtsd.ac.uk::7721cc5d-06df-44b0-aea8-d8b2bababc18" providerId="AD" clId="Web-{5C95B22E-881D-E362-5235-6CB109A127EF}" dt="2026-07-16T11:12:02.292" v="148" actId="20577"/>
          <ac:spMkLst>
            <pc:docMk/>
            <pc:sldMk cId="4240973632" sldId="263"/>
            <ac:spMk id="2" creationId="{BF605162-EDAE-1721-D3F0-13BF10F12ABC}"/>
          </ac:spMkLst>
        </pc:spChg>
      </pc:sldChg>
      <pc:sldChg chg="modSp">
        <pc:chgData name="Masum Hussain (2528506)" userId="S::2528506@student.uwtsd.ac.uk::7721cc5d-06df-44b0-aea8-d8b2bababc18" providerId="AD" clId="Web-{5C95B22E-881D-E362-5235-6CB109A127EF}" dt="2026-07-16T11:12:52.389" v="150" actId="20577"/>
        <pc:sldMkLst>
          <pc:docMk/>
          <pc:sldMk cId="3091044154" sldId="264"/>
        </pc:sldMkLst>
        <pc:spChg chg="mod">
          <ac:chgData name="Masum Hussain (2528506)" userId="S::2528506@student.uwtsd.ac.uk::7721cc5d-06df-44b0-aea8-d8b2bababc18" providerId="AD" clId="Web-{5C95B22E-881D-E362-5235-6CB109A127EF}" dt="2026-07-16T11:12:52.389" v="150" actId="20577"/>
          <ac:spMkLst>
            <pc:docMk/>
            <pc:sldMk cId="3091044154" sldId="264"/>
            <ac:spMk id="2" creationId="{32B5380B-C143-861C-F3A3-128A57F39DD2}"/>
          </ac:spMkLst>
        </pc:spChg>
      </pc:sldChg>
      <pc:sldChg chg="addSp delSp modSp ord">
        <pc:chgData name="Masum Hussain (2528506)" userId="S::2528506@student.uwtsd.ac.uk::7721cc5d-06df-44b0-aea8-d8b2bababc18" providerId="AD" clId="Web-{5C95B22E-881D-E362-5235-6CB109A127EF}" dt="2026-07-16T11:04:44.067" v="116" actId="20577"/>
        <pc:sldMkLst>
          <pc:docMk/>
          <pc:sldMk cId="3057319247" sldId="269"/>
        </pc:sldMkLst>
        <pc:spChg chg="add del mod">
          <ac:chgData name="Masum Hussain (2528506)" userId="S::2528506@student.uwtsd.ac.uk::7721cc5d-06df-44b0-aea8-d8b2bababc18" providerId="AD" clId="Web-{5C95B22E-881D-E362-5235-6CB109A127EF}" dt="2026-07-16T11:04:44.067" v="116" actId="20577"/>
          <ac:spMkLst>
            <pc:docMk/>
            <pc:sldMk cId="3057319247" sldId="269"/>
            <ac:spMk id="236" creationId="{B3284370-284C-E663-8AB0-B7C419E48FE6}"/>
          </ac:spMkLst>
        </pc:spChg>
      </pc:sldChg>
      <pc:sldChg chg="del">
        <pc:chgData name="Masum Hussain (2528506)" userId="S::2528506@student.uwtsd.ac.uk::7721cc5d-06df-44b0-aea8-d8b2bababc18" providerId="AD" clId="Web-{5C95B22E-881D-E362-5235-6CB109A127EF}" dt="2026-07-16T10:48:52.472" v="12"/>
        <pc:sldMkLst>
          <pc:docMk/>
          <pc:sldMk cId="3069774347" sldId="270"/>
        </pc:sldMkLst>
      </pc:sldChg>
      <pc:sldChg chg="modSp ord">
        <pc:chgData name="Masum Hussain (2528506)" userId="S::2528506@student.uwtsd.ac.uk::7721cc5d-06df-44b0-aea8-d8b2bababc18" providerId="AD" clId="Web-{5C95B22E-881D-E362-5235-6CB109A127EF}" dt="2026-07-16T11:19:20.548" v="154" actId="20577"/>
        <pc:sldMkLst>
          <pc:docMk/>
          <pc:sldMk cId="2240251623" sldId="271"/>
        </pc:sldMkLst>
        <pc:spChg chg="mod">
          <ac:chgData name="Masum Hussain (2528506)" userId="S::2528506@student.uwtsd.ac.uk::7721cc5d-06df-44b0-aea8-d8b2bababc18" providerId="AD" clId="Web-{5C95B22E-881D-E362-5235-6CB109A127EF}" dt="2026-07-16T11:19:20.548" v="154" actId="20577"/>
          <ac:spMkLst>
            <pc:docMk/>
            <pc:sldMk cId="2240251623" sldId="271"/>
            <ac:spMk id="2" creationId="{47782734-E07A-92E4-04A3-B99FB3A37753}"/>
          </ac:spMkLst>
        </pc:spChg>
        <pc:graphicFrameChg chg="modGraphic">
          <ac:chgData name="Masum Hussain (2528506)" userId="S::2528506@student.uwtsd.ac.uk::7721cc5d-06df-44b0-aea8-d8b2bababc18" providerId="AD" clId="Web-{5C95B22E-881D-E362-5235-6CB109A127EF}" dt="2026-07-16T10:50:04.273" v="21" actId="20577"/>
          <ac:graphicFrameMkLst>
            <pc:docMk/>
            <pc:sldMk cId="2240251623" sldId="271"/>
            <ac:graphicFrameMk id="3" creationId="{781D5895-8CAF-30EB-0D96-0B288EC412C0}"/>
          </ac:graphicFrameMkLst>
        </pc:graphicFrame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DDD8962-23FD-4A70-9BCC-6DC33C7867D1}" type="doc">
      <dgm:prSet loTypeId="urn:microsoft.com/office/officeart/2005/8/layout/process2" loCatId="process" qsTypeId="urn:microsoft.com/office/officeart/2005/8/quickstyle/simple1" qsCatId="simple" csTypeId="urn:microsoft.com/office/officeart/2005/8/colors/colorful1" csCatId="colorful" phldr="1"/>
      <dgm:spPr/>
    </dgm:pt>
    <dgm:pt modelId="{68120515-ED4C-4275-B768-BCEAF44D2EF6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 </a:t>
          </a:r>
          <a:r>
            <a:rPr lang="en-GB">
              <a:latin typeface="Aptos Display" panose="020F0302020204030204"/>
            </a:rPr>
            <a:t>SOURCE</a:t>
          </a:r>
          <a:endParaRPr lang="en-GB"/>
        </a:p>
      </dgm:t>
    </dgm:pt>
    <dgm:pt modelId="{B5661366-8992-4F68-96D5-AA08286C6E76}" type="parTrans" cxnId="{E69D7736-CAEB-4E33-80FC-9402CFBD14FE}">
      <dgm:prSet/>
      <dgm:spPr/>
    </dgm:pt>
    <dgm:pt modelId="{F4B1564B-0597-4401-99C5-0048C099802E}" type="sibTrans" cxnId="{E69D7736-CAEB-4E33-80FC-9402CFBD14FE}">
      <dgm:prSet/>
      <dgm:spPr/>
      <dgm:t>
        <a:bodyPr/>
        <a:lstStyle/>
        <a:p>
          <a:endParaRPr lang="en-GB"/>
        </a:p>
      </dgm:t>
    </dgm:pt>
    <dgm:pt modelId="{837D2389-4DB2-4787-9732-9549594D9CD9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 TRANSMITTER</a:t>
          </a:r>
          <a:endParaRPr lang="en-GB" dirty="0"/>
        </a:p>
      </dgm:t>
    </dgm:pt>
    <dgm:pt modelId="{2F491E48-4BDF-43C5-8049-59AA5E62E26A}" type="parTrans" cxnId="{CF4F8322-BC74-4BE4-B370-4714AC4CB0F1}">
      <dgm:prSet/>
      <dgm:spPr/>
    </dgm:pt>
    <dgm:pt modelId="{74A0D4F9-1550-4D6B-AF77-C4E7CA7D5B2E}" type="sibTrans" cxnId="{CF4F8322-BC74-4BE4-B370-4714AC4CB0F1}">
      <dgm:prSet/>
      <dgm:spPr/>
      <dgm:t>
        <a:bodyPr/>
        <a:lstStyle/>
        <a:p>
          <a:endParaRPr lang="en-GB"/>
        </a:p>
      </dgm:t>
    </dgm:pt>
    <dgm:pt modelId="{93470756-A2B1-48BB-BC66-A92CCE31AD73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 CHANNEL</a:t>
          </a:r>
          <a:endParaRPr lang="en-GB" dirty="0"/>
        </a:p>
      </dgm:t>
    </dgm:pt>
    <dgm:pt modelId="{B3877EE7-9398-48ED-8A68-B560E7E40A01}" type="parTrans" cxnId="{1904B2E8-006A-4E32-8DD0-5E44E2D57EA8}">
      <dgm:prSet/>
      <dgm:spPr/>
    </dgm:pt>
    <dgm:pt modelId="{9AF2FA77-708F-4575-896F-8E3BB2C4B1C9}" type="sibTrans" cxnId="{1904B2E8-006A-4E32-8DD0-5E44E2D57EA8}">
      <dgm:prSet/>
      <dgm:spPr/>
      <dgm:t>
        <a:bodyPr/>
        <a:lstStyle/>
        <a:p>
          <a:endParaRPr lang="en-GB"/>
        </a:p>
      </dgm:t>
    </dgm:pt>
    <dgm:pt modelId="{6200C1DE-9048-4C70-8E7E-461B8ED0F4FA}">
      <dgm:prSet phldrT="[Text]" phldr="0"/>
      <dgm:spPr/>
      <dgm:t>
        <a:bodyPr/>
        <a:lstStyle/>
        <a:p>
          <a:r>
            <a:rPr lang="en-GB" dirty="0">
              <a:latin typeface="Aptos Display" panose="020F0302020204030204"/>
            </a:rPr>
            <a:t> RECIEVER</a:t>
          </a:r>
        </a:p>
      </dgm:t>
    </dgm:pt>
    <dgm:pt modelId="{CDDABCAE-CC67-4858-905F-5A9FC10197F0}" type="parTrans" cxnId="{920C7294-6075-4699-BD6D-4D4FF836EB81}">
      <dgm:prSet/>
      <dgm:spPr/>
    </dgm:pt>
    <dgm:pt modelId="{28F98494-297B-4998-A2B4-DDE6758FBBB3}" type="sibTrans" cxnId="{920C7294-6075-4699-BD6D-4D4FF836EB81}">
      <dgm:prSet/>
      <dgm:spPr/>
      <dgm:t>
        <a:bodyPr/>
        <a:lstStyle/>
        <a:p>
          <a:endParaRPr lang="en-GB"/>
        </a:p>
      </dgm:t>
    </dgm:pt>
    <dgm:pt modelId="{F0C5ADB7-90B8-47A5-AA38-297A50823117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 NOISE</a:t>
          </a:r>
        </a:p>
      </dgm:t>
    </dgm:pt>
    <dgm:pt modelId="{7E8384C4-AEF3-4457-A7D6-912AB78E492B}" type="parTrans" cxnId="{1DCF50EF-FB63-4310-A652-7D6CD1D5D202}">
      <dgm:prSet/>
      <dgm:spPr/>
    </dgm:pt>
    <dgm:pt modelId="{00AD32ED-C567-4EA4-AB35-656B330AA799}" type="sibTrans" cxnId="{1DCF50EF-FB63-4310-A652-7D6CD1D5D202}">
      <dgm:prSet/>
      <dgm:spPr/>
      <dgm:t>
        <a:bodyPr/>
        <a:lstStyle/>
        <a:p>
          <a:endParaRPr lang="en-GB"/>
        </a:p>
      </dgm:t>
    </dgm:pt>
    <dgm:pt modelId="{D30A6788-F814-4AD9-8306-DA5F255F9E4C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 DESTINATION</a:t>
          </a:r>
        </a:p>
      </dgm:t>
    </dgm:pt>
    <dgm:pt modelId="{7820C898-39AD-40EE-AB64-7FEB7EFD51AE}" type="parTrans" cxnId="{489F0D8E-A398-4632-A39C-319D2E728825}">
      <dgm:prSet/>
      <dgm:spPr/>
    </dgm:pt>
    <dgm:pt modelId="{5179A1E6-0236-4438-ABD7-6DEF066AB1F9}" type="sibTrans" cxnId="{489F0D8E-A398-4632-A39C-319D2E728825}">
      <dgm:prSet/>
      <dgm:spPr/>
    </dgm:pt>
    <dgm:pt modelId="{3771EB2D-DFE6-423F-AD47-05727DBB341D}" type="pres">
      <dgm:prSet presAssocID="{6DDD8962-23FD-4A70-9BCC-6DC33C7867D1}" presName="linearFlow" presStyleCnt="0">
        <dgm:presLayoutVars>
          <dgm:resizeHandles val="exact"/>
        </dgm:presLayoutVars>
      </dgm:prSet>
      <dgm:spPr/>
    </dgm:pt>
    <dgm:pt modelId="{C9191DE9-36D8-4794-9C78-1B90ECB11FF5}" type="pres">
      <dgm:prSet presAssocID="{68120515-ED4C-4275-B768-BCEAF44D2EF6}" presName="node" presStyleLbl="node1" presStyleIdx="0" presStyleCnt="6">
        <dgm:presLayoutVars>
          <dgm:bulletEnabled val="1"/>
        </dgm:presLayoutVars>
      </dgm:prSet>
      <dgm:spPr/>
    </dgm:pt>
    <dgm:pt modelId="{1D1D2692-E528-4309-AAF7-3D3447CFF4D9}" type="pres">
      <dgm:prSet presAssocID="{F4B1564B-0597-4401-99C5-0048C099802E}" presName="sibTrans" presStyleLbl="sibTrans2D1" presStyleIdx="0" presStyleCnt="5"/>
      <dgm:spPr/>
    </dgm:pt>
    <dgm:pt modelId="{ABF8AF3F-31F2-4EAA-831C-8D9133D8CF65}" type="pres">
      <dgm:prSet presAssocID="{F4B1564B-0597-4401-99C5-0048C099802E}" presName="connectorText" presStyleLbl="sibTrans2D1" presStyleIdx="0" presStyleCnt="5"/>
      <dgm:spPr/>
    </dgm:pt>
    <dgm:pt modelId="{01379E00-16ED-4BD8-AED2-2A38D7E96886}" type="pres">
      <dgm:prSet presAssocID="{837D2389-4DB2-4787-9732-9549594D9CD9}" presName="node" presStyleLbl="node1" presStyleIdx="1" presStyleCnt="6">
        <dgm:presLayoutVars>
          <dgm:bulletEnabled val="1"/>
        </dgm:presLayoutVars>
      </dgm:prSet>
      <dgm:spPr/>
    </dgm:pt>
    <dgm:pt modelId="{6E33ECFF-27A6-4CB0-A081-BC5ADA53AB66}" type="pres">
      <dgm:prSet presAssocID="{74A0D4F9-1550-4D6B-AF77-C4E7CA7D5B2E}" presName="sibTrans" presStyleLbl="sibTrans2D1" presStyleIdx="1" presStyleCnt="5"/>
      <dgm:spPr/>
    </dgm:pt>
    <dgm:pt modelId="{5E70C7AB-C14F-4758-AC53-0E2E53FC698B}" type="pres">
      <dgm:prSet presAssocID="{74A0D4F9-1550-4D6B-AF77-C4E7CA7D5B2E}" presName="connectorText" presStyleLbl="sibTrans2D1" presStyleIdx="1" presStyleCnt="5"/>
      <dgm:spPr/>
    </dgm:pt>
    <dgm:pt modelId="{579C6655-AE98-4820-A5AA-C9572DE179EB}" type="pres">
      <dgm:prSet presAssocID="{93470756-A2B1-48BB-BC66-A92CCE31AD73}" presName="node" presStyleLbl="node1" presStyleIdx="2" presStyleCnt="6">
        <dgm:presLayoutVars>
          <dgm:bulletEnabled val="1"/>
        </dgm:presLayoutVars>
      </dgm:prSet>
      <dgm:spPr/>
    </dgm:pt>
    <dgm:pt modelId="{B471F285-A2FE-4C7C-9DBC-65B846408C20}" type="pres">
      <dgm:prSet presAssocID="{9AF2FA77-708F-4575-896F-8E3BB2C4B1C9}" presName="sibTrans" presStyleLbl="sibTrans2D1" presStyleIdx="2" presStyleCnt="5"/>
      <dgm:spPr/>
    </dgm:pt>
    <dgm:pt modelId="{ECF48EB8-470D-4DBA-89FC-B0C5A75A10B4}" type="pres">
      <dgm:prSet presAssocID="{9AF2FA77-708F-4575-896F-8E3BB2C4B1C9}" presName="connectorText" presStyleLbl="sibTrans2D1" presStyleIdx="2" presStyleCnt="5"/>
      <dgm:spPr/>
    </dgm:pt>
    <dgm:pt modelId="{C618F128-BAD0-4080-96D1-ED310D758175}" type="pres">
      <dgm:prSet presAssocID="{F0C5ADB7-90B8-47A5-AA38-297A50823117}" presName="node" presStyleLbl="node1" presStyleIdx="3" presStyleCnt="6">
        <dgm:presLayoutVars>
          <dgm:bulletEnabled val="1"/>
        </dgm:presLayoutVars>
      </dgm:prSet>
      <dgm:spPr/>
    </dgm:pt>
    <dgm:pt modelId="{905CB524-E455-43AF-A439-F022D5EEBA41}" type="pres">
      <dgm:prSet presAssocID="{00AD32ED-C567-4EA4-AB35-656B330AA799}" presName="sibTrans" presStyleLbl="sibTrans2D1" presStyleIdx="3" presStyleCnt="5"/>
      <dgm:spPr/>
    </dgm:pt>
    <dgm:pt modelId="{79959816-4440-41C3-B511-E2D037C4D9D1}" type="pres">
      <dgm:prSet presAssocID="{00AD32ED-C567-4EA4-AB35-656B330AA799}" presName="connectorText" presStyleLbl="sibTrans2D1" presStyleIdx="3" presStyleCnt="5"/>
      <dgm:spPr/>
    </dgm:pt>
    <dgm:pt modelId="{1B0F196D-E55F-4415-B5D5-5111DEBCDCB5}" type="pres">
      <dgm:prSet presAssocID="{6200C1DE-9048-4C70-8E7E-461B8ED0F4FA}" presName="node" presStyleLbl="node1" presStyleIdx="4" presStyleCnt="6">
        <dgm:presLayoutVars>
          <dgm:bulletEnabled val="1"/>
        </dgm:presLayoutVars>
      </dgm:prSet>
      <dgm:spPr/>
    </dgm:pt>
    <dgm:pt modelId="{0D2D0B3D-9327-41A7-9CD8-7A32AC67EB42}" type="pres">
      <dgm:prSet presAssocID="{28F98494-297B-4998-A2B4-DDE6758FBBB3}" presName="sibTrans" presStyleLbl="sibTrans2D1" presStyleIdx="4" presStyleCnt="5"/>
      <dgm:spPr/>
    </dgm:pt>
    <dgm:pt modelId="{A07C7617-1240-4751-A6E5-0906C0FC383D}" type="pres">
      <dgm:prSet presAssocID="{28F98494-297B-4998-A2B4-DDE6758FBBB3}" presName="connectorText" presStyleLbl="sibTrans2D1" presStyleIdx="4" presStyleCnt="5"/>
      <dgm:spPr/>
    </dgm:pt>
    <dgm:pt modelId="{4F32072E-C793-46E4-B3D9-38B50C036BCD}" type="pres">
      <dgm:prSet presAssocID="{D30A6788-F814-4AD9-8306-DA5F255F9E4C}" presName="node" presStyleLbl="node1" presStyleIdx="5" presStyleCnt="6">
        <dgm:presLayoutVars>
          <dgm:bulletEnabled val="1"/>
        </dgm:presLayoutVars>
      </dgm:prSet>
      <dgm:spPr/>
    </dgm:pt>
  </dgm:ptLst>
  <dgm:cxnLst>
    <dgm:cxn modelId="{368C250C-0CA0-496E-A235-91D6770F8731}" type="presOf" srcId="{28F98494-297B-4998-A2B4-DDE6758FBBB3}" destId="{A07C7617-1240-4751-A6E5-0906C0FC383D}" srcOrd="1" destOrd="0" presId="urn:microsoft.com/office/officeart/2005/8/layout/process2"/>
    <dgm:cxn modelId="{CF4F8322-BC74-4BE4-B370-4714AC4CB0F1}" srcId="{6DDD8962-23FD-4A70-9BCC-6DC33C7867D1}" destId="{837D2389-4DB2-4787-9732-9549594D9CD9}" srcOrd="1" destOrd="0" parTransId="{2F491E48-4BDF-43C5-8049-59AA5E62E26A}" sibTransId="{74A0D4F9-1550-4D6B-AF77-C4E7CA7D5B2E}"/>
    <dgm:cxn modelId="{E69D7736-CAEB-4E33-80FC-9402CFBD14FE}" srcId="{6DDD8962-23FD-4A70-9BCC-6DC33C7867D1}" destId="{68120515-ED4C-4275-B768-BCEAF44D2EF6}" srcOrd="0" destOrd="0" parTransId="{B5661366-8992-4F68-96D5-AA08286C6E76}" sibTransId="{F4B1564B-0597-4401-99C5-0048C099802E}"/>
    <dgm:cxn modelId="{44B2423B-CCA9-4A0C-B89B-E8F8D4ECFCC9}" type="presOf" srcId="{F0C5ADB7-90B8-47A5-AA38-297A50823117}" destId="{C618F128-BAD0-4080-96D1-ED310D758175}" srcOrd="0" destOrd="0" presId="urn:microsoft.com/office/officeart/2005/8/layout/process2"/>
    <dgm:cxn modelId="{8999B83F-9C39-4E98-B10B-A8FF2DB6DB2D}" type="presOf" srcId="{6DDD8962-23FD-4A70-9BCC-6DC33C7867D1}" destId="{3771EB2D-DFE6-423F-AD47-05727DBB341D}" srcOrd="0" destOrd="0" presId="urn:microsoft.com/office/officeart/2005/8/layout/process2"/>
    <dgm:cxn modelId="{F823424A-71C2-4A71-928D-75D13F0BF2CE}" type="presOf" srcId="{74A0D4F9-1550-4D6B-AF77-C4E7CA7D5B2E}" destId="{6E33ECFF-27A6-4CB0-A081-BC5ADA53AB66}" srcOrd="0" destOrd="0" presId="urn:microsoft.com/office/officeart/2005/8/layout/process2"/>
    <dgm:cxn modelId="{0011ED6F-3E69-4FD7-98DD-9A01ED07A588}" type="presOf" srcId="{9AF2FA77-708F-4575-896F-8E3BB2C4B1C9}" destId="{B471F285-A2FE-4C7C-9DBC-65B846408C20}" srcOrd="0" destOrd="0" presId="urn:microsoft.com/office/officeart/2005/8/layout/process2"/>
    <dgm:cxn modelId="{0BF9B959-D4FD-4971-AF7F-B25F6CC3833D}" type="presOf" srcId="{F4B1564B-0597-4401-99C5-0048C099802E}" destId="{ABF8AF3F-31F2-4EAA-831C-8D9133D8CF65}" srcOrd="1" destOrd="0" presId="urn:microsoft.com/office/officeart/2005/8/layout/process2"/>
    <dgm:cxn modelId="{F100687E-0777-457A-BD26-DCD6744D3B55}" type="presOf" srcId="{68120515-ED4C-4275-B768-BCEAF44D2EF6}" destId="{C9191DE9-36D8-4794-9C78-1B90ECB11FF5}" srcOrd="0" destOrd="0" presId="urn:microsoft.com/office/officeart/2005/8/layout/process2"/>
    <dgm:cxn modelId="{489F0D8E-A398-4632-A39C-319D2E728825}" srcId="{6DDD8962-23FD-4A70-9BCC-6DC33C7867D1}" destId="{D30A6788-F814-4AD9-8306-DA5F255F9E4C}" srcOrd="5" destOrd="0" parTransId="{7820C898-39AD-40EE-AB64-7FEB7EFD51AE}" sibTransId="{5179A1E6-0236-4438-ABD7-6DEF066AB1F9}"/>
    <dgm:cxn modelId="{D89B1693-A747-4466-A0D9-D207247F1AA6}" type="presOf" srcId="{D30A6788-F814-4AD9-8306-DA5F255F9E4C}" destId="{4F32072E-C793-46E4-B3D9-38B50C036BCD}" srcOrd="0" destOrd="0" presId="urn:microsoft.com/office/officeart/2005/8/layout/process2"/>
    <dgm:cxn modelId="{920C7294-6075-4699-BD6D-4D4FF836EB81}" srcId="{6DDD8962-23FD-4A70-9BCC-6DC33C7867D1}" destId="{6200C1DE-9048-4C70-8E7E-461B8ED0F4FA}" srcOrd="4" destOrd="0" parTransId="{CDDABCAE-CC67-4858-905F-5A9FC10197F0}" sibTransId="{28F98494-297B-4998-A2B4-DDE6758FBBB3}"/>
    <dgm:cxn modelId="{D1994FA8-4750-45C6-81D9-DB53B5391524}" type="presOf" srcId="{28F98494-297B-4998-A2B4-DDE6758FBBB3}" destId="{0D2D0B3D-9327-41A7-9CD8-7A32AC67EB42}" srcOrd="0" destOrd="0" presId="urn:microsoft.com/office/officeart/2005/8/layout/process2"/>
    <dgm:cxn modelId="{0CFCB5AB-70E0-4D83-8F8A-8FB0DAE49286}" type="presOf" srcId="{00AD32ED-C567-4EA4-AB35-656B330AA799}" destId="{905CB524-E455-43AF-A439-F022D5EEBA41}" srcOrd="0" destOrd="0" presId="urn:microsoft.com/office/officeart/2005/8/layout/process2"/>
    <dgm:cxn modelId="{092CF8BD-D091-418E-9E98-77A43CBE35DC}" type="presOf" srcId="{9AF2FA77-708F-4575-896F-8E3BB2C4B1C9}" destId="{ECF48EB8-470D-4DBA-89FC-B0C5A75A10B4}" srcOrd="1" destOrd="0" presId="urn:microsoft.com/office/officeart/2005/8/layout/process2"/>
    <dgm:cxn modelId="{363250BE-813C-4292-AC83-4DEA5016A574}" type="presOf" srcId="{00AD32ED-C567-4EA4-AB35-656B330AA799}" destId="{79959816-4440-41C3-B511-E2D037C4D9D1}" srcOrd="1" destOrd="0" presId="urn:microsoft.com/office/officeart/2005/8/layout/process2"/>
    <dgm:cxn modelId="{1B45CDBE-B721-4B01-BA8B-2BB9E7AA0D42}" type="presOf" srcId="{93470756-A2B1-48BB-BC66-A92CCE31AD73}" destId="{579C6655-AE98-4820-A5AA-C9572DE179EB}" srcOrd="0" destOrd="0" presId="urn:microsoft.com/office/officeart/2005/8/layout/process2"/>
    <dgm:cxn modelId="{023D12C2-C028-4974-9D82-5EAADA197487}" type="presOf" srcId="{837D2389-4DB2-4787-9732-9549594D9CD9}" destId="{01379E00-16ED-4BD8-AED2-2A38D7E96886}" srcOrd="0" destOrd="0" presId="urn:microsoft.com/office/officeart/2005/8/layout/process2"/>
    <dgm:cxn modelId="{DDCFAAC8-DFD0-4CE3-B3C5-B56001CAB752}" type="presOf" srcId="{74A0D4F9-1550-4D6B-AF77-C4E7CA7D5B2E}" destId="{5E70C7AB-C14F-4758-AC53-0E2E53FC698B}" srcOrd="1" destOrd="0" presId="urn:microsoft.com/office/officeart/2005/8/layout/process2"/>
    <dgm:cxn modelId="{1904B2E8-006A-4E32-8DD0-5E44E2D57EA8}" srcId="{6DDD8962-23FD-4A70-9BCC-6DC33C7867D1}" destId="{93470756-A2B1-48BB-BC66-A92CCE31AD73}" srcOrd="2" destOrd="0" parTransId="{B3877EE7-9398-48ED-8A68-B560E7E40A01}" sibTransId="{9AF2FA77-708F-4575-896F-8E3BB2C4B1C9}"/>
    <dgm:cxn modelId="{8D4B37E9-3BD8-4ED2-9CC5-6FBDF2775E0F}" type="presOf" srcId="{F4B1564B-0597-4401-99C5-0048C099802E}" destId="{1D1D2692-E528-4309-AAF7-3D3447CFF4D9}" srcOrd="0" destOrd="0" presId="urn:microsoft.com/office/officeart/2005/8/layout/process2"/>
    <dgm:cxn modelId="{39DE37EE-3B28-4B3B-9A26-B161D1D951BC}" type="presOf" srcId="{6200C1DE-9048-4C70-8E7E-461B8ED0F4FA}" destId="{1B0F196D-E55F-4415-B5D5-5111DEBCDCB5}" srcOrd="0" destOrd="0" presId="urn:microsoft.com/office/officeart/2005/8/layout/process2"/>
    <dgm:cxn modelId="{1DCF50EF-FB63-4310-A652-7D6CD1D5D202}" srcId="{6DDD8962-23FD-4A70-9BCC-6DC33C7867D1}" destId="{F0C5ADB7-90B8-47A5-AA38-297A50823117}" srcOrd="3" destOrd="0" parTransId="{7E8384C4-AEF3-4457-A7D6-912AB78E492B}" sibTransId="{00AD32ED-C567-4EA4-AB35-656B330AA799}"/>
    <dgm:cxn modelId="{F8595520-41AB-440C-BC20-31D40DCE44E9}" type="presParOf" srcId="{3771EB2D-DFE6-423F-AD47-05727DBB341D}" destId="{C9191DE9-36D8-4794-9C78-1B90ECB11FF5}" srcOrd="0" destOrd="0" presId="urn:microsoft.com/office/officeart/2005/8/layout/process2"/>
    <dgm:cxn modelId="{72903AF2-C0C1-4CF4-AB70-36012AED58EE}" type="presParOf" srcId="{3771EB2D-DFE6-423F-AD47-05727DBB341D}" destId="{1D1D2692-E528-4309-AAF7-3D3447CFF4D9}" srcOrd="1" destOrd="0" presId="urn:microsoft.com/office/officeart/2005/8/layout/process2"/>
    <dgm:cxn modelId="{0686C16B-6006-4245-BD67-D6811608FCC8}" type="presParOf" srcId="{1D1D2692-E528-4309-AAF7-3D3447CFF4D9}" destId="{ABF8AF3F-31F2-4EAA-831C-8D9133D8CF65}" srcOrd="0" destOrd="0" presId="urn:microsoft.com/office/officeart/2005/8/layout/process2"/>
    <dgm:cxn modelId="{EE6E9899-B716-4987-B213-48B6BCC54083}" type="presParOf" srcId="{3771EB2D-DFE6-423F-AD47-05727DBB341D}" destId="{01379E00-16ED-4BD8-AED2-2A38D7E96886}" srcOrd="2" destOrd="0" presId="urn:microsoft.com/office/officeart/2005/8/layout/process2"/>
    <dgm:cxn modelId="{E283056A-F155-49F1-BAD5-C8C881DC46B6}" type="presParOf" srcId="{3771EB2D-DFE6-423F-AD47-05727DBB341D}" destId="{6E33ECFF-27A6-4CB0-A081-BC5ADA53AB66}" srcOrd="3" destOrd="0" presId="urn:microsoft.com/office/officeart/2005/8/layout/process2"/>
    <dgm:cxn modelId="{A470AA7E-A249-4378-95A0-95213AB19263}" type="presParOf" srcId="{6E33ECFF-27A6-4CB0-A081-BC5ADA53AB66}" destId="{5E70C7AB-C14F-4758-AC53-0E2E53FC698B}" srcOrd="0" destOrd="0" presId="urn:microsoft.com/office/officeart/2005/8/layout/process2"/>
    <dgm:cxn modelId="{CFDB7CA6-2F5E-4DB4-B099-B59DEDBD08C4}" type="presParOf" srcId="{3771EB2D-DFE6-423F-AD47-05727DBB341D}" destId="{579C6655-AE98-4820-A5AA-C9572DE179EB}" srcOrd="4" destOrd="0" presId="urn:microsoft.com/office/officeart/2005/8/layout/process2"/>
    <dgm:cxn modelId="{5DDD80D0-927E-4AE3-BB76-00AFE577A597}" type="presParOf" srcId="{3771EB2D-DFE6-423F-AD47-05727DBB341D}" destId="{B471F285-A2FE-4C7C-9DBC-65B846408C20}" srcOrd="5" destOrd="0" presId="urn:microsoft.com/office/officeart/2005/8/layout/process2"/>
    <dgm:cxn modelId="{9C8CEE75-29AF-4FCB-AA06-D06EEAA08C9F}" type="presParOf" srcId="{B471F285-A2FE-4C7C-9DBC-65B846408C20}" destId="{ECF48EB8-470D-4DBA-89FC-B0C5A75A10B4}" srcOrd="0" destOrd="0" presId="urn:microsoft.com/office/officeart/2005/8/layout/process2"/>
    <dgm:cxn modelId="{1EE6993D-B46C-449B-AC51-1F2ADB238587}" type="presParOf" srcId="{3771EB2D-DFE6-423F-AD47-05727DBB341D}" destId="{C618F128-BAD0-4080-96D1-ED310D758175}" srcOrd="6" destOrd="0" presId="urn:microsoft.com/office/officeart/2005/8/layout/process2"/>
    <dgm:cxn modelId="{BC4A782E-41A6-42FD-BF0E-3AF11AADC05E}" type="presParOf" srcId="{3771EB2D-DFE6-423F-AD47-05727DBB341D}" destId="{905CB524-E455-43AF-A439-F022D5EEBA41}" srcOrd="7" destOrd="0" presId="urn:microsoft.com/office/officeart/2005/8/layout/process2"/>
    <dgm:cxn modelId="{F29D5044-DCD8-42E7-8F8B-1348060E7031}" type="presParOf" srcId="{905CB524-E455-43AF-A439-F022D5EEBA41}" destId="{79959816-4440-41C3-B511-E2D037C4D9D1}" srcOrd="0" destOrd="0" presId="urn:microsoft.com/office/officeart/2005/8/layout/process2"/>
    <dgm:cxn modelId="{2DD612C8-1F51-49CE-B8F2-E95BB90B2BBC}" type="presParOf" srcId="{3771EB2D-DFE6-423F-AD47-05727DBB341D}" destId="{1B0F196D-E55F-4415-B5D5-5111DEBCDCB5}" srcOrd="8" destOrd="0" presId="urn:microsoft.com/office/officeart/2005/8/layout/process2"/>
    <dgm:cxn modelId="{FF374832-A203-4F8E-819D-5E956FB6674C}" type="presParOf" srcId="{3771EB2D-DFE6-423F-AD47-05727DBB341D}" destId="{0D2D0B3D-9327-41A7-9CD8-7A32AC67EB42}" srcOrd="9" destOrd="0" presId="urn:microsoft.com/office/officeart/2005/8/layout/process2"/>
    <dgm:cxn modelId="{E26D058D-BE86-4F65-8D42-8014DC924C83}" type="presParOf" srcId="{0D2D0B3D-9327-41A7-9CD8-7A32AC67EB42}" destId="{A07C7617-1240-4751-A6E5-0906C0FC383D}" srcOrd="0" destOrd="0" presId="urn:microsoft.com/office/officeart/2005/8/layout/process2"/>
    <dgm:cxn modelId="{5FEFCE95-8D5D-42A5-8DAD-839E8C4C39E5}" type="presParOf" srcId="{3771EB2D-DFE6-423F-AD47-05727DBB341D}" destId="{4F32072E-C793-46E4-B3D9-38B50C036BCD}" srcOrd="10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DDD8962-23FD-4A70-9BCC-6DC33C7867D1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</dgm:pt>
    <dgm:pt modelId="{68120515-ED4C-4275-B768-BCEAF44D2EF6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 </a:t>
          </a:r>
          <a:r>
            <a:rPr lang="en-GB">
              <a:latin typeface="Aptos Display" panose="020F0302020204030204"/>
            </a:rPr>
            <a:t>SENDER</a:t>
          </a:r>
          <a:endParaRPr lang="en-GB"/>
        </a:p>
      </dgm:t>
    </dgm:pt>
    <dgm:pt modelId="{B5661366-8992-4F68-96D5-AA08286C6E76}" type="parTrans" cxnId="{E69D7736-CAEB-4E33-80FC-9402CFBD14FE}">
      <dgm:prSet/>
      <dgm:spPr/>
    </dgm:pt>
    <dgm:pt modelId="{F4B1564B-0597-4401-99C5-0048C099802E}" type="sibTrans" cxnId="{E69D7736-CAEB-4E33-80FC-9402CFBD14FE}">
      <dgm:prSet/>
      <dgm:spPr/>
      <dgm:t>
        <a:bodyPr/>
        <a:lstStyle/>
        <a:p>
          <a:endParaRPr lang="en-GB"/>
        </a:p>
      </dgm:t>
    </dgm:pt>
    <dgm:pt modelId="{837D2389-4DB2-4787-9732-9549594D9CD9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 </a:t>
          </a:r>
          <a:r>
            <a:rPr lang="en-GB">
              <a:latin typeface="Aptos Display" panose="020F0302020204030204"/>
            </a:rPr>
            <a:t>MESSAGE</a:t>
          </a:r>
          <a:endParaRPr lang="en-GB"/>
        </a:p>
      </dgm:t>
    </dgm:pt>
    <dgm:pt modelId="{2F491E48-4BDF-43C5-8049-59AA5E62E26A}" type="parTrans" cxnId="{CF4F8322-BC74-4BE4-B370-4714AC4CB0F1}">
      <dgm:prSet/>
      <dgm:spPr/>
    </dgm:pt>
    <dgm:pt modelId="{74A0D4F9-1550-4D6B-AF77-C4E7CA7D5B2E}" type="sibTrans" cxnId="{CF4F8322-BC74-4BE4-B370-4714AC4CB0F1}">
      <dgm:prSet/>
      <dgm:spPr/>
      <dgm:t>
        <a:bodyPr/>
        <a:lstStyle/>
        <a:p>
          <a:endParaRPr lang="en-GB"/>
        </a:p>
      </dgm:t>
    </dgm:pt>
    <dgm:pt modelId="{93470756-A2B1-48BB-BC66-A92CCE31AD73}">
      <dgm:prSet phldrT="[Text]" phldr="0"/>
      <dgm:spPr/>
      <dgm:t>
        <a:bodyPr/>
        <a:lstStyle/>
        <a:p>
          <a:pPr rtl="0"/>
          <a:r>
            <a:rPr lang="en-GB">
              <a:latin typeface="Aptos Display" panose="020F0302020204030204"/>
            </a:rPr>
            <a:t> CHANNEL</a:t>
          </a:r>
          <a:endParaRPr lang="en-GB"/>
        </a:p>
      </dgm:t>
    </dgm:pt>
    <dgm:pt modelId="{B3877EE7-9398-48ED-8A68-B560E7E40A01}" type="parTrans" cxnId="{1904B2E8-006A-4E32-8DD0-5E44E2D57EA8}">
      <dgm:prSet/>
      <dgm:spPr/>
    </dgm:pt>
    <dgm:pt modelId="{9AF2FA77-708F-4575-896F-8E3BB2C4B1C9}" type="sibTrans" cxnId="{1904B2E8-006A-4E32-8DD0-5E44E2D57EA8}">
      <dgm:prSet/>
      <dgm:spPr/>
      <dgm:t>
        <a:bodyPr/>
        <a:lstStyle/>
        <a:p>
          <a:endParaRPr lang="en-GB"/>
        </a:p>
      </dgm:t>
    </dgm:pt>
    <dgm:pt modelId="{6200C1DE-9048-4C70-8E7E-461B8ED0F4FA}">
      <dgm:prSet phldrT="[Text]" phldr="0"/>
      <dgm:spPr/>
      <dgm:t>
        <a:bodyPr/>
        <a:lstStyle/>
        <a:p>
          <a:r>
            <a:rPr lang="en-GB" dirty="0">
              <a:latin typeface="Aptos Display" panose="020F0302020204030204"/>
            </a:rPr>
            <a:t> RECIEVER</a:t>
          </a:r>
        </a:p>
      </dgm:t>
    </dgm:pt>
    <dgm:pt modelId="{CDDABCAE-CC67-4858-905F-5A9FC10197F0}" type="parTrans" cxnId="{920C7294-6075-4699-BD6D-4D4FF836EB81}">
      <dgm:prSet/>
      <dgm:spPr/>
    </dgm:pt>
    <dgm:pt modelId="{28F98494-297B-4998-A2B4-DDE6758FBBB3}" type="sibTrans" cxnId="{920C7294-6075-4699-BD6D-4D4FF836EB81}">
      <dgm:prSet/>
      <dgm:spPr/>
    </dgm:pt>
    <dgm:pt modelId="{43B64CE8-4723-4571-8990-ACC3E93D7DDA}" type="pres">
      <dgm:prSet presAssocID="{6DDD8962-23FD-4A70-9BCC-6DC33C7867D1}" presName="outerComposite" presStyleCnt="0">
        <dgm:presLayoutVars>
          <dgm:chMax val="5"/>
          <dgm:dir/>
          <dgm:resizeHandles val="exact"/>
        </dgm:presLayoutVars>
      </dgm:prSet>
      <dgm:spPr/>
    </dgm:pt>
    <dgm:pt modelId="{46CDB8F1-753F-4CDB-9B06-BBE68290CF35}" type="pres">
      <dgm:prSet presAssocID="{6DDD8962-23FD-4A70-9BCC-6DC33C7867D1}" presName="dummyMaxCanvas" presStyleCnt="0">
        <dgm:presLayoutVars/>
      </dgm:prSet>
      <dgm:spPr/>
    </dgm:pt>
    <dgm:pt modelId="{A8537A2F-DBF9-4D45-AD5C-698490FC5BF3}" type="pres">
      <dgm:prSet presAssocID="{6DDD8962-23FD-4A70-9BCC-6DC33C7867D1}" presName="FourNodes_1" presStyleLbl="node1" presStyleIdx="0" presStyleCnt="4">
        <dgm:presLayoutVars>
          <dgm:bulletEnabled val="1"/>
        </dgm:presLayoutVars>
      </dgm:prSet>
      <dgm:spPr/>
    </dgm:pt>
    <dgm:pt modelId="{82D2CDEA-8A36-48F8-B381-E4E0781D5A18}" type="pres">
      <dgm:prSet presAssocID="{6DDD8962-23FD-4A70-9BCC-6DC33C7867D1}" presName="FourNodes_2" presStyleLbl="node1" presStyleIdx="1" presStyleCnt="4">
        <dgm:presLayoutVars>
          <dgm:bulletEnabled val="1"/>
        </dgm:presLayoutVars>
      </dgm:prSet>
      <dgm:spPr/>
    </dgm:pt>
    <dgm:pt modelId="{09A3334E-48B5-4FC0-B28B-ADB8B9C7AD42}" type="pres">
      <dgm:prSet presAssocID="{6DDD8962-23FD-4A70-9BCC-6DC33C7867D1}" presName="FourNodes_3" presStyleLbl="node1" presStyleIdx="2" presStyleCnt="4">
        <dgm:presLayoutVars>
          <dgm:bulletEnabled val="1"/>
        </dgm:presLayoutVars>
      </dgm:prSet>
      <dgm:spPr/>
    </dgm:pt>
    <dgm:pt modelId="{CD79D1F5-EE04-4711-B3C6-FF755A4739ED}" type="pres">
      <dgm:prSet presAssocID="{6DDD8962-23FD-4A70-9BCC-6DC33C7867D1}" presName="FourNodes_4" presStyleLbl="node1" presStyleIdx="3" presStyleCnt="4">
        <dgm:presLayoutVars>
          <dgm:bulletEnabled val="1"/>
        </dgm:presLayoutVars>
      </dgm:prSet>
      <dgm:spPr/>
    </dgm:pt>
    <dgm:pt modelId="{D0FF5170-C238-4ADB-962B-362C3C157D37}" type="pres">
      <dgm:prSet presAssocID="{6DDD8962-23FD-4A70-9BCC-6DC33C7867D1}" presName="FourConn_1-2" presStyleLbl="fgAccFollowNode1" presStyleIdx="0" presStyleCnt="3">
        <dgm:presLayoutVars>
          <dgm:bulletEnabled val="1"/>
        </dgm:presLayoutVars>
      </dgm:prSet>
      <dgm:spPr/>
    </dgm:pt>
    <dgm:pt modelId="{B7CF7254-0AFA-43E7-802C-7A8D679B0BAA}" type="pres">
      <dgm:prSet presAssocID="{6DDD8962-23FD-4A70-9BCC-6DC33C7867D1}" presName="FourConn_2-3" presStyleLbl="fgAccFollowNode1" presStyleIdx="1" presStyleCnt="3">
        <dgm:presLayoutVars>
          <dgm:bulletEnabled val="1"/>
        </dgm:presLayoutVars>
      </dgm:prSet>
      <dgm:spPr/>
    </dgm:pt>
    <dgm:pt modelId="{AC0F4548-3B78-43A0-8405-E67BDAECEC15}" type="pres">
      <dgm:prSet presAssocID="{6DDD8962-23FD-4A70-9BCC-6DC33C7867D1}" presName="FourConn_3-4" presStyleLbl="fgAccFollowNode1" presStyleIdx="2" presStyleCnt="3">
        <dgm:presLayoutVars>
          <dgm:bulletEnabled val="1"/>
        </dgm:presLayoutVars>
      </dgm:prSet>
      <dgm:spPr/>
    </dgm:pt>
    <dgm:pt modelId="{AE567EF1-5B7E-4989-B512-380202E79015}" type="pres">
      <dgm:prSet presAssocID="{6DDD8962-23FD-4A70-9BCC-6DC33C7867D1}" presName="FourNodes_1_text" presStyleLbl="node1" presStyleIdx="3" presStyleCnt="4">
        <dgm:presLayoutVars>
          <dgm:bulletEnabled val="1"/>
        </dgm:presLayoutVars>
      </dgm:prSet>
      <dgm:spPr/>
    </dgm:pt>
    <dgm:pt modelId="{3C566D76-E7A4-4DD0-9173-37318820636A}" type="pres">
      <dgm:prSet presAssocID="{6DDD8962-23FD-4A70-9BCC-6DC33C7867D1}" presName="FourNodes_2_text" presStyleLbl="node1" presStyleIdx="3" presStyleCnt="4">
        <dgm:presLayoutVars>
          <dgm:bulletEnabled val="1"/>
        </dgm:presLayoutVars>
      </dgm:prSet>
      <dgm:spPr/>
    </dgm:pt>
    <dgm:pt modelId="{D87DA6F8-50DB-4E58-8E36-8B19E0AC9FBF}" type="pres">
      <dgm:prSet presAssocID="{6DDD8962-23FD-4A70-9BCC-6DC33C7867D1}" presName="FourNodes_3_text" presStyleLbl="node1" presStyleIdx="3" presStyleCnt="4">
        <dgm:presLayoutVars>
          <dgm:bulletEnabled val="1"/>
        </dgm:presLayoutVars>
      </dgm:prSet>
      <dgm:spPr/>
    </dgm:pt>
    <dgm:pt modelId="{C08261A9-9B54-4CFE-AC5F-76E11E1295E0}" type="pres">
      <dgm:prSet presAssocID="{6DDD8962-23FD-4A70-9BCC-6DC33C7867D1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A768F819-F000-41B7-B47D-32A385CAA3A6}" type="presOf" srcId="{93470756-A2B1-48BB-BC66-A92CCE31AD73}" destId="{09A3334E-48B5-4FC0-B28B-ADB8B9C7AD42}" srcOrd="0" destOrd="0" presId="urn:microsoft.com/office/officeart/2005/8/layout/vProcess5"/>
    <dgm:cxn modelId="{1443AB1C-CEB7-43B5-96C5-6FE2125B65B0}" type="presOf" srcId="{6200C1DE-9048-4C70-8E7E-461B8ED0F4FA}" destId="{C08261A9-9B54-4CFE-AC5F-76E11E1295E0}" srcOrd="1" destOrd="0" presId="urn:microsoft.com/office/officeart/2005/8/layout/vProcess5"/>
    <dgm:cxn modelId="{CF4F8322-BC74-4BE4-B370-4714AC4CB0F1}" srcId="{6DDD8962-23FD-4A70-9BCC-6DC33C7867D1}" destId="{837D2389-4DB2-4787-9732-9549594D9CD9}" srcOrd="1" destOrd="0" parTransId="{2F491E48-4BDF-43C5-8049-59AA5E62E26A}" sibTransId="{74A0D4F9-1550-4D6B-AF77-C4E7CA7D5B2E}"/>
    <dgm:cxn modelId="{576C382F-9363-4E39-A293-E71AD213BBB6}" type="presOf" srcId="{6DDD8962-23FD-4A70-9BCC-6DC33C7867D1}" destId="{43B64CE8-4723-4571-8990-ACC3E93D7DDA}" srcOrd="0" destOrd="0" presId="urn:microsoft.com/office/officeart/2005/8/layout/vProcess5"/>
    <dgm:cxn modelId="{E69D7736-CAEB-4E33-80FC-9402CFBD14FE}" srcId="{6DDD8962-23FD-4A70-9BCC-6DC33C7867D1}" destId="{68120515-ED4C-4275-B768-BCEAF44D2EF6}" srcOrd="0" destOrd="0" parTransId="{B5661366-8992-4F68-96D5-AA08286C6E76}" sibTransId="{F4B1564B-0597-4401-99C5-0048C099802E}"/>
    <dgm:cxn modelId="{30D43743-4B0E-4E23-9469-338D018318A8}" type="presOf" srcId="{9AF2FA77-708F-4575-896F-8E3BB2C4B1C9}" destId="{AC0F4548-3B78-43A0-8405-E67BDAECEC15}" srcOrd="0" destOrd="0" presId="urn:microsoft.com/office/officeart/2005/8/layout/vProcess5"/>
    <dgm:cxn modelId="{9EF3936D-E5B8-4657-B178-A969E813CF5B}" type="presOf" srcId="{93470756-A2B1-48BB-BC66-A92CCE31AD73}" destId="{D87DA6F8-50DB-4E58-8E36-8B19E0AC9FBF}" srcOrd="1" destOrd="0" presId="urn:microsoft.com/office/officeart/2005/8/layout/vProcess5"/>
    <dgm:cxn modelId="{C2D6F174-1216-4885-922E-310465D71EB4}" type="presOf" srcId="{68120515-ED4C-4275-B768-BCEAF44D2EF6}" destId="{AE567EF1-5B7E-4989-B512-380202E79015}" srcOrd="1" destOrd="0" presId="urn:microsoft.com/office/officeart/2005/8/layout/vProcess5"/>
    <dgm:cxn modelId="{AEBB9776-AD2D-429D-8678-45750FB30AB3}" type="presOf" srcId="{837D2389-4DB2-4787-9732-9549594D9CD9}" destId="{82D2CDEA-8A36-48F8-B381-E4E0781D5A18}" srcOrd="0" destOrd="0" presId="urn:microsoft.com/office/officeart/2005/8/layout/vProcess5"/>
    <dgm:cxn modelId="{920C7294-6075-4699-BD6D-4D4FF836EB81}" srcId="{6DDD8962-23FD-4A70-9BCC-6DC33C7867D1}" destId="{6200C1DE-9048-4C70-8E7E-461B8ED0F4FA}" srcOrd="3" destOrd="0" parTransId="{CDDABCAE-CC67-4858-905F-5A9FC10197F0}" sibTransId="{28F98494-297B-4998-A2B4-DDE6758FBBB3}"/>
    <dgm:cxn modelId="{6D4C49A2-2F3D-4687-B47F-DA969A834293}" type="presOf" srcId="{68120515-ED4C-4275-B768-BCEAF44D2EF6}" destId="{A8537A2F-DBF9-4D45-AD5C-698490FC5BF3}" srcOrd="0" destOrd="0" presId="urn:microsoft.com/office/officeart/2005/8/layout/vProcess5"/>
    <dgm:cxn modelId="{21794AA8-9BFC-4C62-83B3-649F2B880C30}" type="presOf" srcId="{74A0D4F9-1550-4D6B-AF77-C4E7CA7D5B2E}" destId="{B7CF7254-0AFA-43E7-802C-7A8D679B0BAA}" srcOrd="0" destOrd="0" presId="urn:microsoft.com/office/officeart/2005/8/layout/vProcess5"/>
    <dgm:cxn modelId="{2F4070CF-8914-4F23-AAE6-D984C72C5F18}" type="presOf" srcId="{837D2389-4DB2-4787-9732-9549594D9CD9}" destId="{3C566D76-E7A4-4DD0-9173-37318820636A}" srcOrd="1" destOrd="0" presId="urn:microsoft.com/office/officeart/2005/8/layout/vProcess5"/>
    <dgm:cxn modelId="{1904B2E8-006A-4E32-8DD0-5E44E2D57EA8}" srcId="{6DDD8962-23FD-4A70-9BCC-6DC33C7867D1}" destId="{93470756-A2B1-48BB-BC66-A92CCE31AD73}" srcOrd="2" destOrd="0" parTransId="{B3877EE7-9398-48ED-8A68-B560E7E40A01}" sibTransId="{9AF2FA77-708F-4575-896F-8E3BB2C4B1C9}"/>
    <dgm:cxn modelId="{A8DB73F1-74E5-4816-82FA-729C18B57ECD}" type="presOf" srcId="{F4B1564B-0597-4401-99C5-0048C099802E}" destId="{D0FF5170-C238-4ADB-962B-362C3C157D37}" srcOrd="0" destOrd="0" presId="urn:microsoft.com/office/officeart/2005/8/layout/vProcess5"/>
    <dgm:cxn modelId="{0E404BFE-6C1D-4783-B418-A443731995EE}" type="presOf" srcId="{6200C1DE-9048-4C70-8E7E-461B8ED0F4FA}" destId="{CD79D1F5-EE04-4711-B3C6-FF755A4739ED}" srcOrd="0" destOrd="0" presId="urn:microsoft.com/office/officeart/2005/8/layout/vProcess5"/>
    <dgm:cxn modelId="{39B78C84-FE12-4B95-993A-0F73522DFFCA}" type="presParOf" srcId="{43B64CE8-4723-4571-8990-ACC3E93D7DDA}" destId="{46CDB8F1-753F-4CDB-9B06-BBE68290CF35}" srcOrd="0" destOrd="0" presId="urn:microsoft.com/office/officeart/2005/8/layout/vProcess5"/>
    <dgm:cxn modelId="{08F99326-23ED-4D4B-A009-DAAEA283C4FD}" type="presParOf" srcId="{43B64CE8-4723-4571-8990-ACC3E93D7DDA}" destId="{A8537A2F-DBF9-4D45-AD5C-698490FC5BF3}" srcOrd="1" destOrd="0" presId="urn:microsoft.com/office/officeart/2005/8/layout/vProcess5"/>
    <dgm:cxn modelId="{4593E34B-2A4E-4DB9-BEFC-19A32C35E8BE}" type="presParOf" srcId="{43B64CE8-4723-4571-8990-ACC3E93D7DDA}" destId="{82D2CDEA-8A36-48F8-B381-E4E0781D5A18}" srcOrd="2" destOrd="0" presId="urn:microsoft.com/office/officeart/2005/8/layout/vProcess5"/>
    <dgm:cxn modelId="{95ABF3E4-1E28-4E84-A3D4-DF101F4B7CD3}" type="presParOf" srcId="{43B64CE8-4723-4571-8990-ACC3E93D7DDA}" destId="{09A3334E-48B5-4FC0-B28B-ADB8B9C7AD42}" srcOrd="3" destOrd="0" presId="urn:microsoft.com/office/officeart/2005/8/layout/vProcess5"/>
    <dgm:cxn modelId="{DF20F2FA-C84F-4431-B768-2533DE930868}" type="presParOf" srcId="{43B64CE8-4723-4571-8990-ACC3E93D7DDA}" destId="{CD79D1F5-EE04-4711-B3C6-FF755A4739ED}" srcOrd="4" destOrd="0" presId="urn:microsoft.com/office/officeart/2005/8/layout/vProcess5"/>
    <dgm:cxn modelId="{A8DFABFE-5B57-4B33-823D-805BB59F485B}" type="presParOf" srcId="{43B64CE8-4723-4571-8990-ACC3E93D7DDA}" destId="{D0FF5170-C238-4ADB-962B-362C3C157D37}" srcOrd="5" destOrd="0" presId="urn:microsoft.com/office/officeart/2005/8/layout/vProcess5"/>
    <dgm:cxn modelId="{E2B08396-6536-4ED3-983A-BF3CB4E94627}" type="presParOf" srcId="{43B64CE8-4723-4571-8990-ACC3E93D7DDA}" destId="{B7CF7254-0AFA-43E7-802C-7A8D679B0BAA}" srcOrd="6" destOrd="0" presId="urn:microsoft.com/office/officeart/2005/8/layout/vProcess5"/>
    <dgm:cxn modelId="{5F061760-1DA4-4966-A11E-6F7904E0FD29}" type="presParOf" srcId="{43B64CE8-4723-4571-8990-ACC3E93D7DDA}" destId="{AC0F4548-3B78-43A0-8405-E67BDAECEC15}" srcOrd="7" destOrd="0" presId="urn:microsoft.com/office/officeart/2005/8/layout/vProcess5"/>
    <dgm:cxn modelId="{7F93F799-323A-4FB3-8450-943C408D8339}" type="presParOf" srcId="{43B64CE8-4723-4571-8990-ACC3E93D7DDA}" destId="{AE567EF1-5B7E-4989-B512-380202E79015}" srcOrd="8" destOrd="0" presId="urn:microsoft.com/office/officeart/2005/8/layout/vProcess5"/>
    <dgm:cxn modelId="{D968B264-5B59-44BB-91AB-A5CFD9F1C9C4}" type="presParOf" srcId="{43B64CE8-4723-4571-8990-ACC3E93D7DDA}" destId="{3C566D76-E7A4-4DD0-9173-37318820636A}" srcOrd="9" destOrd="0" presId="urn:microsoft.com/office/officeart/2005/8/layout/vProcess5"/>
    <dgm:cxn modelId="{CF0CCACF-1A96-4D21-AD64-0179C5D70E7F}" type="presParOf" srcId="{43B64CE8-4723-4571-8990-ACC3E93D7DDA}" destId="{D87DA6F8-50DB-4E58-8E36-8B19E0AC9FBF}" srcOrd="10" destOrd="0" presId="urn:microsoft.com/office/officeart/2005/8/layout/vProcess5"/>
    <dgm:cxn modelId="{B5084F66-3EA5-46B6-ABB0-EDD60925413C}" type="presParOf" srcId="{43B64CE8-4723-4571-8990-ACC3E93D7DDA}" destId="{C08261A9-9B54-4CFE-AC5F-76E11E1295E0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25B9E41-6163-465D-A70B-0CFAFFBFA40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F19492C-B0D5-40CE-9773-F651E8589AF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Thanks for Listening............</a:t>
          </a:r>
          <a:endParaRPr lang="en-US"/>
        </a:p>
      </dgm:t>
    </dgm:pt>
    <dgm:pt modelId="{C4D8632E-AC94-4902-A6BB-4E92F7DEF03D}" type="parTrans" cxnId="{84917509-F45B-4C15-B359-DC2853652EEE}">
      <dgm:prSet/>
      <dgm:spPr/>
      <dgm:t>
        <a:bodyPr/>
        <a:lstStyle/>
        <a:p>
          <a:endParaRPr lang="en-US"/>
        </a:p>
      </dgm:t>
    </dgm:pt>
    <dgm:pt modelId="{67023BED-953F-4670-8FB9-90AD254DDB1C}" type="sibTrans" cxnId="{84917509-F45B-4C15-B359-DC2853652EEE}">
      <dgm:prSet/>
      <dgm:spPr/>
      <dgm:t>
        <a:bodyPr/>
        <a:lstStyle/>
        <a:p>
          <a:endParaRPr lang="en-US"/>
        </a:p>
      </dgm:t>
    </dgm:pt>
    <dgm:pt modelId="{03A453D6-6605-41E5-88DC-B13263D81C1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Any Questions?</a:t>
          </a:r>
          <a:endParaRPr lang="en-US"/>
        </a:p>
      </dgm:t>
    </dgm:pt>
    <dgm:pt modelId="{A62C824B-FC64-446A-8332-EC72D6A6E3ED}" type="parTrans" cxnId="{CF45015C-AA0C-40E1-AB4A-F248CAADC034}">
      <dgm:prSet/>
      <dgm:spPr/>
      <dgm:t>
        <a:bodyPr/>
        <a:lstStyle/>
        <a:p>
          <a:endParaRPr lang="en-US"/>
        </a:p>
      </dgm:t>
    </dgm:pt>
    <dgm:pt modelId="{03D86255-0567-4372-BD0F-C0EE67B7C22C}" type="sibTrans" cxnId="{CF45015C-AA0C-40E1-AB4A-F248CAADC034}">
      <dgm:prSet/>
      <dgm:spPr/>
      <dgm:t>
        <a:bodyPr/>
        <a:lstStyle/>
        <a:p>
          <a:endParaRPr lang="en-US"/>
        </a:p>
      </dgm:t>
    </dgm:pt>
    <dgm:pt modelId="{EFDC75DE-CD00-4D11-A2FB-A6D1B0346A2C}" type="pres">
      <dgm:prSet presAssocID="{625B9E41-6163-465D-A70B-0CFAFFBFA40E}" presName="root" presStyleCnt="0">
        <dgm:presLayoutVars>
          <dgm:dir/>
          <dgm:resizeHandles val="exact"/>
        </dgm:presLayoutVars>
      </dgm:prSet>
      <dgm:spPr/>
    </dgm:pt>
    <dgm:pt modelId="{E92862C8-06C0-4C8C-8FD8-FFCC6130363F}" type="pres">
      <dgm:prSet presAssocID="{8F19492C-B0D5-40CE-9773-F651E8589AF2}" presName="compNode" presStyleCnt="0"/>
      <dgm:spPr/>
    </dgm:pt>
    <dgm:pt modelId="{679B6C41-5F4F-4B81-80F6-75C292DE4C62}" type="pres">
      <dgm:prSet presAssocID="{8F19492C-B0D5-40CE-9773-F651E8589AF2}" presName="bgRect" presStyleLbl="bgShp" presStyleIdx="0" presStyleCnt="2"/>
      <dgm:spPr/>
    </dgm:pt>
    <dgm:pt modelId="{133B10C9-43E1-4930-8663-FFD8D7551EAA}" type="pres">
      <dgm:prSet presAssocID="{8F19492C-B0D5-40CE-9773-F651E8589AF2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4775EFCF-FFD8-4D3A-B920-592B4E47FFD5}" type="pres">
      <dgm:prSet presAssocID="{8F19492C-B0D5-40CE-9773-F651E8589AF2}" presName="spaceRect" presStyleCnt="0"/>
      <dgm:spPr/>
    </dgm:pt>
    <dgm:pt modelId="{026D804F-9F99-4EC4-A162-405F941E1EB6}" type="pres">
      <dgm:prSet presAssocID="{8F19492C-B0D5-40CE-9773-F651E8589AF2}" presName="parTx" presStyleLbl="revTx" presStyleIdx="0" presStyleCnt="2">
        <dgm:presLayoutVars>
          <dgm:chMax val="0"/>
          <dgm:chPref val="0"/>
        </dgm:presLayoutVars>
      </dgm:prSet>
      <dgm:spPr/>
    </dgm:pt>
    <dgm:pt modelId="{29376C1B-9106-43F8-8ADC-414E71446C23}" type="pres">
      <dgm:prSet presAssocID="{67023BED-953F-4670-8FB9-90AD254DDB1C}" presName="sibTrans" presStyleCnt="0"/>
      <dgm:spPr/>
    </dgm:pt>
    <dgm:pt modelId="{E1EAFD48-F4FC-4B2A-A8A3-9F7F9DD7A3D6}" type="pres">
      <dgm:prSet presAssocID="{03A453D6-6605-41E5-88DC-B13263D81C10}" presName="compNode" presStyleCnt="0"/>
      <dgm:spPr/>
    </dgm:pt>
    <dgm:pt modelId="{2D7847F7-907C-4034-B5DB-ED6EFFCCE56D}" type="pres">
      <dgm:prSet presAssocID="{03A453D6-6605-41E5-88DC-B13263D81C10}" presName="bgRect" presStyleLbl="bgShp" presStyleIdx="1" presStyleCnt="2"/>
      <dgm:spPr/>
    </dgm:pt>
    <dgm:pt modelId="{C6D18E6A-6179-4E0A-8021-AFA161B8FEC0}" type="pres">
      <dgm:prSet presAssocID="{03A453D6-6605-41E5-88DC-B13263D81C10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6EFBD3C7-D138-4AD6-9946-E2F5FE1B9867}" type="pres">
      <dgm:prSet presAssocID="{03A453D6-6605-41E5-88DC-B13263D81C10}" presName="spaceRect" presStyleCnt="0"/>
      <dgm:spPr/>
    </dgm:pt>
    <dgm:pt modelId="{159C9B2C-7A1C-4B02-9482-91F74A0C1A50}" type="pres">
      <dgm:prSet presAssocID="{03A453D6-6605-41E5-88DC-B13263D81C10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84917509-F45B-4C15-B359-DC2853652EEE}" srcId="{625B9E41-6163-465D-A70B-0CFAFFBFA40E}" destId="{8F19492C-B0D5-40CE-9773-F651E8589AF2}" srcOrd="0" destOrd="0" parTransId="{C4D8632E-AC94-4902-A6BB-4E92F7DEF03D}" sibTransId="{67023BED-953F-4670-8FB9-90AD254DDB1C}"/>
    <dgm:cxn modelId="{CF45015C-AA0C-40E1-AB4A-F248CAADC034}" srcId="{625B9E41-6163-465D-A70B-0CFAFFBFA40E}" destId="{03A453D6-6605-41E5-88DC-B13263D81C10}" srcOrd="1" destOrd="0" parTransId="{A62C824B-FC64-446A-8332-EC72D6A6E3ED}" sibTransId="{03D86255-0567-4372-BD0F-C0EE67B7C22C}"/>
    <dgm:cxn modelId="{BD085B51-AAB9-46FF-A7A8-83F14ACFFDCD}" type="presOf" srcId="{03A453D6-6605-41E5-88DC-B13263D81C10}" destId="{159C9B2C-7A1C-4B02-9482-91F74A0C1A50}" srcOrd="0" destOrd="0" presId="urn:microsoft.com/office/officeart/2018/2/layout/IconVerticalSolidList"/>
    <dgm:cxn modelId="{5A753E87-90A9-42BD-BF3F-8ACC66C98B6B}" type="presOf" srcId="{8F19492C-B0D5-40CE-9773-F651E8589AF2}" destId="{026D804F-9F99-4EC4-A162-405F941E1EB6}" srcOrd="0" destOrd="0" presId="urn:microsoft.com/office/officeart/2018/2/layout/IconVerticalSolidList"/>
    <dgm:cxn modelId="{92F0E18F-BD4E-433A-A1CD-4F172DCD9987}" type="presOf" srcId="{625B9E41-6163-465D-A70B-0CFAFFBFA40E}" destId="{EFDC75DE-CD00-4D11-A2FB-A6D1B0346A2C}" srcOrd="0" destOrd="0" presId="urn:microsoft.com/office/officeart/2018/2/layout/IconVerticalSolidList"/>
    <dgm:cxn modelId="{78A1A833-2CD9-45DF-AFF5-4B82E0D0EBCB}" type="presParOf" srcId="{EFDC75DE-CD00-4D11-A2FB-A6D1B0346A2C}" destId="{E92862C8-06C0-4C8C-8FD8-FFCC6130363F}" srcOrd="0" destOrd="0" presId="urn:microsoft.com/office/officeart/2018/2/layout/IconVerticalSolidList"/>
    <dgm:cxn modelId="{1D0B7D6E-BEE2-4285-A4D7-C151DDD3EE72}" type="presParOf" srcId="{E92862C8-06C0-4C8C-8FD8-FFCC6130363F}" destId="{679B6C41-5F4F-4B81-80F6-75C292DE4C62}" srcOrd="0" destOrd="0" presId="urn:microsoft.com/office/officeart/2018/2/layout/IconVerticalSolidList"/>
    <dgm:cxn modelId="{B7818B88-09A4-4F9A-91A2-9E2C9BA8A433}" type="presParOf" srcId="{E92862C8-06C0-4C8C-8FD8-FFCC6130363F}" destId="{133B10C9-43E1-4930-8663-FFD8D7551EAA}" srcOrd="1" destOrd="0" presId="urn:microsoft.com/office/officeart/2018/2/layout/IconVerticalSolidList"/>
    <dgm:cxn modelId="{D758BC6C-4937-49BB-BAA1-F1DE003489D9}" type="presParOf" srcId="{E92862C8-06C0-4C8C-8FD8-FFCC6130363F}" destId="{4775EFCF-FFD8-4D3A-B920-592B4E47FFD5}" srcOrd="2" destOrd="0" presId="urn:microsoft.com/office/officeart/2018/2/layout/IconVerticalSolidList"/>
    <dgm:cxn modelId="{D8753C11-5769-423C-80D6-9A72D197D486}" type="presParOf" srcId="{E92862C8-06C0-4C8C-8FD8-FFCC6130363F}" destId="{026D804F-9F99-4EC4-A162-405F941E1EB6}" srcOrd="3" destOrd="0" presId="urn:microsoft.com/office/officeart/2018/2/layout/IconVerticalSolidList"/>
    <dgm:cxn modelId="{81AC306A-C253-4C43-ADCE-F91502B0563F}" type="presParOf" srcId="{EFDC75DE-CD00-4D11-A2FB-A6D1B0346A2C}" destId="{29376C1B-9106-43F8-8ADC-414E71446C23}" srcOrd="1" destOrd="0" presId="urn:microsoft.com/office/officeart/2018/2/layout/IconVerticalSolidList"/>
    <dgm:cxn modelId="{D7C531B0-0081-4C45-B976-C606E8B97D09}" type="presParOf" srcId="{EFDC75DE-CD00-4D11-A2FB-A6D1B0346A2C}" destId="{E1EAFD48-F4FC-4B2A-A8A3-9F7F9DD7A3D6}" srcOrd="2" destOrd="0" presId="urn:microsoft.com/office/officeart/2018/2/layout/IconVerticalSolidList"/>
    <dgm:cxn modelId="{271A6909-EFCD-4103-9A70-A0B5AC9521E0}" type="presParOf" srcId="{E1EAFD48-F4FC-4B2A-A8A3-9F7F9DD7A3D6}" destId="{2D7847F7-907C-4034-B5DB-ED6EFFCCE56D}" srcOrd="0" destOrd="0" presId="urn:microsoft.com/office/officeart/2018/2/layout/IconVerticalSolidList"/>
    <dgm:cxn modelId="{2E7CBEE4-5C3D-49F5-9399-C5AEDE2F7F10}" type="presParOf" srcId="{E1EAFD48-F4FC-4B2A-A8A3-9F7F9DD7A3D6}" destId="{C6D18E6A-6179-4E0A-8021-AFA161B8FEC0}" srcOrd="1" destOrd="0" presId="urn:microsoft.com/office/officeart/2018/2/layout/IconVerticalSolidList"/>
    <dgm:cxn modelId="{DDA0FC47-E42B-4649-BCF7-A9359DA19381}" type="presParOf" srcId="{E1EAFD48-F4FC-4B2A-A8A3-9F7F9DD7A3D6}" destId="{6EFBD3C7-D138-4AD6-9946-E2F5FE1B9867}" srcOrd="2" destOrd="0" presId="urn:microsoft.com/office/officeart/2018/2/layout/IconVerticalSolidList"/>
    <dgm:cxn modelId="{2DFFBFC5-BE76-44FA-BA1E-F377C102E23F}" type="presParOf" srcId="{E1EAFD48-F4FC-4B2A-A8A3-9F7F9DD7A3D6}" destId="{159C9B2C-7A1C-4B02-9482-91F74A0C1A5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191DE9-36D8-4794-9C78-1B90ECB11FF5}">
      <dsp:nvSpPr>
        <dsp:cNvPr id="0" name=""/>
        <dsp:cNvSpPr/>
      </dsp:nvSpPr>
      <dsp:spPr>
        <a:xfrm>
          <a:off x="4171622" y="2533"/>
          <a:ext cx="1557989" cy="75083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ptos Display" panose="020F0302020204030204"/>
            </a:rPr>
            <a:t> </a:t>
          </a:r>
          <a:r>
            <a:rPr lang="en-GB" sz="1800" kern="1200">
              <a:latin typeface="Aptos Display" panose="020F0302020204030204"/>
            </a:rPr>
            <a:t>SOURCE</a:t>
          </a:r>
          <a:endParaRPr lang="en-GB" sz="1800" kern="1200"/>
        </a:p>
      </dsp:txBody>
      <dsp:txXfrm>
        <a:off x="4193613" y="24524"/>
        <a:ext cx="1514007" cy="706856"/>
      </dsp:txXfrm>
    </dsp:sp>
    <dsp:sp modelId="{1D1D2692-E528-4309-AAF7-3D3447CFF4D9}">
      <dsp:nvSpPr>
        <dsp:cNvPr id="0" name=""/>
        <dsp:cNvSpPr/>
      </dsp:nvSpPr>
      <dsp:spPr>
        <a:xfrm rot="5400000">
          <a:off x="4809835" y="772143"/>
          <a:ext cx="281564" cy="337877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 rot="-5400000">
        <a:off x="4849254" y="800300"/>
        <a:ext cx="202727" cy="197095"/>
      </dsp:txXfrm>
    </dsp:sp>
    <dsp:sp modelId="{01379E00-16ED-4BD8-AED2-2A38D7E96886}">
      <dsp:nvSpPr>
        <dsp:cNvPr id="0" name=""/>
        <dsp:cNvSpPr/>
      </dsp:nvSpPr>
      <dsp:spPr>
        <a:xfrm>
          <a:off x="4171622" y="1128791"/>
          <a:ext cx="1557989" cy="75083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ptos Display" panose="020F0302020204030204"/>
            </a:rPr>
            <a:t> TRANSMITTER</a:t>
          </a:r>
          <a:endParaRPr lang="en-GB" sz="1800" kern="1200" dirty="0"/>
        </a:p>
      </dsp:txBody>
      <dsp:txXfrm>
        <a:off x="4193613" y="1150782"/>
        <a:ext cx="1514007" cy="706856"/>
      </dsp:txXfrm>
    </dsp:sp>
    <dsp:sp modelId="{6E33ECFF-27A6-4CB0-A081-BC5ADA53AB66}">
      <dsp:nvSpPr>
        <dsp:cNvPr id="0" name=""/>
        <dsp:cNvSpPr/>
      </dsp:nvSpPr>
      <dsp:spPr>
        <a:xfrm rot="5400000">
          <a:off x="4809835" y="1898400"/>
          <a:ext cx="281564" cy="337877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 rot="-5400000">
        <a:off x="4849254" y="1926557"/>
        <a:ext cx="202727" cy="197095"/>
      </dsp:txXfrm>
    </dsp:sp>
    <dsp:sp modelId="{579C6655-AE98-4820-A5AA-C9572DE179EB}">
      <dsp:nvSpPr>
        <dsp:cNvPr id="0" name=""/>
        <dsp:cNvSpPr/>
      </dsp:nvSpPr>
      <dsp:spPr>
        <a:xfrm>
          <a:off x="4171622" y="2255048"/>
          <a:ext cx="1557989" cy="75083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ptos Display" panose="020F0302020204030204"/>
            </a:rPr>
            <a:t> CHANNEL</a:t>
          </a:r>
          <a:endParaRPr lang="en-GB" sz="1800" kern="1200" dirty="0"/>
        </a:p>
      </dsp:txBody>
      <dsp:txXfrm>
        <a:off x="4193613" y="2277039"/>
        <a:ext cx="1514007" cy="706856"/>
      </dsp:txXfrm>
    </dsp:sp>
    <dsp:sp modelId="{B471F285-A2FE-4C7C-9DBC-65B846408C20}">
      <dsp:nvSpPr>
        <dsp:cNvPr id="0" name=""/>
        <dsp:cNvSpPr/>
      </dsp:nvSpPr>
      <dsp:spPr>
        <a:xfrm rot="5400000">
          <a:off x="4809835" y="3024657"/>
          <a:ext cx="281564" cy="337877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 rot="-5400000">
        <a:off x="4849254" y="3052814"/>
        <a:ext cx="202727" cy="197095"/>
      </dsp:txXfrm>
    </dsp:sp>
    <dsp:sp modelId="{C618F128-BAD0-4080-96D1-ED310D758175}">
      <dsp:nvSpPr>
        <dsp:cNvPr id="0" name=""/>
        <dsp:cNvSpPr/>
      </dsp:nvSpPr>
      <dsp:spPr>
        <a:xfrm>
          <a:off x="4171622" y="3381306"/>
          <a:ext cx="1557989" cy="75083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ptos Display" panose="020F0302020204030204"/>
            </a:rPr>
            <a:t> NOISE</a:t>
          </a:r>
        </a:p>
      </dsp:txBody>
      <dsp:txXfrm>
        <a:off x="4193613" y="3403297"/>
        <a:ext cx="1514007" cy="706856"/>
      </dsp:txXfrm>
    </dsp:sp>
    <dsp:sp modelId="{905CB524-E455-43AF-A439-F022D5EEBA41}">
      <dsp:nvSpPr>
        <dsp:cNvPr id="0" name=""/>
        <dsp:cNvSpPr/>
      </dsp:nvSpPr>
      <dsp:spPr>
        <a:xfrm rot="5400000">
          <a:off x="4809835" y="4150915"/>
          <a:ext cx="281564" cy="337877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 rot="-5400000">
        <a:off x="4849254" y="4179072"/>
        <a:ext cx="202727" cy="197095"/>
      </dsp:txXfrm>
    </dsp:sp>
    <dsp:sp modelId="{1B0F196D-E55F-4415-B5D5-5111DEBCDCB5}">
      <dsp:nvSpPr>
        <dsp:cNvPr id="0" name=""/>
        <dsp:cNvSpPr/>
      </dsp:nvSpPr>
      <dsp:spPr>
        <a:xfrm>
          <a:off x="4171622" y="4507563"/>
          <a:ext cx="1557989" cy="75083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ptos Display" panose="020F0302020204030204"/>
            </a:rPr>
            <a:t> RECIEVER</a:t>
          </a:r>
        </a:p>
      </dsp:txBody>
      <dsp:txXfrm>
        <a:off x="4193613" y="4529554"/>
        <a:ext cx="1514007" cy="706856"/>
      </dsp:txXfrm>
    </dsp:sp>
    <dsp:sp modelId="{0D2D0B3D-9327-41A7-9CD8-7A32AC67EB42}">
      <dsp:nvSpPr>
        <dsp:cNvPr id="0" name=""/>
        <dsp:cNvSpPr/>
      </dsp:nvSpPr>
      <dsp:spPr>
        <a:xfrm rot="5400000">
          <a:off x="4809835" y="5277172"/>
          <a:ext cx="281564" cy="337877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 rot="-5400000">
        <a:off x="4849254" y="5305329"/>
        <a:ext cx="202727" cy="197095"/>
      </dsp:txXfrm>
    </dsp:sp>
    <dsp:sp modelId="{4F32072E-C793-46E4-B3D9-38B50C036BCD}">
      <dsp:nvSpPr>
        <dsp:cNvPr id="0" name=""/>
        <dsp:cNvSpPr/>
      </dsp:nvSpPr>
      <dsp:spPr>
        <a:xfrm>
          <a:off x="4171622" y="5633820"/>
          <a:ext cx="1557989" cy="75083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ptos Display" panose="020F0302020204030204"/>
            </a:rPr>
            <a:t> DESTINATION</a:t>
          </a:r>
        </a:p>
      </dsp:txBody>
      <dsp:txXfrm>
        <a:off x="4193613" y="5655811"/>
        <a:ext cx="1514007" cy="7068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537A2F-DBF9-4D45-AD5C-698490FC5BF3}">
      <dsp:nvSpPr>
        <dsp:cNvPr id="0" name=""/>
        <dsp:cNvSpPr/>
      </dsp:nvSpPr>
      <dsp:spPr>
        <a:xfrm>
          <a:off x="0" y="0"/>
          <a:ext cx="4263388" cy="89268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>
              <a:latin typeface="Aptos Display" panose="020F0302020204030204"/>
            </a:rPr>
            <a:t> </a:t>
          </a:r>
          <a:r>
            <a:rPr lang="en-GB" sz="3800" kern="1200">
              <a:latin typeface="Aptos Display" panose="020F0302020204030204"/>
            </a:rPr>
            <a:t>SENDER</a:t>
          </a:r>
          <a:endParaRPr lang="en-GB" sz="3800" kern="1200"/>
        </a:p>
      </dsp:txBody>
      <dsp:txXfrm>
        <a:off x="26146" y="26146"/>
        <a:ext cx="3224682" cy="840391"/>
      </dsp:txXfrm>
    </dsp:sp>
    <dsp:sp modelId="{82D2CDEA-8A36-48F8-B381-E4E0781D5A18}">
      <dsp:nvSpPr>
        <dsp:cNvPr id="0" name=""/>
        <dsp:cNvSpPr/>
      </dsp:nvSpPr>
      <dsp:spPr>
        <a:xfrm>
          <a:off x="357058" y="1054989"/>
          <a:ext cx="4263388" cy="89268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>
              <a:latin typeface="Aptos Display" panose="020F0302020204030204"/>
            </a:rPr>
            <a:t> </a:t>
          </a:r>
          <a:r>
            <a:rPr lang="en-GB" sz="3800" kern="1200">
              <a:latin typeface="Aptos Display" panose="020F0302020204030204"/>
            </a:rPr>
            <a:t>MESSAGE</a:t>
          </a:r>
          <a:endParaRPr lang="en-GB" sz="3800" kern="1200"/>
        </a:p>
      </dsp:txBody>
      <dsp:txXfrm>
        <a:off x="383204" y="1081135"/>
        <a:ext cx="3273794" cy="840391"/>
      </dsp:txXfrm>
    </dsp:sp>
    <dsp:sp modelId="{09A3334E-48B5-4FC0-B28B-ADB8B9C7AD42}">
      <dsp:nvSpPr>
        <dsp:cNvPr id="0" name=""/>
        <dsp:cNvSpPr/>
      </dsp:nvSpPr>
      <dsp:spPr>
        <a:xfrm>
          <a:off x="708788" y="2109978"/>
          <a:ext cx="4263388" cy="89268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>
              <a:latin typeface="Aptos Display" panose="020F0302020204030204"/>
            </a:rPr>
            <a:t> CHANNEL</a:t>
          </a:r>
          <a:endParaRPr lang="en-GB" sz="3800" kern="1200"/>
        </a:p>
      </dsp:txBody>
      <dsp:txXfrm>
        <a:off x="734934" y="2136124"/>
        <a:ext cx="3279123" cy="840391"/>
      </dsp:txXfrm>
    </dsp:sp>
    <dsp:sp modelId="{CD79D1F5-EE04-4711-B3C6-FF755A4739ED}">
      <dsp:nvSpPr>
        <dsp:cNvPr id="0" name=""/>
        <dsp:cNvSpPr/>
      </dsp:nvSpPr>
      <dsp:spPr>
        <a:xfrm>
          <a:off x="1065847" y="3164967"/>
          <a:ext cx="4263388" cy="89268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>
              <a:latin typeface="Aptos Display" panose="020F0302020204030204"/>
            </a:rPr>
            <a:t> RECIEVER</a:t>
          </a:r>
        </a:p>
      </dsp:txBody>
      <dsp:txXfrm>
        <a:off x="1091993" y="3191113"/>
        <a:ext cx="3273794" cy="840391"/>
      </dsp:txXfrm>
    </dsp:sp>
    <dsp:sp modelId="{D0FF5170-C238-4ADB-962B-362C3C157D37}">
      <dsp:nvSpPr>
        <dsp:cNvPr id="0" name=""/>
        <dsp:cNvSpPr/>
      </dsp:nvSpPr>
      <dsp:spPr>
        <a:xfrm>
          <a:off x="3683144" y="683714"/>
          <a:ext cx="580243" cy="58024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600" kern="1200"/>
        </a:p>
      </dsp:txBody>
      <dsp:txXfrm>
        <a:off x="3813699" y="683714"/>
        <a:ext cx="319133" cy="436633"/>
      </dsp:txXfrm>
    </dsp:sp>
    <dsp:sp modelId="{B7CF7254-0AFA-43E7-802C-7A8D679B0BAA}">
      <dsp:nvSpPr>
        <dsp:cNvPr id="0" name=""/>
        <dsp:cNvSpPr/>
      </dsp:nvSpPr>
      <dsp:spPr>
        <a:xfrm>
          <a:off x="4040203" y="1738703"/>
          <a:ext cx="580243" cy="58024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600" kern="1200"/>
        </a:p>
      </dsp:txBody>
      <dsp:txXfrm>
        <a:off x="4170758" y="1738703"/>
        <a:ext cx="319133" cy="436633"/>
      </dsp:txXfrm>
    </dsp:sp>
    <dsp:sp modelId="{AC0F4548-3B78-43A0-8405-E67BDAECEC15}">
      <dsp:nvSpPr>
        <dsp:cNvPr id="0" name=""/>
        <dsp:cNvSpPr/>
      </dsp:nvSpPr>
      <dsp:spPr>
        <a:xfrm>
          <a:off x="4391933" y="2793692"/>
          <a:ext cx="580243" cy="580243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600" kern="1200"/>
        </a:p>
      </dsp:txBody>
      <dsp:txXfrm>
        <a:off x="4522488" y="2793692"/>
        <a:ext cx="319133" cy="43663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9B6C41-5F4F-4B81-80F6-75C292DE4C62}">
      <dsp:nvSpPr>
        <dsp:cNvPr id="0" name=""/>
        <dsp:cNvSpPr/>
      </dsp:nvSpPr>
      <dsp:spPr>
        <a:xfrm>
          <a:off x="0" y="890619"/>
          <a:ext cx="6088903" cy="164422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3B10C9-43E1-4930-8663-FFD8D7551EAA}">
      <dsp:nvSpPr>
        <dsp:cNvPr id="0" name=""/>
        <dsp:cNvSpPr/>
      </dsp:nvSpPr>
      <dsp:spPr>
        <a:xfrm>
          <a:off x="497376" y="1260568"/>
          <a:ext cx="904321" cy="9043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6D804F-9F99-4EC4-A162-405F941E1EB6}">
      <dsp:nvSpPr>
        <dsp:cNvPr id="0" name=""/>
        <dsp:cNvSpPr/>
      </dsp:nvSpPr>
      <dsp:spPr>
        <a:xfrm>
          <a:off x="1899074" y="890619"/>
          <a:ext cx="4189828" cy="16442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013" tIns="174013" rIns="174013" bIns="17401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/>
            <a:t>Thanks for Listening............</a:t>
          </a:r>
          <a:endParaRPr lang="en-US" sz="2500" kern="1200"/>
        </a:p>
      </dsp:txBody>
      <dsp:txXfrm>
        <a:off x="1899074" y="890619"/>
        <a:ext cx="4189828" cy="1644220"/>
      </dsp:txXfrm>
    </dsp:sp>
    <dsp:sp modelId="{2D7847F7-907C-4034-B5DB-ED6EFFCCE56D}">
      <dsp:nvSpPr>
        <dsp:cNvPr id="0" name=""/>
        <dsp:cNvSpPr/>
      </dsp:nvSpPr>
      <dsp:spPr>
        <a:xfrm>
          <a:off x="0" y="2945894"/>
          <a:ext cx="6088903" cy="164422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D18E6A-6179-4E0A-8021-AFA161B8FEC0}">
      <dsp:nvSpPr>
        <dsp:cNvPr id="0" name=""/>
        <dsp:cNvSpPr/>
      </dsp:nvSpPr>
      <dsp:spPr>
        <a:xfrm>
          <a:off x="497376" y="3315844"/>
          <a:ext cx="904321" cy="9043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9C9B2C-7A1C-4B02-9482-91F74A0C1A50}">
      <dsp:nvSpPr>
        <dsp:cNvPr id="0" name=""/>
        <dsp:cNvSpPr/>
      </dsp:nvSpPr>
      <dsp:spPr>
        <a:xfrm>
          <a:off x="1899074" y="2945894"/>
          <a:ext cx="4189828" cy="16442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013" tIns="174013" rIns="174013" bIns="17401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/>
            <a:t>Any Questions?</a:t>
          </a:r>
          <a:endParaRPr lang="en-US" sz="2500" kern="1200"/>
        </a:p>
      </dsp:txBody>
      <dsp:txXfrm>
        <a:off x="1899074" y="2945894"/>
        <a:ext cx="4189828" cy="16442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se.gov.uk/" TargetMode="External"/><Relationship Id="rId2" Type="http://schemas.openxmlformats.org/officeDocument/2006/relationships/hyperlink" Target="https://www.food.gov.uk/" TargetMode="Externa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48B49-6135-48B6-AC0F-97E5D8D1F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24108" y="464243"/>
            <a:ext cx="9014348" cy="4107433"/>
          </a:xfrm>
        </p:spPr>
        <p:txBody>
          <a:bodyPr anchor="b">
            <a:normAutofit/>
          </a:bodyPr>
          <a:lstStyle/>
          <a:p>
            <a:pPr marL="285750" indent="-285750">
              <a:lnSpc>
                <a:spcPct val="150000"/>
              </a:lnSpc>
              <a:spcBef>
                <a:spcPts val="1000"/>
              </a:spcBef>
            </a:pPr>
            <a:r>
              <a:rPr lang="en-GB" sz="2400">
                <a:latin typeface="Arial"/>
                <a:cs typeface="Arial"/>
              </a:rPr>
              <a:t>Student Name(s) : </a:t>
            </a:r>
            <a:r>
              <a:rPr lang="en-GB" sz="2400" b="1">
                <a:solidFill>
                  <a:schemeClr val="accent4"/>
                </a:solidFill>
                <a:latin typeface="Arial"/>
                <a:cs typeface="Arial"/>
              </a:rPr>
              <a:t>Masum Hussain</a:t>
            </a:r>
            <a:r>
              <a:rPr lang="en-GB" sz="2400" b="1" dirty="0">
                <a:latin typeface="Arial"/>
                <a:cs typeface="Arial"/>
              </a:rPr>
              <a:t> </a:t>
            </a:r>
            <a:r>
              <a:rPr lang="en-GB" sz="2400">
                <a:latin typeface="Arial"/>
                <a:cs typeface="Arial"/>
              </a:rPr>
              <a:t>&amp;</a:t>
            </a:r>
            <a:r>
              <a:rPr lang="en-GB" sz="2400" b="1" dirty="0">
                <a:latin typeface="Arial"/>
                <a:cs typeface="Arial"/>
              </a:rPr>
              <a:t> </a:t>
            </a:r>
            <a:r>
              <a:rPr lang="en-GB" sz="2400" b="1">
                <a:solidFill>
                  <a:srgbClr val="FF0000"/>
                </a:solidFill>
                <a:latin typeface="Arial"/>
                <a:cs typeface="Arial"/>
              </a:rPr>
              <a:t>Sapphire Edwards</a:t>
            </a:r>
          </a:p>
          <a:p>
            <a:pPr marL="285750" indent="-285750">
              <a:lnSpc>
                <a:spcPct val="150000"/>
              </a:lnSpc>
              <a:spcBef>
                <a:spcPts val="1000"/>
              </a:spcBef>
            </a:pPr>
            <a:r>
              <a:rPr lang="en-GB" sz="2400">
                <a:latin typeface="Arial"/>
                <a:cs typeface="Arial"/>
              </a:rPr>
              <a:t>Student ID(s) : </a:t>
            </a:r>
            <a:r>
              <a:rPr lang="en-GB" sz="2400" b="1">
                <a:solidFill>
                  <a:schemeClr val="accent4"/>
                </a:solidFill>
                <a:latin typeface="Arial"/>
                <a:cs typeface="Arial"/>
              </a:rPr>
              <a:t>2528506</a:t>
            </a:r>
            <a:r>
              <a:rPr lang="en-GB" sz="2400">
                <a:latin typeface="Arial"/>
                <a:cs typeface="Arial"/>
              </a:rPr>
              <a:t> &amp; </a:t>
            </a:r>
            <a:r>
              <a:rPr lang="en-GB" sz="2400" b="1">
                <a:solidFill>
                  <a:srgbClr val="FF0000"/>
                </a:solidFill>
                <a:latin typeface="Arial"/>
                <a:cs typeface="Arial"/>
              </a:rPr>
              <a:t>2237385</a:t>
            </a:r>
          </a:p>
          <a:p>
            <a:pPr marL="285750" indent="-285750">
              <a:lnSpc>
                <a:spcPct val="150000"/>
              </a:lnSpc>
              <a:spcBef>
                <a:spcPts val="1000"/>
              </a:spcBef>
            </a:pPr>
            <a:r>
              <a:rPr lang="en-GB" sz="2400" dirty="0">
                <a:latin typeface="Arial"/>
                <a:cs typeface="Arial"/>
              </a:rPr>
              <a:t>Lecturer : </a:t>
            </a:r>
            <a:r>
              <a:rPr lang="en-GB" sz="2400" b="1" dirty="0">
                <a:latin typeface="Arial"/>
                <a:cs typeface="Arial"/>
              </a:rPr>
              <a:t>Ade </a:t>
            </a:r>
            <a:r>
              <a:rPr lang="en-GB" sz="2400" b="1">
                <a:latin typeface="Arial"/>
                <a:cs typeface="Arial"/>
              </a:rPr>
              <a:t>Adegbite</a:t>
            </a:r>
          </a:p>
          <a:p>
            <a:pPr marL="285750" indent="-285750">
              <a:lnSpc>
                <a:spcPct val="150000"/>
              </a:lnSpc>
              <a:spcBef>
                <a:spcPts val="1000"/>
              </a:spcBef>
            </a:pPr>
            <a:r>
              <a:rPr lang="en-GB" sz="2400">
                <a:latin typeface="Arial"/>
                <a:cs typeface="Arial"/>
              </a:rPr>
              <a:t>Module Code : </a:t>
            </a:r>
            <a:r>
              <a:rPr lang="en-GB" sz="2400" b="1">
                <a:latin typeface="Arial"/>
                <a:cs typeface="Arial"/>
              </a:rPr>
              <a:t>LCLM4003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>
                <a:latin typeface="Arial"/>
                <a:cs typeface="Arial"/>
              </a:rPr>
              <a:t>Module : </a:t>
            </a:r>
            <a:r>
              <a:rPr lang="en-GB" sz="2400" b="1">
                <a:solidFill>
                  <a:schemeClr val="accent5"/>
                </a:solidFill>
                <a:latin typeface="Arial"/>
                <a:cs typeface="Arial"/>
              </a:rPr>
              <a:t>Effective Teamworking and Communication</a:t>
            </a:r>
            <a:br>
              <a:rPr lang="en-GB" sz="2400" dirty="0">
                <a:latin typeface="Arial"/>
                <a:cs typeface="Arial"/>
              </a:rPr>
            </a:br>
            <a:endParaRPr lang="en-GB" sz="2400">
              <a:latin typeface="Arial"/>
              <a:cs typeface="Arial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8" y="4374554"/>
            <a:ext cx="12192007" cy="248344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40655" y="4374554"/>
            <a:ext cx="4051344" cy="2483446"/>
          </a:xfrm>
          <a:prstGeom prst="rect">
            <a:avLst/>
          </a:prstGeom>
          <a:gradFill>
            <a:gsLst>
              <a:gs pos="4000">
                <a:schemeClr val="accent1">
                  <a:alpha val="21000"/>
                </a:schemeClr>
              </a:gs>
              <a:gs pos="83000">
                <a:schemeClr val="accent1">
                  <a:lumMod val="50000"/>
                  <a:alpha val="61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256AC18-FB41-4977-8B0C-F5082335A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4379429"/>
            <a:ext cx="12191984" cy="1953928"/>
          </a:xfrm>
          <a:prstGeom prst="rect">
            <a:avLst/>
          </a:prstGeom>
          <a:gradFill>
            <a:gsLst>
              <a:gs pos="32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alpha val="5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" y="4380927"/>
            <a:ext cx="12192000" cy="2019443"/>
          </a:xfrm>
          <a:prstGeom prst="rect">
            <a:avLst/>
          </a:prstGeom>
          <a:gradFill>
            <a:gsLst>
              <a:gs pos="3200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45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24108" y="4573408"/>
            <a:ext cx="9340813" cy="1760343"/>
          </a:xfrm>
        </p:spPr>
        <p:txBody>
          <a:bodyPr anchor="ctr">
            <a:normAutofit/>
          </a:bodyPr>
          <a:lstStyle/>
          <a:p>
            <a:pPr algn="l"/>
            <a:r>
              <a:rPr lang="en-GB" sz="3200" b="1">
                <a:solidFill>
                  <a:schemeClr val="bg1"/>
                </a:solidFill>
                <a:latin typeface="Arial"/>
                <a:cs typeface="Arial"/>
              </a:rPr>
              <a:t>Communication Problems at Flight Foods Ltd: Identifying Barriers and Improving Workplace Communication</a:t>
            </a:r>
            <a:endParaRPr lang="en-US" sz="3200">
              <a:solidFill>
                <a:schemeClr val="bg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009D730-A705-7EF9-DC39-4E77C2447215}"/>
              </a:ext>
            </a:extLst>
          </p:cNvPr>
          <p:cNvSpPr txBox="1"/>
          <p:nvPr/>
        </p:nvSpPr>
        <p:spPr>
          <a:xfrm>
            <a:off x="6314472" y="729307"/>
            <a:ext cx="5486561" cy="546622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>
                <a:latin typeface="Arial"/>
                <a:cs typeface="Arial"/>
              </a:rPr>
              <a:t>    </a:t>
            </a:r>
            <a:r>
              <a:rPr lang="en-US" sz="2000" b="1" i="0" u="none" strike="noStrike" baseline="0">
                <a:latin typeface="Arial"/>
                <a:cs typeface="Arial"/>
              </a:rPr>
              <a:t>Presentation Overview</a:t>
            </a:r>
            <a:endParaRPr lang="en-US" sz="2000">
              <a:latin typeface="Arial"/>
              <a:cs typeface="Arial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endParaRPr lang="en-US" sz="2000" dirty="0">
              <a:latin typeface="Arial"/>
              <a:cs typeface="Arial"/>
            </a:endParaRPr>
          </a:p>
          <a:p>
            <a:pPr marL="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 </a:t>
            </a:r>
            <a:r>
              <a:rPr lang="en-US" sz="2000" b="0" i="0" u="none" strike="noStrike" baseline="0">
                <a:latin typeface="Arial"/>
                <a:cs typeface="Arial"/>
              </a:rPr>
              <a:t>Introduction to Flight Foods Ltd </a:t>
            </a:r>
            <a:r>
              <a:rPr lang="en-US" sz="2000" b="0" i="0">
                <a:latin typeface="Arial"/>
                <a:cs typeface="Arial"/>
              </a:rPr>
              <a:t>​</a:t>
            </a:r>
          </a:p>
          <a:p>
            <a:pPr marL="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 </a:t>
            </a:r>
            <a:r>
              <a:rPr lang="en-US" sz="2000" b="0" i="0" u="none" strike="noStrike" baseline="0">
                <a:latin typeface="Arial"/>
                <a:cs typeface="Arial"/>
              </a:rPr>
              <a:t>Communication </a:t>
            </a:r>
            <a:r>
              <a:rPr lang="en-US" sz="2000">
                <a:latin typeface="Arial"/>
                <a:cs typeface="Arial"/>
              </a:rPr>
              <a:t>Barriers</a:t>
            </a:r>
            <a:r>
              <a:rPr lang="en-US" sz="2000" b="0" i="0" u="none" strike="noStrike" baseline="0">
                <a:latin typeface="Arial"/>
                <a:cs typeface="Arial"/>
              </a:rPr>
              <a:t> </a:t>
            </a:r>
            <a:r>
              <a:rPr lang="en-US" sz="2000">
                <a:latin typeface="Arial"/>
                <a:cs typeface="Arial"/>
              </a:rPr>
              <a:t>Identified</a:t>
            </a:r>
            <a:r>
              <a:rPr lang="en-US" sz="2000" b="0" i="0" u="none" strike="noStrike" baseline="0">
                <a:latin typeface="Arial"/>
                <a:cs typeface="Arial"/>
              </a:rPr>
              <a:t> </a:t>
            </a:r>
            <a:r>
              <a:rPr lang="en-US" sz="2000" b="0" i="0">
                <a:latin typeface="Arial"/>
                <a:cs typeface="Arial"/>
              </a:rPr>
              <a:t>​</a:t>
            </a:r>
          </a:p>
          <a:p>
            <a:pPr marL="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 </a:t>
            </a:r>
            <a:r>
              <a:rPr lang="en-US" sz="2000" b="0" i="0" u="none" strike="noStrike" baseline="0">
                <a:latin typeface="Arial"/>
                <a:cs typeface="Arial"/>
              </a:rPr>
              <a:t>Relevant </a:t>
            </a:r>
            <a:r>
              <a:rPr lang="en-US" sz="2000">
                <a:latin typeface="Arial"/>
                <a:cs typeface="Arial"/>
              </a:rPr>
              <a:t>Communication</a:t>
            </a:r>
            <a:r>
              <a:rPr lang="en-US" sz="2000" b="0" i="0" u="none" strike="noStrike" baseline="0">
                <a:latin typeface="Arial"/>
                <a:cs typeface="Arial"/>
              </a:rPr>
              <a:t> </a:t>
            </a:r>
            <a:r>
              <a:rPr lang="en-US" sz="2000">
                <a:latin typeface="Arial"/>
                <a:cs typeface="Arial"/>
              </a:rPr>
              <a:t>Theories</a:t>
            </a:r>
            <a:r>
              <a:rPr lang="en-US" sz="2000" b="0" i="0" u="none" strike="noStrike" baseline="0">
                <a:latin typeface="Arial"/>
                <a:cs typeface="Arial"/>
              </a:rPr>
              <a:t> </a:t>
            </a:r>
            <a:r>
              <a:rPr lang="en-US" sz="2000" b="0" i="0">
                <a:latin typeface="Arial"/>
                <a:cs typeface="Arial"/>
              </a:rPr>
              <a:t>​</a:t>
            </a:r>
          </a:p>
          <a:p>
            <a:pPr marL="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 </a:t>
            </a:r>
            <a:r>
              <a:rPr lang="en-US" sz="2000" b="0" i="0" u="none" strike="noStrike" baseline="0">
                <a:latin typeface="Arial"/>
                <a:cs typeface="Arial"/>
              </a:rPr>
              <a:t>Recommendations to overcome </a:t>
            </a:r>
            <a:r>
              <a:rPr lang="en-US" sz="2000">
                <a:latin typeface="Arial"/>
                <a:cs typeface="Arial"/>
              </a:rPr>
              <a:t>Barriers</a:t>
            </a:r>
            <a:r>
              <a:rPr lang="en-US" sz="2000" b="0" i="0" u="none" strike="noStrike" baseline="0">
                <a:latin typeface="Arial"/>
                <a:cs typeface="Arial"/>
              </a:rPr>
              <a:t> </a:t>
            </a:r>
            <a:r>
              <a:rPr lang="en-US" sz="2000" b="0" i="0">
                <a:latin typeface="Arial"/>
                <a:cs typeface="Arial"/>
              </a:rPr>
              <a:t>​</a:t>
            </a:r>
          </a:p>
          <a:p>
            <a:pPr marL="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 </a:t>
            </a:r>
            <a:r>
              <a:rPr lang="en-US" sz="2000" b="0" i="0" u="none" strike="noStrike" baseline="0">
                <a:latin typeface="Arial"/>
                <a:cs typeface="Arial"/>
              </a:rPr>
              <a:t>Conclusion </a:t>
            </a:r>
            <a:r>
              <a:rPr lang="en-US" sz="2000" b="0" i="0">
                <a:latin typeface="Arial"/>
                <a:cs typeface="Arial"/>
              </a:rPr>
              <a:t>​</a:t>
            </a:r>
          </a:p>
          <a:p>
            <a:pPr marL="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 </a:t>
            </a:r>
            <a:r>
              <a:rPr lang="en-US" sz="2000" b="0" i="0" u="none" strike="noStrike" baseline="0">
                <a:latin typeface="Arial"/>
                <a:cs typeface="Arial"/>
              </a:rPr>
              <a:t>References </a:t>
            </a:r>
            <a:endParaRPr lang="en-US" sz="2000" b="0" i="0" u="none" strike="noStrike" baseline="0" dirty="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131696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B003E0D-18F7-9447-8150-BC2945DB8DB0}"/>
              </a:ext>
            </a:extLst>
          </p:cNvPr>
          <p:cNvSpPr txBox="1"/>
          <p:nvPr/>
        </p:nvSpPr>
        <p:spPr>
          <a:xfrm>
            <a:off x="4810259" y="649480"/>
            <a:ext cx="7353632" cy="554604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>
                <a:latin typeface="Arial"/>
                <a:cs typeface="Arial"/>
              </a:rPr>
              <a:t>Company</a:t>
            </a:r>
            <a:r>
              <a:rPr lang="en-US" sz="2000" b="1" i="0" u="none" strike="noStrike" baseline="0">
                <a:latin typeface="Arial"/>
                <a:cs typeface="Arial"/>
              </a:rPr>
              <a:t> Overview</a:t>
            </a:r>
            <a:r>
              <a:rPr lang="en-US" sz="2000" b="1" i="0" dirty="0">
                <a:latin typeface="Arial"/>
                <a:cs typeface="Arial"/>
              </a:rPr>
              <a:t>​</a:t>
            </a:r>
            <a:endParaRPr lang="en-US" b="1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0" i="0" u="none" strike="noStrike" baseline="0">
                <a:latin typeface="Arial"/>
                <a:cs typeface="Arial"/>
              </a:rPr>
              <a:t>Flight Foods Ltd manufactures ready meals for airlines.</a:t>
            </a:r>
            <a:r>
              <a:rPr lang="en-US" sz="2000" b="0" i="0">
                <a:latin typeface="Arial"/>
                <a:cs typeface="Arial"/>
              </a:rPr>
              <a:t>​</a:t>
            </a:r>
            <a:endParaRPr lang="en-US" sz="200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b="1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i="0" u="none" strike="noStrike" baseline="0">
                <a:latin typeface="Arial"/>
                <a:cs typeface="Arial"/>
              </a:rPr>
              <a:t>Current Problems</a:t>
            </a:r>
            <a:r>
              <a:rPr lang="en-US" sz="2000" b="1" i="0">
                <a:latin typeface="Arial"/>
                <a:cs typeface="Arial"/>
              </a:rPr>
              <a:t>​</a:t>
            </a:r>
            <a:r>
              <a:rPr lang="en-US" sz="2000" b="1">
                <a:latin typeface="Arial"/>
                <a:cs typeface="Arial"/>
              </a:rPr>
              <a:t> they are facing</a:t>
            </a:r>
            <a:endParaRPr lang="en-US" sz="2000" b="1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b="1" dirty="0">
              <a:latin typeface="Arial"/>
              <a:cs typeface="Arial"/>
            </a:endParaRP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baseline="0">
                <a:latin typeface="Arial"/>
                <a:cs typeface="Arial"/>
              </a:rPr>
              <a:t>Declining market share </a:t>
            </a:r>
            <a:r>
              <a:rPr lang="en-US" sz="20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baseline="0">
                <a:latin typeface="Arial"/>
                <a:cs typeface="Arial"/>
              </a:rPr>
              <a:t>Customer complaints about: </a:t>
            </a:r>
            <a:r>
              <a:rPr lang="en-US" sz="2000" b="0" i="0">
                <a:latin typeface="Arial"/>
                <a:cs typeface="Arial"/>
              </a:rPr>
              <a:t>​</a:t>
            </a:r>
            <a:endParaRPr lang="en-US" sz="2000">
              <a:latin typeface="Arial"/>
              <a:cs typeface="Arial"/>
            </a:endParaRPr>
          </a:p>
          <a:p>
            <a:pPr marL="2286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baseline="0">
                <a:latin typeface="Arial"/>
                <a:cs typeface="Arial"/>
              </a:rPr>
              <a:t>Undercooked food </a:t>
            </a:r>
            <a:r>
              <a:rPr lang="en-US" sz="2000" b="0" i="0">
                <a:latin typeface="Arial"/>
                <a:cs typeface="Arial"/>
              </a:rPr>
              <a:t>​</a:t>
            </a:r>
          </a:p>
          <a:p>
            <a:pPr marL="2286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baseline="0">
                <a:latin typeface="Arial"/>
                <a:cs typeface="Arial"/>
              </a:rPr>
              <a:t>Poor packaging </a:t>
            </a:r>
            <a:r>
              <a:rPr lang="en-US" sz="2000" b="0" i="0">
                <a:latin typeface="Arial"/>
                <a:cs typeface="Arial"/>
              </a:rPr>
              <a:t>​</a:t>
            </a:r>
          </a:p>
          <a:p>
            <a:pPr marL="2286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baseline="0">
                <a:latin typeface="Arial"/>
                <a:cs typeface="Arial"/>
              </a:rPr>
              <a:t>Meat found in vegetarian meals </a:t>
            </a:r>
            <a:r>
              <a:rPr lang="en-US" sz="20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baseline="0">
                <a:latin typeface="Arial"/>
                <a:cs typeface="Arial"/>
              </a:rPr>
              <a:t>Poor communication throughout production </a:t>
            </a:r>
            <a:r>
              <a:rPr lang="en-US" sz="2000" b="0" i="0">
                <a:latin typeface="Arial"/>
                <a:cs typeface="Arial"/>
              </a:rPr>
              <a:t>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2000" b="0" i="0" u="none" strike="noStrike" baseline="0">
                <a:latin typeface="Arial"/>
                <a:cs typeface="Arial"/>
              </a:rPr>
              <a:t>These issues suggest communication failures affecting food safety, quality and organizational performance.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5351526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AB2CE1B-4638-029D-68D3-E71BC8476FCB}"/>
              </a:ext>
            </a:extLst>
          </p:cNvPr>
          <p:cNvSpPr txBox="1"/>
          <p:nvPr/>
        </p:nvSpPr>
        <p:spPr>
          <a:xfrm>
            <a:off x="4810259" y="511595"/>
            <a:ext cx="6910947" cy="598147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i="0" u="none" strike="noStrike" baseline="0">
                <a:latin typeface="Arial"/>
                <a:cs typeface="Arial"/>
              </a:rPr>
              <a:t>Environmental Noise Barrier</a:t>
            </a:r>
            <a:r>
              <a:rPr lang="en-US" sz="1400" b="0" i="0">
                <a:latin typeface="Arial"/>
                <a:cs typeface="Arial"/>
              </a:rPr>
              <a:t>​</a:t>
            </a:r>
            <a:endParaRPr lang="en-US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0" i="0" u="none" strike="noStrike" baseline="0">
                <a:latin typeface="Arial"/>
                <a:cs typeface="Arial"/>
              </a:rPr>
              <a:t>The factory contains: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Old noisy machinery 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Constant banging and clanking 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Gary struggles to communicate verbally 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Employees may not hear instructions correctly.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b="1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1400" b="1" i="0" u="none" strike="noStrike" baseline="0">
                <a:latin typeface="Arial"/>
                <a:cs typeface="Arial"/>
              </a:rPr>
              <a:t>Relevant Theory</a:t>
            </a:r>
            <a:r>
              <a:rPr lang="en-US" sz="1400" b="0" i="0">
                <a:latin typeface="Arial"/>
                <a:cs typeface="Arial"/>
              </a:rPr>
              <a:t>​</a:t>
            </a:r>
            <a:r>
              <a:rPr lang="en-US" sz="1400">
                <a:latin typeface="Arial"/>
                <a:cs typeface="Arial"/>
              </a:rPr>
              <a:t>: </a:t>
            </a:r>
            <a:r>
              <a:rPr lang="en-US" sz="1400" b="1">
                <a:latin typeface="Arial"/>
                <a:cs typeface="Arial"/>
              </a:rPr>
              <a:t>Shannon-Weaver</a:t>
            </a:r>
            <a:r>
              <a:rPr lang="en-US" sz="1400" b="1" i="0" u="none" strike="noStrike" baseline="0">
                <a:latin typeface="Arial"/>
                <a:cs typeface="Arial"/>
              </a:rPr>
              <a:t> </a:t>
            </a:r>
            <a:r>
              <a:rPr lang="en-US" sz="1400" b="1" dirty="0">
                <a:latin typeface="Arial"/>
                <a:cs typeface="Arial"/>
              </a:rPr>
              <a:t>Mathematical </a:t>
            </a:r>
            <a:r>
              <a:rPr lang="en-US" sz="1400" b="1" i="0" u="none" strike="noStrike" baseline="0" dirty="0">
                <a:latin typeface="Arial"/>
                <a:cs typeface="Arial"/>
              </a:rPr>
              <a:t>Model (1949)</a:t>
            </a:r>
            <a:r>
              <a:rPr lang="en-US" sz="1400" b="0" i="0" dirty="0">
                <a:latin typeface="Arial"/>
                <a:cs typeface="Arial"/>
              </a:rPr>
              <a:t>​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>
                <a:latin typeface="Arial"/>
                <a:cs typeface="Arial"/>
              </a:rPr>
              <a:t>This</a:t>
            </a:r>
            <a:r>
              <a:rPr lang="en-US" sz="1400" b="0" i="0" u="none" strike="noStrike" baseline="0">
                <a:latin typeface="Arial"/>
                <a:cs typeface="Arial"/>
              </a:rPr>
              <a:t> model explains communication as</a:t>
            </a:r>
            <a:r>
              <a:rPr lang="en-US" sz="1400" b="1" i="0" u="none" strike="noStrike" baseline="0">
                <a:latin typeface="Arial"/>
                <a:cs typeface="Arial"/>
              </a:rPr>
              <a:t>:</a:t>
            </a:r>
            <a:r>
              <a:rPr lang="en-US" sz="1400" b="1" i="0">
                <a:latin typeface="Arial"/>
                <a:cs typeface="Arial"/>
              </a:rPr>
              <a:t>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>
                <a:latin typeface="Arial"/>
                <a:cs typeface="Arial"/>
              </a:rPr>
              <a:t>Sender</a:t>
            </a:r>
            <a:r>
              <a:rPr lang="en-US" sz="1400" b="1" i="0" u="none" strike="noStrike" baseline="0">
                <a:latin typeface="Arial"/>
                <a:cs typeface="Arial"/>
              </a:rPr>
              <a:t> → Message</a:t>
            </a:r>
            <a:r>
              <a:rPr lang="en-US" sz="1400" b="1">
                <a:latin typeface="Arial"/>
                <a:cs typeface="Arial"/>
              </a:rPr>
              <a:t> </a:t>
            </a:r>
            <a:r>
              <a:rPr lang="en-US" sz="1400" b="1" i="0" u="none" strike="noStrike" baseline="0">
                <a:latin typeface="Arial"/>
                <a:cs typeface="Arial"/>
              </a:rPr>
              <a:t>→ Channel →</a:t>
            </a:r>
            <a:r>
              <a:rPr lang="en-US" sz="1400" b="1">
                <a:latin typeface="Arial"/>
                <a:cs typeface="Arial"/>
              </a:rPr>
              <a:t> Noise → </a:t>
            </a:r>
            <a:r>
              <a:rPr lang="en-US" sz="1400" b="1" i="0" u="none" strike="noStrike" baseline="0">
                <a:latin typeface="Arial"/>
                <a:cs typeface="Arial"/>
              </a:rPr>
              <a:t>Receiver</a:t>
            </a:r>
            <a:r>
              <a:rPr lang="en-US" sz="1400" b="1" i="0">
                <a:latin typeface="Arial"/>
                <a:cs typeface="Arial"/>
              </a:rPr>
              <a:t>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0" i="0" u="none" strike="noStrike" baseline="0">
                <a:latin typeface="Arial"/>
                <a:cs typeface="Arial"/>
              </a:rPr>
              <a:t>Noise interrupts the message before it reaches the receiver.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0" i="0" u="none" strike="noStrike" baseline="0">
                <a:latin typeface="Arial"/>
                <a:cs typeface="Arial"/>
              </a:rPr>
              <a:t>In this case: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Sender = Gary 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Message = Food safety instructions 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Noise = Loud machinery 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Receiver = Employees 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0" i="0" u="none" strike="noStrike" baseline="0">
                <a:latin typeface="Arial"/>
                <a:cs typeface="Arial"/>
              </a:rPr>
              <a:t>The result is misunderstanding and mistakes.</a:t>
            </a:r>
            <a:r>
              <a:rPr lang="en-US" sz="1400" b="0" i="0">
                <a:latin typeface="Arial"/>
                <a:cs typeface="Arial"/>
              </a:rPr>
              <a:t>​</a:t>
            </a:r>
            <a:endParaRPr lang="en-US" sz="140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 i="0" u="none" strike="noStrike" baseline="0">
                <a:latin typeface="Arial"/>
                <a:cs typeface="Arial"/>
              </a:rPr>
              <a:t>Recommendations</a:t>
            </a:r>
            <a:r>
              <a:rPr lang="en-US" sz="1400" b="0" i="0">
                <a:latin typeface="Arial"/>
                <a:cs typeface="Arial"/>
              </a:rPr>
              <a:t>​</a:t>
            </a:r>
            <a:endParaRPr lang="en-US" sz="1400" b="1" dirty="0">
              <a:latin typeface="Arial"/>
              <a:cs typeface="Arial"/>
            </a:endParaRP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Replace old machinery where possible 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Provide hearing protection with communication systems 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Use visual displays and digital screens 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Hold briefings before machines start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42698427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C3D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2926145-71A5-2835-EAC7-92719598AA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3205" y="643466"/>
            <a:ext cx="8985590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7471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8D980DE-DACD-39F2-7157-921668E83E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E99F61B-0E31-CB5A-47C4-ED74C12D40B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965" r="976" b="-9"/>
          <a:stretch>
            <a:fillRect/>
          </a:stretch>
        </p:blipFill>
        <p:spPr>
          <a:xfrm>
            <a:off x="20" y="10"/>
            <a:ext cx="6204384" cy="5114534"/>
          </a:xfrm>
          <a:custGeom>
            <a:avLst/>
            <a:gdLst/>
            <a:ahLst/>
            <a:cxnLst/>
            <a:rect l="l" t="t" r="r" b="b"/>
            <a:pathLst>
              <a:path w="6204404" h="5114544">
                <a:moveTo>
                  <a:pt x="5659431" y="0"/>
                </a:moveTo>
                <a:lnTo>
                  <a:pt x="6157098" y="0"/>
                </a:lnTo>
                <a:lnTo>
                  <a:pt x="6181355" y="190991"/>
                </a:lnTo>
                <a:cubicBezTo>
                  <a:pt x="6196596" y="341154"/>
                  <a:pt x="6204404" y="493515"/>
                  <a:pt x="6204404" y="647700"/>
                </a:cubicBezTo>
                <a:cubicBezTo>
                  <a:pt x="6204404" y="3114670"/>
                  <a:pt x="4205578" y="5114544"/>
                  <a:pt x="1739900" y="5114544"/>
                </a:cubicBezTo>
                <a:cubicBezTo>
                  <a:pt x="1123481" y="5114544"/>
                  <a:pt x="536240" y="4989552"/>
                  <a:pt x="2114" y="4763518"/>
                </a:cubicBezTo>
                <a:lnTo>
                  <a:pt x="0" y="4762561"/>
                </a:lnTo>
                <a:lnTo>
                  <a:pt x="0" y="4226363"/>
                </a:lnTo>
                <a:lnTo>
                  <a:pt x="15791" y="4234455"/>
                </a:lnTo>
                <a:cubicBezTo>
                  <a:pt x="537360" y="4485921"/>
                  <a:pt x="1122182" y="4626842"/>
                  <a:pt x="1739899" y="4626842"/>
                </a:cubicBezTo>
                <a:cubicBezTo>
                  <a:pt x="3936226" y="4626842"/>
                  <a:pt x="5716700" y="2845319"/>
                  <a:pt x="5716700" y="647700"/>
                </a:cubicBezTo>
                <a:cubicBezTo>
                  <a:pt x="5716700" y="510349"/>
                  <a:pt x="5709745" y="374623"/>
                  <a:pt x="5696169" y="240856"/>
                </a:cubicBez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7782734-E07A-92E4-04A3-B99FB3A37753}"/>
              </a:ext>
            </a:extLst>
          </p:cNvPr>
          <p:cNvSpPr txBox="1"/>
          <p:nvPr/>
        </p:nvSpPr>
        <p:spPr>
          <a:xfrm>
            <a:off x="312058" y="148769"/>
            <a:ext cx="9964057" cy="70942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b="1">
                <a:latin typeface="Arial"/>
                <a:cs typeface="Arial"/>
              </a:rPr>
              <a:t>Shannon-Weaver Mathematical Model (1949)</a:t>
            </a:r>
            <a:endParaRPr lang="en-US"/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800" b="1" dirty="0">
                <a:solidFill>
                  <a:schemeClr val="accent2"/>
                </a:solidFill>
                <a:latin typeface="Arial"/>
                <a:cs typeface="Arial"/>
              </a:rPr>
              <a:t>Source</a:t>
            </a:r>
            <a:r>
              <a:rPr lang="en-US" sz="2800" b="1" dirty="0">
                <a:solidFill>
                  <a:srgbClr val="000000"/>
                </a:solidFill>
                <a:latin typeface="Arial"/>
                <a:cs typeface="Arial"/>
              </a:rPr>
              <a:t> → </a:t>
            </a:r>
            <a:r>
              <a:rPr lang="en-US" sz="2800" b="1">
                <a:solidFill>
                  <a:schemeClr val="accent6">
                    <a:lumMod val="76000"/>
                  </a:schemeClr>
                </a:solidFill>
                <a:latin typeface="Arial"/>
                <a:cs typeface="Arial"/>
              </a:rPr>
              <a:t>Transmitter</a:t>
            </a:r>
            <a:r>
              <a:rPr lang="en-US" sz="2800" b="1" dirty="0">
                <a:solidFill>
                  <a:srgbClr val="000000"/>
                </a:solidFill>
                <a:latin typeface="Arial"/>
                <a:cs typeface="Arial"/>
              </a:rPr>
              <a:t> → </a:t>
            </a:r>
            <a:r>
              <a:rPr lang="en-US" sz="2800" b="1">
                <a:solidFill>
                  <a:srgbClr val="00B0F0"/>
                </a:solidFill>
                <a:latin typeface="Arial"/>
                <a:cs typeface="Arial"/>
              </a:rPr>
              <a:t>Channel</a:t>
            </a:r>
            <a:r>
              <a:rPr lang="en-US" sz="2800" b="1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endParaRPr lang="en-US" sz="2800">
              <a:solidFill>
                <a:srgbClr val="A02B93"/>
              </a:solidFill>
              <a:latin typeface="Aptos" panose="020B0004020202020204"/>
              <a:cs typeface="Arial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800" b="1">
                <a:solidFill>
                  <a:schemeClr val="accent5"/>
                </a:solidFill>
                <a:latin typeface="Arial"/>
                <a:cs typeface="Arial"/>
              </a:rPr>
              <a:t>Noise</a:t>
            </a:r>
            <a:r>
              <a:rPr lang="en-US" sz="2800" b="1">
                <a:solidFill>
                  <a:srgbClr val="000000"/>
                </a:solidFill>
                <a:latin typeface="Arial"/>
                <a:cs typeface="Arial"/>
              </a:rPr>
              <a:t> → </a:t>
            </a:r>
            <a:r>
              <a:rPr lang="en-US" sz="2800" b="1">
                <a:solidFill>
                  <a:srgbClr val="92D050"/>
                </a:solidFill>
                <a:latin typeface="Arial"/>
                <a:cs typeface="Arial"/>
              </a:rPr>
              <a:t>Receiver</a:t>
            </a:r>
            <a:r>
              <a:rPr lang="en-US" sz="2800" b="1" dirty="0">
                <a:solidFill>
                  <a:schemeClr val="accent5"/>
                </a:solidFill>
                <a:latin typeface="Arial"/>
                <a:cs typeface="Arial"/>
              </a:rPr>
              <a:t> </a:t>
            </a:r>
            <a:r>
              <a:rPr lang="en-US" sz="2800" b="1">
                <a:solidFill>
                  <a:srgbClr val="000000"/>
                </a:solidFill>
                <a:latin typeface="Arial"/>
                <a:cs typeface="Arial"/>
              </a:rPr>
              <a:t>→ </a:t>
            </a:r>
            <a:r>
              <a:rPr lang="en-US" sz="2800" b="1">
                <a:solidFill>
                  <a:schemeClr val="accent2"/>
                </a:solidFill>
                <a:latin typeface="Arial"/>
                <a:cs typeface="Arial"/>
              </a:rPr>
              <a:t>Destination</a:t>
            </a:r>
            <a:endParaRPr lang="en-US" sz="2800">
              <a:solidFill>
                <a:schemeClr val="accent2"/>
              </a:solidFill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Noise interrupts the message before it reaches the receiver. </a:t>
            </a:r>
            <a:endParaRPr lang="en-US" sz="2000" dirty="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In this case: </a:t>
            </a:r>
            <a:endParaRPr lang="en-US" sz="2000">
              <a:latin typeface="Arial"/>
              <a:cs typeface="Arial"/>
            </a:endParaRPr>
          </a:p>
          <a:p>
            <a:pPr marL="228600">
              <a:lnSpc>
                <a:spcPct val="150000"/>
              </a:lnSpc>
              <a:spcAft>
                <a:spcPts val="600"/>
              </a:spcAft>
              <a:buFont typeface="Arial,Sans-Serif"/>
              <a:buChar char="•"/>
            </a:pPr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 Sender / Source = Gary </a:t>
            </a:r>
          </a:p>
          <a:p>
            <a:pPr marL="228600">
              <a:lnSpc>
                <a:spcPct val="150000"/>
              </a:lnSpc>
              <a:spcAft>
                <a:spcPts val="600"/>
              </a:spcAft>
              <a:buFont typeface="Arial,Sans-Serif"/>
              <a:buChar char="•"/>
            </a:pPr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 Message / Transmitter = Food safety instructions </a:t>
            </a:r>
            <a:endParaRPr lang="en-US" sz="20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28600">
              <a:lnSpc>
                <a:spcPct val="150000"/>
              </a:lnSpc>
              <a:spcAft>
                <a:spcPts val="600"/>
              </a:spcAft>
              <a:buFont typeface="Arial,Sans-Serif"/>
              <a:buChar char="•"/>
            </a:pPr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 Noise = Loud machinery </a:t>
            </a:r>
            <a:endParaRPr lang="en-US" sz="20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28600">
              <a:lnSpc>
                <a:spcPct val="150000"/>
              </a:lnSpc>
              <a:spcAft>
                <a:spcPts val="600"/>
              </a:spcAft>
              <a:buFont typeface="Arial,Sans-Serif"/>
              <a:buChar char="•"/>
            </a:pPr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 Receiver / Destination = Employees </a:t>
            </a:r>
            <a:endParaRPr lang="en-US" sz="20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28600">
              <a:lnSpc>
                <a:spcPct val="150000"/>
              </a:lnSpc>
              <a:spcAft>
                <a:spcPts val="600"/>
              </a:spcAft>
              <a:buFont typeface="Arial,Sans-Serif"/>
              <a:buChar char="•"/>
            </a:pPr>
            <a:endParaRPr lang="en-US" sz="2000" dirty="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800" b="1">
                <a:solidFill>
                  <a:srgbClr val="000000"/>
                </a:solidFill>
                <a:latin typeface="Arial"/>
                <a:cs typeface="Arial"/>
              </a:rPr>
              <a:t>The result is misunderstanding and mistakes. </a:t>
            </a:r>
            <a:endParaRPr lang="en-US" sz="2800" b="1"/>
          </a:p>
          <a:p>
            <a:pPr algn="l" rtl="0">
              <a:spcAft>
                <a:spcPts val="600"/>
              </a:spcAft>
            </a:pPr>
            <a:endParaRPr lang="en-US" sz="1400" b="0" i="0" u="none" strike="noStrike" baseline="0">
              <a:solidFill>
                <a:srgbClr val="000000"/>
              </a:solidFill>
              <a:latin typeface="Segoe UI"/>
              <a:ea typeface="Arial"/>
              <a:cs typeface="Segoe UI"/>
            </a:endParaRPr>
          </a:p>
          <a:p>
            <a:pPr algn="ctr">
              <a:spcAft>
                <a:spcPts val="600"/>
              </a:spcAft>
            </a:pPr>
            <a:endParaRPr lang="en-GB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781D5895-8CAF-30EB-0D96-0B288EC412C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08739746"/>
              </p:ext>
            </p:extLst>
          </p:nvPr>
        </p:nvGraphicFramePr>
        <p:xfrm>
          <a:off x="5148036" y="232455"/>
          <a:ext cx="9901235" cy="63871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402516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178CBD0-65C6-1D9C-B961-106DB559DD6F}"/>
              </a:ext>
            </a:extLst>
          </p:cNvPr>
          <p:cNvSpPr txBox="1"/>
          <p:nvPr/>
        </p:nvSpPr>
        <p:spPr>
          <a:xfrm>
            <a:off x="4744945" y="330166"/>
            <a:ext cx="7208489" cy="6177418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>
                <a:latin typeface="Arial"/>
                <a:cs typeface="Arial"/>
              </a:rPr>
              <a:t>Language and Communication Barrier</a:t>
            </a:r>
            <a:endParaRPr lang="en-US" sz="200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>
                <a:latin typeface="Arial"/>
                <a:cs typeface="Arial"/>
              </a:rPr>
              <a:t>The workforce comes from five different cultural groups.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>
                <a:latin typeface="Arial"/>
                <a:cs typeface="Arial"/>
              </a:rPr>
              <a:t>Problems include: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Limited English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Workers mainly speak their own languages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Gary relies on verbal instructions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Signs are written only in English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>
                <a:latin typeface="Arial"/>
                <a:cs typeface="Arial"/>
              </a:rPr>
              <a:t>This causes misunderstandings about hygiene procedures.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>
                <a:latin typeface="Arial"/>
                <a:cs typeface="Arial"/>
              </a:rPr>
              <a:t>Relevant Theory: Berlo's SMCR Model (1960)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>
                <a:latin typeface="Arial"/>
                <a:cs typeface="Arial"/>
              </a:rPr>
              <a:t>Communication depends upon: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Sender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Message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Channel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Receiver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>
                <a:latin typeface="Arial"/>
                <a:cs typeface="Arial"/>
              </a:rPr>
              <a:t>Effective communication requires shared language and communication skills.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>
                <a:latin typeface="Arial"/>
                <a:cs typeface="Arial"/>
              </a:rPr>
              <a:t>Since employees have limited English, messages are not interpreted correctly.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b="1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>
                <a:latin typeface="Arial"/>
                <a:cs typeface="Arial"/>
              </a:rPr>
              <a:t>Recommendations</a:t>
            </a: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Multilingual signs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Translation support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Visual instructions using pictures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Professional induction training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Use demonstrations rather than only verbal explanations </a:t>
            </a:r>
          </a:p>
        </p:txBody>
      </p:sp>
    </p:spTree>
    <p:extLst>
      <p:ext uri="{BB962C8B-B14F-4D97-AF65-F5344CB8AC3E}">
        <p14:creationId xmlns:p14="http://schemas.microsoft.com/office/powerpoint/2010/main" val="2812999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6C37911-6C5C-DCB4-F416-D599AD3353D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965" r="976" b="-9"/>
          <a:stretch>
            <a:fillRect/>
          </a:stretch>
        </p:blipFill>
        <p:spPr>
          <a:xfrm>
            <a:off x="20" y="10"/>
            <a:ext cx="6204384" cy="5114534"/>
          </a:xfrm>
          <a:custGeom>
            <a:avLst/>
            <a:gdLst/>
            <a:ahLst/>
            <a:cxnLst/>
            <a:rect l="l" t="t" r="r" b="b"/>
            <a:pathLst>
              <a:path w="6204404" h="5114544">
                <a:moveTo>
                  <a:pt x="5659431" y="0"/>
                </a:moveTo>
                <a:lnTo>
                  <a:pt x="6157098" y="0"/>
                </a:lnTo>
                <a:lnTo>
                  <a:pt x="6181355" y="190991"/>
                </a:lnTo>
                <a:cubicBezTo>
                  <a:pt x="6196596" y="341154"/>
                  <a:pt x="6204404" y="493515"/>
                  <a:pt x="6204404" y="647700"/>
                </a:cubicBezTo>
                <a:cubicBezTo>
                  <a:pt x="6204404" y="3114670"/>
                  <a:pt x="4205578" y="5114544"/>
                  <a:pt x="1739900" y="5114544"/>
                </a:cubicBezTo>
                <a:cubicBezTo>
                  <a:pt x="1123481" y="5114544"/>
                  <a:pt x="536240" y="4989552"/>
                  <a:pt x="2114" y="4763518"/>
                </a:cubicBezTo>
                <a:lnTo>
                  <a:pt x="0" y="4762561"/>
                </a:lnTo>
                <a:lnTo>
                  <a:pt x="0" y="4226363"/>
                </a:lnTo>
                <a:lnTo>
                  <a:pt x="15791" y="4234455"/>
                </a:lnTo>
                <a:cubicBezTo>
                  <a:pt x="537360" y="4485921"/>
                  <a:pt x="1122182" y="4626842"/>
                  <a:pt x="1739899" y="4626842"/>
                </a:cubicBezTo>
                <a:cubicBezTo>
                  <a:pt x="3936226" y="4626842"/>
                  <a:pt x="5716700" y="2845319"/>
                  <a:pt x="5716700" y="647700"/>
                </a:cubicBezTo>
                <a:cubicBezTo>
                  <a:pt x="5716700" y="510349"/>
                  <a:pt x="5709745" y="374623"/>
                  <a:pt x="5696169" y="240856"/>
                </a:cubicBezTo>
                <a:close/>
              </a:path>
            </a:pathLst>
          </a:custGeom>
        </p:spPr>
      </p:pic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EA9A264C-CD70-12E6-2789-96E4E417E44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52593187"/>
              </p:ext>
            </p:extLst>
          </p:nvPr>
        </p:nvGraphicFramePr>
        <p:xfrm>
          <a:off x="6657521" y="225199"/>
          <a:ext cx="5329236" cy="40576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36" name="TextBox 235">
            <a:extLst>
              <a:ext uri="{FF2B5EF4-FFF2-40B4-BE49-F238E27FC236}">
                <a16:creationId xmlns:a16="http://schemas.microsoft.com/office/drawing/2014/main" id="{B3284370-284C-E663-8AB0-B7C419E48FE6}"/>
              </a:ext>
            </a:extLst>
          </p:cNvPr>
          <p:cNvSpPr txBox="1"/>
          <p:nvPr/>
        </p:nvSpPr>
        <p:spPr>
          <a:xfrm>
            <a:off x="188685" y="228601"/>
            <a:ext cx="12061369" cy="62786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>
              <a:lnSpc>
                <a:spcPct val="150000"/>
              </a:lnSpc>
            </a:pPr>
            <a:r>
              <a:rPr lang="en-US" sz="2000" b="1">
                <a:solidFill>
                  <a:srgbClr val="000000"/>
                </a:solidFill>
                <a:latin typeface="Arial"/>
                <a:ea typeface="Segoe UI"/>
                <a:cs typeface="Arial"/>
              </a:rPr>
              <a:t>Berlo's</a:t>
            </a:r>
            <a:r>
              <a:rPr lang="en-US" sz="2000" b="1" i="0" u="none" strike="noStrike" baseline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 SMCR Model (1960)</a:t>
            </a:r>
            <a:r>
              <a:rPr lang="en-US" sz="2000" b="0" i="0" dirty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​</a:t>
            </a:r>
          </a:p>
          <a:p>
            <a:pPr>
              <a:lnSpc>
                <a:spcPct val="150000"/>
              </a:lnSpc>
            </a:pPr>
            <a:r>
              <a:rPr lang="en-US" sz="2400" b="1">
                <a:solidFill>
                  <a:schemeClr val="accent2"/>
                </a:solidFill>
                <a:latin typeface="Arial"/>
                <a:cs typeface="Arial"/>
              </a:rPr>
              <a:t>Sender</a:t>
            </a:r>
            <a:r>
              <a:rPr lang="en-US" sz="2400" b="1">
                <a:solidFill>
                  <a:srgbClr val="000000"/>
                </a:solidFill>
                <a:latin typeface="Arial"/>
                <a:cs typeface="Arial"/>
              </a:rPr>
              <a:t> → </a:t>
            </a:r>
            <a:r>
              <a:rPr lang="en-US" sz="2400" b="1">
                <a:solidFill>
                  <a:srgbClr val="00B050"/>
                </a:solidFill>
                <a:latin typeface="Arial"/>
                <a:cs typeface="Arial"/>
              </a:rPr>
              <a:t>Message</a:t>
            </a:r>
            <a:r>
              <a:rPr lang="en-US" sz="2400" b="1">
                <a:solidFill>
                  <a:srgbClr val="000000"/>
                </a:solidFill>
                <a:latin typeface="Arial"/>
                <a:cs typeface="Arial"/>
              </a:rPr>
              <a:t> → </a:t>
            </a:r>
            <a:r>
              <a:rPr lang="en-US" sz="2400" b="1">
                <a:solidFill>
                  <a:srgbClr val="00B0F0"/>
                </a:solidFill>
                <a:latin typeface="Arial"/>
                <a:cs typeface="Arial"/>
              </a:rPr>
              <a:t>Channel</a:t>
            </a:r>
            <a:r>
              <a:rPr lang="en-US" sz="2400" b="1">
                <a:solidFill>
                  <a:srgbClr val="000000"/>
                </a:solidFill>
                <a:latin typeface="Arial"/>
                <a:cs typeface="Arial"/>
              </a:rPr>
              <a:t> → </a:t>
            </a:r>
            <a:r>
              <a:rPr lang="en-US" sz="2400" b="1">
                <a:solidFill>
                  <a:schemeClr val="accent5"/>
                </a:solidFill>
                <a:latin typeface="Arial"/>
                <a:cs typeface="Arial"/>
              </a:rPr>
              <a:t>Receiver</a:t>
            </a:r>
            <a:endParaRPr lang="en-US" sz="2400">
              <a:solidFill>
                <a:schemeClr val="accent5"/>
              </a:solidFill>
            </a:endParaRPr>
          </a:p>
          <a:p>
            <a:pPr>
              <a:lnSpc>
                <a:spcPct val="150000"/>
              </a:lnSpc>
            </a:pPr>
            <a:endParaRPr lang="en-US" sz="2000" dirty="0">
              <a:solidFill>
                <a:srgbClr val="000000"/>
              </a:solidFill>
              <a:latin typeface="Arial"/>
              <a:ea typeface="Segoe UI"/>
              <a:cs typeface="Arial"/>
            </a:endParaRPr>
          </a:p>
          <a:p>
            <a:pPr algn="l">
              <a:lnSpc>
                <a:spcPct val="150000"/>
              </a:lnSpc>
            </a:pPr>
            <a:r>
              <a:rPr lang="en-US" sz="2000" i="0" u="none" strike="noStrike" baseline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Communication depends upon:</a:t>
            </a:r>
            <a:r>
              <a:rPr lang="en-US" sz="2000" i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​</a:t>
            </a:r>
            <a:endParaRPr lang="en-US" sz="2000">
              <a:latin typeface="Arial"/>
              <a:cs typeface="Arial"/>
            </a:endParaRPr>
          </a:p>
          <a:p>
            <a:pPr marL="285750">
              <a:lnSpc>
                <a:spcPct val="150000"/>
              </a:lnSpc>
              <a:buFont typeface="Arial,Sans-Serif"/>
              <a:buChar char="•"/>
            </a:pPr>
            <a:r>
              <a:rPr lang="en-US" sz="2000">
                <a:solidFill>
                  <a:srgbClr val="000000"/>
                </a:solidFill>
                <a:latin typeface="Arial"/>
                <a:ea typeface="Arial"/>
                <a:cs typeface="Arial"/>
              </a:rPr>
              <a:t> </a:t>
            </a:r>
            <a:r>
              <a:rPr lang="en-US" sz="200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Sender </a:t>
            </a:r>
            <a:r>
              <a:rPr lang="en-US" sz="200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85750">
              <a:lnSpc>
                <a:spcPct val="150000"/>
              </a:lnSpc>
              <a:buFont typeface="Arial,Sans-Serif"/>
              <a:buChar char="•"/>
            </a:pPr>
            <a:r>
              <a:rPr lang="en-US" sz="2000">
                <a:solidFill>
                  <a:srgbClr val="000000"/>
                </a:solidFill>
                <a:latin typeface="Arial"/>
                <a:ea typeface="Arial"/>
                <a:cs typeface="Arial"/>
              </a:rPr>
              <a:t> </a:t>
            </a:r>
            <a:r>
              <a:rPr lang="en-US" sz="200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Message </a:t>
            </a:r>
            <a:r>
              <a:rPr lang="en-US" sz="200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85750">
              <a:lnSpc>
                <a:spcPct val="150000"/>
              </a:lnSpc>
              <a:buFont typeface="Arial,Sans-Serif"/>
              <a:buChar char="•"/>
            </a:pPr>
            <a:r>
              <a:rPr lang="en-US" sz="2000">
                <a:solidFill>
                  <a:srgbClr val="000000"/>
                </a:solidFill>
                <a:latin typeface="Arial"/>
                <a:ea typeface="Arial"/>
                <a:cs typeface="Arial"/>
              </a:rPr>
              <a:t> </a:t>
            </a:r>
            <a:r>
              <a:rPr lang="en-US" sz="200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Channel </a:t>
            </a:r>
            <a:r>
              <a:rPr lang="en-US" sz="200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85750">
              <a:lnSpc>
                <a:spcPct val="150000"/>
              </a:lnSpc>
              <a:buFont typeface="Arial,Sans-Serif"/>
              <a:buChar char="•"/>
            </a:pPr>
            <a:r>
              <a:rPr lang="en-US" sz="2000">
                <a:solidFill>
                  <a:srgbClr val="000000"/>
                </a:solidFill>
                <a:latin typeface="Arial"/>
                <a:ea typeface="Arial"/>
                <a:cs typeface="Arial"/>
              </a:rPr>
              <a:t> </a:t>
            </a:r>
            <a:r>
              <a:rPr lang="en-US" sz="200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Receiver </a:t>
            </a:r>
            <a:r>
              <a:rPr lang="en-US" sz="200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>
              <a:lnSpc>
                <a:spcPct val="150000"/>
              </a:lnSpc>
            </a:pPr>
            <a:endParaRPr lang="en-US" sz="20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24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Effective communication requires shared language and communication skills.</a:t>
            </a:r>
            <a:r>
              <a:rPr lang="en-US" sz="2400" b="1">
                <a:solidFill>
                  <a:srgbClr val="000000"/>
                </a:solidFill>
                <a:latin typeface="Arial"/>
                <a:ea typeface="Arial"/>
                <a:cs typeface="Arial"/>
              </a:rPr>
              <a:t> </a:t>
            </a:r>
          </a:p>
          <a:p>
            <a:pPr>
              <a:lnSpc>
                <a:spcPct val="150000"/>
              </a:lnSpc>
            </a:pPr>
            <a:endParaRPr lang="en-US" sz="2400" b="1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24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Since employees have limited English, messages are not interpreted correctly.</a:t>
            </a:r>
            <a:endParaRPr lang="en-US" sz="2400" b="1">
              <a:latin typeface="Arial"/>
              <a:cs typeface="Arial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3192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4449577-0029-E636-987E-810903F249F3}"/>
              </a:ext>
            </a:extLst>
          </p:cNvPr>
          <p:cNvSpPr txBox="1"/>
          <p:nvPr/>
        </p:nvSpPr>
        <p:spPr>
          <a:xfrm>
            <a:off x="4810259" y="25367"/>
            <a:ext cx="6555347" cy="683056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i="0" u="none" strike="noStrike" baseline="0">
                <a:latin typeface="Arial"/>
                <a:cs typeface="Arial"/>
              </a:rPr>
              <a:t>Age / Generational Barrier</a:t>
            </a:r>
            <a:r>
              <a:rPr lang="en-US" sz="2000" b="0" i="0">
                <a:latin typeface="Arial"/>
                <a:cs typeface="Arial"/>
              </a:rPr>
              <a:t>​</a:t>
            </a:r>
            <a:endParaRPr lang="en-US" sz="2000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0" i="0" u="none" strike="noStrike" baseline="0">
                <a:latin typeface="Arial"/>
                <a:cs typeface="Arial"/>
              </a:rPr>
              <a:t>Workers range from 16 to 60 years old.</a:t>
            </a:r>
            <a:r>
              <a:rPr lang="en-US" sz="1400" b="0" i="0">
                <a:latin typeface="Arial"/>
                <a:cs typeface="Arial"/>
              </a:rPr>
              <a:t>​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0" i="0" u="none" strike="noStrike" baseline="0">
                <a:latin typeface="Arial"/>
                <a:cs typeface="Arial"/>
              </a:rPr>
              <a:t>Gary states:</a:t>
            </a:r>
            <a:r>
              <a:rPr lang="en-US" sz="1400" b="0" i="0">
                <a:latin typeface="Arial"/>
                <a:cs typeface="Arial"/>
              </a:rPr>
              <a:t>​</a:t>
            </a:r>
            <a:r>
              <a:rPr lang="en-US" sz="1400">
                <a:latin typeface="Arial"/>
                <a:cs typeface="Arial"/>
              </a:rPr>
              <a:t> </a:t>
            </a:r>
            <a:r>
              <a:rPr lang="en-US" sz="1400" b="0" i="0" u="none" strike="noStrike" baseline="0">
                <a:latin typeface="Arial"/>
                <a:cs typeface="Arial"/>
              </a:rPr>
              <a:t>"The older ones seem to understand, but the younger ones do something else."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0" i="0" u="none" strike="noStrike" baseline="0">
                <a:latin typeface="Arial"/>
                <a:cs typeface="Arial"/>
              </a:rPr>
              <a:t>Different generations learn differently.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0" i="0" u="none" strike="noStrike" baseline="0">
                <a:latin typeface="Arial"/>
                <a:cs typeface="Arial"/>
              </a:rPr>
              <a:t>Younger employees may prefer: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Demonstrations 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Technology 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Interactive learning 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Older employees may rely on experience.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b="1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 i="0" u="none" strike="noStrike" baseline="0" dirty="0">
                <a:latin typeface="Arial"/>
                <a:cs typeface="Arial"/>
              </a:rPr>
              <a:t>Relevant Theory</a:t>
            </a:r>
            <a:r>
              <a:rPr lang="en-US" sz="1400" b="0" i="0" dirty="0">
                <a:latin typeface="Arial"/>
                <a:cs typeface="Arial"/>
              </a:rPr>
              <a:t>​</a:t>
            </a:r>
            <a:r>
              <a:rPr lang="en-US" sz="1400" dirty="0">
                <a:latin typeface="Arial"/>
                <a:cs typeface="Arial"/>
              </a:rPr>
              <a:t>: </a:t>
            </a:r>
            <a:r>
              <a:rPr lang="en-US" sz="1400" b="1" i="0" u="none" strike="noStrike" baseline="0">
                <a:latin typeface="Arial"/>
                <a:cs typeface="Arial"/>
              </a:rPr>
              <a:t>Schramm's </a:t>
            </a:r>
            <a:r>
              <a:rPr lang="en-US" sz="1400" b="1">
                <a:latin typeface="Arial"/>
                <a:cs typeface="Arial"/>
              </a:rPr>
              <a:t>Interactive Model </a:t>
            </a:r>
            <a:r>
              <a:rPr lang="en-US" sz="1400" b="1" i="0" u="none" strike="noStrike" baseline="0">
                <a:latin typeface="Arial"/>
                <a:cs typeface="Arial"/>
              </a:rPr>
              <a:t>(1954)</a:t>
            </a:r>
            <a:r>
              <a:rPr lang="en-US" sz="1400" b="0" i="0" dirty="0">
                <a:latin typeface="Arial"/>
                <a:cs typeface="Arial"/>
              </a:rPr>
              <a:t>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0" i="0" u="none" strike="noStrike" baseline="0">
                <a:latin typeface="Arial"/>
                <a:cs typeface="Arial"/>
              </a:rPr>
              <a:t>Communication is successful when sender and receiver share the same Field of </a:t>
            </a:r>
            <a:r>
              <a:rPr lang="en-US" sz="1400" b="0" i="0" u="none" strike="noStrike" baseline="0" dirty="0">
                <a:latin typeface="Arial"/>
                <a:cs typeface="Arial"/>
              </a:rPr>
              <a:t>Experience</a:t>
            </a:r>
            <a:r>
              <a:rPr lang="en-US" sz="1400" dirty="0">
                <a:latin typeface="Arial"/>
                <a:cs typeface="Arial"/>
              </a:rPr>
              <a:t>.</a:t>
            </a:r>
            <a:endParaRPr lang="en-US" sz="1400" b="0" i="0" dirty="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Gary's experience differs from younger workers.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Their understanding is therefore limited.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 i="0" u="none" strike="noStrike" baseline="0">
                <a:latin typeface="Arial"/>
                <a:cs typeface="Arial"/>
              </a:rPr>
              <a:t>Recommendations</a:t>
            </a:r>
            <a:r>
              <a:rPr lang="en-US" sz="1400" b="0" i="0">
                <a:latin typeface="Arial"/>
                <a:cs typeface="Arial"/>
              </a:rPr>
              <a:t>​</a:t>
            </a:r>
            <a:endParaRPr lang="en-US" sz="1400" dirty="0">
              <a:latin typeface="Arial"/>
              <a:cs typeface="Arial"/>
            </a:endParaRP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Tailor training for different age groups 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Pair experienced staff with younger workers 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Provide regular feedback 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Use videos and practical demonstrations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2558535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9C3CA1-BAF9-80DD-FC43-79A162B1E1BC}"/>
              </a:ext>
            </a:extLst>
          </p:cNvPr>
          <p:cNvSpPr txBox="1"/>
          <p:nvPr/>
        </p:nvSpPr>
        <p:spPr>
          <a:xfrm>
            <a:off x="660041" y="2767106"/>
            <a:ext cx="2880828" cy="307190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i="0" u="none" strike="noStrike" kern="1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Schramm's Interactive Model (1954)</a:t>
            </a:r>
            <a:r>
              <a:rPr lang="en-US" sz="4000" b="0" i="0" u="none" strike="noStrike" kern="1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​</a:t>
            </a: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5EDBF0A-0BC9-D098-B1A0-D67C190752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9857" y="1716278"/>
            <a:ext cx="7225748" cy="3323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54756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57BBFE-9077-51B9-6208-FEADEDCF3FC1}"/>
              </a:ext>
            </a:extLst>
          </p:cNvPr>
          <p:cNvSpPr txBox="1"/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i="0" u="none" strike="noStrike" baseline="0">
                <a:latin typeface="Arial"/>
                <a:cs typeface="Arial"/>
              </a:rPr>
              <a:t>Cultural Barrier</a:t>
            </a:r>
            <a:r>
              <a:rPr lang="en-US" sz="2000" i="0">
                <a:latin typeface="Arial"/>
                <a:cs typeface="Arial"/>
              </a:rPr>
              <a:t>​</a:t>
            </a:r>
            <a:endParaRPr lang="en-US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0" i="0" u="none" strike="noStrike" baseline="0">
                <a:latin typeface="Arial"/>
                <a:cs typeface="Arial"/>
              </a:rPr>
              <a:t>Employees come from five different cultural backgrounds.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0" i="0" u="none" strike="noStrike" baseline="0">
                <a:latin typeface="Arial"/>
                <a:cs typeface="Arial"/>
              </a:rPr>
              <a:t>Possible differences include: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Food handling practices </a:t>
            </a:r>
            <a:endParaRPr lang="en-US">
              <a:latin typeface="Aptos"/>
              <a:cs typeface="Arial"/>
            </a:endParaRP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Religious Beliefs</a:t>
            </a:r>
            <a:r>
              <a:rPr lang="en-US" sz="1400" b="0" i="0">
                <a:latin typeface="Arial"/>
                <a:cs typeface="Arial"/>
              </a:rPr>
              <a:t>​</a:t>
            </a:r>
            <a:endParaRPr lang="en-US">
              <a:latin typeface="Aptos"/>
              <a:cs typeface="Arial"/>
            </a:endParaRP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Attitudes toward authority 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Communication styles 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Understanding of hygiene rules 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0" i="0" u="none" strike="noStrike" baseline="0" dirty="0">
                <a:latin typeface="Arial"/>
                <a:cs typeface="Arial"/>
              </a:rPr>
              <a:t>Gary assumes everyone understands </a:t>
            </a:r>
            <a:r>
              <a:rPr lang="en-US" sz="1400" dirty="0">
                <a:latin typeface="Arial"/>
                <a:cs typeface="Arial"/>
              </a:rPr>
              <a:t>English – British workplace</a:t>
            </a:r>
            <a:r>
              <a:rPr lang="en-US" sz="1400" b="0" i="0" u="none" strike="noStrike" baseline="0" dirty="0">
                <a:latin typeface="Arial"/>
                <a:cs typeface="Arial"/>
              </a:rPr>
              <a:t> expectations</a:t>
            </a:r>
            <a:r>
              <a:rPr lang="en-US" sz="1400" dirty="0">
                <a:latin typeface="Arial"/>
                <a:cs typeface="Arial"/>
              </a:rPr>
              <a:t> and </a:t>
            </a:r>
            <a:r>
              <a:rPr lang="en-US" sz="1400">
                <a:latin typeface="Arial"/>
                <a:cs typeface="Arial"/>
              </a:rPr>
              <a:t>practices</a:t>
            </a:r>
            <a:r>
              <a:rPr lang="en-US" sz="1400" b="0" i="0" u="none" strike="noStrike" baseline="0" dirty="0">
                <a:latin typeface="Arial"/>
                <a:cs typeface="Arial"/>
              </a:rPr>
              <a:t>.</a:t>
            </a:r>
            <a:r>
              <a:rPr lang="en-US" sz="1400" b="0" i="0" dirty="0">
                <a:latin typeface="Arial"/>
                <a:cs typeface="Arial"/>
              </a:rPr>
              <a:t>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b="1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 i="0" u="none" strike="noStrike" baseline="0">
                <a:latin typeface="Arial"/>
                <a:cs typeface="Arial"/>
              </a:rPr>
              <a:t>Relevant Theory</a:t>
            </a:r>
            <a:r>
              <a:rPr lang="en-US" sz="1400" b="0" i="0">
                <a:latin typeface="Arial"/>
                <a:cs typeface="Arial"/>
              </a:rPr>
              <a:t>​</a:t>
            </a:r>
            <a:r>
              <a:rPr lang="en-US" sz="1400">
                <a:latin typeface="Arial"/>
                <a:cs typeface="Arial"/>
              </a:rPr>
              <a:t>: </a:t>
            </a:r>
            <a:r>
              <a:rPr lang="en-US" sz="1400" b="1" i="0" u="none" strike="noStrike" baseline="0">
                <a:latin typeface="Arial"/>
                <a:cs typeface="Arial"/>
              </a:rPr>
              <a:t>Schramm's </a:t>
            </a:r>
            <a:r>
              <a:rPr lang="en-US" sz="1400" b="1">
                <a:latin typeface="Arial"/>
                <a:cs typeface="Arial"/>
              </a:rPr>
              <a:t>Interactive Model (1954)</a:t>
            </a:r>
            <a:endParaRPr lang="en-US" sz="1400" i="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0" i="0" u="none" strike="noStrike" baseline="0">
                <a:latin typeface="Arial"/>
                <a:cs typeface="Arial"/>
              </a:rPr>
              <a:t>Different cultures have different experiences, beliefs and values.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0" i="0" u="none" strike="noStrike" baseline="0">
                <a:latin typeface="Arial"/>
                <a:cs typeface="Arial"/>
              </a:rPr>
              <a:t>When fields of experience differ greatly, communication becomes less effective.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b="1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 i="0" u="none" strike="noStrike" baseline="0">
                <a:latin typeface="Arial"/>
                <a:cs typeface="Arial"/>
              </a:rPr>
              <a:t>Recommendations</a:t>
            </a:r>
            <a:r>
              <a:rPr lang="en-US" sz="1400" b="0" i="0">
                <a:latin typeface="Arial"/>
                <a:cs typeface="Arial"/>
              </a:rPr>
              <a:t>​</a:t>
            </a:r>
            <a:endParaRPr lang="en-US" sz="1400">
              <a:latin typeface="Arial"/>
              <a:cs typeface="Arial"/>
            </a:endParaRP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Cross-cultural awareness training 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Inclusive workplace culture 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Respect different communication styles 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Translate food safety policies 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Encourage questions and feedback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1891061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F605162-EDAE-1721-D3F0-13BF10F12ABC}"/>
              </a:ext>
            </a:extLst>
          </p:cNvPr>
          <p:cNvSpPr txBox="1"/>
          <p:nvPr/>
        </p:nvSpPr>
        <p:spPr>
          <a:xfrm>
            <a:off x="4810259" y="649480"/>
            <a:ext cx="6555347" cy="581456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i="0" u="none" strike="noStrike" baseline="0">
                <a:latin typeface="Arial"/>
                <a:cs typeface="Arial"/>
              </a:rPr>
              <a:t>Emotional Barrier</a:t>
            </a:r>
            <a:r>
              <a:rPr lang="en-US" sz="2000" b="0" i="0">
                <a:latin typeface="Arial"/>
                <a:cs typeface="Arial"/>
              </a:rPr>
              <a:t>​</a:t>
            </a:r>
            <a:endParaRPr lang="en-US" sz="200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0" i="0" u="none" strike="noStrike" baseline="0">
                <a:latin typeface="Arial"/>
                <a:cs typeface="Arial"/>
              </a:rPr>
              <a:t>Gary experiences: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Stress 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Fatigue 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Anger 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Frustration 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Examples include: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Little sleep 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Dirty uniform 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Panic about arriving late 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Shouting "Idiots!" 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0" i="0" u="none" strike="noStrike" baseline="0">
                <a:latin typeface="Arial"/>
                <a:cs typeface="Arial"/>
              </a:rPr>
              <a:t>His emotional state affects communication.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0" i="0" u="none" strike="noStrike" baseline="0">
                <a:latin typeface="Arial"/>
                <a:cs typeface="Arial"/>
              </a:rPr>
              <a:t>Employees may become anxious or unwilling to ask questions.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b="1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 i="0" u="none" strike="noStrike" baseline="0">
                <a:latin typeface="Arial"/>
                <a:cs typeface="Arial"/>
              </a:rPr>
              <a:t>Relevant Theory</a:t>
            </a:r>
            <a:r>
              <a:rPr lang="en-US" sz="1400" b="0" i="0">
                <a:latin typeface="Arial"/>
                <a:cs typeface="Arial"/>
              </a:rPr>
              <a:t>​</a:t>
            </a:r>
            <a:r>
              <a:rPr lang="en-US" sz="1400">
                <a:latin typeface="Arial"/>
                <a:cs typeface="Arial"/>
              </a:rPr>
              <a:t>: </a:t>
            </a:r>
            <a:r>
              <a:rPr lang="en-US" sz="1400" b="1">
                <a:latin typeface="Arial"/>
                <a:cs typeface="Arial"/>
              </a:rPr>
              <a:t>Shannon-Weaver</a:t>
            </a:r>
            <a:r>
              <a:rPr lang="en-US" sz="1400" b="1" i="0" u="none" strike="noStrike" baseline="0">
                <a:latin typeface="Arial"/>
                <a:cs typeface="Arial"/>
              </a:rPr>
              <a:t> </a:t>
            </a:r>
            <a:r>
              <a:rPr lang="en-US" sz="1400" b="1">
                <a:latin typeface="Arial"/>
                <a:cs typeface="Arial"/>
              </a:rPr>
              <a:t>Mathematical Model (1949)</a:t>
            </a:r>
            <a:endParaRPr lang="en-US" sz="1400" i="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0" i="0" u="none" strike="noStrike" baseline="0">
                <a:latin typeface="Arial"/>
                <a:cs typeface="Arial"/>
              </a:rPr>
              <a:t>Emotional state acts as internal noise</a:t>
            </a:r>
            <a:r>
              <a:rPr lang="en-US" sz="1400">
                <a:latin typeface="Arial"/>
                <a:cs typeface="Arial"/>
              </a:rPr>
              <a:t>.</a:t>
            </a:r>
            <a:endParaRPr lang="en-US" sz="1400" b="0" i="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>
                <a:latin typeface="Arial"/>
                <a:cs typeface="Arial"/>
              </a:rPr>
              <a:t>Even</a:t>
            </a:r>
            <a:r>
              <a:rPr lang="en-US" sz="1400" b="0" i="0" u="none" strike="noStrike" baseline="0" dirty="0">
                <a:latin typeface="Arial"/>
                <a:cs typeface="Arial"/>
              </a:rPr>
              <a:t> if information is delivered, emotional interference reduces effective </a:t>
            </a:r>
            <a:r>
              <a:rPr lang="en-US" sz="1400" b="0" i="0" u="none" strike="noStrike" baseline="0">
                <a:latin typeface="Arial"/>
                <a:cs typeface="Arial"/>
              </a:rPr>
              <a:t>communication.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 i="0" u="none" strike="noStrike" baseline="0">
                <a:latin typeface="Arial"/>
                <a:cs typeface="Arial"/>
              </a:rPr>
              <a:t>Recommendations</a:t>
            </a:r>
            <a:r>
              <a:rPr lang="en-US" sz="1400" b="0" i="0">
                <a:latin typeface="Arial"/>
                <a:cs typeface="Arial"/>
              </a:rPr>
              <a:t>​</a:t>
            </a:r>
            <a:endParaRPr lang="en-US" sz="1400" b="1" dirty="0">
              <a:latin typeface="Arial"/>
              <a:cs typeface="Arial"/>
            </a:endParaRP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Leadership training 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Stress management 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Better staffing 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Encourage respectful communication </a:t>
            </a:r>
            <a:r>
              <a:rPr lang="en-US" sz="14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baseline="0">
                <a:latin typeface="Arial"/>
                <a:cs typeface="Arial"/>
              </a:rPr>
              <a:t>Supportive supervision rather than shouting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42409736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2B5380B-C143-861C-F3A3-128A57F39DD2}"/>
              </a:ext>
            </a:extLst>
          </p:cNvPr>
          <p:cNvSpPr txBox="1"/>
          <p:nvPr/>
        </p:nvSpPr>
        <p:spPr>
          <a:xfrm>
            <a:off x="6503158" y="693022"/>
            <a:ext cx="5392218" cy="550250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i="0" u="none" strike="noStrike" baseline="0">
                <a:latin typeface="Arial"/>
                <a:cs typeface="Arial"/>
              </a:rPr>
              <a:t>Additional Hygiene and Management Issues</a:t>
            </a:r>
            <a:r>
              <a:rPr lang="en-US" sz="2000" b="0" i="0">
                <a:latin typeface="Arial"/>
                <a:cs typeface="Arial"/>
              </a:rPr>
              <a:t>​</a:t>
            </a:r>
            <a:endParaRPr lang="en-US" sz="2000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0" i="0" u="none" strike="noStrike" baseline="0">
                <a:latin typeface="Arial"/>
                <a:cs typeface="Arial"/>
              </a:rPr>
              <a:t>Besides communication, the case identifies serious food safety failures:</a:t>
            </a:r>
            <a:r>
              <a:rPr lang="en-US" b="0" i="0">
                <a:latin typeface="Arial"/>
                <a:cs typeface="Arial"/>
              </a:rPr>
              <a:t>​</a:t>
            </a:r>
            <a:endParaRPr lang="en-US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>
              <a:latin typeface="Arial"/>
              <a:cs typeface="Arial"/>
            </a:endParaRP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baseline="0">
                <a:latin typeface="Arial"/>
                <a:cs typeface="Arial"/>
              </a:rPr>
              <a:t>No formal hygiene training </a:t>
            </a:r>
            <a:r>
              <a:rPr lang="en-US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baseline="0">
                <a:latin typeface="Arial"/>
                <a:cs typeface="Arial"/>
              </a:rPr>
              <a:t>Unsafe food storage </a:t>
            </a:r>
            <a:r>
              <a:rPr lang="en-US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baseline="0">
                <a:latin typeface="Arial"/>
                <a:cs typeface="Arial"/>
              </a:rPr>
              <a:t>Dirty uniforms </a:t>
            </a:r>
            <a:r>
              <a:rPr lang="en-US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baseline="0">
                <a:latin typeface="Arial"/>
                <a:cs typeface="Arial"/>
              </a:rPr>
              <a:t>Poor personal hygiene </a:t>
            </a:r>
            <a:r>
              <a:rPr lang="en-US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baseline="0">
                <a:latin typeface="Arial"/>
                <a:cs typeface="Arial"/>
              </a:rPr>
              <a:t>Lack of supervision </a:t>
            </a:r>
            <a:r>
              <a:rPr lang="en-US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baseline="0">
                <a:latin typeface="Arial"/>
                <a:cs typeface="Arial"/>
              </a:rPr>
              <a:t>Poor management decisions </a:t>
            </a:r>
            <a:r>
              <a:rPr lang="en-US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baseline="0">
                <a:latin typeface="Arial"/>
                <a:cs typeface="Arial"/>
              </a:rPr>
              <a:t>No induction program </a:t>
            </a:r>
            <a:r>
              <a:rPr lang="en-US" b="0" i="0">
                <a:latin typeface="Arial"/>
                <a:cs typeface="Arial"/>
              </a:rPr>
              <a:t>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b="1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i="0" u="none" strike="noStrike" baseline="0">
                <a:latin typeface="Arial"/>
                <a:cs typeface="Arial"/>
              </a:rPr>
              <a:t>These increase food contamination risks.</a:t>
            </a:r>
            <a:endParaRPr lang="en-US" b="1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0910441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3A9DED8-1865-BD42-CA26-6A582F42C14D}"/>
              </a:ext>
            </a:extLst>
          </p:cNvPr>
          <p:cNvSpPr txBox="1"/>
          <p:nvPr/>
        </p:nvSpPr>
        <p:spPr>
          <a:xfrm>
            <a:off x="6372529" y="366451"/>
            <a:ext cx="5392218" cy="611936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i="0" u="none" strike="noStrike" baseline="0">
                <a:latin typeface="Arial"/>
                <a:cs typeface="Arial"/>
              </a:rPr>
              <a:t>Recommendations</a:t>
            </a:r>
            <a:r>
              <a:rPr lang="en-US" sz="2000" b="0" i="0">
                <a:latin typeface="Arial"/>
                <a:cs typeface="Arial"/>
              </a:rPr>
              <a:t>​</a:t>
            </a:r>
            <a:endParaRPr lang="en-US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0" i="0" u="none" strike="noStrike" baseline="0">
                <a:latin typeface="Arial"/>
                <a:cs typeface="Arial"/>
              </a:rPr>
              <a:t>Flight Foods should:</a:t>
            </a:r>
            <a:r>
              <a:rPr lang="en-US" sz="1600" b="0" i="0">
                <a:latin typeface="Arial"/>
                <a:cs typeface="Arial"/>
              </a:rPr>
              <a:t>​</a:t>
            </a:r>
            <a:endParaRPr lang="en-US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>
              <a:solidFill>
                <a:schemeClr val="accent5"/>
              </a:solidFill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i="0" u="none" strike="noStrike" baseline="0">
                <a:solidFill>
                  <a:srgbClr val="0070C0"/>
                </a:solidFill>
                <a:latin typeface="Arial"/>
                <a:cs typeface="Arial"/>
              </a:rPr>
              <a:t>Improve Communication</a:t>
            </a:r>
            <a:r>
              <a:rPr lang="en-US" b="1" i="0">
                <a:solidFill>
                  <a:schemeClr val="accent5"/>
                </a:solidFill>
                <a:latin typeface="Arial"/>
                <a:cs typeface="Arial"/>
              </a:rPr>
              <a:t>​</a:t>
            </a:r>
            <a:endParaRPr lang="en-US" b="1" i="0" dirty="0">
              <a:solidFill>
                <a:schemeClr val="accent5"/>
              </a:solidFill>
              <a:latin typeface="Arial"/>
              <a:cs typeface="Arial"/>
            </a:endParaRP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u="none" strike="noStrike" baseline="0">
                <a:latin typeface="Arial"/>
                <a:cs typeface="Arial"/>
              </a:rPr>
              <a:t>Multilingual communication </a:t>
            </a:r>
            <a:r>
              <a:rPr lang="en-US" sz="16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u="none" strike="noStrike" baseline="0">
                <a:latin typeface="Arial"/>
                <a:cs typeface="Arial"/>
              </a:rPr>
              <a:t>Visual signs </a:t>
            </a:r>
            <a:r>
              <a:rPr lang="en-US" sz="16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u="none" strike="noStrike" baseline="0">
                <a:latin typeface="Arial"/>
                <a:cs typeface="Arial"/>
              </a:rPr>
              <a:t>Daily briefings </a:t>
            </a:r>
            <a:r>
              <a:rPr lang="en-US" sz="16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u="none" strike="noStrike" baseline="0">
                <a:latin typeface="Arial"/>
                <a:cs typeface="Arial"/>
              </a:rPr>
              <a:t>Two-way communication </a:t>
            </a:r>
            <a:r>
              <a:rPr lang="en-US" sz="1600" b="0" i="0">
                <a:latin typeface="Arial"/>
                <a:cs typeface="Arial"/>
              </a:rPr>
              <a:t>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i="0" u="none" strike="noStrike" baseline="0">
                <a:solidFill>
                  <a:srgbClr val="0070C0"/>
                </a:solidFill>
                <a:latin typeface="Arial"/>
                <a:cs typeface="Arial"/>
              </a:rPr>
              <a:t>Improve Training</a:t>
            </a:r>
            <a:r>
              <a:rPr lang="en-US" sz="1600" b="0" i="0">
                <a:solidFill>
                  <a:srgbClr val="0070C0"/>
                </a:solidFill>
                <a:latin typeface="Arial"/>
                <a:cs typeface="Arial"/>
              </a:rPr>
              <a:t>​</a:t>
            </a:r>
            <a:endParaRPr lang="en-US" sz="1600" b="0" i="0" dirty="0">
              <a:solidFill>
                <a:srgbClr val="0070C0"/>
              </a:solidFill>
              <a:latin typeface="Arial"/>
              <a:cs typeface="Arial"/>
            </a:endParaRP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u="none" strike="noStrike" baseline="0">
                <a:latin typeface="Arial"/>
                <a:cs typeface="Arial"/>
              </a:rPr>
              <a:t>Mandatory food hygiene training </a:t>
            </a:r>
            <a:r>
              <a:rPr lang="en-US" sz="16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u="none" strike="noStrike" baseline="0">
                <a:latin typeface="Arial"/>
                <a:cs typeface="Arial"/>
              </a:rPr>
              <a:t>Refresher courses </a:t>
            </a:r>
            <a:r>
              <a:rPr lang="en-US" sz="16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u="none" strike="noStrike" baseline="0">
                <a:latin typeface="Arial"/>
                <a:cs typeface="Arial"/>
              </a:rPr>
              <a:t>Practical demonstrations </a:t>
            </a:r>
            <a:r>
              <a:rPr lang="en-US" sz="1600" b="0" i="0">
                <a:latin typeface="Arial"/>
                <a:cs typeface="Arial"/>
              </a:rPr>
              <a:t>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i="0" u="none" strike="noStrike" baseline="0">
                <a:solidFill>
                  <a:srgbClr val="0070C0"/>
                </a:solidFill>
                <a:latin typeface="Arial"/>
                <a:cs typeface="Arial"/>
              </a:rPr>
              <a:t>Improve Management</a:t>
            </a:r>
            <a:r>
              <a:rPr lang="en-US" b="0" i="0">
                <a:solidFill>
                  <a:srgbClr val="0070C0"/>
                </a:solidFill>
                <a:latin typeface="Arial"/>
                <a:cs typeface="Arial"/>
              </a:rPr>
              <a:t>​</a:t>
            </a:r>
            <a:endParaRPr lang="en-US" b="0" i="0" dirty="0">
              <a:solidFill>
                <a:srgbClr val="0070C0"/>
              </a:solidFill>
              <a:latin typeface="Arial"/>
              <a:cs typeface="Arial"/>
            </a:endParaRP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u="none" strike="noStrike" baseline="0">
                <a:latin typeface="Arial"/>
                <a:cs typeface="Arial"/>
              </a:rPr>
              <a:t>Better supervision </a:t>
            </a:r>
            <a:r>
              <a:rPr lang="en-US" sz="16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u="none" strike="noStrike" baseline="0">
                <a:latin typeface="Arial"/>
                <a:cs typeface="Arial"/>
              </a:rPr>
              <a:t>Performance monitoring </a:t>
            </a:r>
            <a:r>
              <a:rPr lang="en-US" sz="16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u="none" strike="noStrike" baseline="0">
                <a:latin typeface="Arial"/>
                <a:cs typeface="Arial"/>
              </a:rPr>
              <a:t>Positive feedback </a:t>
            </a:r>
            <a:r>
              <a:rPr lang="en-US" sz="1600" b="0" i="0">
                <a:latin typeface="Arial"/>
                <a:cs typeface="Arial"/>
              </a:rPr>
              <a:t>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i="0" u="none" strike="noStrike" baseline="0">
                <a:solidFill>
                  <a:srgbClr val="0070C0"/>
                </a:solidFill>
                <a:latin typeface="Arial"/>
                <a:cs typeface="Arial"/>
              </a:rPr>
              <a:t>Improve Working Environment</a:t>
            </a:r>
            <a:r>
              <a:rPr lang="en-US" b="0" i="0">
                <a:solidFill>
                  <a:srgbClr val="0070C0"/>
                </a:solidFill>
                <a:latin typeface="Arial"/>
                <a:cs typeface="Arial"/>
              </a:rPr>
              <a:t>​</a:t>
            </a:r>
            <a:endParaRPr lang="en-US" b="0" i="0" dirty="0">
              <a:solidFill>
                <a:srgbClr val="A02B93"/>
              </a:solidFill>
              <a:latin typeface="Arial"/>
              <a:cs typeface="Arial"/>
            </a:endParaRP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u="none" strike="noStrike" baseline="0">
                <a:latin typeface="Arial"/>
                <a:cs typeface="Arial"/>
              </a:rPr>
              <a:t>Replace noisy machinery </a:t>
            </a:r>
            <a:r>
              <a:rPr lang="en-US" sz="16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u="none" strike="noStrike" baseline="0">
                <a:latin typeface="Arial"/>
                <a:cs typeface="Arial"/>
              </a:rPr>
              <a:t>Improve communication equipment </a:t>
            </a:r>
            <a:r>
              <a:rPr lang="en-US" sz="1600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u="none" strike="noStrike" baseline="0">
                <a:latin typeface="Arial"/>
                <a:cs typeface="Arial"/>
              </a:rPr>
              <a:t>Introduce Standard Operating Procedures (SOPs)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38931076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A5717B8-BDF1-90FA-8666-4617D0651530}"/>
              </a:ext>
            </a:extLst>
          </p:cNvPr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i="0" u="none" strike="noStrike" baseline="0">
                <a:latin typeface="Arial"/>
                <a:cs typeface="Arial"/>
              </a:rPr>
              <a:t>Conclusion</a:t>
            </a:r>
            <a:r>
              <a:rPr lang="en-US" sz="2000" b="0" i="0">
                <a:latin typeface="Arial"/>
                <a:cs typeface="Arial"/>
              </a:rPr>
              <a:t>​</a:t>
            </a:r>
            <a:endParaRPr lang="en-US" sz="200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0" i="0" u="none" strike="noStrike" baseline="0">
                <a:latin typeface="Arial"/>
                <a:cs typeface="Arial"/>
              </a:rPr>
              <a:t>Communication failures are the root cause of many quality problems at Flight Foods Ltd.</a:t>
            </a:r>
            <a:r>
              <a:rPr lang="en-US" b="0" i="0">
                <a:latin typeface="Arial"/>
                <a:cs typeface="Arial"/>
              </a:rPr>
              <a:t>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0" i="0" u="none" strike="noStrike" baseline="0">
                <a:latin typeface="Arial"/>
                <a:cs typeface="Arial"/>
              </a:rPr>
              <a:t>The main barriers are:</a:t>
            </a:r>
            <a:r>
              <a:rPr lang="en-US" b="0" i="0">
                <a:latin typeface="Arial"/>
                <a:cs typeface="Arial"/>
              </a:rPr>
              <a:t>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>
              <a:latin typeface="Arial"/>
              <a:cs typeface="Arial"/>
            </a:endParaRP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i="0" u="none" strike="noStrike" baseline="0">
                <a:latin typeface="Arial"/>
                <a:cs typeface="Arial"/>
              </a:rPr>
              <a:t>Environmental noise</a:t>
            </a:r>
            <a:r>
              <a:rPr lang="en-US" b="0" i="0" u="none" strike="noStrike" baseline="0">
                <a:latin typeface="Arial"/>
                <a:cs typeface="Arial"/>
              </a:rPr>
              <a:t> </a:t>
            </a:r>
            <a:r>
              <a:rPr lang="en-US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i="0" u="none" strike="noStrike" baseline="0">
                <a:latin typeface="Arial"/>
                <a:cs typeface="Arial"/>
              </a:rPr>
              <a:t>Language differences</a:t>
            </a:r>
            <a:r>
              <a:rPr lang="en-US" b="0" i="0" u="none" strike="noStrike" baseline="0">
                <a:latin typeface="Arial"/>
                <a:cs typeface="Arial"/>
              </a:rPr>
              <a:t> </a:t>
            </a:r>
            <a:r>
              <a:rPr lang="en-US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i="0" u="none" strike="noStrike" baseline="0">
                <a:latin typeface="Arial"/>
                <a:cs typeface="Arial"/>
              </a:rPr>
              <a:t>Age differences</a:t>
            </a:r>
            <a:r>
              <a:rPr lang="en-US" b="0" i="0" u="none" strike="noStrike" baseline="0">
                <a:latin typeface="Arial"/>
                <a:cs typeface="Arial"/>
              </a:rPr>
              <a:t> </a:t>
            </a:r>
            <a:r>
              <a:rPr lang="en-US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i="0" u="none" strike="noStrike" baseline="0">
                <a:latin typeface="Arial"/>
                <a:cs typeface="Arial"/>
              </a:rPr>
              <a:t>Cultural differences</a:t>
            </a:r>
            <a:r>
              <a:rPr lang="en-US" b="0" i="0" u="none" strike="noStrike" baseline="0">
                <a:latin typeface="Arial"/>
                <a:cs typeface="Arial"/>
              </a:rPr>
              <a:t> </a:t>
            </a:r>
            <a:r>
              <a:rPr lang="en-US" b="0" i="0">
                <a:latin typeface="Arial"/>
                <a:cs typeface="Arial"/>
              </a:rPr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i="0" u="none" strike="noStrike" baseline="0">
                <a:latin typeface="Arial"/>
                <a:cs typeface="Arial"/>
              </a:rPr>
              <a:t>Emotional stress</a:t>
            </a:r>
            <a:r>
              <a:rPr lang="en-US" b="0" i="0" u="none" strike="noStrike" baseline="0">
                <a:latin typeface="Arial"/>
                <a:cs typeface="Arial"/>
              </a:rPr>
              <a:t> </a:t>
            </a:r>
            <a:r>
              <a:rPr lang="en-US" b="0" i="0">
                <a:latin typeface="Arial"/>
                <a:cs typeface="Arial"/>
              </a:rPr>
              <a:t>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0" i="0" u="none" strike="noStrike" baseline="0">
                <a:latin typeface="Arial"/>
                <a:cs typeface="Arial"/>
              </a:rPr>
              <a:t>Applying communication theories such as Shannon and Weaver, Berlo and Schramm helps explain why communication is failing.</a:t>
            </a:r>
            <a:r>
              <a:rPr lang="en-US" b="0" i="0">
                <a:latin typeface="Arial"/>
                <a:cs typeface="Arial"/>
              </a:rPr>
              <a:t>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0" i="0" u="none" strike="noStrike" baseline="0">
                <a:latin typeface="Arial"/>
                <a:cs typeface="Arial"/>
              </a:rPr>
              <a:t>Improving training, leadership, workplace communication and cultural awareness will reduce errors, improve food safety and help the company regain customer confidence.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/>
          </a:p>
        </p:txBody>
      </p:sp>
    </p:spTree>
    <p:extLst>
      <p:ext uri="{BB962C8B-B14F-4D97-AF65-F5344CB8AC3E}">
        <p14:creationId xmlns:p14="http://schemas.microsoft.com/office/powerpoint/2010/main" val="35280191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DA9AF77-86F9-08F6-4637-92C5B1CFFD14}"/>
              </a:ext>
            </a:extLst>
          </p:cNvPr>
          <p:cNvSpPr txBox="1"/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 fontScale="92500" lnSpcReduction="20000"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000" b="1" i="0" u="none" strike="noStrike" baseline="0">
                <a:latin typeface="Arial"/>
                <a:cs typeface="Arial"/>
              </a:rPr>
              <a:t>References</a:t>
            </a:r>
            <a:r>
              <a:rPr lang="en-US" sz="2000" b="0" i="0">
                <a:latin typeface="Arial"/>
                <a:cs typeface="Arial"/>
              </a:rPr>
              <a:t>​</a:t>
            </a:r>
            <a:endParaRPr lang="en-US" sz="2000" dirty="0">
              <a:latin typeface="Arial"/>
              <a:cs typeface="Arial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endParaRPr lang="en-US" b="0" i="0" dirty="0">
              <a:latin typeface="Arial"/>
              <a:cs typeface="Arial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b="0" i="0" u="none" strike="noStrike" baseline="0">
                <a:latin typeface="Arial"/>
                <a:cs typeface="Arial"/>
              </a:rPr>
              <a:t>Berlo, D.K. (1960) </a:t>
            </a:r>
            <a:r>
              <a:rPr lang="en-US" b="0" i="1" u="none" strike="noStrike" baseline="0">
                <a:latin typeface="Arial"/>
                <a:cs typeface="Arial"/>
              </a:rPr>
              <a:t>The Process of Communication: An Introduction to Theory and Practice</a:t>
            </a:r>
            <a:r>
              <a:rPr lang="en-US" b="0" i="0" u="none" strike="noStrike" baseline="0">
                <a:latin typeface="Arial"/>
                <a:cs typeface="Arial"/>
              </a:rPr>
              <a:t>. New York: Holt, Rinehart and Winston.</a:t>
            </a:r>
            <a:r>
              <a:rPr lang="en-US" b="0" i="0">
                <a:latin typeface="Arial"/>
                <a:cs typeface="Arial"/>
              </a:rPr>
              <a:t>​</a:t>
            </a:r>
            <a:endParaRPr lang="en-US" b="0" i="0" dirty="0">
              <a:latin typeface="Arial"/>
              <a:cs typeface="Arial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b="0" i="0" u="none" strike="noStrike" baseline="0" dirty="0">
                <a:latin typeface="Arial"/>
                <a:cs typeface="Arial"/>
              </a:rPr>
              <a:t>Food Standards Agency (2023) </a:t>
            </a:r>
            <a:r>
              <a:rPr lang="en-US" b="0" i="1" u="none" strike="noStrike" baseline="0" dirty="0">
                <a:latin typeface="Arial"/>
                <a:cs typeface="Arial"/>
              </a:rPr>
              <a:t>Food Hygiene Guidance</a:t>
            </a:r>
            <a:r>
              <a:rPr lang="en-US" b="0" i="0" u="none" strike="noStrike" baseline="0" dirty="0">
                <a:latin typeface="Arial"/>
                <a:cs typeface="Arial"/>
              </a:rPr>
              <a:t>. Available at: </a:t>
            </a:r>
            <a:r>
              <a:rPr lang="en-US" b="0" i="0" u="sng" strike="noStrike" baseline="0" dirty="0"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https://www.food.gov.uk</a:t>
            </a:r>
            <a:r>
              <a:rPr lang="en-US" b="0" i="0" u="none" strike="noStrike" baseline="0" dirty="0">
                <a:latin typeface="Arial"/>
                <a:cs typeface="Arial"/>
              </a:rPr>
              <a:t> </a:t>
            </a:r>
            <a:r>
              <a:rPr lang="en-US" b="0" i="0" u="none" strike="noStrike" baseline="0">
                <a:latin typeface="Arial"/>
                <a:cs typeface="Arial"/>
              </a:rPr>
              <a:t>(Accessed: </a:t>
            </a:r>
            <a:r>
              <a:rPr lang="en-US">
                <a:latin typeface="Arial"/>
                <a:cs typeface="Arial"/>
              </a:rPr>
              <a:t>13 July</a:t>
            </a:r>
            <a:r>
              <a:rPr lang="en-US" dirty="0">
                <a:latin typeface="Arial"/>
                <a:cs typeface="Arial"/>
              </a:rPr>
              <a:t> 2026</a:t>
            </a:r>
            <a:r>
              <a:rPr lang="en-US" b="0" i="0" u="none" strike="noStrike" baseline="0" dirty="0">
                <a:latin typeface="Arial"/>
                <a:cs typeface="Arial"/>
              </a:rPr>
              <a:t>).</a:t>
            </a:r>
            <a:r>
              <a:rPr lang="en-US" b="0" i="0" dirty="0">
                <a:latin typeface="Arial"/>
                <a:cs typeface="Arial"/>
              </a:rPr>
              <a:t>​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b="0" i="0" u="none" strike="noStrike" baseline="0" dirty="0">
                <a:latin typeface="Arial"/>
                <a:cs typeface="Arial"/>
              </a:rPr>
              <a:t>Health and Safety Executive (2023) </a:t>
            </a:r>
            <a:r>
              <a:rPr lang="en-US" b="0" i="1" u="none" strike="noStrike" baseline="0" dirty="0">
                <a:latin typeface="Arial"/>
                <a:cs typeface="Arial"/>
              </a:rPr>
              <a:t>Managing Noise at Work</a:t>
            </a:r>
            <a:r>
              <a:rPr lang="en-US" b="0" i="0" u="none" strike="noStrike" baseline="0" dirty="0">
                <a:latin typeface="Arial"/>
                <a:cs typeface="Arial"/>
              </a:rPr>
              <a:t>. Available at: </a:t>
            </a:r>
            <a:r>
              <a:rPr lang="en-US" b="0" i="0" u="sng" strike="noStrike" baseline="0" dirty="0"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https://www.hse.gov.uk</a:t>
            </a:r>
            <a:r>
              <a:rPr lang="en-US" b="0" i="0" u="none" strike="noStrike" baseline="0">
                <a:latin typeface="Arial"/>
                <a:cs typeface="Arial"/>
              </a:rPr>
              <a:t> (Accessed: </a:t>
            </a:r>
            <a:r>
              <a:rPr lang="en-US">
                <a:latin typeface="Arial"/>
                <a:cs typeface="Arial"/>
              </a:rPr>
              <a:t>13 July 2026</a:t>
            </a:r>
            <a:r>
              <a:rPr lang="en-US" b="0" i="0" u="none" strike="noStrike" baseline="0">
                <a:latin typeface="Arial"/>
                <a:cs typeface="Arial"/>
              </a:rPr>
              <a:t>).</a:t>
            </a:r>
            <a:r>
              <a:rPr lang="en-US" b="0" i="0">
                <a:latin typeface="Arial"/>
                <a:cs typeface="Arial"/>
              </a:rPr>
              <a:t>​</a:t>
            </a:r>
            <a:endParaRPr lang="en-US" b="0" i="0" dirty="0">
              <a:latin typeface="Arial"/>
              <a:cs typeface="Arial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b="0" i="0" u="none" strike="noStrike" baseline="0">
                <a:latin typeface="Arial"/>
                <a:cs typeface="Arial"/>
              </a:rPr>
              <a:t>Schramm, W. (1954) </a:t>
            </a:r>
            <a:r>
              <a:rPr lang="en-US" b="0" i="1" u="none" strike="noStrike" baseline="0">
                <a:latin typeface="Arial"/>
                <a:cs typeface="Arial"/>
              </a:rPr>
              <a:t>How Communication Works</a:t>
            </a:r>
            <a:r>
              <a:rPr lang="en-US" b="0" i="0" u="none" strike="noStrike" baseline="0">
                <a:latin typeface="Arial"/>
                <a:cs typeface="Arial"/>
              </a:rPr>
              <a:t>. In: Schramm, W. (ed.) </a:t>
            </a:r>
            <a:r>
              <a:rPr lang="en-US" b="0" i="1" u="none" strike="noStrike" baseline="0">
                <a:latin typeface="Arial"/>
                <a:cs typeface="Arial"/>
              </a:rPr>
              <a:t>The Process and Effects of Mass Communication</a:t>
            </a:r>
            <a:r>
              <a:rPr lang="en-US" b="0" i="0" u="none" strike="noStrike" baseline="0">
                <a:latin typeface="Arial"/>
                <a:cs typeface="Arial"/>
              </a:rPr>
              <a:t>. Urbana: University of Illinois Press.</a:t>
            </a:r>
            <a:r>
              <a:rPr lang="en-US" b="0" i="0">
                <a:latin typeface="Arial"/>
                <a:cs typeface="Arial"/>
              </a:rPr>
              <a:t>​</a:t>
            </a:r>
            <a:endParaRPr lang="en-US" b="0" i="0" dirty="0">
              <a:latin typeface="Arial"/>
              <a:cs typeface="Arial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b="0" i="0" u="none" strike="noStrike" baseline="0">
                <a:latin typeface="Arial"/>
                <a:cs typeface="Arial"/>
              </a:rPr>
              <a:t>Shannon, C.E. and Weaver, W. (1949) </a:t>
            </a:r>
            <a:r>
              <a:rPr lang="en-US" b="0" i="1" u="none" strike="noStrike" baseline="0">
                <a:latin typeface="Arial"/>
                <a:cs typeface="Arial"/>
              </a:rPr>
              <a:t>The Mathematical Theory of Communication</a:t>
            </a:r>
            <a:r>
              <a:rPr lang="en-US" b="0" i="0" u="none" strike="noStrike" baseline="0">
                <a:latin typeface="Arial"/>
                <a:cs typeface="Arial"/>
              </a:rPr>
              <a:t>. Urbana: University of Illinois Press.</a:t>
            </a:r>
          </a:p>
        </p:txBody>
      </p:sp>
    </p:spTree>
    <p:extLst>
      <p:ext uri="{BB962C8B-B14F-4D97-AF65-F5344CB8AC3E}">
        <p14:creationId xmlns:p14="http://schemas.microsoft.com/office/powerpoint/2010/main" val="11219392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9" name="TextBox 1">
            <a:extLst>
              <a:ext uri="{FF2B5EF4-FFF2-40B4-BE49-F238E27FC236}">
                <a16:creationId xmlns:a16="http://schemas.microsoft.com/office/drawing/2014/main" id="{31F34FE1-E95C-B4D5-CA71-485383A7AA51}"/>
              </a:ext>
            </a:extLst>
          </p:cNvPr>
          <p:cNvGraphicFramePr/>
          <p:nvPr/>
        </p:nvGraphicFramePr>
        <p:xfrm>
          <a:off x="5929844" y="714793"/>
          <a:ext cx="6088903" cy="54807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136905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Student Name(s) : Masum Hussain &amp; Sapphire Edwards Student ID(s) : 2528506 &amp; 2237385 Lecturer : Ade Adegbite Module Code : LCLM4003 Module : Effective Teamworking and Communication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789</cp:revision>
  <dcterms:created xsi:type="dcterms:W3CDTF">2026-07-14T12:29:56Z</dcterms:created>
  <dcterms:modified xsi:type="dcterms:W3CDTF">2026-07-17T11:00:46Z</dcterms:modified>
</cp:coreProperties>
</file>