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8.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9.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theme/theme13.xml" ContentType="application/vnd.openxmlformats-officedocument.theme+xml"/>
  <Override PartName="/ppt/slideLayouts/slideLayout30.xml" ContentType="application/vnd.openxmlformats-officedocument.presentationml.slideLayout+xml"/>
  <Override PartName="/ppt/theme/theme14.xml" ContentType="application/vnd.openxmlformats-officedocument.theme+xml"/>
  <Override PartName="/ppt/slideLayouts/slideLayout31.xml" ContentType="application/vnd.openxmlformats-officedocument.presentationml.slideLayout+xml"/>
  <Override PartName="/ppt/theme/theme15.xml" ContentType="application/vnd.openxmlformats-officedocument.theme+xml"/>
  <Override PartName="/ppt/slideLayouts/slideLayout32.xml" ContentType="application/vnd.openxmlformats-officedocument.presentationml.slideLayout+xml"/>
  <Override PartName="/ppt/theme/theme16.xml" ContentType="application/vnd.openxmlformats-officedocument.theme+xml"/>
  <Override PartName="/ppt/slideLayouts/slideLayout33.xml" ContentType="application/vnd.openxmlformats-officedocument.presentationml.slideLayout+xml"/>
  <Override PartName="/ppt/theme/theme17.xml" ContentType="application/vnd.openxmlformats-officedocument.theme+xml"/>
  <Override PartName="/ppt/slideLayouts/slideLayout34.xml" ContentType="application/vnd.openxmlformats-officedocument.presentationml.slideLayout+xml"/>
  <Override PartName="/ppt/theme/theme18.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3" r:id="rId5"/>
    <p:sldMasterId id="2147483665" r:id="rId6"/>
    <p:sldMasterId id="2147483667" r:id="rId7"/>
    <p:sldMasterId id="2147483669" r:id="rId8"/>
    <p:sldMasterId id="2147483671" r:id="rId9"/>
    <p:sldMasterId id="2147483674" r:id="rId10"/>
    <p:sldMasterId id="2147483677" r:id="rId11"/>
    <p:sldMasterId id="2147483684" r:id="rId12"/>
    <p:sldMasterId id="2147483690" r:id="rId13"/>
    <p:sldMasterId id="2147483695" r:id="rId14"/>
    <p:sldMasterId id="2147483697" r:id="rId15"/>
    <p:sldMasterId id="2147483699" r:id="rId16"/>
    <p:sldMasterId id="2147483701" r:id="rId17"/>
    <p:sldMasterId id="2147483703" r:id="rId18"/>
    <p:sldMasterId id="2147483705" r:id="rId19"/>
    <p:sldMasterId id="2147483707" r:id="rId20"/>
    <p:sldMasterId id="2147483709" r:id="rId21"/>
    <p:sldMasterId id="2147483711" r:id="rId22"/>
  </p:sldMasterIdLst>
  <p:notesMasterIdLst>
    <p:notesMasterId r:id="rId49"/>
  </p:notesMasterIdLst>
  <p:sldIdLst>
    <p:sldId id="257" r:id="rId23"/>
    <p:sldId id="336" r:id="rId24"/>
    <p:sldId id="323" r:id="rId25"/>
    <p:sldId id="304" r:id="rId26"/>
    <p:sldId id="337" r:id="rId27"/>
    <p:sldId id="282" r:id="rId28"/>
    <p:sldId id="338" r:id="rId29"/>
    <p:sldId id="339" r:id="rId30"/>
    <p:sldId id="321" r:id="rId31"/>
    <p:sldId id="314" r:id="rId32"/>
    <p:sldId id="315" r:id="rId33"/>
    <p:sldId id="316" r:id="rId34"/>
    <p:sldId id="352" r:id="rId35"/>
    <p:sldId id="353" r:id="rId36"/>
    <p:sldId id="354" r:id="rId37"/>
    <p:sldId id="355" r:id="rId38"/>
    <p:sldId id="356" r:id="rId39"/>
    <p:sldId id="403" r:id="rId40"/>
    <p:sldId id="350" r:id="rId41"/>
    <p:sldId id="322" r:id="rId42"/>
    <p:sldId id="340" r:id="rId43"/>
    <p:sldId id="401" r:id="rId44"/>
    <p:sldId id="402" r:id="rId45"/>
    <p:sldId id="325" r:id="rId46"/>
    <p:sldId id="351" r:id="rId47"/>
    <p:sldId id="357" r:id="rId4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varScale="1">
        <p:scale>
          <a:sx n="56" d="100"/>
          <a:sy n="56" d="100"/>
        </p:scale>
        <p:origin x="9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slide" Target="slides/slide25.xml"/><Relationship Id="rId50"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slide" Target="slides/slide26.xml"/><Relationship Id="rId8" Type="http://schemas.openxmlformats.org/officeDocument/2006/relationships/slideMaster" Target="slideMasters/slideMaster5.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mar P" userId="4f3531b72b5d84d8" providerId="LiveId" clId="{25C10E57-40F9-47B7-85F6-D9EC27A3B00D}"/>
    <pc:docChg chg="custSel delSld modSld">
      <pc:chgData name="Kumar P" userId="4f3531b72b5d84d8" providerId="LiveId" clId="{25C10E57-40F9-47B7-85F6-D9EC27A3B00D}" dt="2024-09-25T09:34:30.972" v="146" actId="20577"/>
      <pc:docMkLst>
        <pc:docMk/>
      </pc:docMkLst>
      <pc:sldChg chg="del">
        <pc:chgData name="Kumar P" userId="4f3531b72b5d84d8" providerId="LiveId" clId="{25C10E57-40F9-47B7-85F6-D9EC27A3B00D}" dt="2024-09-24T18:05:26.941" v="5" actId="2696"/>
        <pc:sldMkLst>
          <pc:docMk/>
          <pc:sldMk cId="3009661978" sldId="281"/>
        </pc:sldMkLst>
      </pc:sldChg>
      <pc:sldChg chg="modSp mod">
        <pc:chgData name="Kumar P" userId="4f3531b72b5d84d8" providerId="LiveId" clId="{25C10E57-40F9-47B7-85F6-D9EC27A3B00D}" dt="2024-09-24T18:05:42.679" v="8" actId="1076"/>
        <pc:sldMkLst>
          <pc:docMk/>
          <pc:sldMk cId="1103119408" sldId="282"/>
        </pc:sldMkLst>
        <pc:spChg chg="mod">
          <ac:chgData name="Kumar P" userId="4f3531b72b5d84d8" providerId="LiveId" clId="{25C10E57-40F9-47B7-85F6-D9EC27A3B00D}" dt="2024-09-24T18:05:35.863" v="7" actId="20577"/>
          <ac:spMkLst>
            <pc:docMk/>
            <pc:sldMk cId="1103119408" sldId="282"/>
            <ac:spMk id="17410" creationId="{00000000-0000-0000-0000-000000000000}"/>
          </ac:spMkLst>
        </pc:spChg>
        <pc:spChg chg="mod">
          <ac:chgData name="Kumar P" userId="4f3531b72b5d84d8" providerId="LiveId" clId="{25C10E57-40F9-47B7-85F6-D9EC27A3B00D}" dt="2024-09-24T18:05:32.712" v="6" actId="20577"/>
          <ac:spMkLst>
            <pc:docMk/>
            <pc:sldMk cId="1103119408" sldId="282"/>
            <ac:spMk id="17411" creationId="{00000000-0000-0000-0000-000000000000}"/>
          </ac:spMkLst>
        </pc:spChg>
        <pc:spChg chg="mod">
          <ac:chgData name="Kumar P" userId="4f3531b72b5d84d8" providerId="LiveId" clId="{25C10E57-40F9-47B7-85F6-D9EC27A3B00D}" dt="2024-09-24T18:05:42.679" v="8" actId="1076"/>
          <ac:spMkLst>
            <pc:docMk/>
            <pc:sldMk cId="1103119408" sldId="282"/>
            <ac:spMk id="17412" creationId="{00000000-0000-0000-0000-000000000000}"/>
          </ac:spMkLst>
        </pc:spChg>
      </pc:sldChg>
      <pc:sldChg chg="del">
        <pc:chgData name="Kumar P" userId="4f3531b72b5d84d8" providerId="LiveId" clId="{25C10E57-40F9-47B7-85F6-D9EC27A3B00D}" dt="2024-09-24T18:05:59.089" v="9" actId="2696"/>
        <pc:sldMkLst>
          <pc:docMk/>
          <pc:sldMk cId="1283777345" sldId="288"/>
        </pc:sldMkLst>
      </pc:sldChg>
      <pc:sldChg chg="delSp modSp mod">
        <pc:chgData name="Kumar P" userId="4f3531b72b5d84d8" providerId="LiveId" clId="{25C10E57-40F9-47B7-85F6-D9EC27A3B00D}" dt="2024-09-24T17:54:55.162" v="4" actId="1076"/>
        <pc:sldMkLst>
          <pc:docMk/>
          <pc:sldMk cId="3362571778" sldId="304"/>
        </pc:sldMkLst>
        <pc:spChg chg="mod">
          <ac:chgData name="Kumar P" userId="4f3531b72b5d84d8" providerId="LiveId" clId="{25C10E57-40F9-47B7-85F6-D9EC27A3B00D}" dt="2024-09-24T17:54:46.718" v="0" actId="20577"/>
          <ac:spMkLst>
            <pc:docMk/>
            <pc:sldMk cId="3362571778" sldId="304"/>
            <ac:spMk id="5122" creationId="{00000000-0000-0000-0000-000000000000}"/>
          </ac:spMkLst>
        </pc:spChg>
        <pc:spChg chg="del mod">
          <ac:chgData name="Kumar P" userId="4f3531b72b5d84d8" providerId="LiveId" clId="{25C10E57-40F9-47B7-85F6-D9EC27A3B00D}" dt="2024-09-24T17:54:50.980" v="3" actId="478"/>
          <ac:spMkLst>
            <pc:docMk/>
            <pc:sldMk cId="3362571778" sldId="304"/>
            <ac:spMk id="5123" creationId="{00000000-0000-0000-0000-000000000000}"/>
          </ac:spMkLst>
        </pc:spChg>
        <pc:spChg chg="mod">
          <ac:chgData name="Kumar P" userId="4f3531b72b5d84d8" providerId="LiveId" clId="{25C10E57-40F9-47B7-85F6-D9EC27A3B00D}" dt="2024-09-24T17:54:55.162" v="4" actId="1076"/>
          <ac:spMkLst>
            <pc:docMk/>
            <pc:sldMk cId="3362571778" sldId="304"/>
            <ac:spMk id="5124" creationId="{00000000-0000-0000-0000-000000000000}"/>
          </ac:spMkLst>
        </pc:spChg>
      </pc:sldChg>
      <pc:sldChg chg="del">
        <pc:chgData name="Kumar P" userId="4f3531b72b5d84d8" providerId="LiveId" clId="{25C10E57-40F9-47B7-85F6-D9EC27A3B00D}" dt="2024-09-24T18:06:07.036" v="10" actId="2696"/>
        <pc:sldMkLst>
          <pc:docMk/>
          <pc:sldMk cId="2398001941" sldId="306"/>
        </pc:sldMkLst>
      </pc:sldChg>
      <pc:sldChg chg="delSp modSp mod">
        <pc:chgData name="Kumar P" userId="4f3531b72b5d84d8" providerId="LiveId" clId="{25C10E57-40F9-47B7-85F6-D9EC27A3B00D}" dt="2024-09-24T18:06:48.896" v="25" actId="1076"/>
        <pc:sldMkLst>
          <pc:docMk/>
          <pc:sldMk cId="2823389841" sldId="314"/>
        </pc:sldMkLst>
        <pc:spChg chg="mod">
          <ac:chgData name="Kumar P" userId="4f3531b72b5d84d8" providerId="LiveId" clId="{25C10E57-40F9-47B7-85F6-D9EC27A3B00D}" dt="2024-09-24T18:06:41.715" v="22" actId="20577"/>
          <ac:spMkLst>
            <pc:docMk/>
            <pc:sldMk cId="2823389841" sldId="314"/>
            <ac:spMk id="2" creationId="{00000000-0000-0000-0000-000000000000}"/>
          </ac:spMkLst>
        </pc:spChg>
        <pc:spChg chg="del mod">
          <ac:chgData name="Kumar P" userId="4f3531b72b5d84d8" providerId="LiveId" clId="{25C10E57-40F9-47B7-85F6-D9EC27A3B00D}" dt="2024-09-24T18:06:44.410" v="24" actId="478"/>
          <ac:spMkLst>
            <pc:docMk/>
            <pc:sldMk cId="2823389841" sldId="314"/>
            <ac:spMk id="3" creationId="{00000000-0000-0000-0000-000000000000}"/>
          </ac:spMkLst>
        </pc:spChg>
        <pc:spChg chg="mod">
          <ac:chgData name="Kumar P" userId="4f3531b72b5d84d8" providerId="LiveId" clId="{25C10E57-40F9-47B7-85F6-D9EC27A3B00D}" dt="2024-09-24T18:06:48.896" v="25" actId="1076"/>
          <ac:spMkLst>
            <pc:docMk/>
            <pc:sldMk cId="2823389841" sldId="314"/>
            <ac:spMk id="4" creationId="{00000000-0000-0000-0000-000000000000}"/>
          </ac:spMkLst>
        </pc:spChg>
      </pc:sldChg>
      <pc:sldChg chg="delSp modSp mod">
        <pc:chgData name="Kumar P" userId="4f3531b72b5d84d8" providerId="LiveId" clId="{25C10E57-40F9-47B7-85F6-D9EC27A3B00D}" dt="2024-09-24T18:07:04.954" v="35" actId="1036"/>
        <pc:sldMkLst>
          <pc:docMk/>
          <pc:sldMk cId="2248843867" sldId="315"/>
        </pc:sldMkLst>
        <pc:spChg chg="mod">
          <ac:chgData name="Kumar P" userId="4f3531b72b5d84d8" providerId="LiveId" clId="{25C10E57-40F9-47B7-85F6-D9EC27A3B00D}" dt="2024-09-24T18:06:52.859" v="26" actId="20577"/>
          <ac:spMkLst>
            <pc:docMk/>
            <pc:sldMk cId="2248843867" sldId="315"/>
            <ac:spMk id="2" creationId="{00000000-0000-0000-0000-000000000000}"/>
          </ac:spMkLst>
        </pc:spChg>
        <pc:spChg chg="del mod">
          <ac:chgData name="Kumar P" userId="4f3531b72b5d84d8" providerId="LiveId" clId="{25C10E57-40F9-47B7-85F6-D9EC27A3B00D}" dt="2024-09-24T18:06:59.390" v="33" actId="478"/>
          <ac:spMkLst>
            <pc:docMk/>
            <pc:sldMk cId="2248843867" sldId="315"/>
            <ac:spMk id="3" creationId="{00000000-0000-0000-0000-000000000000}"/>
          </ac:spMkLst>
        </pc:spChg>
        <pc:spChg chg="mod">
          <ac:chgData name="Kumar P" userId="4f3531b72b5d84d8" providerId="LiveId" clId="{25C10E57-40F9-47B7-85F6-D9EC27A3B00D}" dt="2024-09-24T18:07:04.954" v="35" actId="1036"/>
          <ac:spMkLst>
            <pc:docMk/>
            <pc:sldMk cId="2248843867" sldId="315"/>
            <ac:spMk id="4" creationId="{00000000-0000-0000-0000-000000000000}"/>
          </ac:spMkLst>
        </pc:spChg>
      </pc:sldChg>
      <pc:sldChg chg="modSp mod">
        <pc:chgData name="Kumar P" userId="4f3531b72b5d84d8" providerId="LiveId" clId="{25C10E57-40F9-47B7-85F6-D9EC27A3B00D}" dt="2024-09-24T18:07:15.645" v="38" actId="27636"/>
        <pc:sldMkLst>
          <pc:docMk/>
          <pc:sldMk cId="1507867905" sldId="316"/>
        </pc:sldMkLst>
        <pc:spChg chg="mod">
          <ac:chgData name="Kumar P" userId="4f3531b72b5d84d8" providerId="LiveId" clId="{25C10E57-40F9-47B7-85F6-D9EC27A3B00D}" dt="2024-09-24T18:07:12.802" v="36" actId="20577"/>
          <ac:spMkLst>
            <pc:docMk/>
            <pc:sldMk cId="1507867905" sldId="316"/>
            <ac:spMk id="2" creationId="{00000000-0000-0000-0000-000000000000}"/>
          </ac:spMkLst>
        </pc:spChg>
        <pc:spChg chg="mod">
          <ac:chgData name="Kumar P" userId="4f3531b72b5d84d8" providerId="LiveId" clId="{25C10E57-40F9-47B7-85F6-D9EC27A3B00D}" dt="2024-09-24T18:07:15.645" v="38" actId="27636"/>
          <ac:spMkLst>
            <pc:docMk/>
            <pc:sldMk cId="1507867905" sldId="316"/>
            <ac:spMk id="3" creationId="{00000000-0000-0000-0000-000000000000}"/>
          </ac:spMkLst>
        </pc:spChg>
      </pc:sldChg>
      <pc:sldChg chg="addSp delSp modSp mod">
        <pc:chgData name="Kumar P" userId="4f3531b72b5d84d8" providerId="LiveId" clId="{25C10E57-40F9-47B7-85F6-D9EC27A3B00D}" dt="2024-09-24T18:06:33.720" v="20" actId="14100"/>
        <pc:sldMkLst>
          <pc:docMk/>
          <pc:sldMk cId="804445066" sldId="321"/>
        </pc:sldMkLst>
        <pc:spChg chg="mod">
          <ac:chgData name="Kumar P" userId="4f3531b72b5d84d8" providerId="LiveId" clId="{25C10E57-40F9-47B7-85F6-D9EC27A3B00D}" dt="2024-09-24T18:06:23.807" v="15" actId="20577"/>
          <ac:spMkLst>
            <pc:docMk/>
            <pc:sldMk cId="804445066" sldId="321"/>
            <ac:spMk id="2" creationId="{00000000-0000-0000-0000-000000000000}"/>
          </ac:spMkLst>
        </pc:spChg>
        <pc:spChg chg="del mod">
          <ac:chgData name="Kumar P" userId="4f3531b72b5d84d8" providerId="LiveId" clId="{25C10E57-40F9-47B7-85F6-D9EC27A3B00D}" dt="2024-09-24T18:06:20.661" v="14" actId="478"/>
          <ac:spMkLst>
            <pc:docMk/>
            <pc:sldMk cId="804445066" sldId="321"/>
            <ac:spMk id="3" creationId="{00000000-0000-0000-0000-000000000000}"/>
          </ac:spMkLst>
        </pc:spChg>
        <pc:spChg chg="mod">
          <ac:chgData name="Kumar P" userId="4f3531b72b5d84d8" providerId="LiveId" clId="{25C10E57-40F9-47B7-85F6-D9EC27A3B00D}" dt="2024-09-24T18:06:33.720" v="20" actId="14100"/>
          <ac:spMkLst>
            <pc:docMk/>
            <pc:sldMk cId="804445066" sldId="321"/>
            <ac:spMk id="4" creationId="{00000000-0000-0000-0000-000000000000}"/>
          </ac:spMkLst>
        </pc:spChg>
        <pc:spChg chg="add del mod">
          <ac:chgData name="Kumar P" userId="4f3531b72b5d84d8" providerId="LiveId" clId="{25C10E57-40F9-47B7-85F6-D9EC27A3B00D}" dt="2024-09-24T18:06:27.059" v="17" actId="478"/>
          <ac:spMkLst>
            <pc:docMk/>
            <pc:sldMk cId="804445066" sldId="321"/>
            <ac:spMk id="6" creationId="{C481D139-A197-457F-BE9C-AE0E6A6F6FBE}"/>
          </ac:spMkLst>
        </pc:spChg>
      </pc:sldChg>
      <pc:sldChg chg="delSp modSp mod">
        <pc:chgData name="Kumar P" userId="4f3531b72b5d84d8" providerId="LiveId" clId="{25C10E57-40F9-47B7-85F6-D9EC27A3B00D}" dt="2024-09-25T09:31:40.657" v="115" actId="1076"/>
        <pc:sldMkLst>
          <pc:docMk/>
          <pc:sldMk cId="3895234171" sldId="322"/>
        </pc:sldMkLst>
        <pc:spChg chg="mod">
          <ac:chgData name="Kumar P" userId="4f3531b72b5d84d8" providerId="LiveId" clId="{25C10E57-40F9-47B7-85F6-D9EC27A3B00D}" dt="2024-09-25T09:31:31.762" v="111" actId="20577"/>
          <ac:spMkLst>
            <pc:docMk/>
            <pc:sldMk cId="3895234171" sldId="322"/>
            <ac:spMk id="2" creationId="{00000000-0000-0000-0000-000000000000}"/>
          </ac:spMkLst>
        </pc:spChg>
        <pc:spChg chg="del mod">
          <ac:chgData name="Kumar P" userId="4f3531b72b5d84d8" providerId="LiveId" clId="{25C10E57-40F9-47B7-85F6-D9EC27A3B00D}" dt="2024-09-25T09:31:37.020" v="114" actId="478"/>
          <ac:spMkLst>
            <pc:docMk/>
            <pc:sldMk cId="3895234171" sldId="322"/>
            <ac:spMk id="3" creationId="{00000000-0000-0000-0000-000000000000}"/>
          </ac:spMkLst>
        </pc:spChg>
        <pc:spChg chg="mod">
          <ac:chgData name="Kumar P" userId="4f3531b72b5d84d8" providerId="LiveId" clId="{25C10E57-40F9-47B7-85F6-D9EC27A3B00D}" dt="2024-09-25T09:31:40.657" v="115" actId="1076"/>
          <ac:spMkLst>
            <pc:docMk/>
            <pc:sldMk cId="3895234171" sldId="322"/>
            <ac:spMk id="4" creationId="{00000000-0000-0000-0000-000000000000}"/>
          </ac:spMkLst>
        </pc:spChg>
      </pc:sldChg>
      <pc:sldChg chg="delSp modSp mod">
        <pc:chgData name="Kumar P" userId="4f3531b72b5d84d8" providerId="LiveId" clId="{25C10E57-40F9-47B7-85F6-D9EC27A3B00D}" dt="2024-09-25T09:32:54.202" v="134" actId="1076"/>
        <pc:sldMkLst>
          <pc:docMk/>
          <pc:sldMk cId="2171936422" sldId="325"/>
        </pc:sldMkLst>
        <pc:spChg chg="mod">
          <ac:chgData name="Kumar P" userId="4f3531b72b5d84d8" providerId="LiveId" clId="{25C10E57-40F9-47B7-85F6-D9EC27A3B00D}" dt="2024-09-25T09:32:48.759" v="131" actId="20577"/>
          <ac:spMkLst>
            <pc:docMk/>
            <pc:sldMk cId="2171936422" sldId="325"/>
            <ac:spMk id="3" creationId="{00000000-0000-0000-0000-000000000000}"/>
          </ac:spMkLst>
        </pc:spChg>
        <pc:spChg chg="del mod">
          <ac:chgData name="Kumar P" userId="4f3531b72b5d84d8" providerId="LiveId" clId="{25C10E57-40F9-47B7-85F6-D9EC27A3B00D}" dt="2024-09-25T09:32:51.407" v="133" actId="478"/>
          <ac:spMkLst>
            <pc:docMk/>
            <pc:sldMk cId="2171936422" sldId="325"/>
            <ac:spMk id="4" creationId="{00000000-0000-0000-0000-000000000000}"/>
          </ac:spMkLst>
        </pc:spChg>
        <pc:spChg chg="mod">
          <ac:chgData name="Kumar P" userId="4f3531b72b5d84d8" providerId="LiveId" clId="{25C10E57-40F9-47B7-85F6-D9EC27A3B00D}" dt="2024-09-25T09:32:54.202" v="134" actId="1076"/>
          <ac:spMkLst>
            <pc:docMk/>
            <pc:sldMk cId="2171936422" sldId="325"/>
            <ac:spMk id="5" creationId="{00000000-0000-0000-0000-000000000000}"/>
          </ac:spMkLst>
        </pc:spChg>
      </pc:sldChg>
      <pc:sldChg chg="del">
        <pc:chgData name="Kumar P" userId="4f3531b72b5d84d8" providerId="LiveId" clId="{25C10E57-40F9-47B7-85F6-D9EC27A3B00D}" dt="2024-09-25T09:31:46.086" v="116" actId="2696"/>
        <pc:sldMkLst>
          <pc:docMk/>
          <pc:sldMk cId="3338573865" sldId="327"/>
        </pc:sldMkLst>
      </pc:sldChg>
      <pc:sldChg chg="delSp modSp mod">
        <pc:chgData name="Kumar P" userId="4f3531b72b5d84d8" providerId="LiveId" clId="{25C10E57-40F9-47B7-85F6-D9EC27A3B00D}" dt="2024-09-25T09:31:18.629" v="110" actId="1076"/>
        <pc:sldMkLst>
          <pc:docMk/>
          <pc:sldMk cId="320723770" sldId="350"/>
        </pc:sldMkLst>
        <pc:spChg chg="mod">
          <ac:chgData name="Kumar P" userId="4f3531b72b5d84d8" providerId="LiveId" clId="{25C10E57-40F9-47B7-85F6-D9EC27A3B00D}" dt="2024-09-25T09:31:05.589" v="107" actId="20577"/>
          <ac:spMkLst>
            <pc:docMk/>
            <pc:sldMk cId="320723770" sldId="350"/>
            <ac:spMk id="2" creationId="{769FDB8D-F809-DB8E-1479-EADD02AB0EC5}"/>
          </ac:spMkLst>
        </pc:spChg>
        <pc:graphicFrameChg chg="mod modGraphic">
          <ac:chgData name="Kumar P" userId="4f3531b72b5d84d8" providerId="LiveId" clId="{25C10E57-40F9-47B7-85F6-D9EC27A3B00D}" dt="2024-09-25T09:31:18.629" v="110" actId="1076"/>
          <ac:graphicFrameMkLst>
            <pc:docMk/>
            <pc:sldMk cId="320723770" sldId="350"/>
            <ac:graphicFrameMk id="5" creationId="{7487D7D3-A96B-E16B-1033-B8B88C94D9C7}"/>
          </ac:graphicFrameMkLst>
        </pc:graphicFrameChg>
        <pc:graphicFrameChg chg="del">
          <ac:chgData name="Kumar P" userId="4f3531b72b5d84d8" providerId="LiveId" clId="{25C10E57-40F9-47B7-85F6-D9EC27A3B00D}" dt="2024-09-25T09:31:02.758" v="106" actId="478"/>
          <ac:graphicFrameMkLst>
            <pc:docMk/>
            <pc:sldMk cId="320723770" sldId="350"/>
            <ac:graphicFrameMk id="6" creationId="{575314AA-9F55-6202-6E0B-A3001B45577E}"/>
          </ac:graphicFrameMkLst>
        </pc:graphicFrameChg>
      </pc:sldChg>
      <pc:sldChg chg="modSp mod">
        <pc:chgData name="Kumar P" userId="4f3531b72b5d84d8" providerId="LiveId" clId="{25C10E57-40F9-47B7-85F6-D9EC27A3B00D}" dt="2024-09-25T09:34:22.775" v="145" actId="5793"/>
        <pc:sldMkLst>
          <pc:docMk/>
          <pc:sldMk cId="1833869313" sldId="351"/>
        </pc:sldMkLst>
        <pc:spChg chg="mod">
          <ac:chgData name="Kumar P" userId="4f3531b72b5d84d8" providerId="LiveId" clId="{25C10E57-40F9-47B7-85F6-D9EC27A3B00D}" dt="2024-09-25T09:34:09.986" v="135" actId="20577"/>
          <ac:spMkLst>
            <pc:docMk/>
            <pc:sldMk cId="1833869313" sldId="351"/>
            <ac:spMk id="2" creationId="{5A581A4D-25CF-B38B-60A4-2B79AB1277DF}"/>
          </ac:spMkLst>
        </pc:spChg>
        <pc:spChg chg="mod">
          <ac:chgData name="Kumar P" userId="4f3531b72b5d84d8" providerId="LiveId" clId="{25C10E57-40F9-47B7-85F6-D9EC27A3B00D}" dt="2024-09-25T09:34:22.775" v="145" actId="5793"/>
          <ac:spMkLst>
            <pc:docMk/>
            <pc:sldMk cId="1833869313" sldId="351"/>
            <ac:spMk id="1031" creationId="{AF6D06DB-FE31-3A13-361D-85470C28ECDD}"/>
          </ac:spMkLst>
        </pc:spChg>
      </pc:sldChg>
      <pc:sldChg chg="addSp delSp modSp mod">
        <pc:chgData name="Kumar P" userId="4f3531b72b5d84d8" providerId="LiveId" clId="{25C10E57-40F9-47B7-85F6-D9EC27A3B00D}" dt="2024-09-25T09:28:18.512" v="58" actId="255"/>
        <pc:sldMkLst>
          <pc:docMk/>
          <pc:sldMk cId="2273964666" sldId="352"/>
        </pc:sldMkLst>
        <pc:spChg chg="mod">
          <ac:chgData name="Kumar P" userId="4f3531b72b5d84d8" providerId="LiveId" clId="{25C10E57-40F9-47B7-85F6-D9EC27A3B00D}" dt="2024-09-25T09:27:54.272" v="42" actId="20577"/>
          <ac:spMkLst>
            <pc:docMk/>
            <pc:sldMk cId="2273964666" sldId="352"/>
            <ac:spMk id="2" creationId="{2658057C-9258-9448-758D-C8CD6B408800}"/>
          </ac:spMkLst>
        </pc:spChg>
        <pc:spChg chg="del mod">
          <ac:chgData name="Kumar P" userId="4f3531b72b5d84d8" providerId="LiveId" clId="{25C10E57-40F9-47B7-85F6-D9EC27A3B00D}" dt="2024-09-25T09:27:51.524" v="41" actId="478"/>
          <ac:spMkLst>
            <pc:docMk/>
            <pc:sldMk cId="2273964666" sldId="352"/>
            <ac:spMk id="3" creationId="{D7424030-B4CD-CACC-146B-7BC84282246C}"/>
          </ac:spMkLst>
        </pc:spChg>
        <pc:spChg chg="mod">
          <ac:chgData name="Kumar P" userId="4f3531b72b5d84d8" providerId="LiveId" clId="{25C10E57-40F9-47B7-85F6-D9EC27A3B00D}" dt="2024-09-25T09:28:18.512" v="58" actId="255"/>
          <ac:spMkLst>
            <pc:docMk/>
            <pc:sldMk cId="2273964666" sldId="352"/>
            <ac:spMk id="4" creationId="{5C63B85E-99AD-296E-5F7A-E29AF6BE5926}"/>
          </ac:spMkLst>
        </pc:spChg>
        <pc:spChg chg="add del mod">
          <ac:chgData name="Kumar P" userId="4f3531b72b5d84d8" providerId="LiveId" clId="{25C10E57-40F9-47B7-85F6-D9EC27A3B00D}" dt="2024-09-25T09:27:58.201" v="44" actId="478"/>
          <ac:spMkLst>
            <pc:docMk/>
            <pc:sldMk cId="2273964666" sldId="352"/>
            <ac:spMk id="6" creationId="{AC67078A-57AA-FE21-1FC9-114420721559}"/>
          </ac:spMkLst>
        </pc:spChg>
      </pc:sldChg>
      <pc:sldChg chg="addSp delSp modSp mod">
        <pc:chgData name="Kumar P" userId="4f3531b72b5d84d8" providerId="LiveId" clId="{25C10E57-40F9-47B7-85F6-D9EC27A3B00D}" dt="2024-09-25T09:29:13.965" v="81" actId="403"/>
        <pc:sldMkLst>
          <pc:docMk/>
          <pc:sldMk cId="3720831877" sldId="353"/>
        </pc:sldMkLst>
        <pc:spChg chg="mod">
          <ac:chgData name="Kumar P" userId="4f3531b72b5d84d8" providerId="LiveId" clId="{25C10E57-40F9-47B7-85F6-D9EC27A3B00D}" dt="2024-09-25T09:28:24.713" v="59" actId="20577"/>
          <ac:spMkLst>
            <pc:docMk/>
            <pc:sldMk cId="3720831877" sldId="353"/>
            <ac:spMk id="2" creationId="{6ECAAFBD-FB86-8F3C-5968-E11990F37F2A}"/>
          </ac:spMkLst>
        </pc:spChg>
        <pc:spChg chg="del mod">
          <ac:chgData name="Kumar P" userId="4f3531b72b5d84d8" providerId="LiveId" clId="{25C10E57-40F9-47B7-85F6-D9EC27A3B00D}" dt="2024-09-25T09:28:31.370" v="66" actId="478"/>
          <ac:spMkLst>
            <pc:docMk/>
            <pc:sldMk cId="3720831877" sldId="353"/>
            <ac:spMk id="3" creationId="{CD1A41F5-C108-6280-CE2B-A3F082F96A21}"/>
          </ac:spMkLst>
        </pc:spChg>
        <pc:spChg chg="mod">
          <ac:chgData name="Kumar P" userId="4f3531b72b5d84d8" providerId="LiveId" clId="{25C10E57-40F9-47B7-85F6-D9EC27A3B00D}" dt="2024-09-25T09:29:13.965" v="81" actId="403"/>
          <ac:spMkLst>
            <pc:docMk/>
            <pc:sldMk cId="3720831877" sldId="353"/>
            <ac:spMk id="4" creationId="{5A4799AB-2E28-EDB0-C766-3D52094A4B30}"/>
          </ac:spMkLst>
        </pc:spChg>
        <pc:spChg chg="add del mod">
          <ac:chgData name="Kumar P" userId="4f3531b72b5d84d8" providerId="LiveId" clId="{25C10E57-40F9-47B7-85F6-D9EC27A3B00D}" dt="2024-09-25T09:28:34.776" v="68" actId="478"/>
          <ac:spMkLst>
            <pc:docMk/>
            <pc:sldMk cId="3720831877" sldId="353"/>
            <ac:spMk id="6" creationId="{6E7834BB-50F6-83B0-D134-BA841FBB059A}"/>
          </ac:spMkLst>
        </pc:spChg>
      </pc:sldChg>
      <pc:sldChg chg="addSp delSp modSp mod">
        <pc:chgData name="Kumar P" userId="4f3531b72b5d84d8" providerId="LiveId" clId="{25C10E57-40F9-47B7-85F6-D9EC27A3B00D}" dt="2024-09-25T09:29:08.172" v="80" actId="403"/>
        <pc:sldMkLst>
          <pc:docMk/>
          <pc:sldMk cId="1198392306" sldId="354"/>
        </pc:sldMkLst>
        <pc:spChg chg="mod">
          <ac:chgData name="Kumar P" userId="4f3531b72b5d84d8" providerId="LiveId" clId="{25C10E57-40F9-47B7-85F6-D9EC27A3B00D}" dt="2024-09-25T09:28:45.514" v="71" actId="20577"/>
          <ac:spMkLst>
            <pc:docMk/>
            <pc:sldMk cId="1198392306" sldId="354"/>
            <ac:spMk id="2" creationId="{F0D1A81E-FAD1-F3D4-2C10-CDA5A68CE9B2}"/>
          </ac:spMkLst>
        </pc:spChg>
        <pc:spChg chg="del mod">
          <ac:chgData name="Kumar P" userId="4f3531b72b5d84d8" providerId="LiveId" clId="{25C10E57-40F9-47B7-85F6-D9EC27A3B00D}" dt="2024-09-25T09:28:49.848" v="73" actId="478"/>
          <ac:spMkLst>
            <pc:docMk/>
            <pc:sldMk cId="1198392306" sldId="354"/>
            <ac:spMk id="3" creationId="{3474686F-FA29-8F2A-2A88-EC70BECB0097}"/>
          </ac:spMkLst>
        </pc:spChg>
        <pc:spChg chg="mod">
          <ac:chgData name="Kumar P" userId="4f3531b72b5d84d8" providerId="LiveId" clId="{25C10E57-40F9-47B7-85F6-D9EC27A3B00D}" dt="2024-09-25T09:29:08.172" v="80" actId="403"/>
          <ac:spMkLst>
            <pc:docMk/>
            <pc:sldMk cId="1198392306" sldId="354"/>
            <ac:spMk id="4" creationId="{989E16BD-3B43-6B68-E493-4FC1722DC9D9}"/>
          </ac:spMkLst>
        </pc:spChg>
        <pc:spChg chg="add del mod">
          <ac:chgData name="Kumar P" userId="4f3531b72b5d84d8" providerId="LiveId" clId="{25C10E57-40F9-47B7-85F6-D9EC27A3B00D}" dt="2024-09-25T09:28:56.831" v="75" actId="478"/>
          <ac:spMkLst>
            <pc:docMk/>
            <pc:sldMk cId="1198392306" sldId="354"/>
            <ac:spMk id="6" creationId="{C2A877F4-B6DE-F3EA-6AC2-EA04032246C5}"/>
          </ac:spMkLst>
        </pc:spChg>
      </pc:sldChg>
      <pc:sldChg chg="delSp modSp mod">
        <pc:chgData name="Kumar P" userId="4f3531b72b5d84d8" providerId="LiveId" clId="{25C10E57-40F9-47B7-85F6-D9EC27A3B00D}" dt="2024-09-25T09:29:55.242" v="89" actId="403"/>
        <pc:sldMkLst>
          <pc:docMk/>
          <pc:sldMk cId="3245037251" sldId="355"/>
        </pc:sldMkLst>
        <pc:spChg chg="mod">
          <ac:chgData name="Kumar P" userId="4f3531b72b5d84d8" providerId="LiveId" clId="{25C10E57-40F9-47B7-85F6-D9EC27A3B00D}" dt="2024-09-25T09:29:38.699" v="82" actId="20577"/>
          <ac:spMkLst>
            <pc:docMk/>
            <pc:sldMk cId="3245037251" sldId="355"/>
            <ac:spMk id="2" creationId="{29EFBAB2-8E2D-D248-F678-696D874230DA}"/>
          </ac:spMkLst>
        </pc:spChg>
        <pc:spChg chg="del mod">
          <ac:chgData name="Kumar P" userId="4f3531b72b5d84d8" providerId="LiveId" clId="{25C10E57-40F9-47B7-85F6-D9EC27A3B00D}" dt="2024-09-25T09:29:43.468" v="85" actId="478"/>
          <ac:spMkLst>
            <pc:docMk/>
            <pc:sldMk cId="3245037251" sldId="355"/>
            <ac:spMk id="3" creationId="{E33363D7-3C85-2521-2FA4-AD50B8FB04FA}"/>
          </ac:spMkLst>
        </pc:spChg>
        <pc:spChg chg="mod">
          <ac:chgData name="Kumar P" userId="4f3531b72b5d84d8" providerId="LiveId" clId="{25C10E57-40F9-47B7-85F6-D9EC27A3B00D}" dt="2024-09-25T09:29:55.242" v="89" actId="403"/>
          <ac:spMkLst>
            <pc:docMk/>
            <pc:sldMk cId="3245037251" sldId="355"/>
            <ac:spMk id="4" creationId="{62685055-82B9-AF34-EA88-D3483C8C45AA}"/>
          </ac:spMkLst>
        </pc:spChg>
      </pc:sldChg>
      <pc:sldChg chg="addSp delSp modSp mod">
        <pc:chgData name="Kumar P" userId="4f3531b72b5d84d8" providerId="LiveId" clId="{25C10E57-40F9-47B7-85F6-D9EC27A3B00D}" dt="2024-09-25T09:30:18.557" v="97" actId="14100"/>
        <pc:sldMkLst>
          <pc:docMk/>
          <pc:sldMk cId="2646884661" sldId="356"/>
        </pc:sldMkLst>
        <pc:spChg chg="mod">
          <ac:chgData name="Kumar P" userId="4f3531b72b5d84d8" providerId="LiveId" clId="{25C10E57-40F9-47B7-85F6-D9EC27A3B00D}" dt="2024-09-25T09:30:07.883" v="92" actId="20577"/>
          <ac:spMkLst>
            <pc:docMk/>
            <pc:sldMk cId="2646884661" sldId="356"/>
            <ac:spMk id="2" creationId="{C57BB1CF-9A9A-DD95-B064-06832E8A9463}"/>
          </ac:spMkLst>
        </pc:spChg>
        <pc:spChg chg="del mod">
          <ac:chgData name="Kumar P" userId="4f3531b72b5d84d8" providerId="LiveId" clId="{25C10E57-40F9-47B7-85F6-D9EC27A3B00D}" dt="2024-09-25T09:30:05.712" v="91" actId="478"/>
          <ac:spMkLst>
            <pc:docMk/>
            <pc:sldMk cId="2646884661" sldId="356"/>
            <ac:spMk id="3" creationId="{32F2F334-0045-7741-05FA-CFF9624DAECA}"/>
          </ac:spMkLst>
        </pc:spChg>
        <pc:spChg chg="mod">
          <ac:chgData name="Kumar P" userId="4f3531b72b5d84d8" providerId="LiveId" clId="{25C10E57-40F9-47B7-85F6-D9EC27A3B00D}" dt="2024-09-25T09:30:18.557" v="97" actId="14100"/>
          <ac:spMkLst>
            <pc:docMk/>
            <pc:sldMk cId="2646884661" sldId="356"/>
            <ac:spMk id="4" creationId="{578F7FE4-20F0-BAE5-BC82-6E7B32BDB13C}"/>
          </ac:spMkLst>
        </pc:spChg>
        <pc:spChg chg="add del mod">
          <ac:chgData name="Kumar P" userId="4f3531b72b5d84d8" providerId="LiveId" clId="{25C10E57-40F9-47B7-85F6-D9EC27A3B00D}" dt="2024-09-25T09:30:10.693" v="94" actId="478"/>
          <ac:spMkLst>
            <pc:docMk/>
            <pc:sldMk cId="2646884661" sldId="356"/>
            <ac:spMk id="6" creationId="{76F0BCBF-E443-638A-450C-EB8022DB75BF}"/>
          </ac:spMkLst>
        </pc:spChg>
      </pc:sldChg>
      <pc:sldChg chg="modSp mod">
        <pc:chgData name="Kumar P" userId="4f3531b72b5d84d8" providerId="LiveId" clId="{25C10E57-40F9-47B7-85F6-D9EC27A3B00D}" dt="2024-09-25T09:34:30.972" v="146" actId="20577"/>
        <pc:sldMkLst>
          <pc:docMk/>
          <pc:sldMk cId="425205801" sldId="357"/>
        </pc:sldMkLst>
        <pc:spChg chg="mod">
          <ac:chgData name="Kumar P" userId="4f3531b72b5d84d8" providerId="LiveId" clId="{25C10E57-40F9-47B7-85F6-D9EC27A3B00D}" dt="2024-09-25T09:34:30.972" v="146" actId="20577"/>
          <ac:spMkLst>
            <pc:docMk/>
            <pc:sldMk cId="425205801" sldId="357"/>
            <ac:spMk id="2" creationId="{975EB144-F6DC-B2CB-FB56-78E43DE82A32}"/>
          </ac:spMkLst>
        </pc:spChg>
      </pc:sldChg>
      <pc:sldChg chg="addSp delSp modSp mod">
        <pc:chgData name="Kumar P" userId="4f3531b72b5d84d8" providerId="LiveId" clId="{25C10E57-40F9-47B7-85F6-D9EC27A3B00D}" dt="2024-09-25T09:32:05.372" v="125" actId="27636"/>
        <pc:sldMkLst>
          <pc:docMk/>
          <pc:sldMk cId="1262915466" sldId="401"/>
        </pc:sldMkLst>
        <pc:spChg chg="mod">
          <ac:chgData name="Kumar P" userId="4f3531b72b5d84d8" providerId="LiveId" clId="{25C10E57-40F9-47B7-85F6-D9EC27A3B00D}" dt="2024-09-25T09:31:58.026" v="121" actId="20577"/>
          <ac:spMkLst>
            <pc:docMk/>
            <pc:sldMk cId="1262915466" sldId="401"/>
            <ac:spMk id="2" creationId="{00000000-0000-0000-0000-000000000000}"/>
          </ac:spMkLst>
        </pc:spChg>
        <pc:spChg chg="del mod">
          <ac:chgData name="Kumar P" userId="4f3531b72b5d84d8" providerId="LiveId" clId="{25C10E57-40F9-47B7-85F6-D9EC27A3B00D}" dt="2024-09-25T09:31:54.519" v="120" actId="478"/>
          <ac:spMkLst>
            <pc:docMk/>
            <pc:sldMk cId="1262915466" sldId="401"/>
            <ac:spMk id="3" creationId="{00000000-0000-0000-0000-000000000000}"/>
          </ac:spMkLst>
        </pc:spChg>
        <pc:spChg chg="mod">
          <ac:chgData name="Kumar P" userId="4f3531b72b5d84d8" providerId="LiveId" clId="{25C10E57-40F9-47B7-85F6-D9EC27A3B00D}" dt="2024-09-25T09:32:05.372" v="125" actId="27636"/>
          <ac:spMkLst>
            <pc:docMk/>
            <pc:sldMk cId="1262915466" sldId="401"/>
            <ac:spMk id="4" creationId="{00000000-0000-0000-0000-000000000000}"/>
          </ac:spMkLst>
        </pc:spChg>
        <pc:spChg chg="add del mod">
          <ac:chgData name="Kumar P" userId="4f3531b72b5d84d8" providerId="LiveId" clId="{25C10E57-40F9-47B7-85F6-D9EC27A3B00D}" dt="2024-09-25T09:32:00.851" v="123" actId="478"/>
          <ac:spMkLst>
            <pc:docMk/>
            <pc:sldMk cId="1262915466" sldId="401"/>
            <ac:spMk id="6" creationId="{6A2D4043-B8FC-CC23-AEF1-16EEA1D19D04}"/>
          </ac:spMkLst>
        </pc:spChg>
      </pc:sldChg>
      <pc:sldChg chg="modSp mod">
        <pc:chgData name="Kumar P" userId="4f3531b72b5d84d8" providerId="LiveId" clId="{25C10E57-40F9-47B7-85F6-D9EC27A3B00D}" dt="2024-09-25T09:32:39.776" v="129" actId="1076"/>
        <pc:sldMkLst>
          <pc:docMk/>
          <pc:sldMk cId="3409703266" sldId="402"/>
        </pc:sldMkLst>
        <pc:spChg chg="mod">
          <ac:chgData name="Kumar P" userId="4f3531b72b5d84d8" providerId="LiveId" clId="{25C10E57-40F9-47B7-85F6-D9EC27A3B00D}" dt="2024-09-25T09:32:20.955" v="126" actId="20577"/>
          <ac:spMkLst>
            <pc:docMk/>
            <pc:sldMk cId="3409703266" sldId="402"/>
            <ac:spMk id="2" creationId="{00000000-0000-0000-0000-000000000000}"/>
          </ac:spMkLst>
        </pc:spChg>
        <pc:spChg chg="mod">
          <ac:chgData name="Kumar P" userId="4f3531b72b5d84d8" providerId="LiveId" clId="{25C10E57-40F9-47B7-85F6-D9EC27A3B00D}" dt="2024-09-25T09:32:39.776" v="129" actId="1076"/>
          <ac:spMkLst>
            <pc:docMk/>
            <pc:sldMk cId="3409703266" sldId="402"/>
            <ac:spMk id="3" creationId="{00000000-0000-0000-0000-000000000000}"/>
          </ac:spMkLst>
        </pc:spChg>
        <pc:spChg chg="mod">
          <ac:chgData name="Kumar P" userId="4f3531b72b5d84d8" providerId="LiveId" clId="{25C10E57-40F9-47B7-85F6-D9EC27A3B00D}" dt="2024-09-25T09:32:36.058" v="128" actId="20577"/>
          <ac:spMkLst>
            <pc:docMk/>
            <pc:sldMk cId="3409703266" sldId="402"/>
            <ac:spMk id="4" creationId="{00000000-0000-0000-0000-000000000000}"/>
          </ac:spMkLst>
        </pc:spChg>
      </pc:sldChg>
      <pc:sldChg chg="modSp mod">
        <pc:chgData name="Kumar P" userId="4f3531b72b5d84d8" providerId="LiveId" clId="{25C10E57-40F9-47B7-85F6-D9EC27A3B00D}" dt="2024-09-25T09:30:41.552" v="105" actId="20577"/>
        <pc:sldMkLst>
          <pc:docMk/>
          <pc:sldMk cId="3967205691" sldId="403"/>
        </pc:sldMkLst>
        <pc:spChg chg="mod">
          <ac:chgData name="Kumar P" userId="4f3531b72b5d84d8" providerId="LiveId" clId="{25C10E57-40F9-47B7-85F6-D9EC27A3B00D}" dt="2024-09-25T09:30:27.757" v="100" actId="20577"/>
          <ac:spMkLst>
            <pc:docMk/>
            <pc:sldMk cId="3967205691" sldId="403"/>
            <ac:spMk id="2" creationId="{4A5E73C3-CD74-37E4-20FD-2DD7F5AC90A4}"/>
          </ac:spMkLst>
        </pc:spChg>
        <pc:spChg chg="mod">
          <ac:chgData name="Kumar P" userId="4f3531b72b5d84d8" providerId="LiveId" clId="{25C10E57-40F9-47B7-85F6-D9EC27A3B00D}" dt="2024-09-25T09:30:41.552" v="105" actId="20577"/>
          <ac:spMkLst>
            <pc:docMk/>
            <pc:sldMk cId="3967205691" sldId="403"/>
            <ac:spMk id="3" creationId="{932EEE25-664D-F052-91FE-B9E4719A747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5B19E2-394F-4A9F-8F99-471E3480F532}" type="datetimeFigureOut">
              <a:rPr lang="en-GB" smtClean="0"/>
              <a:t>25/09/2024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47E162-013C-4938-AD03-F688C101F0DB}" type="slidenum">
              <a:rPr lang="en-GB" smtClean="0"/>
              <a:t>‹#›</a:t>
            </a:fld>
            <a:endParaRPr lang="en-GB"/>
          </a:p>
        </p:txBody>
      </p:sp>
    </p:spTree>
    <p:extLst>
      <p:ext uri="{BB962C8B-B14F-4D97-AF65-F5344CB8AC3E}">
        <p14:creationId xmlns:p14="http://schemas.microsoft.com/office/powerpoint/2010/main" val="3997679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up module handbook</a:t>
            </a:r>
            <a:r>
              <a:rPr lang="en-GB" baseline="0" dirty="0"/>
              <a:t> from Moodle and show other Moodle documents. discuss key aspects of module</a:t>
            </a:r>
          </a:p>
          <a:p>
            <a:endParaRPr lang="en-GB" baseline="0" dirty="0"/>
          </a:p>
          <a:p>
            <a:r>
              <a:rPr lang="en-GB" baseline="0" dirty="0"/>
              <a:t>Explain that this session, as well as introducing the module, looks at leadership itself; leadership styles; some characteristics and competencies of leaders, including the ability to delegate.</a:t>
            </a:r>
            <a:endParaRPr lang="en-GB" dirty="0"/>
          </a:p>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a:t>
            </a:fld>
            <a:endParaRPr lang="en-GB"/>
          </a:p>
        </p:txBody>
      </p:sp>
    </p:spTree>
    <p:extLst>
      <p:ext uri="{BB962C8B-B14F-4D97-AF65-F5344CB8AC3E}">
        <p14:creationId xmlns:p14="http://schemas.microsoft.com/office/powerpoint/2010/main" val="3704436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FC39DA-A7C8-4EA0-BC35-FA854C4DB757}"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extLst>
      <p:ext uri="{BB962C8B-B14F-4D97-AF65-F5344CB8AC3E}">
        <p14:creationId xmlns:p14="http://schemas.microsoft.com/office/powerpoint/2010/main" val="3895925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4</a:t>
            </a:fld>
            <a:endParaRPr lang="en-GB" altLang="en-US">
              <a:solidFill>
                <a:srgbClr val="000000"/>
              </a:solidFill>
            </a:endParaRPr>
          </a:p>
        </p:txBody>
      </p:sp>
    </p:spTree>
    <p:extLst>
      <p:ext uri="{BB962C8B-B14F-4D97-AF65-F5344CB8AC3E}">
        <p14:creationId xmlns:p14="http://schemas.microsoft.com/office/powerpoint/2010/main" val="1934961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latin typeface="Arial" pitchFamily="34" charset="0"/>
                <a:ea typeface="ＭＳ Ｐゴシック" pitchFamily="34" charset="-128"/>
              </a:rPr>
              <a:t>Week 1 of this module: We will look at Leadership. Define and discuss Leadership and Management.</a:t>
            </a:r>
          </a:p>
          <a:p>
            <a:r>
              <a:rPr lang="en-GB" altLang="en-US" dirty="0">
                <a:latin typeface="Arial" pitchFamily="34" charset="0"/>
                <a:ea typeface="ＭＳ Ｐゴシック" pitchFamily="34" charset="-128"/>
              </a:rPr>
              <a:t>Leadership styles – why do we think these are important – how could leadership styles impact on a working environment and change this?</a:t>
            </a:r>
          </a:p>
          <a:p>
            <a:endParaRPr lang="en-GB" altLang="en-US" dirty="0">
              <a:latin typeface="Arial" pitchFamily="34" charset="0"/>
              <a:ea typeface="ＭＳ Ｐゴシック" pitchFamily="34" charset="-128"/>
            </a:endParaRPr>
          </a:p>
          <a:p>
            <a:r>
              <a:rPr lang="en-GB" altLang="en-US" dirty="0">
                <a:latin typeface="Arial" pitchFamily="34" charset="0"/>
                <a:ea typeface="ＭＳ Ｐゴシック" pitchFamily="34" charset="-128"/>
              </a:rPr>
              <a:t>Week 2: We will consider the Team – who makes up a team. Why is a team important? What are the key ingredients to a successful team?</a:t>
            </a:r>
          </a:p>
          <a:p>
            <a:endParaRPr lang="en-GB" altLang="en-US" dirty="0">
              <a:latin typeface="Arial" pitchFamily="34" charset="0"/>
              <a:ea typeface="ＭＳ Ｐゴシック" pitchFamily="34" charset="-128"/>
            </a:endParaRPr>
          </a:p>
          <a:p>
            <a:r>
              <a:rPr lang="en-GB" altLang="en-US" dirty="0">
                <a:latin typeface="Arial" pitchFamily="34" charset="0"/>
                <a:ea typeface="ＭＳ Ｐゴシック" pitchFamily="34" charset="-128"/>
              </a:rPr>
              <a:t>In week 3 we will also look statutory requirements and employment law and consider why it is essential to work towards and maintain working environments where policies and procedures are understood and respected.</a:t>
            </a:r>
          </a:p>
          <a:p>
            <a:endParaRPr lang="en-GB" altLang="en-US" dirty="0">
              <a:latin typeface="Arial" pitchFamily="34" charset="0"/>
              <a:ea typeface="ＭＳ Ｐゴシック" pitchFamily="34" charset="-128"/>
            </a:endParaRPr>
          </a:p>
          <a:p>
            <a:r>
              <a:rPr lang="en-GB" altLang="en-US" dirty="0">
                <a:latin typeface="Arial" pitchFamily="34" charset="0"/>
                <a:ea typeface="ＭＳ Ｐゴシック" pitchFamily="34" charset="-128"/>
              </a:rPr>
              <a:t>Week 4 – Quality/Leadership in times of change</a:t>
            </a:r>
          </a:p>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5</a:t>
            </a:fld>
            <a:endParaRPr lang="en-GB"/>
          </a:p>
        </p:txBody>
      </p:sp>
    </p:spTree>
    <p:extLst>
      <p:ext uri="{BB962C8B-B14F-4D97-AF65-F5344CB8AC3E}">
        <p14:creationId xmlns:p14="http://schemas.microsoft.com/office/powerpoint/2010/main" val="280215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84138" y="731838"/>
            <a:ext cx="6500812" cy="3657600"/>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6</a:t>
            </a:fld>
            <a:endParaRPr lang="cy-GB" altLang="en-US" sz="1200">
              <a:latin typeface="Arial" pitchFamily="34" charset="0"/>
            </a:endParaRPr>
          </a:p>
        </p:txBody>
      </p:sp>
    </p:spTree>
    <p:extLst>
      <p:ext uri="{BB962C8B-B14F-4D97-AF65-F5344CB8AC3E}">
        <p14:creationId xmlns:p14="http://schemas.microsoft.com/office/powerpoint/2010/main" val="2547727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Private Nursery – CIW, NMS, CFNMS, </a:t>
            </a:r>
          </a:p>
          <a:p>
            <a:r>
              <a:rPr lang="en-GB" dirty="0"/>
              <a:t>School – Estyn, </a:t>
            </a:r>
            <a:r>
              <a:rPr lang="en-GB" dirty="0" err="1"/>
              <a:t>CfW</a:t>
            </a:r>
            <a:r>
              <a:rPr lang="en-GB" dirty="0"/>
              <a:t>, Education Act </a:t>
            </a:r>
          </a:p>
        </p:txBody>
      </p:sp>
      <p:sp>
        <p:nvSpPr>
          <p:cNvPr id="4" name="Slide Number Placeholder 3"/>
          <p:cNvSpPr>
            <a:spLocks noGrp="1"/>
          </p:cNvSpPr>
          <p:nvPr>
            <p:ph type="sldNum" sz="quarter" idx="5"/>
          </p:nvPr>
        </p:nvSpPr>
        <p:spPr/>
        <p:txBody>
          <a:bodyPr/>
          <a:lstStyle/>
          <a:p>
            <a:fld id="{8A1E105F-8527-4319-AD10-2196F5B20ABD}" type="slidenum">
              <a:rPr lang="en-GB" smtClean="0"/>
              <a:t>7</a:t>
            </a:fld>
            <a:endParaRPr lang="en-GB"/>
          </a:p>
        </p:txBody>
      </p:sp>
    </p:spTree>
    <p:extLst>
      <p:ext uri="{BB962C8B-B14F-4D97-AF65-F5344CB8AC3E}">
        <p14:creationId xmlns:p14="http://schemas.microsoft.com/office/powerpoint/2010/main" val="32539369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1000"/>
              </a:spcAft>
            </a:pPr>
            <a:r>
              <a:rPr lang="en-US" sz="1800" dirty="0">
                <a:effectLst/>
                <a:latin typeface="Arial" panose="020B0604020202020204" pitchFamily="34" charset="0"/>
                <a:ea typeface="Calibri" panose="020F0502020204030204" pitchFamily="34" charset="0"/>
                <a:cs typeface="Arial" panose="020B0604020202020204" pitchFamily="34" charset="0"/>
              </a:rPr>
              <a:t>4 x members to a group = 30 minutes (minimum number) (27 neu 33)</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gn="just">
              <a:lnSpc>
                <a:spcPct val="115000"/>
              </a:lnSpc>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5 x members to a group = 35 minutes (31.5 neu 38.5)</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r>
              <a:rPr lang="en-US" sz="1800" dirty="0">
                <a:effectLst/>
                <a:latin typeface="Arial" panose="020B0604020202020204" pitchFamily="34" charset="0"/>
                <a:ea typeface="Calibri" panose="020F0502020204030204" pitchFamily="34" charset="0"/>
              </a:rPr>
              <a:t>6 x members to a group (maximum number) = 40 minutes (36 neu 44)</a:t>
            </a:r>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8</a:t>
            </a:fld>
            <a:endParaRPr lang="en-GB"/>
          </a:p>
        </p:txBody>
      </p:sp>
    </p:spTree>
    <p:extLst>
      <p:ext uri="{BB962C8B-B14F-4D97-AF65-F5344CB8AC3E}">
        <p14:creationId xmlns:p14="http://schemas.microsoft.com/office/powerpoint/2010/main" val="37924883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9</a:t>
            </a:fld>
            <a:endParaRPr lang="en-GB"/>
          </a:p>
        </p:txBody>
      </p:sp>
    </p:spTree>
    <p:extLst>
      <p:ext uri="{BB962C8B-B14F-4D97-AF65-F5344CB8AC3E}">
        <p14:creationId xmlns:p14="http://schemas.microsoft.com/office/powerpoint/2010/main" val="1115181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10</a:t>
            </a:fld>
            <a:endParaRPr lang="en-GB"/>
          </a:p>
        </p:txBody>
      </p:sp>
    </p:spTree>
    <p:extLst>
      <p:ext uri="{BB962C8B-B14F-4D97-AF65-F5344CB8AC3E}">
        <p14:creationId xmlns:p14="http://schemas.microsoft.com/office/powerpoint/2010/main" val="3921574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11</a:t>
            </a:fld>
            <a:endParaRPr lang="en-GB"/>
          </a:p>
        </p:txBody>
      </p:sp>
    </p:spTree>
    <p:extLst>
      <p:ext uri="{BB962C8B-B14F-4D97-AF65-F5344CB8AC3E}">
        <p14:creationId xmlns:p14="http://schemas.microsoft.com/office/powerpoint/2010/main" val="18343951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examples </a:t>
            </a:r>
          </a:p>
        </p:txBody>
      </p:sp>
      <p:sp>
        <p:nvSpPr>
          <p:cNvPr id="4" name="Slide Number Placeholder 3"/>
          <p:cNvSpPr>
            <a:spLocks noGrp="1"/>
          </p:cNvSpPr>
          <p:nvPr>
            <p:ph type="sldNum" sz="quarter" idx="5"/>
          </p:nvPr>
        </p:nvSpPr>
        <p:spPr/>
        <p:txBody>
          <a:bodyPr/>
          <a:lstStyle/>
          <a:p>
            <a:fld id="{8A1E105F-8527-4319-AD10-2196F5B20ABD}" type="slidenum">
              <a:rPr lang="en-GB" smtClean="0"/>
              <a:t>12</a:t>
            </a:fld>
            <a:endParaRPr lang="en-GB"/>
          </a:p>
        </p:txBody>
      </p:sp>
    </p:spTree>
    <p:extLst>
      <p:ext uri="{BB962C8B-B14F-4D97-AF65-F5344CB8AC3E}">
        <p14:creationId xmlns:p14="http://schemas.microsoft.com/office/powerpoint/2010/main" val="18341540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4 members = 30minutes – 10% under is 27 minutes, 10% over is 33 minutes</a:t>
            </a:r>
          </a:p>
          <a:p>
            <a:r>
              <a:rPr lang="en-US" dirty="0">
                <a:ea typeface="Calibri"/>
                <a:cs typeface="Calibri"/>
              </a:rPr>
              <a:t>5 members = 35 minutes – 10% under is 31.5 minutes, 10% over is 38.5 minutes</a:t>
            </a:r>
          </a:p>
          <a:p>
            <a:r>
              <a:rPr lang="en-US" dirty="0">
                <a:ea typeface="Calibri"/>
                <a:cs typeface="Calibri"/>
              </a:rPr>
              <a:t>6 members = 40 minutes – 10% under is 36 minutes, 10% over is 44 minutes</a:t>
            </a:r>
          </a:p>
          <a:p>
            <a:endParaRPr lang="en-US" dirty="0">
              <a:ea typeface="Calibri"/>
              <a:cs typeface="Calibri"/>
            </a:endParaRPr>
          </a:p>
          <a:p>
            <a:r>
              <a:rPr lang="en-US" b="1" dirty="0">
                <a:ea typeface="Calibri"/>
                <a:cs typeface="Calibri"/>
              </a:rPr>
              <a:t>Go through marking criteria on back of guidance sheet </a:t>
            </a:r>
          </a:p>
          <a:p>
            <a:endParaRPr lang="en-GB" dirty="0"/>
          </a:p>
        </p:txBody>
      </p:sp>
      <p:sp>
        <p:nvSpPr>
          <p:cNvPr id="4" name="Slide Number Placeholder 3"/>
          <p:cNvSpPr>
            <a:spLocks noGrp="1"/>
          </p:cNvSpPr>
          <p:nvPr>
            <p:ph type="sldNum" sz="quarter" idx="5"/>
          </p:nvPr>
        </p:nvSpPr>
        <p:spPr/>
        <p:txBody>
          <a:bodyPr/>
          <a:lstStyle/>
          <a:p>
            <a:fld id="{F15496C4-5ED8-4BF4-825F-9346C4CEF3CD}" type="slidenum">
              <a:rPr lang="en-GB" smtClean="0"/>
              <a:t>20</a:t>
            </a:fld>
            <a:endParaRPr lang="en-GB"/>
          </a:p>
        </p:txBody>
      </p:sp>
    </p:spTree>
    <p:extLst>
      <p:ext uri="{BB962C8B-B14F-4D97-AF65-F5344CB8AC3E}">
        <p14:creationId xmlns:p14="http://schemas.microsoft.com/office/powerpoint/2010/main" val="36329882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42683112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23</a:t>
            </a:fld>
            <a:endParaRPr lang="cy-GB" altLang="en-US" sz="1200">
              <a:latin typeface="Arial" panose="020B0604020202020204" pitchFamily="34" charset="0"/>
            </a:endParaRPr>
          </a:p>
        </p:txBody>
      </p:sp>
    </p:spTree>
    <p:extLst>
      <p:ext uri="{BB962C8B-B14F-4D97-AF65-F5344CB8AC3E}">
        <p14:creationId xmlns:p14="http://schemas.microsoft.com/office/powerpoint/2010/main" val="29398785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32027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380906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391411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2766234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247934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57353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82993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591618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62545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97077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517828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42831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745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626653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058071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9/25/2024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4233597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636374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211657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2021965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544371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47337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4845196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6003041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261573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005960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33885309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5428590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422403403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41170782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4905989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8549764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0483023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28082036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40586113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238312035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18306853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690402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09098573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4720678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11946918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4979239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68497068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10" Type="http://schemas.openxmlformats.org/officeDocument/2006/relationships/image" Target="../media/image8.png"/><Relationship Id="rId4" Type="http://schemas.openxmlformats.org/officeDocument/2006/relationships/slideLayout" Target="../slideLayouts/slideLayout13.xml"/><Relationship Id="rId9"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0.xml"/><Relationship Id="rId7" Type="http://schemas.openxmlformats.org/officeDocument/2006/relationships/image" Target="../media/image9.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theme" Target="../theme/theme9.xml"/><Relationship Id="rId5" Type="http://schemas.openxmlformats.org/officeDocument/2006/relationships/slideLayout" Target="../slideLayouts/slideLayout22.xml"/><Relationship Id="rId4" Type="http://schemas.openxmlformats.org/officeDocument/2006/relationships/slideLayout" Target="../slideLayouts/slideLayout21.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6.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7.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8.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9.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0.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1.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2.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3.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4.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5" Type="http://schemas.openxmlformats.org/officeDocument/2006/relationships/slideLayout" Target="../slideLayouts/slideLayout39.xml"/><Relationship Id="rId4" Type="http://schemas.openxmlformats.org/officeDocument/2006/relationships/slideLayout" Target="../slideLayouts/slideLayout38.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96025563"/>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81346059"/>
      </p:ext>
    </p:extLst>
  </p:cSld>
  <p:clrMap bg1="lt1" tx1="dk1" bg2="lt2" tx2="dk2" accent1="accent1" accent2="accent2" accent3="accent3" accent4="accent4" accent5="accent5" accent6="accent6" hlink="hlink" folHlink="folHlink"/>
  <p:sldLayoutIdLst>
    <p:sldLayoutId id="21474836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89117715"/>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9251642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193537333"/>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336214014"/>
      </p:ext>
    </p:extLst>
  </p:cSld>
  <p:clrMap bg1="lt1" tx1="dk1" bg2="lt2" tx2="dk2" accent1="accent1" accent2="accent2" accent3="accent3" accent4="accent4" accent5="accent5" accent6="accent6" hlink="hlink" folHlink="folHlink"/>
  <p:sldLayoutIdLst>
    <p:sldLayoutId id="2147483672" r:id="rId1"/>
    <p:sldLayoutId id="214748367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9/25/2024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577907259"/>
      </p:ext>
    </p:extLst>
  </p:cSld>
  <p:clrMap bg1="lt1" tx1="dk1" bg2="lt2" tx2="dk2" accent1="accent1" accent2="accent2" accent3="accent3" accent4="accent4" accent5="accent5" accent6="accent6" hlink="hlink" folHlink="folHlink"/>
  <p:sldLayoutIdLst>
    <p:sldLayoutId id="2147483675" r:id="rId1"/>
    <p:sldLayoutId id="214748367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9/25/2024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331547367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720" r:id="rId7"/>
    <p:sldLayoutId id="214748372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9/25/2024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73471794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9/25/2024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0982335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85370097"/>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40015071"/>
      </p:ext>
    </p:extLst>
  </p:cSld>
  <p:clrMap bg1="lt1" tx1="dk1" bg2="lt2" tx2="dk2" accent1="accent1" accent2="accent2" accent3="accent3" accent4="accent4" accent5="accent5" accent6="accent6" hlink="hlink" folHlink="folHlink"/>
  <p:sldLayoutIdLst>
    <p:sldLayoutId id="214748369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767263070"/>
      </p:ext>
    </p:extLst>
  </p:cSld>
  <p:clrMap bg1="lt1" tx1="dk1" bg2="lt2" tx2="dk2" accent1="accent1" accent2="accent2" accent3="accent3" accent4="accent4" accent5="accent5" accent6="accent6" hlink="hlink" folHlink="folHlink"/>
  <p:sldLayoutIdLst>
    <p:sldLayoutId id="214748370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23652936"/>
      </p:ext>
    </p:extLst>
  </p:cSld>
  <p:clrMap bg1="lt1" tx1="dk1" bg2="lt2" tx2="dk2" accent1="accent1" accent2="accent2" accent3="accent3" accent4="accent4" accent5="accent5" accent6="accent6" hlink="hlink" folHlink="folHlink"/>
  <p:sldLayoutIdLst>
    <p:sldLayoutId id="214748370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31430496"/>
      </p:ext>
    </p:extLst>
  </p:cSld>
  <p:clrMap bg1="lt1" tx1="dk1" bg2="lt2" tx2="dk2" accent1="accent1" accent2="accent2" accent3="accent3" accent4="accent4" accent5="accent5" accent6="accent6" hlink="hlink" folHlink="folHlink"/>
  <p:sldLayoutIdLst>
    <p:sldLayoutId id="214748370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4883655"/>
      </p:ext>
    </p:extLst>
  </p:cSld>
  <p:clrMap bg1="lt1" tx1="dk1" bg2="lt2" tx2="dk2" accent1="accent1" accent2="accent2" accent3="accent3" accent4="accent4" accent5="accent5" accent6="accent6" hlink="hlink" folHlink="folHlink"/>
  <p:sldLayoutIdLst>
    <p:sldLayoutId id="214748370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2732926"/>
      </p:ext>
    </p:extLst>
  </p:cSld>
  <p:clrMap bg1="lt1" tx1="dk1" bg2="lt2" tx2="dk2" accent1="accent1" accent2="accent2" accent3="accent3" accent4="accent4" accent5="accent5" accent6="accent6" hlink="hlink" folHlink="folHlink"/>
  <p:sldLayoutIdLst>
    <p:sldLayoutId id="214748370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1735678"/>
      </p:ext>
    </p:extLst>
  </p:cSld>
  <p:clrMap bg1="lt1" tx1="dk1" bg2="lt2" tx2="dk2" accent1="accent1" accent2="accent2" accent3="accent3" accent4="accent4" accent5="accent5" accent6="accent6" hlink="hlink" folHlink="folHlink"/>
  <p:sldLayoutIdLst>
    <p:sldLayoutId id="214748371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88740417"/>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2.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hyperlink" Target="mailto:moodle@uwtsd.ac.uk" TargetMode="External"/><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hyperlink" Target="mailto:ITServiceDesk@uwtsd.ac.uk"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75C87-F658-94E8-DFEA-C6F2E6EE9FC3}"/>
              </a:ext>
            </a:extLst>
          </p:cNvPr>
          <p:cNvSpPr>
            <a:spLocks noGrp="1"/>
          </p:cNvSpPr>
          <p:nvPr>
            <p:ph type="title"/>
          </p:nvPr>
        </p:nvSpPr>
        <p:spPr>
          <a:xfrm>
            <a:off x="383355" y="2553825"/>
            <a:ext cx="5173716" cy="3607785"/>
          </a:xfrm>
        </p:spPr>
        <p:txBody>
          <a:bodyPr/>
          <a:lstStyle/>
          <a:p>
            <a:pPr algn="ctr"/>
            <a:r>
              <a:rPr lang="en-GB" sz="4800" dirty="0"/>
              <a:t>Panopto Guidance for ECEY5006/C</a:t>
            </a:r>
          </a:p>
        </p:txBody>
      </p:sp>
    </p:spTree>
    <p:extLst>
      <p:ext uri="{BB962C8B-B14F-4D97-AF65-F5344CB8AC3E}">
        <p14:creationId xmlns:p14="http://schemas.microsoft.com/office/powerpoint/2010/main" val="29220698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4BC744-9BE2-EB30-E7B0-96568E2A4BA4}"/>
              </a:ext>
            </a:extLst>
          </p:cNvPr>
          <p:cNvSpPr txBox="1"/>
          <p:nvPr/>
        </p:nvSpPr>
        <p:spPr>
          <a:xfrm>
            <a:off x="1676400" y="1859340"/>
            <a:ext cx="8839200" cy="1569660"/>
          </a:xfrm>
          <a:prstGeom prst="rect">
            <a:avLst/>
          </a:prstGeom>
          <a:noFill/>
          <a:ln>
            <a:solidFill>
              <a:schemeClr val="bg1"/>
            </a:solidFill>
          </a:ln>
        </p:spPr>
        <p:txBody>
          <a:bodyPr wrap="square" rtlCol="0">
            <a:sp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ECEY5006: Leadership and Teamwork in the Early Years </a:t>
            </a:r>
          </a:p>
        </p:txBody>
      </p:sp>
    </p:spTree>
    <p:extLst>
      <p:ext uri="{BB962C8B-B14F-4D97-AF65-F5344CB8AC3E}">
        <p14:creationId xmlns:p14="http://schemas.microsoft.com/office/powerpoint/2010/main" val="3364778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4F0DB799-1AA4-4923-A30A-DB9A0BA3EF6A}"/>
              </a:ext>
            </a:extLst>
          </p:cNvPr>
          <p:cNvSpPr txBox="1">
            <a:spLocks/>
          </p:cNvSpPr>
          <p:nvPr/>
        </p:nvSpPr>
        <p:spPr>
          <a:xfrm>
            <a:off x="2005906" y="509561"/>
            <a:ext cx="6315134" cy="5455596"/>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700"/>
              </a:spcBef>
              <a:buNone/>
              <a:defRPr/>
            </a:pPr>
            <a:r>
              <a:rPr lang="en-GB" altLang="en-US" b="1" dirty="0">
                <a:solidFill>
                  <a:schemeClr val="accent1">
                    <a:lumMod val="75000"/>
                  </a:schemeClr>
                </a:solidFill>
                <a:latin typeface="Arial"/>
                <a:cs typeface="Arial"/>
              </a:rPr>
              <a:t>ECEY5006 </a:t>
            </a: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00000"/>
              </a:lnSpc>
              <a:spcBef>
                <a:spcPts val="700"/>
              </a:spcBef>
              <a:buNone/>
              <a:defRPr/>
            </a:pPr>
            <a:r>
              <a:rPr lang="en-GB" altLang="en-US" b="1" dirty="0">
                <a:solidFill>
                  <a:schemeClr val="accent1">
                    <a:lumMod val="75000"/>
                  </a:schemeClr>
                </a:solidFill>
                <a:latin typeface="Arial"/>
                <a:cs typeface="Arial"/>
              </a:rPr>
              <a:t>Lecture 1: Introduction and Assessment</a:t>
            </a:r>
          </a:p>
          <a:p>
            <a:pPr marL="0" indent="0">
              <a:lnSpc>
                <a:spcPct val="10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00000"/>
              </a:lnSpc>
              <a:spcBef>
                <a:spcPts val="700"/>
              </a:spcBef>
              <a:buNone/>
              <a:defRPr/>
            </a:pPr>
            <a:r>
              <a:rPr lang="en-GB" altLang="en-US" b="1" dirty="0">
                <a:solidFill>
                  <a:schemeClr val="accent1">
                    <a:lumMod val="75000"/>
                  </a:schemeClr>
                </a:solidFill>
                <a:latin typeface="Arial"/>
                <a:cs typeface="Arial"/>
              </a:rPr>
              <a:t>Module Coordinator: Natasha Young</a:t>
            </a:r>
          </a:p>
          <a:p>
            <a:pPr marL="0" indent="0">
              <a:lnSpc>
                <a:spcPct val="10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00000"/>
              </a:lnSpc>
              <a:spcBef>
                <a:spcPts val="700"/>
              </a:spcBef>
              <a:buNone/>
              <a:defRPr/>
            </a:pPr>
            <a:r>
              <a:rPr lang="en-GB" altLang="en-US" b="1" dirty="0">
                <a:solidFill>
                  <a:schemeClr val="accent1">
                    <a:lumMod val="75000"/>
                  </a:schemeClr>
                </a:solidFill>
                <a:latin typeface="Arial"/>
                <a:cs typeface="Arial"/>
              </a:rPr>
              <a:t>Module team: </a:t>
            </a:r>
          </a:p>
          <a:p>
            <a:pPr marL="0" indent="0">
              <a:lnSpc>
                <a:spcPct val="100000"/>
              </a:lnSpc>
              <a:spcBef>
                <a:spcPts val="700"/>
              </a:spcBef>
              <a:buNone/>
              <a:defRPr/>
            </a:pPr>
            <a:r>
              <a:rPr lang="en-GB" altLang="en-US" b="1" dirty="0">
                <a:solidFill>
                  <a:schemeClr val="accent1">
                    <a:lumMod val="75000"/>
                  </a:schemeClr>
                </a:solidFill>
                <a:latin typeface="Arial"/>
                <a:cs typeface="Arial"/>
              </a:rPr>
              <a:t>Kumar </a:t>
            </a:r>
            <a:r>
              <a:rPr lang="en-GB" altLang="en-US" b="1" dirty="0" err="1">
                <a:solidFill>
                  <a:schemeClr val="accent1">
                    <a:lumMod val="75000"/>
                  </a:schemeClr>
                </a:solidFill>
                <a:latin typeface="Arial"/>
                <a:cs typeface="Arial"/>
              </a:rPr>
              <a:t>Jayantilal</a:t>
            </a:r>
            <a:endParaRPr lang="en-GB" altLang="en-US" b="1" dirty="0">
              <a:solidFill>
                <a:schemeClr val="accent1">
                  <a:lumMod val="75000"/>
                </a:schemeClr>
              </a:solidFill>
              <a:latin typeface="Arial"/>
              <a:cs typeface="Arial"/>
            </a:endParaRPr>
          </a:p>
          <a:p>
            <a:pPr marL="0" indent="0">
              <a:lnSpc>
                <a:spcPct val="100000"/>
              </a:lnSpc>
              <a:spcBef>
                <a:spcPts val="700"/>
              </a:spcBef>
              <a:buNone/>
              <a:defRPr/>
            </a:pPr>
            <a:r>
              <a:rPr lang="en-GB" altLang="en-US" b="1" dirty="0">
                <a:solidFill>
                  <a:schemeClr val="accent1">
                    <a:lumMod val="75000"/>
                  </a:schemeClr>
                </a:solidFill>
                <a:latin typeface="Arial"/>
                <a:cs typeface="Arial"/>
              </a:rPr>
              <a:t>Natasha Jones </a:t>
            </a: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00000"/>
              </a:lnSpc>
              <a:spcBef>
                <a:spcPts val="700"/>
              </a:spcBef>
              <a:buNone/>
              <a:defRPr/>
            </a:pPr>
            <a:r>
              <a:rPr lang="en-GB" altLang="en-US" b="1" dirty="0">
                <a:solidFill>
                  <a:schemeClr val="accent1">
                    <a:lumMod val="75000"/>
                  </a:schemeClr>
                </a:solidFill>
                <a:latin typeface="Arial"/>
                <a:cs typeface="Arial"/>
              </a:rPr>
              <a:t>Alison Rees-Edwards</a:t>
            </a:r>
          </a:p>
          <a:p>
            <a:pPr marL="0" indent="0">
              <a:lnSpc>
                <a:spcPct val="100000"/>
              </a:lnSpc>
              <a:spcBef>
                <a:spcPts val="700"/>
              </a:spcBef>
              <a:buNone/>
              <a:defRPr/>
            </a:pPr>
            <a:r>
              <a:rPr lang="en-GB" altLang="en-US" b="1" dirty="0">
                <a:solidFill>
                  <a:schemeClr val="accent1">
                    <a:lumMod val="75000"/>
                  </a:schemeClr>
                </a:solidFill>
                <a:latin typeface="Arial"/>
                <a:cs typeface="Arial"/>
              </a:rPr>
              <a:t>Natalie Macdonald</a:t>
            </a:r>
          </a:p>
        </p:txBody>
      </p:sp>
    </p:spTree>
    <p:extLst>
      <p:ext uri="{BB962C8B-B14F-4D97-AF65-F5344CB8AC3E}">
        <p14:creationId xmlns:p14="http://schemas.microsoft.com/office/powerpoint/2010/main" val="2086156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600200" y="404814"/>
            <a:ext cx="8991600" cy="720725"/>
          </a:xfrm>
        </p:spPr>
        <p:txBody>
          <a:bodyPr rtlCol="0">
            <a:noAutofit/>
          </a:bodyPr>
          <a:lstStyle/>
          <a:p>
            <a:pPr algn="ctr">
              <a:defRPr/>
            </a:pPr>
            <a:br>
              <a:rPr lang="en-GB" altLang="en-US" sz="4800" b="1"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800" b="1"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Level 5 Requirements</a:t>
            </a:r>
            <a:endParaRPr lang="en-GB" altLang="cy-GB" sz="4800" b="1" dirty="0">
              <a:solidFill>
                <a:schemeClr val="accent1">
                  <a:lumMod val="75000"/>
                </a:schemeClr>
              </a:solidFill>
              <a:latin typeface="Arial" panose="020B0604020202020204" pitchFamily="34" charset="0"/>
              <a:cs typeface="Arial" panose="020B0604020202020204" pitchFamily="34" charset="0"/>
            </a:endParaRPr>
          </a:p>
        </p:txBody>
      </p:sp>
      <p:sp>
        <p:nvSpPr>
          <p:cNvPr id="5124" name="Rectangle 6"/>
          <p:cNvSpPr>
            <a:spLocks noGrp="1" noChangeArrowheads="1"/>
          </p:cNvSpPr>
          <p:nvPr>
            <p:ph sz="half" idx="2"/>
          </p:nvPr>
        </p:nvSpPr>
        <p:spPr>
          <a:xfrm>
            <a:off x="1413511" y="1783080"/>
            <a:ext cx="4248025" cy="4219576"/>
          </a:xfrm>
        </p:spPr>
        <p:txBody>
          <a:bodyPr rtlCol="0">
            <a:normAutofit/>
          </a:bodyPr>
          <a:lstStyle/>
          <a:p>
            <a:pPr>
              <a:buFontTx/>
              <a:buChar char="•"/>
              <a:defRPr/>
            </a:pPr>
            <a:r>
              <a:rPr lang="en-US" altLang="en-US" kern="0" dirty="0" err="1">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Analyse</a:t>
            </a:r>
            <a:r>
              <a:rPr lang="en-US" altLang="en-US"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 in depth</a:t>
            </a:r>
          </a:p>
          <a:p>
            <a:pPr>
              <a:buFontTx/>
              <a:buChar char="•"/>
              <a:defRPr/>
            </a:pPr>
            <a:r>
              <a:rPr lang="en-US" altLang="en-US"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Critically evaluate</a:t>
            </a:r>
          </a:p>
          <a:p>
            <a:pPr>
              <a:buFontTx/>
              <a:buChar char="•"/>
              <a:defRPr/>
            </a:pPr>
            <a:r>
              <a:rPr lang="en-US" altLang="en-US"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Explore, in depth</a:t>
            </a:r>
          </a:p>
          <a:p>
            <a:pPr>
              <a:buFontTx/>
              <a:buChar char="•"/>
              <a:defRPr/>
            </a:pPr>
            <a:r>
              <a:rPr lang="en-GB" altLang="cy-GB"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Organisation</a:t>
            </a:r>
          </a:p>
          <a:p>
            <a:pPr>
              <a:buFontTx/>
              <a:buChar char="•"/>
              <a:defRPr/>
            </a:pPr>
            <a:r>
              <a:rPr lang="en-GB" altLang="cy-GB"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Range of information sources</a:t>
            </a:r>
          </a:p>
          <a:p>
            <a:pPr>
              <a:buFontTx/>
              <a:buChar char="•"/>
              <a:defRPr/>
            </a:pPr>
            <a:r>
              <a:rPr lang="en-GB" altLang="cy-GB"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Presentation</a:t>
            </a:r>
          </a:p>
        </p:txBody>
      </p:sp>
    </p:spTree>
    <p:extLst>
      <p:ext uri="{BB962C8B-B14F-4D97-AF65-F5344CB8AC3E}">
        <p14:creationId xmlns:p14="http://schemas.microsoft.com/office/powerpoint/2010/main" val="3362571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273538-8FDA-3639-9607-A6B26DC7D0F8}"/>
              </a:ext>
            </a:extLst>
          </p:cNvPr>
          <p:cNvSpPr txBox="1"/>
          <p:nvPr/>
        </p:nvSpPr>
        <p:spPr>
          <a:xfrm>
            <a:off x="3352800" y="152401"/>
            <a:ext cx="6172200" cy="830997"/>
          </a:xfrm>
          <a:prstGeom prst="rect">
            <a:avLst/>
          </a:prstGeom>
          <a:noFill/>
        </p:spPr>
        <p:txBody>
          <a:bodyPr wrap="square">
            <a:spAutoFit/>
          </a:bodyPr>
          <a:lstStyle/>
          <a:p>
            <a:r>
              <a:rPr lang="en-US" altLang="en-US" sz="4800" b="1" dirty="0">
                <a:solidFill>
                  <a:schemeClr val="accent1">
                    <a:lumMod val="75000"/>
                  </a:schemeClr>
                </a:solidFill>
                <a:latin typeface="Arial" panose="020B0604020202020204" pitchFamily="34" charset="0"/>
                <a:cs typeface="Arial" panose="020B0604020202020204" pitchFamily="34" charset="0"/>
              </a:rPr>
              <a:t>Learning Outcomes</a:t>
            </a:r>
            <a:endParaRPr lang="en-GB" sz="4800" b="1" dirty="0"/>
          </a:p>
        </p:txBody>
      </p:sp>
      <p:sp>
        <p:nvSpPr>
          <p:cNvPr id="7" name="TextBox 6">
            <a:extLst>
              <a:ext uri="{FF2B5EF4-FFF2-40B4-BE49-F238E27FC236}">
                <a16:creationId xmlns:a16="http://schemas.microsoft.com/office/drawing/2014/main" id="{EF14811D-E0E8-841A-A1BF-CCE6A6825CAD}"/>
              </a:ext>
            </a:extLst>
          </p:cNvPr>
          <p:cNvSpPr txBox="1"/>
          <p:nvPr/>
        </p:nvSpPr>
        <p:spPr>
          <a:xfrm>
            <a:off x="1524000" y="1219200"/>
            <a:ext cx="8991600" cy="4337598"/>
          </a:xfrm>
          <a:prstGeom prst="rect">
            <a:avLst/>
          </a:prstGeom>
          <a:noFill/>
        </p:spPr>
        <p:txBody>
          <a:bodyPr wrap="square">
            <a:spAutoFit/>
          </a:bodyPr>
          <a:lstStyle/>
          <a:p>
            <a:pPr marL="228600" indent="-228600" algn="just" defTabSz="914400" hangingPunct="0">
              <a:lnSpc>
                <a:spcPct val="90000"/>
              </a:lnSpc>
              <a:spcBef>
                <a:spcPts val="1000"/>
              </a:spcBef>
              <a:buFont typeface="Arial" panose="020B0604020202020204" pitchFamily="34" charset="0"/>
              <a:buChar char="•"/>
              <a:defRPr/>
            </a:pPr>
            <a:r>
              <a:rPr lang="en-GB" sz="2400"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analyse the </a:t>
            </a:r>
            <a:r>
              <a:rPr lang="en-GB" sz="2400" b="1"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concept of leadership </a:t>
            </a:r>
            <a:r>
              <a:rPr lang="en-GB" sz="2400"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and the philosophy and principles of </a:t>
            </a:r>
            <a:r>
              <a:rPr lang="en-GB" sz="2400" b="1"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leadership styles</a:t>
            </a:r>
            <a:r>
              <a:rPr lang="en-GB" sz="2400"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 in early years settings and demonstrate a deep understanding of the </a:t>
            </a:r>
            <a:r>
              <a:rPr lang="en-GB" sz="2400" b="1"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role, responsibilities and impact of effective early years leaders</a:t>
            </a:r>
            <a:r>
              <a:rPr lang="en-GB" sz="2400"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a:t>
            </a:r>
          </a:p>
          <a:p>
            <a:pPr marL="228600" indent="-228600" algn="just" defTabSz="914400" hangingPunct="0">
              <a:lnSpc>
                <a:spcPct val="90000"/>
              </a:lnSpc>
              <a:spcBef>
                <a:spcPts val="1000"/>
              </a:spcBef>
              <a:buFont typeface="Arial" panose="020B0604020202020204" pitchFamily="34" charset="0"/>
              <a:buChar char="•"/>
              <a:defRPr/>
            </a:pPr>
            <a:r>
              <a:rPr lang="en-GB" sz="2400"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consider effective methods of </a:t>
            </a:r>
            <a:r>
              <a:rPr lang="en-GB" sz="2400" b="1"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building and retaining early years teams</a:t>
            </a:r>
            <a:r>
              <a:rPr lang="en-GB" sz="2400"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 understanding the </a:t>
            </a:r>
            <a:r>
              <a:rPr lang="en-GB" sz="2400" b="1"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statutory requirements </a:t>
            </a:r>
            <a:r>
              <a:rPr lang="en-GB" sz="2400"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of employment law, qualifications and training in order to provide high quality provision; </a:t>
            </a:r>
          </a:p>
          <a:p>
            <a:pPr marL="228600" indent="-228600" algn="just" defTabSz="914400" hangingPunct="0">
              <a:lnSpc>
                <a:spcPct val="90000"/>
              </a:lnSpc>
              <a:spcBef>
                <a:spcPts val="1000"/>
              </a:spcBef>
              <a:buFont typeface="Arial" panose="020B0604020202020204" pitchFamily="34" charset="0"/>
              <a:buChar char="•"/>
              <a:defRPr/>
            </a:pPr>
            <a:r>
              <a:rPr lang="en-GB" sz="2400"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research and demonstrate a deep understanding of </a:t>
            </a:r>
            <a:r>
              <a:rPr lang="en-GB" sz="2400" b="1"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inspection requirements</a:t>
            </a:r>
            <a:r>
              <a:rPr lang="en-GB" sz="2400"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 research and demonstrate a critical understanding of statutory requirements, with reference to care and education statutory bodies; </a:t>
            </a:r>
            <a:endParaRPr lang="en-GB" sz="2400" dirty="0">
              <a:solidFill>
                <a:schemeClr val="accent1">
                  <a:lumMod val="75000"/>
                </a:schemeClr>
              </a:solidFill>
              <a:latin typeface="Arial" panose="020B0604020202020204"/>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60697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007648" y="228600"/>
            <a:ext cx="8260372" cy="936104"/>
          </a:xfrm>
        </p:spPr>
        <p:txBody>
          <a:bodyPr>
            <a:noAutofit/>
          </a:bodyPr>
          <a:lstStyle/>
          <a:p>
            <a:r>
              <a:rPr lang="en-US" altLang="en-US" sz="4800" b="1" dirty="0">
                <a:latin typeface="Arial"/>
                <a:cs typeface="Arial"/>
              </a:rPr>
              <a:t>       </a:t>
            </a:r>
            <a:r>
              <a:rPr lang="en-US" altLang="en-US" sz="4800" b="1" dirty="0">
                <a:solidFill>
                  <a:schemeClr val="accent1">
                    <a:lumMod val="75000"/>
                  </a:schemeClr>
                </a:solidFill>
                <a:latin typeface="Arial"/>
                <a:cs typeface="Arial"/>
              </a:rPr>
              <a:t>Assessment</a:t>
            </a:r>
          </a:p>
        </p:txBody>
      </p:sp>
      <p:sp>
        <p:nvSpPr>
          <p:cNvPr id="17411" name="Content Placeholder 2"/>
          <p:cNvSpPr>
            <a:spLocks noGrp="1"/>
          </p:cNvSpPr>
          <p:nvPr>
            <p:ph sz="half" idx="1"/>
          </p:nvPr>
        </p:nvSpPr>
        <p:spPr>
          <a:xfrm>
            <a:off x="1191476" y="2907547"/>
            <a:ext cx="4648200" cy="4361879"/>
          </a:xfrm>
        </p:spPr>
        <p:txBody>
          <a:bodyPr>
            <a:normAutofit/>
          </a:bodyPr>
          <a:lstStyle/>
          <a:p>
            <a:pPr marL="0" indent="0" algn="ctr">
              <a:buNone/>
            </a:pPr>
            <a:endParaRPr lang="en-GB" altLang="en-US" sz="2400" dirty="0">
              <a:latin typeface="Arial" panose="020B0604020202020204" pitchFamily="34" charset="0"/>
              <a:ea typeface="ＭＳ Ｐゴシック" pitchFamily="34" charset="-128"/>
              <a:cs typeface="Arial" panose="020B0604020202020204" pitchFamily="34" charset="0"/>
            </a:endParaRPr>
          </a:p>
          <a:p>
            <a:pPr marL="0" indent="0">
              <a:buNone/>
            </a:pPr>
            <a:endParaRPr lang="en-GB" altLang="en-US" dirty="0">
              <a:ea typeface="ＭＳ Ｐゴシック" pitchFamily="34" charset="-128"/>
            </a:endParaRPr>
          </a:p>
        </p:txBody>
      </p:sp>
      <p:sp>
        <p:nvSpPr>
          <p:cNvPr id="17412" name="Content Placeholder 3"/>
          <p:cNvSpPr>
            <a:spLocks noGrp="1"/>
          </p:cNvSpPr>
          <p:nvPr>
            <p:ph sz="half" idx="2"/>
          </p:nvPr>
        </p:nvSpPr>
        <p:spPr>
          <a:xfrm>
            <a:off x="2918460" y="1695967"/>
            <a:ext cx="4648200" cy="4528342"/>
          </a:xfrm>
        </p:spPr>
        <p:txBody>
          <a:bodyPr>
            <a:normAutofit/>
          </a:bodyPr>
          <a:lstStyle/>
          <a:p>
            <a:pPr marL="0" indent="0" algn="ctr">
              <a:buNone/>
            </a:pPr>
            <a:r>
              <a:rPr lang="en-US" altLang="en-US" sz="2400" b="1" dirty="0">
                <a:solidFill>
                  <a:schemeClr val="accent1">
                    <a:lumMod val="75000"/>
                  </a:schemeClr>
                </a:solidFill>
                <a:latin typeface="Arial" panose="020B0604020202020204" pitchFamily="34" charset="0"/>
                <a:ea typeface="ＭＳ Ｐゴシック" pitchFamily="34" charset="-128"/>
                <a:cs typeface="Arial" panose="020B0604020202020204" pitchFamily="34" charset="0"/>
              </a:rPr>
              <a:t>Group Presentation </a:t>
            </a:r>
            <a:endParaRPr lang="en-GB" altLang="en-US" sz="2400" dirty="0">
              <a:solidFill>
                <a:schemeClr val="accent1">
                  <a:lumMod val="75000"/>
                </a:schemeClr>
              </a:solidFill>
              <a:latin typeface="Arial" panose="020B0604020202020204" pitchFamily="34" charset="0"/>
              <a:ea typeface="ＭＳ Ｐゴシック" pitchFamily="34" charset="-128"/>
              <a:cs typeface="Arial" panose="020B0604020202020204" pitchFamily="34" charset="0"/>
            </a:endParaRPr>
          </a:p>
          <a:p>
            <a:pPr marL="0" indent="0" algn="ctr">
              <a:buNone/>
            </a:pPr>
            <a:r>
              <a:rPr lang="en-GB" altLang="en-US" sz="2400" dirty="0">
                <a:solidFill>
                  <a:schemeClr val="accent1">
                    <a:lumMod val="75000"/>
                  </a:schemeClr>
                </a:solidFill>
                <a:latin typeface="Arial" panose="020B0604020202020204" pitchFamily="34" charset="0"/>
                <a:ea typeface="ＭＳ Ｐゴシック" pitchFamily="34" charset="-128"/>
                <a:cs typeface="Arial" panose="020B0604020202020204" pitchFamily="34" charset="0"/>
              </a:rPr>
              <a:t>30 minutes </a:t>
            </a:r>
          </a:p>
          <a:p>
            <a:pPr marL="0" indent="0" algn="ctr">
              <a:buNone/>
            </a:pPr>
            <a:endParaRPr lang="en-GB" altLang="en-US" sz="2400" dirty="0">
              <a:solidFill>
                <a:schemeClr val="accent1">
                  <a:lumMod val="75000"/>
                </a:schemeClr>
              </a:solidFill>
              <a:latin typeface="Arial" panose="020B0604020202020204" pitchFamily="34" charset="0"/>
              <a:ea typeface="ＭＳ Ｐゴシック" pitchFamily="34" charset="-128"/>
              <a:cs typeface="Arial" panose="020B0604020202020204" pitchFamily="34" charset="0"/>
            </a:endParaRPr>
          </a:p>
          <a:p>
            <a:pPr marL="0" indent="0">
              <a:buNone/>
            </a:pPr>
            <a:endParaRPr lang="en-GB" altLang="en-US" sz="2400" dirty="0">
              <a:solidFill>
                <a:schemeClr val="accent1">
                  <a:lumMod val="75000"/>
                </a:schemeClr>
              </a:solidFill>
              <a:ea typeface="ＭＳ Ｐゴシック" pitchFamily="34" charset="-128"/>
            </a:endParaRPr>
          </a:p>
        </p:txBody>
      </p:sp>
    </p:spTree>
    <p:custDataLst>
      <p:tags r:id="rId1"/>
    </p:custDataLst>
    <p:extLst>
      <p:ext uri="{BB962C8B-B14F-4D97-AF65-F5344CB8AC3E}">
        <p14:creationId xmlns:p14="http://schemas.microsoft.com/office/powerpoint/2010/main" val="1103119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5C99C-671D-4EB0-564F-DFA20C41EEC3}"/>
              </a:ext>
            </a:extLst>
          </p:cNvPr>
          <p:cNvSpPr>
            <a:spLocks noGrp="1"/>
          </p:cNvSpPr>
          <p:nvPr>
            <p:ph type="title"/>
          </p:nvPr>
        </p:nvSpPr>
        <p:spPr>
          <a:xfrm>
            <a:off x="4086225" y="206100"/>
            <a:ext cx="4019550" cy="701674"/>
          </a:xfrm>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The Task</a:t>
            </a:r>
            <a:endParaRPr lang="en-GB" dirty="0"/>
          </a:p>
        </p:txBody>
      </p:sp>
      <p:sp>
        <p:nvSpPr>
          <p:cNvPr id="5" name="Content Placeholder 3">
            <a:extLst>
              <a:ext uri="{FF2B5EF4-FFF2-40B4-BE49-F238E27FC236}">
                <a16:creationId xmlns:a16="http://schemas.microsoft.com/office/drawing/2014/main" id="{6F2667F1-898C-7F12-AA71-9F263A77648A}"/>
              </a:ext>
            </a:extLst>
          </p:cNvPr>
          <p:cNvSpPr>
            <a:spLocks noGrp="1"/>
          </p:cNvSpPr>
          <p:nvPr>
            <p:ph sz="half" idx="1"/>
          </p:nvPr>
        </p:nvSpPr>
        <p:spPr>
          <a:xfrm>
            <a:off x="1809750" y="914401"/>
            <a:ext cx="8229600" cy="4824537"/>
          </a:xfrm>
        </p:spPr>
        <p:txBody>
          <a:bodyPr>
            <a:noAutofit/>
          </a:bodyPr>
          <a:lstStyle/>
          <a:p>
            <a:pPr marL="0" indent="0">
              <a:buNone/>
            </a:pPr>
            <a:r>
              <a:rPr lang="en-GB" sz="2400" b="1" dirty="0">
                <a:solidFill>
                  <a:schemeClr val="accent1">
                    <a:lumMod val="75000"/>
                  </a:schemeClr>
                </a:solidFill>
                <a:latin typeface="Arial" panose="020B0604020202020204" pitchFamily="34" charset="0"/>
                <a:cs typeface="Arial" panose="020B0604020202020204" pitchFamily="34" charset="0"/>
              </a:rPr>
              <a:t>Group Presentation</a:t>
            </a:r>
          </a:p>
          <a:p>
            <a:pPr marL="0" indent="0">
              <a:buNone/>
            </a:pPr>
            <a:r>
              <a:rPr lang="en-GB" sz="2400" b="1" dirty="0">
                <a:solidFill>
                  <a:schemeClr val="accent1">
                    <a:lumMod val="75000"/>
                  </a:schemeClr>
                </a:solidFill>
                <a:latin typeface="Arial" panose="020B0604020202020204" pitchFamily="34" charset="0"/>
                <a:cs typeface="Arial" panose="020B0604020202020204" pitchFamily="34" charset="0"/>
              </a:rPr>
              <a:t>Prepare a Group Presentation of 30 minutes via Microsoft Teams:</a:t>
            </a:r>
          </a:p>
          <a:p>
            <a:pPr marL="0" indent="0">
              <a:buNone/>
            </a:pPr>
            <a:r>
              <a:rPr lang="en-US" sz="2400" dirty="0">
                <a:solidFill>
                  <a:schemeClr val="accent1">
                    <a:lumMod val="75000"/>
                  </a:schemeClr>
                </a:solidFill>
                <a:latin typeface="Arial" panose="020B0604020202020204" pitchFamily="34" charset="0"/>
                <a:cs typeface="Arial" panose="020B0604020202020204" pitchFamily="34" charset="0"/>
              </a:rPr>
              <a:t>In groups, prepare an oral discussion of </a:t>
            </a:r>
            <a:r>
              <a:rPr lang="en-US" sz="2400" b="1" dirty="0">
                <a:solidFill>
                  <a:schemeClr val="accent1">
                    <a:lumMod val="75000"/>
                  </a:schemeClr>
                </a:solidFill>
                <a:latin typeface="Arial" panose="020B0604020202020204" pitchFamily="34" charset="0"/>
                <a:cs typeface="Arial" panose="020B0604020202020204" pitchFamily="34" charset="0"/>
              </a:rPr>
              <a:t>30 minutes</a:t>
            </a:r>
            <a:r>
              <a:rPr lang="en-US" sz="2400" dirty="0">
                <a:solidFill>
                  <a:schemeClr val="accent1">
                    <a:lumMod val="75000"/>
                  </a:schemeClr>
                </a:solidFill>
                <a:latin typeface="Arial" panose="020B0604020202020204" pitchFamily="34" charset="0"/>
                <a:cs typeface="Arial" panose="020B0604020202020204" pitchFamily="34" charset="0"/>
              </a:rPr>
              <a:t>. This discussion should be in the form of a </a:t>
            </a:r>
            <a:r>
              <a:rPr lang="en-US" sz="2400" b="1" u="sng" dirty="0">
                <a:solidFill>
                  <a:schemeClr val="accent1">
                    <a:lumMod val="75000"/>
                  </a:schemeClr>
                </a:solidFill>
                <a:latin typeface="Arial" panose="020B0604020202020204" pitchFamily="34" charset="0"/>
                <a:cs typeface="Arial" panose="020B0604020202020204" pitchFamily="34" charset="0"/>
              </a:rPr>
              <a:t>monthly staff meeting held at the setting</a:t>
            </a:r>
            <a:r>
              <a:rPr lang="en-US" sz="2400" dirty="0">
                <a:solidFill>
                  <a:schemeClr val="accent1">
                    <a:lumMod val="75000"/>
                  </a:schemeClr>
                </a:solidFill>
                <a:latin typeface="Arial" panose="020B0604020202020204" pitchFamily="34" charset="0"/>
                <a:cs typeface="Arial" panose="020B0604020202020204" pitchFamily="34" charset="0"/>
              </a:rPr>
              <a:t>. </a:t>
            </a:r>
          </a:p>
          <a:p>
            <a:pPr marL="0" indent="0">
              <a:buNone/>
            </a:pPr>
            <a:r>
              <a:rPr lang="en-US" sz="2400" dirty="0">
                <a:solidFill>
                  <a:schemeClr val="accent1">
                    <a:lumMod val="75000"/>
                  </a:schemeClr>
                </a:solidFill>
                <a:latin typeface="Arial" panose="020B0604020202020204" pitchFamily="34" charset="0"/>
                <a:cs typeface="Arial" panose="020B0604020202020204" pitchFamily="34" charset="0"/>
              </a:rPr>
              <a:t>Choose the type of setting of your choice for your discussion and ensure that you understand and choose the appropriate statutory requirements for your chosen type of setting. </a:t>
            </a:r>
          </a:p>
          <a:p>
            <a:pPr marL="0" indent="0">
              <a:buNone/>
            </a:pPr>
            <a:r>
              <a:rPr lang="en-US" sz="2400" dirty="0">
                <a:solidFill>
                  <a:schemeClr val="accent1">
                    <a:lumMod val="75000"/>
                  </a:schemeClr>
                </a:solidFill>
                <a:latin typeface="Arial" panose="020B0604020202020204" pitchFamily="34" charset="0"/>
                <a:cs typeface="Arial" panose="020B0604020202020204" pitchFamily="34" charset="0"/>
              </a:rPr>
              <a:t>You are required to prepare a formal agenda that contains </a:t>
            </a:r>
            <a:r>
              <a:rPr lang="en-US" sz="2400" b="1" dirty="0">
                <a:solidFill>
                  <a:schemeClr val="accent1">
                    <a:lumMod val="75000"/>
                  </a:schemeClr>
                </a:solidFill>
                <a:highlight>
                  <a:srgbClr val="FFFF00"/>
                </a:highlight>
                <a:latin typeface="Arial" panose="020B0604020202020204" pitchFamily="34" charset="0"/>
                <a:cs typeface="Arial" panose="020B0604020202020204" pitchFamily="34" charset="0"/>
              </a:rPr>
              <a:t>between 5 and 6 matters</a:t>
            </a:r>
            <a:r>
              <a:rPr lang="en-US" sz="2400" dirty="0">
                <a:solidFill>
                  <a:schemeClr val="accent1">
                    <a:lumMod val="75000"/>
                  </a:schemeClr>
                </a:solidFill>
                <a:latin typeface="Arial" panose="020B0604020202020204" pitchFamily="34" charset="0"/>
                <a:cs typeface="Arial" panose="020B0604020202020204" pitchFamily="34" charset="0"/>
              </a:rPr>
              <a:t> for your discussion/meeting.  </a:t>
            </a:r>
            <a:endParaRPr lang="en-GB" sz="2400"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p>
        </p:txBody>
      </p:sp>
    </p:spTree>
    <p:extLst>
      <p:ext uri="{BB962C8B-B14F-4D97-AF65-F5344CB8AC3E}">
        <p14:creationId xmlns:p14="http://schemas.microsoft.com/office/powerpoint/2010/main" val="1254097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8F633-6090-3784-20CA-C82F568C8975}"/>
              </a:ext>
            </a:extLst>
          </p:cNvPr>
          <p:cNvSpPr>
            <a:spLocks noGrp="1"/>
          </p:cNvSpPr>
          <p:nvPr>
            <p:ph type="title"/>
          </p:nvPr>
        </p:nvSpPr>
        <p:spPr>
          <a:xfrm>
            <a:off x="2114550" y="-20224"/>
            <a:ext cx="7886700" cy="1325563"/>
          </a:xfrm>
        </p:spPr>
        <p:txBody>
          <a:bodyPr>
            <a:normAutofit/>
          </a:bodyPr>
          <a:lstStyle/>
          <a:p>
            <a:r>
              <a:rPr lang="en-GB" sz="4800" b="1" dirty="0">
                <a:solidFill>
                  <a:schemeClr val="accent1">
                    <a:lumMod val="75000"/>
                  </a:schemeClr>
                </a:solidFill>
                <a:latin typeface="Arial" panose="020B0604020202020204" pitchFamily="34" charset="0"/>
                <a:cs typeface="Arial" panose="020B0604020202020204" pitchFamily="34" charset="0"/>
              </a:rPr>
              <a:t>Requirements of the task</a:t>
            </a:r>
            <a:endParaRPr lang="en-GB" sz="4800" dirty="0">
              <a:solidFill>
                <a:schemeClr val="accent1">
                  <a:lumMod val="75000"/>
                </a:schemeClr>
              </a:solidFill>
            </a:endParaRPr>
          </a:p>
        </p:txBody>
      </p:sp>
      <p:sp>
        <p:nvSpPr>
          <p:cNvPr id="5" name="Content Placeholder 3">
            <a:extLst>
              <a:ext uri="{FF2B5EF4-FFF2-40B4-BE49-F238E27FC236}">
                <a16:creationId xmlns:a16="http://schemas.microsoft.com/office/drawing/2014/main" id="{B02E566A-0E54-7BA7-461C-3C1970AD70C6}"/>
              </a:ext>
            </a:extLst>
          </p:cNvPr>
          <p:cNvSpPr txBox="1">
            <a:spLocks/>
          </p:cNvSpPr>
          <p:nvPr/>
        </p:nvSpPr>
        <p:spPr>
          <a:xfrm>
            <a:off x="1905000" y="1305340"/>
            <a:ext cx="8610600" cy="429384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solidFill>
                  <a:schemeClr val="accent1">
                    <a:lumMod val="75000"/>
                  </a:schemeClr>
                </a:solidFill>
                <a:latin typeface="Arial" panose="020B0604020202020204" pitchFamily="34" charset="0"/>
                <a:cs typeface="Arial" panose="020B0604020202020204" pitchFamily="34" charset="0"/>
              </a:rPr>
              <a:t>Groups of between 4 and 6 students (but not less than 4 and not more than 6) </a:t>
            </a:r>
          </a:p>
          <a:p>
            <a:r>
              <a:rPr lang="en-GB" sz="2400" b="1" dirty="0">
                <a:solidFill>
                  <a:schemeClr val="accent1">
                    <a:lumMod val="75000"/>
                  </a:schemeClr>
                </a:solidFill>
                <a:latin typeface="Arial" panose="020B0604020202020204" pitchFamily="34" charset="0"/>
                <a:cs typeface="Arial" panose="020B0604020202020204" pitchFamily="34" charset="0"/>
              </a:rPr>
              <a:t>See group size options and timings in your Handbook </a:t>
            </a:r>
            <a:endParaRPr lang="en-GB" sz="2400" dirty="0">
              <a:solidFill>
                <a:schemeClr val="accent1">
                  <a:lumMod val="75000"/>
                </a:schemeClr>
              </a:solidFill>
              <a:latin typeface="Arial" panose="020B0604020202020204" pitchFamily="34" charset="0"/>
              <a:cs typeface="Arial" panose="020B0604020202020204" pitchFamily="34" charset="0"/>
            </a:endParaRPr>
          </a:p>
          <a:p>
            <a:r>
              <a:rPr lang="en-GB" sz="2400" b="1" dirty="0">
                <a:solidFill>
                  <a:schemeClr val="accent1">
                    <a:lumMod val="75000"/>
                  </a:schemeClr>
                </a:solidFill>
                <a:latin typeface="Arial" panose="020B0604020202020204" pitchFamily="34" charset="0"/>
                <a:cs typeface="Arial" panose="020B0604020202020204" pitchFamily="34" charset="0"/>
              </a:rPr>
              <a:t>Groups will be self-chosen for this assessment </a:t>
            </a:r>
            <a:endParaRPr lang="en-GB" sz="2400" dirty="0">
              <a:solidFill>
                <a:schemeClr val="accent1">
                  <a:lumMod val="75000"/>
                </a:schemeClr>
              </a:solidFill>
              <a:latin typeface="Arial" panose="020B0604020202020204" pitchFamily="34" charset="0"/>
              <a:cs typeface="Arial" panose="020B0604020202020204" pitchFamily="34" charset="0"/>
            </a:endParaRPr>
          </a:p>
          <a:p>
            <a:r>
              <a:rPr lang="en-GB" sz="2400" b="1" dirty="0">
                <a:solidFill>
                  <a:schemeClr val="accent1">
                    <a:lumMod val="75000"/>
                  </a:schemeClr>
                </a:solidFill>
                <a:latin typeface="Arial" panose="020B0604020202020204" pitchFamily="34" charset="0"/>
                <a:cs typeface="Arial" panose="020B0604020202020204" pitchFamily="34" charset="0"/>
              </a:rPr>
              <a:t>With small class sizes – perhaps it will be required for you all to work as one group. </a:t>
            </a:r>
            <a:endParaRPr lang="en-GB" sz="2400"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US" sz="2400"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US" sz="2400" dirty="0">
                <a:solidFill>
                  <a:schemeClr val="accent1">
                    <a:lumMod val="75000"/>
                  </a:schemeClr>
                </a:solidFill>
                <a:latin typeface="Arial" panose="020B0604020202020204" pitchFamily="34" charset="0"/>
                <a:cs typeface="Arial" panose="020B0604020202020204" pitchFamily="34" charset="0"/>
              </a:rPr>
              <a:t>PowerPoint is </a:t>
            </a:r>
            <a:r>
              <a:rPr lang="en-US" sz="2400" b="1" dirty="0">
                <a:solidFill>
                  <a:schemeClr val="accent1">
                    <a:lumMod val="75000"/>
                  </a:schemeClr>
                </a:solidFill>
                <a:latin typeface="Arial" panose="020B0604020202020204" pitchFamily="34" charset="0"/>
                <a:cs typeface="Arial" panose="020B0604020202020204" pitchFamily="34" charset="0"/>
              </a:rPr>
              <a:t>not required</a:t>
            </a:r>
            <a:r>
              <a:rPr lang="en-US" sz="2400" dirty="0">
                <a:solidFill>
                  <a:schemeClr val="accent1">
                    <a:lumMod val="75000"/>
                  </a:schemeClr>
                </a:solidFill>
                <a:latin typeface="Arial" panose="020B0604020202020204" pitchFamily="34" charset="0"/>
                <a:cs typeface="Arial" panose="020B0604020202020204" pitchFamily="34" charset="0"/>
              </a:rPr>
              <a:t> but the presentation will be presented and recorded through Microsoft Teams.  </a:t>
            </a:r>
            <a:endParaRPr lang="en-GB" sz="24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9786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4525" y="228601"/>
            <a:ext cx="8677275" cy="625473"/>
          </a:xfrm>
        </p:spPr>
        <p:txBody>
          <a:bodyPr>
            <a:noAutofit/>
          </a:bodyPr>
          <a:lstStyle/>
          <a:p>
            <a:r>
              <a:rPr lang="en-GB" sz="4800" b="1" dirty="0">
                <a:latin typeface="Arial"/>
                <a:cs typeface="Arial"/>
              </a:rPr>
              <a:t>        </a:t>
            </a:r>
            <a:r>
              <a:rPr lang="en-GB" sz="4800" b="1" dirty="0">
                <a:solidFill>
                  <a:schemeClr val="accent1">
                    <a:lumMod val="75000"/>
                  </a:schemeClr>
                </a:solidFill>
                <a:latin typeface="Arial"/>
                <a:cs typeface="Arial"/>
              </a:rPr>
              <a:t>Requirements</a:t>
            </a:r>
            <a:r>
              <a:rPr lang="en-GB" sz="4800" b="1" dirty="0">
                <a:latin typeface="Arial"/>
                <a:cs typeface="Arial"/>
              </a:rPr>
              <a:t> </a:t>
            </a:r>
            <a:endParaRPr lang="en-GB" sz="4800" b="1"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925830" y="1181100"/>
            <a:ext cx="9523094" cy="5448299"/>
          </a:xfrm>
        </p:spPr>
        <p:txBody>
          <a:bodyPr>
            <a:normAutofit/>
          </a:bodyPr>
          <a:lstStyle/>
          <a:p>
            <a:r>
              <a:rPr lang="en-US" sz="2700" dirty="0">
                <a:solidFill>
                  <a:schemeClr val="accent1">
                    <a:lumMod val="75000"/>
                  </a:schemeClr>
                </a:solidFill>
                <a:latin typeface="Arial" panose="020B0604020202020204" pitchFamily="34" charset="0"/>
                <a:cs typeface="Arial" panose="020B0604020202020204" pitchFamily="34" charset="0"/>
              </a:rPr>
              <a:t>You are expected to provide clear evidence, through the discussion that the agenda has been followed correctly. </a:t>
            </a:r>
          </a:p>
          <a:p>
            <a:r>
              <a:rPr lang="en-US" sz="2700" dirty="0">
                <a:solidFill>
                  <a:schemeClr val="accent1">
                    <a:lumMod val="75000"/>
                  </a:schemeClr>
                </a:solidFill>
                <a:latin typeface="Arial" panose="020B0604020202020204" pitchFamily="34" charset="0"/>
                <a:cs typeface="Arial" panose="020B0604020202020204" pitchFamily="34" charset="0"/>
              </a:rPr>
              <a:t>You are expected to reference orally during the discussion and demonstrate clear evidence of your understanding of legislation, the setting’s policies and procedures, statutory requirements, delegation and roles and responsibilities.</a:t>
            </a:r>
            <a:endParaRPr lang="en-GB" sz="27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044450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8300" y="368302"/>
            <a:ext cx="8915400" cy="625474"/>
          </a:xfrm>
        </p:spPr>
        <p:txBody>
          <a:bodyPr>
            <a:noAutofit/>
          </a:bodyPr>
          <a:lstStyle/>
          <a:p>
            <a:r>
              <a:rPr lang="en-GB" sz="4800" b="1" dirty="0">
                <a:solidFill>
                  <a:schemeClr val="accent1">
                    <a:lumMod val="75000"/>
                  </a:schemeClr>
                </a:solidFill>
                <a:latin typeface="Arial" panose="020B0604020202020204" pitchFamily="34" charset="0"/>
                <a:cs typeface="Arial" panose="020B0604020202020204" pitchFamily="34" charset="0"/>
              </a:rPr>
              <a:t>Requirements</a:t>
            </a:r>
          </a:p>
        </p:txBody>
      </p:sp>
      <p:sp>
        <p:nvSpPr>
          <p:cNvPr id="4" name="Content Placeholder 3"/>
          <p:cNvSpPr>
            <a:spLocks noGrp="1"/>
          </p:cNvSpPr>
          <p:nvPr>
            <p:ph sz="half" idx="2"/>
          </p:nvPr>
        </p:nvSpPr>
        <p:spPr>
          <a:xfrm>
            <a:off x="1638300" y="1196339"/>
            <a:ext cx="3886200" cy="4957763"/>
          </a:xfrm>
        </p:spPr>
        <p:txBody>
          <a:bodyPr>
            <a:normAutofit/>
          </a:bodyPr>
          <a:lstStyle/>
          <a:p>
            <a:r>
              <a:rPr lang="en-US" dirty="0">
                <a:solidFill>
                  <a:schemeClr val="accent1">
                    <a:lumMod val="75000"/>
                  </a:schemeClr>
                </a:solidFill>
                <a:latin typeface="Arial" panose="020B0604020202020204" pitchFamily="34" charset="0"/>
                <a:cs typeface="Arial" panose="020B0604020202020204" pitchFamily="34" charset="0"/>
              </a:rPr>
              <a:t>Each group is required to </a:t>
            </a:r>
            <a:r>
              <a:rPr lang="en-US" b="1" dirty="0">
                <a:solidFill>
                  <a:schemeClr val="accent1">
                    <a:lumMod val="75000"/>
                  </a:schemeClr>
                </a:solidFill>
                <a:latin typeface="Arial" panose="020B0604020202020204" pitchFamily="34" charset="0"/>
                <a:cs typeface="Arial" panose="020B0604020202020204" pitchFamily="34" charset="0"/>
              </a:rPr>
              <a:t>work together </a:t>
            </a:r>
            <a:r>
              <a:rPr lang="en-US" dirty="0">
                <a:solidFill>
                  <a:schemeClr val="accent1">
                    <a:lumMod val="75000"/>
                  </a:schemeClr>
                </a:solidFill>
                <a:latin typeface="Arial" panose="020B0604020202020204" pitchFamily="34" charset="0"/>
                <a:cs typeface="Arial" panose="020B0604020202020204" pitchFamily="34" charset="0"/>
              </a:rPr>
              <a:t>to demonstrate the setting’s team-working philosophy and consider possible individual leadership styles in order to fulfil the setting’s monthly agenda. </a:t>
            </a:r>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23389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152400"/>
            <a:ext cx="8915400" cy="625474"/>
          </a:xfrm>
        </p:spPr>
        <p:txBody>
          <a:bodyPr>
            <a:noAutofit/>
          </a:bodyPr>
          <a:lstStyle/>
          <a:p>
            <a:r>
              <a:rPr lang="en-GB" sz="4800" b="1" dirty="0">
                <a:solidFill>
                  <a:schemeClr val="accent1">
                    <a:lumMod val="75000"/>
                  </a:schemeClr>
                </a:solidFill>
                <a:latin typeface="Arial" panose="020B0604020202020204" pitchFamily="34" charset="0"/>
                <a:cs typeface="Arial" panose="020B0604020202020204" pitchFamily="34" charset="0"/>
              </a:rPr>
              <a:t>Requirements</a:t>
            </a:r>
          </a:p>
        </p:txBody>
      </p:sp>
      <p:sp>
        <p:nvSpPr>
          <p:cNvPr id="4" name="Content Placeholder 3"/>
          <p:cNvSpPr>
            <a:spLocks noGrp="1"/>
          </p:cNvSpPr>
          <p:nvPr>
            <p:ph sz="half" idx="2"/>
          </p:nvPr>
        </p:nvSpPr>
        <p:spPr>
          <a:xfrm>
            <a:off x="1676400" y="1049613"/>
            <a:ext cx="4095750" cy="4957763"/>
          </a:xfrm>
        </p:spPr>
        <p:txBody>
          <a:bodyPr>
            <a:normAutofit/>
          </a:bodyPr>
          <a:lstStyle/>
          <a:p>
            <a:r>
              <a:rPr lang="en-US" dirty="0">
                <a:solidFill>
                  <a:schemeClr val="accent1">
                    <a:lumMod val="75000"/>
                  </a:schemeClr>
                </a:solidFill>
                <a:latin typeface="Arial" panose="020B0604020202020204" pitchFamily="34" charset="0"/>
                <a:cs typeface="Arial" panose="020B0604020202020204" pitchFamily="34" charset="0"/>
              </a:rPr>
              <a:t>The group’s formal </a:t>
            </a:r>
            <a:r>
              <a:rPr lang="en-US" b="1" dirty="0">
                <a:solidFill>
                  <a:schemeClr val="accent1">
                    <a:lumMod val="75000"/>
                  </a:schemeClr>
                </a:solidFill>
                <a:latin typeface="Arial" panose="020B0604020202020204" pitchFamily="34" charset="0"/>
                <a:cs typeface="Arial" panose="020B0604020202020204" pitchFamily="34" charset="0"/>
              </a:rPr>
              <a:t>agenda</a:t>
            </a:r>
            <a:r>
              <a:rPr lang="en-US" dirty="0">
                <a:solidFill>
                  <a:schemeClr val="accent1">
                    <a:lumMod val="75000"/>
                  </a:schemeClr>
                </a:solidFill>
                <a:latin typeface="Arial" panose="020B0604020202020204" pitchFamily="34" charset="0"/>
                <a:cs typeface="Arial" panose="020B0604020202020204" pitchFamily="34" charset="0"/>
              </a:rPr>
              <a:t> as well as the </a:t>
            </a:r>
            <a:r>
              <a:rPr lang="en-US" b="1" dirty="0">
                <a:solidFill>
                  <a:schemeClr val="accent1">
                    <a:lumMod val="75000"/>
                  </a:schemeClr>
                </a:solidFill>
                <a:latin typeface="Arial" panose="020B0604020202020204" pitchFamily="34" charset="0"/>
                <a:cs typeface="Arial" panose="020B0604020202020204" pitchFamily="34" charset="0"/>
              </a:rPr>
              <a:t>group’s reference list, </a:t>
            </a:r>
            <a:r>
              <a:rPr lang="en-US" dirty="0">
                <a:solidFill>
                  <a:schemeClr val="accent1">
                    <a:lumMod val="75000"/>
                  </a:schemeClr>
                </a:solidFill>
                <a:latin typeface="Arial" panose="020B0604020202020204" pitchFamily="34" charset="0"/>
                <a:cs typeface="Arial" panose="020B0604020202020204" pitchFamily="34" charset="0"/>
              </a:rPr>
              <a:t>as </a:t>
            </a:r>
            <a:r>
              <a:rPr lang="en-US" b="1" dirty="0">
                <a:solidFill>
                  <a:schemeClr val="accent1">
                    <a:lumMod val="75000"/>
                  </a:schemeClr>
                </a:solidFill>
                <a:latin typeface="Arial" panose="020B0604020202020204" pitchFamily="34" charset="0"/>
                <a:cs typeface="Arial" panose="020B0604020202020204" pitchFamily="34" charset="0"/>
              </a:rPr>
              <a:t>ONE</a:t>
            </a:r>
            <a:r>
              <a:rPr lang="en-US" dirty="0">
                <a:solidFill>
                  <a:schemeClr val="accent1">
                    <a:lumMod val="75000"/>
                  </a:schemeClr>
                </a:solidFill>
                <a:latin typeface="Arial" panose="020B0604020202020204" pitchFamily="34" charset="0"/>
                <a:cs typeface="Arial" panose="020B0604020202020204" pitchFamily="34" charset="0"/>
              </a:rPr>
              <a:t> document</a:t>
            </a:r>
            <a:r>
              <a:rPr lang="en-US" b="1" dirty="0">
                <a:solidFill>
                  <a:schemeClr val="accent1">
                    <a:lumMod val="75000"/>
                  </a:schemeClr>
                </a:solidFill>
                <a:latin typeface="Arial" panose="020B0604020202020204" pitchFamily="34" charset="0"/>
                <a:cs typeface="Arial" panose="020B0604020202020204" pitchFamily="34" charset="0"/>
              </a:rPr>
              <a:t>,</a:t>
            </a:r>
            <a:r>
              <a:rPr lang="en-US" dirty="0">
                <a:solidFill>
                  <a:schemeClr val="accent1">
                    <a:lumMod val="75000"/>
                  </a:schemeClr>
                </a:solidFill>
                <a:latin typeface="Arial" panose="020B0604020202020204" pitchFamily="34" charset="0"/>
                <a:cs typeface="Arial" panose="020B0604020202020204" pitchFamily="34" charset="0"/>
              </a:rPr>
              <a:t> must be uploaded to Turnitin by 23:59hrs on the specified date (see handbook and lectures</a:t>
            </a:r>
          </a:p>
          <a:p>
            <a:r>
              <a:rPr lang="en-US" dirty="0">
                <a:solidFill>
                  <a:schemeClr val="accent1">
                    <a:lumMod val="75000"/>
                  </a:schemeClr>
                </a:solidFill>
                <a:latin typeface="Arial" panose="020B0604020202020204" pitchFamily="34" charset="0"/>
                <a:cs typeface="Arial" panose="020B0604020202020204" pitchFamily="34" charset="0"/>
              </a:rPr>
              <a:t>This must be done by all students individually. </a:t>
            </a:r>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48843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152400"/>
            <a:ext cx="8610600" cy="994122"/>
          </a:xfrm>
        </p:spPr>
        <p:txBody>
          <a:bodyPr>
            <a:noAutofit/>
          </a:bodyPr>
          <a:lstStyle/>
          <a:p>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Some ideas: Your Agenda</a:t>
            </a:r>
          </a:p>
        </p:txBody>
      </p:sp>
      <p:sp>
        <p:nvSpPr>
          <p:cNvPr id="3" name="Content Placeholder 2"/>
          <p:cNvSpPr>
            <a:spLocks noGrp="1"/>
          </p:cNvSpPr>
          <p:nvPr>
            <p:ph sz="half" idx="1"/>
          </p:nvPr>
        </p:nvSpPr>
        <p:spPr>
          <a:xfrm>
            <a:off x="1676400" y="1905000"/>
            <a:ext cx="4191000" cy="4343400"/>
          </a:xfrm>
        </p:spPr>
        <p:txBody>
          <a:bodyPr>
            <a:normAutofit/>
          </a:bodyPr>
          <a:lstStyle/>
          <a:p>
            <a:endParaRPr lang="en-GB" dirty="0"/>
          </a:p>
        </p:txBody>
      </p:sp>
      <p:sp>
        <p:nvSpPr>
          <p:cNvPr id="4" name="Content Placeholder 3"/>
          <p:cNvSpPr>
            <a:spLocks noGrp="1"/>
          </p:cNvSpPr>
          <p:nvPr>
            <p:ph sz="half" idx="2"/>
          </p:nvPr>
        </p:nvSpPr>
        <p:spPr>
          <a:xfrm>
            <a:off x="6023139" y="1831075"/>
            <a:ext cx="4595191" cy="4495800"/>
          </a:xfrm>
        </p:spPr>
        <p:txBody>
          <a:bodyPr>
            <a:noAutofit/>
          </a:bodyPr>
          <a:lstStyle/>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Preparation of staff member leaving/new staff member (Induction)</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Re-structure, ALN</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Sustainability, New Curriculum</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Situation: Accident/Incident</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Training, Introducing new practice to setting</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Parent Partnership</a:t>
            </a:r>
          </a:p>
          <a:p>
            <a:pPr marL="0" indent="0">
              <a:buNone/>
            </a:pPr>
            <a:r>
              <a:rPr lang="en-GB" sz="2400" b="1" dirty="0">
                <a:highlight>
                  <a:srgbClr val="FF0000"/>
                </a:highlight>
                <a:latin typeface="Arial" panose="020B0604020202020204" pitchFamily="34" charset="0"/>
                <a:cs typeface="Arial" panose="020B0604020202020204" pitchFamily="34" charset="0"/>
              </a:rPr>
              <a:t>DO NOT CHOOSE PREPARING FOR AN INSPECTION</a:t>
            </a:r>
          </a:p>
        </p:txBody>
      </p:sp>
    </p:spTree>
    <p:extLst>
      <p:ext uri="{BB962C8B-B14F-4D97-AF65-F5344CB8AC3E}">
        <p14:creationId xmlns:p14="http://schemas.microsoft.com/office/powerpoint/2010/main" val="1507867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8057C-9258-9448-758D-C8CD6B408800}"/>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Marking Criteria 1</a:t>
            </a:r>
          </a:p>
        </p:txBody>
      </p:sp>
      <p:sp>
        <p:nvSpPr>
          <p:cNvPr id="4" name="Content Placeholder 3">
            <a:extLst>
              <a:ext uri="{FF2B5EF4-FFF2-40B4-BE49-F238E27FC236}">
                <a16:creationId xmlns:a16="http://schemas.microsoft.com/office/drawing/2014/main" id="{5C63B85E-99AD-296E-5F7A-E29AF6BE5926}"/>
              </a:ext>
            </a:extLst>
          </p:cNvPr>
          <p:cNvSpPr>
            <a:spLocks noGrp="1"/>
          </p:cNvSpPr>
          <p:nvPr>
            <p:ph sz="half" idx="2"/>
          </p:nvPr>
        </p:nvSpPr>
        <p:spPr>
          <a:xfrm>
            <a:off x="939800" y="1690688"/>
            <a:ext cx="9038590" cy="4652961"/>
          </a:xfrm>
        </p:spPr>
        <p:txBody>
          <a:bodyPr>
            <a:normAutofit/>
          </a:bodyPr>
          <a:lstStyle/>
          <a:p>
            <a:pPr marL="0" indent="0">
              <a:lnSpc>
                <a:spcPct val="107000"/>
              </a:lnSpc>
              <a:spcAft>
                <a:spcPts val="600"/>
              </a:spcAft>
              <a:buNone/>
            </a:pPr>
            <a:r>
              <a:rPr lang="en-GB" sz="2200" b="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1. Engagement with Literature Skills</a:t>
            </a:r>
            <a:endParaRPr lang="en-GB" sz="2200" b="1" dirty="0">
              <a:solidFill>
                <a:srgbClr val="2F5496"/>
              </a:solidFill>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600"/>
              </a:spcAft>
              <a:buNone/>
            </a:pPr>
            <a:r>
              <a:rPr lang="en-GB" sz="2200" b="1" dirty="0">
                <a:solidFill>
                  <a:srgbClr val="2F5496"/>
                </a:solidFill>
                <a:effectLst/>
                <a:latin typeface="Arial" panose="020B0604020202020204" pitchFamily="34" charset="0"/>
                <a:ea typeface="Calibri" panose="020F0502020204030204" pitchFamily="34" charset="0"/>
                <a:cs typeface="Arial" panose="020B0604020202020204" pitchFamily="34" charset="0"/>
              </a:rPr>
              <a:t>Referencing</a:t>
            </a:r>
            <a:r>
              <a:rPr lang="en-GB" sz="22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Accurate oral referencing and a reference list with evidence of wide and appropriate reading. </a:t>
            </a:r>
            <a:r>
              <a:rPr lang="en-GB" sz="2200" i="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Correct and appropriate referencing</a:t>
            </a:r>
            <a:endParaRPr lang="en-GB" sz="2200" dirty="0">
              <a:effectLst/>
              <a:latin typeface="Calibri" panose="020F0502020204030204" pitchFamily="34" charset="0"/>
              <a:ea typeface="DengXian" panose="02010600030101010101" pitchFamily="2" charset="-122"/>
              <a:cs typeface="Arial" panose="020B0604020202020204" pitchFamily="34" charset="0"/>
            </a:endParaRPr>
          </a:p>
          <a:p>
            <a:pPr marL="0" lvl="0" indent="0">
              <a:lnSpc>
                <a:spcPct val="107000"/>
              </a:lnSpc>
              <a:spcAft>
                <a:spcPts val="600"/>
              </a:spcAft>
              <a:buNone/>
            </a:pPr>
            <a:r>
              <a:rPr lang="en-GB" sz="2200" b="1" i="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Oral referencing during group discussion –       </a:t>
            </a:r>
            <a:r>
              <a:rPr lang="en-GB" sz="2200" i="1" dirty="0">
                <a:solidFill>
                  <a:srgbClr val="2F5496"/>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5 marks (Individual mark)</a:t>
            </a:r>
            <a:endParaRPr lang="en-GB" sz="2200" dirty="0">
              <a:effectLst/>
              <a:highlight>
                <a:srgbClr val="FFFF00"/>
              </a:highlight>
              <a:latin typeface="Calibri" panose="020F0502020204030204" pitchFamily="34" charset="0"/>
              <a:ea typeface="DengXian" panose="02010600030101010101" pitchFamily="2" charset="-122"/>
              <a:cs typeface="Arial" panose="020B0604020202020204" pitchFamily="34" charset="0"/>
            </a:endParaRPr>
          </a:p>
          <a:p>
            <a:pPr marL="0" lvl="0" indent="0">
              <a:lnSpc>
                <a:spcPct val="107000"/>
              </a:lnSpc>
              <a:spcAft>
                <a:spcPts val="600"/>
              </a:spcAft>
              <a:buNone/>
            </a:pPr>
            <a:r>
              <a:rPr lang="en-GB" sz="2200" b="1" i="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Reference list </a:t>
            </a:r>
            <a:r>
              <a:rPr lang="en-GB" sz="2200" i="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                                                      </a:t>
            </a:r>
            <a:r>
              <a:rPr lang="en-GB" sz="2200" i="1" dirty="0">
                <a:solidFill>
                  <a:srgbClr val="2F5496"/>
                </a:solidFill>
                <a:effectLst/>
                <a:highlight>
                  <a:srgbClr val="00FF00"/>
                </a:highlight>
                <a:latin typeface="Arial" panose="020B0604020202020204" pitchFamily="34" charset="0"/>
                <a:ea typeface="Times New Roman" panose="02020603050405020304" pitchFamily="18" charset="0"/>
                <a:cs typeface="Arial" panose="020B0604020202020204" pitchFamily="34" charset="0"/>
              </a:rPr>
              <a:t>5 marks (Group Mark)</a:t>
            </a:r>
          </a:p>
          <a:p>
            <a:pPr marL="0" lvl="0" indent="0">
              <a:lnSpc>
                <a:spcPct val="107000"/>
              </a:lnSpc>
              <a:spcAft>
                <a:spcPts val="600"/>
              </a:spcAft>
              <a:buNone/>
            </a:pPr>
            <a:r>
              <a:rPr lang="en-GB" sz="2200" b="1" dirty="0">
                <a:solidFill>
                  <a:srgbClr val="2F5496"/>
                </a:solidFill>
                <a:latin typeface="Arial" panose="020B0604020202020204" pitchFamily="34" charset="0"/>
                <a:ea typeface="DengXian" panose="02010600030101010101" pitchFamily="2" charset="-122"/>
                <a:cs typeface="Arial" panose="020B0604020202020204" pitchFamily="34" charset="0"/>
              </a:rPr>
              <a:t>10 Marks</a:t>
            </a:r>
            <a:endParaRPr lang="en-GB" sz="2200" b="1"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2739646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AAFBD-FB86-8F3C-5968-E11990F37F2A}"/>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Marking Criteria 2</a:t>
            </a:r>
            <a:endParaRPr lang="en-GB" dirty="0"/>
          </a:p>
        </p:txBody>
      </p:sp>
      <p:sp>
        <p:nvSpPr>
          <p:cNvPr id="4" name="Content Placeholder 3">
            <a:extLst>
              <a:ext uri="{FF2B5EF4-FFF2-40B4-BE49-F238E27FC236}">
                <a16:creationId xmlns:a16="http://schemas.microsoft.com/office/drawing/2014/main" id="{5A4799AB-2E28-EDB0-C766-3D52094A4B30}"/>
              </a:ext>
            </a:extLst>
          </p:cNvPr>
          <p:cNvSpPr>
            <a:spLocks noGrp="1"/>
          </p:cNvSpPr>
          <p:nvPr>
            <p:ph sz="half" idx="2"/>
          </p:nvPr>
        </p:nvSpPr>
        <p:spPr>
          <a:xfrm>
            <a:off x="838200" y="1825625"/>
            <a:ext cx="10515600" cy="3809862"/>
          </a:xfrm>
        </p:spPr>
        <p:txBody>
          <a:bodyPr>
            <a:normAutofit/>
          </a:bodyPr>
          <a:lstStyle/>
          <a:p>
            <a:pPr marL="0" indent="0">
              <a:lnSpc>
                <a:spcPct val="107000"/>
              </a:lnSpc>
              <a:spcAft>
                <a:spcPts val="800"/>
              </a:spcAft>
              <a:buNone/>
            </a:pPr>
            <a:r>
              <a:rPr lang="en-GB" sz="2000" b="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2. Knowledge and Understanding Skills</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US" sz="2000" b="1" dirty="0">
                <a:solidFill>
                  <a:srgbClr val="2F5496"/>
                </a:solidFill>
                <a:effectLst/>
                <a:latin typeface="Arial" panose="020B0604020202020204" pitchFamily="34" charset="0"/>
                <a:ea typeface="Calibri" panose="020F0502020204030204" pitchFamily="34" charset="0"/>
                <a:cs typeface="Arial" panose="020B0604020202020204" pitchFamily="34" charset="0"/>
              </a:rPr>
              <a:t>Content of discussion</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en-US" sz="2000" dirty="0">
                <a:solidFill>
                  <a:srgbClr val="2F5496"/>
                </a:solidFill>
                <a:effectLst/>
                <a:latin typeface="Arial" panose="020B0604020202020204" pitchFamily="34" charset="0"/>
                <a:ea typeface="Calibri" panose="020F0502020204030204" pitchFamily="34" charset="0"/>
              </a:rPr>
              <a:t>Demonstration of a clear and deep understanding of the importance of delivering an effective staff meeting under clear leadership. Suitable choice of matters/issues selected for discussion which demonstrates the group’s understanding of legislation, statutory requirements and current regulations. </a:t>
            </a:r>
          </a:p>
          <a:p>
            <a:pPr marL="0" indent="0">
              <a:buNone/>
            </a:pPr>
            <a:endParaRPr lang="en-US" sz="2000" dirty="0">
              <a:solidFill>
                <a:srgbClr val="2F5496"/>
              </a:solidFill>
              <a:effectLst/>
              <a:latin typeface="Arial" panose="020B0604020202020204" pitchFamily="34" charset="0"/>
              <a:ea typeface="Calibri" panose="020F0502020204030204" pitchFamily="34" charset="0"/>
            </a:endParaRPr>
          </a:p>
          <a:p>
            <a:pPr marL="0" indent="0">
              <a:buNone/>
            </a:pPr>
            <a:r>
              <a:rPr lang="en-US" sz="2000" b="1" dirty="0">
                <a:solidFill>
                  <a:srgbClr val="2F5496"/>
                </a:solidFill>
                <a:highlight>
                  <a:srgbClr val="00FF00"/>
                </a:highlight>
                <a:latin typeface="Arial" panose="020B0604020202020204" pitchFamily="34" charset="0"/>
              </a:rPr>
              <a:t>40 Marks (Group Mark)</a:t>
            </a:r>
            <a:endParaRPr lang="en-GB" sz="3200" b="1" dirty="0">
              <a:highlight>
                <a:srgbClr val="00FF00"/>
              </a:highlight>
            </a:endParaRPr>
          </a:p>
        </p:txBody>
      </p:sp>
    </p:spTree>
    <p:extLst>
      <p:ext uri="{BB962C8B-B14F-4D97-AF65-F5344CB8AC3E}">
        <p14:creationId xmlns:p14="http://schemas.microsoft.com/office/powerpoint/2010/main" val="37208318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1A81E-FAD1-F3D4-2C10-CDA5A68CE9B2}"/>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Marking Criteria 3</a:t>
            </a:r>
            <a:endParaRPr lang="en-GB" dirty="0"/>
          </a:p>
        </p:txBody>
      </p:sp>
      <p:sp>
        <p:nvSpPr>
          <p:cNvPr id="4" name="Content Placeholder 3">
            <a:extLst>
              <a:ext uri="{FF2B5EF4-FFF2-40B4-BE49-F238E27FC236}">
                <a16:creationId xmlns:a16="http://schemas.microsoft.com/office/drawing/2014/main" id="{989E16BD-3B43-6B68-E493-4FC1722DC9D9}"/>
              </a:ext>
            </a:extLst>
          </p:cNvPr>
          <p:cNvSpPr>
            <a:spLocks noGrp="1"/>
          </p:cNvSpPr>
          <p:nvPr>
            <p:ph sz="half" idx="2"/>
          </p:nvPr>
        </p:nvSpPr>
        <p:spPr>
          <a:xfrm>
            <a:off x="939800" y="1690688"/>
            <a:ext cx="7266940" cy="4527231"/>
          </a:xfrm>
        </p:spPr>
        <p:txBody>
          <a:bodyPr/>
          <a:lstStyle/>
          <a:p>
            <a:pPr marL="0" indent="0">
              <a:buNone/>
            </a:pPr>
            <a:r>
              <a:rPr lang="en-GB" b="1" dirty="0">
                <a:solidFill>
                  <a:srgbClr val="2F5496"/>
                </a:solidFill>
                <a:effectLst/>
                <a:latin typeface="Arial" panose="020B0604020202020204" pitchFamily="34" charset="0"/>
                <a:ea typeface="Times New Roman" panose="02020603050405020304" pitchFamily="18" charset="0"/>
              </a:rPr>
              <a:t>3. Cognitive and Intellectual Skills</a:t>
            </a:r>
          </a:p>
          <a:p>
            <a:pPr marL="0" indent="0">
              <a:buNone/>
            </a:pPr>
            <a:endParaRPr lang="en-GB" b="1" dirty="0">
              <a:solidFill>
                <a:srgbClr val="2F5496"/>
              </a:solidFill>
              <a:effectLst/>
              <a:latin typeface="Arial" panose="020B0604020202020204" pitchFamily="34" charset="0"/>
              <a:ea typeface="Times New Roman" panose="02020603050405020304" pitchFamily="18" charset="0"/>
            </a:endParaRPr>
          </a:p>
          <a:p>
            <a:pPr marL="0" indent="0">
              <a:buNone/>
            </a:pPr>
            <a:r>
              <a:rPr lang="en-GB" dirty="0">
                <a:solidFill>
                  <a:srgbClr val="2F5496"/>
                </a:solidFill>
                <a:effectLst/>
                <a:latin typeface="Arial" panose="020B0604020202020204" pitchFamily="34" charset="0"/>
                <a:ea typeface="DengXian" panose="02010600030101010101" pitchFamily="2" charset="-122"/>
              </a:rPr>
              <a:t>Evidence of links to current and appropriate legislation, statutory requirements and national initiatives.</a:t>
            </a:r>
          </a:p>
          <a:p>
            <a:pPr marL="0" indent="0">
              <a:buNone/>
            </a:pPr>
            <a:endParaRPr lang="en-GB" dirty="0">
              <a:solidFill>
                <a:srgbClr val="2F5496"/>
              </a:solidFill>
              <a:latin typeface="Arial" panose="020B0604020202020204" pitchFamily="34" charset="0"/>
              <a:ea typeface="DengXian" panose="02010600030101010101" pitchFamily="2" charset="-122"/>
            </a:endParaRPr>
          </a:p>
          <a:p>
            <a:pPr marL="0" indent="0">
              <a:buNone/>
            </a:pPr>
            <a:r>
              <a:rPr lang="en-GB" b="1" dirty="0">
                <a:solidFill>
                  <a:srgbClr val="2F5496"/>
                </a:solidFill>
                <a:highlight>
                  <a:srgbClr val="FFFF00"/>
                </a:highlight>
                <a:latin typeface="Arial" panose="020B0604020202020204" pitchFamily="34" charset="0"/>
                <a:ea typeface="DengXian" panose="02010600030101010101" pitchFamily="2" charset="-122"/>
              </a:rPr>
              <a:t>20 Marks (Individual Mark)</a:t>
            </a:r>
          </a:p>
          <a:p>
            <a:pPr marL="0" indent="0">
              <a:buNone/>
            </a:pPr>
            <a:endParaRPr lang="en-GB" dirty="0"/>
          </a:p>
        </p:txBody>
      </p:sp>
    </p:spTree>
    <p:extLst>
      <p:ext uri="{BB962C8B-B14F-4D97-AF65-F5344CB8AC3E}">
        <p14:creationId xmlns:p14="http://schemas.microsoft.com/office/powerpoint/2010/main" val="1198392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BAB2-8E2D-D248-F678-696D874230DA}"/>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Marking Criteria 4</a:t>
            </a:r>
            <a:endParaRPr lang="en-GB" dirty="0"/>
          </a:p>
        </p:txBody>
      </p:sp>
      <p:sp>
        <p:nvSpPr>
          <p:cNvPr id="4" name="Content Placeholder 3">
            <a:extLst>
              <a:ext uri="{FF2B5EF4-FFF2-40B4-BE49-F238E27FC236}">
                <a16:creationId xmlns:a16="http://schemas.microsoft.com/office/drawing/2014/main" id="{62685055-82B9-AF34-EA88-D3483C8C45AA}"/>
              </a:ext>
            </a:extLst>
          </p:cNvPr>
          <p:cNvSpPr>
            <a:spLocks noGrp="1"/>
          </p:cNvSpPr>
          <p:nvPr>
            <p:ph sz="half" idx="2"/>
          </p:nvPr>
        </p:nvSpPr>
        <p:spPr>
          <a:xfrm>
            <a:off x="1111250" y="1690689"/>
            <a:ext cx="8627110" cy="3809862"/>
          </a:xfrm>
        </p:spPr>
        <p:txBody>
          <a:bodyPr>
            <a:normAutofit/>
          </a:bodyPr>
          <a:lstStyle/>
          <a:p>
            <a:pPr marL="0" indent="0">
              <a:buNone/>
            </a:pPr>
            <a:r>
              <a:rPr lang="en-GB" sz="2400" b="1" dirty="0">
                <a:solidFill>
                  <a:srgbClr val="2F5496"/>
                </a:solidFill>
                <a:effectLst/>
                <a:latin typeface="Arial" panose="020B0604020202020204" pitchFamily="34" charset="0"/>
                <a:ea typeface="Times New Roman" panose="02020603050405020304" pitchFamily="18" charset="0"/>
              </a:rPr>
              <a:t>4. Practical Application Skill </a:t>
            </a:r>
          </a:p>
          <a:p>
            <a:pPr marL="0" indent="0">
              <a:buNone/>
            </a:pPr>
            <a:endParaRPr lang="en-GB" sz="2400" b="1" dirty="0">
              <a:solidFill>
                <a:srgbClr val="2F5496"/>
              </a:solidFill>
              <a:effectLst/>
              <a:latin typeface="Arial" panose="020B0604020202020204" pitchFamily="34" charset="0"/>
              <a:ea typeface="Times New Roman" panose="02020603050405020304" pitchFamily="18" charset="0"/>
            </a:endParaRPr>
          </a:p>
          <a:p>
            <a:pPr marL="0" indent="0">
              <a:buNone/>
            </a:pPr>
            <a:r>
              <a:rPr lang="en-GB" sz="2400" b="1" dirty="0">
                <a:solidFill>
                  <a:srgbClr val="2F5496"/>
                </a:solidFill>
                <a:effectLst/>
                <a:latin typeface="Arial" panose="020B0604020202020204" pitchFamily="34" charset="0"/>
                <a:ea typeface="Times New Roman" panose="02020603050405020304" pitchFamily="18" charset="0"/>
              </a:rPr>
              <a:t>I</a:t>
            </a:r>
            <a:r>
              <a:rPr lang="en-GB" sz="2400" b="1" dirty="0">
                <a:solidFill>
                  <a:srgbClr val="2F5496"/>
                </a:solidFill>
                <a:effectLst/>
                <a:latin typeface="Arial" panose="020B0604020202020204" pitchFamily="34" charset="0"/>
                <a:ea typeface="DengXian" panose="02010600030101010101" pitchFamily="2" charset="-122"/>
                <a:cs typeface="Arial" panose="020B0604020202020204" pitchFamily="34" charset="0"/>
              </a:rPr>
              <a:t>ndividual contribution</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en-GB" sz="2400" dirty="0">
                <a:solidFill>
                  <a:srgbClr val="2F5496"/>
                </a:solidFill>
                <a:effectLst/>
                <a:latin typeface="Arial" panose="020B0604020202020204" pitchFamily="34" charset="0"/>
                <a:ea typeface="DengXian" panose="02010600030101010101" pitchFamily="2" charset="-122"/>
              </a:rPr>
              <a:t>Demonstration of your individual ability to contribute to the group discussion. Evidence of research and personal understanding of the issues discussed.</a:t>
            </a:r>
          </a:p>
          <a:p>
            <a:pPr marL="0" indent="0">
              <a:buNone/>
            </a:pPr>
            <a:endParaRPr lang="en-GB" sz="2400" dirty="0">
              <a:solidFill>
                <a:srgbClr val="2F5496"/>
              </a:solidFill>
              <a:effectLst/>
              <a:latin typeface="Arial" panose="020B0604020202020204" pitchFamily="34" charset="0"/>
              <a:ea typeface="DengXian" panose="02010600030101010101" pitchFamily="2" charset="-122"/>
            </a:endParaRPr>
          </a:p>
          <a:p>
            <a:pPr marL="0" indent="0">
              <a:buNone/>
            </a:pPr>
            <a:r>
              <a:rPr lang="en-GB" sz="2400" b="1" dirty="0">
                <a:solidFill>
                  <a:srgbClr val="2F5496"/>
                </a:solidFill>
                <a:highlight>
                  <a:srgbClr val="FFFF00"/>
                </a:highlight>
                <a:latin typeface="Arial" panose="020B0604020202020204" pitchFamily="34" charset="0"/>
                <a:ea typeface="DengXian" panose="02010600030101010101" pitchFamily="2" charset="-122"/>
              </a:rPr>
              <a:t>20 Marks (Individual Mark)</a:t>
            </a:r>
            <a:endParaRPr lang="en-GB" sz="3600" b="1" dirty="0">
              <a:highlight>
                <a:srgbClr val="FFFF00"/>
              </a:highlight>
            </a:endParaRPr>
          </a:p>
        </p:txBody>
      </p:sp>
    </p:spTree>
    <p:extLst>
      <p:ext uri="{BB962C8B-B14F-4D97-AF65-F5344CB8AC3E}">
        <p14:creationId xmlns:p14="http://schemas.microsoft.com/office/powerpoint/2010/main" val="32450372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BB1CF-9A9A-DD95-B064-06832E8A9463}"/>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Marking Criteria 5</a:t>
            </a:r>
            <a:endParaRPr lang="en-GB" dirty="0"/>
          </a:p>
        </p:txBody>
      </p:sp>
      <p:sp>
        <p:nvSpPr>
          <p:cNvPr id="4" name="Content Placeholder 3">
            <a:extLst>
              <a:ext uri="{FF2B5EF4-FFF2-40B4-BE49-F238E27FC236}">
                <a16:creationId xmlns:a16="http://schemas.microsoft.com/office/drawing/2014/main" id="{578F7FE4-20F0-BAE5-BC82-6E7B32BDB13C}"/>
              </a:ext>
            </a:extLst>
          </p:cNvPr>
          <p:cNvSpPr>
            <a:spLocks noGrp="1"/>
          </p:cNvSpPr>
          <p:nvPr>
            <p:ph sz="half" idx="2"/>
          </p:nvPr>
        </p:nvSpPr>
        <p:spPr>
          <a:xfrm>
            <a:off x="1088389" y="1690688"/>
            <a:ext cx="10364471" cy="4641531"/>
          </a:xfrm>
        </p:spPr>
        <p:txBody>
          <a:bodyPr>
            <a:noAutofit/>
          </a:bodyPr>
          <a:lstStyle/>
          <a:p>
            <a:pPr marL="0" indent="0">
              <a:buNone/>
            </a:pPr>
            <a:r>
              <a:rPr lang="en-GB" sz="1800" b="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5. Transferable Skills for Life and Professional Practice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b="1" dirty="0">
                <a:solidFill>
                  <a:srgbClr val="2F5496"/>
                </a:solidFill>
                <a:effectLst/>
                <a:latin typeface="Arial" panose="020B0604020202020204" pitchFamily="34" charset="0"/>
                <a:ea typeface="DengXian" panose="02010600030101010101" pitchFamily="2" charset="-122"/>
                <a:cs typeface="Arial" panose="020B0604020202020204" pitchFamily="34" charset="0"/>
              </a:rPr>
              <a:t>Presentational Skills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en-GB" sz="1800" dirty="0">
                <a:solidFill>
                  <a:srgbClr val="2F5496"/>
                </a:solidFill>
                <a:effectLst/>
                <a:latin typeface="Arial" panose="020B0604020202020204" pitchFamily="34" charset="0"/>
                <a:ea typeface="DengXian" panose="02010600030101010101" pitchFamily="2" charset="-122"/>
              </a:rPr>
              <a:t>Presentation either via Microsoft Teams or in lecture room, demonstrating your own personal presentation skills as well as your ability to engage with other group members. Collaboration and evidence of team working.</a:t>
            </a:r>
          </a:p>
          <a:p>
            <a:pPr marL="0" indent="0">
              <a:buNone/>
            </a:pPr>
            <a:r>
              <a:rPr lang="en-GB" sz="1800" i="1" dirty="0">
                <a:solidFill>
                  <a:srgbClr val="2F5496"/>
                </a:solidFill>
                <a:effectLst/>
                <a:latin typeface="Arial" panose="020B0604020202020204" pitchFamily="34" charset="0"/>
                <a:ea typeface="DengXian" panose="02010600030101010101" pitchFamily="2" charset="-122"/>
              </a:rPr>
              <a:t>Individual Presentation Skills –                                            </a:t>
            </a:r>
            <a:r>
              <a:rPr lang="en-GB" sz="1800" i="1" dirty="0">
                <a:solidFill>
                  <a:srgbClr val="2F5496"/>
                </a:solidFill>
                <a:effectLst/>
                <a:highlight>
                  <a:srgbClr val="FFFF00"/>
                </a:highlight>
                <a:latin typeface="Arial" panose="020B0604020202020204" pitchFamily="34" charset="0"/>
                <a:ea typeface="DengXian" panose="02010600030101010101" pitchFamily="2" charset="-122"/>
              </a:rPr>
              <a:t>5 Marks (Individual)</a:t>
            </a:r>
          </a:p>
          <a:p>
            <a:pPr marL="0" indent="0">
              <a:buNone/>
            </a:pPr>
            <a:r>
              <a:rPr lang="en-GB" sz="1800" i="1" dirty="0">
                <a:solidFill>
                  <a:srgbClr val="2F5496"/>
                </a:solidFill>
                <a:effectLst/>
                <a:latin typeface="Arial" panose="020B0604020202020204" pitchFamily="34" charset="0"/>
                <a:ea typeface="DengXian" panose="02010600030101010101" pitchFamily="2" charset="-122"/>
              </a:rPr>
              <a:t>Group Presentation Skills –                                                 </a:t>
            </a:r>
            <a:r>
              <a:rPr lang="en-GB" sz="1800" i="1" dirty="0">
                <a:solidFill>
                  <a:srgbClr val="2F5496"/>
                </a:solidFill>
                <a:effectLst/>
                <a:highlight>
                  <a:srgbClr val="00FF00"/>
                </a:highlight>
                <a:latin typeface="Arial" panose="020B0604020202020204" pitchFamily="34" charset="0"/>
                <a:ea typeface="DengXian" panose="02010600030101010101" pitchFamily="2" charset="-122"/>
              </a:rPr>
              <a:t>5 Marks (Group Mark) </a:t>
            </a:r>
            <a:endParaRPr lang="en-GB" sz="1800" dirty="0">
              <a:solidFill>
                <a:srgbClr val="2F5496"/>
              </a:solidFill>
              <a:highlight>
                <a:srgbClr val="00FF00"/>
              </a:highlight>
              <a:latin typeface="Arial" panose="020B0604020202020204" pitchFamily="34" charset="0"/>
              <a:ea typeface="DengXian" panose="02010600030101010101" pitchFamily="2" charset="-122"/>
            </a:endParaRPr>
          </a:p>
          <a:p>
            <a:pPr marL="0" indent="0">
              <a:buNone/>
            </a:pPr>
            <a:r>
              <a:rPr lang="en-GB" sz="1800" b="1" dirty="0">
                <a:solidFill>
                  <a:srgbClr val="2F5496"/>
                </a:solidFill>
                <a:latin typeface="Arial" panose="020B0604020202020204" pitchFamily="34" charset="0"/>
                <a:ea typeface="DengXian" panose="02010600030101010101" pitchFamily="2" charset="-122"/>
              </a:rPr>
              <a:t>10 Marks</a:t>
            </a:r>
            <a:endParaRPr lang="en-GB" sz="1800" b="1" dirty="0"/>
          </a:p>
        </p:txBody>
      </p:sp>
    </p:spTree>
    <p:extLst>
      <p:ext uri="{BB962C8B-B14F-4D97-AF65-F5344CB8AC3E}">
        <p14:creationId xmlns:p14="http://schemas.microsoft.com/office/powerpoint/2010/main" val="2646884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E73C3-CD74-37E4-20FD-2DD7F5AC90A4}"/>
              </a:ext>
            </a:extLst>
          </p:cNvPr>
          <p:cNvSpPr>
            <a:spLocks noGrp="1"/>
          </p:cNvSpPr>
          <p:nvPr>
            <p:ph type="title"/>
          </p:nvPr>
        </p:nvSpPr>
        <p:spPr/>
        <p:txBody>
          <a:bodyPr/>
          <a:lstStyle/>
          <a:p>
            <a:pPr algn="ct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Group and Individual Marks</a:t>
            </a:r>
          </a:p>
        </p:txBody>
      </p:sp>
      <p:sp>
        <p:nvSpPr>
          <p:cNvPr id="3" name="Content Placeholder 2">
            <a:extLst>
              <a:ext uri="{FF2B5EF4-FFF2-40B4-BE49-F238E27FC236}">
                <a16:creationId xmlns:a16="http://schemas.microsoft.com/office/drawing/2014/main" id="{932EEE25-664D-F052-91FE-B9E4719A7470}"/>
              </a:ext>
            </a:extLst>
          </p:cNvPr>
          <p:cNvSpPr>
            <a:spLocks noGrp="1"/>
          </p:cNvSpPr>
          <p:nvPr>
            <p:ph sz="half" idx="1"/>
          </p:nvPr>
        </p:nvSpPr>
        <p:spPr>
          <a:xfrm>
            <a:off x="2293713" y="2683012"/>
            <a:ext cx="7604573" cy="3809862"/>
          </a:xfrm>
        </p:spPr>
        <p:txBody>
          <a:bodyPr/>
          <a:lstStyle/>
          <a:p>
            <a:pPr marL="0" indent="0" algn="ctr">
              <a:buNone/>
            </a:pPr>
            <a:r>
              <a:rPr lang="en-GB" b="1" dirty="0">
                <a:latin typeface="Arial" panose="020B0604020202020204" pitchFamily="34" charset="0"/>
                <a:cs typeface="Arial" panose="020B0604020202020204" pitchFamily="34" charset="0"/>
              </a:rPr>
              <a:t>50 Marks – Group</a:t>
            </a:r>
          </a:p>
          <a:p>
            <a:pPr marL="0" indent="0" algn="ctr">
              <a:buNone/>
            </a:pPr>
            <a:r>
              <a:rPr lang="en-GB" b="1" dirty="0">
                <a:solidFill>
                  <a:schemeClr val="accent1">
                    <a:lumMod val="75000"/>
                  </a:schemeClr>
                </a:solidFill>
                <a:latin typeface="Arial" panose="020B0604020202020204" pitchFamily="34" charset="0"/>
                <a:cs typeface="Arial" panose="020B0604020202020204" pitchFamily="34" charset="0"/>
              </a:rPr>
              <a:t>50 Marks - Individual</a:t>
            </a:r>
          </a:p>
          <a:p>
            <a:pPr marL="0" indent="0" algn="ctr">
              <a:buNone/>
            </a:pPr>
            <a:endParaRPr lang="en-GB" b="1" dirty="0">
              <a:solidFill>
                <a:schemeClr val="accent1">
                  <a:lumMod val="75000"/>
                </a:schemeClr>
              </a:solidFill>
              <a:latin typeface="Arial" panose="020B0604020202020204" pitchFamily="34" charset="0"/>
              <a:cs typeface="Arial" panose="020B0604020202020204" pitchFamily="34" charset="0"/>
            </a:endParaRPr>
          </a:p>
          <a:p>
            <a:pPr marL="0" indent="0" algn="ctr">
              <a:buNone/>
            </a:pPr>
            <a:endParaRPr lang="en-GB" b="1"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72056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FDB8D-F809-DB8E-1479-EADD02AB0EC5}"/>
              </a:ext>
            </a:extLst>
          </p:cNvPr>
          <p:cNvSpPr>
            <a:spLocks noGrp="1"/>
          </p:cNvSpPr>
          <p:nvPr>
            <p:ph type="title"/>
          </p:nvPr>
        </p:nvSpPr>
        <p:spPr>
          <a:xfrm>
            <a:off x="2152650" y="533401"/>
            <a:ext cx="7886700" cy="1325563"/>
          </a:xfrm>
        </p:spPr>
        <p:txBody>
          <a:bodyPr/>
          <a:lstStyle/>
          <a:p>
            <a:pPr algn="ct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Artificial Intelligence</a:t>
            </a:r>
          </a:p>
        </p:txBody>
      </p:sp>
      <p:graphicFrame>
        <p:nvGraphicFramePr>
          <p:cNvPr id="5" name="Table 4">
            <a:extLst>
              <a:ext uri="{FF2B5EF4-FFF2-40B4-BE49-F238E27FC236}">
                <a16:creationId xmlns:a16="http://schemas.microsoft.com/office/drawing/2014/main" id="{7487D7D3-A96B-E16B-1033-B8B88C94D9C7}"/>
              </a:ext>
            </a:extLst>
          </p:cNvPr>
          <p:cNvGraphicFramePr>
            <a:graphicFrameLocks noGrp="1"/>
          </p:cNvGraphicFramePr>
          <p:nvPr>
            <p:extLst>
              <p:ext uri="{D42A27DB-BD31-4B8C-83A1-F6EECF244321}">
                <p14:modId xmlns:p14="http://schemas.microsoft.com/office/powerpoint/2010/main" val="3995510383"/>
              </p:ext>
            </p:extLst>
          </p:nvPr>
        </p:nvGraphicFramePr>
        <p:xfrm>
          <a:off x="2554674" y="2231009"/>
          <a:ext cx="7082651" cy="2395982"/>
        </p:xfrm>
        <a:graphic>
          <a:graphicData uri="http://schemas.openxmlformats.org/drawingml/2006/table">
            <a:tbl>
              <a:tblPr firstRow="1" firstCol="1" bandRow="1">
                <a:tableStyleId>{5C22544A-7EE6-4342-B048-85BDC9FD1C3A}</a:tableStyleId>
              </a:tblPr>
              <a:tblGrid>
                <a:gridCol w="1820772">
                  <a:extLst>
                    <a:ext uri="{9D8B030D-6E8A-4147-A177-3AD203B41FA5}">
                      <a16:colId xmlns:a16="http://schemas.microsoft.com/office/drawing/2014/main" val="1877481959"/>
                    </a:ext>
                  </a:extLst>
                </a:gridCol>
                <a:gridCol w="4183902">
                  <a:extLst>
                    <a:ext uri="{9D8B030D-6E8A-4147-A177-3AD203B41FA5}">
                      <a16:colId xmlns:a16="http://schemas.microsoft.com/office/drawing/2014/main" val="1083711597"/>
                    </a:ext>
                  </a:extLst>
                </a:gridCol>
                <a:gridCol w="1077977">
                  <a:extLst>
                    <a:ext uri="{9D8B030D-6E8A-4147-A177-3AD203B41FA5}">
                      <a16:colId xmlns:a16="http://schemas.microsoft.com/office/drawing/2014/main" val="2888460429"/>
                    </a:ext>
                  </a:extLst>
                </a:gridCol>
              </a:tblGrid>
              <a:tr h="1197991">
                <a:tc>
                  <a:txBody>
                    <a:bodyPr/>
                    <a:lstStyle/>
                    <a:p>
                      <a:pPr>
                        <a:lnSpc>
                          <a:spcPct val="107000"/>
                        </a:lnSpc>
                        <a:spcAft>
                          <a:spcPts val="800"/>
                        </a:spcAft>
                      </a:pPr>
                      <a:r>
                        <a:rPr lang="en-GB" sz="1100" b="1" kern="100" dirty="0">
                          <a:solidFill>
                            <a:schemeClr val="tx1"/>
                          </a:solidFill>
                          <a:effectLst/>
                        </a:rPr>
                        <a:t>RESEARCH </a:t>
                      </a:r>
                      <a:endParaRPr lang="en-GB" sz="1100" b="1"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dirty="0">
                          <a:solidFill>
                            <a:schemeClr val="tx1"/>
                          </a:solidFill>
                          <a:effectLst/>
                        </a:rPr>
                        <a:t>For this assessment, you can use Generative AI to support you in research, including searching For bibliography, using tools to summarise, compare and interrogate materials. </a:t>
                      </a:r>
                      <a:endParaRPr lang="en-GB" sz="11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dirty="0">
                          <a:solidFill>
                            <a:schemeClr val="tx1"/>
                          </a:solidFill>
                          <a:effectLst/>
                        </a:rPr>
                        <a:t>Yes ​☒​ </a:t>
                      </a:r>
                    </a:p>
                    <a:p>
                      <a:pPr>
                        <a:lnSpc>
                          <a:spcPct val="107000"/>
                        </a:lnSpc>
                        <a:spcAft>
                          <a:spcPts val="800"/>
                        </a:spcAft>
                      </a:pPr>
                      <a:r>
                        <a:rPr lang="en-GB" sz="1100" b="0" kern="100" dirty="0">
                          <a:solidFill>
                            <a:schemeClr val="tx1"/>
                          </a:solidFill>
                          <a:effectLst/>
                        </a:rPr>
                        <a:t> </a:t>
                      </a:r>
                    </a:p>
                    <a:p>
                      <a:pPr>
                        <a:lnSpc>
                          <a:spcPct val="107000"/>
                        </a:lnSpc>
                        <a:spcAft>
                          <a:spcPts val="800"/>
                        </a:spcAft>
                      </a:pPr>
                      <a:r>
                        <a:rPr lang="en-GB" sz="1100" b="0" kern="100" dirty="0">
                          <a:solidFill>
                            <a:schemeClr val="tx1"/>
                          </a:solidFill>
                          <a:effectLst/>
                        </a:rPr>
                        <a:t>No  ​☐​ </a:t>
                      </a:r>
                      <a:endParaRPr lang="en-GB" sz="11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2521936471"/>
                  </a:ext>
                </a:extLst>
              </a:tr>
              <a:tr h="1197991">
                <a:tc>
                  <a:txBody>
                    <a:bodyPr/>
                    <a:lstStyle/>
                    <a:p>
                      <a:pPr>
                        <a:lnSpc>
                          <a:spcPct val="107000"/>
                        </a:lnSpc>
                        <a:spcAft>
                          <a:spcPts val="800"/>
                        </a:spcAft>
                      </a:pPr>
                      <a:r>
                        <a:rPr lang="en-GB" sz="1100" b="1" kern="100" dirty="0">
                          <a:solidFill>
                            <a:schemeClr val="tx1"/>
                          </a:solidFill>
                          <a:effectLst/>
                        </a:rPr>
                        <a:t>PROOFREADING </a:t>
                      </a:r>
                      <a:endParaRPr lang="en-GB" sz="1100" b="1"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dirty="0">
                          <a:solidFill>
                            <a:schemeClr val="tx1"/>
                          </a:solidFill>
                          <a:effectLst/>
                        </a:rPr>
                        <a:t>For this assessment, you can use Generative AI to check your own text/creation For grammatical and syntactical mistakes, including rephrasing of your own work within specific standards. </a:t>
                      </a:r>
                      <a:endParaRPr lang="en-GB" sz="11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dirty="0">
                          <a:solidFill>
                            <a:schemeClr val="tx1"/>
                          </a:solidFill>
                          <a:effectLst/>
                        </a:rPr>
                        <a:t>Yes ​☒​ </a:t>
                      </a:r>
                    </a:p>
                    <a:p>
                      <a:pPr>
                        <a:lnSpc>
                          <a:spcPct val="107000"/>
                        </a:lnSpc>
                        <a:spcAft>
                          <a:spcPts val="800"/>
                        </a:spcAft>
                      </a:pPr>
                      <a:r>
                        <a:rPr lang="en-GB" sz="1100" b="0" kern="100" dirty="0">
                          <a:solidFill>
                            <a:schemeClr val="tx1"/>
                          </a:solidFill>
                          <a:effectLst/>
                        </a:rPr>
                        <a:t> </a:t>
                      </a:r>
                    </a:p>
                    <a:p>
                      <a:pPr>
                        <a:lnSpc>
                          <a:spcPct val="107000"/>
                        </a:lnSpc>
                        <a:spcAft>
                          <a:spcPts val="800"/>
                        </a:spcAft>
                      </a:pPr>
                      <a:r>
                        <a:rPr lang="en-GB" sz="1100" b="0" kern="100" dirty="0">
                          <a:solidFill>
                            <a:schemeClr val="tx1"/>
                          </a:solidFill>
                          <a:effectLst/>
                        </a:rPr>
                        <a:t>No  ​☐​ </a:t>
                      </a:r>
                      <a:endParaRPr lang="en-GB" sz="11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3828304511"/>
                  </a:ext>
                </a:extLst>
              </a:tr>
            </a:tbl>
          </a:graphicData>
        </a:graphic>
      </p:graphicFrame>
    </p:spTree>
    <p:extLst>
      <p:ext uri="{BB962C8B-B14F-4D97-AF65-F5344CB8AC3E}">
        <p14:creationId xmlns:p14="http://schemas.microsoft.com/office/powerpoint/2010/main" val="3207237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1219200"/>
            <a:ext cx="8882270" cy="366936"/>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Important: Some additional points</a:t>
            </a:r>
          </a:p>
        </p:txBody>
      </p:sp>
      <p:sp>
        <p:nvSpPr>
          <p:cNvPr id="4" name="Content Placeholder 3"/>
          <p:cNvSpPr>
            <a:spLocks noGrp="1"/>
          </p:cNvSpPr>
          <p:nvPr>
            <p:ph sz="half" idx="2"/>
          </p:nvPr>
        </p:nvSpPr>
        <p:spPr>
          <a:xfrm>
            <a:off x="1165860" y="2753952"/>
            <a:ext cx="4038600" cy="3384375"/>
          </a:xfrm>
        </p:spPr>
        <p:txBody>
          <a:bodyPr>
            <a:noAutofit/>
          </a:bodyPr>
          <a:lstStyle/>
          <a:p>
            <a:r>
              <a:rPr lang="en-GB" sz="2400" dirty="0">
                <a:solidFill>
                  <a:schemeClr val="accent1">
                    <a:lumMod val="75000"/>
                  </a:schemeClr>
                </a:solidFill>
                <a:latin typeface="Arial" panose="020B0604020202020204" pitchFamily="34" charset="0"/>
                <a:cs typeface="Arial" panose="020B0604020202020204" pitchFamily="34" charset="0"/>
              </a:rPr>
              <a:t>Additional 10% for the group</a:t>
            </a:r>
          </a:p>
          <a:p>
            <a:r>
              <a:rPr lang="en-GB" sz="2400" dirty="0">
                <a:solidFill>
                  <a:schemeClr val="accent1">
                    <a:lumMod val="75000"/>
                  </a:schemeClr>
                </a:solidFill>
                <a:latin typeface="Arial" panose="020B0604020202020204" pitchFamily="34" charset="0"/>
                <a:cs typeface="Arial" panose="020B0604020202020204" pitchFamily="34" charset="0"/>
              </a:rPr>
              <a:t>Tutorials during </a:t>
            </a:r>
            <a:r>
              <a:rPr lang="en-GB" sz="2400" dirty="0" err="1">
                <a:solidFill>
                  <a:schemeClr val="accent1">
                    <a:lumMod val="75000"/>
                  </a:schemeClr>
                </a:solidFill>
                <a:latin typeface="Arial" panose="020B0604020202020204" pitchFamily="34" charset="0"/>
                <a:cs typeface="Arial" panose="020B0604020202020204" pitchFamily="34" charset="0"/>
              </a:rPr>
              <a:t>Wk</a:t>
            </a:r>
            <a:r>
              <a:rPr lang="en-GB" sz="2400" dirty="0">
                <a:solidFill>
                  <a:schemeClr val="accent1">
                    <a:lumMod val="75000"/>
                  </a:schemeClr>
                </a:solidFill>
                <a:latin typeface="Arial" panose="020B0604020202020204" pitchFamily="34" charset="0"/>
                <a:cs typeface="Arial" panose="020B0604020202020204" pitchFamily="34" charset="0"/>
              </a:rPr>
              <a:t> 4</a:t>
            </a:r>
          </a:p>
          <a:p>
            <a:r>
              <a:rPr lang="en-GB" sz="2400" dirty="0">
                <a:solidFill>
                  <a:schemeClr val="accent1">
                    <a:lumMod val="75000"/>
                  </a:schemeClr>
                </a:solidFill>
                <a:latin typeface="Arial" panose="020B0604020202020204" pitchFamily="34" charset="0"/>
                <a:cs typeface="Arial" panose="020B0604020202020204" pitchFamily="34" charset="0"/>
              </a:rPr>
              <a:t>1 x Individual Tutorial</a:t>
            </a:r>
          </a:p>
          <a:p>
            <a:r>
              <a:rPr lang="en-GB" sz="2400" dirty="0">
                <a:solidFill>
                  <a:schemeClr val="accent1">
                    <a:lumMod val="75000"/>
                  </a:schemeClr>
                </a:solidFill>
                <a:latin typeface="Arial" panose="020B0604020202020204" pitchFamily="34" charset="0"/>
                <a:cs typeface="Arial" panose="020B0604020202020204" pitchFamily="34" charset="0"/>
              </a:rPr>
              <a:t>1 x Group Tutorial </a:t>
            </a:r>
          </a:p>
        </p:txBody>
      </p:sp>
    </p:spTree>
    <p:extLst>
      <p:ext uri="{BB962C8B-B14F-4D97-AF65-F5344CB8AC3E}">
        <p14:creationId xmlns:p14="http://schemas.microsoft.com/office/powerpoint/2010/main" val="38952341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4F150-53FA-39E9-24C3-4C6F0E0F9092}"/>
              </a:ext>
            </a:extLst>
          </p:cNvPr>
          <p:cNvSpPr>
            <a:spLocks noGrp="1"/>
          </p:cNvSpPr>
          <p:nvPr>
            <p:ph type="title"/>
          </p:nvPr>
        </p:nvSpPr>
        <p:spPr>
          <a:xfrm>
            <a:off x="2152650" y="365127"/>
            <a:ext cx="7886700" cy="701674"/>
          </a:xfrm>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Challenges</a:t>
            </a:r>
            <a:endParaRPr lang="en-GB" dirty="0"/>
          </a:p>
        </p:txBody>
      </p:sp>
      <p:sp>
        <p:nvSpPr>
          <p:cNvPr id="4" name="Content Placeholder 3">
            <a:extLst>
              <a:ext uri="{FF2B5EF4-FFF2-40B4-BE49-F238E27FC236}">
                <a16:creationId xmlns:a16="http://schemas.microsoft.com/office/drawing/2014/main" id="{19E085BD-5519-3BBD-ED6F-490956233390}"/>
              </a:ext>
            </a:extLst>
          </p:cNvPr>
          <p:cNvSpPr>
            <a:spLocks noGrp="1"/>
          </p:cNvSpPr>
          <p:nvPr>
            <p:ph sz="half" idx="1"/>
          </p:nvPr>
        </p:nvSpPr>
        <p:spPr>
          <a:xfrm>
            <a:off x="2057400" y="1295401"/>
            <a:ext cx="8286750" cy="4881563"/>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If it is likely that you will be applying for either a Differentiated Deadline or for Extenuating Circumstances, it may </a:t>
            </a:r>
            <a:r>
              <a:rPr lang="en-GB" b="1" dirty="0">
                <a:solidFill>
                  <a:schemeClr val="accent1">
                    <a:lumMod val="75000"/>
                  </a:schemeClr>
                </a:solidFill>
                <a:latin typeface="Arial" panose="020B0604020202020204" pitchFamily="34" charset="0"/>
                <a:cs typeface="Arial" panose="020B0604020202020204" pitchFamily="34" charset="0"/>
              </a:rPr>
              <a:t>NOT</a:t>
            </a:r>
            <a:r>
              <a:rPr lang="en-GB" dirty="0">
                <a:solidFill>
                  <a:schemeClr val="accent1">
                    <a:lumMod val="75000"/>
                  </a:schemeClr>
                </a:solidFill>
                <a:latin typeface="Arial" panose="020B0604020202020204" pitchFamily="34" charset="0"/>
                <a:cs typeface="Arial" panose="020B0604020202020204" pitchFamily="34" charset="0"/>
              </a:rPr>
              <a:t> be possible for you to participate in this group work.</a:t>
            </a:r>
          </a:p>
          <a:p>
            <a:r>
              <a:rPr lang="en-GB" dirty="0">
                <a:solidFill>
                  <a:schemeClr val="accent1">
                    <a:lumMod val="75000"/>
                  </a:schemeClr>
                </a:solidFill>
                <a:latin typeface="Arial" panose="020B0604020202020204" pitchFamily="34" charset="0"/>
                <a:cs typeface="Arial" panose="020B0604020202020204" pitchFamily="34" charset="0"/>
              </a:rPr>
              <a:t>If this is the case – you need to notify your lecturer </a:t>
            </a:r>
            <a:r>
              <a:rPr lang="en-GB" b="1" dirty="0">
                <a:solidFill>
                  <a:schemeClr val="accent1">
                    <a:lumMod val="75000"/>
                  </a:schemeClr>
                </a:solidFill>
                <a:latin typeface="Arial" panose="020B0604020202020204" pitchFamily="34" charset="0"/>
                <a:cs typeface="Arial" panose="020B0604020202020204" pitchFamily="34" charset="0"/>
              </a:rPr>
              <a:t>immediately</a:t>
            </a:r>
            <a:r>
              <a:rPr lang="en-GB" dirty="0">
                <a:solidFill>
                  <a:schemeClr val="accent1">
                    <a:lumMod val="75000"/>
                  </a:schemeClr>
                </a:solidFill>
                <a:latin typeface="Arial" panose="020B0604020202020204" pitchFamily="34" charset="0"/>
                <a:cs typeface="Arial" panose="020B0604020202020204" pitchFamily="34" charset="0"/>
              </a:rPr>
              <a:t> following Lecture 1 so that alternative assessment arrangements can be made for you. </a:t>
            </a:r>
          </a:p>
          <a:p>
            <a:r>
              <a:rPr lang="en-GB" dirty="0">
                <a:solidFill>
                  <a:schemeClr val="accent1">
                    <a:lumMod val="75000"/>
                  </a:schemeClr>
                </a:solidFill>
                <a:latin typeface="Arial" panose="020B0604020202020204" pitchFamily="34" charset="0"/>
                <a:cs typeface="Arial" panose="020B0604020202020204" pitchFamily="34" charset="0"/>
              </a:rPr>
              <a:t>These would be the </a:t>
            </a:r>
            <a:r>
              <a:rPr lang="en-GB" b="1" dirty="0">
                <a:solidFill>
                  <a:schemeClr val="accent1">
                    <a:lumMod val="75000"/>
                  </a:schemeClr>
                </a:solidFill>
                <a:latin typeface="Arial" panose="020B0604020202020204" pitchFamily="34" charset="0"/>
                <a:cs typeface="Arial" panose="020B0604020202020204" pitchFamily="34" charset="0"/>
              </a:rPr>
              <a:t>ONLY </a:t>
            </a:r>
            <a:r>
              <a:rPr lang="en-GB" dirty="0">
                <a:solidFill>
                  <a:schemeClr val="accent1">
                    <a:lumMod val="75000"/>
                  </a:schemeClr>
                </a:solidFill>
                <a:latin typeface="Arial" panose="020B0604020202020204" pitchFamily="34" charset="0"/>
                <a:cs typeface="Arial" panose="020B0604020202020204" pitchFamily="34" charset="0"/>
              </a:rPr>
              <a:t>circumstances where individual assessments would be permitted</a:t>
            </a:r>
            <a:endParaRPr lang="en-GB" dirty="0">
              <a:solidFill>
                <a:schemeClr val="accent1">
                  <a:lumMod val="75000"/>
                </a:schemeClr>
              </a:solidFill>
            </a:endParaRPr>
          </a:p>
        </p:txBody>
      </p:sp>
    </p:spTree>
    <p:extLst>
      <p:ext uri="{BB962C8B-B14F-4D97-AF65-F5344CB8AC3E}">
        <p14:creationId xmlns:p14="http://schemas.microsoft.com/office/powerpoint/2010/main" val="2454010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cy-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 </a:t>
            </a:r>
            <a:r>
              <a:rPr lang="en-GB" sz="4000" b="1" dirty="0">
                <a:solidFill>
                  <a:schemeClr val="accent1">
                    <a:lumMod val="75000"/>
                  </a:schemeClr>
                </a:solidFill>
                <a:latin typeface="Arial" panose="020B0604020202020204" pitchFamily="34" charset="0"/>
                <a:cs typeface="Arial" panose="020B0604020202020204" pitchFamily="34" charset="0"/>
              </a:rPr>
              <a:t>Late Submissions</a:t>
            </a:r>
          </a:p>
        </p:txBody>
      </p:sp>
      <p:sp>
        <p:nvSpPr>
          <p:cNvPr id="4" name="Content Placeholder 3"/>
          <p:cNvSpPr>
            <a:spLocks noGrp="1"/>
          </p:cNvSpPr>
          <p:nvPr>
            <p:ph sz="half" idx="2"/>
          </p:nvPr>
        </p:nvSpPr>
        <p:spPr>
          <a:xfrm>
            <a:off x="1179830" y="1859915"/>
            <a:ext cx="5156200" cy="3809862"/>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Present within 7 working days – no EC – capped at 40%;</a:t>
            </a:r>
          </a:p>
          <a:p>
            <a:r>
              <a:rPr lang="en-GB" dirty="0">
                <a:solidFill>
                  <a:schemeClr val="accent1">
                    <a:lumMod val="75000"/>
                  </a:schemeClr>
                </a:solidFill>
                <a:latin typeface="Arial" panose="020B0604020202020204" pitchFamily="34" charset="0"/>
                <a:cs typeface="Arial" panose="020B0604020202020204" pitchFamily="34" charset="0"/>
              </a:rPr>
              <a:t>Present after 7 working days – no EC – staff not permitted to assess.</a:t>
            </a:r>
          </a:p>
          <a:p>
            <a:endParaRPr lang="en-GB" dirty="0"/>
          </a:p>
        </p:txBody>
      </p:sp>
    </p:spTree>
    <p:extLst>
      <p:ext uri="{BB962C8B-B14F-4D97-AF65-F5344CB8AC3E}">
        <p14:creationId xmlns:p14="http://schemas.microsoft.com/office/powerpoint/2010/main" val="12629154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lgn="ctr">
              <a:defRPr/>
            </a:pP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ICT issues</a:t>
            </a:r>
            <a:r>
              <a:rPr lang="en-GB" sz="4800" dirty="0">
                <a:solidFill>
                  <a:schemeClr val="accent1">
                    <a:lumMod val="75000"/>
                  </a:schemeClr>
                </a:solidFill>
                <a:latin typeface="Arial" panose="020B0604020202020204" pitchFamily="34" charset="0"/>
                <a:cs typeface="Arial" panose="020B0604020202020204" pitchFamily="34" charset="0"/>
              </a:rPr>
              <a:t>?</a:t>
            </a:r>
          </a:p>
        </p:txBody>
      </p:sp>
      <p:sp>
        <p:nvSpPr>
          <p:cNvPr id="3" name="Content Placeholder 4"/>
          <p:cNvSpPr>
            <a:spLocks noGrp="1"/>
          </p:cNvSpPr>
          <p:nvPr>
            <p:ph sz="half" idx="1"/>
          </p:nvPr>
        </p:nvSpPr>
        <p:spPr>
          <a:xfrm>
            <a:off x="1015670" y="1954078"/>
            <a:ext cx="4244280" cy="4525963"/>
          </a:xfrm>
        </p:spPr>
        <p:txBody>
          <a:bodyPr/>
          <a:lstStyle/>
          <a:p>
            <a:pPr marL="0" indent="0">
              <a:buNone/>
              <a:defRPr/>
            </a:pPr>
            <a:endParaRPr lang="cy-GB" dirty="0">
              <a:latin typeface="Arial" panose="020B0604020202020204" pitchFamily="34" charset="0"/>
              <a:cs typeface="Arial" panose="020B0604020202020204" pitchFamily="34" charset="0"/>
            </a:endParaRPr>
          </a:p>
          <a:p>
            <a:pPr marL="0" indent="0">
              <a:buNone/>
              <a:defRPr/>
            </a:pPr>
            <a:r>
              <a:rPr lang="cy-GB" dirty="0">
                <a:latin typeface="Arial" panose="020B0604020202020204" pitchFamily="34" charset="0"/>
                <a:cs typeface="Arial" panose="020B0604020202020204" pitchFamily="34" charset="0"/>
              </a:rPr>
              <a:t>Moodle</a:t>
            </a:r>
          </a:p>
          <a:p>
            <a:pPr>
              <a:defRPr/>
            </a:pPr>
            <a:r>
              <a:rPr lang="cy-GB" dirty="0">
                <a:latin typeface="Arial" panose="020B0604020202020204" pitchFamily="34" charset="0"/>
                <a:cs typeface="Arial" panose="020B0604020202020204" pitchFamily="34" charset="0"/>
                <a:hlinkClick r:id="rId3"/>
              </a:rPr>
              <a:t>moodle@uwtsd.ac.uk</a:t>
            </a:r>
            <a:r>
              <a:rPr lang="cy-GB" dirty="0">
                <a:latin typeface="Arial" panose="020B0604020202020204" pitchFamily="34" charset="0"/>
                <a:cs typeface="Arial" panose="020B0604020202020204" pitchFamily="34" charset="0"/>
              </a:rPr>
              <a:t> </a:t>
            </a:r>
          </a:p>
          <a:p>
            <a:pPr marL="0" indent="0">
              <a:buNone/>
              <a:defRPr/>
            </a:pPr>
            <a:endParaRPr lang="cy-GB" sz="2400" dirty="0">
              <a:latin typeface="Arial" panose="020B0604020202020204" pitchFamily="34" charset="0"/>
            </a:endParaRPr>
          </a:p>
        </p:txBody>
      </p:sp>
      <p:sp>
        <p:nvSpPr>
          <p:cNvPr id="4" name="Content Placeholder 5"/>
          <p:cNvSpPr>
            <a:spLocks noGrp="1"/>
          </p:cNvSpPr>
          <p:nvPr>
            <p:ph sz="half" idx="2"/>
          </p:nvPr>
        </p:nvSpPr>
        <p:spPr>
          <a:xfrm>
            <a:off x="6794892" y="2284597"/>
            <a:ext cx="4244280" cy="4525963"/>
          </a:xfrm>
        </p:spPr>
        <p:txBody>
          <a:bodyPr/>
          <a:lstStyle/>
          <a:p>
            <a:pPr marL="0" indent="0">
              <a:buNone/>
              <a:defRPr/>
            </a:pPr>
            <a:r>
              <a:rPr lang="en-GB" dirty="0">
                <a:solidFill>
                  <a:schemeClr val="accent1">
                    <a:lumMod val="75000"/>
                  </a:schemeClr>
                </a:solidFill>
                <a:latin typeface="Arial" panose="020B0604020202020204" pitchFamily="34" charset="0"/>
                <a:cs typeface="Arial" panose="020B0604020202020204" pitchFamily="34" charset="0"/>
              </a:rPr>
              <a:t>IT Service Desk</a:t>
            </a:r>
          </a:p>
          <a:p>
            <a:pPr>
              <a:defRPr/>
            </a:pPr>
            <a:r>
              <a:rPr lang="en-US" sz="2000" dirty="0">
                <a:solidFill>
                  <a:srgbClr val="002060"/>
                </a:solidFill>
                <a:latin typeface="Arial" panose="020B0604020202020204" pitchFamily="34" charset="0"/>
                <a:cs typeface="Arial" panose="020B0604020202020204" pitchFamily="34" charset="0"/>
                <a:hlinkClick r:id="rId4"/>
              </a:rPr>
              <a:t>ITServiceDesk@uwtsd.ac.uk</a:t>
            </a:r>
            <a:endParaRPr lang="en-US" sz="2000" dirty="0">
              <a:solidFill>
                <a:srgbClr val="002060"/>
              </a:solidFill>
              <a:latin typeface="Arial" panose="020B0604020202020204" pitchFamily="34" charset="0"/>
              <a:cs typeface="Arial" panose="020B0604020202020204" pitchFamily="34" charset="0"/>
            </a:endParaRPr>
          </a:p>
          <a:p>
            <a:pPr>
              <a:defRPr/>
            </a:pPr>
            <a:r>
              <a:rPr lang="en-US" dirty="0">
                <a:solidFill>
                  <a:schemeClr val="accent1">
                    <a:lumMod val="75000"/>
                  </a:schemeClr>
                </a:solidFill>
                <a:latin typeface="Arial" panose="020B0604020202020204" pitchFamily="34" charset="0"/>
                <a:cs typeface="Arial" panose="020B0604020202020204" pitchFamily="34" charset="0"/>
              </a:rPr>
              <a:t>0300 500 5055</a:t>
            </a:r>
          </a:p>
          <a:p>
            <a:pPr marL="0" indent="0">
              <a:buNone/>
              <a:defRPr/>
            </a:pPr>
            <a:endParaRPr lang="en-GB"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97032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11896" y="914400"/>
            <a:ext cx="8839200" cy="831626"/>
          </a:xfrm>
        </p:spPr>
        <p:txBody>
          <a:bodyPr>
            <a:noAutofit/>
          </a:bodyPr>
          <a:lstStyle/>
          <a:p>
            <a:pPr algn="ctr"/>
            <a:br>
              <a:rPr lang="en-GB" altLang="cy-GB" sz="4800" b="1" kern="0" dirty="0">
                <a:solidFill>
                  <a:srgbClr val="000000"/>
                </a:solidFill>
                <a:latin typeface="Arial" panose="020B0604020202020204" pitchFamily="34" charset="0"/>
                <a:ea typeface="ＭＳ Ｐゴシック" charset="-128"/>
                <a:cs typeface="Arial" panose="020B0604020202020204" pitchFamily="34" charset="0"/>
              </a:rPr>
            </a:br>
            <a:r>
              <a:rPr lang="en-GB" altLang="cy-GB" sz="4800" b="1" kern="0" dirty="0">
                <a:solidFill>
                  <a:schemeClr val="accent1">
                    <a:lumMod val="75000"/>
                  </a:schemeClr>
                </a:solidFill>
                <a:latin typeface="Arial" panose="020B0604020202020204" pitchFamily="34" charset="0"/>
                <a:ea typeface="ＭＳ Ｐゴシック" charset="-128"/>
                <a:cs typeface="Arial" panose="020B0604020202020204" pitchFamily="34" charset="0"/>
              </a:rPr>
              <a:t>Extenuating Circumstances (EC)</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1459230" y="2541271"/>
            <a:ext cx="4407346" cy="4692179"/>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Only events beyond your control</a:t>
            </a:r>
          </a:p>
          <a:p>
            <a:r>
              <a:rPr lang="en-GB" sz="2400" dirty="0">
                <a:solidFill>
                  <a:schemeClr val="accent1">
                    <a:lumMod val="75000"/>
                  </a:schemeClr>
                </a:solidFill>
                <a:latin typeface="Arial" panose="020B0604020202020204" pitchFamily="34" charset="0"/>
                <a:cs typeface="Arial" panose="020B0604020202020204" pitchFamily="34" charset="0"/>
              </a:rPr>
              <a:t>Official process</a:t>
            </a:r>
          </a:p>
          <a:p>
            <a:r>
              <a:rPr lang="en-GB" sz="2400" dirty="0">
                <a:solidFill>
                  <a:schemeClr val="accent1">
                    <a:lumMod val="75000"/>
                  </a:schemeClr>
                </a:solidFill>
                <a:latin typeface="Arial" panose="020B0604020202020204" pitchFamily="34" charset="0"/>
                <a:cs typeface="Arial" panose="020B0604020202020204" pitchFamily="34" charset="0"/>
              </a:rPr>
              <a:t>Evidence</a:t>
            </a:r>
          </a:p>
          <a:p>
            <a:r>
              <a:rPr lang="en-GB" sz="2400" dirty="0">
                <a:solidFill>
                  <a:schemeClr val="accent1">
                    <a:lumMod val="75000"/>
                  </a:schemeClr>
                </a:solidFill>
                <a:latin typeface="Arial" panose="020B0604020202020204" pitchFamily="34" charset="0"/>
                <a:cs typeface="Arial" panose="020B0604020202020204" pitchFamily="34" charset="0"/>
              </a:rPr>
              <a:t>Complete form SC01</a:t>
            </a:r>
          </a:p>
          <a:p>
            <a:r>
              <a:rPr lang="en-GB" sz="2400" dirty="0">
                <a:solidFill>
                  <a:schemeClr val="accent1">
                    <a:lumMod val="75000"/>
                  </a:schemeClr>
                </a:solidFill>
                <a:latin typeface="Arial" panose="020B0604020202020204" pitchFamily="34" charset="0"/>
                <a:cs typeface="Arial" panose="020B0604020202020204" pitchFamily="34" charset="0"/>
              </a:rPr>
              <a:t>Liaise with Academic Office</a:t>
            </a:r>
          </a:p>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(Hwb)</a:t>
            </a:r>
            <a:endParaRPr lang="en-GB"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9364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81A4D-25CF-B38B-60A4-2B79AB1277DF}"/>
              </a:ext>
            </a:extLst>
          </p:cNvPr>
          <p:cNvSpPr>
            <a:spLocks noGrp="1"/>
          </p:cNvSpPr>
          <p:nvPr>
            <p:ph type="title"/>
          </p:nvPr>
        </p:nvSpPr>
        <p:spPr>
          <a:xfrm>
            <a:off x="838200" y="365126"/>
            <a:ext cx="10515600" cy="1325563"/>
          </a:xfrm>
        </p:spPr>
        <p:txBody>
          <a:bodyPr anchor="ct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Support</a:t>
            </a:r>
          </a:p>
        </p:txBody>
      </p:sp>
      <p:pic>
        <p:nvPicPr>
          <p:cNvPr id="1026" name="Picture 2" descr="WhatsApp y los baneos por usar apps no ...">
            <a:extLst>
              <a:ext uri="{FF2B5EF4-FFF2-40B4-BE49-F238E27FC236}">
                <a16:creationId xmlns:a16="http://schemas.microsoft.com/office/drawing/2014/main" id="{CCD309E3-9718-8040-30E5-4792699FCFAC}"/>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16237" y="1961356"/>
            <a:ext cx="5979763" cy="3348667"/>
          </a:xfrm>
          <a:prstGeom prst="rect">
            <a:avLst/>
          </a:prstGeom>
          <a:solidFill>
            <a:srgbClr val="FFFFFF"/>
          </a:solidFill>
        </p:spPr>
      </p:pic>
      <p:sp>
        <p:nvSpPr>
          <p:cNvPr id="1031" name="Content Placeholder 3">
            <a:extLst>
              <a:ext uri="{FF2B5EF4-FFF2-40B4-BE49-F238E27FC236}">
                <a16:creationId xmlns:a16="http://schemas.microsoft.com/office/drawing/2014/main" id="{AF6D06DB-FE31-3A13-361D-85470C28ECDD}"/>
              </a:ext>
            </a:extLst>
          </p:cNvPr>
          <p:cNvSpPr>
            <a:spLocks noGrp="1"/>
          </p:cNvSpPr>
          <p:nvPr>
            <p:ph sz="half" idx="2"/>
          </p:nvPr>
        </p:nvSpPr>
        <p:spPr>
          <a:xfrm>
            <a:off x="6919563" y="2364168"/>
            <a:ext cx="5156200" cy="3809862"/>
          </a:xfrm>
        </p:spPr>
        <p:txBody>
          <a:bodyPr/>
          <a:lstStyle/>
          <a:p>
            <a:pPr marL="0" indent="0">
              <a:buNone/>
            </a:pPr>
            <a:r>
              <a:rPr lang="en-US" dirty="0">
                <a:solidFill>
                  <a:schemeClr val="accent1">
                    <a:lumMod val="75000"/>
                  </a:schemeClr>
                </a:solidFill>
                <a:latin typeface="Arial" panose="020B0604020202020204" pitchFamily="34" charset="0"/>
                <a:cs typeface="Arial" panose="020B0604020202020204" pitchFamily="34" charset="0"/>
              </a:rPr>
              <a:t>Lectures</a:t>
            </a:r>
          </a:p>
          <a:p>
            <a:pPr marL="0" indent="0">
              <a:buNone/>
            </a:pPr>
            <a:r>
              <a:rPr lang="en-US" dirty="0">
                <a:solidFill>
                  <a:schemeClr val="accent1">
                    <a:lumMod val="75000"/>
                  </a:schemeClr>
                </a:solidFill>
                <a:latin typeface="Arial" panose="020B0604020202020204" pitchFamily="34" charset="0"/>
                <a:cs typeface="Arial" panose="020B0604020202020204" pitchFamily="34" charset="0"/>
              </a:rPr>
              <a:t>Lecturer</a:t>
            </a:r>
          </a:p>
          <a:p>
            <a:pPr marL="0" indent="0">
              <a:buNone/>
            </a:pPr>
            <a:r>
              <a:rPr lang="en-US" dirty="0">
                <a:solidFill>
                  <a:schemeClr val="accent1">
                    <a:lumMod val="75000"/>
                  </a:schemeClr>
                </a:solidFill>
                <a:latin typeface="Arial" panose="020B0604020202020204" pitchFamily="34" charset="0"/>
                <a:cs typeface="Arial" panose="020B0604020202020204" pitchFamily="34" charset="0"/>
              </a:rPr>
              <a:t>Handbook</a:t>
            </a:r>
          </a:p>
          <a:p>
            <a:pPr marL="0" indent="0">
              <a:buNone/>
            </a:pPr>
            <a:r>
              <a:rPr lang="en-US" dirty="0">
                <a:solidFill>
                  <a:schemeClr val="accent1">
                    <a:lumMod val="75000"/>
                  </a:schemeClr>
                </a:solidFill>
                <a:latin typeface="Arial" panose="020B0604020202020204" pitchFamily="34" charset="0"/>
                <a:cs typeface="Arial" panose="020B0604020202020204" pitchFamily="34" charset="0"/>
              </a:rPr>
              <a:t>Panopto</a:t>
            </a:r>
          </a:p>
          <a:p>
            <a:pPr marL="0" indent="0">
              <a:buNone/>
            </a:pPr>
            <a:r>
              <a:rPr lang="en-US" dirty="0">
                <a:solidFill>
                  <a:schemeClr val="accent1">
                    <a:lumMod val="75000"/>
                  </a:schemeClr>
                </a:solidFill>
                <a:latin typeface="Arial" panose="020B0604020202020204" pitchFamily="34" charset="0"/>
                <a:cs typeface="Arial" panose="020B0604020202020204" pitchFamily="34" charset="0"/>
              </a:rPr>
              <a:t>Notes</a:t>
            </a:r>
          </a:p>
        </p:txBody>
      </p:sp>
    </p:spTree>
    <p:extLst>
      <p:ext uri="{BB962C8B-B14F-4D97-AF65-F5344CB8AC3E}">
        <p14:creationId xmlns:p14="http://schemas.microsoft.com/office/powerpoint/2010/main" val="18338693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EB144-F6DC-B2CB-FB56-78E43DE82A32}"/>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Questions</a:t>
            </a:r>
          </a:p>
        </p:txBody>
      </p:sp>
      <p:pic>
        <p:nvPicPr>
          <p:cNvPr id="2050" name="Picture 2" descr="6 Best Questions to Ask During a Job Interview | Inc.com">
            <a:extLst>
              <a:ext uri="{FF2B5EF4-FFF2-40B4-BE49-F238E27FC236}">
                <a16:creationId xmlns:a16="http://schemas.microsoft.com/office/drawing/2014/main" id="{765533DE-1534-BF65-C6B6-812A6688B8D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60322" y="1825625"/>
            <a:ext cx="6471356" cy="364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20580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3D1E7AD-E065-478F-9517-00DD7523CC59}">
  <ds:schemaRefs>
    <ds:schemaRef ds:uri="http://schemas.microsoft.com/sharepoint/v3/contenttype/forms"/>
  </ds:schemaRefs>
</ds:datastoreItem>
</file>

<file path=customXml/itemProps2.xml><?xml version="1.0" encoding="utf-8"?>
<ds:datastoreItem xmlns:ds="http://schemas.openxmlformats.org/officeDocument/2006/customXml" ds:itemID="{6D16700F-5435-4723-9042-49950882593C}">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76FD92BA-4285-4B44-BA84-B007A3A5CF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29</TotalTime>
  <Words>1344</Words>
  <Application>Microsoft Office PowerPoint</Application>
  <PresentationFormat>Widescreen</PresentationFormat>
  <Paragraphs>171</Paragraphs>
  <Slides>26</Slides>
  <Notes>15</Notes>
  <HiddenSlides>0</HiddenSlides>
  <MMClips>0</MMClips>
  <ScaleCrop>false</ScaleCrop>
  <HeadingPairs>
    <vt:vector size="6" baseType="variant">
      <vt:variant>
        <vt:lpstr>Fonts Used</vt:lpstr>
      </vt:variant>
      <vt:variant>
        <vt:i4>5</vt:i4>
      </vt:variant>
      <vt:variant>
        <vt:lpstr>Theme</vt:lpstr>
      </vt:variant>
      <vt:variant>
        <vt:i4>19</vt:i4>
      </vt:variant>
      <vt:variant>
        <vt:lpstr>Slide Titles</vt:lpstr>
      </vt:variant>
      <vt:variant>
        <vt:i4>26</vt:i4>
      </vt:variant>
    </vt:vector>
  </HeadingPairs>
  <TitlesOfParts>
    <vt:vector size="50" baseType="lpstr">
      <vt:lpstr>ＭＳ Ｐゴシック</vt:lpstr>
      <vt:lpstr>Aptos</vt:lpstr>
      <vt:lpstr>Arial</vt:lpstr>
      <vt:lpstr>Calibri</vt:lpstr>
      <vt:lpstr>Calibri Light</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Panopto Guidance for ECEY5006/C</vt:lpstr>
      <vt:lpstr>PowerPoint Presentation</vt:lpstr>
      <vt:lpstr>PowerPoint Presentation</vt:lpstr>
      <vt:lpstr> Level 5 Requirements</vt:lpstr>
      <vt:lpstr>PowerPoint Presentation</vt:lpstr>
      <vt:lpstr>       Assessment</vt:lpstr>
      <vt:lpstr>The Task</vt:lpstr>
      <vt:lpstr>Requirements of the task</vt:lpstr>
      <vt:lpstr>        Requirements </vt:lpstr>
      <vt:lpstr>Requirements</vt:lpstr>
      <vt:lpstr>Requirements</vt:lpstr>
      <vt:lpstr> Some ideas: Your Agenda</vt:lpstr>
      <vt:lpstr>Marking Criteria 1</vt:lpstr>
      <vt:lpstr>Marking Criteria 2</vt:lpstr>
      <vt:lpstr>Marking Criteria 3</vt:lpstr>
      <vt:lpstr>Marking Criteria 4</vt:lpstr>
      <vt:lpstr>Marking Criteria 5</vt:lpstr>
      <vt:lpstr> Group and Individual Marks</vt:lpstr>
      <vt:lpstr> Artificial Intelligence</vt:lpstr>
      <vt:lpstr> Important: Some additional points</vt:lpstr>
      <vt:lpstr>Challenges</vt:lpstr>
      <vt:lpstr>  Late Submissions</vt:lpstr>
      <vt:lpstr> ICT issues?</vt:lpstr>
      <vt:lpstr> Extenuating Circumstances (EC)</vt:lpstr>
      <vt:lpstr>Support</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Kumar P</cp:lastModifiedBy>
  <cp:revision>2</cp:revision>
  <dcterms:created xsi:type="dcterms:W3CDTF">2024-08-09T08:56:34Z</dcterms:created>
  <dcterms:modified xsi:type="dcterms:W3CDTF">2024-09-25T09:34:32Z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