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9"/>
  </p:notesMasterIdLst>
  <p:sldIdLst>
    <p:sldId id="257" r:id="rId6"/>
    <p:sldId id="258" r:id="rId7"/>
    <p:sldId id="459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CC5EA1-6D13-4540-962C-1474261504BC}" v="7" dt="2026-08-04T09:55:47.2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73761" autoAdjust="0"/>
  </p:normalViewPr>
  <p:slideViewPr>
    <p:cSldViewPr snapToGrid="0" snapToObjects="1">
      <p:cViewPr varScale="1">
        <p:scale>
          <a:sx n="82" d="100"/>
          <a:sy n="82" d="100"/>
        </p:scale>
        <p:origin x="2070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custSel delSld modSld">
      <pc:chgData name="Alison Rees-Edwards" userId="6ddc9a34-5fd4-438d-87b4-9c8b83b97512" providerId="ADAL" clId="{7949757A-AD69-4126-B2D1-7959911563A1}" dt="2026-08-04T09:55:50.670" v="3934" actId="2696"/>
      <pc:docMkLst>
        <pc:docMk/>
      </pc:docMkLst>
      <pc:sldChg chg="modSp mod">
        <pc:chgData name="Alison Rees-Edwards" userId="6ddc9a34-5fd4-438d-87b4-9c8b83b97512" providerId="ADAL" clId="{7949757A-AD69-4126-B2D1-7959911563A1}" dt="2026-08-04T09:47:12.272" v="3024" actId="20577"/>
        <pc:sldMkLst>
          <pc:docMk/>
          <pc:sldMk cId="4000592592" sldId="257"/>
        </pc:sldMkLst>
        <pc:spChg chg="mod">
          <ac:chgData name="Alison Rees-Edwards" userId="6ddc9a34-5fd4-438d-87b4-9c8b83b97512" providerId="ADAL" clId="{7949757A-AD69-4126-B2D1-7959911563A1}" dt="2026-08-04T09:41:52.415" v="2160" actId="20577"/>
          <ac:spMkLst>
            <pc:docMk/>
            <pc:sldMk cId="4000592592" sldId="257"/>
            <ac:spMk id="2" creationId="{BADC0A30-BE25-DB7F-6367-EEDD0CD07380}"/>
          </ac:spMkLst>
        </pc:spChg>
        <pc:spChg chg="mod">
          <ac:chgData name="Alison Rees-Edwards" userId="6ddc9a34-5fd4-438d-87b4-9c8b83b97512" providerId="ADAL" clId="{7949757A-AD69-4126-B2D1-7959911563A1}" dt="2026-08-04T09:47:12.272" v="3024" actId="20577"/>
          <ac:spMkLst>
            <pc:docMk/>
            <pc:sldMk cId="4000592592" sldId="257"/>
            <ac:spMk id="3" creationId="{C7E06FFB-A1DB-B9D6-C19A-B6F200C6B85E}"/>
          </ac:spMkLst>
        </pc:spChg>
      </pc:sldChg>
      <pc:sldChg chg="modSp mod modNotesTx">
        <pc:chgData name="Alison Rees-Edwards" userId="6ddc9a34-5fd4-438d-87b4-9c8b83b97512" providerId="ADAL" clId="{7949757A-AD69-4126-B2D1-7959911563A1}" dt="2026-08-04T09:47:32.685" v="3032" actId="20577"/>
        <pc:sldMkLst>
          <pc:docMk/>
          <pc:sldMk cId="891992905" sldId="258"/>
        </pc:sldMkLst>
        <pc:spChg chg="mod">
          <ac:chgData name="Alison Rees-Edwards" userId="6ddc9a34-5fd4-438d-87b4-9c8b83b97512" providerId="ADAL" clId="{7949757A-AD69-4126-B2D1-7959911563A1}" dt="2026-08-04T09:47:32.685" v="3032" actId="20577"/>
          <ac:spMkLst>
            <pc:docMk/>
            <pc:sldMk cId="891992905" sldId="258"/>
            <ac:spMk id="3" creationId="{460A7315-B909-41F8-CDDC-A839B65EC7CB}"/>
          </ac:spMkLst>
        </pc:spChg>
        <pc:spChg chg="mod">
          <ac:chgData name="Alison Rees-Edwards" userId="6ddc9a34-5fd4-438d-87b4-9c8b83b97512" providerId="ADAL" clId="{7949757A-AD69-4126-B2D1-7959911563A1}" dt="2026-08-04T09:47:04.781" v="3013" actId="20577"/>
          <ac:spMkLst>
            <pc:docMk/>
            <pc:sldMk cId="891992905" sldId="258"/>
            <ac:spMk id="4" creationId="{6C645EF5-D069-8894-ADC1-5AD0C051121F}"/>
          </ac:spMkLst>
        </pc:spChg>
        <pc:spChg chg="mod">
          <ac:chgData name="Alison Rees-Edwards" userId="6ddc9a34-5fd4-438d-87b4-9c8b83b97512" providerId="ADAL" clId="{7949757A-AD69-4126-B2D1-7959911563A1}" dt="2026-08-04T09:46:36.836" v="2958" actId="27636"/>
          <ac:spMkLst>
            <pc:docMk/>
            <pc:sldMk cId="891992905" sldId="258"/>
            <ac:spMk id="6" creationId="{6D20C1C3-D0CD-D855-4E9F-66DEEC1AC0BC}"/>
          </ac:spMkLst>
        </pc:spChg>
      </pc:sldChg>
      <pc:sldChg chg="addSp modSp mod modNotesTx">
        <pc:chgData name="Alison Rees-Edwards" userId="6ddc9a34-5fd4-438d-87b4-9c8b83b97512" providerId="ADAL" clId="{7949757A-AD69-4126-B2D1-7959911563A1}" dt="2026-08-04T09:55:22.697" v="3933" actId="6549"/>
        <pc:sldMkLst>
          <pc:docMk/>
          <pc:sldMk cId="3026624250" sldId="459"/>
        </pc:sldMkLst>
        <pc:spChg chg="mod">
          <ac:chgData name="Alison Rees-Edwards" userId="6ddc9a34-5fd4-438d-87b4-9c8b83b97512" providerId="ADAL" clId="{7949757A-AD69-4126-B2D1-7959911563A1}" dt="2026-08-04T09:55:18.654" v="3931" actId="113"/>
          <ac:spMkLst>
            <pc:docMk/>
            <pc:sldMk cId="3026624250" sldId="459"/>
            <ac:spMk id="3" creationId="{51931A4B-D18C-EAC1-7B27-C8AABCBC3032}"/>
          </ac:spMkLst>
        </pc:spChg>
        <pc:spChg chg="mod">
          <ac:chgData name="Alison Rees-Edwards" userId="6ddc9a34-5fd4-438d-87b4-9c8b83b97512" providerId="ADAL" clId="{7949757A-AD69-4126-B2D1-7959911563A1}" dt="2026-08-04T09:48:55.360" v="3142" actId="114"/>
          <ac:spMkLst>
            <pc:docMk/>
            <pc:sldMk cId="3026624250" sldId="459"/>
            <ac:spMk id="4" creationId="{ADE25AD3-E428-FB9A-EF21-7A36BE3C9B0A}"/>
          </ac:spMkLst>
        </pc:spChg>
        <pc:spChg chg="mod">
          <ac:chgData name="Alison Rees-Edwards" userId="6ddc9a34-5fd4-438d-87b4-9c8b83b97512" providerId="ADAL" clId="{7949757A-AD69-4126-B2D1-7959911563A1}" dt="2026-08-04T09:51:59.013" v="3652" actId="113"/>
          <ac:spMkLst>
            <pc:docMk/>
            <pc:sldMk cId="3026624250" sldId="459"/>
            <ac:spMk id="6" creationId="{518DDF5C-B0D0-7BEB-7CD0-AF5CE5D12B5F}"/>
          </ac:spMkLst>
        </pc:spChg>
        <pc:graphicFrameChg chg="add mod">
          <ac:chgData name="Alison Rees-Edwards" userId="6ddc9a34-5fd4-438d-87b4-9c8b83b97512" providerId="ADAL" clId="{7949757A-AD69-4126-B2D1-7959911563A1}" dt="2026-08-04T09:53:13.155" v="3704"/>
          <ac:graphicFrameMkLst>
            <pc:docMk/>
            <pc:sldMk cId="3026624250" sldId="459"/>
            <ac:graphicFrameMk id="2" creationId="{1DE88557-EA46-B6BF-81C0-08656BC4CAEE}"/>
          </ac:graphicFrameMkLst>
        </pc:graphicFrameChg>
        <pc:graphicFrameChg chg="add mod">
          <ac:chgData name="Alison Rees-Edwards" userId="6ddc9a34-5fd4-438d-87b4-9c8b83b97512" providerId="ADAL" clId="{7949757A-AD69-4126-B2D1-7959911563A1}" dt="2026-08-04T09:53:40.620" v="3738"/>
          <ac:graphicFrameMkLst>
            <pc:docMk/>
            <pc:sldMk cId="3026624250" sldId="459"/>
            <ac:graphicFrameMk id="5" creationId="{EDF5AE38-08D2-72E5-F9E2-BF699152B2EF}"/>
          </ac:graphicFrameMkLst>
        </pc:graphicFrameChg>
        <pc:graphicFrameChg chg="add mod">
          <ac:chgData name="Alison Rees-Edwards" userId="6ddc9a34-5fd4-438d-87b4-9c8b83b97512" providerId="ADAL" clId="{7949757A-AD69-4126-B2D1-7959911563A1}" dt="2026-08-04T09:54:04.234" v="3766"/>
          <ac:graphicFrameMkLst>
            <pc:docMk/>
            <pc:sldMk cId="3026624250" sldId="459"/>
            <ac:graphicFrameMk id="7" creationId="{1CFB29B1-733C-31BA-6AF5-D444BA50CE46}"/>
          </ac:graphicFrameMkLst>
        </pc:graphicFrameChg>
      </pc:sldChg>
      <pc:sldChg chg="modSp del mod">
        <pc:chgData name="Alison Rees-Edwards" userId="6ddc9a34-5fd4-438d-87b4-9c8b83b97512" providerId="ADAL" clId="{7949757A-AD69-4126-B2D1-7959911563A1}" dt="2026-08-04T09:55:50.670" v="3934" actId="2696"/>
        <pc:sldMkLst>
          <pc:docMk/>
          <pc:sldMk cId="1067377225" sldId="461"/>
        </pc:sldMkLst>
        <pc:spChg chg="mod">
          <ac:chgData name="Alison Rees-Edwards" userId="6ddc9a34-5fd4-438d-87b4-9c8b83b97512" providerId="ADAL" clId="{7949757A-AD69-4126-B2D1-7959911563A1}" dt="2026-07-30T19:48:00.510" v="2008" actId="20577"/>
          <ac:spMkLst>
            <pc:docMk/>
            <pc:sldMk cId="1067377225" sldId="461"/>
            <ac:spMk id="2" creationId="{1AA644C3-EB4F-BD98-88B0-78D4F7D0A3F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41D5A-FE16-0892-7076-EC91B16D5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705A4A-1304-DACF-D49B-11864C06A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2870D-A4E3-54CD-240A-F3A899C4C2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session supports evidence for: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Rights-based leadership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Equality, Diversity and Inclusion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 reflection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Workforce development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Inclusive leadership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Child-centred practice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 performance and culture</a:t>
            </a:r>
          </a:p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AE87E-C406-E0D0-AF3B-5F1017945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133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Sesiwn</a:t>
            </a:r>
            <a:r>
              <a:rPr lang="en-GB" sz="3600" b="1" dirty="0"/>
              <a:t> 4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Gweithgareddau</a:t>
            </a:r>
            <a:r>
              <a:rPr lang="en-GB" sz="3600" dirty="0"/>
              <a:t> </a:t>
            </a:r>
            <a:r>
              <a:rPr lang="en-GB" sz="3600" dirty="0" err="1"/>
              <a:t>ôl-sesiwn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Archwiliad</a:t>
            </a:r>
            <a:r>
              <a:rPr lang="en-GB" sz="3600" dirty="0"/>
              <a:t> </a:t>
            </a:r>
            <a:r>
              <a:rPr lang="en-GB" sz="3600" dirty="0" err="1"/>
              <a:t>cynhwysiant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Session 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Post-session activities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Inclusion audit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Archwiliad cynhwysiant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tua 1 awr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audit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hour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approx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4800" y="1942716"/>
            <a:ext cx="4191000" cy="3942267"/>
          </a:xfrm>
        </p:spPr>
        <p:txBody>
          <a:bodyPr>
            <a:normAutofit fontScale="6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Gan ddefnyddio’r offeryn archwilio cynhwysiant o’r sesiwn, cynhaliwch adolygiad o’ch lleoliad eich hun.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Gwerthuswch: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amgylchedd;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adnoddau;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polisïau;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arfer staff;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ymgysylltiad teuluoedd;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cyfranogiad;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amrywiaeth y gweithlu;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tegwch a chynhwysiant.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42717"/>
            <a:ext cx="4191000" cy="3942268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 inclusion audit tool from the session, conduct a review of your own setting.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engagement;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diversity;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inclusion.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E82CF-69ED-39CB-DAA9-7B7141177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E25AD3-E428-FB9A-EF21-7A36BE3C9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37" y="365125"/>
            <a:ext cx="882967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Adroddiad Myfyriol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750-1000 o eiriau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750-1000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0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31A4B-D18C-EAC1-7B27-C8AABCBC30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1354" y="1547446"/>
            <a:ext cx="4214446" cy="440787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gynnwys: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Cryfderau presennol: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sy'n hyrwyddo perthyn a chyfranogiad yn eich lleoliad?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Meysydd i’w datblygu: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Ble mae rhwystrau i degwch yn dal i fodoli?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Myfyrdod personol: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 fy mhrofiadau, gwerthoedd a rhagdybiaethau fy hun yn dylanwadu ar fy arweinyddiaeth?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Cynllun Gweithredu: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3 cham gweithredu realistig i wella: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Cynhwysiant;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Tegwch;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Cyfiawnder cymdeithasol.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DDF5C-B0D0-7BEB-7CD0-AF5CE5D12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547446"/>
            <a:ext cx="4310063" cy="440787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Include: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strengths: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promotes belonging and participation?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Areas for development: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are barriers to equity still present?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reflection: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my own experiences, values and assumptions influence my leadership?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 Plan: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realistic actions for improving: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justice.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62425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279</Words>
  <Application>Microsoft Office PowerPoint</Application>
  <PresentationFormat>On-screen Show (4:3)</PresentationFormat>
  <Paragraphs>63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Sesiwn 4  Gweithgareddau ôl-sesiwn  Archwiliad cynhwysiant   </vt:lpstr>
      <vt:lpstr>Archwiliad cynhwysiant (tua 1 awr) Inclusion audit (1 hour approx.)</vt:lpstr>
      <vt:lpstr>Adroddiad Myfyriol (750-1000 o eiriau) Reflective Report (750-1000 words)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19</cp:revision>
  <dcterms:created xsi:type="dcterms:W3CDTF">2021-03-10T12:10:47Z</dcterms:created>
  <dcterms:modified xsi:type="dcterms:W3CDTF">2026-08-04T09:55:56Z</dcterms:modified>
</cp:coreProperties>
</file>