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66"/>
    <p:restoredTop sz="94718"/>
  </p:normalViewPr>
  <p:slideViewPr>
    <p:cSldViewPr snapToGrid="0" snapToObjects="1">
      <p:cViewPr varScale="1">
        <p:scale>
          <a:sx n="108" d="100"/>
          <a:sy n="108" d="100"/>
        </p:scale>
        <p:origin x="240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EABF4B-A3CE-4DF0-9AB4-F6AFDC95175C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296CB32-AD72-4535-9D4F-3B80D2BAF0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searching for articles and sources</a:t>
          </a:r>
          <a:endParaRPr lang="en-US" dirty="0"/>
        </a:p>
      </dgm:t>
    </dgm:pt>
    <dgm:pt modelId="{5528FE97-7844-4EB8-9357-623F3F83684A}" type="parTrans" cxnId="{4BC1825D-A7C2-4654-980B-9598488306D4}">
      <dgm:prSet/>
      <dgm:spPr/>
      <dgm:t>
        <a:bodyPr/>
        <a:lstStyle/>
        <a:p>
          <a:endParaRPr lang="en-US"/>
        </a:p>
      </dgm:t>
    </dgm:pt>
    <dgm:pt modelId="{79DD5609-AE24-47FD-AD7D-C586C8FD9E1B}" type="sibTrans" cxnId="{4BC1825D-A7C2-4654-980B-9598488306D4}">
      <dgm:prSet/>
      <dgm:spPr/>
      <dgm:t>
        <a:bodyPr/>
        <a:lstStyle/>
        <a:p>
          <a:endParaRPr lang="en-US"/>
        </a:p>
      </dgm:t>
    </dgm:pt>
    <dgm:pt modelId="{FE4CEF48-68E4-4EC2-8087-EC42471F53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Services available from the library </a:t>
          </a:r>
          <a:endParaRPr lang="en-US"/>
        </a:p>
      </dgm:t>
    </dgm:pt>
    <dgm:pt modelId="{137BDD12-88FF-4ADC-859C-2725BBFCC72A}" type="parTrans" cxnId="{812EDC22-EB3E-4574-BF25-BE3B7339E70B}">
      <dgm:prSet/>
      <dgm:spPr/>
      <dgm:t>
        <a:bodyPr/>
        <a:lstStyle/>
        <a:p>
          <a:endParaRPr lang="en-US"/>
        </a:p>
      </dgm:t>
    </dgm:pt>
    <dgm:pt modelId="{2C4649B9-7B0A-4186-A647-DA4DBEBB67F0}" type="sibTrans" cxnId="{812EDC22-EB3E-4574-BF25-BE3B7339E70B}">
      <dgm:prSet/>
      <dgm:spPr/>
      <dgm:t>
        <a:bodyPr/>
        <a:lstStyle/>
        <a:p>
          <a:endParaRPr lang="en-US"/>
        </a:p>
      </dgm:t>
    </dgm:pt>
    <dgm:pt modelId="{7619FDD2-B0B4-4FFD-B571-91F1C8E10C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Useful online tools and resources</a:t>
          </a:r>
          <a:endParaRPr lang="en-US"/>
        </a:p>
      </dgm:t>
    </dgm:pt>
    <dgm:pt modelId="{3DCC9530-E325-45B5-A64E-E1F786AD5859}" type="parTrans" cxnId="{2A3FC2F4-697D-49E8-96F3-F28AE420E531}">
      <dgm:prSet/>
      <dgm:spPr/>
      <dgm:t>
        <a:bodyPr/>
        <a:lstStyle/>
        <a:p>
          <a:endParaRPr lang="en-US"/>
        </a:p>
      </dgm:t>
    </dgm:pt>
    <dgm:pt modelId="{CDD9DC10-E864-4A37-9794-46938A7CA134}" type="sibTrans" cxnId="{2A3FC2F4-697D-49E8-96F3-F28AE420E531}">
      <dgm:prSet/>
      <dgm:spPr/>
      <dgm:t>
        <a:bodyPr/>
        <a:lstStyle/>
        <a:p>
          <a:endParaRPr lang="en-US"/>
        </a:p>
      </dgm:t>
    </dgm:pt>
    <dgm:pt modelId="{A1831848-569C-4E2B-8BAC-13ACF7B1768A}" type="pres">
      <dgm:prSet presAssocID="{21EABF4B-A3CE-4DF0-9AB4-F6AFDC95175C}" presName="root" presStyleCnt="0">
        <dgm:presLayoutVars>
          <dgm:dir/>
          <dgm:resizeHandles val="exact"/>
        </dgm:presLayoutVars>
      </dgm:prSet>
      <dgm:spPr/>
    </dgm:pt>
    <dgm:pt modelId="{470E00F0-D479-4536-A24E-B36AD0840628}" type="pres">
      <dgm:prSet presAssocID="{1296CB32-AD72-4535-9D4F-3B80D2BAF01C}" presName="compNode" presStyleCnt="0"/>
      <dgm:spPr/>
    </dgm:pt>
    <dgm:pt modelId="{A3FB6B67-A615-4784-AB1B-E8835BF030B5}" type="pres">
      <dgm:prSet presAssocID="{1296CB32-AD72-4535-9D4F-3B80D2BAF01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2DB3BF81-4B15-4DBF-9E39-43FE0019DEA3}" type="pres">
      <dgm:prSet presAssocID="{1296CB32-AD72-4535-9D4F-3B80D2BAF01C}" presName="spaceRect" presStyleCnt="0"/>
      <dgm:spPr/>
    </dgm:pt>
    <dgm:pt modelId="{CAD60CFF-5BF3-4F35-A007-37644C81308A}" type="pres">
      <dgm:prSet presAssocID="{1296CB32-AD72-4535-9D4F-3B80D2BAF01C}" presName="textRect" presStyleLbl="revTx" presStyleIdx="0" presStyleCnt="3">
        <dgm:presLayoutVars>
          <dgm:chMax val="1"/>
          <dgm:chPref val="1"/>
        </dgm:presLayoutVars>
      </dgm:prSet>
      <dgm:spPr/>
    </dgm:pt>
    <dgm:pt modelId="{FF785DB2-C365-4E24-9A6B-61F0CB09C957}" type="pres">
      <dgm:prSet presAssocID="{79DD5609-AE24-47FD-AD7D-C586C8FD9E1B}" presName="sibTrans" presStyleCnt="0"/>
      <dgm:spPr/>
    </dgm:pt>
    <dgm:pt modelId="{775C02CF-DF67-46B1-A9C3-1F1DCBF0D5E2}" type="pres">
      <dgm:prSet presAssocID="{FE4CEF48-68E4-4EC2-8087-EC42471F5308}" presName="compNode" presStyleCnt="0"/>
      <dgm:spPr/>
    </dgm:pt>
    <dgm:pt modelId="{35566FF9-C3ED-4F95-A60F-773B6E6DAE04}" type="pres">
      <dgm:prSet presAssocID="{FE4CEF48-68E4-4EC2-8087-EC42471F53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07692F1-5AE5-4251-BBB5-D93217C5D001}" type="pres">
      <dgm:prSet presAssocID="{FE4CEF48-68E4-4EC2-8087-EC42471F5308}" presName="spaceRect" presStyleCnt="0"/>
      <dgm:spPr/>
    </dgm:pt>
    <dgm:pt modelId="{0B6F7CD7-2057-425A-BF73-973CEC7D25C8}" type="pres">
      <dgm:prSet presAssocID="{FE4CEF48-68E4-4EC2-8087-EC42471F5308}" presName="textRect" presStyleLbl="revTx" presStyleIdx="1" presStyleCnt="3">
        <dgm:presLayoutVars>
          <dgm:chMax val="1"/>
          <dgm:chPref val="1"/>
        </dgm:presLayoutVars>
      </dgm:prSet>
      <dgm:spPr/>
    </dgm:pt>
    <dgm:pt modelId="{F516BABE-49A7-45FF-BF32-E8B7FAC5E65D}" type="pres">
      <dgm:prSet presAssocID="{2C4649B9-7B0A-4186-A647-DA4DBEBB67F0}" presName="sibTrans" presStyleCnt="0"/>
      <dgm:spPr/>
    </dgm:pt>
    <dgm:pt modelId="{F6D696A4-2526-45DC-8A58-D0EE1C511DBE}" type="pres">
      <dgm:prSet presAssocID="{7619FDD2-B0B4-4FFD-B571-91F1C8E10C1D}" presName="compNode" presStyleCnt="0"/>
      <dgm:spPr/>
    </dgm:pt>
    <dgm:pt modelId="{49F00258-FA1F-4C84-83CA-767F24AD4EBF}" type="pres">
      <dgm:prSet presAssocID="{7619FDD2-B0B4-4FFD-B571-91F1C8E10C1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E564F69-D696-40FD-B7D8-B8909FB100EC}" type="pres">
      <dgm:prSet presAssocID="{7619FDD2-B0B4-4FFD-B571-91F1C8E10C1D}" presName="spaceRect" presStyleCnt="0"/>
      <dgm:spPr/>
    </dgm:pt>
    <dgm:pt modelId="{E3A5A58D-9310-40D5-B506-70CBFCD63749}" type="pres">
      <dgm:prSet presAssocID="{7619FDD2-B0B4-4FFD-B571-91F1C8E10C1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12EDC22-EB3E-4574-BF25-BE3B7339E70B}" srcId="{21EABF4B-A3CE-4DF0-9AB4-F6AFDC95175C}" destId="{FE4CEF48-68E4-4EC2-8087-EC42471F5308}" srcOrd="1" destOrd="0" parTransId="{137BDD12-88FF-4ADC-859C-2725BBFCC72A}" sibTransId="{2C4649B9-7B0A-4186-A647-DA4DBEBB67F0}"/>
    <dgm:cxn modelId="{4BC1825D-A7C2-4654-980B-9598488306D4}" srcId="{21EABF4B-A3CE-4DF0-9AB4-F6AFDC95175C}" destId="{1296CB32-AD72-4535-9D4F-3B80D2BAF01C}" srcOrd="0" destOrd="0" parTransId="{5528FE97-7844-4EB8-9357-623F3F83684A}" sibTransId="{79DD5609-AE24-47FD-AD7D-C586C8FD9E1B}"/>
    <dgm:cxn modelId="{4788907A-14CB-47EF-857F-1BC06277F9CC}" type="presOf" srcId="{21EABF4B-A3CE-4DF0-9AB4-F6AFDC95175C}" destId="{A1831848-569C-4E2B-8BAC-13ACF7B1768A}" srcOrd="0" destOrd="0" presId="urn:microsoft.com/office/officeart/2018/2/layout/IconLabelList"/>
    <dgm:cxn modelId="{E971BD84-E759-4A95-A6EB-F8B54495217C}" type="presOf" srcId="{FE4CEF48-68E4-4EC2-8087-EC42471F5308}" destId="{0B6F7CD7-2057-425A-BF73-973CEC7D25C8}" srcOrd="0" destOrd="0" presId="urn:microsoft.com/office/officeart/2018/2/layout/IconLabelList"/>
    <dgm:cxn modelId="{1E5BC69B-676B-41B9-AC8F-6F5B732E02FA}" type="presOf" srcId="{1296CB32-AD72-4535-9D4F-3B80D2BAF01C}" destId="{CAD60CFF-5BF3-4F35-A007-37644C81308A}" srcOrd="0" destOrd="0" presId="urn:microsoft.com/office/officeart/2018/2/layout/IconLabelList"/>
    <dgm:cxn modelId="{38AD48AA-4E57-412A-B69B-ED982BE4A7F5}" type="presOf" srcId="{7619FDD2-B0B4-4FFD-B571-91F1C8E10C1D}" destId="{E3A5A58D-9310-40D5-B506-70CBFCD63749}" srcOrd="0" destOrd="0" presId="urn:microsoft.com/office/officeart/2018/2/layout/IconLabelList"/>
    <dgm:cxn modelId="{2A3FC2F4-697D-49E8-96F3-F28AE420E531}" srcId="{21EABF4B-A3CE-4DF0-9AB4-F6AFDC95175C}" destId="{7619FDD2-B0B4-4FFD-B571-91F1C8E10C1D}" srcOrd="2" destOrd="0" parTransId="{3DCC9530-E325-45B5-A64E-E1F786AD5859}" sibTransId="{CDD9DC10-E864-4A37-9794-46938A7CA134}"/>
    <dgm:cxn modelId="{8C1DBD1A-A242-4CF4-BB6F-54BCD8E28095}" type="presParOf" srcId="{A1831848-569C-4E2B-8BAC-13ACF7B1768A}" destId="{470E00F0-D479-4536-A24E-B36AD0840628}" srcOrd="0" destOrd="0" presId="urn:microsoft.com/office/officeart/2018/2/layout/IconLabelList"/>
    <dgm:cxn modelId="{FBC985CB-0EC3-41DC-B9C9-907A7DDCEFD4}" type="presParOf" srcId="{470E00F0-D479-4536-A24E-B36AD0840628}" destId="{A3FB6B67-A615-4784-AB1B-E8835BF030B5}" srcOrd="0" destOrd="0" presId="urn:microsoft.com/office/officeart/2018/2/layout/IconLabelList"/>
    <dgm:cxn modelId="{100AB74D-A45A-4745-B060-A0B4B0D37DF5}" type="presParOf" srcId="{470E00F0-D479-4536-A24E-B36AD0840628}" destId="{2DB3BF81-4B15-4DBF-9E39-43FE0019DEA3}" srcOrd="1" destOrd="0" presId="urn:microsoft.com/office/officeart/2018/2/layout/IconLabelList"/>
    <dgm:cxn modelId="{138ADE73-9F7B-4D12-BF4B-13B06D6F2559}" type="presParOf" srcId="{470E00F0-D479-4536-A24E-B36AD0840628}" destId="{CAD60CFF-5BF3-4F35-A007-37644C81308A}" srcOrd="2" destOrd="0" presId="urn:microsoft.com/office/officeart/2018/2/layout/IconLabelList"/>
    <dgm:cxn modelId="{8B62BDEE-8ADA-4385-AE4D-F52EB25713E7}" type="presParOf" srcId="{A1831848-569C-4E2B-8BAC-13ACF7B1768A}" destId="{FF785DB2-C365-4E24-9A6B-61F0CB09C957}" srcOrd="1" destOrd="0" presId="urn:microsoft.com/office/officeart/2018/2/layout/IconLabelList"/>
    <dgm:cxn modelId="{C5A68436-9C80-4156-A9CC-D2BC40B2DCC6}" type="presParOf" srcId="{A1831848-569C-4E2B-8BAC-13ACF7B1768A}" destId="{775C02CF-DF67-46B1-A9C3-1F1DCBF0D5E2}" srcOrd="2" destOrd="0" presId="urn:microsoft.com/office/officeart/2018/2/layout/IconLabelList"/>
    <dgm:cxn modelId="{A4B872E7-31D5-479C-81A1-EB240EA7F875}" type="presParOf" srcId="{775C02CF-DF67-46B1-A9C3-1F1DCBF0D5E2}" destId="{35566FF9-C3ED-4F95-A60F-773B6E6DAE04}" srcOrd="0" destOrd="0" presId="urn:microsoft.com/office/officeart/2018/2/layout/IconLabelList"/>
    <dgm:cxn modelId="{6E964E5C-394D-442F-87B8-0CBA7B0B509C}" type="presParOf" srcId="{775C02CF-DF67-46B1-A9C3-1F1DCBF0D5E2}" destId="{707692F1-5AE5-4251-BBB5-D93217C5D001}" srcOrd="1" destOrd="0" presId="urn:microsoft.com/office/officeart/2018/2/layout/IconLabelList"/>
    <dgm:cxn modelId="{6D4992EE-A351-4129-BC9C-DB49D9098556}" type="presParOf" srcId="{775C02CF-DF67-46B1-A9C3-1F1DCBF0D5E2}" destId="{0B6F7CD7-2057-425A-BF73-973CEC7D25C8}" srcOrd="2" destOrd="0" presId="urn:microsoft.com/office/officeart/2018/2/layout/IconLabelList"/>
    <dgm:cxn modelId="{87652AAE-EB3C-4D86-A875-34ABFE4782CA}" type="presParOf" srcId="{A1831848-569C-4E2B-8BAC-13ACF7B1768A}" destId="{F516BABE-49A7-45FF-BF32-E8B7FAC5E65D}" srcOrd="3" destOrd="0" presId="urn:microsoft.com/office/officeart/2018/2/layout/IconLabelList"/>
    <dgm:cxn modelId="{A423788A-DA84-4D9E-83BD-3F73787055E6}" type="presParOf" srcId="{A1831848-569C-4E2B-8BAC-13ACF7B1768A}" destId="{F6D696A4-2526-45DC-8A58-D0EE1C511DBE}" srcOrd="4" destOrd="0" presId="urn:microsoft.com/office/officeart/2018/2/layout/IconLabelList"/>
    <dgm:cxn modelId="{31C9F11B-544C-439E-9A3C-0393BAC8CE7F}" type="presParOf" srcId="{F6D696A4-2526-45DC-8A58-D0EE1C511DBE}" destId="{49F00258-FA1F-4C84-83CA-767F24AD4EBF}" srcOrd="0" destOrd="0" presId="urn:microsoft.com/office/officeart/2018/2/layout/IconLabelList"/>
    <dgm:cxn modelId="{D57A3288-5155-49B0-89B4-2A7647747298}" type="presParOf" srcId="{F6D696A4-2526-45DC-8A58-D0EE1C511DBE}" destId="{0E564F69-D696-40FD-B7D8-B8909FB100EC}" srcOrd="1" destOrd="0" presId="urn:microsoft.com/office/officeart/2018/2/layout/IconLabelList"/>
    <dgm:cxn modelId="{6B5EA050-24AC-45D1-9704-A2ABD2A65F4B}" type="presParOf" srcId="{F6D696A4-2526-45DC-8A58-D0EE1C511DBE}" destId="{E3A5A58D-9310-40D5-B506-70CBFCD637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59DC37-9812-4F92-9A36-C2721F25AE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BD9406-266F-4593-87D8-1DE8301D3A16}">
      <dgm:prSet/>
      <dgm:spPr/>
      <dgm:t>
        <a:bodyPr/>
        <a:lstStyle/>
        <a:p>
          <a:r>
            <a:rPr lang="en-GB"/>
            <a:t>Google scholar is a useful tool but has both pros and cons</a:t>
          </a:r>
          <a:endParaRPr lang="en-US"/>
        </a:p>
      </dgm:t>
    </dgm:pt>
    <dgm:pt modelId="{8D87A853-C86F-401D-80C5-EE3EFB5A256A}" type="parTrans" cxnId="{DA4B62D3-723C-42A1-AAC9-1CF528849F72}">
      <dgm:prSet/>
      <dgm:spPr/>
      <dgm:t>
        <a:bodyPr/>
        <a:lstStyle/>
        <a:p>
          <a:endParaRPr lang="en-US"/>
        </a:p>
      </dgm:t>
    </dgm:pt>
    <dgm:pt modelId="{C21F1B43-818A-46AA-A3AD-736B861729F9}" type="sibTrans" cxnId="{DA4B62D3-723C-42A1-AAC9-1CF528849F72}">
      <dgm:prSet/>
      <dgm:spPr/>
      <dgm:t>
        <a:bodyPr/>
        <a:lstStyle/>
        <a:p>
          <a:endParaRPr lang="en-US"/>
        </a:p>
      </dgm:t>
    </dgm:pt>
    <dgm:pt modelId="{D4819FF7-13CC-43C3-9853-8ACA632A9D36}">
      <dgm:prSet/>
      <dgm:spPr/>
      <dgm:t>
        <a:bodyPr/>
        <a:lstStyle/>
        <a:p>
          <a:r>
            <a:rPr lang="en-GB"/>
            <a:t>Pros: free (ish), easy to use, can see cited by</a:t>
          </a:r>
          <a:endParaRPr lang="en-US"/>
        </a:p>
      </dgm:t>
    </dgm:pt>
    <dgm:pt modelId="{F2C2D933-069E-40EA-B792-1C1C355D3A15}" type="parTrans" cxnId="{87BA6A18-80C4-4A7B-8D1E-EE29F081EC60}">
      <dgm:prSet/>
      <dgm:spPr/>
      <dgm:t>
        <a:bodyPr/>
        <a:lstStyle/>
        <a:p>
          <a:endParaRPr lang="en-US"/>
        </a:p>
      </dgm:t>
    </dgm:pt>
    <dgm:pt modelId="{CAD0BD23-4244-4546-9848-35B437C46071}" type="sibTrans" cxnId="{87BA6A18-80C4-4A7B-8D1E-EE29F081EC60}">
      <dgm:prSet/>
      <dgm:spPr/>
      <dgm:t>
        <a:bodyPr/>
        <a:lstStyle/>
        <a:p>
          <a:endParaRPr lang="en-US"/>
        </a:p>
      </dgm:t>
    </dgm:pt>
    <dgm:pt modelId="{0EC5B085-AE96-4AFB-8A76-81A66C1F66EA}">
      <dgm:prSet/>
      <dgm:spPr/>
      <dgm:t>
        <a:bodyPr/>
        <a:lstStyle/>
        <a:p>
          <a:r>
            <a:rPr lang="en-GB"/>
            <a:t>Cons: limitations in the type of search, has too wide a reach</a:t>
          </a:r>
          <a:endParaRPr lang="en-US"/>
        </a:p>
      </dgm:t>
    </dgm:pt>
    <dgm:pt modelId="{2E5E5212-CDA0-4F13-8847-21AD79B754D0}" type="parTrans" cxnId="{459ECA16-2404-455D-9690-3C8BF5A0C3B8}">
      <dgm:prSet/>
      <dgm:spPr/>
      <dgm:t>
        <a:bodyPr/>
        <a:lstStyle/>
        <a:p>
          <a:endParaRPr lang="en-US"/>
        </a:p>
      </dgm:t>
    </dgm:pt>
    <dgm:pt modelId="{ED8E09FB-1156-4E1D-8989-9C15CD7AAC00}" type="sibTrans" cxnId="{459ECA16-2404-455D-9690-3C8BF5A0C3B8}">
      <dgm:prSet/>
      <dgm:spPr/>
      <dgm:t>
        <a:bodyPr/>
        <a:lstStyle/>
        <a:p>
          <a:endParaRPr lang="en-US"/>
        </a:p>
      </dgm:t>
    </dgm:pt>
    <dgm:pt modelId="{F0616CE1-29B7-4807-AA5B-1D5ADAF29273}" type="pres">
      <dgm:prSet presAssocID="{EB59DC37-9812-4F92-9A36-C2721F25AEF2}" presName="root" presStyleCnt="0">
        <dgm:presLayoutVars>
          <dgm:dir/>
          <dgm:resizeHandles val="exact"/>
        </dgm:presLayoutVars>
      </dgm:prSet>
      <dgm:spPr/>
    </dgm:pt>
    <dgm:pt modelId="{41AE4B41-9188-4789-9589-CEA2042DF9AA}" type="pres">
      <dgm:prSet presAssocID="{FCBD9406-266F-4593-87D8-1DE8301D3A16}" presName="compNode" presStyleCnt="0"/>
      <dgm:spPr/>
    </dgm:pt>
    <dgm:pt modelId="{280C9A88-2E5D-441A-8E2B-9E609A74791A}" type="pres">
      <dgm:prSet presAssocID="{FCBD9406-266F-4593-87D8-1DE8301D3A16}" presName="bgRect" presStyleLbl="bgShp" presStyleIdx="0" presStyleCnt="3"/>
      <dgm:spPr/>
    </dgm:pt>
    <dgm:pt modelId="{ACAB4BB0-C004-4C65-978B-1BE07CA00DDF}" type="pres">
      <dgm:prSet presAssocID="{FCBD9406-266F-4593-87D8-1DE8301D3A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0279822D-7C0D-4D2A-8710-77180EFAAB4C}" type="pres">
      <dgm:prSet presAssocID="{FCBD9406-266F-4593-87D8-1DE8301D3A16}" presName="spaceRect" presStyleCnt="0"/>
      <dgm:spPr/>
    </dgm:pt>
    <dgm:pt modelId="{1298D435-C425-48F1-8259-73513F7A04C8}" type="pres">
      <dgm:prSet presAssocID="{FCBD9406-266F-4593-87D8-1DE8301D3A16}" presName="parTx" presStyleLbl="revTx" presStyleIdx="0" presStyleCnt="3">
        <dgm:presLayoutVars>
          <dgm:chMax val="0"/>
          <dgm:chPref val="0"/>
        </dgm:presLayoutVars>
      </dgm:prSet>
      <dgm:spPr/>
    </dgm:pt>
    <dgm:pt modelId="{DFF68604-FC96-483F-80C5-946420D2ABF0}" type="pres">
      <dgm:prSet presAssocID="{C21F1B43-818A-46AA-A3AD-736B861729F9}" presName="sibTrans" presStyleCnt="0"/>
      <dgm:spPr/>
    </dgm:pt>
    <dgm:pt modelId="{F0F09572-FF09-43E2-911E-1135FDC1C97C}" type="pres">
      <dgm:prSet presAssocID="{D4819FF7-13CC-43C3-9853-8ACA632A9D36}" presName="compNode" presStyleCnt="0"/>
      <dgm:spPr/>
    </dgm:pt>
    <dgm:pt modelId="{D70D6541-BFCE-468D-A0CF-E84177EBC5B4}" type="pres">
      <dgm:prSet presAssocID="{D4819FF7-13CC-43C3-9853-8ACA632A9D36}" presName="bgRect" presStyleLbl="bgShp" presStyleIdx="1" presStyleCnt="3"/>
      <dgm:spPr/>
    </dgm:pt>
    <dgm:pt modelId="{BC14E2BD-7330-42B5-9200-1FAB367CD57A}" type="pres">
      <dgm:prSet presAssocID="{D4819FF7-13CC-43C3-9853-8ACA632A9D3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51AA3F84-7564-4A6E-9974-D1B2AB7F8593}" type="pres">
      <dgm:prSet presAssocID="{D4819FF7-13CC-43C3-9853-8ACA632A9D36}" presName="spaceRect" presStyleCnt="0"/>
      <dgm:spPr/>
    </dgm:pt>
    <dgm:pt modelId="{B4CE1AC3-1322-4FCB-89E8-5D2568B0C7F5}" type="pres">
      <dgm:prSet presAssocID="{D4819FF7-13CC-43C3-9853-8ACA632A9D36}" presName="parTx" presStyleLbl="revTx" presStyleIdx="1" presStyleCnt="3">
        <dgm:presLayoutVars>
          <dgm:chMax val="0"/>
          <dgm:chPref val="0"/>
        </dgm:presLayoutVars>
      </dgm:prSet>
      <dgm:spPr/>
    </dgm:pt>
    <dgm:pt modelId="{80265D51-68AE-43D4-8E91-B4EB304531F2}" type="pres">
      <dgm:prSet presAssocID="{CAD0BD23-4244-4546-9848-35B437C46071}" presName="sibTrans" presStyleCnt="0"/>
      <dgm:spPr/>
    </dgm:pt>
    <dgm:pt modelId="{72802EAA-6A20-410E-ABFA-8336DAF4A030}" type="pres">
      <dgm:prSet presAssocID="{0EC5B085-AE96-4AFB-8A76-81A66C1F66EA}" presName="compNode" presStyleCnt="0"/>
      <dgm:spPr/>
    </dgm:pt>
    <dgm:pt modelId="{C570E6F7-70BB-46F1-B8F9-A3293D1F8769}" type="pres">
      <dgm:prSet presAssocID="{0EC5B085-AE96-4AFB-8A76-81A66C1F66EA}" presName="bgRect" presStyleLbl="bgShp" presStyleIdx="2" presStyleCnt="3"/>
      <dgm:spPr/>
    </dgm:pt>
    <dgm:pt modelId="{0C101FFD-9A0A-419C-8B8E-D66786040B5A}" type="pres">
      <dgm:prSet presAssocID="{0EC5B085-AE96-4AFB-8A76-81A66C1F66E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2468191-8FA9-484C-AC71-4DD1C838AC46}" type="pres">
      <dgm:prSet presAssocID="{0EC5B085-AE96-4AFB-8A76-81A66C1F66EA}" presName="spaceRect" presStyleCnt="0"/>
      <dgm:spPr/>
    </dgm:pt>
    <dgm:pt modelId="{4796D136-1C5B-4BF0-9655-78242E25D6A1}" type="pres">
      <dgm:prSet presAssocID="{0EC5B085-AE96-4AFB-8A76-81A66C1F66E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59ECA16-2404-455D-9690-3C8BF5A0C3B8}" srcId="{EB59DC37-9812-4F92-9A36-C2721F25AEF2}" destId="{0EC5B085-AE96-4AFB-8A76-81A66C1F66EA}" srcOrd="2" destOrd="0" parTransId="{2E5E5212-CDA0-4F13-8847-21AD79B754D0}" sibTransId="{ED8E09FB-1156-4E1D-8989-9C15CD7AAC00}"/>
    <dgm:cxn modelId="{87BA6A18-80C4-4A7B-8D1E-EE29F081EC60}" srcId="{EB59DC37-9812-4F92-9A36-C2721F25AEF2}" destId="{D4819FF7-13CC-43C3-9853-8ACA632A9D36}" srcOrd="1" destOrd="0" parTransId="{F2C2D933-069E-40EA-B792-1C1C355D3A15}" sibTransId="{CAD0BD23-4244-4546-9848-35B437C46071}"/>
    <dgm:cxn modelId="{5790F565-9F34-4F08-8D7D-6135A5B23AD3}" type="presOf" srcId="{0EC5B085-AE96-4AFB-8A76-81A66C1F66EA}" destId="{4796D136-1C5B-4BF0-9655-78242E25D6A1}" srcOrd="0" destOrd="0" presId="urn:microsoft.com/office/officeart/2018/2/layout/IconVerticalSolidList"/>
    <dgm:cxn modelId="{0B671283-72F4-44CC-AA54-5B1E7A6DFF7E}" type="presOf" srcId="{FCBD9406-266F-4593-87D8-1DE8301D3A16}" destId="{1298D435-C425-48F1-8259-73513F7A04C8}" srcOrd="0" destOrd="0" presId="urn:microsoft.com/office/officeart/2018/2/layout/IconVerticalSolidList"/>
    <dgm:cxn modelId="{06D1C8A3-7633-4F6D-A0FD-D771B4FAE220}" type="presOf" srcId="{EB59DC37-9812-4F92-9A36-C2721F25AEF2}" destId="{F0616CE1-29B7-4807-AA5B-1D5ADAF29273}" srcOrd="0" destOrd="0" presId="urn:microsoft.com/office/officeart/2018/2/layout/IconVerticalSolidList"/>
    <dgm:cxn modelId="{C67A3FC7-C9BB-4485-BE13-06E93FE76A56}" type="presOf" srcId="{D4819FF7-13CC-43C3-9853-8ACA632A9D36}" destId="{B4CE1AC3-1322-4FCB-89E8-5D2568B0C7F5}" srcOrd="0" destOrd="0" presId="urn:microsoft.com/office/officeart/2018/2/layout/IconVerticalSolidList"/>
    <dgm:cxn modelId="{DA4B62D3-723C-42A1-AAC9-1CF528849F72}" srcId="{EB59DC37-9812-4F92-9A36-C2721F25AEF2}" destId="{FCBD9406-266F-4593-87D8-1DE8301D3A16}" srcOrd="0" destOrd="0" parTransId="{8D87A853-C86F-401D-80C5-EE3EFB5A256A}" sibTransId="{C21F1B43-818A-46AA-A3AD-736B861729F9}"/>
    <dgm:cxn modelId="{B372E0CF-9FE1-4719-A408-EF761C41943C}" type="presParOf" srcId="{F0616CE1-29B7-4807-AA5B-1D5ADAF29273}" destId="{41AE4B41-9188-4789-9589-CEA2042DF9AA}" srcOrd="0" destOrd="0" presId="urn:microsoft.com/office/officeart/2018/2/layout/IconVerticalSolidList"/>
    <dgm:cxn modelId="{A5254041-19F9-4F9B-9883-BFC00BFE1FCD}" type="presParOf" srcId="{41AE4B41-9188-4789-9589-CEA2042DF9AA}" destId="{280C9A88-2E5D-441A-8E2B-9E609A74791A}" srcOrd="0" destOrd="0" presId="urn:microsoft.com/office/officeart/2018/2/layout/IconVerticalSolidList"/>
    <dgm:cxn modelId="{28CEE55D-A761-4332-98A3-08CFE483332E}" type="presParOf" srcId="{41AE4B41-9188-4789-9589-CEA2042DF9AA}" destId="{ACAB4BB0-C004-4C65-978B-1BE07CA00DDF}" srcOrd="1" destOrd="0" presId="urn:microsoft.com/office/officeart/2018/2/layout/IconVerticalSolidList"/>
    <dgm:cxn modelId="{39EC1E62-9097-488D-AB04-3D7E9651B76D}" type="presParOf" srcId="{41AE4B41-9188-4789-9589-CEA2042DF9AA}" destId="{0279822D-7C0D-4D2A-8710-77180EFAAB4C}" srcOrd="2" destOrd="0" presId="urn:microsoft.com/office/officeart/2018/2/layout/IconVerticalSolidList"/>
    <dgm:cxn modelId="{EDDC5A0C-5664-4F10-91C0-7E779B6A0F11}" type="presParOf" srcId="{41AE4B41-9188-4789-9589-CEA2042DF9AA}" destId="{1298D435-C425-48F1-8259-73513F7A04C8}" srcOrd="3" destOrd="0" presId="urn:microsoft.com/office/officeart/2018/2/layout/IconVerticalSolidList"/>
    <dgm:cxn modelId="{AC48AA01-7806-497F-A7C0-85B7850B2D58}" type="presParOf" srcId="{F0616CE1-29B7-4807-AA5B-1D5ADAF29273}" destId="{DFF68604-FC96-483F-80C5-946420D2ABF0}" srcOrd="1" destOrd="0" presId="urn:microsoft.com/office/officeart/2018/2/layout/IconVerticalSolidList"/>
    <dgm:cxn modelId="{55B9EF72-B837-4A96-A97D-0FD26AD547F7}" type="presParOf" srcId="{F0616CE1-29B7-4807-AA5B-1D5ADAF29273}" destId="{F0F09572-FF09-43E2-911E-1135FDC1C97C}" srcOrd="2" destOrd="0" presId="urn:microsoft.com/office/officeart/2018/2/layout/IconVerticalSolidList"/>
    <dgm:cxn modelId="{F320668C-2147-44AE-A32C-D720F2FBACCF}" type="presParOf" srcId="{F0F09572-FF09-43E2-911E-1135FDC1C97C}" destId="{D70D6541-BFCE-468D-A0CF-E84177EBC5B4}" srcOrd="0" destOrd="0" presId="urn:microsoft.com/office/officeart/2018/2/layout/IconVerticalSolidList"/>
    <dgm:cxn modelId="{881F4CA2-4790-4E18-920F-319142D04A45}" type="presParOf" srcId="{F0F09572-FF09-43E2-911E-1135FDC1C97C}" destId="{BC14E2BD-7330-42B5-9200-1FAB367CD57A}" srcOrd="1" destOrd="0" presId="urn:microsoft.com/office/officeart/2018/2/layout/IconVerticalSolidList"/>
    <dgm:cxn modelId="{EE4BDA64-71EA-497E-A778-33C8F982A774}" type="presParOf" srcId="{F0F09572-FF09-43E2-911E-1135FDC1C97C}" destId="{51AA3F84-7564-4A6E-9974-D1B2AB7F8593}" srcOrd="2" destOrd="0" presId="urn:microsoft.com/office/officeart/2018/2/layout/IconVerticalSolidList"/>
    <dgm:cxn modelId="{5B16CB92-3C11-4AC7-8672-948C184FC1A4}" type="presParOf" srcId="{F0F09572-FF09-43E2-911E-1135FDC1C97C}" destId="{B4CE1AC3-1322-4FCB-89E8-5D2568B0C7F5}" srcOrd="3" destOrd="0" presId="urn:microsoft.com/office/officeart/2018/2/layout/IconVerticalSolidList"/>
    <dgm:cxn modelId="{6708CAF3-F84F-4CE8-83E1-2C0C31DA4052}" type="presParOf" srcId="{F0616CE1-29B7-4807-AA5B-1D5ADAF29273}" destId="{80265D51-68AE-43D4-8E91-B4EB304531F2}" srcOrd="3" destOrd="0" presId="urn:microsoft.com/office/officeart/2018/2/layout/IconVerticalSolidList"/>
    <dgm:cxn modelId="{58EB6370-553F-4201-B900-3B1F2EA6E692}" type="presParOf" srcId="{F0616CE1-29B7-4807-AA5B-1D5ADAF29273}" destId="{72802EAA-6A20-410E-ABFA-8336DAF4A030}" srcOrd="4" destOrd="0" presId="urn:microsoft.com/office/officeart/2018/2/layout/IconVerticalSolidList"/>
    <dgm:cxn modelId="{22EBA66E-36DD-4B0F-9566-C7EE03476D38}" type="presParOf" srcId="{72802EAA-6A20-410E-ABFA-8336DAF4A030}" destId="{C570E6F7-70BB-46F1-B8F9-A3293D1F8769}" srcOrd="0" destOrd="0" presId="urn:microsoft.com/office/officeart/2018/2/layout/IconVerticalSolidList"/>
    <dgm:cxn modelId="{6B3749BF-6775-4178-821E-45C212DC15E5}" type="presParOf" srcId="{72802EAA-6A20-410E-ABFA-8336DAF4A030}" destId="{0C101FFD-9A0A-419C-8B8E-D66786040B5A}" srcOrd="1" destOrd="0" presId="urn:microsoft.com/office/officeart/2018/2/layout/IconVerticalSolidList"/>
    <dgm:cxn modelId="{E288BE51-92F6-4CA1-A618-1BAD06614BA5}" type="presParOf" srcId="{72802EAA-6A20-410E-ABFA-8336DAF4A030}" destId="{02468191-8FA9-484C-AC71-4DD1C838AC46}" srcOrd="2" destOrd="0" presId="urn:microsoft.com/office/officeart/2018/2/layout/IconVerticalSolidList"/>
    <dgm:cxn modelId="{7C2F981C-27D9-4D43-952E-3D569D6379A7}" type="presParOf" srcId="{72802EAA-6A20-410E-ABFA-8336DAF4A030}" destId="{4796D136-1C5B-4BF0-9655-78242E25D6A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C54124-90F4-44AE-9C54-59B18FB4230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2090C9F-3B06-4CC0-BBC9-EDBA221DCBD7}">
      <dgm:prSet/>
      <dgm:spPr/>
      <dgm:t>
        <a:bodyPr/>
        <a:lstStyle/>
        <a:p>
          <a:r>
            <a:rPr lang="en-US"/>
            <a:t>Example – Computational thinking</a:t>
          </a:r>
        </a:p>
      </dgm:t>
    </dgm:pt>
    <dgm:pt modelId="{66F52491-1A5F-45A2-8CC6-4408F52C49E7}" type="parTrans" cxnId="{00F7F618-86DD-49C3-BE5C-1D603C26D4A9}">
      <dgm:prSet/>
      <dgm:spPr/>
      <dgm:t>
        <a:bodyPr/>
        <a:lstStyle/>
        <a:p>
          <a:endParaRPr lang="en-US"/>
        </a:p>
      </dgm:t>
    </dgm:pt>
    <dgm:pt modelId="{74CFD5AC-2154-4FAB-A308-6AD84071EF1E}" type="sibTrans" cxnId="{00F7F618-86DD-49C3-BE5C-1D603C26D4A9}">
      <dgm:prSet/>
      <dgm:spPr/>
      <dgm:t>
        <a:bodyPr/>
        <a:lstStyle/>
        <a:p>
          <a:endParaRPr lang="en-US"/>
        </a:p>
      </dgm:t>
    </dgm:pt>
    <dgm:pt modelId="{2E8576EC-C9EA-46FC-A2CC-1CF3A9A76926}">
      <dgm:prSet/>
      <dgm:spPr/>
      <dgm:t>
        <a:bodyPr/>
        <a:lstStyle/>
        <a:p>
          <a:r>
            <a:rPr lang="en-US"/>
            <a:t>History</a:t>
          </a:r>
        </a:p>
      </dgm:t>
    </dgm:pt>
    <dgm:pt modelId="{E1D744CF-D852-48D8-ABA5-0603CACBE5DB}" type="parTrans" cxnId="{84A8A47A-2E50-4696-B9B7-14FBE7DD3B73}">
      <dgm:prSet/>
      <dgm:spPr/>
      <dgm:t>
        <a:bodyPr/>
        <a:lstStyle/>
        <a:p>
          <a:endParaRPr lang="en-US"/>
        </a:p>
      </dgm:t>
    </dgm:pt>
    <dgm:pt modelId="{4C36CD7B-5D4D-4DE6-B538-D1E479147D1C}" type="sibTrans" cxnId="{84A8A47A-2E50-4696-B9B7-14FBE7DD3B73}">
      <dgm:prSet/>
      <dgm:spPr/>
      <dgm:t>
        <a:bodyPr/>
        <a:lstStyle/>
        <a:p>
          <a:endParaRPr lang="en-US"/>
        </a:p>
      </dgm:t>
    </dgm:pt>
    <dgm:pt modelId="{3026C71B-F349-4D7E-B2C9-A2BBB906AC15}">
      <dgm:prSet/>
      <dgm:spPr/>
      <dgm:t>
        <a:bodyPr/>
        <a:lstStyle/>
        <a:p>
          <a:r>
            <a:rPr lang="en-US"/>
            <a:t>How has it been implemented globally?</a:t>
          </a:r>
        </a:p>
      </dgm:t>
    </dgm:pt>
    <dgm:pt modelId="{7BBE4EB0-BF99-453F-9FE4-A3A231ED4426}" type="parTrans" cxnId="{9BFC3445-5923-45AA-84D1-83A0A1428C98}">
      <dgm:prSet/>
      <dgm:spPr/>
      <dgm:t>
        <a:bodyPr/>
        <a:lstStyle/>
        <a:p>
          <a:endParaRPr lang="en-US"/>
        </a:p>
      </dgm:t>
    </dgm:pt>
    <dgm:pt modelId="{344C5F2D-A0A1-4558-A5E8-2EC5FDD8AAA2}" type="sibTrans" cxnId="{9BFC3445-5923-45AA-84D1-83A0A1428C98}">
      <dgm:prSet/>
      <dgm:spPr/>
      <dgm:t>
        <a:bodyPr/>
        <a:lstStyle/>
        <a:p>
          <a:endParaRPr lang="en-US"/>
        </a:p>
      </dgm:t>
    </dgm:pt>
    <dgm:pt modelId="{7D9D0D59-0B1F-447C-AFAE-3C8C215B7494}">
      <dgm:prSet/>
      <dgm:spPr/>
      <dgm:t>
        <a:bodyPr/>
        <a:lstStyle/>
        <a:p>
          <a:r>
            <a:rPr lang="en-US"/>
            <a:t>How does it look in CFW?</a:t>
          </a:r>
        </a:p>
      </dgm:t>
    </dgm:pt>
    <dgm:pt modelId="{CA8ACFFE-CA46-4A3E-B31B-432EDD0AE1B7}" type="parTrans" cxnId="{3E3FCC83-E446-48F9-891D-3747864A7208}">
      <dgm:prSet/>
      <dgm:spPr/>
      <dgm:t>
        <a:bodyPr/>
        <a:lstStyle/>
        <a:p>
          <a:endParaRPr lang="en-US"/>
        </a:p>
      </dgm:t>
    </dgm:pt>
    <dgm:pt modelId="{D7861ED5-FDEE-4512-B87D-3903B276B435}" type="sibTrans" cxnId="{3E3FCC83-E446-48F9-891D-3747864A7208}">
      <dgm:prSet/>
      <dgm:spPr/>
      <dgm:t>
        <a:bodyPr/>
        <a:lstStyle/>
        <a:p>
          <a:endParaRPr lang="en-US"/>
        </a:p>
      </dgm:t>
    </dgm:pt>
    <dgm:pt modelId="{8669287B-3C0A-4850-9904-E901C65C244A}">
      <dgm:prSet/>
      <dgm:spPr/>
      <dgm:t>
        <a:bodyPr/>
        <a:lstStyle/>
        <a:p>
          <a:r>
            <a:rPr lang="en-US"/>
            <a:t>How is it being taught?</a:t>
          </a:r>
        </a:p>
      </dgm:t>
    </dgm:pt>
    <dgm:pt modelId="{9B0CB2ED-5849-4C68-AE36-D0AD4A28DF78}" type="parTrans" cxnId="{0077BE80-0201-465D-8FDE-1F24F452A01D}">
      <dgm:prSet/>
      <dgm:spPr/>
      <dgm:t>
        <a:bodyPr/>
        <a:lstStyle/>
        <a:p>
          <a:endParaRPr lang="en-US"/>
        </a:p>
      </dgm:t>
    </dgm:pt>
    <dgm:pt modelId="{83D30D7C-DC0E-4A92-BEF0-E3776B29FC22}" type="sibTrans" cxnId="{0077BE80-0201-465D-8FDE-1F24F452A01D}">
      <dgm:prSet/>
      <dgm:spPr/>
      <dgm:t>
        <a:bodyPr/>
        <a:lstStyle/>
        <a:p>
          <a:endParaRPr lang="en-US"/>
        </a:p>
      </dgm:t>
    </dgm:pt>
    <dgm:pt modelId="{3F29B354-91EB-4EB4-B01A-2E72C2A26749}">
      <dgm:prSet/>
      <dgm:spPr/>
      <dgm:t>
        <a:bodyPr/>
        <a:lstStyle/>
        <a:p>
          <a:r>
            <a:rPr lang="en-US"/>
            <a:t>What shows it’s beneficial?</a:t>
          </a:r>
        </a:p>
      </dgm:t>
    </dgm:pt>
    <dgm:pt modelId="{CA4DC173-19FF-4FFB-9A58-DF861B90B994}" type="parTrans" cxnId="{D85CCFC0-5C60-4524-A810-F217CAD17078}">
      <dgm:prSet/>
      <dgm:spPr/>
      <dgm:t>
        <a:bodyPr/>
        <a:lstStyle/>
        <a:p>
          <a:endParaRPr lang="en-US"/>
        </a:p>
      </dgm:t>
    </dgm:pt>
    <dgm:pt modelId="{9D0A53CA-6532-4839-B195-B4292699C558}" type="sibTrans" cxnId="{D85CCFC0-5C60-4524-A810-F217CAD17078}">
      <dgm:prSet/>
      <dgm:spPr/>
      <dgm:t>
        <a:bodyPr/>
        <a:lstStyle/>
        <a:p>
          <a:endParaRPr lang="en-US"/>
        </a:p>
      </dgm:t>
    </dgm:pt>
    <dgm:pt modelId="{1F0C11A6-462B-0E49-900E-0447ED10F19E}" type="pres">
      <dgm:prSet presAssocID="{C3C54124-90F4-44AE-9C54-59B18FB42302}" presName="Name0" presStyleCnt="0">
        <dgm:presLayoutVars>
          <dgm:dir/>
          <dgm:resizeHandles val="exact"/>
        </dgm:presLayoutVars>
      </dgm:prSet>
      <dgm:spPr/>
    </dgm:pt>
    <dgm:pt modelId="{698C91E8-91D4-BA4D-8C4F-B4EF4A84125B}" type="pres">
      <dgm:prSet presAssocID="{62090C9F-3B06-4CC0-BBC9-EDBA221DCBD7}" presName="node" presStyleLbl="node1" presStyleIdx="0" presStyleCnt="6">
        <dgm:presLayoutVars>
          <dgm:bulletEnabled val="1"/>
        </dgm:presLayoutVars>
      </dgm:prSet>
      <dgm:spPr/>
    </dgm:pt>
    <dgm:pt modelId="{A7C437FE-244B-8140-A888-E7C058E6B17F}" type="pres">
      <dgm:prSet presAssocID="{74CFD5AC-2154-4FAB-A308-6AD84071EF1E}" presName="sibTrans" presStyleLbl="sibTrans1D1" presStyleIdx="0" presStyleCnt="5"/>
      <dgm:spPr/>
    </dgm:pt>
    <dgm:pt modelId="{7FE7EDDE-6846-8543-818E-D61E20F7C5AA}" type="pres">
      <dgm:prSet presAssocID="{74CFD5AC-2154-4FAB-A308-6AD84071EF1E}" presName="connectorText" presStyleLbl="sibTrans1D1" presStyleIdx="0" presStyleCnt="5"/>
      <dgm:spPr/>
    </dgm:pt>
    <dgm:pt modelId="{CCC7AD07-FFB6-094F-9718-5D042D1D70D3}" type="pres">
      <dgm:prSet presAssocID="{2E8576EC-C9EA-46FC-A2CC-1CF3A9A76926}" presName="node" presStyleLbl="node1" presStyleIdx="1" presStyleCnt="6">
        <dgm:presLayoutVars>
          <dgm:bulletEnabled val="1"/>
        </dgm:presLayoutVars>
      </dgm:prSet>
      <dgm:spPr/>
    </dgm:pt>
    <dgm:pt modelId="{F028F492-34F1-1B42-A27D-DF3C138E6467}" type="pres">
      <dgm:prSet presAssocID="{4C36CD7B-5D4D-4DE6-B538-D1E479147D1C}" presName="sibTrans" presStyleLbl="sibTrans1D1" presStyleIdx="1" presStyleCnt="5"/>
      <dgm:spPr/>
    </dgm:pt>
    <dgm:pt modelId="{4DF0E1C3-CA44-6941-94F4-A7CC1F0E1F32}" type="pres">
      <dgm:prSet presAssocID="{4C36CD7B-5D4D-4DE6-B538-D1E479147D1C}" presName="connectorText" presStyleLbl="sibTrans1D1" presStyleIdx="1" presStyleCnt="5"/>
      <dgm:spPr/>
    </dgm:pt>
    <dgm:pt modelId="{8701D7BA-DE2C-F948-AB6B-025F728A66DE}" type="pres">
      <dgm:prSet presAssocID="{3026C71B-F349-4D7E-B2C9-A2BBB906AC15}" presName="node" presStyleLbl="node1" presStyleIdx="2" presStyleCnt="6">
        <dgm:presLayoutVars>
          <dgm:bulletEnabled val="1"/>
        </dgm:presLayoutVars>
      </dgm:prSet>
      <dgm:spPr/>
    </dgm:pt>
    <dgm:pt modelId="{CFA0666F-557C-1548-885F-0BC4D1F048E4}" type="pres">
      <dgm:prSet presAssocID="{344C5F2D-A0A1-4558-A5E8-2EC5FDD8AAA2}" presName="sibTrans" presStyleLbl="sibTrans1D1" presStyleIdx="2" presStyleCnt="5"/>
      <dgm:spPr/>
    </dgm:pt>
    <dgm:pt modelId="{0424E55D-6CCB-4A4B-8BB5-29E9F97A776E}" type="pres">
      <dgm:prSet presAssocID="{344C5F2D-A0A1-4558-A5E8-2EC5FDD8AAA2}" presName="connectorText" presStyleLbl="sibTrans1D1" presStyleIdx="2" presStyleCnt="5"/>
      <dgm:spPr/>
    </dgm:pt>
    <dgm:pt modelId="{F5B045DE-29F3-3443-9C5B-D3AB481A377F}" type="pres">
      <dgm:prSet presAssocID="{7D9D0D59-0B1F-447C-AFAE-3C8C215B7494}" presName="node" presStyleLbl="node1" presStyleIdx="3" presStyleCnt="6">
        <dgm:presLayoutVars>
          <dgm:bulletEnabled val="1"/>
        </dgm:presLayoutVars>
      </dgm:prSet>
      <dgm:spPr/>
    </dgm:pt>
    <dgm:pt modelId="{8599BB4D-6FE2-F442-934C-23C404506D5A}" type="pres">
      <dgm:prSet presAssocID="{D7861ED5-FDEE-4512-B87D-3903B276B435}" presName="sibTrans" presStyleLbl="sibTrans1D1" presStyleIdx="3" presStyleCnt="5"/>
      <dgm:spPr/>
    </dgm:pt>
    <dgm:pt modelId="{CBF71274-AF1D-C644-8938-4F90E15C8C60}" type="pres">
      <dgm:prSet presAssocID="{D7861ED5-FDEE-4512-B87D-3903B276B435}" presName="connectorText" presStyleLbl="sibTrans1D1" presStyleIdx="3" presStyleCnt="5"/>
      <dgm:spPr/>
    </dgm:pt>
    <dgm:pt modelId="{0785BDC9-4D82-2D4F-A42E-EC1CB263AAAD}" type="pres">
      <dgm:prSet presAssocID="{8669287B-3C0A-4850-9904-E901C65C244A}" presName="node" presStyleLbl="node1" presStyleIdx="4" presStyleCnt="6">
        <dgm:presLayoutVars>
          <dgm:bulletEnabled val="1"/>
        </dgm:presLayoutVars>
      </dgm:prSet>
      <dgm:spPr/>
    </dgm:pt>
    <dgm:pt modelId="{5FBA2EB7-CD5A-DE4B-844B-CBB19041457E}" type="pres">
      <dgm:prSet presAssocID="{83D30D7C-DC0E-4A92-BEF0-E3776B29FC22}" presName="sibTrans" presStyleLbl="sibTrans1D1" presStyleIdx="4" presStyleCnt="5"/>
      <dgm:spPr/>
    </dgm:pt>
    <dgm:pt modelId="{20A76C59-F0FE-144B-AB63-1AC400183999}" type="pres">
      <dgm:prSet presAssocID="{83D30D7C-DC0E-4A92-BEF0-E3776B29FC22}" presName="connectorText" presStyleLbl="sibTrans1D1" presStyleIdx="4" presStyleCnt="5"/>
      <dgm:spPr/>
    </dgm:pt>
    <dgm:pt modelId="{A69165D8-A77B-AB4C-80EF-4D0D037BEB3E}" type="pres">
      <dgm:prSet presAssocID="{3F29B354-91EB-4EB4-B01A-2E72C2A26749}" presName="node" presStyleLbl="node1" presStyleIdx="5" presStyleCnt="6">
        <dgm:presLayoutVars>
          <dgm:bulletEnabled val="1"/>
        </dgm:presLayoutVars>
      </dgm:prSet>
      <dgm:spPr/>
    </dgm:pt>
  </dgm:ptLst>
  <dgm:cxnLst>
    <dgm:cxn modelId="{456B6D0C-DD21-4D49-972A-BD1815B775D3}" type="presOf" srcId="{4C36CD7B-5D4D-4DE6-B538-D1E479147D1C}" destId="{F028F492-34F1-1B42-A27D-DF3C138E6467}" srcOrd="0" destOrd="0" presId="urn:microsoft.com/office/officeart/2016/7/layout/RepeatingBendingProcessNew"/>
    <dgm:cxn modelId="{00F7F618-86DD-49C3-BE5C-1D603C26D4A9}" srcId="{C3C54124-90F4-44AE-9C54-59B18FB42302}" destId="{62090C9F-3B06-4CC0-BBC9-EDBA221DCBD7}" srcOrd="0" destOrd="0" parTransId="{66F52491-1A5F-45A2-8CC6-4408F52C49E7}" sibTransId="{74CFD5AC-2154-4FAB-A308-6AD84071EF1E}"/>
    <dgm:cxn modelId="{416BD41F-6E35-324E-9453-FE4453F0F74E}" type="presOf" srcId="{4C36CD7B-5D4D-4DE6-B538-D1E479147D1C}" destId="{4DF0E1C3-CA44-6941-94F4-A7CC1F0E1F32}" srcOrd="1" destOrd="0" presId="urn:microsoft.com/office/officeart/2016/7/layout/RepeatingBendingProcessNew"/>
    <dgm:cxn modelId="{9BFC3445-5923-45AA-84D1-83A0A1428C98}" srcId="{C3C54124-90F4-44AE-9C54-59B18FB42302}" destId="{3026C71B-F349-4D7E-B2C9-A2BBB906AC15}" srcOrd="2" destOrd="0" parTransId="{7BBE4EB0-BF99-453F-9FE4-A3A231ED4426}" sibTransId="{344C5F2D-A0A1-4558-A5E8-2EC5FDD8AAA2}"/>
    <dgm:cxn modelId="{7320D447-AACF-D942-9464-0D2FC153F658}" type="presOf" srcId="{D7861ED5-FDEE-4512-B87D-3903B276B435}" destId="{8599BB4D-6FE2-F442-934C-23C404506D5A}" srcOrd="0" destOrd="0" presId="urn:microsoft.com/office/officeart/2016/7/layout/RepeatingBendingProcessNew"/>
    <dgm:cxn modelId="{ECB3774E-18D5-0145-91F9-C7CD16C30F27}" type="presOf" srcId="{74CFD5AC-2154-4FAB-A308-6AD84071EF1E}" destId="{A7C437FE-244B-8140-A888-E7C058E6B17F}" srcOrd="0" destOrd="0" presId="urn:microsoft.com/office/officeart/2016/7/layout/RepeatingBendingProcessNew"/>
    <dgm:cxn modelId="{E9143D6F-3F67-D547-AA1E-AA597E895DBC}" type="presOf" srcId="{D7861ED5-FDEE-4512-B87D-3903B276B435}" destId="{CBF71274-AF1D-C644-8938-4F90E15C8C60}" srcOrd="1" destOrd="0" presId="urn:microsoft.com/office/officeart/2016/7/layout/RepeatingBendingProcessNew"/>
    <dgm:cxn modelId="{031B8071-9747-F647-8F90-6346F610ABC2}" type="presOf" srcId="{C3C54124-90F4-44AE-9C54-59B18FB42302}" destId="{1F0C11A6-462B-0E49-900E-0447ED10F19E}" srcOrd="0" destOrd="0" presId="urn:microsoft.com/office/officeart/2016/7/layout/RepeatingBendingProcessNew"/>
    <dgm:cxn modelId="{84A8A47A-2E50-4696-B9B7-14FBE7DD3B73}" srcId="{C3C54124-90F4-44AE-9C54-59B18FB42302}" destId="{2E8576EC-C9EA-46FC-A2CC-1CF3A9A76926}" srcOrd="1" destOrd="0" parTransId="{E1D744CF-D852-48D8-ABA5-0603CACBE5DB}" sibTransId="{4C36CD7B-5D4D-4DE6-B538-D1E479147D1C}"/>
    <dgm:cxn modelId="{B0CA207D-BBE9-5746-9CD7-A9EC53221F9C}" type="presOf" srcId="{7D9D0D59-0B1F-447C-AFAE-3C8C215B7494}" destId="{F5B045DE-29F3-3443-9C5B-D3AB481A377F}" srcOrd="0" destOrd="0" presId="urn:microsoft.com/office/officeart/2016/7/layout/RepeatingBendingProcessNew"/>
    <dgm:cxn modelId="{0077BE80-0201-465D-8FDE-1F24F452A01D}" srcId="{C3C54124-90F4-44AE-9C54-59B18FB42302}" destId="{8669287B-3C0A-4850-9904-E901C65C244A}" srcOrd="4" destOrd="0" parTransId="{9B0CB2ED-5849-4C68-AE36-D0AD4A28DF78}" sibTransId="{83D30D7C-DC0E-4A92-BEF0-E3776B29FC22}"/>
    <dgm:cxn modelId="{3E3FCC83-E446-48F9-891D-3747864A7208}" srcId="{C3C54124-90F4-44AE-9C54-59B18FB42302}" destId="{7D9D0D59-0B1F-447C-AFAE-3C8C215B7494}" srcOrd="3" destOrd="0" parTransId="{CA8ACFFE-CA46-4A3E-B31B-432EDD0AE1B7}" sibTransId="{D7861ED5-FDEE-4512-B87D-3903B276B435}"/>
    <dgm:cxn modelId="{F426BEAB-E97C-9C42-9096-C684FE5A09BD}" type="presOf" srcId="{2E8576EC-C9EA-46FC-A2CC-1CF3A9A76926}" destId="{CCC7AD07-FFB6-094F-9718-5D042D1D70D3}" srcOrd="0" destOrd="0" presId="urn:microsoft.com/office/officeart/2016/7/layout/RepeatingBendingProcessNew"/>
    <dgm:cxn modelId="{608039B5-D345-E947-A433-A8818A2642DD}" type="presOf" srcId="{344C5F2D-A0A1-4558-A5E8-2EC5FDD8AAA2}" destId="{0424E55D-6CCB-4A4B-8BB5-29E9F97A776E}" srcOrd="1" destOrd="0" presId="urn:microsoft.com/office/officeart/2016/7/layout/RepeatingBendingProcessNew"/>
    <dgm:cxn modelId="{D85CCFC0-5C60-4524-A810-F217CAD17078}" srcId="{C3C54124-90F4-44AE-9C54-59B18FB42302}" destId="{3F29B354-91EB-4EB4-B01A-2E72C2A26749}" srcOrd="5" destOrd="0" parTransId="{CA4DC173-19FF-4FFB-9A58-DF861B90B994}" sibTransId="{9D0A53CA-6532-4839-B195-B4292699C558}"/>
    <dgm:cxn modelId="{8EFCC4D3-6315-B244-9496-4078F353824C}" type="presOf" srcId="{3026C71B-F349-4D7E-B2C9-A2BBB906AC15}" destId="{8701D7BA-DE2C-F948-AB6B-025F728A66DE}" srcOrd="0" destOrd="0" presId="urn:microsoft.com/office/officeart/2016/7/layout/RepeatingBendingProcessNew"/>
    <dgm:cxn modelId="{CBD991E3-1246-514E-98F5-1D0A0785CC9A}" type="presOf" srcId="{83D30D7C-DC0E-4A92-BEF0-E3776B29FC22}" destId="{5FBA2EB7-CD5A-DE4B-844B-CBB19041457E}" srcOrd="0" destOrd="0" presId="urn:microsoft.com/office/officeart/2016/7/layout/RepeatingBendingProcessNew"/>
    <dgm:cxn modelId="{B56A02E6-1782-B643-9300-595697FDD4AF}" type="presOf" srcId="{3F29B354-91EB-4EB4-B01A-2E72C2A26749}" destId="{A69165D8-A77B-AB4C-80EF-4D0D037BEB3E}" srcOrd="0" destOrd="0" presId="urn:microsoft.com/office/officeart/2016/7/layout/RepeatingBendingProcessNew"/>
    <dgm:cxn modelId="{3537CEEA-ED23-8145-A257-B8D2896DA95D}" type="presOf" srcId="{74CFD5AC-2154-4FAB-A308-6AD84071EF1E}" destId="{7FE7EDDE-6846-8543-818E-D61E20F7C5AA}" srcOrd="1" destOrd="0" presId="urn:microsoft.com/office/officeart/2016/7/layout/RepeatingBendingProcessNew"/>
    <dgm:cxn modelId="{D9BDC8EE-E122-F74B-8C37-CF0BDA28F4EF}" type="presOf" srcId="{344C5F2D-A0A1-4558-A5E8-2EC5FDD8AAA2}" destId="{CFA0666F-557C-1548-885F-0BC4D1F048E4}" srcOrd="0" destOrd="0" presId="urn:microsoft.com/office/officeart/2016/7/layout/RepeatingBendingProcessNew"/>
    <dgm:cxn modelId="{BA57D7F4-7D80-3C49-802A-F97C4226469D}" type="presOf" srcId="{62090C9F-3B06-4CC0-BBC9-EDBA221DCBD7}" destId="{698C91E8-91D4-BA4D-8C4F-B4EF4A84125B}" srcOrd="0" destOrd="0" presId="urn:microsoft.com/office/officeart/2016/7/layout/RepeatingBendingProcessNew"/>
    <dgm:cxn modelId="{412385F8-4A13-3945-B04A-BF39A95E3573}" type="presOf" srcId="{83D30D7C-DC0E-4A92-BEF0-E3776B29FC22}" destId="{20A76C59-F0FE-144B-AB63-1AC400183999}" srcOrd="1" destOrd="0" presId="urn:microsoft.com/office/officeart/2016/7/layout/RepeatingBendingProcessNew"/>
    <dgm:cxn modelId="{226EB4F9-B9F0-9444-9A53-8C526D86297A}" type="presOf" srcId="{8669287B-3C0A-4850-9904-E901C65C244A}" destId="{0785BDC9-4D82-2D4F-A42E-EC1CB263AAAD}" srcOrd="0" destOrd="0" presId="urn:microsoft.com/office/officeart/2016/7/layout/RepeatingBendingProcessNew"/>
    <dgm:cxn modelId="{47091F35-0E15-E94E-8764-1000055AC6DD}" type="presParOf" srcId="{1F0C11A6-462B-0E49-900E-0447ED10F19E}" destId="{698C91E8-91D4-BA4D-8C4F-B4EF4A84125B}" srcOrd="0" destOrd="0" presId="urn:microsoft.com/office/officeart/2016/7/layout/RepeatingBendingProcessNew"/>
    <dgm:cxn modelId="{8F3EF6C5-5FCF-E14E-8D1F-504A0758DFBC}" type="presParOf" srcId="{1F0C11A6-462B-0E49-900E-0447ED10F19E}" destId="{A7C437FE-244B-8140-A888-E7C058E6B17F}" srcOrd="1" destOrd="0" presId="urn:microsoft.com/office/officeart/2016/7/layout/RepeatingBendingProcessNew"/>
    <dgm:cxn modelId="{18B76731-9BEB-9946-A826-248269FE214C}" type="presParOf" srcId="{A7C437FE-244B-8140-A888-E7C058E6B17F}" destId="{7FE7EDDE-6846-8543-818E-D61E20F7C5AA}" srcOrd="0" destOrd="0" presId="urn:microsoft.com/office/officeart/2016/7/layout/RepeatingBendingProcessNew"/>
    <dgm:cxn modelId="{4D3097EA-59EA-3045-A54C-D52136FFADD3}" type="presParOf" srcId="{1F0C11A6-462B-0E49-900E-0447ED10F19E}" destId="{CCC7AD07-FFB6-094F-9718-5D042D1D70D3}" srcOrd="2" destOrd="0" presId="urn:microsoft.com/office/officeart/2016/7/layout/RepeatingBendingProcessNew"/>
    <dgm:cxn modelId="{E85E7378-F0C2-6146-8D0F-84FC8D302EA8}" type="presParOf" srcId="{1F0C11A6-462B-0E49-900E-0447ED10F19E}" destId="{F028F492-34F1-1B42-A27D-DF3C138E6467}" srcOrd="3" destOrd="0" presId="urn:microsoft.com/office/officeart/2016/7/layout/RepeatingBendingProcessNew"/>
    <dgm:cxn modelId="{5E3909DA-866E-E24E-A006-B9B2A79A5698}" type="presParOf" srcId="{F028F492-34F1-1B42-A27D-DF3C138E6467}" destId="{4DF0E1C3-CA44-6941-94F4-A7CC1F0E1F32}" srcOrd="0" destOrd="0" presId="urn:microsoft.com/office/officeart/2016/7/layout/RepeatingBendingProcessNew"/>
    <dgm:cxn modelId="{C83D27CF-7287-8147-A35C-B2BCAA576E71}" type="presParOf" srcId="{1F0C11A6-462B-0E49-900E-0447ED10F19E}" destId="{8701D7BA-DE2C-F948-AB6B-025F728A66DE}" srcOrd="4" destOrd="0" presId="urn:microsoft.com/office/officeart/2016/7/layout/RepeatingBendingProcessNew"/>
    <dgm:cxn modelId="{89CA12CB-6A86-2F40-A36F-D829DB9E428B}" type="presParOf" srcId="{1F0C11A6-462B-0E49-900E-0447ED10F19E}" destId="{CFA0666F-557C-1548-885F-0BC4D1F048E4}" srcOrd="5" destOrd="0" presId="urn:microsoft.com/office/officeart/2016/7/layout/RepeatingBendingProcessNew"/>
    <dgm:cxn modelId="{C24F610D-78FC-DE49-B70E-53FBDC82F6B1}" type="presParOf" srcId="{CFA0666F-557C-1548-885F-0BC4D1F048E4}" destId="{0424E55D-6CCB-4A4B-8BB5-29E9F97A776E}" srcOrd="0" destOrd="0" presId="urn:microsoft.com/office/officeart/2016/7/layout/RepeatingBendingProcessNew"/>
    <dgm:cxn modelId="{C618A70A-A1F9-DE4C-9DBA-6F0676957E75}" type="presParOf" srcId="{1F0C11A6-462B-0E49-900E-0447ED10F19E}" destId="{F5B045DE-29F3-3443-9C5B-D3AB481A377F}" srcOrd="6" destOrd="0" presId="urn:microsoft.com/office/officeart/2016/7/layout/RepeatingBendingProcessNew"/>
    <dgm:cxn modelId="{B74ADFAB-3F48-1044-BCAC-C48930FA3E51}" type="presParOf" srcId="{1F0C11A6-462B-0E49-900E-0447ED10F19E}" destId="{8599BB4D-6FE2-F442-934C-23C404506D5A}" srcOrd="7" destOrd="0" presId="urn:microsoft.com/office/officeart/2016/7/layout/RepeatingBendingProcessNew"/>
    <dgm:cxn modelId="{0016ABD7-1D18-F046-8A73-6699BE2D7367}" type="presParOf" srcId="{8599BB4D-6FE2-F442-934C-23C404506D5A}" destId="{CBF71274-AF1D-C644-8938-4F90E15C8C60}" srcOrd="0" destOrd="0" presId="urn:microsoft.com/office/officeart/2016/7/layout/RepeatingBendingProcessNew"/>
    <dgm:cxn modelId="{72C5C54B-120E-844A-BF43-7EF57DA03E6E}" type="presParOf" srcId="{1F0C11A6-462B-0E49-900E-0447ED10F19E}" destId="{0785BDC9-4D82-2D4F-A42E-EC1CB263AAAD}" srcOrd="8" destOrd="0" presId="urn:microsoft.com/office/officeart/2016/7/layout/RepeatingBendingProcessNew"/>
    <dgm:cxn modelId="{3D317627-33BA-B046-913E-9A96D34C4D1E}" type="presParOf" srcId="{1F0C11A6-462B-0E49-900E-0447ED10F19E}" destId="{5FBA2EB7-CD5A-DE4B-844B-CBB19041457E}" srcOrd="9" destOrd="0" presId="urn:microsoft.com/office/officeart/2016/7/layout/RepeatingBendingProcessNew"/>
    <dgm:cxn modelId="{4E0010D1-9273-E342-AF39-7433A56A21E4}" type="presParOf" srcId="{5FBA2EB7-CD5A-DE4B-844B-CBB19041457E}" destId="{20A76C59-F0FE-144B-AB63-1AC400183999}" srcOrd="0" destOrd="0" presId="urn:microsoft.com/office/officeart/2016/7/layout/RepeatingBendingProcessNew"/>
    <dgm:cxn modelId="{9514EA3C-A3D1-214D-969C-B6A29763A510}" type="presParOf" srcId="{1F0C11A6-462B-0E49-900E-0447ED10F19E}" destId="{A69165D8-A77B-AB4C-80EF-4D0D037BEB3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C59FE08-5948-4560-94A5-2A10339BD01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6623665-E4E9-414E-83A8-B0B2D9C3CE8E}">
      <dgm:prSet/>
      <dgm:spPr/>
      <dgm:t>
        <a:bodyPr/>
        <a:lstStyle/>
        <a:p>
          <a:r>
            <a:rPr lang="en-US"/>
            <a:t>My main text</a:t>
          </a:r>
        </a:p>
      </dgm:t>
    </dgm:pt>
    <dgm:pt modelId="{4C404403-AD0A-4472-9E83-1578C727F0FB}" type="parTrans" cxnId="{34E9C656-FB85-4DF4-B5F0-B363494F4646}">
      <dgm:prSet/>
      <dgm:spPr/>
      <dgm:t>
        <a:bodyPr/>
        <a:lstStyle/>
        <a:p>
          <a:endParaRPr lang="en-US"/>
        </a:p>
      </dgm:t>
    </dgm:pt>
    <dgm:pt modelId="{0A7C52D9-BD9F-4DDE-AF62-1A2D54A2F4F8}" type="sibTrans" cxnId="{34E9C656-FB85-4DF4-B5F0-B363494F4646}">
      <dgm:prSet/>
      <dgm:spPr/>
      <dgm:t>
        <a:bodyPr/>
        <a:lstStyle/>
        <a:p>
          <a:endParaRPr lang="en-US"/>
        </a:p>
      </dgm:t>
    </dgm:pt>
    <dgm:pt modelId="{1066F85D-A324-43E5-B8D7-F191580951B2}">
      <dgm:prSet/>
      <dgm:spPr/>
      <dgm:t>
        <a:bodyPr/>
        <a:lstStyle/>
        <a:p>
          <a:r>
            <a:rPr lang="en-US"/>
            <a:t>Read a journal page/book chapter – what is interesting about it? Make concise notes</a:t>
          </a:r>
        </a:p>
      </dgm:t>
    </dgm:pt>
    <dgm:pt modelId="{E86FCFB5-F289-4024-954E-F726F60FC028}" type="parTrans" cxnId="{A16805E1-1FBB-4C27-9D3B-09309D1648B8}">
      <dgm:prSet/>
      <dgm:spPr/>
      <dgm:t>
        <a:bodyPr/>
        <a:lstStyle/>
        <a:p>
          <a:endParaRPr lang="en-US"/>
        </a:p>
      </dgm:t>
    </dgm:pt>
    <dgm:pt modelId="{31195C82-CBDC-4E78-886D-1E3F82D1F64F}" type="sibTrans" cxnId="{A16805E1-1FBB-4C27-9D3B-09309D1648B8}">
      <dgm:prSet/>
      <dgm:spPr/>
      <dgm:t>
        <a:bodyPr/>
        <a:lstStyle/>
        <a:p>
          <a:endParaRPr lang="en-US"/>
        </a:p>
      </dgm:t>
    </dgm:pt>
    <dgm:pt modelId="{4CDC82D2-29C2-4ECD-ABC5-023F6C99929E}">
      <dgm:prSet/>
      <dgm:spPr/>
      <dgm:t>
        <a:bodyPr/>
        <a:lstStyle/>
        <a:p>
          <a:r>
            <a:rPr lang="en-US"/>
            <a:t>Back to main text – does this feed into it? Does it change my thinking?</a:t>
          </a:r>
        </a:p>
      </dgm:t>
    </dgm:pt>
    <dgm:pt modelId="{B8A67C5A-E57C-4237-AC8E-107EBC2E0356}" type="parTrans" cxnId="{89CB95E0-F3A5-4950-B87F-5C748269C937}">
      <dgm:prSet/>
      <dgm:spPr/>
      <dgm:t>
        <a:bodyPr/>
        <a:lstStyle/>
        <a:p>
          <a:endParaRPr lang="en-US"/>
        </a:p>
      </dgm:t>
    </dgm:pt>
    <dgm:pt modelId="{F792DB20-8A47-4681-ACF2-5B4FA684F84F}" type="sibTrans" cxnId="{89CB95E0-F3A5-4950-B87F-5C748269C937}">
      <dgm:prSet/>
      <dgm:spPr/>
      <dgm:t>
        <a:bodyPr/>
        <a:lstStyle/>
        <a:p>
          <a:endParaRPr lang="en-US"/>
        </a:p>
      </dgm:t>
    </dgm:pt>
    <dgm:pt modelId="{419A1E57-711E-4629-8B5D-9D99C0F75E61}">
      <dgm:prSet/>
      <dgm:spPr/>
      <dgm:t>
        <a:bodyPr/>
        <a:lstStyle/>
        <a:p>
          <a:r>
            <a:rPr lang="en-US"/>
            <a:t>If so, update the text, if not, move on (keep all the notes)</a:t>
          </a:r>
        </a:p>
      </dgm:t>
    </dgm:pt>
    <dgm:pt modelId="{F1066EC7-47CE-4F36-8FC1-893352054446}" type="parTrans" cxnId="{EFACB993-1EEC-4D1B-BDD8-A7BAB0C2832E}">
      <dgm:prSet/>
      <dgm:spPr/>
      <dgm:t>
        <a:bodyPr/>
        <a:lstStyle/>
        <a:p>
          <a:endParaRPr lang="en-US"/>
        </a:p>
      </dgm:t>
    </dgm:pt>
    <dgm:pt modelId="{3CE580C9-73C2-4B08-8624-DC3256628C1D}" type="sibTrans" cxnId="{EFACB993-1EEC-4D1B-BDD8-A7BAB0C2832E}">
      <dgm:prSet/>
      <dgm:spPr/>
      <dgm:t>
        <a:bodyPr/>
        <a:lstStyle/>
        <a:p>
          <a:endParaRPr lang="en-US"/>
        </a:p>
      </dgm:t>
    </dgm:pt>
    <dgm:pt modelId="{C6E7D25D-E340-4689-9F20-BE2D0D3918D2}" type="pres">
      <dgm:prSet presAssocID="{2C59FE08-5948-4560-94A5-2A10339BD018}" presName="root" presStyleCnt="0">
        <dgm:presLayoutVars>
          <dgm:dir/>
          <dgm:resizeHandles val="exact"/>
        </dgm:presLayoutVars>
      </dgm:prSet>
      <dgm:spPr/>
    </dgm:pt>
    <dgm:pt modelId="{69584DCD-7B0E-4FA6-8862-433C876F80B6}" type="pres">
      <dgm:prSet presAssocID="{A6623665-E4E9-414E-83A8-B0B2D9C3CE8E}" presName="compNode" presStyleCnt="0"/>
      <dgm:spPr/>
    </dgm:pt>
    <dgm:pt modelId="{6D0AD5FB-4AD1-4334-B67F-518157CB66AD}" type="pres">
      <dgm:prSet presAssocID="{A6623665-E4E9-414E-83A8-B0B2D9C3CE8E}" presName="bgRect" presStyleLbl="bgShp" presStyleIdx="0" presStyleCnt="4"/>
      <dgm:spPr/>
    </dgm:pt>
    <dgm:pt modelId="{01EBFEC6-8F4E-4C14-9576-9F177B3C427B}" type="pres">
      <dgm:prSet presAssocID="{A6623665-E4E9-414E-83A8-B0B2D9C3CE8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xt"/>
        </a:ext>
      </dgm:extLst>
    </dgm:pt>
    <dgm:pt modelId="{CFC6C5F6-C027-4FC5-B53B-2C0E04CA8D7B}" type="pres">
      <dgm:prSet presAssocID="{A6623665-E4E9-414E-83A8-B0B2D9C3CE8E}" presName="spaceRect" presStyleCnt="0"/>
      <dgm:spPr/>
    </dgm:pt>
    <dgm:pt modelId="{DD22BDBB-F011-4FA1-B04A-7624FF63D72F}" type="pres">
      <dgm:prSet presAssocID="{A6623665-E4E9-414E-83A8-B0B2D9C3CE8E}" presName="parTx" presStyleLbl="revTx" presStyleIdx="0" presStyleCnt="4">
        <dgm:presLayoutVars>
          <dgm:chMax val="0"/>
          <dgm:chPref val="0"/>
        </dgm:presLayoutVars>
      </dgm:prSet>
      <dgm:spPr/>
    </dgm:pt>
    <dgm:pt modelId="{A1E4C688-5058-4E5D-99BA-0B810D9E0D3D}" type="pres">
      <dgm:prSet presAssocID="{0A7C52D9-BD9F-4DDE-AF62-1A2D54A2F4F8}" presName="sibTrans" presStyleCnt="0"/>
      <dgm:spPr/>
    </dgm:pt>
    <dgm:pt modelId="{220FBC7F-2EF8-4ABF-B642-84E9AB32DA9E}" type="pres">
      <dgm:prSet presAssocID="{1066F85D-A324-43E5-B8D7-F191580951B2}" presName="compNode" presStyleCnt="0"/>
      <dgm:spPr/>
    </dgm:pt>
    <dgm:pt modelId="{81A77082-BAD5-4B1C-B196-205A84A215B1}" type="pres">
      <dgm:prSet presAssocID="{1066F85D-A324-43E5-B8D7-F191580951B2}" presName="bgRect" presStyleLbl="bgShp" presStyleIdx="1" presStyleCnt="4"/>
      <dgm:spPr/>
    </dgm:pt>
    <dgm:pt modelId="{0FB84A29-F8B5-46C2-861A-F4C469CEFD49}" type="pres">
      <dgm:prSet presAssocID="{1066F85D-A324-43E5-B8D7-F191580951B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B0989D4D-0A3C-4862-8B8B-3B8B5F18F33F}" type="pres">
      <dgm:prSet presAssocID="{1066F85D-A324-43E5-B8D7-F191580951B2}" presName="spaceRect" presStyleCnt="0"/>
      <dgm:spPr/>
    </dgm:pt>
    <dgm:pt modelId="{86CC8B26-A142-4F80-AAB5-92B2610C7679}" type="pres">
      <dgm:prSet presAssocID="{1066F85D-A324-43E5-B8D7-F191580951B2}" presName="parTx" presStyleLbl="revTx" presStyleIdx="1" presStyleCnt="4">
        <dgm:presLayoutVars>
          <dgm:chMax val="0"/>
          <dgm:chPref val="0"/>
        </dgm:presLayoutVars>
      </dgm:prSet>
      <dgm:spPr/>
    </dgm:pt>
    <dgm:pt modelId="{EB85E9C1-E4A1-4FF7-8EC5-622A859AF1CA}" type="pres">
      <dgm:prSet presAssocID="{31195C82-CBDC-4E78-886D-1E3F82D1F64F}" presName="sibTrans" presStyleCnt="0"/>
      <dgm:spPr/>
    </dgm:pt>
    <dgm:pt modelId="{55B6AF7F-B1E7-403F-8C06-6E4FFC500002}" type="pres">
      <dgm:prSet presAssocID="{4CDC82D2-29C2-4ECD-ABC5-023F6C99929E}" presName="compNode" presStyleCnt="0"/>
      <dgm:spPr/>
    </dgm:pt>
    <dgm:pt modelId="{7FECDE6C-FB7C-445A-9A71-8B8D3C99E972}" type="pres">
      <dgm:prSet presAssocID="{4CDC82D2-29C2-4ECD-ABC5-023F6C99929E}" presName="bgRect" presStyleLbl="bgShp" presStyleIdx="2" presStyleCnt="4"/>
      <dgm:spPr/>
    </dgm:pt>
    <dgm:pt modelId="{8150887C-7387-4D77-A49D-BCE3545F802C}" type="pres">
      <dgm:prSet presAssocID="{4CDC82D2-29C2-4ECD-ABC5-023F6C99929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5687F7E-149B-46CB-9A40-A09F6F12E730}" type="pres">
      <dgm:prSet presAssocID="{4CDC82D2-29C2-4ECD-ABC5-023F6C99929E}" presName="spaceRect" presStyleCnt="0"/>
      <dgm:spPr/>
    </dgm:pt>
    <dgm:pt modelId="{FE02CB5B-937F-4877-AA62-1F118B781088}" type="pres">
      <dgm:prSet presAssocID="{4CDC82D2-29C2-4ECD-ABC5-023F6C99929E}" presName="parTx" presStyleLbl="revTx" presStyleIdx="2" presStyleCnt="4">
        <dgm:presLayoutVars>
          <dgm:chMax val="0"/>
          <dgm:chPref val="0"/>
        </dgm:presLayoutVars>
      </dgm:prSet>
      <dgm:spPr/>
    </dgm:pt>
    <dgm:pt modelId="{F086595E-BCBC-46C6-BEBB-910580733401}" type="pres">
      <dgm:prSet presAssocID="{F792DB20-8A47-4681-ACF2-5B4FA684F84F}" presName="sibTrans" presStyleCnt="0"/>
      <dgm:spPr/>
    </dgm:pt>
    <dgm:pt modelId="{31F64829-6F40-46B1-835B-A4C8349EDB7F}" type="pres">
      <dgm:prSet presAssocID="{419A1E57-711E-4629-8B5D-9D99C0F75E61}" presName="compNode" presStyleCnt="0"/>
      <dgm:spPr/>
    </dgm:pt>
    <dgm:pt modelId="{81E47E6F-57E9-4F53-8CE6-BCFD389D9F5B}" type="pres">
      <dgm:prSet presAssocID="{419A1E57-711E-4629-8B5D-9D99C0F75E61}" presName="bgRect" presStyleLbl="bgShp" presStyleIdx="3" presStyleCnt="4"/>
      <dgm:spPr/>
    </dgm:pt>
    <dgm:pt modelId="{03EA25D5-F0B2-4436-8E6A-295C84BED86D}" type="pres">
      <dgm:prSet presAssocID="{419A1E57-711E-4629-8B5D-9D99C0F75E6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3781010-5206-45C4-BB02-C95A40F812FB}" type="pres">
      <dgm:prSet presAssocID="{419A1E57-711E-4629-8B5D-9D99C0F75E61}" presName="spaceRect" presStyleCnt="0"/>
      <dgm:spPr/>
    </dgm:pt>
    <dgm:pt modelId="{6D4E3E98-1F55-4E34-A86F-1345C51CD5E0}" type="pres">
      <dgm:prSet presAssocID="{419A1E57-711E-4629-8B5D-9D99C0F75E6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E52A422-F488-4E37-B773-C39F0B8F4662}" type="presOf" srcId="{A6623665-E4E9-414E-83A8-B0B2D9C3CE8E}" destId="{DD22BDBB-F011-4FA1-B04A-7624FF63D72F}" srcOrd="0" destOrd="0" presId="urn:microsoft.com/office/officeart/2018/2/layout/IconVerticalSolidList"/>
    <dgm:cxn modelId="{3C08112D-876B-4A0D-A0D3-0F69E02C78F9}" type="presOf" srcId="{419A1E57-711E-4629-8B5D-9D99C0F75E61}" destId="{6D4E3E98-1F55-4E34-A86F-1345C51CD5E0}" srcOrd="0" destOrd="0" presId="urn:microsoft.com/office/officeart/2018/2/layout/IconVerticalSolidList"/>
    <dgm:cxn modelId="{34E9C656-FB85-4DF4-B5F0-B363494F4646}" srcId="{2C59FE08-5948-4560-94A5-2A10339BD018}" destId="{A6623665-E4E9-414E-83A8-B0B2D9C3CE8E}" srcOrd="0" destOrd="0" parTransId="{4C404403-AD0A-4472-9E83-1578C727F0FB}" sibTransId="{0A7C52D9-BD9F-4DDE-AF62-1A2D54A2F4F8}"/>
    <dgm:cxn modelId="{EFACB993-1EEC-4D1B-BDD8-A7BAB0C2832E}" srcId="{2C59FE08-5948-4560-94A5-2A10339BD018}" destId="{419A1E57-711E-4629-8B5D-9D99C0F75E61}" srcOrd="3" destOrd="0" parTransId="{F1066EC7-47CE-4F36-8FC1-893352054446}" sibTransId="{3CE580C9-73C2-4B08-8624-DC3256628C1D}"/>
    <dgm:cxn modelId="{6EEA91B8-951C-4FD7-B184-1AE9DF2AF540}" type="presOf" srcId="{2C59FE08-5948-4560-94A5-2A10339BD018}" destId="{C6E7D25D-E340-4689-9F20-BE2D0D3918D2}" srcOrd="0" destOrd="0" presId="urn:microsoft.com/office/officeart/2018/2/layout/IconVerticalSolidList"/>
    <dgm:cxn modelId="{786943D0-4BA7-4737-AC19-A3DD013794DF}" type="presOf" srcId="{4CDC82D2-29C2-4ECD-ABC5-023F6C99929E}" destId="{FE02CB5B-937F-4877-AA62-1F118B781088}" srcOrd="0" destOrd="0" presId="urn:microsoft.com/office/officeart/2018/2/layout/IconVerticalSolidList"/>
    <dgm:cxn modelId="{89CB95E0-F3A5-4950-B87F-5C748269C937}" srcId="{2C59FE08-5948-4560-94A5-2A10339BD018}" destId="{4CDC82D2-29C2-4ECD-ABC5-023F6C99929E}" srcOrd="2" destOrd="0" parTransId="{B8A67C5A-E57C-4237-AC8E-107EBC2E0356}" sibTransId="{F792DB20-8A47-4681-ACF2-5B4FA684F84F}"/>
    <dgm:cxn modelId="{A16805E1-1FBB-4C27-9D3B-09309D1648B8}" srcId="{2C59FE08-5948-4560-94A5-2A10339BD018}" destId="{1066F85D-A324-43E5-B8D7-F191580951B2}" srcOrd="1" destOrd="0" parTransId="{E86FCFB5-F289-4024-954E-F726F60FC028}" sibTransId="{31195C82-CBDC-4E78-886D-1E3F82D1F64F}"/>
    <dgm:cxn modelId="{419D1BEF-A262-4E84-9231-C3C3F9891888}" type="presOf" srcId="{1066F85D-A324-43E5-B8D7-F191580951B2}" destId="{86CC8B26-A142-4F80-AAB5-92B2610C7679}" srcOrd="0" destOrd="0" presId="urn:microsoft.com/office/officeart/2018/2/layout/IconVerticalSolidList"/>
    <dgm:cxn modelId="{32ECA123-0587-44C5-8999-C67C16016429}" type="presParOf" srcId="{C6E7D25D-E340-4689-9F20-BE2D0D3918D2}" destId="{69584DCD-7B0E-4FA6-8862-433C876F80B6}" srcOrd="0" destOrd="0" presId="urn:microsoft.com/office/officeart/2018/2/layout/IconVerticalSolidList"/>
    <dgm:cxn modelId="{505A5B88-A7DB-4539-9623-4EC4B69DC084}" type="presParOf" srcId="{69584DCD-7B0E-4FA6-8862-433C876F80B6}" destId="{6D0AD5FB-4AD1-4334-B67F-518157CB66AD}" srcOrd="0" destOrd="0" presId="urn:microsoft.com/office/officeart/2018/2/layout/IconVerticalSolidList"/>
    <dgm:cxn modelId="{9A0F5406-C8FF-4A42-B096-593F23F8AA80}" type="presParOf" srcId="{69584DCD-7B0E-4FA6-8862-433C876F80B6}" destId="{01EBFEC6-8F4E-4C14-9576-9F177B3C427B}" srcOrd="1" destOrd="0" presId="urn:microsoft.com/office/officeart/2018/2/layout/IconVerticalSolidList"/>
    <dgm:cxn modelId="{88099313-F873-477A-811D-45847B5103BB}" type="presParOf" srcId="{69584DCD-7B0E-4FA6-8862-433C876F80B6}" destId="{CFC6C5F6-C027-4FC5-B53B-2C0E04CA8D7B}" srcOrd="2" destOrd="0" presId="urn:microsoft.com/office/officeart/2018/2/layout/IconVerticalSolidList"/>
    <dgm:cxn modelId="{5283D79C-2F60-43C7-82F8-64E2FADE74F3}" type="presParOf" srcId="{69584DCD-7B0E-4FA6-8862-433C876F80B6}" destId="{DD22BDBB-F011-4FA1-B04A-7624FF63D72F}" srcOrd="3" destOrd="0" presId="urn:microsoft.com/office/officeart/2018/2/layout/IconVerticalSolidList"/>
    <dgm:cxn modelId="{92399661-6D95-4540-9350-C0296E4F98A2}" type="presParOf" srcId="{C6E7D25D-E340-4689-9F20-BE2D0D3918D2}" destId="{A1E4C688-5058-4E5D-99BA-0B810D9E0D3D}" srcOrd="1" destOrd="0" presId="urn:microsoft.com/office/officeart/2018/2/layout/IconVerticalSolidList"/>
    <dgm:cxn modelId="{95A96CEC-19EE-48D9-97A2-F2EDAE204668}" type="presParOf" srcId="{C6E7D25D-E340-4689-9F20-BE2D0D3918D2}" destId="{220FBC7F-2EF8-4ABF-B642-84E9AB32DA9E}" srcOrd="2" destOrd="0" presId="urn:microsoft.com/office/officeart/2018/2/layout/IconVerticalSolidList"/>
    <dgm:cxn modelId="{627F9F64-AFB5-429E-BD54-3C6A57D9B116}" type="presParOf" srcId="{220FBC7F-2EF8-4ABF-B642-84E9AB32DA9E}" destId="{81A77082-BAD5-4B1C-B196-205A84A215B1}" srcOrd="0" destOrd="0" presId="urn:microsoft.com/office/officeart/2018/2/layout/IconVerticalSolidList"/>
    <dgm:cxn modelId="{EFC39E2D-C8A8-42E4-8C99-1844F242F099}" type="presParOf" srcId="{220FBC7F-2EF8-4ABF-B642-84E9AB32DA9E}" destId="{0FB84A29-F8B5-46C2-861A-F4C469CEFD49}" srcOrd="1" destOrd="0" presId="urn:microsoft.com/office/officeart/2018/2/layout/IconVerticalSolidList"/>
    <dgm:cxn modelId="{D60782C9-42C4-4E28-A613-AD4E05862DAE}" type="presParOf" srcId="{220FBC7F-2EF8-4ABF-B642-84E9AB32DA9E}" destId="{B0989D4D-0A3C-4862-8B8B-3B8B5F18F33F}" srcOrd="2" destOrd="0" presId="urn:microsoft.com/office/officeart/2018/2/layout/IconVerticalSolidList"/>
    <dgm:cxn modelId="{397930DC-F78A-4F0E-AF5D-3D7D1DC98BB9}" type="presParOf" srcId="{220FBC7F-2EF8-4ABF-B642-84E9AB32DA9E}" destId="{86CC8B26-A142-4F80-AAB5-92B2610C7679}" srcOrd="3" destOrd="0" presId="urn:microsoft.com/office/officeart/2018/2/layout/IconVerticalSolidList"/>
    <dgm:cxn modelId="{C5C410F5-6C8D-4196-A87E-DA9A4A1C4AC0}" type="presParOf" srcId="{C6E7D25D-E340-4689-9F20-BE2D0D3918D2}" destId="{EB85E9C1-E4A1-4FF7-8EC5-622A859AF1CA}" srcOrd="3" destOrd="0" presId="urn:microsoft.com/office/officeart/2018/2/layout/IconVerticalSolidList"/>
    <dgm:cxn modelId="{CC8EC362-4F56-4E33-A42C-B744265F5A6E}" type="presParOf" srcId="{C6E7D25D-E340-4689-9F20-BE2D0D3918D2}" destId="{55B6AF7F-B1E7-403F-8C06-6E4FFC500002}" srcOrd="4" destOrd="0" presId="urn:microsoft.com/office/officeart/2018/2/layout/IconVerticalSolidList"/>
    <dgm:cxn modelId="{1D8E0F84-C45B-4817-A695-4BC42565AD93}" type="presParOf" srcId="{55B6AF7F-B1E7-403F-8C06-6E4FFC500002}" destId="{7FECDE6C-FB7C-445A-9A71-8B8D3C99E972}" srcOrd="0" destOrd="0" presId="urn:microsoft.com/office/officeart/2018/2/layout/IconVerticalSolidList"/>
    <dgm:cxn modelId="{F4AEAD55-E85A-4668-AEBE-D384A8832CBF}" type="presParOf" srcId="{55B6AF7F-B1E7-403F-8C06-6E4FFC500002}" destId="{8150887C-7387-4D77-A49D-BCE3545F802C}" srcOrd="1" destOrd="0" presId="urn:microsoft.com/office/officeart/2018/2/layout/IconVerticalSolidList"/>
    <dgm:cxn modelId="{382D0FB6-14CD-45F2-A814-86540EE90764}" type="presParOf" srcId="{55B6AF7F-B1E7-403F-8C06-6E4FFC500002}" destId="{75687F7E-149B-46CB-9A40-A09F6F12E730}" srcOrd="2" destOrd="0" presId="urn:microsoft.com/office/officeart/2018/2/layout/IconVerticalSolidList"/>
    <dgm:cxn modelId="{3C5C40F1-EDA0-48E5-9DA9-4D137FFA7AC3}" type="presParOf" srcId="{55B6AF7F-B1E7-403F-8C06-6E4FFC500002}" destId="{FE02CB5B-937F-4877-AA62-1F118B781088}" srcOrd="3" destOrd="0" presId="urn:microsoft.com/office/officeart/2018/2/layout/IconVerticalSolidList"/>
    <dgm:cxn modelId="{0A8235EE-C682-4723-A3A9-3E5558424F0E}" type="presParOf" srcId="{C6E7D25D-E340-4689-9F20-BE2D0D3918D2}" destId="{F086595E-BCBC-46C6-BEBB-910580733401}" srcOrd="5" destOrd="0" presId="urn:microsoft.com/office/officeart/2018/2/layout/IconVerticalSolidList"/>
    <dgm:cxn modelId="{BFDCEEF9-1EB2-437D-9E9B-F2C5950D2CFE}" type="presParOf" srcId="{C6E7D25D-E340-4689-9F20-BE2D0D3918D2}" destId="{31F64829-6F40-46B1-835B-A4C8349EDB7F}" srcOrd="6" destOrd="0" presId="urn:microsoft.com/office/officeart/2018/2/layout/IconVerticalSolidList"/>
    <dgm:cxn modelId="{F35F4377-9200-4684-AB5E-E686D79327DE}" type="presParOf" srcId="{31F64829-6F40-46B1-835B-A4C8349EDB7F}" destId="{81E47E6F-57E9-4F53-8CE6-BCFD389D9F5B}" srcOrd="0" destOrd="0" presId="urn:microsoft.com/office/officeart/2018/2/layout/IconVerticalSolidList"/>
    <dgm:cxn modelId="{29F2D559-26C2-4D8B-A348-4FCEEF4DB6AE}" type="presParOf" srcId="{31F64829-6F40-46B1-835B-A4C8349EDB7F}" destId="{03EA25D5-F0B2-4436-8E6A-295C84BED86D}" srcOrd="1" destOrd="0" presId="urn:microsoft.com/office/officeart/2018/2/layout/IconVerticalSolidList"/>
    <dgm:cxn modelId="{B102C966-CAB3-46CA-825B-F093DA50D4AF}" type="presParOf" srcId="{31F64829-6F40-46B1-835B-A4C8349EDB7F}" destId="{E3781010-5206-45C4-BB02-C95A40F812FB}" srcOrd="2" destOrd="0" presId="urn:microsoft.com/office/officeart/2018/2/layout/IconVerticalSolidList"/>
    <dgm:cxn modelId="{4CE54312-524F-4F6C-A539-077131EAF3F7}" type="presParOf" srcId="{31F64829-6F40-46B1-835B-A4C8349EDB7F}" destId="{6D4E3E98-1F55-4E34-A86F-1345C51CD5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FB6B67-A615-4784-AB1B-E8835BF030B5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D60CFF-5BF3-4F35-A007-37644C81308A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searching for articles and sources</a:t>
          </a:r>
          <a:endParaRPr lang="en-US" sz="2300" kern="1200" dirty="0"/>
        </a:p>
      </dsp:txBody>
      <dsp:txXfrm>
        <a:off x="417971" y="2644140"/>
        <a:ext cx="2889450" cy="720000"/>
      </dsp:txXfrm>
    </dsp:sp>
    <dsp:sp modelId="{35566FF9-C3ED-4F95-A60F-773B6E6DAE04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6F7CD7-2057-425A-BF73-973CEC7D25C8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Services available from the library </a:t>
          </a:r>
          <a:endParaRPr lang="en-US" sz="2300" kern="1200"/>
        </a:p>
      </dsp:txBody>
      <dsp:txXfrm>
        <a:off x="3813075" y="2644140"/>
        <a:ext cx="2889450" cy="720000"/>
      </dsp:txXfrm>
    </dsp:sp>
    <dsp:sp modelId="{49F00258-FA1F-4C84-83CA-767F24AD4EBF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5A58D-9310-40D5-B506-70CBFCD63749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Useful online tools and resources</a:t>
          </a:r>
          <a:endParaRPr lang="en-US" sz="2300" kern="1200"/>
        </a:p>
      </dsp:txBody>
      <dsp:txXfrm>
        <a:off x="7208178" y="2644140"/>
        <a:ext cx="28894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0C9A88-2E5D-441A-8E2B-9E609A74791A}">
      <dsp:nvSpPr>
        <dsp:cNvPr id="0" name=""/>
        <dsp:cNvSpPr/>
      </dsp:nvSpPr>
      <dsp:spPr>
        <a:xfrm>
          <a:off x="0" y="690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B4BB0-C004-4C65-978B-1BE07CA00DDF}">
      <dsp:nvSpPr>
        <dsp:cNvPr id="0" name=""/>
        <dsp:cNvSpPr/>
      </dsp:nvSpPr>
      <dsp:spPr>
        <a:xfrm>
          <a:off x="488743" y="364218"/>
          <a:ext cx="888624" cy="8886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98D435-C425-48F1-8259-73513F7A04C8}">
      <dsp:nvSpPr>
        <dsp:cNvPr id="0" name=""/>
        <dsp:cNvSpPr/>
      </dsp:nvSpPr>
      <dsp:spPr>
        <a:xfrm>
          <a:off x="1866111" y="690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Google scholar is a useful tool but has both pros and cons</a:t>
          </a:r>
          <a:endParaRPr lang="en-US" sz="2500" kern="1200"/>
        </a:p>
      </dsp:txBody>
      <dsp:txXfrm>
        <a:off x="1866111" y="690"/>
        <a:ext cx="4382288" cy="1615680"/>
      </dsp:txXfrm>
    </dsp:sp>
    <dsp:sp modelId="{D70D6541-BFCE-468D-A0CF-E84177EBC5B4}">
      <dsp:nvSpPr>
        <dsp:cNvPr id="0" name=""/>
        <dsp:cNvSpPr/>
      </dsp:nvSpPr>
      <dsp:spPr>
        <a:xfrm>
          <a:off x="0" y="2020291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4E2BD-7330-42B5-9200-1FAB367CD57A}">
      <dsp:nvSpPr>
        <dsp:cNvPr id="0" name=""/>
        <dsp:cNvSpPr/>
      </dsp:nvSpPr>
      <dsp:spPr>
        <a:xfrm>
          <a:off x="488743" y="2383819"/>
          <a:ext cx="888624" cy="8886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CE1AC3-1322-4FCB-89E8-5D2568B0C7F5}">
      <dsp:nvSpPr>
        <dsp:cNvPr id="0" name=""/>
        <dsp:cNvSpPr/>
      </dsp:nvSpPr>
      <dsp:spPr>
        <a:xfrm>
          <a:off x="1866111" y="20202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Pros: free (ish), easy to use, can see cited by</a:t>
          </a:r>
          <a:endParaRPr lang="en-US" sz="2500" kern="1200"/>
        </a:p>
      </dsp:txBody>
      <dsp:txXfrm>
        <a:off x="1866111" y="2020291"/>
        <a:ext cx="4382288" cy="1615680"/>
      </dsp:txXfrm>
    </dsp:sp>
    <dsp:sp modelId="{C570E6F7-70BB-46F1-B8F9-A3293D1F8769}">
      <dsp:nvSpPr>
        <dsp:cNvPr id="0" name=""/>
        <dsp:cNvSpPr/>
      </dsp:nvSpPr>
      <dsp:spPr>
        <a:xfrm>
          <a:off x="0" y="4039891"/>
          <a:ext cx="6248400" cy="161568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101FFD-9A0A-419C-8B8E-D66786040B5A}">
      <dsp:nvSpPr>
        <dsp:cNvPr id="0" name=""/>
        <dsp:cNvSpPr/>
      </dsp:nvSpPr>
      <dsp:spPr>
        <a:xfrm>
          <a:off x="488743" y="4403420"/>
          <a:ext cx="888624" cy="8886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6D136-1C5B-4BF0-9655-78242E25D6A1}">
      <dsp:nvSpPr>
        <dsp:cNvPr id="0" name=""/>
        <dsp:cNvSpPr/>
      </dsp:nvSpPr>
      <dsp:spPr>
        <a:xfrm>
          <a:off x="1866111" y="4039891"/>
          <a:ext cx="4382288" cy="16156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993" tIns="170993" rIns="170993" bIns="17099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Cons: limitations in the type of search, has too wide a reach</a:t>
          </a:r>
          <a:endParaRPr lang="en-US" sz="2500" kern="1200"/>
        </a:p>
      </dsp:txBody>
      <dsp:txXfrm>
        <a:off x="1866111" y="4039891"/>
        <a:ext cx="4382288" cy="16156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C437FE-244B-8140-A888-E7C058E6B17F}">
      <dsp:nvSpPr>
        <dsp:cNvPr id="0" name=""/>
        <dsp:cNvSpPr/>
      </dsp:nvSpPr>
      <dsp:spPr>
        <a:xfrm>
          <a:off x="2356071" y="750506"/>
          <a:ext cx="511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45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8248" y="793516"/>
        <a:ext cx="27102" cy="5420"/>
      </dsp:txXfrm>
    </dsp:sp>
    <dsp:sp modelId="{698C91E8-91D4-BA4D-8C4F-B4EF4A84125B}">
      <dsp:nvSpPr>
        <dsp:cNvPr id="0" name=""/>
        <dsp:cNvSpPr/>
      </dsp:nvSpPr>
      <dsp:spPr>
        <a:xfrm>
          <a:off x="1103" y="89196"/>
          <a:ext cx="2356767" cy="14140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484" tIns="121220" rIns="115484" bIns="12122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Example – Computational thinking</a:t>
          </a:r>
        </a:p>
      </dsp:txBody>
      <dsp:txXfrm>
        <a:off x="1103" y="89196"/>
        <a:ext cx="2356767" cy="1414060"/>
      </dsp:txXfrm>
    </dsp:sp>
    <dsp:sp modelId="{F028F492-34F1-1B42-A27D-DF3C138E6467}">
      <dsp:nvSpPr>
        <dsp:cNvPr id="0" name=""/>
        <dsp:cNvSpPr/>
      </dsp:nvSpPr>
      <dsp:spPr>
        <a:xfrm>
          <a:off x="1179487" y="1501457"/>
          <a:ext cx="2898824" cy="511456"/>
        </a:xfrm>
        <a:custGeom>
          <a:avLst/>
          <a:gdLst/>
          <a:ahLst/>
          <a:cxnLst/>
          <a:rect l="0" t="0" r="0" b="0"/>
          <a:pathLst>
            <a:path>
              <a:moveTo>
                <a:pt x="2898824" y="0"/>
              </a:moveTo>
              <a:lnTo>
                <a:pt x="2898824" y="272828"/>
              </a:lnTo>
              <a:lnTo>
                <a:pt x="0" y="272828"/>
              </a:lnTo>
              <a:lnTo>
                <a:pt x="0" y="511456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55173" y="1754475"/>
        <a:ext cx="147453" cy="5420"/>
      </dsp:txXfrm>
    </dsp:sp>
    <dsp:sp modelId="{CCC7AD07-FFB6-094F-9718-5D042D1D70D3}">
      <dsp:nvSpPr>
        <dsp:cNvPr id="0" name=""/>
        <dsp:cNvSpPr/>
      </dsp:nvSpPr>
      <dsp:spPr>
        <a:xfrm>
          <a:off x="2899928" y="89196"/>
          <a:ext cx="2356767" cy="14140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484" tIns="121220" rIns="115484" bIns="12122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History</a:t>
          </a:r>
        </a:p>
      </dsp:txBody>
      <dsp:txXfrm>
        <a:off x="2899928" y="89196"/>
        <a:ext cx="2356767" cy="1414060"/>
      </dsp:txXfrm>
    </dsp:sp>
    <dsp:sp modelId="{CFA0666F-557C-1548-885F-0BC4D1F048E4}">
      <dsp:nvSpPr>
        <dsp:cNvPr id="0" name=""/>
        <dsp:cNvSpPr/>
      </dsp:nvSpPr>
      <dsp:spPr>
        <a:xfrm>
          <a:off x="2356071" y="2706624"/>
          <a:ext cx="511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45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8248" y="2749633"/>
        <a:ext cx="27102" cy="5420"/>
      </dsp:txXfrm>
    </dsp:sp>
    <dsp:sp modelId="{8701D7BA-DE2C-F948-AB6B-025F728A66DE}">
      <dsp:nvSpPr>
        <dsp:cNvPr id="0" name=""/>
        <dsp:cNvSpPr/>
      </dsp:nvSpPr>
      <dsp:spPr>
        <a:xfrm>
          <a:off x="1103" y="2045313"/>
          <a:ext cx="2356767" cy="14140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484" tIns="121220" rIns="115484" bIns="12122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has it been implemented globally?</a:t>
          </a:r>
        </a:p>
      </dsp:txBody>
      <dsp:txXfrm>
        <a:off x="1103" y="2045313"/>
        <a:ext cx="2356767" cy="1414060"/>
      </dsp:txXfrm>
    </dsp:sp>
    <dsp:sp modelId="{8599BB4D-6FE2-F442-934C-23C404506D5A}">
      <dsp:nvSpPr>
        <dsp:cNvPr id="0" name=""/>
        <dsp:cNvSpPr/>
      </dsp:nvSpPr>
      <dsp:spPr>
        <a:xfrm>
          <a:off x="1179487" y="3457574"/>
          <a:ext cx="2898824" cy="511456"/>
        </a:xfrm>
        <a:custGeom>
          <a:avLst/>
          <a:gdLst/>
          <a:ahLst/>
          <a:cxnLst/>
          <a:rect l="0" t="0" r="0" b="0"/>
          <a:pathLst>
            <a:path>
              <a:moveTo>
                <a:pt x="2898824" y="0"/>
              </a:moveTo>
              <a:lnTo>
                <a:pt x="2898824" y="272828"/>
              </a:lnTo>
              <a:lnTo>
                <a:pt x="0" y="272828"/>
              </a:lnTo>
              <a:lnTo>
                <a:pt x="0" y="511456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55173" y="3710592"/>
        <a:ext cx="147453" cy="5420"/>
      </dsp:txXfrm>
    </dsp:sp>
    <dsp:sp modelId="{F5B045DE-29F3-3443-9C5B-D3AB481A377F}">
      <dsp:nvSpPr>
        <dsp:cNvPr id="0" name=""/>
        <dsp:cNvSpPr/>
      </dsp:nvSpPr>
      <dsp:spPr>
        <a:xfrm>
          <a:off x="2899928" y="2045313"/>
          <a:ext cx="2356767" cy="14140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484" tIns="121220" rIns="115484" bIns="12122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does it look in CFW?</a:t>
          </a:r>
        </a:p>
      </dsp:txBody>
      <dsp:txXfrm>
        <a:off x="2899928" y="2045313"/>
        <a:ext cx="2356767" cy="1414060"/>
      </dsp:txXfrm>
    </dsp:sp>
    <dsp:sp modelId="{5FBA2EB7-CD5A-DE4B-844B-CBB19041457E}">
      <dsp:nvSpPr>
        <dsp:cNvPr id="0" name=""/>
        <dsp:cNvSpPr/>
      </dsp:nvSpPr>
      <dsp:spPr>
        <a:xfrm>
          <a:off x="2356071" y="4662741"/>
          <a:ext cx="5114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11456" y="45720"/>
              </a:lnTo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598248" y="4705750"/>
        <a:ext cx="27102" cy="5420"/>
      </dsp:txXfrm>
    </dsp:sp>
    <dsp:sp modelId="{0785BDC9-4D82-2D4F-A42E-EC1CB263AAAD}">
      <dsp:nvSpPr>
        <dsp:cNvPr id="0" name=""/>
        <dsp:cNvSpPr/>
      </dsp:nvSpPr>
      <dsp:spPr>
        <a:xfrm>
          <a:off x="1103" y="4001430"/>
          <a:ext cx="2356767" cy="14140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484" tIns="121220" rIns="115484" bIns="12122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is it being taught?</a:t>
          </a:r>
        </a:p>
      </dsp:txBody>
      <dsp:txXfrm>
        <a:off x="1103" y="4001430"/>
        <a:ext cx="2356767" cy="1414060"/>
      </dsp:txXfrm>
    </dsp:sp>
    <dsp:sp modelId="{A69165D8-A77B-AB4C-80EF-4D0D037BEB3E}">
      <dsp:nvSpPr>
        <dsp:cNvPr id="0" name=""/>
        <dsp:cNvSpPr/>
      </dsp:nvSpPr>
      <dsp:spPr>
        <a:xfrm>
          <a:off x="2899928" y="4001430"/>
          <a:ext cx="2356767" cy="14140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5484" tIns="121220" rIns="115484" bIns="12122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shows it’s beneficial?</a:t>
          </a:r>
        </a:p>
      </dsp:txBody>
      <dsp:txXfrm>
        <a:off x="2899928" y="4001430"/>
        <a:ext cx="2356767" cy="14140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0AD5FB-4AD1-4334-B67F-518157CB66AD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EBFEC6-8F4E-4C14-9576-9F177B3C427B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22BDBB-F011-4FA1-B04A-7624FF63D72F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My main text</a:t>
          </a:r>
        </a:p>
      </dsp:txBody>
      <dsp:txXfrm>
        <a:off x="1432649" y="2447"/>
        <a:ext cx="5156041" cy="1240389"/>
      </dsp:txXfrm>
    </dsp:sp>
    <dsp:sp modelId="{81A77082-BAD5-4B1C-B196-205A84A215B1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B84A29-F8B5-46C2-861A-F4C469CEFD49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C8B26-A142-4F80-AAB5-92B2610C7679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Read a journal page/book chapter – what is interesting about it? Make concise notes</a:t>
          </a:r>
        </a:p>
      </dsp:txBody>
      <dsp:txXfrm>
        <a:off x="1432649" y="1552933"/>
        <a:ext cx="5156041" cy="1240389"/>
      </dsp:txXfrm>
    </dsp:sp>
    <dsp:sp modelId="{7FECDE6C-FB7C-445A-9A71-8B8D3C99E972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0887C-7387-4D77-A49D-BCE3545F802C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2CB5B-937F-4877-AA62-1F118B781088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Back to main text – does this feed into it? Does it change my thinking?</a:t>
          </a:r>
        </a:p>
      </dsp:txBody>
      <dsp:txXfrm>
        <a:off x="1432649" y="3103420"/>
        <a:ext cx="5156041" cy="1240389"/>
      </dsp:txXfrm>
    </dsp:sp>
    <dsp:sp modelId="{81E47E6F-57E9-4F53-8CE6-BCFD389D9F5B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EA25D5-F0B2-4436-8E6A-295C84BED86D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4E3E98-1F55-4E34-A86F-1345C51CD5E0}">
      <dsp:nvSpPr>
        <dsp:cNvPr id="0" name=""/>
        <dsp:cNvSpPr/>
      </dsp:nvSpPr>
      <dsp:spPr>
        <a:xfrm>
          <a:off x="1432649" y="4653906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If so, update the text, if not, move on (keep all the notes)</a:t>
          </a:r>
        </a:p>
      </dsp:txBody>
      <dsp:txXfrm>
        <a:off x="1432649" y="4653906"/>
        <a:ext cx="5156041" cy="1240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F73C1-D1B6-1E49-9826-6F82C5EA03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527AE3-DF13-D349-B14A-4A29995FF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5B408-3172-7D46-BBAC-8C3D3F3EA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B05B6-1D3B-C54A-8BD9-BE41CAFD8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3006D-0B19-A84E-BFB2-FEE8D61293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5501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49DCB-72D4-C849-B127-30CE904D9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8069-1876-BE44-99F1-D2281C7E6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88427-08AD-F34A-85F2-CA0BA5D54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F910F-7680-444D-811B-C14068D85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0030D0-1BD8-8346-A74F-63EE70736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032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99E6E-F268-A54F-8A27-C6512F589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64664-65CB-B744-8C87-61C780D8E1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9CB7B-8FA3-4040-A7C8-4D0FC11A6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F095C-6B78-8C43-B90B-6BDB8AB01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8A117-CB62-C849-999D-76B588E2E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210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1F240-6305-D246-9E28-FB50AE16B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64FD3-8328-1240-843E-7BE36FF0D6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DE9336-6267-A34B-AA8F-7A936548EB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80639D-5F48-1347-B0E2-A3CC9449D3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F95A05-1562-CD46-A543-3D2F3FAFC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B7D217-E9FA-1146-8020-155E6E932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782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28F27-853B-704D-9A44-FB27E4F7C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765353-E1B5-5642-B045-3E30F947EA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1CA43-13D5-CD46-A9A4-6C400AFBA9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40078C-4F4A-8442-A0FE-DFFC16D21B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B1CC94-F2D2-2F46-A7FB-FBA3C73E32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247584-D70A-C44F-A322-3BBC78873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9EE68-9556-8F40-9C7F-9CC4BD1DD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9E2BFE-6820-A049-92FF-DA0D2C995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4655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78B27-BB9E-6D42-A8AB-B0F7A9373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33C3CD-DEA6-BA48-BF08-EFBDF2F57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0C7AB9-09C6-E248-882E-289FE3674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5E2D72-EAFB-C443-953D-858C52A7B9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216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4C255C-7085-6E48-B254-A6EB1757E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A908C4-39FA-524E-AF61-52995C0F4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B2FE7-7F7B-0A48-9AB7-E6874F99E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930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BFFE0-568D-2640-B1B6-DE154EC8E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EB015-8D99-1945-B538-01AD50B94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FAFF95-9CF0-3A4A-9CFA-AB08D67159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504C4-6D14-2840-BDB4-FDEE1FA77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BAD038-6960-6C4B-8A97-A19270DF0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E2058F-4D4A-2143-BB90-A47FA9C2C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77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4EC2B-216E-F447-B4BC-0E1CEA885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24D81D-3A84-2444-9AA9-8E1F7CE7A6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2C460-C359-F44A-B1F4-FE15BD62E1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B8201-633C-B647-96D0-6D2A10992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3CE9D8-64D0-214E-98ED-D45858C63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80648D-5DED-724F-8216-F8A4BA402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396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56B13-73E2-4942-8DE3-FE377EC98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04A5FB-15CB-324E-ABE5-21812CD6C4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41DA04-9EE4-1340-BA7E-78223C14E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5CEC2-F4F0-3B40-ADC6-339274801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1A498-BD2D-D845-84A6-39AEDD543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4876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DB0469-DE2E-9947-B26D-1F4D938136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8BE7B6-A1EF-2942-84CE-E515649FA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030E2-1645-4C44-AAE3-1827F6133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1E304-3606-CD49-AB43-17813A5AD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ABD795-8F84-4D4A-9B4D-54A12FFAA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700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99579B-1C9D-2047-A0A8-07E6374FB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E36F5E-6094-C546-86E4-7245D9FF1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6BAE33-466C-034D-A17A-2F9306D90B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CB9B4-6F6B-6C48-BD59-6FC98C62D273}" type="datetimeFigureOut">
              <a:rPr lang="en-US" smtClean="0"/>
              <a:t>11/5/20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425B9-BEC5-B946-87D3-7F2F5C48D5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E26663-FBE9-0846-8522-5893F5737F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95632B-28A5-774C-8747-DA22D9C4A1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693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trello.com/invite/b/2l0wqcyv/c4ed1ef237c5674250d7e12b47fe7fa0/academic-reading-resourc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143F2C-389F-6D4C-9C59-67E079AAF6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5903" y="3399769"/>
            <a:ext cx="10640754" cy="775845"/>
          </a:xfrm>
        </p:spPr>
        <p:txBody>
          <a:bodyPr anchor="b"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Making the most of online and library resources</a:t>
            </a:r>
            <a:endParaRPr lang="en-US" sz="400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EC5471EB-8C00-42C6-A457-67592413A3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46990" y="320231"/>
            <a:ext cx="2836567" cy="2836567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18818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57608-9268-EF46-8A1C-B283BC2A5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F639FD-BDE0-4D60-9939-38E8DB6386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838330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3200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5475A-08E8-CE4C-A436-EAB98128B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Getting the right source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BFE02-D071-1640-9A67-CC605EAA2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Internet is great! Also full of opinions !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Really important we make use of valid and informed research as part of our academic work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Open Source">
            <a:extLst>
              <a:ext uri="{FF2B5EF4-FFF2-40B4-BE49-F238E27FC236}">
                <a16:creationId xmlns:a16="http://schemas.microsoft.com/office/drawing/2014/main" id="{0AF29E44-7D1D-4CB8-90A2-3F976BE3C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3909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66A32-EC67-474D-8497-A94F5A4EE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Print vs online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841453-6926-8F46-9DF9-7DDA66B2C9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Books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0B3D9-077C-8E4C-B65D-0487ED1CCD4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are some of the advantages and disadvantages of using print based mediums such as books?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17B20D-15D2-E749-BEA0-823D0E17C0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Online 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850DB0-ABC7-7D4B-BE36-1B843D1AF31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What are some of the advantages and disadvantages of using digital based mediums such as online journals?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490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1D2405-B348-7543-8745-6C1278960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Finding the right journal articles</a:t>
            </a:r>
            <a:endParaRPr lang="en-US">
              <a:solidFill>
                <a:schemeClr val="bg1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7AF8D528-7B12-46AC-9691-6455A9692A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1502372"/>
              </p:ext>
            </p:extLst>
          </p:nvPr>
        </p:nvGraphicFramePr>
        <p:xfrm>
          <a:off x="5181600" y="568325"/>
          <a:ext cx="62484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4354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2EFD6-6DBA-E646-A9EA-0B7B547B9A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useful features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5FBAF31-5330-C04B-A7C6-602657A32AB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2635" y="1794433"/>
            <a:ext cx="5886729" cy="435133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92A2602-FF60-0141-BB7A-F1085990E646}"/>
              </a:ext>
            </a:extLst>
          </p:cNvPr>
          <p:cNvSpPr/>
          <p:nvPr/>
        </p:nvSpPr>
        <p:spPr>
          <a:xfrm>
            <a:off x="3152635" y="4108719"/>
            <a:ext cx="2349903" cy="27182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25E961-6C36-BA46-A28D-689310437F4E}"/>
              </a:ext>
            </a:extLst>
          </p:cNvPr>
          <p:cNvSpPr/>
          <p:nvPr/>
        </p:nvSpPr>
        <p:spPr>
          <a:xfrm>
            <a:off x="7554283" y="2339407"/>
            <a:ext cx="1660379" cy="204113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931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B86135-EBE9-5F4D-94C8-3A15260776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88" r="-1" b="274"/>
          <a:stretch/>
        </p:blipFill>
        <p:spPr>
          <a:xfrm>
            <a:off x="-1" y="10"/>
            <a:ext cx="12228129" cy="466692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E77647-8F64-9044-B50C-BF581A3F3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51037"/>
            <a:ext cx="5021782" cy="150993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Library resources 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30C57-CAA3-1B48-887A-6E3AF70F4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0247" y="4551037"/>
            <a:ext cx="4926411" cy="1509935"/>
          </a:xfrm>
        </p:spPr>
        <p:txBody>
          <a:bodyPr anchor="ctr">
            <a:normAutofit/>
          </a:bodyPr>
          <a:lstStyle/>
          <a:p>
            <a:r>
              <a:rPr lang="en-US" sz="1300">
                <a:solidFill>
                  <a:schemeClr val="tx2"/>
                </a:solidFill>
              </a:rPr>
              <a:t>Access books as digital resources</a:t>
            </a:r>
          </a:p>
          <a:p>
            <a:endParaRPr lang="en-US" sz="1300">
              <a:solidFill>
                <a:schemeClr val="tx2"/>
              </a:solidFill>
            </a:endParaRPr>
          </a:p>
          <a:p>
            <a:r>
              <a:rPr lang="en-US" sz="1300">
                <a:solidFill>
                  <a:schemeClr val="tx2"/>
                </a:solidFill>
              </a:rPr>
              <a:t>Request physical copies of a book</a:t>
            </a:r>
          </a:p>
          <a:p>
            <a:endParaRPr lang="en-US" sz="1300">
              <a:solidFill>
                <a:schemeClr val="tx2"/>
              </a:solidFill>
            </a:endParaRPr>
          </a:p>
          <a:p>
            <a:r>
              <a:rPr lang="en-US" sz="1300">
                <a:solidFill>
                  <a:schemeClr val="tx2"/>
                </a:solidFill>
              </a:rPr>
              <a:t>Access a range of journals and articles</a:t>
            </a:r>
          </a:p>
          <a:p>
            <a:endParaRPr lang="en-US" sz="1300">
              <a:solidFill>
                <a:schemeClr val="tx2"/>
              </a:solidFill>
            </a:endParaRPr>
          </a:p>
          <a:p>
            <a:endParaRPr lang="en-US" sz="13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38001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41594-BA2E-4643-A39B-732C33C6F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2C2C2C"/>
                </a:solidFill>
              </a:rPr>
              <a:t>Other support online</a:t>
            </a:r>
          </a:p>
        </p:txBody>
      </p:sp>
      <p:sp>
        <p:nvSpPr>
          <p:cNvPr id="14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2561B3-4F4D-4644-B509-249303FB81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772" b="-1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246255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03CE1-9824-F44B-BD68-0749B093B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07D3A-4085-0344-B76A-2BCE73D4A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 resource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3249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2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A4BB3-8C2B-D84F-871C-4BAB9BC10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Some useful ideas - Trello</a:t>
            </a:r>
          </a:p>
        </p:txBody>
      </p:sp>
      <p:sp>
        <p:nvSpPr>
          <p:cNvPr id="19" name="Content Placeholder 9">
            <a:extLst>
              <a:ext uri="{FF2B5EF4-FFF2-40B4-BE49-F238E27FC236}">
                <a16:creationId xmlns:a16="http://schemas.microsoft.com/office/drawing/2014/main" id="{3FBFC49B-6A04-47EF-87F9-06062418E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271" y="2796452"/>
            <a:ext cx="4828022" cy="2838368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buNone/>
            </a:pPr>
            <a:r>
              <a:rPr lang="en-US" sz="2400" dirty="0"/>
              <a:t>Organizing to do and done</a:t>
            </a:r>
          </a:p>
          <a:p>
            <a:pPr marL="0" indent="0" algn="ctr">
              <a:buNone/>
            </a:pPr>
            <a:endParaRPr lang="en-US" sz="2400" dirty="0"/>
          </a:p>
          <a:p>
            <a:pPr marL="0" indent="0" algn="ctr">
              <a:buNone/>
            </a:pPr>
            <a:r>
              <a:rPr lang="en-US" sz="2400" dirty="0"/>
              <a:t>Organize reading by category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/>
              <a:t>Plan Karl’s Christmas presents</a:t>
            </a:r>
          </a:p>
        </p:txBody>
      </p:sp>
      <p:cxnSp>
        <p:nvCxnSpPr>
          <p:cNvPr id="20" name="Straight Connector 14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F8108B-334C-534E-8E49-5CE80EEE09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32328"/>
          <a:stretch/>
        </p:blipFill>
        <p:spPr>
          <a:xfrm>
            <a:off x="331567" y="3216453"/>
            <a:ext cx="5455917" cy="241836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62904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2"/>
            <a:ext cx="3902420" cy="4235636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9EDAA-A167-CC4B-B0A6-62F6E73D2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664" y="930530"/>
            <a:ext cx="3361677" cy="32750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Referencing – cite this for me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843002"/>
            <a:ext cx="2391411" cy="1564776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3417" y="4843002"/>
            <a:ext cx="1351062" cy="1568472"/>
          </a:xfrm>
          <a:prstGeom prst="rect">
            <a:avLst/>
          </a:prstGeom>
          <a:solidFill>
            <a:srgbClr val="3C4450"/>
          </a:solidFill>
          <a:ln w="25400">
            <a:solidFill>
              <a:srgbClr val="3C44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1B1B1B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727977-A3B5-9149-B1BB-1F51DDCD71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2" r="16262" b="1"/>
          <a:stretch/>
        </p:blipFill>
        <p:spPr>
          <a:xfrm>
            <a:off x="4517401" y="450221"/>
            <a:ext cx="7203993" cy="5957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876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00B261-B25C-5E46-90E0-385BB0794F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223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13F86-D0EB-BB42-9DD4-18153795D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Mendeley/Elsevier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670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6D8A8-D887-C842-A16C-CC47BC34A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Mendeley Desktop App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CB81A4-2216-0C46-957B-F387E61BBA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669774"/>
            <a:ext cx="5455917" cy="32735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65E2D5A-139C-234F-AFA9-C498EDD668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6043" y="1078968"/>
            <a:ext cx="5455917" cy="2455162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7107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43C2E-40BF-1640-A8EB-E16A4F9FF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45" y="621792"/>
            <a:ext cx="5181503" cy="5504688"/>
          </a:xfrm>
        </p:spPr>
        <p:txBody>
          <a:bodyPr>
            <a:normAutofit/>
          </a:bodyPr>
          <a:lstStyle/>
          <a:p>
            <a:r>
              <a:rPr lang="en-US" sz="4800"/>
              <a:t>How I (try) to organize a lit review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E542FE-A2F1-4DD6-80FA-C886E436BC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5681493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1741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1DB02-1CED-D143-8670-1B8AFCF5D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/>
              <a:t>Each section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811497-4A0F-483C-A611-99F5FF7017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0810011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18574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8153EC8-8E01-4D70-B575-24ABD35A1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388129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4B9334-EA16-BF42-B5DC-8AEE65FDE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750" y="657498"/>
            <a:ext cx="4806184" cy="3644537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And if you’re old like me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E6689F1-8AE7-AC40-9478-1CEECEBA11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773" r="3" b="3"/>
          <a:stretch/>
        </p:blipFill>
        <p:spPr>
          <a:xfrm>
            <a:off x="6095999" y="10"/>
            <a:ext cx="610565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9183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FA5BB-D3B9-7A41-B7F9-3DD6AC30E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Collaborative 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04BB0-4E6B-F443-81E0-AC781038EA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8944" y="1825625"/>
            <a:ext cx="4204855" cy="4351338"/>
          </a:xfrm>
        </p:spPr>
        <p:txBody>
          <a:bodyPr/>
          <a:lstStyle/>
          <a:p>
            <a:r>
              <a:rPr lang="en-US" dirty="0"/>
              <a:t>A list (like a notice board)</a:t>
            </a:r>
          </a:p>
          <a:p>
            <a:endParaRPr lang="en-US" dirty="0"/>
          </a:p>
          <a:p>
            <a:r>
              <a:rPr lang="en-US" dirty="0"/>
              <a:t>A card (like notices)</a:t>
            </a:r>
          </a:p>
          <a:p>
            <a:endParaRPr lang="en-US" dirty="0"/>
          </a:p>
          <a:p>
            <a:r>
              <a:rPr lang="en-US" dirty="0"/>
              <a:t>Cards can have attachments, supporting text </a:t>
            </a:r>
            <a:r>
              <a:rPr lang="en-US" dirty="0" err="1"/>
              <a:t>etc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1A6434-D2EB-7848-BF75-A0CBEFAF9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007" y="2060941"/>
            <a:ext cx="6281207" cy="3026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5887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CE435-CFFB-084B-8812-8EB59FFA7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Our Board!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E75C9-9E82-5B41-AD17-E878885C95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https://trello.com/invite/b/2l0wqcyv/c4ed1ef237c5674250d7e12b47fe7fa0/academic-reading-resources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1560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345</Words>
  <Application>Microsoft Macintosh PowerPoint</Application>
  <PresentationFormat>Widescreen</PresentationFormat>
  <Paragraphs>56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Making the most of online and library resources</vt:lpstr>
      <vt:lpstr>Introduction </vt:lpstr>
      <vt:lpstr>Getting the right source</vt:lpstr>
      <vt:lpstr>Print vs online</vt:lpstr>
      <vt:lpstr>Finding the right journal articles</vt:lpstr>
      <vt:lpstr>Some useful features</vt:lpstr>
      <vt:lpstr>Library resources </vt:lpstr>
      <vt:lpstr>Other support online</vt:lpstr>
      <vt:lpstr>Activity</vt:lpstr>
      <vt:lpstr>Some useful ideas - Trello</vt:lpstr>
      <vt:lpstr>Referencing – cite this for me</vt:lpstr>
      <vt:lpstr>Mendeley/Elsevier</vt:lpstr>
      <vt:lpstr>Mendeley Desktop App</vt:lpstr>
      <vt:lpstr>How I (try) to organize a lit review</vt:lpstr>
      <vt:lpstr>Each section</vt:lpstr>
      <vt:lpstr>And if you’re old like me</vt:lpstr>
      <vt:lpstr>A Collaborative Board</vt:lpstr>
      <vt:lpstr>Our Board!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Making the most of online and library resources</dc:title>
  <dc:creator>Karl Jones</dc:creator>
  <cp:lastModifiedBy>Karl Jones</cp:lastModifiedBy>
  <cp:revision>3</cp:revision>
  <dcterms:created xsi:type="dcterms:W3CDTF">2020-11-05T09:44:08Z</dcterms:created>
  <dcterms:modified xsi:type="dcterms:W3CDTF">2020-11-05T11:32:35Z</dcterms:modified>
</cp:coreProperties>
</file>