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56"/>
    <p:restoredTop sz="94586"/>
  </p:normalViewPr>
  <p:slideViewPr>
    <p:cSldViewPr snapToGrid="0" snapToObjects="1">
      <p:cViewPr varScale="1">
        <p:scale>
          <a:sx n="102" d="100"/>
          <a:sy n="102" d="100"/>
        </p:scale>
        <p:origin x="11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C2DA71-1F32-42CD-A1A6-D9645AF55CE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8CBEBE-62E9-4415-8F78-D43C8A88DDD2}">
      <dgm:prSet/>
      <dgm:spPr/>
      <dgm:t>
        <a:bodyPr/>
        <a:lstStyle/>
        <a:p>
          <a:r>
            <a:rPr lang="en-GB" b="1"/>
            <a:t>UNDERSTANDING THE VALUES </a:t>
          </a:r>
          <a:endParaRPr lang="en-US"/>
        </a:p>
      </dgm:t>
    </dgm:pt>
    <dgm:pt modelId="{64CC290F-03AC-4AB9-A1E8-27916836CEEF}" type="parTrans" cxnId="{C483B071-E72A-4A19-A906-4A0F143E0826}">
      <dgm:prSet/>
      <dgm:spPr/>
      <dgm:t>
        <a:bodyPr/>
        <a:lstStyle/>
        <a:p>
          <a:endParaRPr lang="en-US"/>
        </a:p>
      </dgm:t>
    </dgm:pt>
    <dgm:pt modelId="{8BB7454A-062D-4CEA-9859-DECB58E2C13B}" type="sibTrans" cxnId="{C483B071-E72A-4A19-A906-4A0F143E0826}">
      <dgm:prSet/>
      <dgm:spPr/>
      <dgm:t>
        <a:bodyPr/>
        <a:lstStyle/>
        <a:p>
          <a:endParaRPr lang="en-US"/>
        </a:p>
      </dgm:t>
    </dgm:pt>
    <dgm:pt modelId="{37E079AA-70BB-4213-B309-DF8957837F19}">
      <dgm:prSet/>
      <dgm:spPr/>
      <dgm:t>
        <a:bodyPr/>
        <a:lstStyle/>
        <a:p>
          <a:r>
            <a:rPr lang="en-GB" b="1"/>
            <a:t>RESPECT </a:t>
          </a:r>
          <a:endParaRPr lang="en-US"/>
        </a:p>
      </dgm:t>
    </dgm:pt>
    <dgm:pt modelId="{99A935A9-5C4C-455B-9FD0-C4C3CAAC17AC}" type="parTrans" cxnId="{2CF34C57-01ED-4555-9F7D-6C7F2A4F7022}">
      <dgm:prSet/>
      <dgm:spPr/>
      <dgm:t>
        <a:bodyPr/>
        <a:lstStyle/>
        <a:p>
          <a:endParaRPr lang="en-US"/>
        </a:p>
      </dgm:t>
    </dgm:pt>
    <dgm:pt modelId="{591BDA14-C81C-404A-87B3-18449551EC6D}" type="sibTrans" cxnId="{2CF34C57-01ED-4555-9F7D-6C7F2A4F7022}">
      <dgm:prSet/>
      <dgm:spPr/>
      <dgm:t>
        <a:bodyPr/>
        <a:lstStyle/>
        <a:p>
          <a:endParaRPr lang="en-US"/>
        </a:p>
      </dgm:t>
    </dgm:pt>
    <dgm:pt modelId="{5A7011DE-EF10-4C3B-8B1E-99F0B525E168}">
      <dgm:prSet/>
      <dgm:spPr/>
      <dgm:t>
        <a:bodyPr/>
        <a:lstStyle/>
        <a:p>
          <a:r>
            <a:rPr lang="en-GB" dirty="0"/>
            <a:t>Demonstrating respect for each other in all that we do. </a:t>
          </a:r>
          <a:endParaRPr lang="en-US" dirty="0"/>
        </a:p>
      </dgm:t>
    </dgm:pt>
    <dgm:pt modelId="{1C8F835E-5F64-4B0E-88A5-1F77E563E40D}" type="parTrans" cxnId="{375FFBC1-01E5-4D6D-8501-2189E8E14B03}">
      <dgm:prSet/>
      <dgm:spPr/>
      <dgm:t>
        <a:bodyPr/>
        <a:lstStyle/>
        <a:p>
          <a:endParaRPr lang="en-US"/>
        </a:p>
      </dgm:t>
    </dgm:pt>
    <dgm:pt modelId="{890C3690-BD74-4D67-92EE-E6D9CF13D934}" type="sibTrans" cxnId="{375FFBC1-01E5-4D6D-8501-2189E8E14B03}">
      <dgm:prSet/>
      <dgm:spPr/>
      <dgm:t>
        <a:bodyPr/>
        <a:lstStyle/>
        <a:p>
          <a:endParaRPr lang="en-US"/>
        </a:p>
      </dgm:t>
    </dgm:pt>
    <dgm:pt modelId="{1EBDEB7D-8243-42E4-8804-A0F6A7C59136}">
      <dgm:prSet/>
      <dgm:spPr/>
      <dgm:t>
        <a:bodyPr/>
        <a:lstStyle/>
        <a:p>
          <a:r>
            <a:rPr lang="en-GB" b="1" dirty="0"/>
            <a:t>MENTALITY </a:t>
          </a:r>
          <a:endParaRPr lang="en-US" dirty="0"/>
        </a:p>
      </dgm:t>
    </dgm:pt>
    <dgm:pt modelId="{1A905788-B527-485F-B0F7-2FE25ED9B473}" type="parTrans" cxnId="{EB60377F-8AE0-4BAE-AECE-C50606D92A5E}">
      <dgm:prSet/>
      <dgm:spPr/>
      <dgm:t>
        <a:bodyPr/>
        <a:lstStyle/>
        <a:p>
          <a:endParaRPr lang="en-US"/>
        </a:p>
      </dgm:t>
    </dgm:pt>
    <dgm:pt modelId="{E015E11C-684B-4581-B30A-D46C4FB863D9}" type="sibTrans" cxnId="{EB60377F-8AE0-4BAE-AECE-C50606D92A5E}">
      <dgm:prSet/>
      <dgm:spPr/>
      <dgm:t>
        <a:bodyPr/>
        <a:lstStyle/>
        <a:p>
          <a:endParaRPr lang="en-US"/>
        </a:p>
      </dgm:t>
    </dgm:pt>
    <dgm:pt modelId="{E146BDAB-4D72-4FB6-8EDB-9823114ECE9D}">
      <dgm:prSet/>
      <dgm:spPr/>
      <dgm:t>
        <a:bodyPr/>
        <a:lstStyle/>
        <a:p>
          <a:r>
            <a:rPr lang="en-GB" dirty="0"/>
            <a:t>A group of people working together to make our team better. </a:t>
          </a:r>
          <a:endParaRPr lang="en-US" dirty="0"/>
        </a:p>
      </dgm:t>
    </dgm:pt>
    <dgm:pt modelId="{0DEA951E-E225-44BC-AEF3-71A8D3D9D013}" type="parTrans" cxnId="{4B814D05-AC78-403C-A5DF-C59386246B19}">
      <dgm:prSet/>
      <dgm:spPr/>
      <dgm:t>
        <a:bodyPr/>
        <a:lstStyle/>
        <a:p>
          <a:endParaRPr lang="en-US"/>
        </a:p>
      </dgm:t>
    </dgm:pt>
    <dgm:pt modelId="{F7CC5E83-AA3E-4523-95EB-B8FCA4F06749}" type="sibTrans" cxnId="{4B814D05-AC78-403C-A5DF-C59386246B19}">
      <dgm:prSet/>
      <dgm:spPr/>
      <dgm:t>
        <a:bodyPr/>
        <a:lstStyle/>
        <a:p>
          <a:endParaRPr lang="en-US"/>
        </a:p>
      </dgm:t>
    </dgm:pt>
    <dgm:pt modelId="{38C351A3-B923-4DD2-BD0B-F766D58041B1}">
      <dgm:prSet/>
      <dgm:spPr/>
      <dgm:t>
        <a:bodyPr/>
        <a:lstStyle/>
        <a:p>
          <a:r>
            <a:rPr lang="en-GB" b="1"/>
            <a:t>EXCELLENCE </a:t>
          </a:r>
          <a:endParaRPr lang="en-US"/>
        </a:p>
      </dgm:t>
    </dgm:pt>
    <dgm:pt modelId="{CE92F73E-5065-4255-BC04-47642C5AFC9E}" type="parTrans" cxnId="{3BC84B39-63F1-47D2-9E5A-2CBE85C0A941}">
      <dgm:prSet/>
      <dgm:spPr/>
      <dgm:t>
        <a:bodyPr/>
        <a:lstStyle/>
        <a:p>
          <a:endParaRPr lang="en-US"/>
        </a:p>
      </dgm:t>
    </dgm:pt>
    <dgm:pt modelId="{5DCD4A72-EC4A-461E-80C0-ED16D2594234}" type="sibTrans" cxnId="{3BC84B39-63F1-47D2-9E5A-2CBE85C0A941}">
      <dgm:prSet/>
      <dgm:spPr/>
      <dgm:t>
        <a:bodyPr/>
        <a:lstStyle/>
        <a:p>
          <a:endParaRPr lang="en-US"/>
        </a:p>
      </dgm:t>
    </dgm:pt>
    <dgm:pt modelId="{21CAE971-C201-4340-8637-09D83330AC82}">
      <dgm:prSet/>
      <dgm:spPr/>
      <dgm:t>
        <a:bodyPr/>
        <a:lstStyle/>
        <a:p>
          <a:r>
            <a:rPr lang="en-GB" dirty="0"/>
            <a:t>An intense desire or enthusiasm to continuously improve and strive for excellence. </a:t>
          </a:r>
          <a:endParaRPr lang="en-US" dirty="0"/>
        </a:p>
      </dgm:t>
    </dgm:pt>
    <dgm:pt modelId="{E67A52A1-0252-4D84-B169-C632660D7E89}" type="parTrans" cxnId="{6FAB38B0-FD23-4513-A22E-D9E666D35EB7}">
      <dgm:prSet/>
      <dgm:spPr/>
      <dgm:t>
        <a:bodyPr/>
        <a:lstStyle/>
        <a:p>
          <a:endParaRPr lang="en-US"/>
        </a:p>
      </dgm:t>
    </dgm:pt>
    <dgm:pt modelId="{4536B1E3-32F8-4B5A-BAEB-AE927EFBBC59}" type="sibTrans" cxnId="{6FAB38B0-FD23-4513-A22E-D9E666D35EB7}">
      <dgm:prSet/>
      <dgm:spPr/>
      <dgm:t>
        <a:bodyPr/>
        <a:lstStyle/>
        <a:p>
          <a:endParaRPr lang="en-US"/>
        </a:p>
      </dgm:t>
    </dgm:pt>
    <dgm:pt modelId="{4BDB5429-0DE1-F644-8D42-029FDE914FAF}" type="pres">
      <dgm:prSet presAssocID="{E1C2DA71-1F32-42CD-A1A6-D9645AF55CE9}" presName="linear" presStyleCnt="0">
        <dgm:presLayoutVars>
          <dgm:animLvl val="lvl"/>
          <dgm:resizeHandles val="exact"/>
        </dgm:presLayoutVars>
      </dgm:prSet>
      <dgm:spPr/>
    </dgm:pt>
    <dgm:pt modelId="{341B6E89-C854-8649-941A-9CC994E707C1}" type="pres">
      <dgm:prSet presAssocID="{278CBEBE-62E9-4415-8F78-D43C8A88DDD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08964A9-2CC3-354F-966D-7E4BEB3B390F}" type="pres">
      <dgm:prSet presAssocID="{8BB7454A-062D-4CEA-9859-DECB58E2C13B}" presName="spacer" presStyleCnt="0"/>
      <dgm:spPr/>
    </dgm:pt>
    <dgm:pt modelId="{77780C66-9341-F04C-A9DE-15F09176E025}" type="pres">
      <dgm:prSet presAssocID="{37E079AA-70BB-4213-B309-DF8957837F1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8655D84-7076-354A-91F8-68D07F455CB7}" type="pres">
      <dgm:prSet presAssocID="{591BDA14-C81C-404A-87B3-18449551EC6D}" presName="spacer" presStyleCnt="0"/>
      <dgm:spPr/>
    </dgm:pt>
    <dgm:pt modelId="{1EF7C1CF-3D44-9B4F-88EE-FD3BFD05539A}" type="pres">
      <dgm:prSet presAssocID="{5A7011DE-EF10-4C3B-8B1E-99F0B525E16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A4701D8-0C66-B24E-A9D0-409FCDCB0137}" type="pres">
      <dgm:prSet presAssocID="{890C3690-BD74-4D67-92EE-E6D9CF13D934}" presName="spacer" presStyleCnt="0"/>
      <dgm:spPr/>
    </dgm:pt>
    <dgm:pt modelId="{C39B4AE4-49D5-C143-8A83-2D7619E9FC92}" type="pres">
      <dgm:prSet presAssocID="{1EBDEB7D-8243-42E4-8804-A0F6A7C5913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97770B0-3B64-9647-B7C0-D2D6DCE0819E}" type="pres">
      <dgm:prSet presAssocID="{E015E11C-684B-4581-B30A-D46C4FB863D9}" presName="spacer" presStyleCnt="0"/>
      <dgm:spPr/>
    </dgm:pt>
    <dgm:pt modelId="{7A0498CF-B8CF-9B4C-B091-8F2F519CCA3A}" type="pres">
      <dgm:prSet presAssocID="{E146BDAB-4D72-4FB6-8EDB-9823114ECE9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419D4C5-1DFE-2042-A901-14AA23542390}" type="pres">
      <dgm:prSet presAssocID="{F7CC5E83-AA3E-4523-95EB-B8FCA4F06749}" presName="spacer" presStyleCnt="0"/>
      <dgm:spPr/>
    </dgm:pt>
    <dgm:pt modelId="{6AA45A77-BCC3-6A44-BBA4-69007A64E570}" type="pres">
      <dgm:prSet presAssocID="{38C351A3-B923-4DD2-BD0B-F766D58041B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0B09936-2A81-A54C-AC9B-30A735CC1FE4}" type="pres">
      <dgm:prSet presAssocID="{5DCD4A72-EC4A-461E-80C0-ED16D2594234}" presName="spacer" presStyleCnt="0"/>
      <dgm:spPr/>
    </dgm:pt>
    <dgm:pt modelId="{8A10FF2D-866E-8049-A206-87D648D70A06}" type="pres">
      <dgm:prSet presAssocID="{21CAE971-C201-4340-8637-09D83330AC82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B814D05-AC78-403C-A5DF-C59386246B19}" srcId="{E1C2DA71-1F32-42CD-A1A6-D9645AF55CE9}" destId="{E146BDAB-4D72-4FB6-8EDB-9823114ECE9D}" srcOrd="4" destOrd="0" parTransId="{0DEA951E-E225-44BC-AEF3-71A8D3D9D013}" sibTransId="{F7CC5E83-AA3E-4523-95EB-B8FCA4F06749}"/>
    <dgm:cxn modelId="{07E2CD1F-B10F-3944-9962-BB4826D78952}" type="presOf" srcId="{21CAE971-C201-4340-8637-09D83330AC82}" destId="{8A10FF2D-866E-8049-A206-87D648D70A06}" srcOrd="0" destOrd="0" presId="urn:microsoft.com/office/officeart/2005/8/layout/vList2"/>
    <dgm:cxn modelId="{ACECB02C-89F8-074C-829B-94E0439D74CD}" type="presOf" srcId="{1EBDEB7D-8243-42E4-8804-A0F6A7C59136}" destId="{C39B4AE4-49D5-C143-8A83-2D7619E9FC92}" srcOrd="0" destOrd="0" presId="urn:microsoft.com/office/officeart/2005/8/layout/vList2"/>
    <dgm:cxn modelId="{3BC84B39-63F1-47D2-9E5A-2CBE85C0A941}" srcId="{E1C2DA71-1F32-42CD-A1A6-D9645AF55CE9}" destId="{38C351A3-B923-4DD2-BD0B-F766D58041B1}" srcOrd="5" destOrd="0" parTransId="{CE92F73E-5065-4255-BC04-47642C5AFC9E}" sibTransId="{5DCD4A72-EC4A-461E-80C0-ED16D2594234}"/>
    <dgm:cxn modelId="{1590D43E-14E5-A04B-A738-A0CDC9C8AF81}" type="presOf" srcId="{5A7011DE-EF10-4C3B-8B1E-99F0B525E168}" destId="{1EF7C1CF-3D44-9B4F-88EE-FD3BFD05539A}" srcOrd="0" destOrd="0" presId="urn:microsoft.com/office/officeart/2005/8/layout/vList2"/>
    <dgm:cxn modelId="{2CF34C57-01ED-4555-9F7D-6C7F2A4F7022}" srcId="{E1C2DA71-1F32-42CD-A1A6-D9645AF55CE9}" destId="{37E079AA-70BB-4213-B309-DF8957837F19}" srcOrd="1" destOrd="0" parTransId="{99A935A9-5C4C-455B-9FD0-C4C3CAAC17AC}" sibTransId="{591BDA14-C81C-404A-87B3-18449551EC6D}"/>
    <dgm:cxn modelId="{C483B071-E72A-4A19-A906-4A0F143E0826}" srcId="{E1C2DA71-1F32-42CD-A1A6-D9645AF55CE9}" destId="{278CBEBE-62E9-4415-8F78-D43C8A88DDD2}" srcOrd="0" destOrd="0" parTransId="{64CC290F-03AC-4AB9-A1E8-27916836CEEF}" sibTransId="{8BB7454A-062D-4CEA-9859-DECB58E2C13B}"/>
    <dgm:cxn modelId="{EB60377F-8AE0-4BAE-AECE-C50606D92A5E}" srcId="{E1C2DA71-1F32-42CD-A1A6-D9645AF55CE9}" destId="{1EBDEB7D-8243-42E4-8804-A0F6A7C59136}" srcOrd="3" destOrd="0" parTransId="{1A905788-B527-485F-B0F7-2FE25ED9B473}" sibTransId="{E015E11C-684B-4581-B30A-D46C4FB863D9}"/>
    <dgm:cxn modelId="{6FAB38B0-FD23-4513-A22E-D9E666D35EB7}" srcId="{E1C2DA71-1F32-42CD-A1A6-D9645AF55CE9}" destId="{21CAE971-C201-4340-8637-09D83330AC82}" srcOrd="6" destOrd="0" parTransId="{E67A52A1-0252-4D84-B169-C632660D7E89}" sibTransId="{4536B1E3-32F8-4B5A-BAEB-AE927EFBBC59}"/>
    <dgm:cxn modelId="{0FE88DB6-6921-8E45-AB42-A2EEEE87ED0D}" type="presOf" srcId="{278CBEBE-62E9-4415-8F78-D43C8A88DDD2}" destId="{341B6E89-C854-8649-941A-9CC994E707C1}" srcOrd="0" destOrd="0" presId="urn:microsoft.com/office/officeart/2005/8/layout/vList2"/>
    <dgm:cxn modelId="{375FFBC1-01E5-4D6D-8501-2189E8E14B03}" srcId="{E1C2DA71-1F32-42CD-A1A6-D9645AF55CE9}" destId="{5A7011DE-EF10-4C3B-8B1E-99F0B525E168}" srcOrd="2" destOrd="0" parTransId="{1C8F835E-5F64-4B0E-88A5-1F77E563E40D}" sibTransId="{890C3690-BD74-4D67-92EE-E6D9CF13D934}"/>
    <dgm:cxn modelId="{DB3683C9-FFB0-7C47-B3DE-67B29677DBC6}" type="presOf" srcId="{38C351A3-B923-4DD2-BD0B-F766D58041B1}" destId="{6AA45A77-BCC3-6A44-BBA4-69007A64E570}" srcOrd="0" destOrd="0" presId="urn:microsoft.com/office/officeart/2005/8/layout/vList2"/>
    <dgm:cxn modelId="{F78E54D8-1929-B94C-841C-DD05BD0F6211}" type="presOf" srcId="{E1C2DA71-1F32-42CD-A1A6-D9645AF55CE9}" destId="{4BDB5429-0DE1-F644-8D42-029FDE914FAF}" srcOrd="0" destOrd="0" presId="urn:microsoft.com/office/officeart/2005/8/layout/vList2"/>
    <dgm:cxn modelId="{A9B8FDFA-AB6B-884B-898B-741B97EB4963}" type="presOf" srcId="{E146BDAB-4D72-4FB6-8EDB-9823114ECE9D}" destId="{7A0498CF-B8CF-9B4C-B091-8F2F519CCA3A}" srcOrd="0" destOrd="0" presId="urn:microsoft.com/office/officeart/2005/8/layout/vList2"/>
    <dgm:cxn modelId="{E873D3FC-7C3B-DA45-B2CA-0377D69F8E8F}" type="presOf" srcId="{37E079AA-70BB-4213-B309-DF8957837F19}" destId="{77780C66-9341-F04C-A9DE-15F09176E025}" srcOrd="0" destOrd="0" presId="urn:microsoft.com/office/officeart/2005/8/layout/vList2"/>
    <dgm:cxn modelId="{88B135D5-16A0-634C-A314-B468C64A1935}" type="presParOf" srcId="{4BDB5429-0DE1-F644-8D42-029FDE914FAF}" destId="{341B6E89-C854-8649-941A-9CC994E707C1}" srcOrd="0" destOrd="0" presId="urn:microsoft.com/office/officeart/2005/8/layout/vList2"/>
    <dgm:cxn modelId="{A29C6961-D9FC-364C-A5D7-1D8137783270}" type="presParOf" srcId="{4BDB5429-0DE1-F644-8D42-029FDE914FAF}" destId="{E08964A9-2CC3-354F-966D-7E4BEB3B390F}" srcOrd="1" destOrd="0" presId="urn:microsoft.com/office/officeart/2005/8/layout/vList2"/>
    <dgm:cxn modelId="{8683D5B3-2B5A-FC4A-8677-4E2FDC25637F}" type="presParOf" srcId="{4BDB5429-0DE1-F644-8D42-029FDE914FAF}" destId="{77780C66-9341-F04C-A9DE-15F09176E025}" srcOrd="2" destOrd="0" presId="urn:microsoft.com/office/officeart/2005/8/layout/vList2"/>
    <dgm:cxn modelId="{9C956E11-6C56-5C48-9488-9C39B93758C0}" type="presParOf" srcId="{4BDB5429-0DE1-F644-8D42-029FDE914FAF}" destId="{08655D84-7076-354A-91F8-68D07F455CB7}" srcOrd="3" destOrd="0" presId="urn:microsoft.com/office/officeart/2005/8/layout/vList2"/>
    <dgm:cxn modelId="{98D0D84A-5F6A-EA4E-ADFD-E4A2B0AD9122}" type="presParOf" srcId="{4BDB5429-0DE1-F644-8D42-029FDE914FAF}" destId="{1EF7C1CF-3D44-9B4F-88EE-FD3BFD05539A}" srcOrd="4" destOrd="0" presId="urn:microsoft.com/office/officeart/2005/8/layout/vList2"/>
    <dgm:cxn modelId="{1811D1A8-ABC4-AB41-B11A-9F47C9DF9F8E}" type="presParOf" srcId="{4BDB5429-0DE1-F644-8D42-029FDE914FAF}" destId="{FA4701D8-0C66-B24E-A9D0-409FCDCB0137}" srcOrd="5" destOrd="0" presId="urn:microsoft.com/office/officeart/2005/8/layout/vList2"/>
    <dgm:cxn modelId="{688573F6-7102-9741-A64B-52415338E932}" type="presParOf" srcId="{4BDB5429-0DE1-F644-8D42-029FDE914FAF}" destId="{C39B4AE4-49D5-C143-8A83-2D7619E9FC92}" srcOrd="6" destOrd="0" presId="urn:microsoft.com/office/officeart/2005/8/layout/vList2"/>
    <dgm:cxn modelId="{FA5E65C1-6B5F-4F4A-BDE2-8E192FE1CDF9}" type="presParOf" srcId="{4BDB5429-0DE1-F644-8D42-029FDE914FAF}" destId="{497770B0-3B64-9647-B7C0-D2D6DCE0819E}" srcOrd="7" destOrd="0" presId="urn:microsoft.com/office/officeart/2005/8/layout/vList2"/>
    <dgm:cxn modelId="{CD22B28A-4310-AB4B-8E8B-7613D4409FCC}" type="presParOf" srcId="{4BDB5429-0DE1-F644-8D42-029FDE914FAF}" destId="{7A0498CF-B8CF-9B4C-B091-8F2F519CCA3A}" srcOrd="8" destOrd="0" presId="urn:microsoft.com/office/officeart/2005/8/layout/vList2"/>
    <dgm:cxn modelId="{876810C8-151E-C448-A5D1-8DB457F96868}" type="presParOf" srcId="{4BDB5429-0DE1-F644-8D42-029FDE914FAF}" destId="{6419D4C5-1DFE-2042-A901-14AA23542390}" srcOrd="9" destOrd="0" presId="urn:microsoft.com/office/officeart/2005/8/layout/vList2"/>
    <dgm:cxn modelId="{D7B2C2BD-783B-1F41-9E63-8849FB9193C2}" type="presParOf" srcId="{4BDB5429-0DE1-F644-8D42-029FDE914FAF}" destId="{6AA45A77-BCC3-6A44-BBA4-69007A64E570}" srcOrd="10" destOrd="0" presId="urn:microsoft.com/office/officeart/2005/8/layout/vList2"/>
    <dgm:cxn modelId="{F7E5AFA5-7421-324E-9A99-AE6A3FC6ADC1}" type="presParOf" srcId="{4BDB5429-0DE1-F644-8D42-029FDE914FAF}" destId="{90B09936-2A81-A54C-AC9B-30A735CC1FE4}" srcOrd="11" destOrd="0" presId="urn:microsoft.com/office/officeart/2005/8/layout/vList2"/>
    <dgm:cxn modelId="{0CDED168-8371-474F-B71C-E2A6D1B955CB}" type="presParOf" srcId="{4BDB5429-0DE1-F644-8D42-029FDE914FAF}" destId="{8A10FF2D-866E-8049-A206-87D648D70A0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96EBDA-9EEB-48E0-BB68-8E6B3A27764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ADEA10-F60E-4ACA-8042-885D4030F0FF}">
      <dgm:prSet/>
      <dgm:spPr/>
      <dgm:t>
        <a:bodyPr/>
        <a:lstStyle/>
        <a:p>
          <a:r>
            <a:rPr lang="en-GB" dirty="0"/>
            <a:t>90 Minute Session</a:t>
          </a:r>
          <a:endParaRPr lang="en-US" dirty="0"/>
        </a:p>
      </dgm:t>
    </dgm:pt>
    <dgm:pt modelId="{F93EE035-D383-4CC2-B7D2-B7FDB747FDD1}" type="parTrans" cxnId="{6161E077-8EAE-42BA-8808-A0E88273CFFC}">
      <dgm:prSet/>
      <dgm:spPr/>
      <dgm:t>
        <a:bodyPr/>
        <a:lstStyle/>
        <a:p>
          <a:endParaRPr lang="en-US"/>
        </a:p>
      </dgm:t>
    </dgm:pt>
    <dgm:pt modelId="{7C1DFEA6-1323-468F-8360-B9959C462C04}" type="sibTrans" cxnId="{6161E077-8EAE-42BA-8808-A0E88273CFFC}">
      <dgm:prSet/>
      <dgm:spPr/>
      <dgm:t>
        <a:bodyPr/>
        <a:lstStyle/>
        <a:p>
          <a:endParaRPr lang="en-US"/>
        </a:p>
      </dgm:t>
    </dgm:pt>
    <dgm:pt modelId="{550CC698-8FD5-41A4-A459-55CF6D5BD90C}">
      <dgm:prSet/>
      <dgm:spPr/>
      <dgm:t>
        <a:bodyPr/>
        <a:lstStyle/>
        <a:p>
          <a:r>
            <a:rPr lang="en-GB" dirty="0"/>
            <a:t>0-5 mins – Arrive/Set Up </a:t>
          </a:r>
          <a:endParaRPr lang="en-US" dirty="0"/>
        </a:p>
      </dgm:t>
    </dgm:pt>
    <dgm:pt modelId="{543F8BF8-DD4A-4F38-BA76-E3558DAED271}" type="parTrans" cxnId="{0128FA6C-499F-493E-A42B-3D4C8E929C71}">
      <dgm:prSet/>
      <dgm:spPr/>
      <dgm:t>
        <a:bodyPr/>
        <a:lstStyle/>
        <a:p>
          <a:endParaRPr lang="en-US"/>
        </a:p>
      </dgm:t>
    </dgm:pt>
    <dgm:pt modelId="{ABB89A21-4675-481F-A8A3-8E098EB3DDFA}" type="sibTrans" cxnId="{0128FA6C-499F-493E-A42B-3D4C8E929C71}">
      <dgm:prSet/>
      <dgm:spPr/>
      <dgm:t>
        <a:bodyPr/>
        <a:lstStyle/>
        <a:p>
          <a:endParaRPr lang="en-US"/>
        </a:p>
      </dgm:t>
    </dgm:pt>
    <dgm:pt modelId="{203A00B1-E562-478D-90C0-FED28FC2F17B}">
      <dgm:prSet/>
      <dgm:spPr/>
      <dgm:t>
        <a:bodyPr/>
        <a:lstStyle/>
        <a:p>
          <a:r>
            <a:rPr lang="en-GB" dirty="0"/>
            <a:t>5-15 mins - Warm Up</a:t>
          </a:r>
          <a:endParaRPr lang="en-US" dirty="0"/>
        </a:p>
      </dgm:t>
    </dgm:pt>
    <dgm:pt modelId="{15BCA5E4-75B1-4EA1-B175-062BF353B3E3}" type="parTrans" cxnId="{CA915CC4-94E5-4BC7-9E8D-182126946628}">
      <dgm:prSet/>
      <dgm:spPr/>
      <dgm:t>
        <a:bodyPr/>
        <a:lstStyle/>
        <a:p>
          <a:endParaRPr lang="en-US"/>
        </a:p>
      </dgm:t>
    </dgm:pt>
    <dgm:pt modelId="{149519D5-6E6C-41B3-945E-663723EB33CC}" type="sibTrans" cxnId="{CA915CC4-94E5-4BC7-9E8D-182126946628}">
      <dgm:prSet/>
      <dgm:spPr/>
      <dgm:t>
        <a:bodyPr/>
        <a:lstStyle/>
        <a:p>
          <a:endParaRPr lang="en-US"/>
        </a:p>
      </dgm:t>
    </dgm:pt>
    <dgm:pt modelId="{9F419B38-27CD-4FAD-B30E-6EAD8CD6EDE8}">
      <dgm:prSet/>
      <dgm:spPr/>
      <dgm:t>
        <a:bodyPr/>
        <a:lstStyle/>
        <a:p>
          <a:r>
            <a:rPr lang="en-GB" dirty="0"/>
            <a:t>15-30 - Rondo/Possession Game</a:t>
          </a:r>
          <a:endParaRPr lang="en-US" dirty="0"/>
        </a:p>
      </dgm:t>
    </dgm:pt>
    <dgm:pt modelId="{3C4E195B-A26E-4365-AF30-818499C27A3F}" type="parTrans" cxnId="{12375F3B-F9D1-4D2E-B112-B96627CEBFCB}">
      <dgm:prSet/>
      <dgm:spPr/>
      <dgm:t>
        <a:bodyPr/>
        <a:lstStyle/>
        <a:p>
          <a:endParaRPr lang="en-US"/>
        </a:p>
      </dgm:t>
    </dgm:pt>
    <dgm:pt modelId="{C9A5136E-D26F-4D58-86C8-5C3F1B7539CE}" type="sibTrans" cxnId="{12375F3B-F9D1-4D2E-B112-B96627CEBFCB}">
      <dgm:prSet/>
      <dgm:spPr/>
      <dgm:t>
        <a:bodyPr/>
        <a:lstStyle/>
        <a:p>
          <a:endParaRPr lang="en-US"/>
        </a:p>
      </dgm:t>
    </dgm:pt>
    <dgm:pt modelId="{31028008-48BD-467A-A74C-7EC1A9D802E4}">
      <dgm:prSet/>
      <dgm:spPr/>
      <dgm:t>
        <a:bodyPr/>
        <a:lstStyle/>
        <a:p>
          <a:r>
            <a:rPr lang="en-GB" dirty="0"/>
            <a:t>30--60 - Main Topic</a:t>
          </a:r>
          <a:endParaRPr lang="en-US" dirty="0"/>
        </a:p>
      </dgm:t>
    </dgm:pt>
    <dgm:pt modelId="{F23FBB87-9418-4048-ADBB-E4424E885A29}" type="parTrans" cxnId="{7F4012C7-A82A-4E90-9357-81A2C919E852}">
      <dgm:prSet/>
      <dgm:spPr/>
      <dgm:t>
        <a:bodyPr/>
        <a:lstStyle/>
        <a:p>
          <a:endParaRPr lang="en-US"/>
        </a:p>
      </dgm:t>
    </dgm:pt>
    <dgm:pt modelId="{F98A6BAF-DBA6-4CD9-8DC6-F8609FBC6313}" type="sibTrans" cxnId="{7F4012C7-A82A-4E90-9357-81A2C919E852}">
      <dgm:prSet/>
      <dgm:spPr/>
      <dgm:t>
        <a:bodyPr/>
        <a:lstStyle/>
        <a:p>
          <a:endParaRPr lang="en-US"/>
        </a:p>
      </dgm:t>
    </dgm:pt>
    <dgm:pt modelId="{30D3021D-07D9-443E-B536-52D28F5C264E}">
      <dgm:prSet/>
      <dgm:spPr/>
      <dgm:t>
        <a:bodyPr/>
        <a:lstStyle/>
        <a:p>
          <a:r>
            <a:rPr lang="en-GB" dirty="0"/>
            <a:t>60-90 – Game/Related to Topic</a:t>
          </a:r>
          <a:endParaRPr lang="en-US" dirty="0"/>
        </a:p>
      </dgm:t>
    </dgm:pt>
    <dgm:pt modelId="{1A54F8D5-3C6E-412E-A767-7FCDA91CF79C}" type="parTrans" cxnId="{C6BD876B-FBCE-40EA-8E1C-A98890753EF8}">
      <dgm:prSet/>
      <dgm:spPr/>
      <dgm:t>
        <a:bodyPr/>
        <a:lstStyle/>
        <a:p>
          <a:endParaRPr lang="en-US"/>
        </a:p>
      </dgm:t>
    </dgm:pt>
    <dgm:pt modelId="{C453AF3D-7279-4B03-916D-31057BD7810F}" type="sibTrans" cxnId="{C6BD876B-FBCE-40EA-8E1C-A98890753EF8}">
      <dgm:prSet/>
      <dgm:spPr/>
      <dgm:t>
        <a:bodyPr/>
        <a:lstStyle/>
        <a:p>
          <a:endParaRPr lang="en-US"/>
        </a:p>
      </dgm:t>
    </dgm:pt>
    <dgm:pt modelId="{6C473664-92EA-D645-ABF7-827D8B4C6BDB}" type="pres">
      <dgm:prSet presAssocID="{2896EBDA-9EEB-48E0-BB68-8E6B3A277646}" presName="linear" presStyleCnt="0">
        <dgm:presLayoutVars>
          <dgm:animLvl val="lvl"/>
          <dgm:resizeHandles val="exact"/>
        </dgm:presLayoutVars>
      </dgm:prSet>
      <dgm:spPr/>
    </dgm:pt>
    <dgm:pt modelId="{630212F4-4DB1-BE4D-BD14-AD74651D3B8D}" type="pres">
      <dgm:prSet presAssocID="{9CADEA10-F60E-4ACA-8042-885D4030F0F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AAC7C70-A860-A54B-BC23-A66A0A05A79C}" type="pres">
      <dgm:prSet presAssocID="{7C1DFEA6-1323-468F-8360-B9959C462C04}" presName="spacer" presStyleCnt="0"/>
      <dgm:spPr/>
    </dgm:pt>
    <dgm:pt modelId="{83103E18-C179-FE4E-8557-39AE34957328}" type="pres">
      <dgm:prSet presAssocID="{550CC698-8FD5-41A4-A459-55CF6D5BD90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704A63F-8784-FA46-AEEE-6CCEF42A0950}" type="pres">
      <dgm:prSet presAssocID="{ABB89A21-4675-481F-A8A3-8E098EB3DDFA}" presName="spacer" presStyleCnt="0"/>
      <dgm:spPr/>
    </dgm:pt>
    <dgm:pt modelId="{74C29DAE-436A-C940-8C29-126B6466189A}" type="pres">
      <dgm:prSet presAssocID="{203A00B1-E562-478D-90C0-FED28FC2F17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CC330BE-5C8B-DF4E-AFDA-93D4E17AB37C}" type="pres">
      <dgm:prSet presAssocID="{149519D5-6E6C-41B3-945E-663723EB33CC}" presName="spacer" presStyleCnt="0"/>
      <dgm:spPr/>
    </dgm:pt>
    <dgm:pt modelId="{C52AC7B8-2E86-BE4E-A1E1-4172D784EBE7}" type="pres">
      <dgm:prSet presAssocID="{9F419B38-27CD-4FAD-B30E-6EAD8CD6EDE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C4149A8-D523-6046-A066-1778F304482C}" type="pres">
      <dgm:prSet presAssocID="{C9A5136E-D26F-4D58-86C8-5C3F1B7539CE}" presName="spacer" presStyleCnt="0"/>
      <dgm:spPr/>
    </dgm:pt>
    <dgm:pt modelId="{F22752FE-0860-9D41-97B9-5B05730619C2}" type="pres">
      <dgm:prSet presAssocID="{31028008-48BD-467A-A74C-7EC1A9D802E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BDDDD99-0312-2144-8884-FB5D04930750}" type="pres">
      <dgm:prSet presAssocID="{F98A6BAF-DBA6-4CD9-8DC6-F8609FBC6313}" presName="spacer" presStyleCnt="0"/>
      <dgm:spPr/>
    </dgm:pt>
    <dgm:pt modelId="{614C63C4-FF93-C944-A7E7-1BF5923F99C2}" type="pres">
      <dgm:prSet presAssocID="{30D3021D-07D9-443E-B536-52D28F5C264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5584202-51A3-5540-A7FB-FAB6633105CB}" type="presOf" srcId="{30D3021D-07D9-443E-B536-52D28F5C264E}" destId="{614C63C4-FF93-C944-A7E7-1BF5923F99C2}" srcOrd="0" destOrd="0" presId="urn:microsoft.com/office/officeart/2005/8/layout/vList2"/>
    <dgm:cxn modelId="{12375F3B-F9D1-4D2E-B112-B96627CEBFCB}" srcId="{2896EBDA-9EEB-48E0-BB68-8E6B3A277646}" destId="{9F419B38-27CD-4FAD-B30E-6EAD8CD6EDE8}" srcOrd="3" destOrd="0" parTransId="{3C4E195B-A26E-4365-AF30-818499C27A3F}" sibTransId="{C9A5136E-D26F-4D58-86C8-5C3F1B7539CE}"/>
    <dgm:cxn modelId="{D1EAB74C-7E43-9249-A22F-A583D57725FB}" type="presOf" srcId="{2896EBDA-9EEB-48E0-BB68-8E6B3A277646}" destId="{6C473664-92EA-D645-ABF7-827D8B4C6BDB}" srcOrd="0" destOrd="0" presId="urn:microsoft.com/office/officeart/2005/8/layout/vList2"/>
    <dgm:cxn modelId="{C6BD876B-FBCE-40EA-8E1C-A98890753EF8}" srcId="{2896EBDA-9EEB-48E0-BB68-8E6B3A277646}" destId="{30D3021D-07D9-443E-B536-52D28F5C264E}" srcOrd="5" destOrd="0" parTransId="{1A54F8D5-3C6E-412E-A767-7FCDA91CF79C}" sibTransId="{C453AF3D-7279-4B03-916D-31057BD7810F}"/>
    <dgm:cxn modelId="{0128FA6C-499F-493E-A42B-3D4C8E929C71}" srcId="{2896EBDA-9EEB-48E0-BB68-8E6B3A277646}" destId="{550CC698-8FD5-41A4-A459-55CF6D5BD90C}" srcOrd="1" destOrd="0" parTransId="{543F8BF8-DD4A-4F38-BA76-E3558DAED271}" sibTransId="{ABB89A21-4675-481F-A8A3-8E098EB3DDFA}"/>
    <dgm:cxn modelId="{6161E077-8EAE-42BA-8808-A0E88273CFFC}" srcId="{2896EBDA-9EEB-48E0-BB68-8E6B3A277646}" destId="{9CADEA10-F60E-4ACA-8042-885D4030F0FF}" srcOrd="0" destOrd="0" parTransId="{F93EE035-D383-4CC2-B7D2-B7FDB747FDD1}" sibTransId="{7C1DFEA6-1323-468F-8360-B9959C462C04}"/>
    <dgm:cxn modelId="{AF97587F-B8CA-3F4F-8A13-75CED86E8481}" type="presOf" srcId="{9F419B38-27CD-4FAD-B30E-6EAD8CD6EDE8}" destId="{C52AC7B8-2E86-BE4E-A1E1-4172D784EBE7}" srcOrd="0" destOrd="0" presId="urn:microsoft.com/office/officeart/2005/8/layout/vList2"/>
    <dgm:cxn modelId="{4005B4BD-0A80-5E42-8414-4D2D5A759470}" type="presOf" srcId="{31028008-48BD-467A-A74C-7EC1A9D802E4}" destId="{F22752FE-0860-9D41-97B9-5B05730619C2}" srcOrd="0" destOrd="0" presId="urn:microsoft.com/office/officeart/2005/8/layout/vList2"/>
    <dgm:cxn modelId="{CA915CC4-94E5-4BC7-9E8D-182126946628}" srcId="{2896EBDA-9EEB-48E0-BB68-8E6B3A277646}" destId="{203A00B1-E562-478D-90C0-FED28FC2F17B}" srcOrd="2" destOrd="0" parTransId="{15BCA5E4-75B1-4EA1-B175-062BF353B3E3}" sibTransId="{149519D5-6E6C-41B3-945E-663723EB33CC}"/>
    <dgm:cxn modelId="{7F4012C7-A82A-4E90-9357-81A2C919E852}" srcId="{2896EBDA-9EEB-48E0-BB68-8E6B3A277646}" destId="{31028008-48BD-467A-A74C-7EC1A9D802E4}" srcOrd="4" destOrd="0" parTransId="{F23FBB87-9418-4048-ADBB-E4424E885A29}" sibTransId="{F98A6BAF-DBA6-4CD9-8DC6-F8609FBC6313}"/>
    <dgm:cxn modelId="{B17A02E5-C69E-0440-9C6B-CDE1EEE952BF}" type="presOf" srcId="{203A00B1-E562-478D-90C0-FED28FC2F17B}" destId="{74C29DAE-436A-C940-8C29-126B6466189A}" srcOrd="0" destOrd="0" presId="urn:microsoft.com/office/officeart/2005/8/layout/vList2"/>
    <dgm:cxn modelId="{A65254E8-08DC-BB46-BB63-D8591527A2FA}" type="presOf" srcId="{550CC698-8FD5-41A4-A459-55CF6D5BD90C}" destId="{83103E18-C179-FE4E-8557-39AE34957328}" srcOrd="0" destOrd="0" presId="urn:microsoft.com/office/officeart/2005/8/layout/vList2"/>
    <dgm:cxn modelId="{F1AEF3F2-A2C9-E44E-9AAE-156ACFE0FDE6}" type="presOf" srcId="{9CADEA10-F60E-4ACA-8042-885D4030F0FF}" destId="{630212F4-4DB1-BE4D-BD14-AD74651D3B8D}" srcOrd="0" destOrd="0" presId="urn:microsoft.com/office/officeart/2005/8/layout/vList2"/>
    <dgm:cxn modelId="{88DB1C6B-D4D6-AD45-9BA8-3174A224D6AA}" type="presParOf" srcId="{6C473664-92EA-D645-ABF7-827D8B4C6BDB}" destId="{630212F4-4DB1-BE4D-BD14-AD74651D3B8D}" srcOrd="0" destOrd="0" presId="urn:microsoft.com/office/officeart/2005/8/layout/vList2"/>
    <dgm:cxn modelId="{595EADEE-C115-1346-A732-BBB88628F10F}" type="presParOf" srcId="{6C473664-92EA-D645-ABF7-827D8B4C6BDB}" destId="{1AAC7C70-A860-A54B-BC23-A66A0A05A79C}" srcOrd="1" destOrd="0" presId="urn:microsoft.com/office/officeart/2005/8/layout/vList2"/>
    <dgm:cxn modelId="{CA7EE28B-F817-C641-B199-E780733C8B5C}" type="presParOf" srcId="{6C473664-92EA-D645-ABF7-827D8B4C6BDB}" destId="{83103E18-C179-FE4E-8557-39AE34957328}" srcOrd="2" destOrd="0" presId="urn:microsoft.com/office/officeart/2005/8/layout/vList2"/>
    <dgm:cxn modelId="{E1AD8614-AE5B-AE48-A67E-F1870C13F230}" type="presParOf" srcId="{6C473664-92EA-D645-ABF7-827D8B4C6BDB}" destId="{E704A63F-8784-FA46-AEEE-6CCEF42A0950}" srcOrd="3" destOrd="0" presId="urn:microsoft.com/office/officeart/2005/8/layout/vList2"/>
    <dgm:cxn modelId="{0DE293A3-C45E-4444-AFD5-01EDB27D4BE4}" type="presParOf" srcId="{6C473664-92EA-D645-ABF7-827D8B4C6BDB}" destId="{74C29DAE-436A-C940-8C29-126B6466189A}" srcOrd="4" destOrd="0" presId="urn:microsoft.com/office/officeart/2005/8/layout/vList2"/>
    <dgm:cxn modelId="{9C709DFE-9EEE-1E41-9616-968A371C456A}" type="presParOf" srcId="{6C473664-92EA-D645-ABF7-827D8B4C6BDB}" destId="{5CC330BE-5C8B-DF4E-AFDA-93D4E17AB37C}" srcOrd="5" destOrd="0" presId="urn:microsoft.com/office/officeart/2005/8/layout/vList2"/>
    <dgm:cxn modelId="{A7A02F0D-9F45-5241-BB31-D4CAA7B37189}" type="presParOf" srcId="{6C473664-92EA-D645-ABF7-827D8B4C6BDB}" destId="{C52AC7B8-2E86-BE4E-A1E1-4172D784EBE7}" srcOrd="6" destOrd="0" presId="urn:microsoft.com/office/officeart/2005/8/layout/vList2"/>
    <dgm:cxn modelId="{5840EA19-3F50-C442-9F34-CA95E7030E96}" type="presParOf" srcId="{6C473664-92EA-D645-ABF7-827D8B4C6BDB}" destId="{4C4149A8-D523-6046-A066-1778F304482C}" srcOrd="7" destOrd="0" presId="urn:microsoft.com/office/officeart/2005/8/layout/vList2"/>
    <dgm:cxn modelId="{520A1E59-66F9-1348-AEFE-10FD6771D875}" type="presParOf" srcId="{6C473664-92EA-D645-ABF7-827D8B4C6BDB}" destId="{F22752FE-0860-9D41-97B9-5B05730619C2}" srcOrd="8" destOrd="0" presId="urn:microsoft.com/office/officeart/2005/8/layout/vList2"/>
    <dgm:cxn modelId="{CFF9A747-2BE9-EA4D-A76D-F2E0241C2ADA}" type="presParOf" srcId="{6C473664-92EA-D645-ABF7-827D8B4C6BDB}" destId="{4BDDDD99-0312-2144-8884-FB5D04930750}" srcOrd="9" destOrd="0" presId="urn:microsoft.com/office/officeart/2005/8/layout/vList2"/>
    <dgm:cxn modelId="{4C7E1B81-7F91-744A-AF2A-C5CF0FB562BC}" type="presParOf" srcId="{6C473664-92EA-D645-ABF7-827D8B4C6BDB}" destId="{614C63C4-FF93-C944-A7E7-1BF5923F99C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B6E89-C854-8649-941A-9CC994E707C1}">
      <dsp:nvSpPr>
        <dsp:cNvPr id="0" name=""/>
        <dsp:cNvSpPr/>
      </dsp:nvSpPr>
      <dsp:spPr>
        <a:xfrm>
          <a:off x="0" y="26946"/>
          <a:ext cx="10268712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UNDERSTANDING THE VALUES </a:t>
          </a:r>
          <a:endParaRPr lang="en-US" sz="2000" kern="1200"/>
        </a:p>
      </dsp:txBody>
      <dsp:txXfrm>
        <a:off x="22275" y="49221"/>
        <a:ext cx="10224162" cy="411750"/>
      </dsp:txXfrm>
    </dsp:sp>
    <dsp:sp modelId="{77780C66-9341-F04C-A9DE-15F09176E025}">
      <dsp:nvSpPr>
        <dsp:cNvPr id="0" name=""/>
        <dsp:cNvSpPr/>
      </dsp:nvSpPr>
      <dsp:spPr>
        <a:xfrm>
          <a:off x="0" y="540846"/>
          <a:ext cx="10268712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RESPECT </a:t>
          </a:r>
          <a:endParaRPr lang="en-US" sz="2000" kern="1200"/>
        </a:p>
      </dsp:txBody>
      <dsp:txXfrm>
        <a:off x="22275" y="563121"/>
        <a:ext cx="10224162" cy="411750"/>
      </dsp:txXfrm>
    </dsp:sp>
    <dsp:sp modelId="{1EF7C1CF-3D44-9B4F-88EE-FD3BFD05539A}">
      <dsp:nvSpPr>
        <dsp:cNvPr id="0" name=""/>
        <dsp:cNvSpPr/>
      </dsp:nvSpPr>
      <dsp:spPr>
        <a:xfrm>
          <a:off x="0" y="1054746"/>
          <a:ext cx="10268712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Demonstrating respect for each other in all that we do. </a:t>
          </a:r>
          <a:endParaRPr lang="en-US" sz="2000" kern="1200" dirty="0"/>
        </a:p>
      </dsp:txBody>
      <dsp:txXfrm>
        <a:off x="22275" y="1077021"/>
        <a:ext cx="10224162" cy="411750"/>
      </dsp:txXfrm>
    </dsp:sp>
    <dsp:sp modelId="{C39B4AE4-49D5-C143-8A83-2D7619E9FC92}">
      <dsp:nvSpPr>
        <dsp:cNvPr id="0" name=""/>
        <dsp:cNvSpPr/>
      </dsp:nvSpPr>
      <dsp:spPr>
        <a:xfrm>
          <a:off x="0" y="1568646"/>
          <a:ext cx="10268712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MENTALITY </a:t>
          </a:r>
          <a:endParaRPr lang="en-US" sz="2000" kern="1200" dirty="0"/>
        </a:p>
      </dsp:txBody>
      <dsp:txXfrm>
        <a:off x="22275" y="1590921"/>
        <a:ext cx="10224162" cy="411750"/>
      </dsp:txXfrm>
    </dsp:sp>
    <dsp:sp modelId="{7A0498CF-B8CF-9B4C-B091-8F2F519CCA3A}">
      <dsp:nvSpPr>
        <dsp:cNvPr id="0" name=""/>
        <dsp:cNvSpPr/>
      </dsp:nvSpPr>
      <dsp:spPr>
        <a:xfrm>
          <a:off x="0" y="2082546"/>
          <a:ext cx="10268712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 group of people working together to make our team better. </a:t>
          </a:r>
          <a:endParaRPr lang="en-US" sz="2000" kern="1200" dirty="0"/>
        </a:p>
      </dsp:txBody>
      <dsp:txXfrm>
        <a:off x="22275" y="2104821"/>
        <a:ext cx="10224162" cy="411750"/>
      </dsp:txXfrm>
    </dsp:sp>
    <dsp:sp modelId="{6AA45A77-BCC3-6A44-BBA4-69007A64E570}">
      <dsp:nvSpPr>
        <dsp:cNvPr id="0" name=""/>
        <dsp:cNvSpPr/>
      </dsp:nvSpPr>
      <dsp:spPr>
        <a:xfrm>
          <a:off x="0" y="2596446"/>
          <a:ext cx="10268712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EXCELLENCE </a:t>
          </a:r>
          <a:endParaRPr lang="en-US" sz="2000" kern="1200"/>
        </a:p>
      </dsp:txBody>
      <dsp:txXfrm>
        <a:off x="22275" y="2618721"/>
        <a:ext cx="10224162" cy="411750"/>
      </dsp:txXfrm>
    </dsp:sp>
    <dsp:sp modelId="{8A10FF2D-866E-8049-A206-87D648D70A06}">
      <dsp:nvSpPr>
        <dsp:cNvPr id="0" name=""/>
        <dsp:cNvSpPr/>
      </dsp:nvSpPr>
      <dsp:spPr>
        <a:xfrm>
          <a:off x="0" y="3110346"/>
          <a:ext cx="10268712" cy="456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An intense desire or enthusiasm to continuously improve and strive for excellence. </a:t>
          </a:r>
          <a:endParaRPr lang="en-US" sz="2000" kern="1200" dirty="0"/>
        </a:p>
      </dsp:txBody>
      <dsp:txXfrm>
        <a:off x="22275" y="3132621"/>
        <a:ext cx="10224162" cy="4117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0212F4-4DB1-BE4D-BD14-AD74651D3B8D}">
      <dsp:nvSpPr>
        <dsp:cNvPr id="0" name=""/>
        <dsp:cNvSpPr/>
      </dsp:nvSpPr>
      <dsp:spPr>
        <a:xfrm>
          <a:off x="0" y="45208"/>
          <a:ext cx="7046258" cy="7528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90 Minute Session</a:t>
          </a:r>
          <a:endParaRPr lang="en-US" sz="3300" kern="1200" dirty="0"/>
        </a:p>
      </dsp:txBody>
      <dsp:txXfrm>
        <a:off x="36753" y="81961"/>
        <a:ext cx="6972752" cy="679389"/>
      </dsp:txXfrm>
    </dsp:sp>
    <dsp:sp modelId="{83103E18-C179-FE4E-8557-39AE34957328}">
      <dsp:nvSpPr>
        <dsp:cNvPr id="0" name=""/>
        <dsp:cNvSpPr/>
      </dsp:nvSpPr>
      <dsp:spPr>
        <a:xfrm>
          <a:off x="0" y="893143"/>
          <a:ext cx="7046258" cy="7528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0-5 mins – Arrive/Set Up </a:t>
          </a:r>
          <a:endParaRPr lang="en-US" sz="3300" kern="1200" dirty="0"/>
        </a:p>
      </dsp:txBody>
      <dsp:txXfrm>
        <a:off x="36753" y="929896"/>
        <a:ext cx="6972752" cy="679389"/>
      </dsp:txXfrm>
    </dsp:sp>
    <dsp:sp modelId="{74C29DAE-436A-C940-8C29-126B6466189A}">
      <dsp:nvSpPr>
        <dsp:cNvPr id="0" name=""/>
        <dsp:cNvSpPr/>
      </dsp:nvSpPr>
      <dsp:spPr>
        <a:xfrm>
          <a:off x="0" y="1741078"/>
          <a:ext cx="7046258" cy="7528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5-15 mins - Warm Up</a:t>
          </a:r>
          <a:endParaRPr lang="en-US" sz="3300" kern="1200" dirty="0"/>
        </a:p>
      </dsp:txBody>
      <dsp:txXfrm>
        <a:off x="36753" y="1777831"/>
        <a:ext cx="6972752" cy="679389"/>
      </dsp:txXfrm>
    </dsp:sp>
    <dsp:sp modelId="{C52AC7B8-2E86-BE4E-A1E1-4172D784EBE7}">
      <dsp:nvSpPr>
        <dsp:cNvPr id="0" name=""/>
        <dsp:cNvSpPr/>
      </dsp:nvSpPr>
      <dsp:spPr>
        <a:xfrm>
          <a:off x="0" y="2589013"/>
          <a:ext cx="7046258" cy="7528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15-30 - Rondo/Possession Game</a:t>
          </a:r>
          <a:endParaRPr lang="en-US" sz="3300" kern="1200" dirty="0"/>
        </a:p>
      </dsp:txBody>
      <dsp:txXfrm>
        <a:off x="36753" y="2625766"/>
        <a:ext cx="6972752" cy="679389"/>
      </dsp:txXfrm>
    </dsp:sp>
    <dsp:sp modelId="{F22752FE-0860-9D41-97B9-5B05730619C2}">
      <dsp:nvSpPr>
        <dsp:cNvPr id="0" name=""/>
        <dsp:cNvSpPr/>
      </dsp:nvSpPr>
      <dsp:spPr>
        <a:xfrm>
          <a:off x="0" y="3436949"/>
          <a:ext cx="7046258" cy="7528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30--60 - Main Topic</a:t>
          </a:r>
          <a:endParaRPr lang="en-US" sz="3300" kern="1200" dirty="0"/>
        </a:p>
      </dsp:txBody>
      <dsp:txXfrm>
        <a:off x="36753" y="3473702"/>
        <a:ext cx="6972752" cy="679389"/>
      </dsp:txXfrm>
    </dsp:sp>
    <dsp:sp modelId="{614C63C4-FF93-C944-A7E7-1BF5923F99C2}">
      <dsp:nvSpPr>
        <dsp:cNvPr id="0" name=""/>
        <dsp:cNvSpPr/>
      </dsp:nvSpPr>
      <dsp:spPr>
        <a:xfrm>
          <a:off x="0" y="4284884"/>
          <a:ext cx="7046258" cy="7528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60-90 – Game/Related to Topic</a:t>
          </a:r>
          <a:endParaRPr lang="en-US" sz="3300" kern="1200" dirty="0"/>
        </a:p>
      </dsp:txBody>
      <dsp:txXfrm>
        <a:off x="36753" y="4321637"/>
        <a:ext cx="6972752" cy="679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5329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428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90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035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88938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899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68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80643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93804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483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005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12/22/20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91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tif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hyperlink" Target="https://vimeo.com/438260027/0705bf68f9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hyperlink" Target="https://vimeo.com/438268328/4b99cde55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tif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9B6D718D-FF95-D848-A543-C35D679200A2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14" b="34489"/>
          <a:stretch/>
        </p:blipFill>
        <p:spPr bwMode="auto">
          <a:xfrm>
            <a:off x="6715125" y="712265"/>
            <a:ext cx="5472135" cy="3802586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98331E-6CDC-406E-B820-9B97E9B9B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326"/>
            <a:ext cx="12191999" cy="5627414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56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F3DB3-CA7C-C248-8F64-B04849F0C1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304" y="998648"/>
            <a:ext cx="8020614" cy="1782130"/>
          </a:xfrm>
        </p:spPr>
        <p:txBody>
          <a:bodyPr anchor="b">
            <a:normAutofit/>
          </a:bodyPr>
          <a:lstStyle/>
          <a:p>
            <a:r>
              <a:rPr lang="en-GB" dirty="0"/>
              <a:t>Game Model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5D2175-8186-3B43-BB08-847472A105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040443" y="3998874"/>
            <a:ext cx="10267950" cy="1782130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5400" dirty="0">
                <a:solidFill>
                  <a:schemeClr val="tx1"/>
                </a:solidFill>
              </a:rPr>
              <a:t>Principles of Play</a:t>
            </a:r>
          </a:p>
          <a:p>
            <a:pPr>
              <a:lnSpc>
                <a:spcPct val="91000"/>
              </a:lnSpc>
            </a:pPr>
            <a:r>
              <a:rPr lang="en-GB" sz="5400" dirty="0">
                <a:solidFill>
                  <a:schemeClr val="tx1"/>
                </a:solidFill>
              </a:rPr>
              <a:t>How do we want to play?</a:t>
            </a:r>
          </a:p>
        </p:txBody>
      </p:sp>
    </p:spTree>
    <p:extLst>
      <p:ext uri="{BB962C8B-B14F-4D97-AF65-F5344CB8AC3E}">
        <p14:creationId xmlns:p14="http://schemas.microsoft.com/office/powerpoint/2010/main" val="3971094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62CC9-81D7-5A45-9915-F8506FDFB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Values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AD82F0D-7FD0-4740-B3EA-85E1A1364A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13423"/>
              </p:ext>
            </p:extLst>
          </p:nvPr>
        </p:nvGraphicFramePr>
        <p:xfrm>
          <a:off x="960120" y="2587752"/>
          <a:ext cx="10268712" cy="3593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477DDEBC-DD3C-BA47-8EA5-EDBABF2E672E}"/>
              </a:ext>
            </a:extLst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9877425" y="0"/>
            <a:ext cx="2314575" cy="226498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38812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C0010-5560-014D-AEAE-A0F4B9352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 dirty="0"/>
              <a:t>The Game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60C3C-C8BF-504E-926A-7F6D57C8D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3593592"/>
          </a:xfrm>
        </p:spPr>
        <p:txBody>
          <a:bodyPr>
            <a:normAutofit/>
          </a:bodyPr>
          <a:lstStyle/>
          <a:p>
            <a:pPr>
              <a:lnSpc>
                <a:spcPct val="91000"/>
              </a:lnSpc>
            </a:pPr>
            <a:r>
              <a:rPr lang="en-GB" dirty="0"/>
              <a:t>The Game Model Principles are aimed at articulating the way we teach the 4 moments of the game; 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dirty="0"/>
              <a:t>In Possession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dirty="0"/>
              <a:t>Out of Possession 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dirty="0"/>
              <a:t>Attacking Transition (winning the ball back)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dirty="0"/>
              <a:t>Defensive Transition (Losing the ball)</a:t>
            </a:r>
          </a:p>
          <a:p>
            <a:pPr>
              <a:lnSpc>
                <a:spcPct val="91000"/>
              </a:lnSpc>
            </a:pPr>
            <a:endParaRPr lang="en-GB" dirty="0"/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94C7D62C-6D79-574A-A9B8-DACF98EC42D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9558338" y="1"/>
            <a:ext cx="2314575" cy="226498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22372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C9214-97CA-0545-A7A7-E77F5BC48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Possession (attacking)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A8044-B6BC-D146-A6D7-591B8622C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BUILD UP FROM THE BACK (USE OVERLOAD)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MOVEMENT &amp; ROTATE TO CREATE CENTRAL OVERLOAD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QUICK SWITCHES OF PLAY TO CREATE WIDE OVERLOADS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vimeo.com</a:t>
            </a:r>
            <a:r>
              <a:rPr lang="en-GB" dirty="0">
                <a:hlinkClick r:id="rId2"/>
              </a:rPr>
              <a:t>/438260027/0705bf68f9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98B34F7-1B1F-E842-8A9E-75A80021F1F2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9877425" y="4593012"/>
            <a:ext cx="2314575" cy="226498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55846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30254-9CC1-864C-9992-D0CEFA23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/>
              <a:t>Out  OF Possession (Defending)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95610-67BD-4D4A-9070-FF4F3BBBF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PRESS &amp; SHOW DESIRE TO WIN THE BALL BACK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PROTECT THE MIDDLE (SHOW WIDE/AWAY FROM GOAL)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PROTECT SPACE BETWEEN UNITS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PREVENT SPLIT PASSES BETWEEN PLAYERS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https://vimeo.com/438268328/4b99cde55e</a:t>
            </a:r>
            <a:endParaRPr lang="en-GB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0D1E464-BF3A-C640-A80E-58B0CC2F666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9629776" y="4485510"/>
            <a:ext cx="2314575" cy="226498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89329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B44C6-ABE7-9141-89B6-F5AC235F5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ATTACKING TRANISITION </a:t>
            </a:r>
            <a:br>
              <a:rPr lang="en-GB" sz="4000" b="1" dirty="0"/>
            </a:br>
            <a:r>
              <a:rPr lang="en-GB" sz="4000" b="1" dirty="0"/>
              <a:t>(AFTER WINNING THE BALL BACK)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80367-B419-514F-9795-A9FFDD138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MAKE GOOD FIRST PASS (SECURE)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CAN WE COUNTER ATTACK QUICKLY?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SWITCH PLAY TO OPPOSITE SIDE QUICKLY</a:t>
            </a:r>
          </a:p>
          <a:p>
            <a:endParaRPr lang="en-GB" dirty="0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32EECF9B-5824-F146-82DD-A8E16504996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9877425" y="0"/>
            <a:ext cx="2314575" cy="22680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62882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30A93-8574-B442-BAC7-47E10D8F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300" b="1" dirty="0"/>
              <a:t>DEFENSIVE TRANISITION </a:t>
            </a:r>
            <a:br>
              <a:rPr lang="en-GB" sz="5300" b="1" dirty="0"/>
            </a:br>
            <a:r>
              <a:rPr lang="en-GB" sz="5300" b="1" dirty="0"/>
              <a:t>(AFTER LOSING THE BALL)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B839F-6EBC-DC45-BC56-3B673292A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REACT QUICKLY – 6 SECONDS TO WIN THE BALL BACK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PRESS IMMEDIATELY OR PROTECT ON LOSS OF BALL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FORCE PLAY INTO SUPPORTING PLAYERS</a:t>
            </a:r>
          </a:p>
          <a:p>
            <a:endParaRPr lang="en-GB" dirty="0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7E4F802B-7696-7B4F-9EFB-0FAD659F9C0B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10077450" y="-1"/>
            <a:ext cx="2114550" cy="2267211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90114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DE10B993-409A-9149-894D-D32615911D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4" r="1242" b="1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65A786E-9028-443F-8713-B9552D9A2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779221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693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9F241-F684-1646-B534-373B44304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1815295"/>
            <a:ext cx="3212593" cy="4399237"/>
          </a:xfrm>
        </p:spPr>
        <p:txBody>
          <a:bodyPr>
            <a:normAutofit/>
          </a:bodyPr>
          <a:lstStyle/>
          <a:p>
            <a:r>
              <a:rPr lang="en-GB" sz="4100" b="1" dirty="0"/>
              <a:t>WHAT TO WORK ON  FOR OUTFIELD PLAYERS IN POSSESSION </a:t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F69E2E-18AB-4A49-A8DD-17CBE6A74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4537" y="3757282"/>
            <a:ext cx="3512173" cy="1540700"/>
          </a:xfrm>
        </p:spPr>
        <p:txBody>
          <a:bodyPr anchor="ctr">
            <a:noAutofit/>
          </a:bodyPr>
          <a:lstStyle/>
          <a:p>
            <a:pPr>
              <a:lnSpc>
                <a:spcPct val="91000"/>
              </a:lnSpc>
            </a:pPr>
            <a:r>
              <a:rPr lang="en-GB" sz="1400" b="1" dirty="0"/>
              <a:t>BREAKING LINES</a:t>
            </a:r>
            <a:endParaRPr lang="en-GB" sz="1400" dirty="0"/>
          </a:p>
          <a:p>
            <a:pPr lvl="0">
              <a:lnSpc>
                <a:spcPct val="91000"/>
              </a:lnSpc>
            </a:pPr>
            <a:r>
              <a:rPr lang="en-GB" sz="1400" dirty="0"/>
              <a:t>CAN WE PLAY THROUGH?</a:t>
            </a:r>
          </a:p>
          <a:p>
            <a:pPr lvl="0">
              <a:lnSpc>
                <a:spcPct val="91000"/>
              </a:lnSpc>
            </a:pPr>
            <a:r>
              <a:rPr lang="en-GB" sz="1400" dirty="0"/>
              <a:t>CAN WE PLAY AROUND?</a:t>
            </a:r>
          </a:p>
          <a:p>
            <a:pPr lvl="0">
              <a:lnSpc>
                <a:spcPct val="91000"/>
              </a:lnSpc>
            </a:pPr>
            <a:r>
              <a:rPr lang="en-GB" sz="1400" dirty="0"/>
              <a:t>CAN WE PLAY OVER?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783B58-3CA7-7E49-ADC8-B640D0193EBD}"/>
              </a:ext>
            </a:extLst>
          </p:cNvPr>
          <p:cNvSpPr txBox="1"/>
          <p:nvPr/>
        </p:nvSpPr>
        <p:spPr>
          <a:xfrm>
            <a:off x="9093293" y="3757282"/>
            <a:ext cx="3139858" cy="2950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1000"/>
              </a:lnSpc>
            </a:pPr>
            <a:r>
              <a:rPr lang="en-GB" b="1" dirty="0"/>
              <a:t>IN THE FINAL THIRD				</a:t>
            </a:r>
            <a:endParaRPr lang="en-GB" dirty="0"/>
          </a:p>
          <a:p>
            <a:pPr lvl="0">
              <a:lnSpc>
                <a:spcPct val="150000"/>
              </a:lnSpc>
            </a:pPr>
            <a:r>
              <a:rPr lang="en-GB" dirty="0"/>
              <a:t>WIDTH &amp; DEPTH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ZONE 14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COMBINATIONS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FINAL PASS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FINISHING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6077EA-6B60-084E-949B-2AF3D5EA2193}"/>
              </a:ext>
            </a:extLst>
          </p:cNvPr>
          <p:cNvSpPr txBox="1"/>
          <p:nvPr/>
        </p:nvSpPr>
        <p:spPr>
          <a:xfrm>
            <a:off x="8775938" y="302587"/>
            <a:ext cx="3036105" cy="3038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1000"/>
              </a:lnSpc>
            </a:pPr>
            <a:r>
              <a:rPr lang="en-GB" b="1" dirty="0"/>
              <a:t>WHILE SWITCHING PLAY</a:t>
            </a:r>
          </a:p>
          <a:p>
            <a:pPr>
              <a:lnSpc>
                <a:spcPct val="91000"/>
              </a:lnSpc>
            </a:pPr>
            <a:r>
              <a:rPr lang="en-GB" b="1" dirty="0"/>
              <a:t> </a:t>
            </a:r>
            <a:endParaRPr lang="en-GB" dirty="0"/>
          </a:p>
          <a:p>
            <a:pPr lvl="0">
              <a:lnSpc>
                <a:spcPct val="150000"/>
              </a:lnSpc>
            </a:pPr>
            <a:r>
              <a:rPr lang="en-GB" dirty="0"/>
              <a:t>MAKE THE PITCH BIG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WHO CAN SWITCH?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SPEED OF SWITCH 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WIDE ROTATION – FULL BACKS / WINGERS OVERLAPS? (2V1)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04D07A-DBC0-7F43-98AE-A729007286AF}"/>
              </a:ext>
            </a:extLst>
          </p:cNvPr>
          <p:cNvSpPr txBox="1"/>
          <p:nvPr/>
        </p:nvSpPr>
        <p:spPr>
          <a:xfrm>
            <a:off x="5021282" y="438405"/>
            <a:ext cx="3198681" cy="1792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1000"/>
              </a:lnSpc>
            </a:pPr>
            <a:r>
              <a:rPr lang="en-GB" b="1" dirty="0"/>
              <a:t>HOW TO CREATE OVERLOADS</a:t>
            </a:r>
          </a:p>
          <a:p>
            <a:pPr>
              <a:lnSpc>
                <a:spcPct val="91000"/>
              </a:lnSpc>
            </a:pPr>
            <a:endParaRPr lang="en-GB" dirty="0"/>
          </a:p>
          <a:p>
            <a:pPr lvl="0">
              <a:lnSpc>
                <a:spcPct val="150000"/>
              </a:lnSpc>
            </a:pPr>
            <a:r>
              <a:rPr lang="en-GB" dirty="0"/>
              <a:t>FIND SPARE MAN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2V1’S / 3V2’S</a:t>
            </a:r>
          </a:p>
          <a:p>
            <a:pPr lvl="0">
              <a:lnSpc>
                <a:spcPct val="150000"/>
              </a:lnSpc>
            </a:pPr>
            <a:r>
              <a:rPr lang="en-GB" dirty="0"/>
              <a:t>WITHDRAWN STRIKER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6DCE8254-E1C3-BA46-81C2-B26648952FD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14097" y="64592"/>
            <a:ext cx="1789651" cy="1686111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568038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E5BB-FB17-7B4F-9CE6-DDE2FCF24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WHAT TO WORK ON OUT OF POSSESSION (DEFENDING)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EBCCC5-B919-2745-ADC2-E584135907B3}"/>
              </a:ext>
            </a:extLst>
          </p:cNvPr>
          <p:cNvSpPr txBox="1"/>
          <p:nvPr/>
        </p:nvSpPr>
        <p:spPr>
          <a:xfrm>
            <a:off x="250521" y="2404997"/>
            <a:ext cx="42212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DEFENDING IN THE FINAL THIRD</a:t>
            </a:r>
          </a:p>
          <a:p>
            <a:r>
              <a:rPr lang="en-GB" b="1" dirty="0"/>
              <a:t> 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PROTECT THE MIDDLE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FORCE WIDE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STOP / DEFEND THE CROSS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BODY ON THE LINE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96B176-CD8D-B24C-B19C-C5A8EA1D7BF9}"/>
              </a:ext>
            </a:extLst>
          </p:cNvPr>
          <p:cNvSpPr txBox="1"/>
          <p:nvPr/>
        </p:nvSpPr>
        <p:spPr>
          <a:xfrm>
            <a:off x="6801633" y="2404997"/>
            <a:ext cx="489767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DEFENDING THE SWITCH OF PLAY</a:t>
            </a:r>
          </a:p>
          <a:p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FORCE ONE DIRECTION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DEFEND NARROW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LEAVE THE FURTHEST MAN (PRESS ON SWITCH, AS BALL TRAVELS)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STOP/PREVENT SWITCH </a:t>
            </a:r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700729-1BD9-724B-A4EB-B16C553959D9}"/>
              </a:ext>
            </a:extLst>
          </p:cNvPr>
          <p:cNvSpPr/>
          <p:nvPr/>
        </p:nvSpPr>
        <p:spPr>
          <a:xfrm>
            <a:off x="289435" y="4788073"/>
            <a:ext cx="460957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DEFENDING OVERLOADS</a:t>
            </a: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PRESS QUICKLY OR PROTECT MIDDLE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LEAVE FURTHEST MAN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71389D5-7F01-FA46-B3F9-F4B7E1F4A2B5}"/>
              </a:ext>
            </a:extLst>
          </p:cNvPr>
          <p:cNvSpPr/>
          <p:nvPr/>
        </p:nvSpPr>
        <p:spPr>
          <a:xfrm>
            <a:off x="6801633" y="4887259"/>
            <a:ext cx="5100932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DEFENDING A BREAKING LINE</a:t>
            </a: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STAY NARROW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STOP SPLIT PASSES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 WIDE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PROTECT SPACE BEHIND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28FF369E-84B4-D648-8AA8-668E587D88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9877425" y="0"/>
            <a:ext cx="2314575" cy="226498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97792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fbf20926-a630-4ee5-99ca-2b9ad364cd9a.mp4" descr="fbf20926-a630-4ee5-99ca-2b9ad364cd9a.mp4">
            <a:hlinkClick r:id="" action="ppaction://media"/>
            <a:extLst>
              <a:ext uri="{FF2B5EF4-FFF2-40B4-BE49-F238E27FC236}">
                <a16:creationId xmlns:a16="http://schemas.microsoft.com/office/drawing/2014/main" id="{271EA64E-6E08-774F-8728-9C7CCC6489C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7824"/>
            <a:ext cx="12192000" cy="6850175"/>
          </a:xfrm>
        </p:spPr>
      </p:pic>
    </p:spTree>
    <p:extLst>
      <p:ext uri="{BB962C8B-B14F-4D97-AF65-F5344CB8AC3E}">
        <p14:creationId xmlns:p14="http://schemas.microsoft.com/office/powerpoint/2010/main" val="368371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02A68-18E3-564A-BB87-5FFAF53C2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KEY POINTS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5BFCE-C0B3-4D45-85B1-E1D47873F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Create and exploit overload</a:t>
            </a:r>
            <a:r>
              <a:rPr lang="en-GB" dirty="0"/>
              <a:t> – Understand when and how to exploit a numerical advantage against the opposition. </a:t>
            </a:r>
          </a:p>
          <a:p>
            <a:r>
              <a:rPr lang="en-GB" b="1" dirty="0"/>
              <a:t>Switching Play </a:t>
            </a:r>
            <a:r>
              <a:rPr lang="en-GB" dirty="0"/>
              <a:t>– Understand how and when to switch the point of an attack based on the pressure applied from the opposition. </a:t>
            </a:r>
          </a:p>
          <a:p>
            <a:r>
              <a:rPr lang="en-GB" b="1" dirty="0"/>
              <a:t>Breaking Lines</a:t>
            </a:r>
            <a:r>
              <a:rPr lang="en-GB" dirty="0"/>
              <a:t> – Understand when and how to play through, around or over the opposition based on the type of pressure applied. </a:t>
            </a:r>
          </a:p>
          <a:p>
            <a:r>
              <a:rPr lang="en-GB" b="1" dirty="0"/>
              <a:t>Final Third</a:t>
            </a:r>
            <a:r>
              <a:rPr lang="en-GB" dirty="0"/>
              <a:t> – Understand when and how to combine, create and finish in the attacking third of the pitch. </a:t>
            </a:r>
          </a:p>
          <a:p>
            <a:endParaRPr lang="en-GB" dirty="0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724E00E-58B8-1D43-8ECD-28A993B4BCFC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9877425" y="0"/>
            <a:ext cx="2314575" cy="226498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88358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ECEC354-C892-3341-BBF1-5236FACFB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2945030"/>
              </p:ext>
            </p:extLst>
          </p:nvPr>
        </p:nvGraphicFramePr>
        <p:xfrm>
          <a:off x="275571" y="126473"/>
          <a:ext cx="11511421" cy="3324530"/>
        </p:xfrm>
        <a:graphic>
          <a:graphicData uri="http://schemas.openxmlformats.org/drawingml/2006/table">
            <a:tbl>
              <a:tblPr firstRow="1" bandRow="1">
                <a:solidFill>
                  <a:schemeClr val="tx1">
                    <a:lumMod val="75000"/>
                    <a:lumOff val="25000"/>
                  </a:schemeClr>
                </a:solidFill>
              </a:tblPr>
              <a:tblGrid>
                <a:gridCol w="994114">
                  <a:extLst>
                    <a:ext uri="{9D8B030D-6E8A-4147-A177-3AD203B41FA5}">
                      <a16:colId xmlns:a16="http://schemas.microsoft.com/office/drawing/2014/main" val="2300301656"/>
                    </a:ext>
                  </a:extLst>
                </a:gridCol>
                <a:gridCol w="1705897">
                  <a:extLst>
                    <a:ext uri="{9D8B030D-6E8A-4147-A177-3AD203B41FA5}">
                      <a16:colId xmlns:a16="http://schemas.microsoft.com/office/drawing/2014/main" val="3174492801"/>
                    </a:ext>
                  </a:extLst>
                </a:gridCol>
                <a:gridCol w="1371639">
                  <a:extLst>
                    <a:ext uri="{9D8B030D-6E8A-4147-A177-3AD203B41FA5}">
                      <a16:colId xmlns:a16="http://schemas.microsoft.com/office/drawing/2014/main" val="1212163262"/>
                    </a:ext>
                  </a:extLst>
                </a:gridCol>
                <a:gridCol w="1371639">
                  <a:extLst>
                    <a:ext uri="{9D8B030D-6E8A-4147-A177-3AD203B41FA5}">
                      <a16:colId xmlns:a16="http://schemas.microsoft.com/office/drawing/2014/main" val="1828161451"/>
                    </a:ext>
                  </a:extLst>
                </a:gridCol>
                <a:gridCol w="1623455">
                  <a:extLst>
                    <a:ext uri="{9D8B030D-6E8A-4147-A177-3AD203B41FA5}">
                      <a16:colId xmlns:a16="http://schemas.microsoft.com/office/drawing/2014/main" val="1286024475"/>
                    </a:ext>
                  </a:extLst>
                </a:gridCol>
                <a:gridCol w="1371639">
                  <a:extLst>
                    <a:ext uri="{9D8B030D-6E8A-4147-A177-3AD203B41FA5}">
                      <a16:colId xmlns:a16="http://schemas.microsoft.com/office/drawing/2014/main" val="3057967364"/>
                    </a:ext>
                  </a:extLst>
                </a:gridCol>
                <a:gridCol w="1371639">
                  <a:extLst>
                    <a:ext uri="{9D8B030D-6E8A-4147-A177-3AD203B41FA5}">
                      <a16:colId xmlns:a16="http://schemas.microsoft.com/office/drawing/2014/main" val="1053607152"/>
                    </a:ext>
                  </a:extLst>
                </a:gridCol>
                <a:gridCol w="1701399">
                  <a:extLst>
                    <a:ext uri="{9D8B030D-6E8A-4147-A177-3AD203B41FA5}">
                      <a16:colId xmlns:a16="http://schemas.microsoft.com/office/drawing/2014/main" val="322542449"/>
                    </a:ext>
                  </a:extLst>
                </a:gridCol>
              </a:tblGrid>
              <a:tr h="274221"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WEEK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ONE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TWO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THREE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FOUR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FIVE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SIX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SEVEN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2342656"/>
                  </a:ext>
                </a:extLst>
              </a:tr>
              <a:tr h="3028306"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TRAINING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PLAYING OUT FROM BACK</a:t>
                      </a:r>
                    </a:p>
                    <a:p>
                      <a:pPr algn="ctr"/>
                      <a:b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PLAYING OUT OF DEFENCE 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DEFENDING FROM THE FRONT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PLAYING OUT FROM BACK</a:t>
                      </a: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 FORWARD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COVER AND DELAY 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PLAYING OUT FROM BACK</a:t>
                      </a: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MAINTAIN &amp; CIRCULATE 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 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PRESSING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BREAKING LINES</a:t>
                      </a: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 THROUGH 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 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DEFENDING CENTRAL ZONES 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BREAKING LINES</a:t>
                      </a:r>
                    </a:p>
                    <a:p>
                      <a:pPr algn="ctr"/>
                      <a:b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 OVER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DEFENDING HIGH LINE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BREAKING LINES</a:t>
                      </a: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 AROUND 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DEFENDING WIDE AREAS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CREATING IN </a:t>
                      </a:r>
                    </a:p>
                    <a:p>
                      <a:pPr algn="ctr"/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FINAL THIRD</a:t>
                      </a: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COMBINATION PLAY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</a:p>
                    <a:p>
                      <a:pPr algn="ctr"/>
                      <a:r>
                        <a:rPr lang="en-GB" sz="140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ANTICIPATE &amp; INTERCEPT </a:t>
                      </a:r>
                    </a:p>
                  </a:txBody>
                  <a:tcPr marL="53861" marR="5044" marT="41432" marB="4143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423273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714AA21-E22B-4B40-A8A2-E00B580B92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066591"/>
              </p:ext>
            </p:extLst>
          </p:nvPr>
        </p:nvGraphicFramePr>
        <p:xfrm>
          <a:off x="275573" y="3807912"/>
          <a:ext cx="11511419" cy="2886927"/>
        </p:xfrm>
        <a:graphic>
          <a:graphicData uri="http://schemas.openxmlformats.org/drawingml/2006/table">
            <a:tbl>
              <a:tblPr/>
              <a:tblGrid>
                <a:gridCol w="993451">
                  <a:extLst>
                    <a:ext uri="{9D8B030D-6E8A-4147-A177-3AD203B41FA5}">
                      <a16:colId xmlns:a16="http://schemas.microsoft.com/office/drawing/2014/main" val="2515011970"/>
                    </a:ext>
                  </a:extLst>
                </a:gridCol>
                <a:gridCol w="1872231">
                  <a:extLst>
                    <a:ext uri="{9D8B030D-6E8A-4147-A177-3AD203B41FA5}">
                      <a16:colId xmlns:a16="http://schemas.microsoft.com/office/drawing/2014/main" val="2877919228"/>
                    </a:ext>
                  </a:extLst>
                </a:gridCol>
                <a:gridCol w="1439797">
                  <a:extLst>
                    <a:ext uri="{9D8B030D-6E8A-4147-A177-3AD203B41FA5}">
                      <a16:colId xmlns:a16="http://schemas.microsoft.com/office/drawing/2014/main" val="2373725822"/>
                    </a:ext>
                  </a:extLst>
                </a:gridCol>
                <a:gridCol w="1446752">
                  <a:extLst>
                    <a:ext uri="{9D8B030D-6E8A-4147-A177-3AD203B41FA5}">
                      <a16:colId xmlns:a16="http://schemas.microsoft.com/office/drawing/2014/main" val="3214848342"/>
                    </a:ext>
                  </a:extLst>
                </a:gridCol>
                <a:gridCol w="1439797">
                  <a:extLst>
                    <a:ext uri="{9D8B030D-6E8A-4147-A177-3AD203B41FA5}">
                      <a16:colId xmlns:a16="http://schemas.microsoft.com/office/drawing/2014/main" val="415058397"/>
                    </a:ext>
                  </a:extLst>
                </a:gridCol>
                <a:gridCol w="1439797">
                  <a:extLst>
                    <a:ext uri="{9D8B030D-6E8A-4147-A177-3AD203B41FA5}">
                      <a16:colId xmlns:a16="http://schemas.microsoft.com/office/drawing/2014/main" val="2002115160"/>
                    </a:ext>
                  </a:extLst>
                </a:gridCol>
                <a:gridCol w="1439797">
                  <a:extLst>
                    <a:ext uri="{9D8B030D-6E8A-4147-A177-3AD203B41FA5}">
                      <a16:colId xmlns:a16="http://schemas.microsoft.com/office/drawing/2014/main" val="1378884845"/>
                    </a:ext>
                  </a:extLst>
                </a:gridCol>
                <a:gridCol w="1439797">
                  <a:extLst>
                    <a:ext uri="{9D8B030D-6E8A-4147-A177-3AD203B41FA5}">
                      <a16:colId xmlns:a16="http://schemas.microsoft.com/office/drawing/2014/main" val="2370533598"/>
                    </a:ext>
                  </a:extLst>
                </a:gridCol>
              </a:tblGrid>
              <a:tr h="186937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WEEK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EIGHT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NINE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TEN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ELEVEN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TWELVE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THIRTEEN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FOURTEEN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6092075"/>
                  </a:ext>
                </a:extLst>
              </a:tr>
              <a:tr h="2652689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TRAINING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CREATING IN 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FINAL THIRD</a:t>
                      </a:r>
                      <a:b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b="1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b="1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CREATING OVERLOADS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SCRAMBLE DEFENDING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CREATING IN 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FINAL THIRD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COMBINATION PLAY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DEFENDING THE BOX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CREATING IN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FINAL THIRD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UNSELFISH RUNS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DEFENDING IN A BLOCK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FINISHING</a:t>
                      </a: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  <a:p>
                      <a:pPr algn="ctr"/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RANGE OF FINISHING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ANTICIPATE &amp; INTERCEPT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FINISHING</a:t>
                      </a:r>
                      <a:b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b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FINISHING FROM WIDE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POSITIONING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FINISHING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FINISHING FROM CENTRAL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MARKING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PRESSING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 SECOND RULE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 FORWARD </a:t>
                      </a:r>
                      <a:endParaRPr lang="en-GB" sz="1400" b="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0439" marR="10439" marT="10439" marB="10439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743963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78633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16D2A4-1BF2-544B-B1EE-B4EF33CE99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779713"/>
              </p:ext>
            </p:extLst>
          </p:nvPr>
        </p:nvGraphicFramePr>
        <p:xfrm>
          <a:off x="300623" y="237412"/>
          <a:ext cx="11536472" cy="2750048"/>
        </p:xfrm>
        <a:graphic>
          <a:graphicData uri="http://schemas.openxmlformats.org/drawingml/2006/table">
            <a:tbl>
              <a:tblPr/>
              <a:tblGrid>
                <a:gridCol w="892229">
                  <a:extLst>
                    <a:ext uri="{9D8B030D-6E8A-4147-A177-3AD203B41FA5}">
                      <a16:colId xmlns:a16="http://schemas.microsoft.com/office/drawing/2014/main" val="866129727"/>
                    </a:ext>
                  </a:extLst>
                </a:gridCol>
                <a:gridCol w="1488105">
                  <a:extLst>
                    <a:ext uri="{9D8B030D-6E8A-4147-A177-3AD203B41FA5}">
                      <a16:colId xmlns:a16="http://schemas.microsoft.com/office/drawing/2014/main" val="330641454"/>
                    </a:ext>
                  </a:extLst>
                </a:gridCol>
                <a:gridCol w="1488105">
                  <a:extLst>
                    <a:ext uri="{9D8B030D-6E8A-4147-A177-3AD203B41FA5}">
                      <a16:colId xmlns:a16="http://schemas.microsoft.com/office/drawing/2014/main" val="844138496"/>
                    </a:ext>
                  </a:extLst>
                </a:gridCol>
                <a:gridCol w="1488105">
                  <a:extLst>
                    <a:ext uri="{9D8B030D-6E8A-4147-A177-3AD203B41FA5}">
                      <a16:colId xmlns:a16="http://schemas.microsoft.com/office/drawing/2014/main" val="1448732643"/>
                    </a:ext>
                  </a:extLst>
                </a:gridCol>
                <a:gridCol w="1509771">
                  <a:extLst>
                    <a:ext uri="{9D8B030D-6E8A-4147-A177-3AD203B41FA5}">
                      <a16:colId xmlns:a16="http://schemas.microsoft.com/office/drawing/2014/main" val="3069056128"/>
                    </a:ext>
                  </a:extLst>
                </a:gridCol>
                <a:gridCol w="1488105">
                  <a:extLst>
                    <a:ext uri="{9D8B030D-6E8A-4147-A177-3AD203B41FA5}">
                      <a16:colId xmlns:a16="http://schemas.microsoft.com/office/drawing/2014/main" val="650235171"/>
                    </a:ext>
                  </a:extLst>
                </a:gridCol>
                <a:gridCol w="1683116">
                  <a:extLst>
                    <a:ext uri="{9D8B030D-6E8A-4147-A177-3AD203B41FA5}">
                      <a16:colId xmlns:a16="http://schemas.microsoft.com/office/drawing/2014/main" val="4195008339"/>
                    </a:ext>
                  </a:extLst>
                </a:gridCol>
                <a:gridCol w="1498936">
                  <a:extLst>
                    <a:ext uri="{9D8B030D-6E8A-4147-A177-3AD203B41FA5}">
                      <a16:colId xmlns:a16="http://schemas.microsoft.com/office/drawing/2014/main" val="1111716569"/>
                    </a:ext>
                  </a:extLst>
                </a:gridCol>
              </a:tblGrid>
              <a:tr h="250930"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WEEK</a:t>
                      </a:r>
                      <a:endParaRPr lang="en-GB" sz="1600" b="0" i="0" u="none" strike="noStrike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Fifteen</a:t>
                      </a:r>
                      <a:endParaRPr lang="en-GB" sz="1600" b="1" i="0" u="none" strike="noStrike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Sixteen</a:t>
                      </a:r>
                      <a:endParaRPr lang="en-GB" sz="1600" b="1" i="0" u="none" strike="noStrike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Seventeen</a:t>
                      </a:r>
                      <a:endParaRPr lang="en-GB" sz="1600" b="1" i="0" u="none" strike="noStrike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Eighteen</a:t>
                      </a:r>
                      <a:endParaRPr lang="en-GB" sz="1600" b="1" i="0" u="none" strike="noStrike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Nineteen</a:t>
                      </a:r>
                      <a:endParaRPr lang="en-GB" sz="1600" b="1" i="0" u="none" strike="noStrike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Twenty</a:t>
                      </a:r>
                      <a:endParaRPr lang="en-GB" sz="1600" b="1" i="0" u="none" strike="noStrike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Twenty-one </a:t>
                      </a: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6500965"/>
                  </a:ext>
                </a:extLst>
              </a:tr>
              <a:tr h="2453920"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Training</a:t>
                      </a: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PRESSING 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Counter press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Maintain &amp; Circulate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600" b="1" i="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PRESSING </a:t>
                      </a: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Scramble 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Counter Attack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COUNTER PRESSING</a:t>
                      </a: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 second Rule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 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 Over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COUNTER PRESSING</a:t>
                      </a: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Anticipate &amp; Intercept 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Breaking Lines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COUNTER PRESSING</a:t>
                      </a: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Swarm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 Forward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SCRAMBLE DEFENDING </a:t>
                      </a: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Delay &amp; Recover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Progressive Passing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SCRAMBLE DEFENDING</a:t>
                      </a: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 Second Rule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Maintain &amp; Circulate </a:t>
                      </a:r>
                      <a:endParaRPr lang="en-GB" sz="16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1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6952" marR="16952" marT="16952" marB="1695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975413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9E80CEB-834B-144A-87F2-0840000E28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897973"/>
              </p:ext>
            </p:extLst>
          </p:nvPr>
        </p:nvGraphicFramePr>
        <p:xfrm>
          <a:off x="212942" y="3206664"/>
          <a:ext cx="11624153" cy="3432132"/>
        </p:xfrm>
        <a:graphic>
          <a:graphicData uri="http://schemas.openxmlformats.org/drawingml/2006/table">
            <a:tbl>
              <a:tblPr/>
              <a:tblGrid>
                <a:gridCol w="1003180">
                  <a:extLst>
                    <a:ext uri="{9D8B030D-6E8A-4147-A177-3AD203B41FA5}">
                      <a16:colId xmlns:a16="http://schemas.microsoft.com/office/drawing/2014/main" val="4155585455"/>
                    </a:ext>
                  </a:extLst>
                </a:gridCol>
                <a:gridCol w="2781720">
                  <a:extLst>
                    <a:ext uri="{9D8B030D-6E8A-4147-A177-3AD203B41FA5}">
                      <a16:colId xmlns:a16="http://schemas.microsoft.com/office/drawing/2014/main" val="554914297"/>
                    </a:ext>
                  </a:extLst>
                </a:gridCol>
                <a:gridCol w="2860158">
                  <a:extLst>
                    <a:ext uri="{9D8B030D-6E8A-4147-A177-3AD203B41FA5}">
                      <a16:colId xmlns:a16="http://schemas.microsoft.com/office/drawing/2014/main" val="3872948407"/>
                    </a:ext>
                  </a:extLst>
                </a:gridCol>
                <a:gridCol w="2764465">
                  <a:extLst>
                    <a:ext uri="{9D8B030D-6E8A-4147-A177-3AD203B41FA5}">
                      <a16:colId xmlns:a16="http://schemas.microsoft.com/office/drawing/2014/main" val="3735346077"/>
                    </a:ext>
                  </a:extLst>
                </a:gridCol>
                <a:gridCol w="2214630">
                  <a:extLst>
                    <a:ext uri="{9D8B030D-6E8A-4147-A177-3AD203B41FA5}">
                      <a16:colId xmlns:a16="http://schemas.microsoft.com/office/drawing/2014/main" val="2705374953"/>
                    </a:ext>
                  </a:extLst>
                </a:gridCol>
              </a:tblGrid>
              <a:tr h="315853"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WEEK</a:t>
                      </a:r>
                      <a:endParaRPr lang="en-GB" sz="140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Twenty-two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Twenty-three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Twenty-four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Twenty-five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6721354"/>
                  </a:ext>
                </a:extLst>
              </a:tr>
              <a:tr h="3116279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Training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SCRAMBLE DEFENDING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Regain team shape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Counter Attacking </a:t>
                      </a:r>
                    </a:p>
                  </a:txBody>
                  <a:tcPr marL="11392" marR="11392" marT="11392" marB="11392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ZONAL DEFENDING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 from the front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Playing out from back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ZONAL DEFENDING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Defend Middle Zone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Playing through central areas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ZONAL DEFENDING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b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</a:b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Box Defending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v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Creative finishing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1392" marR="11392" marT="11392" marB="11392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86619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8701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8826BF-DC33-154D-8829-5383B0DE5222}"/>
              </a:ext>
            </a:extLst>
          </p:cNvPr>
          <p:cNvSpPr txBox="1"/>
          <p:nvPr/>
        </p:nvSpPr>
        <p:spPr>
          <a:xfrm>
            <a:off x="251012" y="643467"/>
            <a:ext cx="3921701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100" kern="1200" cap="all" spc="12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Seven Sisters Onllwyn Training Structure</a:t>
            </a: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963CDE1D-4502-4125-BF13-A1F3B479C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2253626"/>
              </p:ext>
            </p:extLst>
          </p:nvPr>
        </p:nvGraphicFramePr>
        <p:xfrm>
          <a:off x="4894730" y="1600200"/>
          <a:ext cx="7046258" cy="5082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F87DFFEC-3D7D-9E4E-A807-99250DDC18D7}"/>
              </a:ext>
            </a:extLst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3" t="27149" r="22226" b="35540"/>
          <a:stretch/>
        </p:blipFill>
        <p:spPr bwMode="auto">
          <a:xfrm>
            <a:off x="10300446" y="1"/>
            <a:ext cx="1891553" cy="1600199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65550342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DarkSeedLeftStep">
      <a:dk1>
        <a:srgbClr val="000000"/>
      </a:dk1>
      <a:lt1>
        <a:srgbClr val="FFFFFF"/>
      </a:lt1>
      <a:dk2>
        <a:srgbClr val="3D2323"/>
      </a:dk2>
      <a:lt2>
        <a:srgbClr val="E6E2E8"/>
      </a:lt2>
      <a:accent1>
        <a:srgbClr val="54B520"/>
      </a:accent1>
      <a:accent2>
        <a:srgbClr val="8AAE13"/>
      </a:accent2>
      <a:accent3>
        <a:srgbClr val="BA9E21"/>
      </a:accent3>
      <a:accent4>
        <a:srgbClr val="D56317"/>
      </a:accent4>
      <a:accent5>
        <a:srgbClr val="E7292C"/>
      </a:accent5>
      <a:accent6>
        <a:srgbClr val="D51769"/>
      </a:accent6>
      <a:hlink>
        <a:srgbClr val="BF533F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2859</TotalTime>
  <Words>795</Words>
  <Application>Microsoft Macintosh PowerPoint</Application>
  <PresentationFormat>Widescreen</PresentationFormat>
  <Paragraphs>273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Franklin Gothic Demi Cond</vt:lpstr>
      <vt:lpstr>Franklin Gothic Medium</vt:lpstr>
      <vt:lpstr>Symbol</vt:lpstr>
      <vt:lpstr>Wingdings</vt:lpstr>
      <vt:lpstr>JuxtaposeVTI</vt:lpstr>
      <vt:lpstr>Game Model </vt:lpstr>
      <vt:lpstr>Team Values </vt:lpstr>
      <vt:lpstr>The Game Model</vt:lpstr>
      <vt:lpstr>In Possession (attacking)</vt:lpstr>
      <vt:lpstr>Out  OF Possession (Defending)</vt:lpstr>
      <vt:lpstr>ATTACKING TRANISITION  (AFTER WINNING THE BALL BACK) </vt:lpstr>
      <vt:lpstr>DEFENSIVE TRANISITION  (AFTER LOSING THE BALL) </vt:lpstr>
      <vt:lpstr>PowerPoint Presentation</vt:lpstr>
      <vt:lpstr>WHAT TO WORK ON  FOR OUTFIELD PLAYERS IN POSSESSION  </vt:lpstr>
      <vt:lpstr>WHAT TO WORK ON OUT OF POSSESSION (DEFENDING) </vt:lpstr>
      <vt:lpstr>PowerPoint Presentation</vt:lpstr>
      <vt:lpstr>KEY POINTS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Game Model </dc:title>
  <dc:creator>Rhys Surringer (P149723)</dc:creator>
  <cp:lastModifiedBy>Rhys Surringer (P149723)</cp:lastModifiedBy>
  <cp:revision>7</cp:revision>
  <dcterms:created xsi:type="dcterms:W3CDTF">2020-12-19T13:43:03Z</dcterms:created>
  <dcterms:modified xsi:type="dcterms:W3CDTF">2020-12-24T00:48:16Z</dcterms:modified>
</cp:coreProperties>
</file>