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theme/theme2.xml" ContentType="application/vnd.openxmlformats-officedocument.theme+xml"/>
  <Override PartName="/ppt/theme/theme3.xml" ContentType="application/vnd.openxmlformats-officedocument.theme+xml"/>
  <Override PartName="/ppt/ink/ink2.xml" ContentType="application/inkml+xml"/>
  <Override PartName="/ppt/ink/ink3.xml" ContentType="application/inkml+xml"/>
  <Override PartName="/ppt/ink/ink4.xml" ContentType="application/inkml+xml"/>
  <Override PartName="/ppt/ink/ink5.xml" ContentType="application/inkml+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26" r:id="rId4"/>
  </p:sldMasterIdLst>
  <p:notesMasterIdLst>
    <p:notesMasterId r:id="rId21"/>
  </p:notesMasterIdLst>
  <p:handoutMasterIdLst>
    <p:handoutMasterId r:id="rId22"/>
  </p:handoutMasterIdLst>
  <p:sldIdLst>
    <p:sldId id="256" r:id="rId5"/>
    <p:sldId id="257" r:id="rId6"/>
    <p:sldId id="258" r:id="rId7"/>
    <p:sldId id="259" r:id="rId8"/>
    <p:sldId id="260" r:id="rId9"/>
    <p:sldId id="263" r:id="rId10"/>
    <p:sldId id="261" r:id="rId11"/>
    <p:sldId id="262" r:id="rId12"/>
    <p:sldId id="264" r:id="rId13"/>
    <p:sldId id="265" r:id="rId14"/>
    <p:sldId id="266" r:id="rId15"/>
    <p:sldId id="267" r:id="rId16"/>
    <p:sldId id="268" r:id="rId17"/>
    <p:sldId id="269" r:id="rId18"/>
    <p:sldId id="270" r:id="rId19"/>
    <p:sldId id="271"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orient="horz" pos="1224" userDrawn="1">
          <p15:clr>
            <a:srgbClr val="A4A3A4"/>
          </p15:clr>
        </p15:guide>
        <p15:guide id="3" pos="7368" userDrawn="1">
          <p15:clr>
            <a:srgbClr val="A4A3A4"/>
          </p15:clr>
        </p15:guide>
        <p15:guide id="4" pos="312" userDrawn="1">
          <p15:clr>
            <a:srgbClr val="A4A3A4"/>
          </p15:clr>
        </p15:guide>
        <p15:guide id="6" orient="horz" pos="2856" userDrawn="1">
          <p15:clr>
            <a:srgbClr val="A4A3A4"/>
          </p15:clr>
        </p15:guide>
        <p15:guide id="7" pos="5928" userDrawn="1">
          <p15:clr>
            <a:srgbClr val="A4A3A4"/>
          </p15:clr>
        </p15:guide>
        <p15:guide id="8" pos="6168" userDrawn="1">
          <p15:clr>
            <a:srgbClr val="A4A3A4"/>
          </p15:clr>
        </p15:guide>
        <p15:guide id="9" pos="1512" userDrawn="1">
          <p15:clr>
            <a:srgbClr val="A4A3A4"/>
          </p15:clr>
        </p15:guide>
        <p15:guide id="10" orient="horz" pos="264" userDrawn="1">
          <p15:clr>
            <a:srgbClr val="A4A3A4"/>
          </p15:clr>
        </p15:guide>
        <p15:guide id="11" pos="2496" userDrawn="1">
          <p15:clr>
            <a:srgbClr val="A4A3A4"/>
          </p15:clr>
        </p15:guide>
        <p15:guide id="12" pos="2688" userDrawn="1">
          <p15:clr>
            <a:srgbClr val="A4A3A4"/>
          </p15:clr>
        </p15:guide>
        <p15:guide id="13" pos="4536" userDrawn="1">
          <p15:clr>
            <a:srgbClr val="A4A3A4"/>
          </p15:clr>
        </p15:guide>
        <p15:guide id="14" pos="4008" userDrawn="1">
          <p15:clr>
            <a:srgbClr val="A4A3A4"/>
          </p15:clr>
        </p15:guide>
        <p15:guide id="15" pos="4944" userDrawn="1">
          <p15:clr>
            <a:srgbClr val="A4A3A4"/>
          </p15:clr>
        </p15:guide>
        <p15:guide id="16" pos="5136" userDrawn="1">
          <p15:clr>
            <a:srgbClr val="A4A3A4"/>
          </p15:clr>
        </p15:guide>
        <p15:guide id="17" orient="horz" pos="1584" userDrawn="1">
          <p15:clr>
            <a:srgbClr val="A4A3A4"/>
          </p15:clr>
        </p15:guide>
        <p15:guide id="18" orient="horz" pos="2736" userDrawn="1">
          <p15:clr>
            <a:srgbClr val="A4A3A4"/>
          </p15:clr>
        </p15:guide>
        <p15:guide id="19" orient="horz" pos="3648" userDrawn="1">
          <p15:clr>
            <a:srgbClr val="A4A3A4"/>
          </p15:clr>
        </p15:guide>
        <p15:guide id="20" orient="horz" pos="864" userDrawn="1">
          <p15:clr>
            <a:srgbClr val="A4A3A4"/>
          </p15:clr>
        </p15:guide>
        <p15:guide id="21" orient="horz" pos="3984" userDrawn="1">
          <p15:clr>
            <a:srgbClr val="A4A3A4"/>
          </p15:clr>
        </p15:guide>
        <p15:guide id="22" pos="456" userDrawn="1">
          <p15:clr>
            <a:srgbClr val="A4A3A4"/>
          </p15:clr>
        </p15:guide>
        <p15:guide id="23" pos="7248" userDrawn="1">
          <p15:clr>
            <a:srgbClr val="A4A3A4"/>
          </p15:clr>
        </p15:guide>
        <p15:guide id="24" orient="horz" pos="1920" userDrawn="1">
          <p15:clr>
            <a:srgbClr val="A4A3A4"/>
          </p15:clr>
        </p15:guide>
        <p15:guide id="25" orient="horz" pos="2256" userDrawn="1">
          <p15:clr>
            <a:srgbClr val="A4A3A4"/>
          </p15:clr>
        </p15:guide>
        <p15:guide id="26" pos="7176" userDrawn="1">
          <p15:clr>
            <a:srgbClr val="A4A3A4"/>
          </p15:clr>
        </p15:guide>
        <p15:guide id="27" orient="horz" pos="1704" userDrawn="1">
          <p15:clr>
            <a:srgbClr val="A4A3A4"/>
          </p15:clr>
        </p15:guide>
        <p15:guide id="28" pos="4176" userDrawn="1">
          <p15:clr>
            <a:srgbClr val="A4A3A4"/>
          </p15:clr>
        </p15:guide>
        <p15:guide id="29" orient="horz" pos="2592" userDrawn="1">
          <p15:clr>
            <a:srgbClr val="A4A3A4"/>
          </p15:clr>
        </p15:guide>
        <p15:guide id="30" pos="6912" userDrawn="1">
          <p15:clr>
            <a:srgbClr val="A4A3A4"/>
          </p15:clr>
        </p15:guide>
        <p15:guide id="31" pos="3552"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D8BEB2"/>
    <a:srgbClr val="753F2D"/>
    <a:srgbClr val="5E3324"/>
    <a:srgbClr val="8A4C34"/>
    <a:srgbClr val="815550"/>
    <a:srgbClr val="A3573E"/>
    <a:srgbClr val="E7E6E6"/>
    <a:srgbClr val="C28D6D"/>
    <a:srgbClr val="D2986F"/>
    <a:srgbClr val="333B3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E1FF76-8D1C-9299-9F13-546D80921AA6}" v="8" dt="2025-11-11T18:58:38.877"/>
    <p1510:client id="{2ECAE695-2F45-F47B-35DE-083AEA37FE62}" v="1" dt="2025-11-12T11:46:24.448"/>
    <p1510:client id="{473E3D5C-14E1-1D30-D1C0-7B18CAAB7AC6}" v="5" dt="2025-11-12T11:44:27.547"/>
    <p1510:client id="{C2CF7821-6B87-C9FC-605A-BC34DCF1C617}" v="10" dt="2025-11-11T17:01:55.754"/>
    <p1510:client id="{CD6A7EA9-49E7-4A66-9694-E1E725FC1D99}" v="21" dt="2025-11-12T11:21:19.1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651" autoAdjust="0"/>
    <p:restoredTop sz="94660"/>
  </p:normalViewPr>
  <p:slideViewPr>
    <p:cSldViewPr snapToGrid="0">
      <p:cViewPr varScale="1">
        <p:scale>
          <a:sx n="78" d="100"/>
          <a:sy n="78" d="100"/>
        </p:scale>
        <p:origin x="1032" y="82"/>
      </p:cViewPr>
      <p:guideLst>
        <p:guide orient="horz" pos="1224"/>
        <p:guide pos="7368"/>
        <p:guide pos="312"/>
        <p:guide orient="horz" pos="2856"/>
        <p:guide pos="5928"/>
        <p:guide pos="6168"/>
        <p:guide pos="1512"/>
        <p:guide orient="horz" pos="264"/>
        <p:guide pos="2496"/>
        <p:guide pos="2688"/>
        <p:guide pos="4536"/>
        <p:guide pos="4008"/>
        <p:guide pos="4944"/>
        <p:guide pos="5136"/>
        <p:guide orient="horz" pos="1584"/>
        <p:guide orient="horz" pos="2736"/>
        <p:guide orient="horz" pos="3648"/>
        <p:guide orient="horz" pos="864"/>
        <p:guide orient="horz" pos="3984"/>
        <p:guide pos="456"/>
        <p:guide pos="7248"/>
        <p:guide orient="horz" pos="1920"/>
        <p:guide orient="horz" pos="2256"/>
        <p:guide pos="7176"/>
        <p:guide orient="horz" pos="1704"/>
        <p:guide pos="4176"/>
        <p:guide orient="horz" pos="2592"/>
        <p:guide pos="6912"/>
        <p:guide pos="3552"/>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hmuda Bibi (2410269)" userId="S::2410269@student.uwtsd.ac.uk::d82be247-81a0-4f90-8420-fa9d4b16cecc" providerId="AD" clId="Web-{C2CF7821-6B87-C9FC-605A-BC34DCF1C617}"/>
    <pc:docChg chg="modSld">
      <pc:chgData name="Mahmuda Bibi (2410269)" userId="S::2410269@student.uwtsd.ac.uk::d82be247-81a0-4f90-8420-fa9d4b16cecc" providerId="AD" clId="Web-{C2CF7821-6B87-C9FC-605A-BC34DCF1C617}" dt="2025-11-11T17:01:55.754" v="9"/>
      <pc:docMkLst>
        <pc:docMk/>
      </pc:docMkLst>
      <pc:sldChg chg="modSp">
        <pc:chgData name="Mahmuda Bibi (2410269)" userId="S::2410269@student.uwtsd.ac.uk::d82be247-81a0-4f90-8420-fa9d4b16cecc" providerId="AD" clId="Web-{C2CF7821-6B87-C9FC-605A-BC34DCF1C617}" dt="2025-11-11T17:01:38.344" v="7"/>
        <pc:sldMkLst>
          <pc:docMk/>
          <pc:sldMk cId="2236074701" sldId="265"/>
        </pc:sldMkLst>
        <pc:graphicFrameChg chg="mod modGraphic">
          <ac:chgData name="Mahmuda Bibi (2410269)" userId="S::2410269@student.uwtsd.ac.uk::d82be247-81a0-4f90-8420-fa9d4b16cecc" providerId="AD" clId="Web-{C2CF7821-6B87-C9FC-605A-BC34DCF1C617}" dt="2025-11-11T17:01:38.344" v="7"/>
          <ac:graphicFrameMkLst>
            <pc:docMk/>
            <pc:sldMk cId="2236074701" sldId="265"/>
            <ac:graphicFrameMk id="19" creationId="{CB6BDB4F-AF3F-6FC4-1EF8-2FB3FB0122D7}"/>
          </ac:graphicFrameMkLst>
        </pc:graphicFrameChg>
      </pc:sldChg>
      <pc:sldChg chg="modSp">
        <pc:chgData name="Mahmuda Bibi (2410269)" userId="S::2410269@student.uwtsd.ac.uk::d82be247-81a0-4f90-8420-fa9d4b16cecc" providerId="AD" clId="Web-{C2CF7821-6B87-C9FC-605A-BC34DCF1C617}" dt="2025-11-11T17:01:55.754" v="9"/>
        <pc:sldMkLst>
          <pc:docMk/>
          <pc:sldMk cId="444353247" sldId="266"/>
        </pc:sldMkLst>
        <pc:graphicFrameChg chg="modGraphic">
          <ac:chgData name="Mahmuda Bibi (2410269)" userId="S::2410269@student.uwtsd.ac.uk::d82be247-81a0-4f90-8420-fa9d4b16cecc" providerId="AD" clId="Web-{C2CF7821-6B87-C9FC-605A-BC34DCF1C617}" dt="2025-11-11T17:01:55.754" v="9"/>
          <ac:graphicFrameMkLst>
            <pc:docMk/>
            <pc:sldMk cId="444353247" sldId="266"/>
            <ac:graphicFrameMk id="2" creationId="{1F0041E9-01C1-8D4F-74AF-C1A9527CAE20}"/>
          </ac:graphicFrameMkLst>
        </pc:graphicFrameChg>
      </pc:sldChg>
    </pc:docChg>
  </pc:docChgLst>
  <pc:docChgLst>
    <pc:chgData name="Mahmuda Bibi (2410269)" userId="S::2410269@student.uwtsd.ac.uk::d82be247-81a0-4f90-8420-fa9d4b16cecc" providerId="AD" clId="Web-{473E3D5C-14E1-1D30-D1C0-7B18CAAB7AC6}"/>
    <pc:docChg chg="modSld">
      <pc:chgData name="Mahmuda Bibi (2410269)" userId="S::2410269@student.uwtsd.ac.uk::d82be247-81a0-4f90-8420-fa9d4b16cecc" providerId="AD" clId="Web-{473E3D5C-14E1-1D30-D1C0-7B18CAAB7AC6}" dt="2025-11-12T11:44:27.547" v="4" actId="1076"/>
      <pc:docMkLst>
        <pc:docMk/>
      </pc:docMkLst>
      <pc:sldChg chg="modSp modMedia">
        <pc:chgData name="Mahmuda Bibi (2410269)" userId="S::2410269@student.uwtsd.ac.uk::d82be247-81a0-4f90-8420-fa9d4b16cecc" providerId="AD" clId="Web-{473E3D5C-14E1-1D30-D1C0-7B18CAAB7AC6}" dt="2025-11-12T11:44:27.547" v="4" actId="1076"/>
        <pc:sldMkLst>
          <pc:docMk/>
          <pc:sldMk cId="3279103144" sldId="256"/>
        </pc:sldMkLst>
        <pc:picChg chg="mod">
          <ac:chgData name="Mahmuda Bibi (2410269)" userId="S::2410269@student.uwtsd.ac.uk::d82be247-81a0-4f90-8420-fa9d4b16cecc" providerId="AD" clId="Web-{473E3D5C-14E1-1D30-D1C0-7B18CAAB7AC6}" dt="2025-11-12T11:44:27.547" v="4" actId="1076"/>
          <ac:picMkLst>
            <pc:docMk/>
            <pc:sldMk cId="3279103144" sldId="256"/>
            <ac:picMk id="4" creationId="{8F42A317-5EE0-5200-2337-1F148A8C7912}"/>
          </ac:picMkLst>
        </pc:picChg>
        <pc:picChg chg="mod">
          <ac:chgData name="Mahmuda Bibi (2410269)" userId="S::2410269@student.uwtsd.ac.uk::d82be247-81a0-4f90-8420-fa9d4b16cecc" providerId="AD" clId="Web-{473E3D5C-14E1-1D30-D1C0-7B18CAAB7AC6}" dt="2025-11-12T11:44:09.515" v="1"/>
          <ac:picMkLst>
            <pc:docMk/>
            <pc:sldMk cId="3279103144" sldId="256"/>
            <ac:picMk id="5" creationId="{2BADE4A9-475A-9EFA-E1B3-548A8019C94E}"/>
          </ac:picMkLst>
        </pc:picChg>
      </pc:sldChg>
    </pc:docChg>
  </pc:docChgLst>
  <pc:docChgLst>
    <pc:chgData name="Mahmuda Bibi (2410269)" userId="d82be247-81a0-4f90-8420-fa9d4b16cecc" providerId="ADAL" clId="{8A2B6695-B4EC-496B-B1A7-C784960D5ED2}"/>
    <pc:docChg chg="custSel modSld">
      <pc:chgData name="Mahmuda Bibi (2410269)" userId="d82be247-81a0-4f90-8420-fa9d4b16cecc" providerId="ADAL" clId="{8A2B6695-B4EC-496B-B1A7-C784960D5ED2}" dt="2025-11-12T11:21:24.302" v="290" actId="1076"/>
      <pc:docMkLst>
        <pc:docMk/>
      </pc:docMkLst>
      <pc:sldChg chg="modSp mod modTransition">
        <pc:chgData name="Mahmuda Bibi (2410269)" userId="d82be247-81a0-4f90-8420-fa9d4b16cecc" providerId="ADAL" clId="{8A2B6695-B4EC-496B-B1A7-C784960D5ED2}" dt="2025-11-11T19:12:07.341" v="2" actId="1076"/>
        <pc:sldMkLst>
          <pc:docMk/>
          <pc:sldMk cId="3279103144" sldId="256"/>
        </pc:sldMkLst>
        <pc:picChg chg="mod">
          <ac:chgData name="Mahmuda Bibi (2410269)" userId="d82be247-81a0-4f90-8420-fa9d4b16cecc" providerId="ADAL" clId="{8A2B6695-B4EC-496B-B1A7-C784960D5ED2}" dt="2025-11-11T19:12:07.341" v="2" actId="1076"/>
          <ac:picMkLst>
            <pc:docMk/>
            <pc:sldMk cId="3279103144" sldId="256"/>
            <ac:picMk id="5" creationId="{2BADE4A9-475A-9EFA-E1B3-548A8019C94E}"/>
          </ac:picMkLst>
        </pc:picChg>
      </pc:sldChg>
      <pc:sldChg chg="delSp modSp mod delAnim">
        <pc:chgData name="Mahmuda Bibi (2410269)" userId="d82be247-81a0-4f90-8420-fa9d4b16cecc" providerId="ADAL" clId="{8A2B6695-B4EC-496B-B1A7-C784960D5ED2}" dt="2025-11-11T19:20:03.711" v="5" actId="1076"/>
        <pc:sldMkLst>
          <pc:docMk/>
          <pc:sldMk cId="3412608987" sldId="257"/>
        </pc:sldMkLst>
        <pc:picChg chg="del">
          <ac:chgData name="Mahmuda Bibi (2410269)" userId="d82be247-81a0-4f90-8420-fa9d4b16cecc" providerId="ADAL" clId="{8A2B6695-B4EC-496B-B1A7-C784960D5ED2}" dt="2025-11-11T19:16:39.346" v="3" actId="478"/>
          <ac:picMkLst>
            <pc:docMk/>
            <pc:sldMk cId="3412608987" sldId="257"/>
            <ac:picMk id="3" creationId="{E25941A6-4437-58CD-B677-D3D4B397AE57}"/>
          </ac:picMkLst>
        </pc:picChg>
        <pc:picChg chg="mod">
          <ac:chgData name="Mahmuda Bibi (2410269)" userId="d82be247-81a0-4f90-8420-fa9d4b16cecc" providerId="ADAL" clId="{8A2B6695-B4EC-496B-B1A7-C784960D5ED2}" dt="2025-11-11T19:20:03.711" v="5" actId="1076"/>
          <ac:picMkLst>
            <pc:docMk/>
            <pc:sldMk cId="3412608987" sldId="257"/>
            <ac:picMk id="4" creationId="{CEDE7E47-2EC1-758A-B9DF-7C3A1F8C0711}"/>
          </ac:picMkLst>
        </pc:picChg>
      </pc:sldChg>
      <pc:sldChg chg="modSp mod">
        <pc:chgData name="Mahmuda Bibi (2410269)" userId="d82be247-81a0-4f90-8420-fa9d4b16cecc" providerId="ADAL" clId="{8A2B6695-B4EC-496B-B1A7-C784960D5ED2}" dt="2025-11-11T19:23:12.736" v="7" actId="1076"/>
        <pc:sldMkLst>
          <pc:docMk/>
          <pc:sldMk cId="3917217924" sldId="258"/>
        </pc:sldMkLst>
        <pc:picChg chg="mod">
          <ac:chgData name="Mahmuda Bibi (2410269)" userId="d82be247-81a0-4f90-8420-fa9d4b16cecc" providerId="ADAL" clId="{8A2B6695-B4EC-496B-B1A7-C784960D5ED2}" dt="2025-11-11T19:23:12.736" v="7" actId="1076"/>
          <ac:picMkLst>
            <pc:docMk/>
            <pc:sldMk cId="3917217924" sldId="258"/>
            <ac:picMk id="4" creationId="{3353664D-58A8-12C7-9A63-46B00D270F1E}"/>
          </ac:picMkLst>
        </pc:picChg>
      </pc:sldChg>
      <pc:sldChg chg="modSp mod">
        <pc:chgData name="Mahmuda Bibi (2410269)" userId="d82be247-81a0-4f90-8420-fa9d4b16cecc" providerId="ADAL" clId="{8A2B6695-B4EC-496B-B1A7-C784960D5ED2}" dt="2025-11-11T19:31:53.099" v="8" actId="1076"/>
        <pc:sldMkLst>
          <pc:docMk/>
          <pc:sldMk cId="2845780559" sldId="259"/>
        </pc:sldMkLst>
        <pc:picChg chg="mod">
          <ac:chgData name="Mahmuda Bibi (2410269)" userId="d82be247-81a0-4f90-8420-fa9d4b16cecc" providerId="ADAL" clId="{8A2B6695-B4EC-496B-B1A7-C784960D5ED2}" dt="2025-11-11T19:31:53.099" v="8" actId="1076"/>
          <ac:picMkLst>
            <pc:docMk/>
            <pc:sldMk cId="2845780559" sldId="259"/>
            <ac:picMk id="2" creationId="{FD99B83A-F179-1A73-F856-407A4B71BBE9}"/>
          </ac:picMkLst>
        </pc:picChg>
      </pc:sldChg>
      <pc:sldChg chg="modSp mod">
        <pc:chgData name="Mahmuda Bibi (2410269)" userId="d82be247-81a0-4f90-8420-fa9d4b16cecc" providerId="ADAL" clId="{8A2B6695-B4EC-496B-B1A7-C784960D5ED2}" dt="2025-11-11T19:36:29.506" v="11" actId="20577"/>
        <pc:sldMkLst>
          <pc:docMk/>
          <pc:sldMk cId="909223562" sldId="260"/>
        </pc:sldMkLst>
        <pc:spChg chg="mod">
          <ac:chgData name="Mahmuda Bibi (2410269)" userId="d82be247-81a0-4f90-8420-fa9d4b16cecc" providerId="ADAL" clId="{8A2B6695-B4EC-496B-B1A7-C784960D5ED2}" dt="2025-11-11T19:36:29.506" v="11" actId="20577"/>
          <ac:spMkLst>
            <pc:docMk/>
            <pc:sldMk cId="909223562" sldId="260"/>
            <ac:spMk id="3" creationId="{ED54B550-5584-88BA-AE73-26C8BD52C9FF}"/>
          </ac:spMkLst>
        </pc:spChg>
        <pc:picChg chg="mod">
          <ac:chgData name="Mahmuda Bibi (2410269)" userId="d82be247-81a0-4f90-8420-fa9d4b16cecc" providerId="ADAL" clId="{8A2B6695-B4EC-496B-B1A7-C784960D5ED2}" dt="2025-11-11T19:35:28.033" v="9" actId="1076"/>
          <ac:picMkLst>
            <pc:docMk/>
            <pc:sldMk cId="909223562" sldId="260"/>
            <ac:picMk id="2" creationId="{B224FD2D-8824-4975-E727-DBA21250B9F9}"/>
          </ac:picMkLst>
        </pc:picChg>
      </pc:sldChg>
      <pc:sldChg chg="delSp modSp mod delAnim">
        <pc:chgData name="Mahmuda Bibi (2410269)" userId="d82be247-81a0-4f90-8420-fa9d4b16cecc" providerId="ADAL" clId="{8A2B6695-B4EC-496B-B1A7-C784960D5ED2}" dt="2025-11-11T19:57:14.334" v="19" actId="1076"/>
        <pc:sldMkLst>
          <pc:docMk/>
          <pc:sldMk cId="4033698680" sldId="261"/>
        </pc:sldMkLst>
        <pc:picChg chg="del mod">
          <ac:chgData name="Mahmuda Bibi (2410269)" userId="d82be247-81a0-4f90-8420-fa9d4b16cecc" providerId="ADAL" clId="{8A2B6695-B4EC-496B-B1A7-C784960D5ED2}" dt="2025-11-11T19:54:16.356" v="18" actId="478"/>
          <ac:picMkLst>
            <pc:docMk/>
            <pc:sldMk cId="4033698680" sldId="261"/>
            <ac:picMk id="6" creationId="{525419A7-A608-615C-B30A-1B67C0D07B09}"/>
          </ac:picMkLst>
        </pc:picChg>
        <pc:picChg chg="mod">
          <ac:chgData name="Mahmuda Bibi (2410269)" userId="d82be247-81a0-4f90-8420-fa9d4b16cecc" providerId="ADAL" clId="{8A2B6695-B4EC-496B-B1A7-C784960D5ED2}" dt="2025-11-11T19:57:14.334" v="19" actId="1076"/>
          <ac:picMkLst>
            <pc:docMk/>
            <pc:sldMk cId="4033698680" sldId="261"/>
            <ac:picMk id="7" creationId="{6A94ED66-0265-7AE8-7AE9-3CA7DDA5854B}"/>
          </ac:picMkLst>
        </pc:picChg>
      </pc:sldChg>
      <pc:sldChg chg="delSp modSp mod delAnim">
        <pc:chgData name="Mahmuda Bibi (2410269)" userId="d82be247-81a0-4f90-8420-fa9d4b16cecc" providerId="ADAL" clId="{8A2B6695-B4EC-496B-B1A7-C784960D5ED2}" dt="2025-11-12T11:01:39.344" v="278" actId="1076"/>
        <pc:sldMkLst>
          <pc:docMk/>
          <pc:sldMk cId="1408327505" sldId="262"/>
        </pc:sldMkLst>
        <pc:spChg chg="mod">
          <ac:chgData name="Mahmuda Bibi (2410269)" userId="d82be247-81a0-4f90-8420-fa9d4b16cecc" providerId="ADAL" clId="{8A2B6695-B4EC-496B-B1A7-C784960D5ED2}" dt="2025-11-11T19:57:48.663" v="22" actId="255"/>
          <ac:spMkLst>
            <pc:docMk/>
            <pc:sldMk cId="1408327505" sldId="262"/>
            <ac:spMk id="3" creationId="{B3A61618-4194-7EB2-6CAE-EC6CA69CC83F}"/>
          </ac:spMkLst>
        </pc:spChg>
        <pc:picChg chg="mod">
          <ac:chgData name="Mahmuda Bibi (2410269)" userId="d82be247-81a0-4f90-8420-fa9d4b16cecc" providerId="ADAL" clId="{8A2B6695-B4EC-496B-B1A7-C784960D5ED2}" dt="2025-11-12T11:01:39.344" v="278" actId="1076"/>
          <ac:picMkLst>
            <pc:docMk/>
            <pc:sldMk cId="1408327505" sldId="262"/>
            <ac:picMk id="4" creationId="{498A9A7B-89F9-7C29-04D7-196E7ADB6444}"/>
          </ac:picMkLst>
        </pc:picChg>
        <pc:picChg chg="del mod">
          <ac:chgData name="Mahmuda Bibi (2410269)" userId="d82be247-81a0-4f90-8420-fa9d4b16cecc" providerId="ADAL" clId="{8A2B6695-B4EC-496B-B1A7-C784960D5ED2}" dt="2025-11-11T20:26:10.059" v="277" actId="478"/>
          <ac:picMkLst>
            <pc:docMk/>
            <pc:sldMk cId="1408327505" sldId="262"/>
            <ac:picMk id="4" creationId="{5E05B6BB-7CA6-21EE-F8F7-471548418B22}"/>
          </ac:picMkLst>
        </pc:picChg>
      </pc:sldChg>
      <pc:sldChg chg="delSp modSp mod delAnim">
        <pc:chgData name="Mahmuda Bibi (2410269)" userId="d82be247-81a0-4f90-8420-fa9d4b16cecc" providerId="ADAL" clId="{8A2B6695-B4EC-496B-B1A7-C784960D5ED2}" dt="2025-11-11T19:40:27.636" v="15" actId="1076"/>
        <pc:sldMkLst>
          <pc:docMk/>
          <pc:sldMk cId="1305747746" sldId="263"/>
        </pc:sldMkLst>
        <pc:picChg chg="del mod">
          <ac:chgData name="Mahmuda Bibi (2410269)" userId="d82be247-81a0-4f90-8420-fa9d4b16cecc" providerId="ADAL" clId="{8A2B6695-B4EC-496B-B1A7-C784960D5ED2}" dt="2025-11-11T19:39:01.024" v="14" actId="478"/>
          <ac:picMkLst>
            <pc:docMk/>
            <pc:sldMk cId="1305747746" sldId="263"/>
            <ac:picMk id="2" creationId="{B1A3A815-BA8D-52CC-037B-0FBA58D7BCFB}"/>
          </ac:picMkLst>
        </pc:picChg>
        <pc:picChg chg="mod">
          <ac:chgData name="Mahmuda Bibi (2410269)" userId="d82be247-81a0-4f90-8420-fa9d4b16cecc" providerId="ADAL" clId="{8A2B6695-B4EC-496B-B1A7-C784960D5ED2}" dt="2025-11-11T19:40:27.636" v="15" actId="1076"/>
          <ac:picMkLst>
            <pc:docMk/>
            <pc:sldMk cId="1305747746" sldId="263"/>
            <ac:picMk id="4" creationId="{08F02F8D-E09F-350D-8FF3-DE309AA28A90}"/>
          </ac:picMkLst>
        </pc:picChg>
      </pc:sldChg>
      <pc:sldChg chg="delSp modSp mod delAnim">
        <pc:chgData name="Mahmuda Bibi (2410269)" userId="d82be247-81a0-4f90-8420-fa9d4b16cecc" providerId="ADAL" clId="{8A2B6695-B4EC-496B-B1A7-C784960D5ED2}" dt="2025-11-12T11:06:19.735" v="281" actId="1076"/>
        <pc:sldMkLst>
          <pc:docMk/>
          <pc:sldMk cId="531106884" sldId="264"/>
        </pc:sldMkLst>
        <pc:picChg chg="del">
          <ac:chgData name="Mahmuda Bibi (2410269)" userId="d82be247-81a0-4f90-8420-fa9d4b16cecc" providerId="ADAL" clId="{8A2B6695-B4EC-496B-B1A7-C784960D5ED2}" dt="2025-11-12T11:04:04.808" v="279" actId="478"/>
          <ac:picMkLst>
            <pc:docMk/>
            <pc:sldMk cId="531106884" sldId="264"/>
            <ac:picMk id="2" creationId="{81A9645B-1519-4608-2CEB-797C16EC6844}"/>
          </ac:picMkLst>
        </pc:picChg>
        <pc:picChg chg="mod">
          <ac:chgData name="Mahmuda Bibi (2410269)" userId="d82be247-81a0-4f90-8420-fa9d4b16cecc" providerId="ADAL" clId="{8A2B6695-B4EC-496B-B1A7-C784960D5ED2}" dt="2025-11-12T11:06:19.735" v="281" actId="1076"/>
          <ac:picMkLst>
            <pc:docMk/>
            <pc:sldMk cId="531106884" sldId="264"/>
            <ac:picMk id="3" creationId="{7522A6D1-AFA1-464E-9C97-C955710EEC3F}"/>
          </ac:picMkLst>
        </pc:picChg>
      </pc:sldChg>
      <pc:sldChg chg="modSp mod">
        <pc:chgData name="Mahmuda Bibi (2410269)" userId="d82be247-81a0-4f90-8420-fa9d4b16cecc" providerId="ADAL" clId="{8A2B6695-B4EC-496B-B1A7-C784960D5ED2}" dt="2025-11-12T11:13:48.704" v="284" actId="1076"/>
        <pc:sldMkLst>
          <pc:docMk/>
          <pc:sldMk cId="2236074701" sldId="265"/>
        </pc:sldMkLst>
        <pc:picChg chg="mod">
          <ac:chgData name="Mahmuda Bibi (2410269)" userId="d82be247-81a0-4f90-8420-fa9d4b16cecc" providerId="ADAL" clId="{8A2B6695-B4EC-496B-B1A7-C784960D5ED2}" dt="2025-11-12T11:13:48.704" v="284" actId="1076"/>
          <ac:picMkLst>
            <pc:docMk/>
            <pc:sldMk cId="2236074701" sldId="265"/>
            <ac:picMk id="2" creationId="{314A5DD7-DB41-A30D-665A-803FC051A486}"/>
          </ac:picMkLst>
        </pc:picChg>
      </pc:sldChg>
      <pc:sldChg chg="delSp modSp mod delAnim">
        <pc:chgData name="Mahmuda Bibi (2410269)" userId="d82be247-81a0-4f90-8420-fa9d4b16cecc" providerId="ADAL" clId="{8A2B6695-B4EC-496B-B1A7-C784960D5ED2}" dt="2025-11-12T11:17:25.534" v="287" actId="1076"/>
        <pc:sldMkLst>
          <pc:docMk/>
          <pc:sldMk cId="444353247" sldId="266"/>
        </pc:sldMkLst>
        <pc:picChg chg="del mod">
          <ac:chgData name="Mahmuda Bibi (2410269)" userId="d82be247-81a0-4f90-8420-fa9d4b16cecc" providerId="ADAL" clId="{8A2B6695-B4EC-496B-B1A7-C784960D5ED2}" dt="2025-11-12T11:15:24.103" v="286" actId="478"/>
          <ac:picMkLst>
            <pc:docMk/>
            <pc:sldMk cId="444353247" sldId="266"/>
            <ac:picMk id="7" creationId="{4F4D8E50-CDFA-128E-5EA7-229DA50135B3}"/>
          </ac:picMkLst>
        </pc:picChg>
        <pc:picChg chg="mod">
          <ac:chgData name="Mahmuda Bibi (2410269)" userId="d82be247-81a0-4f90-8420-fa9d4b16cecc" providerId="ADAL" clId="{8A2B6695-B4EC-496B-B1A7-C784960D5ED2}" dt="2025-11-12T11:17:25.534" v="287" actId="1076"/>
          <ac:picMkLst>
            <pc:docMk/>
            <pc:sldMk cId="444353247" sldId="266"/>
            <ac:picMk id="8" creationId="{7D4C2749-D37D-85D8-42C1-6CC4D205D4EF}"/>
          </ac:picMkLst>
        </pc:picChg>
      </pc:sldChg>
      <pc:sldChg chg="modSp mod">
        <pc:chgData name="Mahmuda Bibi (2410269)" userId="d82be247-81a0-4f90-8420-fa9d4b16cecc" providerId="ADAL" clId="{8A2B6695-B4EC-496B-B1A7-C784960D5ED2}" dt="2025-11-12T11:18:44.241" v="288" actId="1076"/>
        <pc:sldMkLst>
          <pc:docMk/>
          <pc:sldMk cId="2557112635" sldId="267"/>
        </pc:sldMkLst>
        <pc:picChg chg="mod">
          <ac:chgData name="Mahmuda Bibi (2410269)" userId="d82be247-81a0-4f90-8420-fa9d4b16cecc" providerId="ADAL" clId="{8A2B6695-B4EC-496B-B1A7-C784960D5ED2}" dt="2025-11-12T11:18:44.241" v="288" actId="1076"/>
          <ac:picMkLst>
            <pc:docMk/>
            <pc:sldMk cId="2557112635" sldId="267"/>
            <ac:picMk id="3" creationId="{798BC966-32EE-0FE0-FF91-E8C1807F3CAB}"/>
          </ac:picMkLst>
        </pc:picChg>
      </pc:sldChg>
      <pc:sldChg chg="modSp mod">
        <pc:chgData name="Mahmuda Bibi (2410269)" userId="d82be247-81a0-4f90-8420-fa9d4b16cecc" providerId="ADAL" clId="{8A2B6695-B4EC-496B-B1A7-C784960D5ED2}" dt="2025-11-12T11:20:08.341" v="289" actId="1076"/>
        <pc:sldMkLst>
          <pc:docMk/>
          <pc:sldMk cId="1517313744" sldId="268"/>
        </pc:sldMkLst>
        <pc:picChg chg="mod">
          <ac:chgData name="Mahmuda Bibi (2410269)" userId="d82be247-81a0-4f90-8420-fa9d4b16cecc" providerId="ADAL" clId="{8A2B6695-B4EC-496B-B1A7-C784960D5ED2}" dt="2025-11-12T11:20:08.341" v="289" actId="1076"/>
          <ac:picMkLst>
            <pc:docMk/>
            <pc:sldMk cId="1517313744" sldId="268"/>
            <ac:picMk id="2" creationId="{06E15B27-B7EC-A59A-1F06-BB066E259500}"/>
          </ac:picMkLst>
        </pc:picChg>
      </pc:sldChg>
      <pc:sldChg chg="modSp mod">
        <pc:chgData name="Mahmuda Bibi (2410269)" userId="d82be247-81a0-4f90-8420-fa9d4b16cecc" providerId="ADAL" clId="{8A2B6695-B4EC-496B-B1A7-C784960D5ED2}" dt="2025-11-12T11:21:24.302" v="290" actId="1076"/>
        <pc:sldMkLst>
          <pc:docMk/>
          <pc:sldMk cId="2383015824" sldId="269"/>
        </pc:sldMkLst>
        <pc:spChg chg="mod">
          <ac:chgData name="Mahmuda Bibi (2410269)" userId="d82be247-81a0-4f90-8420-fa9d4b16cecc" providerId="ADAL" clId="{8A2B6695-B4EC-496B-B1A7-C784960D5ED2}" dt="2025-11-11T20:04:08.432" v="92" actId="20577"/>
          <ac:spMkLst>
            <pc:docMk/>
            <pc:sldMk cId="2383015824" sldId="269"/>
            <ac:spMk id="2" creationId="{AFF163B2-E3CA-C019-3BF4-53CE7E8E8C65}"/>
          </ac:spMkLst>
        </pc:spChg>
        <pc:picChg chg="mod">
          <ac:chgData name="Mahmuda Bibi (2410269)" userId="d82be247-81a0-4f90-8420-fa9d4b16cecc" providerId="ADAL" clId="{8A2B6695-B4EC-496B-B1A7-C784960D5ED2}" dt="2025-11-12T11:21:24.302" v="290" actId="1076"/>
          <ac:picMkLst>
            <pc:docMk/>
            <pc:sldMk cId="2383015824" sldId="269"/>
            <ac:picMk id="3" creationId="{1CD3746C-04A3-6D85-4371-A9DAE10F00DB}"/>
          </ac:picMkLst>
        </pc:picChg>
      </pc:sldChg>
      <pc:sldChg chg="modSp mod">
        <pc:chgData name="Mahmuda Bibi (2410269)" userId="d82be247-81a0-4f90-8420-fa9d4b16cecc" providerId="ADAL" clId="{8A2B6695-B4EC-496B-B1A7-C784960D5ED2}" dt="2025-11-11T20:15:17.814" v="247" actId="20577"/>
        <pc:sldMkLst>
          <pc:docMk/>
          <pc:sldMk cId="4069508727" sldId="270"/>
        </pc:sldMkLst>
        <pc:spChg chg="mod">
          <ac:chgData name="Mahmuda Bibi (2410269)" userId="d82be247-81a0-4f90-8420-fa9d4b16cecc" providerId="ADAL" clId="{8A2B6695-B4EC-496B-B1A7-C784960D5ED2}" dt="2025-11-11T20:15:17.814" v="247" actId="20577"/>
          <ac:spMkLst>
            <pc:docMk/>
            <pc:sldMk cId="4069508727" sldId="270"/>
            <ac:spMk id="2" creationId="{1DA9675B-8E55-3F5B-E4AD-5A26064DEF04}"/>
          </ac:spMkLst>
        </pc:spChg>
      </pc:sldChg>
      <pc:sldChg chg="modSp mod">
        <pc:chgData name="Mahmuda Bibi (2410269)" userId="d82be247-81a0-4f90-8420-fa9d4b16cecc" providerId="ADAL" clId="{8A2B6695-B4EC-496B-B1A7-C784960D5ED2}" dt="2025-11-11T20:17:09.716" v="275" actId="20577"/>
        <pc:sldMkLst>
          <pc:docMk/>
          <pc:sldMk cId="4122953924" sldId="271"/>
        </pc:sldMkLst>
        <pc:spChg chg="mod">
          <ac:chgData name="Mahmuda Bibi (2410269)" userId="d82be247-81a0-4f90-8420-fa9d4b16cecc" providerId="ADAL" clId="{8A2B6695-B4EC-496B-B1A7-C784960D5ED2}" dt="2025-11-11T20:17:09.716" v="275" actId="20577"/>
          <ac:spMkLst>
            <pc:docMk/>
            <pc:sldMk cId="4122953924" sldId="271"/>
            <ac:spMk id="3" creationId="{5F86FB13-151B-9ABF-DEF7-B597BB5EAFB7}"/>
          </ac:spMkLst>
        </pc:spChg>
      </pc:sldChg>
    </pc:docChg>
  </pc:docChgLst>
  <pc:docChgLst>
    <pc:chgData name="Mahmuda Bibi (2410269)" userId="S::2410269@student.uwtsd.ac.uk::d82be247-81a0-4f90-8420-fa9d4b16cecc" providerId="AD" clId="Web-{1DE1FF76-8D1C-9299-9F13-546D80921AA6}"/>
    <pc:docChg chg="modSld">
      <pc:chgData name="Mahmuda Bibi (2410269)" userId="S::2410269@student.uwtsd.ac.uk::d82be247-81a0-4f90-8420-fa9d4b16cecc" providerId="AD" clId="Web-{1DE1FF76-8D1C-9299-9F13-546D80921AA6}" dt="2025-11-11T18:58:38.877" v="7" actId="14100"/>
      <pc:docMkLst>
        <pc:docMk/>
      </pc:docMkLst>
      <pc:sldChg chg="modSp">
        <pc:chgData name="Mahmuda Bibi (2410269)" userId="S::2410269@student.uwtsd.ac.uk::d82be247-81a0-4f90-8420-fa9d4b16cecc" providerId="AD" clId="Web-{1DE1FF76-8D1C-9299-9F13-546D80921AA6}" dt="2025-11-11T18:56:36.908" v="1" actId="1076"/>
        <pc:sldMkLst>
          <pc:docMk/>
          <pc:sldMk cId="3917217924" sldId="258"/>
        </pc:sldMkLst>
        <pc:picChg chg="mod">
          <ac:chgData name="Mahmuda Bibi (2410269)" userId="S::2410269@student.uwtsd.ac.uk::d82be247-81a0-4f90-8420-fa9d4b16cecc" providerId="AD" clId="Web-{1DE1FF76-8D1C-9299-9F13-546D80921AA6}" dt="2025-11-11T18:56:36.908" v="1" actId="1076"/>
          <ac:picMkLst>
            <pc:docMk/>
            <pc:sldMk cId="3917217924" sldId="258"/>
            <ac:picMk id="2" creationId="{917B83F5-FB46-47F8-8D09-B70536CFFB42}"/>
          </ac:picMkLst>
        </pc:picChg>
      </pc:sldChg>
      <pc:sldChg chg="modSp">
        <pc:chgData name="Mahmuda Bibi (2410269)" userId="S::2410269@student.uwtsd.ac.uk::d82be247-81a0-4f90-8420-fa9d4b16cecc" providerId="AD" clId="Web-{1DE1FF76-8D1C-9299-9F13-546D80921AA6}" dt="2025-11-11T18:57:10.111" v="3" actId="14100"/>
        <pc:sldMkLst>
          <pc:docMk/>
          <pc:sldMk cId="2845780559" sldId="259"/>
        </pc:sldMkLst>
        <pc:picChg chg="mod">
          <ac:chgData name="Mahmuda Bibi (2410269)" userId="S::2410269@student.uwtsd.ac.uk::d82be247-81a0-4f90-8420-fa9d4b16cecc" providerId="AD" clId="Web-{1DE1FF76-8D1C-9299-9F13-546D80921AA6}" dt="2025-11-11T18:57:10.111" v="3" actId="14100"/>
          <ac:picMkLst>
            <pc:docMk/>
            <pc:sldMk cId="2845780559" sldId="259"/>
            <ac:picMk id="4" creationId="{DAF6399F-4EB1-EE84-72FF-78F700A3A15D}"/>
          </ac:picMkLst>
        </pc:picChg>
      </pc:sldChg>
      <pc:sldChg chg="modSp">
        <pc:chgData name="Mahmuda Bibi (2410269)" userId="S::2410269@student.uwtsd.ac.uk::d82be247-81a0-4f90-8420-fa9d4b16cecc" providerId="AD" clId="Web-{1DE1FF76-8D1C-9299-9F13-546D80921AA6}" dt="2025-11-11T18:57:27.518" v="4" actId="14100"/>
        <pc:sldMkLst>
          <pc:docMk/>
          <pc:sldMk cId="4033698680" sldId="261"/>
        </pc:sldMkLst>
        <pc:picChg chg="mod">
          <ac:chgData name="Mahmuda Bibi (2410269)" userId="S::2410269@student.uwtsd.ac.uk::d82be247-81a0-4f90-8420-fa9d4b16cecc" providerId="AD" clId="Web-{1DE1FF76-8D1C-9299-9F13-546D80921AA6}" dt="2025-11-11T18:57:27.518" v="4" actId="14100"/>
          <ac:picMkLst>
            <pc:docMk/>
            <pc:sldMk cId="4033698680" sldId="261"/>
            <ac:picMk id="4" creationId="{BE964D1A-D4BE-AECE-8A1F-CB0100B8F4B4}"/>
          </ac:picMkLst>
        </pc:picChg>
      </pc:sldChg>
      <pc:sldChg chg="modSp">
        <pc:chgData name="Mahmuda Bibi (2410269)" userId="S::2410269@student.uwtsd.ac.uk::d82be247-81a0-4f90-8420-fa9d4b16cecc" providerId="AD" clId="Web-{1DE1FF76-8D1C-9299-9F13-546D80921AA6}" dt="2025-11-11T18:58:38.877" v="7" actId="14100"/>
        <pc:sldMkLst>
          <pc:docMk/>
          <pc:sldMk cId="1408327505" sldId="262"/>
        </pc:sldMkLst>
        <pc:spChg chg="mod">
          <ac:chgData name="Mahmuda Bibi (2410269)" userId="S::2410269@student.uwtsd.ac.uk::d82be247-81a0-4f90-8420-fa9d4b16cecc" providerId="AD" clId="Web-{1DE1FF76-8D1C-9299-9F13-546D80921AA6}" dt="2025-11-11T18:58:38.877" v="7" actId="14100"/>
          <ac:spMkLst>
            <pc:docMk/>
            <pc:sldMk cId="1408327505" sldId="262"/>
            <ac:spMk id="3" creationId="{B3A61618-4194-7EB2-6CAE-EC6CA69CC83F}"/>
          </ac:spMkLst>
        </pc:spChg>
      </pc:sldChg>
    </pc:docChg>
  </pc:docChgLst>
  <pc:docChgLst>
    <pc:chgData name="Mahmuda Bibi (2410269)" userId="S::2410269@student.uwtsd.ac.uk::d82be247-81a0-4f90-8420-fa9d4b16cecc" providerId="AD" clId="Web-{2ECAE695-2F45-F47B-35DE-083AEA37FE62}"/>
    <pc:docChg chg="modSld">
      <pc:chgData name="Mahmuda Bibi (2410269)" userId="S::2410269@student.uwtsd.ac.uk::d82be247-81a0-4f90-8420-fa9d4b16cecc" providerId="AD" clId="Web-{2ECAE695-2F45-F47B-35DE-083AEA37FE62}" dt="2025-11-12T11:46:24.448" v="0"/>
      <pc:docMkLst>
        <pc:docMk/>
      </pc:docMkLst>
      <pc:sldChg chg="modSp modMedia">
        <pc:chgData name="Mahmuda Bibi (2410269)" userId="S::2410269@student.uwtsd.ac.uk::d82be247-81a0-4f90-8420-fa9d4b16cecc" providerId="AD" clId="Web-{2ECAE695-2F45-F47B-35DE-083AEA37FE62}" dt="2025-11-12T11:46:24.448" v="0"/>
        <pc:sldMkLst>
          <pc:docMk/>
          <pc:sldMk cId="3279103144" sldId="256"/>
        </pc:sldMkLst>
        <pc:picChg chg="mod">
          <ac:chgData name="Mahmuda Bibi (2410269)" userId="S::2410269@student.uwtsd.ac.uk::d82be247-81a0-4f90-8420-fa9d4b16cecc" providerId="AD" clId="Web-{2ECAE695-2F45-F47B-35DE-083AEA37FE62}" dt="2025-11-12T11:46:24.448" v="0"/>
          <ac:picMkLst>
            <pc:docMk/>
            <pc:sldMk cId="3279103144" sldId="256"/>
            <ac:picMk id="5" creationId="{2BADE4A9-475A-9EFA-E1B3-548A8019C94E}"/>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8B30D67-EB7C-4323-A6AB-20071C4FCC2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CB26DD94-0E47-FE33-5C0F-9E497B99BEF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3433F7E-3633-4FA3-974D-CA21FB24834F}" type="datetimeFigureOut">
              <a:rPr lang="en-US" smtClean="0"/>
              <a:t>11/12/2025</a:t>
            </a:fld>
            <a:endParaRPr lang="en-US"/>
          </a:p>
        </p:txBody>
      </p:sp>
      <p:sp>
        <p:nvSpPr>
          <p:cNvPr id="4" name="Footer Placeholder 3">
            <a:extLst>
              <a:ext uri="{FF2B5EF4-FFF2-40B4-BE49-F238E27FC236}">
                <a16:creationId xmlns:a16="http://schemas.microsoft.com/office/drawing/2014/main" id="{B9636FF0-1B83-FCD7-197D-6F6CBEA8FE0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BAA88305-7C09-5A95-A84B-C7CEA8D00FA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6482836-E43C-41FF-A11B-3D8AB6E68FC7}" type="slidenum">
              <a:rPr lang="en-US" smtClean="0"/>
              <a:t>‹#›</a:t>
            </a:fld>
            <a:endParaRPr lang="en-US"/>
          </a:p>
        </p:txBody>
      </p:sp>
    </p:spTree>
    <p:extLst>
      <p:ext uri="{BB962C8B-B14F-4D97-AF65-F5344CB8AC3E}">
        <p14:creationId xmlns:p14="http://schemas.microsoft.com/office/powerpoint/2010/main" val="3800981702"/>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9-21T21:29:10.219"/>
    </inkml:context>
    <inkml:brush xml:id="br0">
      <inkml:brushProperty name="width" value="0.05" units="cm"/>
      <inkml:brushProperty name="height" value="0.05" units="cm"/>
    </inkml:brush>
  </inkml:definitions>
  <inkml:trace contextRef="#ctx0" brushRef="#br0">1 0 32</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1-09T16:11:54.065"/>
    </inkml:context>
    <inkml:brush xml:id="br0">
      <inkml:brushProperty name="width" value="0.05" units="cm"/>
      <inkml:brushProperty name="height" value="0.05" units="cm"/>
    </inkml:brush>
  </inkml:definitions>
  <inkml:trace contextRef="#ctx0" brushRef="#br0">1 0 32</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1-09T18:45:26.482"/>
    </inkml:context>
    <inkml:brush xml:id="br0">
      <inkml:brushProperty name="width" value="0.05" units="cm"/>
      <inkml:brushProperty name="height" value="0.05" units="cm"/>
    </inkml:brush>
  </inkml:definitions>
  <inkml:trace contextRef="#ctx0" brushRef="#br0">1 0 32</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1-10T12:31:27.312"/>
    </inkml:context>
    <inkml:brush xml:id="br0">
      <inkml:brushProperty name="width" value="0.05" units="cm"/>
      <inkml:brushProperty name="height" value="0.05" units="cm"/>
    </inkml:brush>
  </inkml:definitions>
  <inkml:trace contextRef="#ctx0" brushRef="#br0">1 0 32</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1-10T15:07:39.310"/>
    </inkml:context>
    <inkml:brush xml:id="br0">
      <inkml:brushProperty name="width" value="0.05" units="cm"/>
      <inkml:brushProperty name="height" value="0.05" units="cm"/>
    </inkml:brush>
  </inkml:definitions>
  <inkml:trace contextRef="#ctx0" brushRef="#br0">1 0 32</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45F7B4-7442-4021-9F1E-8BC3C363C892}" type="datetimeFigureOut">
              <a:rPr lang="en-US" noProof="0" smtClean="0"/>
              <a:t>11/12/2025</a:t>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CDE012-9E2E-4477-8B5C-4E7D4E9BCBA6}" type="slidenum">
              <a:rPr lang="en-US" noProof="0" smtClean="0"/>
              <a:t>‹#›</a:t>
            </a:fld>
            <a:endParaRPr lang="en-US" noProof="0"/>
          </a:p>
        </p:txBody>
      </p:sp>
    </p:spTree>
    <p:extLst>
      <p:ext uri="{BB962C8B-B14F-4D97-AF65-F5344CB8AC3E}">
        <p14:creationId xmlns:p14="http://schemas.microsoft.com/office/powerpoint/2010/main" val="739385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56D6-F195-48D7-978E-7EE16D430469}"/>
              </a:ext>
            </a:extLst>
          </p:cNvPr>
          <p:cNvSpPr>
            <a:spLocks noGrp="1"/>
          </p:cNvSpPr>
          <p:nvPr>
            <p:ph type="ctrTitle"/>
          </p:nvPr>
        </p:nvSpPr>
        <p:spPr>
          <a:xfrm>
            <a:off x="1756946" y="1104900"/>
            <a:ext cx="8376514" cy="3120504"/>
          </a:xfrm>
        </p:spPr>
        <p:txBody>
          <a:bodyPr anchor="b">
            <a:normAutofit/>
          </a:bodyPr>
          <a:lstStyle>
            <a:lvl1pPr algn="ctr">
              <a:lnSpc>
                <a:spcPct val="110000"/>
              </a:lnSpc>
              <a:defRPr sz="2800"/>
            </a:lvl1pPr>
          </a:lstStyle>
          <a:p>
            <a:r>
              <a:rPr lang="en-US"/>
              <a:t>Click to edit Master title style</a:t>
            </a:r>
          </a:p>
        </p:txBody>
      </p:sp>
      <p:sp>
        <p:nvSpPr>
          <p:cNvPr id="3" name="Subtitle 2">
            <a:extLst>
              <a:ext uri="{FF2B5EF4-FFF2-40B4-BE49-F238E27FC236}">
                <a16:creationId xmlns:a16="http://schemas.microsoft.com/office/drawing/2014/main" id="{10A72F42-5C88-4F7D-803B-C371B570D784}"/>
              </a:ext>
            </a:extLst>
          </p:cNvPr>
          <p:cNvSpPr>
            <a:spLocks noGrp="1"/>
          </p:cNvSpPr>
          <p:nvPr>
            <p:ph type="subTitle" idx="1"/>
          </p:nvPr>
        </p:nvSpPr>
        <p:spPr>
          <a:xfrm>
            <a:off x="2908039" y="4442385"/>
            <a:ext cx="6074328" cy="984023"/>
          </a:xfrm>
        </p:spPr>
        <p:txBody>
          <a:bodyPr>
            <a:normAutofit/>
          </a:bodyPr>
          <a:lstStyle>
            <a:lvl1pPr marL="0" indent="0" algn="ctr">
              <a:lnSpc>
                <a:spcPct val="100000"/>
              </a:lnSpc>
              <a:buNone/>
              <a:defRPr sz="2000" i="0" spc="16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A0384F3-2D6A-49F6-8F79-F3955E90484E}"/>
              </a:ext>
            </a:extLst>
          </p:cNvPr>
          <p:cNvSpPr>
            <a:spLocks noGrp="1"/>
          </p:cNvSpPr>
          <p:nvPr>
            <p:ph type="dt" sz="half" idx="10"/>
          </p:nvPr>
        </p:nvSpPr>
        <p:spPr/>
        <p:txBody>
          <a:bodyPr/>
          <a:lstStyle/>
          <a:p>
            <a:fld id="{91F9259A-1FE3-4FF9-8A07-BDD8177164ED}" type="datetime4">
              <a:rPr lang="en-US" smtClean="0"/>
              <a:t>November 12, 2025</a:t>
            </a:fld>
            <a:endParaRPr lang="en-US"/>
          </a:p>
        </p:txBody>
      </p:sp>
      <p:sp>
        <p:nvSpPr>
          <p:cNvPr id="5" name="Footer Placeholder 4">
            <a:extLst>
              <a:ext uri="{FF2B5EF4-FFF2-40B4-BE49-F238E27FC236}">
                <a16:creationId xmlns:a16="http://schemas.microsoft.com/office/drawing/2014/main" id="{95363F32-CD31-4801-BAE4-09EEB126299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D5D34C-49ED-4ADB-8693-73B790764F39}"/>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0611704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7B333-9E16-4502-96B5-3F586B7E003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6ED0795-5EC7-4FF8-9FC7-22AFA3C552F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A2DA5B-9862-4A23-8FEC-5C1ABC2EEF1B}"/>
              </a:ext>
            </a:extLst>
          </p:cNvPr>
          <p:cNvSpPr>
            <a:spLocks noGrp="1"/>
          </p:cNvSpPr>
          <p:nvPr>
            <p:ph type="dt" sz="half" idx="10"/>
          </p:nvPr>
        </p:nvSpPr>
        <p:spPr>
          <a:xfrm rot="5400000">
            <a:off x="10506456" y="5074920"/>
            <a:ext cx="2647667" cy="365125"/>
          </a:xfrm>
        </p:spPr>
        <p:txBody>
          <a:bodyPr/>
          <a:lstStyle/>
          <a:p>
            <a:fld id="{5D340FED-6E95-4177-A7EF-CD303B9E611D}" type="datetime4">
              <a:rPr lang="en-US" smtClean="0"/>
              <a:t>November 12, 2025</a:t>
            </a:fld>
            <a:endParaRPr lang="en-US"/>
          </a:p>
        </p:txBody>
      </p:sp>
      <p:sp>
        <p:nvSpPr>
          <p:cNvPr id="5" name="Footer Placeholder 4">
            <a:extLst>
              <a:ext uri="{FF2B5EF4-FFF2-40B4-BE49-F238E27FC236}">
                <a16:creationId xmlns:a16="http://schemas.microsoft.com/office/drawing/2014/main" id="{C63D9A4B-0DA7-46BB-9DCE-3F26075C44C6}"/>
              </a:ext>
            </a:extLst>
          </p:cNvPr>
          <p:cNvSpPr>
            <a:spLocks noGrp="1"/>
          </p:cNvSpPr>
          <p:nvPr>
            <p:ph type="ftr" sz="quarter" idx="11"/>
          </p:nvPr>
        </p:nvSpPr>
        <p:spPr>
          <a:xfrm rot="5400000">
            <a:off x="10451592" y="1408176"/>
            <a:ext cx="2770499" cy="365125"/>
          </a:xfrm>
        </p:spPr>
        <p:txBody>
          <a:bodyPr/>
          <a:lstStyle/>
          <a:p>
            <a:endParaRPr lang="en-US"/>
          </a:p>
        </p:txBody>
      </p:sp>
      <p:sp>
        <p:nvSpPr>
          <p:cNvPr id="6" name="Slide Number Placeholder 5">
            <a:extLst>
              <a:ext uri="{FF2B5EF4-FFF2-40B4-BE49-F238E27FC236}">
                <a16:creationId xmlns:a16="http://schemas.microsoft.com/office/drawing/2014/main" id="{EE6A7C47-81AC-431C-A7C3-2BC71AD14417}"/>
              </a:ext>
            </a:extLst>
          </p:cNvPr>
          <p:cNvSpPr>
            <a:spLocks noGrp="1"/>
          </p:cNvSpPr>
          <p:nvPr>
            <p:ph type="sldNum" sz="quarter" idx="12"/>
          </p:nvPr>
        </p:nvSpPr>
        <p:spPr>
          <a:xfrm>
            <a:off x="11558016" y="3136392"/>
            <a:ext cx="545911" cy="580029"/>
          </a:xfrm>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8959443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D2E47-4DC7-46C4-9407-FA4CF7E0AAE3}"/>
              </a:ext>
            </a:extLst>
          </p:cNvPr>
          <p:cNvSpPr>
            <a:spLocks noGrp="1"/>
          </p:cNvSpPr>
          <p:nvPr>
            <p:ph type="title"/>
          </p:nvPr>
        </p:nvSpPr>
        <p:spPr>
          <a:xfrm>
            <a:off x="1052513" y="1709738"/>
            <a:ext cx="9087774" cy="3438524"/>
          </a:xfrm>
        </p:spPr>
        <p:txBody>
          <a:bodyPr anchor="b">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6BF7B502-122E-4177-A408-FC436A254215}"/>
              </a:ext>
            </a:extLst>
          </p:cNvPr>
          <p:cNvSpPr>
            <a:spLocks noGrp="1"/>
          </p:cNvSpPr>
          <p:nvPr>
            <p:ph type="body" idx="1"/>
          </p:nvPr>
        </p:nvSpPr>
        <p:spPr>
          <a:xfrm>
            <a:off x="1052513" y="5148262"/>
            <a:ext cx="8844522" cy="1138238"/>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8229696-2AEF-4765-B33E-7DA328E464FF}"/>
              </a:ext>
            </a:extLst>
          </p:cNvPr>
          <p:cNvSpPr>
            <a:spLocks noGrp="1"/>
          </p:cNvSpPr>
          <p:nvPr>
            <p:ph type="dt" sz="half" idx="10"/>
          </p:nvPr>
        </p:nvSpPr>
        <p:spPr/>
        <p:txBody>
          <a:bodyPr/>
          <a:lstStyle/>
          <a:p>
            <a:fld id="{477962CB-39AD-45A9-800F-54DAB53D6021}" type="datetime4">
              <a:rPr lang="en-US" smtClean="0"/>
              <a:t>November 12, 2025</a:t>
            </a:fld>
            <a:endParaRPr lang="en-US"/>
          </a:p>
        </p:txBody>
      </p:sp>
      <p:sp>
        <p:nvSpPr>
          <p:cNvPr id="5" name="Footer Placeholder 4">
            <a:extLst>
              <a:ext uri="{FF2B5EF4-FFF2-40B4-BE49-F238E27FC236}">
                <a16:creationId xmlns:a16="http://schemas.microsoft.com/office/drawing/2014/main" id="{4729B2E4-2F1C-4FEE-AAB2-4FCC3EEFD1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27D4B8-E107-480A-AA17-261CA49BBB5D}"/>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7381188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8BAE8-3305-4F08-BECB-56AD7FD4E4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77021AC-6D8D-4D24-8B01-8AE8F41BE4B8}"/>
              </a:ext>
            </a:extLst>
          </p:cNvPr>
          <p:cNvSpPr>
            <a:spLocks noGrp="1"/>
          </p:cNvSpPr>
          <p:nvPr>
            <p:ph sz="half" idx="1"/>
          </p:nvPr>
        </p:nvSpPr>
        <p:spPr>
          <a:xfrm>
            <a:off x="1050878" y="1825624"/>
            <a:ext cx="4473622" cy="4460875"/>
          </a:xfrm>
        </p:spPr>
        <p:txBody>
          <a:bodyPr/>
          <a:lstStyle>
            <a:lvl2pPr marL="274320" indent="0">
              <a:buFontTx/>
              <a:buNone/>
              <a:defRPr/>
            </a:lvl2pPr>
            <a:lvl3pPr marL="502920">
              <a:defRPr/>
            </a:lvl3pPr>
            <a:lvl4pPr marL="548640" indent="0">
              <a:buFontTx/>
              <a:buNone/>
              <a:defRPr/>
            </a:lvl4pPr>
            <a:lvl5pPr marL="73152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8E7F49C-3DB3-40B7-89B3-E3BC32FC110F}"/>
              </a:ext>
            </a:extLst>
          </p:cNvPr>
          <p:cNvSpPr>
            <a:spLocks noGrp="1"/>
          </p:cNvSpPr>
          <p:nvPr>
            <p:ph sz="half" idx="2"/>
          </p:nvPr>
        </p:nvSpPr>
        <p:spPr>
          <a:xfrm>
            <a:off x="5844540" y="1825624"/>
            <a:ext cx="5016943" cy="44608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1E33D58-BDF5-4F1F-806B-0491CB3624A9}"/>
              </a:ext>
            </a:extLst>
          </p:cNvPr>
          <p:cNvSpPr>
            <a:spLocks noGrp="1"/>
          </p:cNvSpPr>
          <p:nvPr>
            <p:ph type="dt" sz="half" idx="10"/>
          </p:nvPr>
        </p:nvSpPr>
        <p:spPr/>
        <p:txBody>
          <a:bodyPr/>
          <a:lstStyle/>
          <a:p>
            <a:fld id="{2DEDF93D-55AB-4606-B9D7-742F1FC51983}" type="datetime4">
              <a:rPr lang="en-US" smtClean="0"/>
              <a:t>November 12, 2025</a:t>
            </a:fld>
            <a:endParaRPr lang="en-US"/>
          </a:p>
        </p:txBody>
      </p:sp>
      <p:sp>
        <p:nvSpPr>
          <p:cNvPr id="6" name="Footer Placeholder 5">
            <a:extLst>
              <a:ext uri="{FF2B5EF4-FFF2-40B4-BE49-F238E27FC236}">
                <a16:creationId xmlns:a16="http://schemas.microsoft.com/office/drawing/2014/main" id="{848BCBFD-1FE1-441A-B3AF-C3E7E7B8D11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70CE272-E6FB-455B-BACB-2471D66D956F}"/>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7897449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E73A4FB-9EF5-4D6C-A275-2DE1077A29E7}"/>
              </a:ext>
            </a:extLst>
          </p:cNvPr>
          <p:cNvSpPr>
            <a:spLocks noGrp="1"/>
          </p:cNvSpPr>
          <p:nvPr>
            <p:ph type="body" idx="1"/>
          </p:nvPr>
        </p:nvSpPr>
        <p:spPr>
          <a:xfrm>
            <a:off x="1071563" y="1835219"/>
            <a:ext cx="4452938"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DC9972A-4D34-4A9F-84EB-8D64A703B56C}"/>
              </a:ext>
            </a:extLst>
          </p:cNvPr>
          <p:cNvSpPr>
            <a:spLocks noGrp="1"/>
          </p:cNvSpPr>
          <p:nvPr>
            <p:ph sz="half" idx="2"/>
          </p:nvPr>
        </p:nvSpPr>
        <p:spPr>
          <a:xfrm>
            <a:off x="1071562" y="2717801"/>
            <a:ext cx="4452938" cy="3559452"/>
          </a:xfrm>
        </p:spPr>
        <p:txBody>
          <a:bodyPr/>
          <a:lstStyle>
            <a:lvl2pPr marL="274320" indent="0">
              <a:buFontTx/>
              <a:buNone/>
              <a:defRPr/>
            </a:lvl2pPr>
            <a:lvl3pPr marL="548640">
              <a:defRPr/>
            </a:lvl3pPr>
            <a:lvl4pPr marL="594360" indent="0">
              <a:buFontTx/>
              <a:buNone/>
              <a:defRPr/>
            </a:lvl4pPr>
            <a:lvl5pPr marL="82296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DBBDDE3-C8D7-4600-8259-24E1F8118A41}"/>
              </a:ext>
            </a:extLst>
          </p:cNvPr>
          <p:cNvSpPr>
            <a:spLocks noGrp="1"/>
          </p:cNvSpPr>
          <p:nvPr>
            <p:ph type="body" sz="quarter" idx="3"/>
          </p:nvPr>
        </p:nvSpPr>
        <p:spPr>
          <a:xfrm>
            <a:off x="5844540" y="1835219"/>
            <a:ext cx="5016943"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4649FFF-44C7-4256-AFE1-C5457C7AB501}"/>
              </a:ext>
            </a:extLst>
          </p:cNvPr>
          <p:cNvSpPr>
            <a:spLocks noGrp="1"/>
          </p:cNvSpPr>
          <p:nvPr>
            <p:ph sz="quarter" idx="4"/>
          </p:nvPr>
        </p:nvSpPr>
        <p:spPr>
          <a:xfrm>
            <a:off x="5844540" y="2717800"/>
            <a:ext cx="5016943" cy="3559453"/>
          </a:xfrm>
        </p:spPr>
        <p:txBody>
          <a:bodyPr/>
          <a:lstStyle>
            <a:lvl2pPr marL="457200" indent="0">
              <a:buNone/>
              <a:defRPr/>
            </a:lvl2pPr>
            <a:lvl3pPr marL="548640">
              <a:defRPr/>
            </a:lvl3pPr>
            <a:lvl4pPr marL="594360" indent="0">
              <a:buFontTx/>
              <a:buNone/>
              <a:defRPr/>
            </a:lvl4pPr>
            <a:lvl5pPr marL="82296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BEC6ACF-080E-4B7C-B0C0-77E90C16E9F6}"/>
              </a:ext>
            </a:extLst>
          </p:cNvPr>
          <p:cNvSpPr>
            <a:spLocks noGrp="1"/>
          </p:cNvSpPr>
          <p:nvPr>
            <p:ph type="dt" sz="half" idx="10"/>
          </p:nvPr>
        </p:nvSpPr>
        <p:spPr/>
        <p:txBody>
          <a:bodyPr/>
          <a:lstStyle/>
          <a:p>
            <a:fld id="{DDF2841D-FB5C-47AB-B2FF-32E855C1EA71}" type="datetime4">
              <a:rPr lang="en-US" smtClean="0"/>
              <a:t>November 12, 2025</a:t>
            </a:fld>
            <a:endParaRPr lang="en-US"/>
          </a:p>
        </p:txBody>
      </p:sp>
      <p:sp>
        <p:nvSpPr>
          <p:cNvPr id="8" name="Footer Placeholder 7">
            <a:extLst>
              <a:ext uri="{FF2B5EF4-FFF2-40B4-BE49-F238E27FC236}">
                <a16:creationId xmlns:a16="http://schemas.microsoft.com/office/drawing/2014/main" id="{39A68C0B-BC90-4ADA-B6E6-2B30BFF9E71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3BCE559-C82B-4E27-965B-4AC3C66FC8F8}"/>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12" name="Title 11">
            <a:extLst>
              <a:ext uri="{FF2B5EF4-FFF2-40B4-BE49-F238E27FC236}">
                <a16:creationId xmlns:a16="http://schemas.microsoft.com/office/drawing/2014/main" id="{3752B99E-38EC-4745-889B-124D34759641}"/>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8227331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3DE7304-D393-47F0-ACCC-1F72EFCCE7CA}"/>
              </a:ext>
            </a:extLst>
          </p:cNvPr>
          <p:cNvSpPr>
            <a:spLocks noGrp="1"/>
          </p:cNvSpPr>
          <p:nvPr>
            <p:ph type="dt" sz="half" idx="10"/>
          </p:nvPr>
        </p:nvSpPr>
        <p:spPr/>
        <p:txBody>
          <a:bodyPr/>
          <a:lstStyle/>
          <a:p>
            <a:fld id="{118537E9-D174-424D-BEE8-AFC4CA5F9F97}" type="datetime4">
              <a:rPr lang="en-US" smtClean="0"/>
              <a:t>November 12, 2025</a:t>
            </a:fld>
            <a:endParaRPr lang="en-US"/>
          </a:p>
        </p:txBody>
      </p:sp>
      <p:sp>
        <p:nvSpPr>
          <p:cNvPr id="4" name="Footer Placeholder 3">
            <a:extLst>
              <a:ext uri="{FF2B5EF4-FFF2-40B4-BE49-F238E27FC236}">
                <a16:creationId xmlns:a16="http://schemas.microsoft.com/office/drawing/2014/main" id="{B68451FF-032D-4787-BA4B-5EB415494AC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9B7511D-7256-4A08-BF62-3B3F821A6F02}"/>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6" name="Title 5">
            <a:extLst>
              <a:ext uri="{FF2B5EF4-FFF2-40B4-BE49-F238E27FC236}">
                <a16:creationId xmlns:a16="http://schemas.microsoft.com/office/drawing/2014/main" id="{03FCDA27-1C47-4EA1-A160-EC91FD88BC3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1761652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DE8ADA-7BF8-433A-8770-61C690F37DCB}"/>
              </a:ext>
            </a:extLst>
          </p:cNvPr>
          <p:cNvSpPr>
            <a:spLocks noGrp="1"/>
          </p:cNvSpPr>
          <p:nvPr>
            <p:ph type="dt" sz="half" idx="10"/>
          </p:nvPr>
        </p:nvSpPr>
        <p:spPr/>
        <p:txBody>
          <a:bodyPr/>
          <a:lstStyle/>
          <a:p>
            <a:fld id="{1C7A44C0-F7AC-49C2-8289-1E7A86D9FB50}" type="datetime4">
              <a:rPr lang="en-US" smtClean="0"/>
              <a:t>November 12, 2025</a:t>
            </a:fld>
            <a:endParaRPr lang="en-US"/>
          </a:p>
        </p:txBody>
      </p:sp>
      <p:sp>
        <p:nvSpPr>
          <p:cNvPr id="3" name="Footer Placeholder 2">
            <a:extLst>
              <a:ext uri="{FF2B5EF4-FFF2-40B4-BE49-F238E27FC236}">
                <a16:creationId xmlns:a16="http://schemas.microsoft.com/office/drawing/2014/main" id="{16357B86-EC22-49C6-BBC6-639D57D1AFB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D63764B-CF91-4C81-B4C3-5B5E5A973610}"/>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42524972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E4801-B0C7-4458-B413-24D6E68FAA57}"/>
              </a:ext>
            </a:extLst>
          </p:cNvPr>
          <p:cNvSpPr>
            <a:spLocks noGrp="1"/>
          </p:cNvSpPr>
          <p:nvPr>
            <p:ph type="title"/>
          </p:nvPr>
        </p:nvSpPr>
        <p:spPr>
          <a:xfrm>
            <a:off x="1063633" y="457200"/>
            <a:ext cx="4170355" cy="1917509"/>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2FA0C76-733A-488A-89FB-7D04FD64BD68}"/>
              </a:ext>
            </a:extLst>
          </p:cNvPr>
          <p:cNvSpPr>
            <a:spLocks noGrp="1"/>
          </p:cNvSpPr>
          <p:nvPr>
            <p:ph idx="1"/>
          </p:nvPr>
        </p:nvSpPr>
        <p:spPr>
          <a:xfrm>
            <a:off x="5481637" y="457200"/>
            <a:ext cx="5562601" cy="59436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D45B9DE-016A-4B31-BB52-99C76E28B4B9}"/>
              </a:ext>
            </a:extLst>
          </p:cNvPr>
          <p:cNvSpPr>
            <a:spLocks noGrp="1"/>
          </p:cNvSpPr>
          <p:nvPr>
            <p:ph type="body" sz="half" idx="2"/>
          </p:nvPr>
        </p:nvSpPr>
        <p:spPr>
          <a:xfrm>
            <a:off x="1063633" y="2374708"/>
            <a:ext cx="4170355" cy="40260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ED6CC3-66DD-4D9A-A9C7-F588BA88C992}"/>
              </a:ext>
            </a:extLst>
          </p:cNvPr>
          <p:cNvSpPr>
            <a:spLocks noGrp="1"/>
          </p:cNvSpPr>
          <p:nvPr>
            <p:ph type="dt" sz="half" idx="10"/>
          </p:nvPr>
        </p:nvSpPr>
        <p:spPr/>
        <p:txBody>
          <a:bodyPr/>
          <a:lstStyle/>
          <a:p>
            <a:fld id="{73BB84BC-6E78-40D1-8831-40AB1F596614}" type="datetime4">
              <a:rPr lang="en-US" smtClean="0"/>
              <a:t>November 12, 2025</a:t>
            </a:fld>
            <a:endParaRPr lang="en-US"/>
          </a:p>
        </p:txBody>
      </p:sp>
      <p:sp>
        <p:nvSpPr>
          <p:cNvPr id="6" name="Footer Placeholder 5">
            <a:extLst>
              <a:ext uri="{FF2B5EF4-FFF2-40B4-BE49-F238E27FC236}">
                <a16:creationId xmlns:a16="http://schemas.microsoft.com/office/drawing/2014/main" id="{31359FC8-04EF-4F7D-8E43-4EE0E95DA99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71C964-4227-4DEE-87A1-026162DDF664}"/>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4687514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0EB4E-D4BB-4C86-A820-63474E5A4086}"/>
              </a:ext>
            </a:extLst>
          </p:cNvPr>
          <p:cNvSpPr>
            <a:spLocks noGrp="1"/>
          </p:cNvSpPr>
          <p:nvPr>
            <p:ph type="title"/>
          </p:nvPr>
        </p:nvSpPr>
        <p:spPr>
          <a:xfrm>
            <a:off x="1062038" y="457199"/>
            <a:ext cx="3913241" cy="1928813"/>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4FA99A1-8FAF-415D-A399-1B2C2A0F2300}"/>
              </a:ext>
            </a:extLst>
          </p:cNvPr>
          <p:cNvSpPr>
            <a:spLocks noGrp="1"/>
          </p:cNvSpPr>
          <p:nvPr>
            <p:ph type="pic" idx="1"/>
          </p:nvPr>
        </p:nvSpPr>
        <p:spPr>
          <a:xfrm>
            <a:off x="5257752" y="457200"/>
            <a:ext cx="6110288" cy="59436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4A15BEE-9915-4637-85A2-2AF2872C72BC}"/>
              </a:ext>
            </a:extLst>
          </p:cNvPr>
          <p:cNvSpPr>
            <a:spLocks noGrp="1"/>
          </p:cNvSpPr>
          <p:nvPr>
            <p:ph type="body" sz="half" idx="2"/>
          </p:nvPr>
        </p:nvSpPr>
        <p:spPr>
          <a:xfrm>
            <a:off x="1062038" y="2386013"/>
            <a:ext cx="3913241" cy="40147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73427C-3B67-4ED4-925D-04B9C09AA54B}"/>
              </a:ext>
            </a:extLst>
          </p:cNvPr>
          <p:cNvSpPr>
            <a:spLocks noGrp="1"/>
          </p:cNvSpPr>
          <p:nvPr>
            <p:ph type="dt" sz="half" idx="10"/>
          </p:nvPr>
        </p:nvSpPr>
        <p:spPr/>
        <p:txBody>
          <a:bodyPr/>
          <a:lstStyle/>
          <a:p>
            <a:fld id="{ADFA080F-3961-4D42-BEDE-84A1FED032F1}" type="datetime4">
              <a:rPr lang="en-US" smtClean="0"/>
              <a:t>November 12, 2025</a:t>
            </a:fld>
            <a:endParaRPr lang="en-US"/>
          </a:p>
        </p:txBody>
      </p:sp>
      <p:sp>
        <p:nvSpPr>
          <p:cNvPr id="6" name="Footer Placeholder 5">
            <a:extLst>
              <a:ext uri="{FF2B5EF4-FFF2-40B4-BE49-F238E27FC236}">
                <a16:creationId xmlns:a16="http://schemas.microsoft.com/office/drawing/2014/main" id="{EEB5DAFD-22DE-4E9E-9C72-B16C1F273D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E8EE99-49CC-4A30-8ADA-39EFD8DAAD22}"/>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970599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Vertical Text">
    <p:spTree>
      <p:nvGrpSpPr>
        <p:cNvPr id="1" name=""/>
        <p:cNvGrpSpPr/>
        <p:nvPr/>
      </p:nvGrpSpPr>
      <p:grpSpPr>
        <a:xfrm>
          <a:off x="0" y="0"/>
          <a:ext cx="0" cy="0"/>
          <a:chOff x="0" y="0"/>
          <a:chExt cx="0" cy="0"/>
        </a:xfrm>
      </p:grpSpPr>
      <p:sp>
        <p:nvSpPr>
          <p:cNvPr id="3" name="Vertical Text Placeholder 2">
            <a:extLst>
              <a:ext uri="{FF2B5EF4-FFF2-40B4-BE49-F238E27FC236}">
                <a16:creationId xmlns:a16="http://schemas.microsoft.com/office/drawing/2014/main" id="{BF0171A2-02C1-4543-8B6B-FCF7E69712DF}"/>
              </a:ext>
            </a:extLst>
          </p:cNvPr>
          <p:cNvSpPr>
            <a:spLocks noGrp="1"/>
          </p:cNvSpPr>
          <p:nvPr>
            <p:ph type="body" orient="vert" idx="1"/>
          </p:nvPr>
        </p:nvSpPr>
        <p:spPr>
          <a:xfrm>
            <a:off x="1050879" y="1825625"/>
            <a:ext cx="9810604" cy="45166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F95027C-A386-44E4-AFE1-33AFFDA3AD8F}"/>
              </a:ext>
            </a:extLst>
          </p:cNvPr>
          <p:cNvSpPr>
            <a:spLocks noGrp="1"/>
          </p:cNvSpPr>
          <p:nvPr>
            <p:ph type="dt" sz="half" idx="10"/>
          </p:nvPr>
        </p:nvSpPr>
        <p:spPr/>
        <p:txBody>
          <a:bodyPr/>
          <a:lstStyle/>
          <a:p>
            <a:fld id="{E5CC3C8F-D4A7-4EAD-92AD-82C91CB8BB85}" type="datetime4">
              <a:rPr lang="en-US" smtClean="0"/>
              <a:t>November 12, 2025</a:t>
            </a:fld>
            <a:endParaRPr lang="en-US"/>
          </a:p>
        </p:txBody>
      </p:sp>
      <p:sp>
        <p:nvSpPr>
          <p:cNvPr id="5" name="Footer Placeholder 4">
            <a:extLst>
              <a:ext uri="{FF2B5EF4-FFF2-40B4-BE49-F238E27FC236}">
                <a16:creationId xmlns:a16="http://schemas.microsoft.com/office/drawing/2014/main" id="{FB1BF710-0558-4457-825D-48713CAED3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A7F93D-5DC3-4C36-AEB0-79CDB15C316A}"/>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7" name="Title 6">
            <a:extLst>
              <a:ext uri="{FF2B5EF4-FFF2-40B4-BE49-F238E27FC236}">
                <a16:creationId xmlns:a16="http://schemas.microsoft.com/office/drawing/2014/main" id="{87CFC0C8-11FE-4003-B2D6-B7B8E2790566}"/>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872152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EB41C5-3638-439D-BA61-4DAA142226E8}"/>
              </a:ext>
            </a:extLst>
          </p:cNvPr>
          <p:cNvSpPr>
            <a:spLocks noGrp="1"/>
          </p:cNvSpPr>
          <p:nvPr>
            <p:ph type="title" orient="vert"/>
          </p:nvPr>
        </p:nvSpPr>
        <p:spPr>
          <a:xfrm>
            <a:off x="8724901" y="464025"/>
            <a:ext cx="2161540" cy="580029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99B91A0-A376-483C-926E-189F376E5520}"/>
              </a:ext>
            </a:extLst>
          </p:cNvPr>
          <p:cNvSpPr>
            <a:spLocks noGrp="1"/>
          </p:cNvSpPr>
          <p:nvPr>
            <p:ph type="body" orient="vert" idx="1"/>
          </p:nvPr>
        </p:nvSpPr>
        <p:spPr>
          <a:xfrm>
            <a:off x="838200" y="464023"/>
            <a:ext cx="7886700" cy="58002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A14134E-B7D5-4664-BB2E-6A98ED630A9F}"/>
              </a:ext>
            </a:extLst>
          </p:cNvPr>
          <p:cNvSpPr>
            <a:spLocks noGrp="1"/>
          </p:cNvSpPr>
          <p:nvPr>
            <p:ph type="dt" sz="half" idx="10"/>
          </p:nvPr>
        </p:nvSpPr>
        <p:spPr/>
        <p:txBody>
          <a:bodyPr/>
          <a:lstStyle/>
          <a:p>
            <a:fld id="{BC011D41-E33C-4BC7-8272-37E8417FD097}" type="datetime4">
              <a:rPr lang="en-US" smtClean="0"/>
              <a:t>November 12, 2025</a:t>
            </a:fld>
            <a:endParaRPr lang="en-US"/>
          </a:p>
        </p:txBody>
      </p:sp>
      <p:sp>
        <p:nvSpPr>
          <p:cNvPr id="5" name="Footer Placeholder 4">
            <a:extLst>
              <a:ext uri="{FF2B5EF4-FFF2-40B4-BE49-F238E27FC236}">
                <a16:creationId xmlns:a16="http://schemas.microsoft.com/office/drawing/2014/main" id="{92A54E2A-B1CE-4F2E-9D9A-D47E514D59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E7C304-46A8-4179-87A2-B8CC10BAAFAE}"/>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4109443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customXml" Target="../ink/ink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0" name="Picture 9" descr="A person in a dark room&#10;&#10;Description automatically generated">
            <a:extLst>
              <a:ext uri="{FF2B5EF4-FFF2-40B4-BE49-F238E27FC236}">
                <a16:creationId xmlns:a16="http://schemas.microsoft.com/office/drawing/2014/main" id="{DEB2E8C4-C3E7-4048-A43D-9859510CFA98}"/>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p:sp>
        <p:nvSpPr>
          <p:cNvPr id="2" name="Title Placeholder 1">
            <a:extLst>
              <a:ext uri="{FF2B5EF4-FFF2-40B4-BE49-F238E27FC236}">
                <a16:creationId xmlns:a16="http://schemas.microsoft.com/office/drawing/2014/main" id="{9AFBD2E1-C16B-4996-869C-DD03823A80A4}"/>
              </a:ext>
            </a:extLst>
          </p:cNvPr>
          <p:cNvSpPr>
            <a:spLocks noGrp="1"/>
          </p:cNvSpPr>
          <p:nvPr>
            <p:ph type="title"/>
          </p:nvPr>
        </p:nvSpPr>
        <p:spPr>
          <a:xfrm>
            <a:off x="1050879" y="609601"/>
            <a:ext cx="9810604" cy="1216024"/>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844DB6A-ED8E-4755-BC7A-B7AA65244231}"/>
              </a:ext>
            </a:extLst>
          </p:cNvPr>
          <p:cNvSpPr>
            <a:spLocks noGrp="1"/>
          </p:cNvSpPr>
          <p:nvPr>
            <p:ph type="body" idx="1"/>
          </p:nvPr>
        </p:nvSpPr>
        <p:spPr>
          <a:xfrm>
            <a:off x="1050879" y="1825624"/>
            <a:ext cx="9810604" cy="442875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FF5CE27-B558-4B88-ACE3-B70423127730}"/>
              </a:ext>
            </a:extLst>
          </p:cNvPr>
          <p:cNvSpPr>
            <a:spLocks noGrp="1"/>
          </p:cNvSpPr>
          <p:nvPr>
            <p:ph type="dt" sz="half" idx="2"/>
          </p:nvPr>
        </p:nvSpPr>
        <p:spPr>
          <a:xfrm rot="5400000">
            <a:off x="10509243" y="5071825"/>
            <a:ext cx="2647667" cy="365125"/>
          </a:xfrm>
          <a:prstGeom prst="rect">
            <a:avLst/>
          </a:prstGeom>
        </p:spPr>
        <p:txBody>
          <a:bodyPr vert="horz" lIns="91440" tIns="45720" rIns="91440" bIns="45720" rtlCol="0" anchor="ctr"/>
          <a:lstStyle>
            <a:lvl1pPr algn="l">
              <a:defRPr sz="900" cap="all" spc="300" baseline="0">
                <a:solidFill>
                  <a:schemeClr val="tx1">
                    <a:lumMod val="85000"/>
                    <a:lumOff val="15000"/>
                  </a:schemeClr>
                </a:solidFill>
                <a:latin typeface="+mn-lt"/>
              </a:defRPr>
            </a:lvl1pPr>
          </a:lstStyle>
          <a:p>
            <a:fld id="{A33960BD-7AC1-4217-9611-AAA56D3EE38F}" type="datetime4">
              <a:rPr lang="en-US" smtClean="0"/>
              <a:pPr/>
              <a:t>November 12, 2025</a:t>
            </a:fld>
            <a:endParaRPr lang="en-US">
              <a:latin typeface="+mn-lt"/>
            </a:endParaRPr>
          </a:p>
        </p:txBody>
      </p:sp>
      <p:sp>
        <p:nvSpPr>
          <p:cNvPr id="5" name="Footer Placeholder 4">
            <a:extLst>
              <a:ext uri="{FF2B5EF4-FFF2-40B4-BE49-F238E27FC236}">
                <a16:creationId xmlns:a16="http://schemas.microsoft.com/office/drawing/2014/main" id="{4ACE5D61-F203-4F00-9CF1-AB0AE4937006}"/>
              </a:ext>
            </a:extLst>
          </p:cNvPr>
          <p:cNvSpPr>
            <a:spLocks noGrp="1"/>
          </p:cNvSpPr>
          <p:nvPr>
            <p:ph type="ftr" sz="quarter" idx="3"/>
          </p:nvPr>
        </p:nvSpPr>
        <p:spPr>
          <a:xfrm rot="5400000">
            <a:off x="10447827" y="1407402"/>
            <a:ext cx="2770499" cy="365125"/>
          </a:xfrm>
          <a:prstGeom prst="rect">
            <a:avLst/>
          </a:prstGeom>
        </p:spPr>
        <p:txBody>
          <a:bodyPr vert="horz" lIns="91440" tIns="45720" rIns="91440" bIns="45720" rtlCol="0" anchor="ctr"/>
          <a:lstStyle>
            <a:lvl1pPr algn="r">
              <a:defRPr sz="900" cap="all" spc="300" baseline="0">
                <a:solidFill>
                  <a:schemeClr val="tx1">
                    <a:lumMod val="85000"/>
                    <a:lumOff val="15000"/>
                  </a:schemeClr>
                </a:solidFill>
                <a:latin typeface="+mn-lt"/>
              </a:defRPr>
            </a:lvl1pPr>
          </a:lstStyle>
          <a:p>
            <a:endParaRPr lang="en-US">
              <a:latin typeface="+mn-lt"/>
            </a:endParaRPr>
          </a:p>
        </p:txBody>
      </p:sp>
      <p:sp>
        <p:nvSpPr>
          <p:cNvPr id="6" name="Slide Number Placeholder 5">
            <a:extLst>
              <a:ext uri="{FF2B5EF4-FFF2-40B4-BE49-F238E27FC236}">
                <a16:creationId xmlns:a16="http://schemas.microsoft.com/office/drawing/2014/main" id="{39FF38BD-5F38-4F6E-B5DD-EB1AF06002E2}"/>
              </a:ext>
            </a:extLst>
          </p:cNvPr>
          <p:cNvSpPr>
            <a:spLocks noGrp="1"/>
          </p:cNvSpPr>
          <p:nvPr>
            <p:ph type="sldNum" sz="quarter" idx="4"/>
          </p:nvPr>
        </p:nvSpPr>
        <p:spPr>
          <a:xfrm>
            <a:off x="11560121" y="3138985"/>
            <a:ext cx="545911" cy="580029"/>
          </a:xfrm>
          <a:prstGeom prst="rect">
            <a:avLst/>
          </a:prstGeom>
        </p:spPr>
        <p:txBody>
          <a:bodyPr vert="horz" lIns="91440" tIns="45720" rIns="91440" bIns="45720" rtlCol="0" anchor="ctr"/>
          <a:lstStyle>
            <a:lvl1pPr algn="ctr">
              <a:defRPr sz="1600">
                <a:solidFill>
                  <a:schemeClr val="tx1">
                    <a:lumMod val="85000"/>
                    <a:lumOff val="15000"/>
                  </a:schemeClr>
                </a:solidFill>
                <a:latin typeface="+mn-lt"/>
              </a:defRPr>
            </a:lvl1pPr>
          </a:lstStyle>
          <a:p>
            <a:fld id="{9D4AEF59-F28E-467C-9EA3-92D1CFAD475A}" type="slidenum">
              <a:rPr lang="en-US" smtClean="0"/>
              <a:pPr/>
              <a:t>‹#›</a:t>
            </a:fld>
            <a:endParaRPr lang="en-US">
              <a:latin typeface="+mn-lt"/>
            </a:endParaRPr>
          </a:p>
        </p:txBody>
      </p:sp>
      <mc:AlternateContent xmlns:mc="http://schemas.openxmlformats.org/markup-compatibility/2006" xmlns:p14="http://schemas.microsoft.com/office/powerpoint/2010/main">
        <mc:Choice Requires="p14">
          <p:contentPart p14:bwMode="auto" r:id="rId14">
            <p14:nvContentPartPr>
              <p14:cNvPr id="18" name="Ink 17">
                <a:extLst>
                  <a:ext uri="{FF2B5EF4-FFF2-40B4-BE49-F238E27FC236}">
                    <a16:creationId xmlns:a16="http://schemas.microsoft.com/office/drawing/2014/main" id="{24D29CCB-7956-4E3E-8880-304085F04BF4}"/>
                  </a:ext>
                </a:extLst>
              </p14:cNvPr>
              <p14:cNvContentPartPr/>
              <p14:nvPr/>
            </p14:nvContentPartPr>
            <p14:xfrm>
              <a:off x="12490710" y="6342652"/>
              <a:ext cx="360" cy="360"/>
            </p14:xfrm>
          </p:contentPart>
        </mc:Choice>
        <mc:Fallback xmlns="">
          <p:pic>
            <p:nvPicPr>
              <p:cNvPr id="18" name="Ink 17">
                <a:extLst>
                  <a:ext uri="{FF2B5EF4-FFF2-40B4-BE49-F238E27FC236}">
                    <a16:creationId xmlns:a16="http://schemas.microsoft.com/office/drawing/2014/main" id="{24D29CCB-7956-4E3E-8880-304085F04BF4}"/>
                  </a:ext>
                </a:extLst>
              </p:cNvPr>
              <p:cNvPicPr/>
              <p:nvPr/>
            </p:nvPicPr>
            <p:blipFill>
              <a:blip r:embed="rId15"/>
              <a:stretch>
                <a:fillRect/>
              </a:stretch>
            </p:blipFill>
            <p:spPr>
              <a:xfrm>
                <a:off x="12481710" y="6333652"/>
                <a:ext cx="18000" cy="18000"/>
              </a:xfrm>
              <a:prstGeom prst="rect">
                <a:avLst/>
              </a:prstGeom>
            </p:spPr>
          </p:pic>
        </mc:Fallback>
      </mc:AlternateContent>
    </p:spTree>
    <p:extLst>
      <p:ext uri="{BB962C8B-B14F-4D97-AF65-F5344CB8AC3E}">
        <p14:creationId xmlns:p14="http://schemas.microsoft.com/office/powerpoint/2010/main" val="2702752980"/>
      </p:ext>
    </p:extLst>
  </p:cSld>
  <p:clrMap bg1="lt1" tx1="dk1" bg2="lt2" tx2="dk2" accent1="accent1" accent2="accent2" accent3="accent3" accent4="accent4" accent5="accent5" accent6="accent6" hlink="hlink" folHlink="folHlink"/>
  <p:sldLayoutIdLst>
    <p:sldLayoutId id="2147483918" r:id="rId1"/>
    <p:sldLayoutId id="2147483919" r:id="rId2"/>
    <p:sldLayoutId id="2147483920" r:id="rId3"/>
    <p:sldLayoutId id="2147483921" r:id="rId4"/>
    <p:sldLayoutId id="2147483922" r:id="rId5"/>
    <p:sldLayoutId id="2147483923" r:id="rId6"/>
    <p:sldLayoutId id="2147483915" r:id="rId7"/>
    <p:sldLayoutId id="2147483916" r:id="rId8"/>
    <p:sldLayoutId id="2147483917" r:id="rId9"/>
    <p:sldLayoutId id="2147483924" r:id="rId10"/>
    <p:sldLayoutId id="2147483925" r:id="rId11"/>
  </p:sldLayoutIdLst>
  <p:hf sldNum="0" hdr="0" ftr="0" dt="0"/>
  <p:txStyles>
    <p:titleStyle>
      <a:lvl1pPr algn="l" defTabSz="914400" rtl="0" eaLnBrk="1" latinLnBrk="0" hangingPunct="1">
        <a:lnSpc>
          <a:spcPct val="110000"/>
        </a:lnSpc>
        <a:spcBef>
          <a:spcPct val="0"/>
        </a:spcBef>
        <a:buNone/>
        <a:defRPr sz="2800" kern="1200" cap="all" spc="600" baseline="0">
          <a:solidFill>
            <a:schemeClr val="tx1">
              <a:lumMod val="85000"/>
              <a:lumOff val="15000"/>
            </a:schemeClr>
          </a:solidFill>
          <a:latin typeface="+mj-lt"/>
          <a:ea typeface="Batang" panose="02030600000101010101" pitchFamily="18" charset="-127"/>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000" kern="1200" spc="50" baseline="0">
          <a:solidFill>
            <a:schemeClr val="tx1">
              <a:lumMod val="85000"/>
              <a:lumOff val="15000"/>
            </a:schemeClr>
          </a:solidFill>
          <a:latin typeface="+mn-lt"/>
          <a:ea typeface="Batang" panose="02030600000101010101" pitchFamily="18" charset="-127"/>
          <a:cs typeface="+mn-cs"/>
        </a:defRPr>
      </a:lvl1pPr>
      <a:lvl2pPr marL="274320" indent="0" algn="l" defTabSz="914400" rtl="0" eaLnBrk="1" latinLnBrk="0" hangingPunct="1">
        <a:lnSpc>
          <a:spcPct val="100000"/>
        </a:lnSpc>
        <a:spcBef>
          <a:spcPts val="500"/>
        </a:spcBef>
        <a:buFontTx/>
        <a:buNone/>
        <a:defRPr sz="1800" kern="1200" spc="50" baseline="0">
          <a:solidFill>
            <a:schemeClr val="tx1">
              <a:lumMod val="85000"/>
              <a:lumOff val="15000"/>
            </a:schemeClr>
          </a:solidFill>
          <a:latin typeface="+mn-lt"/>
          <a:ea typeface="Batang" panose="02030600000101010101" pitchFamily="18" charset="-127"/>
          <a:cs typeface="+mn-cs"/>
        </a:defRPr>
      </a:lvl2pPr>
      <a:lvl3pPr marL="605790" indent="-285750" algn="l" defTabSz="914400" rtl="0" eaLnBrk="1" latinLnBrk="0" hangingPunct="1">
        <a:lnSpc>
          <a:spcPct val="100000"/>
        </a:lnSpc>
        <a:spcBef>
          <a:spcPts val="500"/>
        </a:spcBef>
        <a:buSzPct val="80000"/>
        <a:buFont typeface="Arial" panose="020B0604020202020204" pitchFamily="34" charset="0"/>
        <a:buChar char="•"/>
        <a:defRPr sz="1600" kern="1200" spc="50" baseline="0">
          <a:solidFill>
            <a:schemeClr val="tx1">
              <a:lumMod val="85000"/>
              <a:lumOff val="15000"/>
            </a:schemeClr>
          </a:solidFill>
          <a:latin typeface="+mn-lt"/>
          <a:ea typeface="Batang" panose="02030600000101010101" pitchFamily="18" charset="-127"/>
          <a:cs typeface="+mn-cs"/>
        </a:defRPr>
      </a:lvl3pPr>
      <a:lvl4pPr marL="630936" indent="0" algn="l" defTabSz="914400" rtl="0" eaLnBrk="1" latinLnBrk="0" hangingPunct="1">
        <a:lnSpc>
          <a:spcPct val="100000"/>
        </a:lnSpc>
        <a:spcBef>
          <a:spcPts val="500"/>
        </a:spcBef>
        <a:buFontTx/>
        <a:buNone/>
        <a:defRPr sz="1400" kern="1200" spc="50" baseline="0">
          <a:solidFill>
            <a:schemeClr val="tx1">
              <a:lumMod val="85000"/>
              <a:lumOff val="15000"/>
            </a:schemeClr>
          </a:solidFill>
          <a:latin typeface="+mn-lt"/>
          <a:ea typeface="Batang" panose="02030600000101010101" pitchFamily="18" charset="-127"/>
          <a:cs typeface="+mn-cs"/>
        </a:defRPr>
      </a:lvl4pPr>
      <a:lvl5pPr marL="822960" indent="-228600" algn="l" defTabSz="914400" rtl="0" eaLnBrk="1" latinLnBrk="0" hangingPunct="1">
        <a:lnSpc>
          <a:spcPct val="100000"/>
        </a:lnSpc>
        <a:spcBef>
          <a:spcPts val="500"/>
        </a:spcBef>
        <a:buSzPct val="80000"/>
        <a:buFont typeface="Arial" panose="020B0604020202020204" pitchFamily="34" charset="0"/>
        <a:buChar char="•"/>
        <a:defRPr sz="1400" kern="1200" spc="50" baseline="0">
          <a:solidFill>
            <a:schemeClr val="tx1">
              <a:lumMod val="85000"/>
              <a:lumOff val="15000"/>
            </a:schemeClr>
          </a:solidFill>
          <a:latin typeface="+mn-lt"/>
          <a:ea typeface="Batang" panose="02030600000101010101" pitchFamily="18" charset="-127"/>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1.xml"/><Relationship Id="rId7" Type="http://schemas.openxmlformats.org/officeDocument/2006/relationships/image" Target="../media/image2.jpe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customXml" Target="../ink/ink2.xml"/><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customXml" Target="../ink/ink3.xml"/><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image" Target="../media/image6.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customXml" Target="../ink/ink4.xml"/><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image" Target="../media/image7.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customXml" Target="../ink/ink5.xml"/><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3.png"/><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hyperlink" Target="https://doi.org/10.1016/j.resplu.2024.100780" TargetMode="Externa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hyperlink" Target="https://www.dreamstime.com/stock-illustration-leg-artery-disease-atherosclerosis-healthy-peripheral-arterial-progression-narrowed-end-blood-clot-may-image60729778" TargetMode="External"/><Relationship Id="rId5" Type="http://schemas.openxmlformats.org/officeDocument/2006/relationships/hyperlink" Target="https://doi.org/10.1038/s41572-019-0092-1" TargetMode="External"/><Relationship Id="rId4" Type="http://schemas.openxmlformats.org/officeDocument/2006/relationships/hyperlink" Target="https://www.dreamstime.com/stock-illustration-anatomy-heart-attack-atherosclerosis-medical-illustration-healthy-damaged-blood-vessel-section-fatty-deposit-image91439485"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drtanjianjing.com/human-heart-location-anatomical-position-and-function/" TargetMode="External"/><Relationship Id="rId2" Type="http://schemas.openxmlformats.org/officeDocument/2006/relationships/hyperlink" Target="https://doi.org/10.3390/diagnostics11071229" TargetMode="External"/><Relationship Id="rId1" Type="http://schemas.openxmlformats.org/officeDocument/2006/relationships/slideLayout" Target="../slideLayouts/slideLayout7.xml"/><Relationship Id="rId6" Type="http://schemas.openxmlformats.org/officeDocument/2006/relationships/hyperlink" Target="https://doi.org/10.1016/j.cpcardiol.2021.101082" TargetMode="External"/><Relationship Id="rId5" Type="http://schemas.openxmlformats.org/officeDocument/2006/relationships/hyperlink" Target="https://doi.org/10.1007/s00134-002-1299-1" TargetMode="External"/><Relationship Id="rId4" Type="http://schemas.openxmlformats.org/officeDocument/2006/relationships/hyperlink" Target="https://assets.kingsfund.org.uk/f/256914/x/ad22aeaeff/cardiovascular_disease_in_england_2022.pdf"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dreamstime.com/diagram-human-heart-blood-flow-pathways-circulation-cardiac-anatomy-image270361427" TargetMode="External"/><Relationship Id="rId2" Type="http://schemas.openxmlformats.org/officeDocument/2006/relationships/hyperlink" Target="https://doi.org/10.1186/s12933-022-01523-7" TargetMode="External"/><Relationship Id="rId1" Type="http://schemas.openxmlformats.org/officeDocument/2006/relationships/slideLayout" Target="../slideLayouts/slideLayout7.xml"/><Relationship Id="rId5" Type="http://schemas.openxmlformats.org/officeDocument/2006/relationships/hyperlink" Target="https://doi.org/10.3389/fcvm.2021.738325" TargetMode="External"/><Relationship Id="rId4" Type="http://schemas.openxmlformats.org/officeDocument/2006/relationships/hyperlink" Target="https://www.who.int/news-room/fact-sheets/detail/cardiovascular-diseases-(cv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8" name="Picture 97">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5">
            <p14:nvContentPartPr>
              <p14:cNvPr id="99" name="Ink 98">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99" name="Ink 98">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6"/>
              <a:stretch>
                <a:fillRect/>
              </a:stretch>
            </p:blipFill>
            <p:spPr>
              <a:xfrm>
                <a:off x="12481710" y="6333652"/>
                <a:ext cx="18000" cy="18000"/>
              </a:xfrm>
              <a:prstGeom prst="rect">
                <a:avLst/>
              </a:prstGeom>
            </p:spPr>
          </p:pic>
        </mc:Fallback>
      </mc:AlternateContent>
      <p:sp useBgFill="1">
        <p:nvSpPr>
          <p:cNvPr id="101" name="Rectangle 100">
            <a:extLst>
              <a:ext uri="{FF2B5EF4-FFF2-40B4-BE49-F238E27FC236}">
                <a16:creationId xmlns:a16="http://schemas.microsoft.com/office/drawing/2014/main" id="{7666DE11-17E1-4DC7-B2B7-6DA2E6A9C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DAC2B6-4F17-B09B-8490-E19BBBE81F76}"/>
              </a:ext>
            </a:extLst>
          </p:cNvPr>
          <p:cNvSpPr>
            <a:spLocks noGrp="1"/>
          </p:cNvSpPr>
          <p:nvPr>
            <p:ph type="ctrTitle"/>
          </p:nvPr>
        </p:nvSpPr>
        <p:spPr>
          <a:xfrm>
            <a:off x="7166335" y="609601"/>
            <a:ext cx="3937094" cy="1216024"/>
          </a:xfrm>
        </p:spPr>
        <p:txBody>
          <a:bodyPr vert="horz" lIns="91440" tIns="45720" rIns="91440" bIns="45720" rtlCol="0" anchor="ctr">
            <a:normAutofit/>
          </a:bodyPr>
          <a:lstStyle/>
          <a:p>
            <a:br>
              <a:rPr lang="en-US"/>
            </a:br>
            <a:endParaRPr lang="en-US"/>
          </a:p>
        </p:txBody>
      </p:sp>
      <p:pic>
        <p:nvPicPr>
          <p:cNvPr id="4" name="Picture 3" descr="Hands holding a heart shaped object&#10;&#10;AI-generated content may be incorrect.">
            <a:extLst>
              <a:ext uri="{FF2B5EF4-FFF2-40B4-BE49-F238E27FC236}">
                <a16:creationId xmlns:a16="http://schemas.microsoft.com/office/drawing/2014/main" id="{8F42A317-5EE0-5200-2337-1F148A8C7912}"/>
              </a:ext>
            </a:extLst>
          </p:cNvPr>
          <p:cNvPicPr>
            <a:picLocks noChangeAspect="1"/>
          </p:cNvPicPr>
          <p:nvPr/>
        </p:nvPicPr>
        <p:blipFill>
          <a:blip r:embed="rId7"/>
          <a:srcRect r="31506" b="-2"/>
          <a:stretch>
            <a:fillRect/>
          </a:stretch>
        </p:blipFill>
        <p:spPr>
          <a:xfrm>
            <a:off x="4" y="1"/>
            <a:ext cx="7037119" cy="6857999"/>
          </a:xfrm>
          <a:custGeom>
            <a:avLst/>
            <a:gdLst/>
            <a:ahLst/>
            <a:cxnLst/>
            <a:rect l="l" t="t" r="r" b="b"/>
            <a:pathLst>
              <a:path w="7037119" h="6857999">
                <a:moveTo>
                  <a:pt x="0" y="0"/>
                </a:moveTo>
                <a:lnTo>
                  <a:pt x="6964192" y="0"/>
                </a:lnTo>
                <a:lnTo>
                  <a:pt x="6958160" y="70714"/>
                </a:lnTo>
                <a:cubicBezTo>
                  <a:pt x="6951001" y="105084"/>
                  <a:pt x="6926062" y="125041"/>
                  <a:pt x="6922034" y="154825"/>
                </a:cubicBezTo>
                <a:cubicBezTo>
                  <a:pt x="6888738" y="184083"/>
                  <a:pt x="6875225" y="272154"/>
                  <a:pt x="6864029" y="301580"/>
                </a:cubicBezTo>
                <a:cubicBezTo>
                  <a:pt x="6850541" y="382476"/>
                  <a:pt x="6857766" y="543626"/>
                  <a:pt x="6842156" y="642469"/>
                </a:cubicBezTo>
                <a:cubicBezTo>
                  <a:pt x="6828250" y="715553"/>
                  <a:pt x="6832569" y="729947"/>
                  <a:pt x="6802087" y="818449"/>
                </a:cubicBezTo>
                <a:cubicBezTo>
                  <a:pt x="6828151" y="830541"/>
                  <a:pt x="6801214" y="859084"/>
                  <a:pt x="6798684" y="875396"/>
                </a:cubicBezTo>
                <a:cubicBezTo>
                  <a:pt x="6792414" y="895056"/>
                  <a:pt x="6762852" y="912465"/>
                  <a:pt x="6756983" y="952375"/>
                </a:cubicBezTo>
                <a:lnTo>
                  <a:pt x="6758478" y="972424"/>
                </a:lnTo>
                <a:lnTo>
                  <a:pt x="6752651" y="996407"/>
                </a:lnTo>
                <a:cubicBezTo>
                  <a:pt x="6744201" y="1040546"/>
                  <a:pt x="6736270" y="1086165"/>
                  <a:pt x="6716997" y="1091248"/>
                </a:cubicBezTo>
                <a:cubicBezTo>
                  <a:pt x="6678332" y="1122349"/>
                  <a:pt x="6707411" y="1240829"/>
                  <a:pt x="6657090" y="1307489"/>
                </a:cubicBezTo>
                <a:cubicBezTo>
                  <a:pt x="6621135" y="1444387"/>
                  <a:pt x="6524184" y="1590429"/>
                  <a:pt x="6508075" y="1709568"/>
                </a:cubicBezTo>
                <a:cubicBezTo>
                  <a:pt x="6474780" y="1738828"/>
                  <a:pt x="6473953" y="1782449"/>
                  <a:pt x="6462759" y="1811874"/>
                </a:cubicBezTo>
                <a:cubicBezTo>
                  <a:pt x="6449270" y="1892769"/>
                  <a:pt x="6399402" y="2130120"/>
                  <a:pt x="6383790" y="2228963"/>
                </a:cubicBezTo>
                <a:cubicBezTo>
                  <a:pt x="6369883" y="2302046"/>
                  <a:pt x="6399578" y="2316440"/>
                  <a:pt x="6369096" y="2404942"/>
                </a:cubicBezTo>
                <a:cubicBezTo>
                  <a:pt x="6395161" y="2417035"/>
                  <a:pt x="6368224" y="2445577"/>
                  <a:pt x="6365696" y="2461889"/>
                </a:cubicBezTo>
                <a:cubicBezTo>
                  <a:pt x="6359423" y="2481550"/>
                  <a:pt x="6329861" y="2498958"/>
                  <a:pt x="6323990" y="2538869"/>
                </a:cubicBezTo>
                <a:cubicBezTo>
                  <a:pt x="6317721" y="2603362"/>
                  <a:pt x="6317811" y="2723423"/>
                  <a:pt x="6299971" y="2852842"/>
                </a:cubicBezTo>
                <a:cubicBezTo>
                  <a:pt x="6296888" y="2889820"/>
                  <a:pt x="6314227" y="2924069"/>
                  <a:pt x="6305256" y="2965146"/>
                </a:cubicBezTo>
                <a:lnTo>
                  <a:pt x="6297430" y="3010980"/>
                </a:lnTo>
                <a:lnTo>
                  <a:pt x="6301903" y="3017531"/>
                </a:lnTo>
                <a:lnTo>
                  <a:pt x="6312288" y="3141762"/>
                </a:lnTo>
                <a:cubicBezTo>
                  <a:pt x="6310891" y="3148458"/>
                  <a:pt x="6311653" y="3156601"/>
                  <a:pt x="6317307" y="3167974"/>
                </a:cubicBezTo>
                <a:lnTo>
                  <a:pt x="6319343" y="3170223"/>
                </a:lnTo>
                <a:lnTo>
                  <a:pt x="6388791" y="3425292"/>
                </a:lnTo>
                <a:cubicBezTo>
                  <a:pt x="6411564" y="3519098"/>
                  <a:pt x="6451294" y="3670230"/>
                  <a:pt x="6473625" y="3778499"/>
                </a:cubicBezTo>
                <a:cubicBezTo>
                  <a:pt x="6461715" y="3876413"/>
                  <a:pt x="6479795" y="3911499"/>
                  <a:pt x="6488572" y="4010514"/>
                </a:cubicBezTo>
                <a:cubicBezTo>
                  <a:pt x="6537658" y="4041328"/>
                  <a:pt x="6522549" y="4094791"/>
                  <a:pt x="6542727" y="4142824"/>
                </a:cubicBezTo>
                <a:cubicBezTo>
                  <a:pt x="6562367" y="4174785"/>
                  <a:pt x="6560025" y="4194356"/>
                  <a:pt x="6574700" y="4253089"/>
                </a:cubicBezTo>
                <a:lnTo>
                  <a:pt x="6630782" y="4495230"/>
                </a:lnTo>
                <a:cubicBezTo>
                  <a:pt x="6629041" y="4518096"/>
                  <a:pt x="6642831" y="4583613"/>
                  <a:pt x="6657121" y="4592798"/>
                </a:cubicBezTo>
                <a:cubicBezTo>
                  <a:pt x="6662404" y="4605798"/>
                  <a:pt x="6661388" y="4622935"/>
                  <a:pt x="6675304" y="4625784"/>
                </a:cubicBezTo>
                <a:cubicBezTo>
                  <a:pt x="6692614" y="4632048"/>
                  <a:pt x="6678575" y="4686348"/>
                  <a:pt x="6695194" y="4674587"/>
                </a:cubicBezTo>
                <a:cubicBezTo>
                  <a:pt x="6692850" y="4684186"/>
                  <a:pt x="6692968" y="4695174"/>
                  <a:pt x="6694674" y="4706669"/>
                </a:cubicBezTo>
                <a:lnTo>
                  <a:pt x="6696125" y="4712312"/>
                </a:lnTo>
                <a:lnTo>
                  <a:pt x="6683308" y="4752491"/>
                </a:lnTo>
                <a:cubicBezTo>
                  <a:pt x="6668335" y="4814629"/>
                  <a:pt x="6667993" y="4870176"/>
                  <a:pt x="6662625" y="4924134"/>
                </a:cubicBezTo>
                <a:cubicBezTo>
                  <a:pt x="6658601" y="5004697"/>
                  <a:pt x="6700287" y="4943260"/>
                  <a:pt x="6666282" y="5049729"/>
                </a:cubicBezTo>
                <a:cubicBezTo>
                  <a:pt x="6680923" y="5057425"/>
                  <a:pt x="6681720" y="5069899"/>
                  <a:pt x="6674923" y="5092608"/>
                </a:cubicBezTo>
                <a:cubicBezTo>
                  <a:pt x="6674055" y="5131530"/>
                  <a:pt x="6710642" y="5120894"/>
                  <a:pt x="6688949" y="5164561"/>
                </a:cubicBezTo>
                <a:lnTo>
                  <a:pt x="6713476" y="5227429"/>
                </a:lnTo>
                <a:cubicBezTo>
                  <a:pt x="6707551" y="5224995"/>
                  <a:pt x="6700321" y="5279972"/>
                  <a:pt x="6699741" y="5295738"/>
                </a:cubicBezTo>
                <a:cubicBezTo>
                  <a:pt x="6701613" y="5328539"/>
                  <a:pt x="6674230" y="5338382"/>
                  <a:pt x="6698438" y="5353315"/>
                </a:cubicBezTo>
                <a:lnTo>
                  <a:pt x="6705394" y="5356747"/>
                </a:lnTo>
                <a:cubicBezTo>
                  <a:pt x="6705576" y="5359175"/>
                  <a:pt x="6705758" y="5361603"/>
                  <a:pt x="6705941" y="5364029"/>
                </a:cubicBezTo>
                <a:cubicBezTo>
                  <a:pt x="6705372" y="5367899"/>
                  <a:pt x="6703413" y="5370023"/>
                  <a:pt x="6698760" y="5369188"/>
                </a:cubicBezTo>
                <a:cubicBezTo>
                  <a:pt x="6715543" y="5400565"/>
                  <a:pt x="6682626" y="5434448"/>
                  <a:pt x="6674560" y="5465115"/>
                </a:cubicBezTo>
                <a:cubicBezTo>
                  <a:pt x="6691190" y="5489165"/>
                  <a:pt x="6702277" y="5478984"/>
                  <a:pt x="6698322" y="5543278"/>
                </a:cubicBezTo>
                <a:lnTo>
                  <a:pt x="6673987" y="5606762"/>
                </a:lnTo>
                <a:lnTo>
                  <a:pt x="6665359" y="5656986"/>
                </a:lnTo>
                <a:lnTo>
                  <a:pt x="6718420" y="5747675"/>
                </a:lnTo>
                <a:cubicBezTo>
                  <a:pt x="6736039" y="5788270"/>
                  <a:pt x="6794550" y="5740224"/>
                  <a:pt x="6786357" y="5797270"/>
                </a:cubicBezTo>
                <a:cubicBezTo>
                  <a:pt x="6803000" y="5835160"/>
                  <a:pt x="6831082" y="5856958"/>
                  <a:pt x="6834299" y="5897781"/>
                </a:cubicBezTo>
                <a:cubicBezTo>
                  <a:pt x="6850938" y="5902014"/>
                  <a:pt x="6860579" y="5910872"/>
                  <a:pt x="6848771" y="5936497"/>
                </a:cubicBezTo>
                <a:lnTo>
                  <a:pt x="6883460" y="6064046"/>
                </a:lnTo>
                <a:cubicBezTo>
                  <a:pt x="6906450" y="6070324"/>
                  <a:pt x="6870051" y="6102610"/>
                  <a:pt x="6896072" y="6107188"/>
                </a:cubicBezTo>
                <a:cubicBezTo>
                  <a:pt x="6912283" y="6129421"/>
                  <a:pt x="6963567" y="6167207"/>
                  <a:pt x="6980725" y="6197444"/>
                </a:cubicBezTo>
                <a:cubicBezTo>
                  <a:pt x="6947762" y="6297975"/>
                  <a:pt x="6995609" y="6226141"/>
                  <a:pt x="6999028" y="6288610"/>
                </a:cubicBezTo>
                <a:cubicBezTo>
                  <a:pt x="6997432" y="6346629"/>
                  <a:pt x="7058551" y="6337651"/>
                  <a:pt x="7021306" y="6426700"/>
                </a:cubicBezTo>
                <a:cubicBezTo>
                  <a:pt x="7020466" y="6447474"/>
                  <a:pt x="7026793" y="6469543"/>
                  <a:pt x="7033259" y="6489284"/>
                </a:cubicBezTo>
                <a:lnTo>
                  <a:pt x="7037119" y="6501140"/>
                </a:lnTo>
                <a:lnTo>
                  <a:pt x="7037119" y="6557754"/>
                </a:lnTo>
                <a:lnTo>
                  <a:pt x="7031649" y="6569925"/>
                </a:lnTo>
                <a:cubicBezTo>
                  <a:pt x="7023197" y="6591634"/>
                  <a:pt x="7028560" y="6588450"/>
                  <a:pt x="7011548" y="6615002"/>
                </a:cubicBezTo>
                <a:cubicBezTo>
                  <a:pt x="7016567" y="6637881"/>
                  <a:pt x="7011534" y="6732922"/>
                  <a:pt x="7021837" y="6743644"/>
                </a:cubicBezTo>
                <a:cubicBezTo>
                  <a:pt x="7023032" y="6757943"/>
                  <a:pt x="7005198" y="6842091"/>
                  <a:pt x="7006394" y="6856390"/>
                </a:cubicBezTo>
                <a:lnTo>
                  <a:pt x="7037119" y="6856494"/>
                </a:lnTo>
                <a:lnTo>
                  <a:pt x="7037119" y="6857999"/>
                </a:lnTo>
                <a:lnTo>
                  <a:pt x="0" y="6857999"/>
                </a:lnTo>
                <a:close/>
              </a:path>
            </a:pathLst>
          </a:custGeom>
          <a:scene3d>
            <a:camera prst="orthographicFront"/>
            <a:lightRig rig="threePt" dir="t">
              <a:rot lat="0" lon="0" rev="2700000"/>
            </a:lightRig>
          </a:scene3d>
          <a:sp3d contourW="6350">
            <a:bevelT h="38100"/>
            <a:contourClr>
              <a:srgbClr val="C0C0C0"/>
            </a:contourClr>
          </a:sp3d>
        </p:spPr>
      </p:pic>
      <p:sp>
        <p:nvSpPr>
          <p:cNvPr id="3" name="Subtitle 2">
            <a:extLst>
              <a:ext uri="{FF2B5EF4-FFF2-40B4-BE49-F238E27FC236}">
                <a16:creationId xmlns:a16="http://schemas.microsoft.com/office/drawing/2014/main" id="{58FF62D1-E4E0-B1D8-5167-1B5D73E9D7C2}"/>
              </a:ext>
            </a:extLst>
          </p:cNvPr>
          <p:cNvSpPr>
            <a:spLocks noGrp="1"/>
          </p:cNvSpPr>
          <p:nvPr>
            <p:ph type="subTitle" idx="1"/>
          </p:nvPr>
        </p:nvSpPr>
        <p:spPr>
          <a:xfrm>
            <a:off x="7162799" y="1208661"/>
            <a:ext cx="3940277" cy="3985543"/>
          </a:xfrm>
        </p:spPr>
        <p:txBody>
          <a:bodyPr vert="horz" lIns="91440" tIns="45720" rIns="91440" bIns="45720" rtlCol="0">
            <a:normAutofit/>
          </a:bodyPr>
          <a:lstStyle/>
          <a:p>
            <a:pPr algn="l"/>
            <a:r>
              <a:rPr lang="en-US" sz="1400" spc="50" dirty="0">
                <a:latin typeface="Arial" panose="020B0604020202020204" pitchFamily="34" charset="0"/>
                <a:cs typeface="Arial" panose="020B0604020202020204" pitchFamily="34" charset="0"/>
              </a:rPr>
              <a:t>Introduction to Physiology</a:t>
            </a:r>
          </a:p>
          <a:p>
            <a:pPr algn="l"/>
            <a:r>
              <a:rPr lang="en-US" sz="1400" spc="50" dirty="0">
                <a:latin typeface="Arial" panose="020B0604020202020204" pitchFamily="34" charset="0"/>
                <a:cs typeface="Arial" panose="020B0604020202020204" pitchFamily="34" charset="0"/>
              </a:rPr>
              <a:t>Student name: Mahmuda Bibi</a:t>
            </a:r>
          </a:p>
          <a:p>
            <a:pPr algn="l"/>
            <a:r>
              <a:rPr lang="en-US" sz="1400" spc="50" dirty="0">
                <a:latin typeface="Arial" panose="020B0604020202020204" pitchFamily="34" charset="0"/>
                <a:cs typeface="Arial" panose="020B0604020202020204" pitchFamily="34" charset="0"/>
              </a:rPr>
              <a:t>Student Number: 2410269</a:t>
            </a:r>
          </a:p>
          <a:p>
            <a:pPr algn="l"/>
            <a:r>
              <a:rPr lang="en-US" sz="1400" spc="50" dirty="0">
                <a:latin typeface="Arial" panose="020B0604020202020204" pitchFamily="34" charset="0"/>
                <a:cs typeface="Arial" panose="020B0604020202020204" pitchFamily="34" charset="0"/>
              </a:rPr>
              <a:t>Module code: BMHP5023</a:t>
            </a:r>
          </a:p>
          <a:p>
            <a:pPr algn="l"/>
            <a:r>
              <a:rPr lang="en-US" sz="1400" spc="50" dirty="0">
                <a:latin typeface="Arial" panose="020B0604020202020204" pitchFamily="34" charset="0"/>
                <a:cs typeface="Arial" panose="020B0604020202020204" pitchFamily="34" charset="0"/>
              </a:rPr>
              <a:t>Assignment Title: Component 2:</a:t>
            </a:r>
          </a:p>
          <a:p>
            <a:pPr algn="l"/>
            <a:r>
              <a:rPr lang="en-US" sz="1400" b="1" spc="50" dirty="0">
                <a:latin typeface="Arial" panose="020B0604020202020204" pitchFamily="34" charset="0"/>
                <a:cs typeface="Arial" panose="020B0604020202020204" pitchFamily="34" charset="0"/>
              </a:rPr>
              <a:t>Cardiovascular Diseases including Stroke and Diabetes</a:t>
            </a:r>
            <a:r>
              <a:rPr lang="en-US" sz="1400" spc="50" dirty="0">
                <a:latin typeface="Arial" panose="020B0604020202020204" pitchFamily="34" charset="0"/>
                <a:cs typeface="Arial" panose="020B0604020202020204" pitchFamily="34" charset="0"/>
              </a:rPr>
              <a:t>=  Presentation  	  	(power point with voice-over)</a:t>
            </a:r>
          </a:p>
          <a:p>
            <a:pPr algn="l"/>
            <a:r>
              <a:rPr lang="en-US" sz="1400" spc="50" dirty="0">
                <a:latin typeface="Arial" panose="020B0604020202020204" pitchFamily="34" charset="0"/>
                <a:cs typeface="Arial" panose="020B0604020202020204" pitchFamily="34" charset="0"/>
              </a:rPr>
              <a:t>Tutor’s details: Robert </a:t>
            </a:r>
            <a:r>
              <a:rPr lang="en-US" sz="1400" spc="50" dirty="0" err="1">
                <a:latin typeface="Arial" panose="020B0604020202020204" pitchFamily="34" charset="0"/>
                <a:cs typeface="Arial" panose="020B0604020202020204" pitchFamily="34" charset="0"/>
              </a:rPr>
              <a:t>Nartowski</a:t>
            </a:r>
            <a:endParaRPr lang="en-US" sz="1400" spc="50" dirty="0">
              <a:latin typeface="Arial" panose="020B0604020202020204" pitchFamily="34" charset="0"/>
              <a:cs typeface="Arial" panose="020B0604020202020204" pitchFamily="34" charset="0"/>
            </a:endParaRPr>
          </a:p>
          <a:p>
            <a:pPr algn="l"/>
            <a:r>
              <a:rPr lang="en-US" sz="1400" spc="50" dirty="0">
                <a:latin typeface="Arial" panose="020B0604020202020204" pitchFamily="34" charset="0"/>
                <a:cs typeface="Arial" panose="020B0604020202020204" pitchFamily="34" charset="0"/>
              </a:rPr>
              <a:t>Submission Date: 17th November 2025</a:t>
            </a:r>
          </a:p>
          <a:p>
            <a:pPr indent="-228600" algn="l">
              <a:buFont typeface="Calibri" panose="020F0502020204030204" pitchFamily="34" charset="0"/>
              <a:buChar char="•"/>
            </a:pPr>
            <a:endParaRPr lang="en-US" spc="50" dirty="0"/>
          </a:p>
          <a:p>
            <a:pPr indent="-228600" algn="l">
              <a:buFont typeface="Calibri" panose="020F0502020204030204" pitchFamily="34" charset="0"/>
              <a:buChar char="•"/>
            </a:pPr>
            <a:endParaRPr lang="en-US" spc="50" dirty="0"/>
          </a:p>
          <a:p>
            <a:pPr indent="-228600" algn="l">
              <a:buFont typeface="Calibri" panose="020F0502020204030204" pitchFamily="34" charset="0"/>
              <a:buChar char="•"/>
            </a:pPr>
            <a:endParaRPr lang="en-US" spc="50" dirty="0"/>
          </a:p>
        </p:txBody>
      </p:sp>
      <p:pic>
        <p:nvPicPr>
          <p:cNvPr id="5" name="Recorded Sound">
            <a:hlinkClick r:id="" action="ppaction://media"/>
            <a:extLst>
              <a:ext uri="{FF2B5EF4-FFF2-40B4-BE49-F238E27FC236}">
                <a16:creationId xmlns:a16="http://schemas.microsoft.com/office/drawing/2014/main" id="{2BADE4A9-475A-9EFA-E1B3-548A8019C94E}"/>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132610" y="4877184"/>
            <a:ext cx="487363" cy="487363"/>
          </a:xfrm>
          <a:prstGeom prst="rect">
            <a:avLst/>
          </a:prstGeom>
        </p:spPr>
      </p:pic>
    </p:spTree>
    <p:extLst>
      <p:ext uri="{BB962C8B-B14F-4D97-AF65-F5344CB8AC3E}">
        <p14:creationId xmlns:p14="http://schemas.microsoft.com/office/powerpoint/2010/main" val="3279103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numSld="999">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5">
            <p14:nvContentPartPr>
              <p14:cNvPr id="25" name="Ink 24">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25" name="Ink 24">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6"/>
              <a:stretch>
                <a:fillRect/>
              </a:stretch>
            </p:blipFill>
            <p:spPr>
              <a:xfrm>
                <a:off x="12481710" y="6333652"/>
                <a:ext cx="18000" cy="18000"/>
              </a:xfrm>
              <a:prstGeom prst="rect">
                <a:avLst/>
              </a:prstGeom>
            </p:spPr>
          </p:pic>
        </mc:Fallback>
      </mc:AlternateContent>
      <p:sp useBgFill="1">
        <p:nvSpPr>
          <p:cNvPr id="26" name="Rectangle 25">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31648" cy="1978172"/>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36649" y="488969"/>
                  <a:pt x="9316893" y="491390"/>
                </a:cubicBezTo>
                <a:cubicBezTo>
                  <a:pt x="9298834" y="504511"/>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79948" y="576062"/>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407128" y="961344"/>
                </a:lnTo>
                <a:lnTo>
                  <a:pt x="8380548" y="987916"/>
                </a:lnTo>
                <a:lnTo>
                  <a:pt x="8379462" y="987106"/>
                </a:lnTo>
                <a:cubicBezTo>
                  <a:pt x="8376507" y="985864"/>
                  <a:pt x="8373362" y="986042"/>
                  <a:pt x="8369725" y="989186"/>
                </a:cubicBezTo>
                <a:cubicBezTo>
                  <a:pt x="8357221" y="990792"/>
                  <a:pt x="8319237" y="991089"/>
                  <a:pt x="8304438" y="996739"/>
                </a:cubicBezTo>
                <a:cubicBezTo>
                  <a:pt x="8297193" y="1005683"/>
                  <a:pt x="8289328" y="1014568"/>
                  <a:pt x="8280929" y="1023089"/>
                </a:cubicBezTo>
                <a:lnTo>
                  <a:pt x="8275760" y="1027772"/>
                </a:lnTo>
                <a:lnTo>
                  <a:pt x="8275478" y="1027605"/>
                </a:lnTo>
                <a:cubicBezTo>
                  <a:pt x="8273970" y="1028076"/>
                  <a:pt x="8272124" y="1029408"/>
                  <a:pt x="8269666"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43525" y="1179064"/>
                </a:lnTo>
                <a:lnTo>
                  <a:pt x="7685942" y="1233723"/>
                </a:lnTo>
                <a:lnTo>
                  <a:pt x="7586920" y="1261888"/>
                </a:lnTo>
                <a:cubicBezTo>
                  <a:pt x="7556723" y="1298911"/>
                  <a:pt x="7489186" y="1249860"/>
                  <a:pt x="7486100" y="1292563"/>
                </a:cubicBezTo>
                <a:cubicBezTo>
                  <a:pt x="7454875" y="1308356"/>
                  <a:pt x="7449202" y="1300366"/>
                  <a:pt x="7407190" y="1314737"/>
                </a:cubicBezTo>
                <a:cubicBezTo>
                  <a:pt x="7368386" y="1364011"/>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23400" y="1671703"/>
                  <a:pt x="5529437" y="1636968"/>
                </a:cubicBezTo>
                <a:cubicBezTo>
                  <a:pt x="5500069" y="1636638"/>
                  <a:pt x="5481558" y="1636672"/>
                  <a:pt x="5440853" y="1657958"/>
                </a:cubicBezTo>
                <a:cubicBezTo>
                  <a:pt x="5340428" y="1673293"/>
                  <a:pt x="5074771" y="1739921"/>
                  <a:pt x="4945936" y="1713743"/>
                </a:cubicBezTo>
                <a:cubicBezTo>
                  <a:pt x="4914142" y="1717597"/>
                  <a:pt x="4837317" y="1726609"/>
                  <a:pt x="4818446" y="1726895"/>
                </a:cubicBezTo>
                <a:lnTo>
                  <a:pt x="4813657" y="1730706"/>
                </a:lnTo>
                <a:lnTo>
                  <a:pt x="4759058" y="1766533"/>
                </a:lnTo>
                <a:cubicBezTo>
                  <a:pt x="4747481" y="1770744"/>
                  <a:pt x="4734604" y="1772921"/>
                  <a:pt x="4719749" y="1771811"/>
                </a:cubicBezTo>
                <a:cubicBezTo>
                  <a:pt x="4667035" y="1745585"/>
                  <a:pt x="4634134" y="1775931"/>
                  <a:pt x="4568686" y="1786141"/>
                </a:cubicBezTo>
                <a:cubicBezTo>
                  <a:pt x="4544667" y="1777910"/>
                  <a:pt x="4432547" y="1778168"/>
                  <a:pt x="4418751" y="1796932"/>
                </a:cubicBezTo>
                <a:cubicBezTo>
                  <a:pt x="4403360" y="1801488"/>
                  <a:pt x="4385278" y="1795746"/>
                  <a:pt x="4378377" y="1815528"/>
                </a:cubicBezTo>
                <a:cubicBezTo>
                  <a:pt x="4366870" y="1839461"/>
                  <a:pt x="4312575" y="1805339"/>
                  <a:pt x="4320575" y="1832722"/>
                </a:cubicBezTo>
                <a:cubicBezTo>
                  <a:pt x="4282030" y="1809397"/>
                  <a:pt x="4252210" y="1859755"/>
                  <a:pt x="4220200" y="1873173"/>
                </a:cubicBezTo>
                <a:cubicBezTo>
                  <a:pt x="4189784" y="1872580"/>
                  <a:pt x="4175475" y="1885756"/>
                  <a:pt x="4105361" y="1894711"/>
                </a:cubicBezTo>
                <a:cubicBezTo>
                  <a:pt x="4071894" y="1867524"/>
                  <a:pt x="4035294" y="1916372"/>
                  <a:pt x="3973223" y="1881015"/>
                </a:cubicBezTo>
                <a:cubicBezTo>
                  <a:pt x="3971330" y="1884974"/>
                  <a:pt x="3952843" y="1881390"/>
                  <a:pt x="3900992" y="1880603"/>
                </a:cubicBezTo>
                <a:cubicBezTo>
                  <a:pt x="3849141" y="1879815"/>
                  <a:pt x="3740259" y="1879432"/>
                  <a:pt x="3662119" y="1876289"/>
                </a:cubicBezTo>
                <a:cubicBezTo>
                  <a:pt x="3573420" y="1876991"/>
                  <a:pt x="3613412" y="1915150"/>
                  <a:pt x="3496919" y="1873180"/>
                </a:cubicBezTo>
                <a:cubicBezTo>
                  <a:pt x="3488062" y="1895719"/>
                  <a:pt x="3474293" y="1897950"/>
                  <a:pt x="3449433" y="1889681"/>
                </a:cubicBezTo>
                <a:cubicBezTo>
                  <a:pt x="3406553" y="1891629"/>
                  <a:pt x="3417350" y="1945453"/>
                  <a:pt x="3369766" y="1916653"/>
                </a:cubicBezTo>
                <a:cubicBezTo>
                  <a:pt x="3338805" y="1929531"/>
                  <a:pt x="3310151" y="1915620"/>
                  <a:pt x="3290336" y="1925039"/>
                </a:cubicBezTo>
                <a:lnTo>
                  <a:pt x="3224897" y="1943733"/>
                </a:lnTo>
                <a:cubicBezTo>
                  <a:pt x="3188693" y="1949271"/>
                  <a:pt x="3178540" y="1909145"/>
                  <a:pt x="3161463" y="1946591"/>
                </a:cubicBezTo>
                <a:lnTo>
                  <a:pt x="3157504" y="1957276"/>
                </a:lnTo>
                <a:lnTo>
                  <a:pt x="3115176" y="1943459"/>
                </a:lnTo>
                <a:cubicBezTo>
                  <a:pt x="3095397" y="1937281"/>
                  <a:pt x="3080878" y="1929976"/>
                  <a:pt x="3038835" y="1920210"/>
                </a:cubicBezTo>
                <a:cubicBezTo>
                  <a:pt x="3011900" y="1947086"/>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1037" y="1967486"/>
                  <a:pt x="2001803" y="1954594"/>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391573" y="1790862"/>
                  <a:pt x="1332568" y="1793149"/>
                </a:cubicBezTo>
                <a:cubicBezTo>
                  <a:pt x="1236287" y="1833446"/>
                  <a:pt x="1335185" y="1756546"/>
                  <a:pt x="1186881" y="1768613"/>
                </a:cubicBezTo>
                <a:cubicBezTo>
                  <a:pt x="1178443" y="1775469"/>
                  <a:pt x="1160576" y="1767918"/>
                  <a:pt x="1162595" y="1758337"/>
                </a:cubicBezTo>
                <a:cubicBezTo>
                  <a:pt x="1153167" y="1761117"/>
                  <a:pt x="1130472" y="1779083"/>
                  <a:pt x="1128523" y="1763621"/>
                </a:cubicBezTo>
                <a:cubicBezTo>
                  <a:pt x="1081415" y="1760756"/>
                  <a:pt x="1034361" y="1768718"/>
                  <a:pt x="991903" y="1786741"/>
                </a:cubicBezTo>
                <a:cubicBezTo>
                  <a:pt x="966383" y="1781126"/>
                  <a:pt x="949501" y="1831241"/>
                  <a:pt x="883960" y="1822386"/>
                </a:cubicBezTo>
                <a:cubicBezTo>
                  <a:pt x="831931" y="1790865"/>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9E1AD80C-1E0C-B34A-8B8F-A7A92E7B8297}"/>
              </a:ext>
            </a:extLst>
          </p:cNvPr>
          <p:cNvSpPr txBox="1"/>
          <p:nvPr/>
        </p:nvSpPr>
        <p:spPr>
          <a:xfrm>
            <a:off x="6905" y="689548"/>
            <a:ext cx="6288963" cy="6168452"/>
          </a:xfrm>
          <a:prstGeom prst="rect">
            <a:avLst/>
          </a:prstGeom>
        </p:spPr>
        <p:txBody>
          <a:bodyPr vert="horz" lIns="91440" tIns="45720" rIns="91440" bIns="45720" rtlCol="0">
            <a:normAutofit fontScale="85000" lnSpcReduction="20000"/>
          </a:bodyPr>
          <a:lstStyle/>
          <a:p>
            <a:pPr defTabSz="914400">
              <a:spcAft>
                <a:spcPts val="600"/>
              </a:spcAft>
            </a:pPr>
            <a:r>
              <a:rPr lang="en-US" sz="2800" b="1" u="sng" spc="50">
                <a:solidFill>
                  <a:schemeClr val="tx1">
                    <a:lumMod val="85000"/>
                    <a:lumOff val="15000"/>
                  </a:schemeClr>
                </a:solidFill>
                <a:latin typeface="Arial" panose="020B0604020202020204" pitchFamily="34" charset="0"/>
                <a:ea typeface="Batang" panose="02030600000101010101" pitchFamily="18" charset="-127"/>
                <a:cs typeface="Arial" panose="020B0604020202020204" pitchFamily="34" charset="0"/>
              </a:rPr>
              <a:t>Cardiovascular Disease: Understanding the connection with Stroke and Diabetes</a:t>
            </a:r>
          </a:p>
          <a:p>
            <a:pPr defTabSz="914400">
              <a:spcAft>
                <a:spcPts val="600"/>
              </a:spcAft>
            </a:pPr>
            <a:r>
              <a:rPr lang="en-US" b="1" u="sng" spc="50">
                <a:solidFill>
                  <a:schemeClr val="tx1">
                    <a:lumMod val="85000"/>
                    <a:lumOff val="15000"/>
                  </a:schemeClr>
                </a:solidFill>
                <a:latin typeface="Arial" panose="020B0604020202020204" pitchFamily="34" charset="0"/>
                <a:ea typeface="Batang" panose="02030600000101010101" pitchFamily="18" charset="-127"/>
                <a:cs typeface="Arial" panose="020B0604020202020204" pitchFamily="34" charset="0"/>
              </a:rPr>
              <a:t> </a:t>
            </a:r>
            <a:endParaRPr lang="en-US" sz="2400" b="1" u="sng" spc="50">
              <a:solidFill>
                <a:schemeClr val="tx1">
                  <a:lumMod val="85000"/>
                  <a:lumOff val="15000"/>
                </a:schemeClr>
              </a:solidFill>
              <a:latin typeface="Arial" panose="020B0604020202020204" pitchFamily="34" charset="0"/>
              <a:ea typeface="Batang" panose="02030600000101010101" pitchFamily="18" charset="-127"/>
              <a:cs typeface="Arial" panose="020B0604020202020204" pitchFamily="34" charset="0"/>
            </a:endParaRPr>
          </a:p>
          <a:p>
            <a:pPr defTabSz="914400">
              <a:spcAft>
                <a:spcPts val="600"/>
              </a:spcAft>
            </a:pPr>
            <a:r>
              <a:rPr lang="en-US" sz="2400" spc="50">
                <a:solidFill>
                  <a:schemeClr val="tx1">
                    <a:lumMod val="85000"/>
                    <a:lumOff val="15000"/>
                  </a:schemeClr>
                </a:solidFill>
                <a:latin typeface="Arial" panose="020B0604020202020204" pitchFamily="34" charset="0"/>
                <a:ea typeface="Batang" panose="02030600000101010101" pitchFamily="18" charset="-127"/>
                <a:cs typeface="Arial" panose="020B0604020202020204" pitchFamily="34" charset="0"/>
              </a:rPr>
              <a:t>A medical condition known as cardiovascular disease (CVD) is brought on by lifestyle decisions that exacerbate the harm done to the heart and blood vessels. The major risk factor contributed to CVD is high blood Pressure, obesity, type 2 diabetes, high cholesterol, smoking, alcohol and inactive physical activity.</a:t>
            </a:r>
          </a:p>
          <a:p>
            <a:pPr defTabSz="914400">
              <a:spcAft>
                <a:spcPts val="600"/>
              </a:spcAft>
            </a:pPr>
            <a:r>
              <a:rPr lang="en-GB" sz="2400" spc="50">
                <a:solidFill>
                  <a:schemeClr val="tx1">
                    <a:lumMod val="85000"/>
                    <a:lumOff val="15000"/>
                  </a:schemeClr>
                </a:solidFill>
                <a:latin typeface="Arial" panose="020B0604020202020204" pitchFamily="34" charset="0"/>
                <a:ea typeface="Batang" panose="02030600000101010101" pitchFamily="18" charset="-127"/>
                <a:cs typeface="Arial" panose="020B0604020202020204" pitchFamily="34" charset="0"/>
              </a:rPr>
              <a:t>Age, stress, sleep deprivation, and a family history of heredity heart disease such as familial hypercholesterolemia and hypertrophic cardiomyopathy are the cause of heart weakness which can lead to a heart attack               (Marziliano et al., 2021).</a:t>
            </a:r>
          </a:p>
          <a:p>
            <a:pPr defTabSz="914400">
              <a:spcAft>
                <a:spcPts val="600"/>
              </a:spcAft>
            </a:pPr>
            <a:endParaRPr lang="en-GB" sz="2400" spc="50">
              <a:solidFill>
                <a:schemeClr val="tx1">
                  <a:lumMod val="85000"/>
                  <a:lumOff val="15000"/>
                </a:schemeClr>
              </a:solidFill>
              <a:latin typeface="Arial" panose="020B0604020202020204" pitchFamily="34" charset="0"/>
              <a:ea typeface="Batang" panose="02030600000101010101" pitchFamily="18" charset="-127"/>
              <a:cs typeface="Arial" panose="020B0604020202020204" pitchFamily="34" charset="0"/>
            </a:endParaRPr>
          </a:p>
          <a:p>
            <a:pPr defTabSz="914400">
              <a:spcAft>
                <a:spcPts val="600"/>
              </a:spcAft>
            </a:pPr>
            <a:r>
              <a:rPr lang="en-GB" sz="2400" spc="50">
                <a:solidFill>
                  <a:schemeClr val="tx1">
                    <a:lumMod val="85000"/>
                    <a:lumOff val="15000"/>
                  </a:schemeClr>
                </a:solidFill>
                <a:latin typeface="Arial" panose="020B0604020202020204" pitchFamily="34" charset="0"/>
                <a:ea typeface="Batang" panose="02030600000101010101" pitchFamily="18" charset="-127"/>
                <a:cs typeface="Arial" panose="020B0604020202020204" pitchFamily="34" charset="0"/>
              </a:rPr>
              <a:t>According to the World Health Organisation (2025) ‘in 2022 estimated 19.8 million people have died from CVD, 85% of these cases was accounted for was due to Heart attacks and strokes.</a:t>
            </a:r>
            <a:endParaRPr lang="en-US" sz="2400" spc="50">
              <a:solidFill>
                <a:schemeClr val="tx1">
                  <a:lumMod val="85000"/>
                  <a:lumOff val="15000"/>
                </a:schemeClr>
              </a:solidFill>
              <a:latin typeface="Arial" panose="020B0604020202020204" pitchFamily="34" charset="0"/>
              <a:ea typeface="Batang" panose="02030600000101010101" pitchFamily="18" charset="-127"/>
              <a:cs typeface="Arial" panose="020B0604020202020204" pitchFamily="34" charset="0"/>
            </a:endParaRPr>
          </a:p>
          <a:p>
            <a:pPr defTabSz="914400">
              <a:spcAft>
                <a:spcPts val="600"/>
              </a:spcAft>
            </a:pPr>
            <a:endParaRPr lang="en-US" spc="50">
              <a:solidFill>
                <a:schemeClr val="tx1">
                  <a:lumMod val="85000"/>
                  <a:lumOff val="15000"/>
                </a:schemeClr>
              </a:solidFill>
              <a:ea typeface="Batang" panose="02030600000101010101" pitchFamily="18" charset="-127"/>
            </a:endParaRPr>
          </a:p>
          <a:p>
            <a:pPr defTabSz="914400">
              <a:spcAft>
                <a:spcPts val="600"/>
              </a:spcAft>
            </a:pPr>
            <a:endParaRPr lang="en-US" spc="50">
              <a:solidFill>
                <a:schemeClr val="tx1">
                  <a:lumMod val="85000"/>
                  <a:lumOff val="15000"/>
                </a:schemeClr>
              </a:solidFill>
              <a:ea typeface="Batang" panose="02030600000101010101" pitchFamily="18" charset="-127"/>
            </a:endParaRPr>
          </a:p>
          <a:p>
            <a:pPr defTabSz="914400">
              <a:spcAft>
                <a:spcPts val="600"/>
              </a:spcAft>
            </a:pPr>
            <a:endParaRPr lang="en-US" spc="50">
              <a:solidFill>
                <a:schemeClr val="tx1">
                  <a:lumMod val="85000"/>
                  <a:lumOff val="15000"/>
                </a:schemeClr>
              </a:solidFill>
              <a:ea typeface="Batang" panose="02030600000101010101" pitchFamily="18" charset="-127"/>
            </a:endParaRPr>
          </a:p>
          <a:p>
            <a:pPr defTabSz="914400">
              <a:spcAft>
                <a:spcPts val="600"/>
              </a:spcAft>
            </a:pPr>
            <a:endParaRPr lang="en-US" spc="50">
              <a:solidFill>
                <a:schemeClr val="tx1">
                  <a:lumMod val="85000"/>
                  <a:lumOff val="15000"/>
                </a:schemeClr>
              </a:solidFill>
              <a:ea typeface="Batang" panose="02030600000101010101" pitchFamily="18" charset="-127"/>
            </a:endParaRPr>
          </a:p>
          <a:p>
            <a:pPr defTabSz="914400">
              <a:spcAft>
                <a:spcPts val="600"/>
              </a:spcAft>
            </a:pPr>
            <a:endParaRPr lang="en-US" spc="50">
              <a:solidFill>
                <a:schemeClr val="tx1">
                  <a:lumMod val="85000"/>
                  <a:lumOff val="15000"/>
                </a:schemeClr>
              </a:solidFill>
              <a:ea typeface="Batang" panose="02030600000101010101" pitchFamily="18" charset="-127"/>
            </a:endParaRPr>
          </a:p>
          <a:p>
            <a:pPr defTabSz="914400">
              <a:spcAft>
                <a:spcPts val="600"/>
              </a:spcAft>
            </a:pPr>
            <a:endParaRPr lang="en-US" spc="50">
              <a:solidFill>
                <a:schemeClr val="tx1">
                  <a:lumMod val="85000"/>
                  <a:lumOff val="15000"/>
                </a:schemeClr>
              </a:solidFill>
              <a:ea typeface="Batang" panose="02030600000101010101" pitchFamily="18" charset="-127"/>
            </a:endParaRPr>
          </a:p>
          <a:p>
            <a:pPr defTabSz="914400">
              <a:spcAft>
                <a:spcPts val="600"/>
              </a:spcAft>
            </a:pPr>
            <a:endParaRPr lang="en-US" spc="50">
              <a:solidFill>
                <a:schemeClr val="tx1">
                  <a:lumMod val="85000"/>
                  <a:lumOff val="15000"/>
                </a:schemeClr>
              </a:solidFill>
              <a:ea typeface="Batang" panose="02030600000101010101" pitchFamily="18" charset="-127"/>
            </a:endParaRPr>
          </a:p>
          <a:p>
            <a:pPr defTabSz="914400">
              <a:spcAft>
                <a:spcPts val="600"/>
              </a:spcAft>
            </a:pPr>
            <a:endParaRPr lang="en-US" spc="50">
              <a:solidFill>
                <a:schemeClr val="tx1">
                  <a:lumMod val="85000"/>
                  <a:lumOff val="15000"/>
                </a:schemeClr>
              </a:solidFill>
              <a:ea typeface="Batang" panose="02030600000101010101" pitchFamily="18" charset="-127"/>
            </a:endParaRPr>
          </a:p>
          <a:p>
            <a:pPr defTabSz="914400">
              <a:spcAft>
                <a:spcPts val="600"/>
              </a:spcAft>
            </a:pPr>
            <a:endParaRPr lang="en-US" spc="50">
              <a:solidFill>
                <a:schemeClr val="tx1">
                  <a:lumMod val="85000"/>
                  <a:lumOff val="15000"/>
                </a:schemeClr>
              </a:solidFill>
              <a:ea typeface="Batang" panose="02030600000101010101" pitchFamily="18" charset="-127"/>
            </a:endParaRPr>
          </a:p>
          <a:p>
            <a:pPr defTabSz="914400">
              <a:spcAft>
                <a:spcPts val="600"/>
              </a:spcAft>
            </a:pPr>
            <a:endParaRPr lang="en-US" spc="50">
              <a:solidFill>
                <a:schemeClr val="tx1">
                  <a:lumMod val="85000"/>
                  <a:lumOff val="15000"/>
                </a:schemeClr>
              </a:solidFill>
              <a:ea typeface="Batang" panose="02030600000101010101" pitchFamily="18" charset="-127"/>
            </a:endParaRPr>
          </a:p>
          <a:p>
            <a:pPr defTabSz="914400">
              <a:spcAft>
                <a:spcPts val="600"/>
              </a:spcAft>
            </a:pPr>
            <a:endParaRPr lang="en-US" spc="50">
              <a:solidFill>
                <a:schemeClr val="tx1">
                  <a:lumMod val="85000"/>
                  <a:lumOff val="15000"/>
                </a:schemeClr>
              </a:solidFill>
              <a:ea typeface="Batang" panose="02030600000101010101" pitchFamily="18" charset="-127"/>
            </a:endParaRPr>
          </a:p>
          <a:p>
            <a:pPr defTabSz="914400">
              <a:spcAft>
                <a:spcPts val="600"/>
              </a:spcAft>
            </a:pPr>
            <a:endParaRPr lang="en-US" spc="50">
              <a:solidFill>
                <a:schemeClr val="tx1">
                  <a:lumMod val="85000"/>
                  <a:lumOff val="15000"/>
                </a:schemeClr>
              </a:solidFill>
              <a:ea typeface="Batang" panose="02030600000101010101" pitchFamily="18" charset="-127"/>
            </a:endParaRPr>
          </a:p>
          <a:p>
            <a:pPr defTabSz="914400">
              <a:spcAft>
                <a:spcPts val="600"/>
              </a:spcAft>
            </a:pPr>
            <a:endParaRPr lang="en-US" spc="50">
              <a:solidFill>
                <a:schemeClr val="tx1">
                  <a:lumMod val="85000"/>
                  <a:lumOff val="15000"/>
                </a:schemeClr>
              </a:solidFill>
              <a:ea typeface="Batang" panose="02030600000101010101" pitchFamily="18" charset="-127"/>
            </a:endParaRPr>
          </a:p>
          <a:p>
            <a:pPr defTabSz="914400">
              <a:spcAft>
                <a:spcPts val="600"/>
              </a:spcAft>
            </a:pPr>
            <a:endParaRPr lang="en-US" spc="50">
              <a:solidFill>
                <a:schemeClr val="tx1">
                  <a:lumMod val="85000"/>
                  <a:lumOff val="15000"/>
                </a:schemeClr>
              </a:solidFill>
              <a:ea typeface="Batang" panose="02030600000101010101" pitchFamily="18" charset="-127"/>
            </a:endParaRPr>
          </a:p>
          <a:p>
            <a:pPr defTabSz="914400">
              <a:spcAft>
                <a:spcPts val="600"/>
              </a:spcAft>
            </a:pPr>
            <a:endParaRPr lang="en-US" spc="50">
              <a:solidFill>
                <a:schemeClr val="tx1">
                  <a:lumMod val="85000"/>
                  <a:lumOff val="15000"/>
                </a:schemeClr>
              </a:solidFill>
              <a:ea typeface="Batang" panose="02030600000101010101" pitchFamily="18" charset="-127"/>
            </a:endParaRPr>
          </a:p>
          <a:p>
            <a:pPr defTabSz="914400">
              <a:spcAft>
                <a:spcPts val="600"/>
              </a:spcAft>
            </a:pPr>
            <a:endParaRPr lang="en-US" spc="50">
              <a:solidFill>
                <a:schemeClr val="tx1">
                  <a:lumMod val="85000"/>
                  <a:lumOff val="15000"/>
                </a:schemeClr>
              </a:solidFill>
              <a:ea typeface="Batang" panose="02030600000101010101" pitchFamily="18" charset="-127"/>
            </a:endParaRPr>
          </a:p>
          <a:p>
            <a:pPr defTabSz="914400">
              <a:spcAft>
                <a:spcPts val="600"/>
              </a:spcAft>
            </a:pPr>
            <a:endParaRPr lang="en-US" spc="50">
              <a:solidFill>
                <a:schemeClr val="tx1">
                  <a:lumMod val="85000"/>
                  <a:lumOff val="15000"/>
                </a:schemeClr>
              </a:solidFill>
              <a:ea typeface="Batang" panose="02030600000101010101" pitchFamily="18" charset="-127"/>
            </a:endParaRPr>
          </a:p>
          <a:p>
            <a:pPr defTabSz="914400">
              <a:spcAft>
                <a:spcPts val="600"/>
              </a:spcAft>
            </a:pPr>
            <a:endParaRPr lang="en-US" spc="50">
              <a:solidFill>
                <a:schemeClr val="tx1">
                  <a:lumMod val="85000"/>
                  <a:lumOff val="15000"/>
                </a:schemeClr>
              </a:solidFill>
              <a:ea typeface="Batang" panose="02030600000101010101" pitchFamily="18" charset="-127"/>
            </a:endParaRPr>
          </a:p>
        </p:txBody>
      </p:sp>
      <p:pic>
        <p:nvPicPr>
          <p:cNvPr id="7" name="Picture 6" descr="A human body with organs&#10;&#10;AI-generated content may be incorrect.">
            <a:extLst>
              <a:ext uri="{FF2B5EF4-FFF2-40B4-BE49-F238E27FC236}">
                <a16:creationId xmlns:a16="http://schemas.microsoft.com/office/drawing/2014/main" id="{02724647-EB47-C3E3-A00A-01CFC9DE3115}"/>
              </a:ext>
            </a:extLst>
          </p:cNvPr>
          <p:cNvPicPr>
            <a:picLocks noChangeAspect="1"/>
          </p:cNvPicPr>
          <p:nvPr/>
        </p:nvPicPr>
        <p:blipFill>
          <a:blip r:embed="rId7"/>
          <a:stretch>
            <a:fillRect/>
          </a:stretch>
        </p:blipFill>
        <p:spPr>
          <a:xfrm>
            <a:off x="6538774" y="1536555"/>
            <a:ext cx="4788505" cy="2741419"/>
          </a:xfrm>
          <a:prstGeom prst="rect">
            <a:avLst/>
          </a:prstGeom>
        </p:spPr>
      </p:pic>
      <p:sp>
        <p:nvSpPr>
          <p:cNvPr id="28" name="Freeform: Shape 27">
            <a:extLst>
              <a:ext uri="{FF2B5EF4-FFF2-40B4-BE49-F238E27FC236}">
                <a16:creationId xmlns:a16="http://schemas.microsoft.com/office/drawing/2014/main" id="{C64E267B-3F5A-4357-9E7F-C5FBE5D3B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0426" y="5902730"/>
            <a:ext cx="5741575" cy="955271"/>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39115" y="949326"/>
                </a:lnTo>
                <a:cubicBezTo>
                  <a:pt x="57701" y="947335"/>
                  <a:pt x="76089" y="946141"/>
                  <a:pt x="93851" y="945611"/>
                </a:cubicBezTo>
                <a:cubicBezTo>
                  <a:pt x="99905" y="923404"/>
                  <a:pt x="170209" y="932855"/>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282041" y="871263"/>
                </a:lnTo>
                <a:lnTo>
                  <a:pt x="299711" y="870064"/>
                </a:lnTo>
                <a:lnTo>
                  <a:pt x="306299" y="873609"/>
                </a:lnTo>
                <a:cubicBezTo>
                  <a:pt x="312531" y="875279"/>
                  <a:pt x="320316" y="874896"/>
                  <a:pt x="331571" y="869866"/>
                </a:cubicBezTo>
                <a:lnTo>
                  <a:pt x="333872" y="867971"/>
                </a:lnTo>
                <a:lnTo>
                  <a:pt x="356953" y="870334"/>
                </a:lnTo>
                <a:cubicBezTo>
                  <a:pt x="364772" y="872042"/>
                  <a:pt x="372199" y="874762"/>
                  <a:pt x="379005" y="878900"/>
                </a:cubicBezTo>
                <a:cubicBezTo>
                  <a:pt x="436788" y="836391"/>
                  <a:pt x="512367" y="847456"/>
                  <a:pt x="585428" y="826440"/>
                </a:cubicBezTo>
                <a:cubicBezTo>
                  <a:pt x="600236" y="776571"/>
                  <a:pt x="751447" y="800939"/>
                  <a:pt x="787156" y="838447"/>
                </a:cubicBezTo>
                <a:cubicBezTo>
                  <a:pt x="767750" y="789794"/>
                  <a:pt x="977582" y="857915"/>
                  <a:pt x="898586" y="808502"/>
                </a:cubicBezTo>
                <a:cubicBezTo>
                  <a:pt x="926099" y="807167"/>
                  <a:pt x="944922" y="782490"/>
                  <a:pt x="924063" y="770210"/>
                </a:cubicBezTo>
                <a:cubicBezTo>
                  <a:pt x="1015917" y="786259"/>
                  <a:pt x="1117953" y="728408"/>
                  <a:pt x="1212574" y="724238"/>
                </a:cubicBezTo>
                <a:cubicBezTo>
                  <a:pt x="1245879" y="677520"/>
                  <a:pt x="1233543" y="716744"/>
                  <a:pt x="1280768" y="699122"/>
                </a:cubicBezTo>
                <a:cubicBezTo>
                  <a:pt x="1280824" y="735474"/>
                  <a:pt x="1333787" y="667235"/>
                  <a:pt x="1352027" y="704323"/>
                </a:cubicBezTo>
                <a:cubicBezTo>
                  <a:pt x="1360044" y="699941"/>
                  <a:pt x="1367234" y="694526"/>
                  <a:pt x="1374314" y="688815"/>
                </a:cubicBezTo>
                <a:lnTo>
                  <a:pt x="1378034" y="685842"/>
                </a:lnTo>
                <a:lnTo>
                  <a:pt x="1395604" y="680460"/>
                </a:lnTo>
                <a:lnTo>
                  <a:pt x="1397206" y="670793"/>
                </a:lnTo>
                <a:lnTo>
                  <a:pt x="1421250" y="656855"/>
                </a:lnTo>
                <a:cubicBezTo>
                  <a:pt x="1430770" y="652893"/>
                  <a:pt x="1441623" y="650105"/>
                  <a:pt x="1454524" y="649224"/>
                </a:cubicBezTo>
                <a:cubicBezTo>
                  <a:pt x="1502655" y="660482"/>
                  <a:pt x="1556151" y="606226"/>
                  <a:pt x="1616217" y="622107"/>
                </a:cubicBezTo>
                <a:cubicBezTo>
                  <a:pt x="1637755" y="624837"/>
                  <a:pt x="1701030" y="614257"/>
                  <a:pt x="1710928" y="600666"/>
                </a:cubicBezTo>
                <a:cubicBezTo>
                  <a:pt x="1723693" y="596072"/>
                  <a:pt x="1739861" y="597834"/>
                  <a:pt x="1743718" y="584327"/>
                </a:cubicBezTo>
                <a:cubicBezTo>
                  <a:pt x="1751098" y="567647"/>
                  <a:pt x="1801421" y="583831"/>
                  <a:pt x="1791651" y="567019"/>
                </a:cubicBezTo>
                <a:cubicBezTo>
                  <a:pt x="1827282" y="577929"/>
                  <a:pt x="1847642" y="542228"/>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52937" y="366761"/>
                  <a:pt x="2657726" y="365841"/>
                </a:cubicBezTo>
                <a:cubicBezTo>
                  <a:pt x="2667303" y="363999"/>
                  <a:pt x="2677395" y="368107"/>
                  <a:pt x="2687125" y="366820"/>
                </a:cubicBezTo>
                <a:lnTo>
                  <a:pt x="2697479" y="361430"/>
                </a:lnTo>
                <a:lnTo>
                  <a:pt x="2701547" y="361545"/>
                </a:lnTo>
                <a:lnTo>
                  <a:pt x="2711054" y="360597"/>
                </a:lnTo>
                <a:lnTo>
                  <a:pt x="2710438" y="366958"/>
                </a:lnTo>
                <a:cubicBezTo>
                  <a:pt x="2708955" y="373111"/>
                  <a:pt x="2708038" y="379788"/>
                  <a:pt x="2722936" y="377633"/>
                </a:cubicBezTo>
                <a:cubicBezTo>
                  <a:pt x="2753511" y="370170"/>
                  <a:pt x="2766475" y="394972"/>
                  <a:pt x="2777227" y="368972"/>
                </a:cubicBezTo>
                <a:lnTo>
                  <a:pt x="2779510" y="361652"/>
                </a:lnTo>
                <a:lnTo>
                  <a:pt x="2786278" y="359869"/>
                </a:lnTo>
                <a:cubicBezTo>
                  <a:pt x="2789994" y="359750"/>
                  <a:pt x="2792255" y="361281"/>
                  <a:pt x="2792101" y="365927"/>
                </a:cubicBezTo>
                <a:cubicBezTo>
                  <a:pt x="2819315" y="344279"/>
                  <a:pt x="2855630" y="370297"/>
                  <a:pt x="2885545" y="372818"/>
                </a:cubicBezTo>
                <a:cubicBezTo>
                  <a:pt x="2905895" y="352581"/>
                  <a:pt x="2948591" y="377825"/>
                  <a:pt x="3009558" y="370573"/>
                </a:cubicBezTo>
                <a:cubicBezTo>
                  <a:pt x="3031640" y="347442"/>
                  <a:pt x="3050695" y="365935"/>
                  <a:pt x="3095010" y="332454"/>
                </a:cubicBezTo>
                <a:cubicBezTo>
                  <a:pt x="3097485" y="334582"/>
                  <a:pt x="3100426" y="336441"/>
                  <a:pt x="3103742" y="337974"/>
                </a:cubicBezTo>
                <a:cubicBezTo>
                  <a:pt x="3123005" y="346878"/>
                  <a:pt x="3150475" y="343067"/>
                  <a:pt x="3165093" y="329459"/>
                </a:cubicBezTo>
                <a:cubicBezTo>
                  <a:pt x="3236951" y="282673"/>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22859" y="227800"/>
                  <a:pt x="3941005" y="230826"/>
                  <a:pt x="3959588" y="239195"/>
                </a:cubicBezTo>
                <a:cubicBezTo>
                  <a:pt x="4009252" y="229421"/>
                  <a:pt x="4057491" y="239376"/>
                  <a:pt x="4114838" y="238165"/>
                </a:cubicBezTo>
                <a:cubicBezTo>
                  <a:pt x="4173784" y="217210"/>
                  <a:pt x="4209756" y="243378"/>
                  <a:pt x="4271023" y="241959"/>
                </a:cubicBezTo>
                <a:cubicBezTo>
                  <a:pt x="4326191" y="205535"/>
                  <a:pt x="4316856" y="279258"/>
                  <a:pt x="4367397" y="271442"/>
                </a:cubicBezTo>
                <a:cubicBezTo>
                  <a:pt x="4446016" y="2350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13321" y="152474"/>
                  <a:pt x="5047626" y="149604"/>
                </a:cubicBezTo>
                <a:cubicBezTo>
                  <a:pt x="5106046" y="150576"/>
                  <a:pt x="5172786" y="183138"/>
                  <a:pt x="5200247" y="142695"/>
                </a:cubicBezTo>
                <a:cubicBezTo>
                  <a:pt x="5206135" y="157748"/>
                  <a:pt x="5203071" y="179288"/>
                  <a:pt x="5235691" y="173330"/>
                </a:cubicBezTo>
                <a:cubicBezTo>
                  <a:pt x="5249654" y="179935"/>
                  <a:pt x="5254450" y="203448"/>
                  <a:pt x="5280133" y="189342"/>
                </a:cubicBezTo>
                <a:cubicBezTo>
                  <a:pt x="5244836" y="171370"/>
                  <a:pt x="5299493" y="163568"/>
                  <a:pt x="5291963" y="139446"/>
                </a:cubicBezTo>
                <a:cubicBezTo>
                  <a:pt x="5331555" y="120349"/>
                  <a:pt x="5427790" y="132865"/>
                  <a:pt x="5418472" y="89163"/>
                </a:cubicBezTo>
                <a:cubicBezTo>
                  <a:pt x="5428057" y="62053"/>
                  <a:pt x="5484665" y="97616"/>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ED2F8341-2619-4C5A-1DF4-0F4F59537542}"/>
              </a:ext>
            </a:extLst>
          </p:cNvPr>
          <p:cNvSpPr txBox="1"/>
          <p:nvPr/>
        </p:nvSpPr>
        <p:spPr>
          <a:xfrm>
            <a:off x="8207941" y="4560329"/>
            <a:ext cx="1826141" cy="369332"/>
          </a:xfrm>
          <a:prstGeom prst="rect">
            <a:avLst/>
          </a:prstGeom>
          <a:noFill/>
        </p:spPr>
        <p:txBody>
          <a:bodyPr wrap="none" rtlCol="0">
            <a:spAutoFit/>
          </a:bodyPr>
          <a:lstStyle/>
          <a:p>
            <a:r>
              <a:rPr lang="en-GB">
                <a:latin typeface="Arial" panose="020B0604020202020204" pitchFamily="34" charset="0"/>
                <a:cs typeface="Arial" panose="020B0604020202020204" pitchFamily="34" charset="0"/>
              </a:rPr>
              <a:t>(Michelle, 2024)</a:t>
            </a:r>
          </a:p>
        </p:txBody>
      </p:sp>
      <p:pic>
        <p:nvPicPr>
          <p:cNvPr id="4" name="Recorded Sound">
            <a:hlinkClick r:id="" action="ppaction://media"/>
            <a:extLst>
              <a:ext uri="{FF2B5EF4-FFF2-40B4-BE49-F238E27FC236}">
                <a16:creationId xmlns:a16="http://schemas.microsoft.com/office/drawing/2014/main" id="{CEDE7E47-2EC1-758A-B9DF-7C3A1F8C0711}"/>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9077531" y="5212016"/>
            <a:ext cx="487363" cy="487363"/>
          </a:xfrm>
          <a:prstGeom prst="rect">
            <a:avLst/>
          </a:prstGeom>
        </p:spPr>
      </p:pic>
    </p:spTree>
    <p:extLst>
      <p:ext uri="{BB962C8B-B14F-4D97-AF65-F5344CB8AC3E}">
        <p14:creationId xmlns:p14="http://schemas.microsoft.com/office/powerpoint/2010/main" val="3412608987"/>
      </p:ext>
    </p:extLst>
  </p:cSld>
  <p:clrMapOvr>
    <a:masterClrMapping/>
  </p:clrMapOvr>
  <mc:AlternateContent xmlns:mc="http://schemas.openxmlformats.org/markup-compatibility/2006" xmlns:p14="http://schemas.microsoft.com/office/powerpoint/2010/main">
    <mc:Choice Requires="p14">
      <p:transition spd="slow" p14:dur="2000" advTm="22087"/>
    </mc:Choice>
    <mc:Fallback xmlns="">
      <p:transition spd="slow" advTm="2208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958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17B83F5-FB46-47F8-8D09-B70536CFFB42}"/>
              </a:ext>
            </a:extLst>
          </p:cNvPr>
          <p:cNvPicPr>
            <a:picLocks noChangeAspect="1"/>
          </p:cNvPicPr>
          <p:nvPr/>
        </p:nvPicPr>
        <p:blipFill>
          <a:blip r:embed="rId4"/>
          <a:srcRect r="1263" b="5749"/>
          <a:stretch>
            <a:fillRect/>
          </a:stretch>
        </p:blipFill>
        <p:spPr>
          <a:xfrm>
            <a:off x="6603227" y="1298135"/>
            <a:ext cx="5228841" cy="4384391"/>
          </a:xfrm>
          <a:prstGeom prst="rect">
            <a:avLst/>
          </a:prstGeom>
        </p:spPr>
      </p:pic>
      <p:sp>
        <p:nvSpPr>
          <p:cNvPr id="3" name="TextBox 2">
            <a:extLst>
              <a:ext uri="{FF2B5EF4-FFF2-40B4-BE49-F238E27FC236}">
                <a16:creationId xmlns:a16="http://schemas.microsoft.com/office/drawing/2014/main" id="{9822FD21-4C0A-7CD1-ECBA-B5DC25BBEBAA}"/>
              </a:ext>
            </a:extLst>
          </p:cNvPr>
          <p:cNvSpPr txBox="1"/>
          <p:nvPr/>
        </p:nvSpPr>
        <p:spPr>
          <a:xfrm>
            <a:off x="487734" y="234585"/>
            <a:ext cx="10617009" cy="707886"/>
          </a:xfrm>
          <a:prstGeom prst="rect">
            <a:avLst/>
          </a:prstGeom>
          <a:noFill/>
        </p:spPr>
        <p:txBody>
          <a:bodyPr wrap="none" rtlCol="0">
            <a:spAutoFit/>
          </a:bodyPr>
          <a:lstStyle/>
          <a:p>
            <a:r>
              <a:rPr lang="en-GB" sz="4000" b="1"/>
              <a:t>   </a:t>
            </a:r>
            <a:r>
              <a:rPr lang="en-GB" sz="4000" b="1" u="sng">
                <a:latin typeface="Arial" panose="020B0604020202020204" pitchFamily="34" charset="0"/>
                <a:cs typeface="Arial" panose="020B0604020202020204" pitchFamily="34" charset="0"/>
              </a:rPr>
              <a:t>Origin leading to Cardiovascular Disease</a:t>
            </a:r>
          </a:p>
        </p:txBody>
      </p:sp>
      <p:sp>
        <p:nvSpPr>
          <p:cNvPr id="5" name="TextBox 4">
            <a:extLst>
              <a:ext uri="{FF2B5EF4-FFF2-40B4-BE49-F238E27FC236}">
                <a16:creationId xmlns:a16="http://schemas.microsoft.com/office/drawing/2014/main" id="{EAA0BE94-4C16-8694-F3EB-101D2D4A6644}"/>
              </a:ext>
            </a:extLst>
          </p:cNvPr>
          <p:cNvSpPr txBox="1"/>
          <p:nvPr/>
        </p:nvSpPr>
        <p:spPr>
          <a:xfrm>
            <a:off x="8939620" y="6081062"/>
            <a:ext cx="2763025" cy="307777"/>
          </a:xfrm>
          <a:prstGeom prst="rect">
            <a:avLst/>
          </a:prstGeom>
          <a:noFill/>
        </p:spPr>
        <p:txBody>
          <a:bodyPr wrap="square">
            <a:spAutoFit/>
          </a:bodyPr>
          <a:lstStyle/>
          <a:p>
            <a:r>
              <a:rPr lang="en-GB" sz="1400">
                <a:latin typeface="Arial" panose="020B0604020202020204" pitchFamily="34" charset="0"/>
                <a:cs typeface="Arial" panose="020B0604020202020204" pitchFamily="34" charset="0"/>
              </a:rPr>
              <a:t> </a:t>
            </a:r>
            <a:r>
              <a:rPr lang="en-GB" sz="1100">
                <a:latin typeface="Arial" panose="020B0604020202020204" pitchFamily="34" charset="0"/>
                <a:cs typeface="Arial" panose="020B0604020202020204" pitchFamily="34" charset="0"/>
              </a:rPr>
              <a:t>(Viktoriia  </a:t>
            </a:r>
            <a:r>
              <a:rPr lang="en-GB" sz="1100" err="1">
                <a:latin typeface="Arial" panose="020B0604020202020204" pitchFamily="34" charset="0"/>
                <a:cs typeface="Arial" panose="020B0604020202020204" pitchFamily="34" charset="0"/>
              </a:rPr>
              <a:t>Kasyanyuk</a:t>
            </a:r>
            <a:r>
              <a:rPr lang="en-GB" sz="1100">
                <a:latin typeface="Arial" panose="020B0604020202020204" pitchFamily="34" charset="0"/>
                <a:cs typeface="Arial" panose="020B0604020202020204" pitchFamily="34" charset="0"/>
              </a:rPr>
              <a:t>, 2023)</a:t>
            </a:r>
          </a:p>
        </p:txBody>
      </p:sp>
      <p:sp>
        <p:nvSpPr>
          <p:cNvPr id="6" name="TextBox 5">
            <a:extLst>
              <a:ext uri="{FF2B5EF4-FFF2-40B4-BE49-F238E27FC236}">
                <a16:creationId xmlns:a16="http://schemas.microsoft.com/office/drawing/2014/main" id="{98C0C709-2472-E20B-8E9D-DCD2B1BDF261}"/>
              </a:ext>
            </a:extLst>
          </p:cNvPr>
          <p:cNvSpPr txBox="1"/>
          <p:nvPr/>
        </p:nvSpPr>
        <p:spPr>
          <a:xfrm>
            <a:off x="7071961" y="1112784"/>
            <a:ext cx="2574744" cy="369332"/>
          </a:xfrm>
          <a:prstGeom prst="rect">
            <a:avLst/>
          </a:prstGeom>
          <a:noFill/>
        </p:spPr>
        <p:txBody>
          <a:bodyPr wrap="none" rtlCol="0">
            <a:spAutoFit/>
          </a:bodyPr>
          <a:lstStyle/>
          <a:p>
            <a:r>
              <a:rPr lang="en-GB"/>
              <a:t> </a:t>
            </a:r>
            <a:r>
              <a:rPr lang="en-GB" sz="1600" b="1" u="sng">
                <a:latin typeface="Arial" panose="020B0604020202020204" pitchFamily="34" charset="0"/>
                <a:cs typeface="Arial" panose="020B0604020202020204" pitchFamily="34" charset="0"/>
              </a:rPr>
              <a:t>Autonomy of The Heart </a:t>
            </a:r>
          </a:p>
        </p:txBody>
      </p:sp>
      <p:sp>
        <p:nvSpPr>
          <p:cNvPr id="8" name="TextBox 7">
            <a:extLst>
              <a:ext uri="{FF2B5EF4-FFF2-40B4-BE49-F238E27FC236}">
                <a16:creationId xmlns:a16="http://schemas.microsoft.com/office/drawing/2014/main" id="{731A8E61-E82C-AB92-1A87-4F8232078E01}"/>
              </a:ext>
            </a:extLst>
          </p:cNvPr>
          <p:cNvSpPr txBox="1"/>
          <p:nvPr/>
        </p:nvSpPr>
        <p:spPr>
          <a:xfrm>
            <a:off x="314794" y="1710635"/>
            <a:ext cx="6692858" cy="4370427"/>
          </a:xfrm>
          <a:prstGeom prst="rect">
            <a:avLst/>
          </a:prstGeom>
          <a:noFill/>
        </p:spPr>
        <p:txBody>
          <a:bodyPr wrap="none" rtlCol="0">
            <a:spAutoFit/>
          </a:bodyPr>
          <a:lstStyle/>
          <a:p>
            <a:r>
              <a:rPr lang="en-GB" sz="2000">
                <a:latin typeface="Arial" panose="020B0604020202020204" pitchFamily="34" charset="0"/>
                <a:cs typeface="Arial" panose="020B0604020202020204" pitchFamily="34" charset="0"/>
              </a:rPr>
              <a:t> One of the major origins of Cardiovascular disease is the</a:t>
            </a:r>
          </a:p>
          <a:p>
            <a:r>
              <a:rPr lang="en-GB" sz="2000">
                <a:latin typeface="Arial" panose="020B0604020202020204" pitchFamily="34" charset="0"/>
                <a:cs typeface="Arial" panose="020B0604020202020204" pitchFamily="34" charset="0"/>
              </a:rPr>
              <a:t> accumulation of fatty deposits plaque inside</a:t>
            </a:r>
          </a:p>
          <a:p>
            <a:r>
              <a:rPr lang="en-GB" sz="2000">
                <a:latin typeface="Arial" panose="020B0604020202020204" pitchFamily="34" charset="0"/>
                <a:cs typeface="Arial" panose="020B0604020202020204" pitchFamily="34" charset="0"/>
              </a:rPr>
              <a:t> the arteries, a process called Atherosclerosis</a:t>
            </a:r>
          </a:p>
          <a:p>
            <a:r>
              <a:rPr lang="en-GB" sz="2000">
                <a:latin typeface="Arial" panose="020B0604020202020204" pitchFamily="34" charset="0"/>
                <a:cs typeface="Arial" panose="020B0604020202020204" pitchFamily="34" charset="0"/>
              </a:rPr>
              <a:t> which reduces the flow of blood in the blood </a:t>
            </a:r>
          </a:p>
          <a:p>
            <a:r>
              <a:rPr lang="en-GB" sz="2000">
                <a:latin typeface="Arial" panose="020B0604020202020204" pitchFamily="34" charset="0"/>
                <a:cs typeface="Arial" panose="020B0604020202020204" pitchFamily="34" charset="0"/>
              </a:rPr>
              <a:t> vessels that flows to the Brain and heart.</a:t>
            </a:r>
          </a:p>
          <a:p>
            <a:r>
              <a:rPr lang="en-GB" sz="2000">
                <a:latin typeface="Arial" panose="020B0604020202020204" pitchFamily="34" charset="0"/>
                <a:cs typeface="Arial" panose="020B0604020202020204" pitchFamily="34" charset="0"/>
              </a:rPr>
              <a:t> Here are a few key conditions to the causes </a:t>
            </a:r>
          </a:p>
          <a:p>
            <a:r>
              <a:rPr lang="en-GB" sz="2000">
                <a:latin typeface="Arial" panose="020B0604020202020204" pitchFamily="34" charset="0"/>
                <a:cs typeface="Arial" panose="020B0604020202020204" pitchFamily="34" charset="0"/>
              </a:rPr>
              <a:t> of Cardiovascular Disease:-</a:t>
            </a:r>
          </a:p>
          <a:p>
            <a:endParaRPr lang="en-GB" sz="20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a:latin typeface="Arial" panose="020B0604020202020204" pitchFamily="34" charset="0"/>
                <a:cs typeface="Arial" panose="020B0604020202020204" pitchFamily="34" charset="0"/>
              </a:rPr>
              <a:t>Coronary heart disease</a:t>
            </a:r>
          </a:p>
          <a:p>
            <a:pPr marL="285750" indent="-285750">
              <a:buFont typeface="Arial" panose="020B0604020202020204" pitchFamily="34" charset="0"/>
              <a:buChar char="•"/>
            </a:pPr>
            <a:r>
              <a:rPr lang="en-GB" sz="2000">
                <a:latin typeface="Arial" panose="020B0604020202020204" pitchFamily="34" charset="0"/>
                <a:cs typeface="Arial" panose="020B0604020202020204" pitchFamily="34" charset="0"/>
              </a:rPr>
              <a:t>Strokes and Transient ischaemic attack (TIAs)</a:t>
            </a:r>
          </a:p>
          <a:p>
            <a:pPr marL="285750" indent="-285750">
              <a:buFont typeface="Arial" panose="020B0604020202020204" pitchFamily="34" charset="0"/>
              <a:buChar char="•"/>
            </a:pPr>
            <a:r>
              <a:rPr lang="en-GB" sz="2000">
                <a:latin typeface="Arial" panose="020B0604020202020204" pitchFamily="34" charset="0"/>
                <a:cs typeface="Arial" panose="020B0604020202020204" pitchFamily="34" charset="0"/>
              </a:rPr>
              <a:t>Peripheral arterial disease</a:t>
            </a:r>
          </a:p>
          <a:p>
            <a:pPr marL="285750" indent="-285750">
              <a:buFont typeface="Arial" panose="020B0604020202020204" pitchFamily="34" charset="0"/>
              <a:buChar char="•"/>
            </a:pPr>
            <a:r>
              <a:rPr lang="en-GB" sz="2000">
                <a:latin typeface="Arial" panose="020B0604020202020204" pitchFamily="34" charset="0"/>
                <a:cs typeface="Arial" panose="020B0604020202020204" pitchFamily="34" charset="0"/>
              </a:rPr>
              <a:t>Aortic disease</a:t>
            </a:r>
          </a:p>
          <a:p>
            <a:pPr marL="285750" indent="-285750">
              <a:buFont typeface="Arial" panose="020B0604020202020204" pitchFamily="34" charset="0"/>
              <a:buChar char="•"/>
            </a:pPr>
            <a:endParaRPr lang="en-GB" sz="2000">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(Raleigh, Jefferies and Wellings, 2022).</a:t>
            </a:r>
          </a:p>
        </p:txBody>
      </p:sp>
      <p:pic>
        <p:nvPicPr>
          <p:cNvPr id="4" name="Recorded Sound">
            <a:hlinkClick r:id="" action="ppaction://media"/>
            <a:extLst>
              <a:ext uri="{FF2B5EF4-FFF2-40B4-BE49-F238E27FC236}">
                <a16:creationId xmlns:a16="http://schemas.microsoft.com/office/drawing/2014/main" id="{3353664D-58A8-12C7-9A63-46B00D270F1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449961" y="5438844"/>
            <a:ext cx="487363" cy="487363"/>
          </a:xfrm>
          <a:prstGeom prst="rect">
            <a:avLst/>
          </a:prstGeom>
        </p:spPr>
      </p:pic>
    </p:spTree>
    <p:extLst>
      <p:ext uri="{BB962C8B-B14F-4D97-AF65-F5344CB8AC3E}">
        <p14:creationId xmlns:p14="http://schemas.microsoft.com/office/powerpoint/2010/main" val="3917217924"/>
      </p:ext>
    </p:extLst>
  </p:cSld>
  <p:clrMapOvr>
    <a:masterClrMapping/>
  </p:clrMapOvr>
  <mc:AlternateContent xmlns:mc="http://schemas.openxmlformats.org/markup-compatibility/2006" xmlns:p14="http://schemas.microsoft.com/office/powerpoint/2010/main">
    <mc:Choice Requires="p14">
      <p:transition spd="slow" p14:dur="2000" advTm="57022"/>
    </mc:Choice>
    <mc:Fallback xmlns="">
      <p:transition spd="slow" advTm="5702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89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5">
            <p14:nvContentPartPr>
              <p14:cNvPr id="11" name="Ink 10">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11" name="Ink 10">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6"/>
              <a:stretch>
                <a:fillRect/>
              </a:stretch>
            </p:blipFill>
            <p:spPr>
              <a:xfrm>
                <a:off x="12481710" y="6333652"/>
                <a:ext cx="18000" cy="18000"/>
              </a:xfrm>
              <a:prstGeom prst="rect">
                <a:avLst/>
              </a:prstGeom>
            </p:spPr>
          </p:pic>
        </mc:Fallback>
      </mc:AlternateContent>
      <p:sp useBgFill="1">
        <p:nvSpPr>
          <p:cNvPr id="13" name="Rectangle 12">
            <a:extLst>
              <a:ext uri="{FF2B5EF4-FFF2-40B4-BE49-F238E27FC236}">
                <a16:creationId xmlns:a16="http://schemas.microsoft.com/office/drawing/2014/main" id="{7666DE11-17E1-4DC7-B2B7-6DA2E6A9C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52E493E-0B27-4F3C-AA01-17F0A2564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7042" y="1"/>
            <a:ext cx="7354956"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AF6399F-4EB1-EE84-72FF-78F700A3A15D}"/>
              </a:ext>
            </a:extLst>
          </p:cNvPr>
          <p:cNvPicPr>
            <a:picLocks noChangeAspect="1"/>
          </p:cNvPicPr>
          <p:nvPr/>
        </p:nvPicPr>
        <p:blipFill>
          <a:blip r:embed="rId7"/>
          <a:srcRect l="26338" t="16835" r="-4298" b="10295"/>
          <a:stretch>
            <a:fillRect/>
          </a:stretch>
        </p:blipFill>
        <p:spPr>
          <a:xfrm>
            <a:off x="390520" y="1169010"/>
            <a:ext cx="5155064" cy="3818697"/>
          </a:xfrm>
          <a:custGeom>
            <a:avLst/>
            <a:gdLst/>
            <a:ahLst/>
            <a:cxnLst/>
            <a:rect l="l" t="t" r="r" b="b"/>
            <a:pathLst>
              <a:path w="7037119" h="6857999">
                <a:moveTo>
                  <a:pt x="0" y="0"/>
                </a:moveTo>
                <a:lnTo>
                  <a:pt x="6964192" y="0"/>
                </a:lnTo>
                <a:lnTo>
                  <a:pt x="6958160" y="70714"/>
                </a:lnTo>
                <a:cubicBezTo>
                  <a:pt x="6951001" y="105084"/>
                  <a:pt x="6926062" y="125041"/>
                  <a:pt x="6922034" y="154825"/>
                </a:cubicBezTo>
                <a:cubicBezTo>
                  <a:pt x="6888738" y="184083"/>
                  <a:pt x="6875225" y="272154"/>
                  <a:pt x="6864029" y="301580"/>
                </a:cubicBezTo>
                <a:cubicBezTo>
                  <a:pt x="6850541" y="382476"/>
                  <a:pt x="6857766" y="543626"/>
                  <a:pt x="6842156" y="642469"/>
                </a:cubicBezTo>
                <a:cubicBezTo>
                  <a:pt x="6828250" y="715553"/>
                  <a:pt x="6832569" y="729947"/>
                  <a:pt x="6802087" y="818449"/>
                </a:cubicBezTo>
                <a:cubicBezTo>
                  <a:pt x="6828151" y="830541"/>
                  <a:pt x="6801214" y="859084"/>
                  <a:pt x="6798684" y="875396"/>
                </a:cubicBezTo>
                <a:cubicBezTo>
                  <a:pt x="6792414" y="895056"/>
                  <a:pt x="6762852" y="912465"/>
                  <a:pt x="6756983" y="952375"/>
                </a:cubicBezTo>
                <a:lnTo>
                  <a:pt x="6758478" y="972424"/>
                </a:lnTo>
                <a:lnTo>
                  <a:pt x="6752651" y="996407"/>
                </a:lnTo>
                <a:cubicBezTo>
                  <a:pt x="6744201" y="1040546"/>
                  <a:pt x="6736270" y="1086165"/>
                  <a:pt x="6716997" y="1091248"/>
                </a:cubicBezTo>
                <a:cubicBezTo>
                  <a:pt x="6678332" y="1122349"/>
                  <a:pt x="6707411" y="1240829"/>
                  <a:pt x="6657090" y="1307489"/>
                </a:cubicBezTo>
                <a:cubicBezTo>
                  <a:pt x="6621135" y="1444387"/>
                  <a:pt x="6524184" y="1590429"/>
                  <a:pt x="6508075" y="1709568"/>
                </a:cubicBezTo>
                <a:cubicBezTo>
                  <a:pt x="6474780" y="1738828"/>
                  <a:pt x="6473953" y="1782449"/>
                  <a:pt x="6462759" y="1811874"/>
                </a:cubicBezTo>
                <a:cubicBezTo>
                  <a:pt x="6449270" y="1892769"/>
                  <a:pt x="6399402" y="2130120"/>
                  <a:pt x="6383790" y="2228963"/>
                </a:cubicBezTo>
                <a:cubicBezTo>
                  <a:pt x="6369883" y="2302046"/>
                  <a:pt x="6399578" y="2316440"/>
                  <a:pt x="6369096" y="2404942"/>
                </a:cubicBezTo>
                <a:cubicBezTo>
                  <a:pt x="6395161" y="2417035"/>
                  <a:pt x="6368224" y="2445577"/>
                  <a:pt x="6365696" y="2461889"/>
                </a:cubicBezTo>
                <a:cubicBezTo>
                  <a:pt x="6359423" y="2481550"/>
                  <a:pt x="6329861" y="2498958"/>
                  <a:pt x="6323990" y="2538869"/>
                </a:cubicBezTo>
                <a:cubicBezTo>
                  <a:pt x="6317721" y="2603362"/>
                  <a:pt x="6317811" y="2723423"/>
                  <a:pt x="6299971" y="2852842"/>
                </a:cubicBezTo>
                <a:cubicBezTo>
                  <a:pt x="6296888" y="2889820"/>
                  <a:pt x="6314227" y="2924069"/>
                  <a:pt x="6305256" y="2965146"/>
                </a:cubicBezTo>
                <a:lnTo>
                  <a:pt x="6297430" y="3010980"/>
                </a:lnTo>
                <a:lnTo>
                  <a:pt x="6301903" y="3017531"/>
                </a:lnTo>
                <a:lnTo>
                  <a:pt x="6312288" y="3141762"/>
                </a:lnTo>
                <a:cubicBezTo>
                  <a:pt x="6310891" y="3148458"/>
                  <a:pt x="6311653" y="3156601"/>
                  <a:pt x="6317307" y="3167974"/>
                </a:cubicBezTo>
                <a:lnTo>
                  <a:pt x="6319343" y="3170223"/>
                </a:lnTo>
                <a:lnTo>
                  <a:pt x="6388791" y="3425292"/>
                </a:lnTo>
                <a:cubicBezTo>
                  <a:pt x="6411564" y="3519098"/>
                  <a:pt x="6451294" y="3670230"/>
                  <a:pt x="6473625" y="3778499"/>
                </a:cubicBezTo>
                <a:cubicBezTo>
                  <a:pt x="6461715" y="3876413"/>
                  <a:pt x="6479795" y="3911499"/>
                  <a:pt x="6488572" y="4010514"/>
                </a:cubicBezTo>
                <a:cubicBezTo>
                  <a:pt x="6537658" y="4041328"/>
                  <a:pt x="6522549" y="4094791"/>
                  <a:pt x="6542727" y="4142824"/>
                </a:cubicBezTo>
                <a:cubicBezTo>
                  <a:pt x="6562367" y="4174785"/>
                  <a:pt x="6560025" y="4194356"/>
                  <a:pt x="6574700" y="4253089"/>
                </a:cubicBezTo>
                <a:lnTo>
                  <a:pt x="6630782" y="4495230"/>
                </a:lnTo>
                <a:cubicBezTo>
                  <a:pt x="6629041" y="4518096"/>
                  <a:pt x="6642831" y="4583613"/>
                  <a:pt x="6657121" y="4592798"/>
                </a:cubicBezTo>
                <a:cubicBezTo>
                  <a:pt x="6662404" y="4605798"/>
                  <a:pt x="6661388" y="4622935"/>
                  <a:pt x="6675304" y="4625784"/>
                </a:cubicBezTo>
                <a:cubicBezTo>
                  <a:pt x="6692614" y="4632048"/>
                  <a:pt x="6678575" y="4686348"/>
                  <a:pt x="6695194" y="4674587"/>
                </a:cubicBezTo>
                <a:cubicBezTo>
                  <a:pt x="6692850" y="4684186"/>
                  <a:pt x="6692968" y="4695174"/>
                  <a:pt x="6694674" y="4706669"/>
                </a:cubicBezTo>
                <a:lnTo>
                  <a:pt x="6696125" y="4712312"/>
                </a:lnTo>
                <a:lnTo>
                  <a:pt x="6683308" y="4752491"/>
                </a:lnTo>
                <a:cubicBezTo>
                  <a:pt x="6668335" y="4814629"/>
                  <a:pt x="6667993" y="4870176"/>
                  <a:pt x="6662625" y="4924134"/>
                </a:cubicBezTo>
                <a:cubicBezTo>
                  <a:pt x="6658601" y="5004697"/>
                  <a:pt x="6700287" y="4943260"/>
                  <a:pt x="6666282" y="5049729"/>
                </a:cubicBezTo>
                <a:cubicBezTo>
                  <a:pt x="6680923" y="5057425"/>
                  <a:pt x="6681720" y="5069899"/>
                  <a:pt x="6674923" y="5092608"/>
                </a:cubicBezTo>
                <a:cubicBezTo>
                  <a:pt x="6674055" y="5131530"/>
                  <a:pt x="6710642" y="5120894"/>
                  <a:pt x="6688949" y="5164561"/>
                </a:cubicBezTo>
                <a:lnTo>
                  <a:pt x="6713476" y="5227429"/>
                </a:lnTo>
                <a:cubicBezTo>
                  <a:pt x="6707551" y="5224995"/>
                  <a:pt x="6700321" y="5279972"/>
                  <a:pt x="6699741" y="5295738"/>
                </a:cubicBezTo>
                <a:cubicBezTo>
                  <a:pt x="6701613" y="5328539"/>
                  <a:pt x="6674230" y="5338382"/>
                  <a:pt x="6698438" y="5353315"/>
                </a:cubicBezTo>
                <a:lnTo>
                  <a:pt x="6705394" y="5356747"/>
                </a:lnTo>
                <a:cubicBezTo>
                  <a:pt x="6705576" y="5359175"/>
                  <a:pt x="6705758" y="5361603"/>
                  <a:pt x="6705941" y="5364029"/>
                </a:cubicBezTo>
                <a:cubicBezTo>
                  <a:pt x="6705372" y="5367899"/>
                  <a:pt x="6703413" y="5370023"/>
                  <a:pt x="6698760" y="5369188"/>
                </a:cubicBezTo>
                <a:cubicBezTo>
                  <a:pt x="6715543" y="5400565"/>
                  <a:pt x="6682626" y="5434448"/>
                  <a:pt x="6674560" y="5465115"/>
                </a:cubicBezTo>
                <a:cubicBezTo>
                  <a:pt x="6691190" y="5489165"/>
                  <a:pt x="6702277" y="5478984"/>
                  <a:pt x="6698322" y="5543278"/>
                </a:cubicBezTo>
                <a:lnTo>
                  <a:pt x="6673987" y="5606762"/>
                </a:lnTo>
                <a:lnTo>
                  <a:pt x="6665359" y="5656986"/>
                </a:lnTo>
                <a:lnTo>
                  <a:pt x="6718420" y="5747675"/>
                </a:lnTo>
                <a:cubicBezTo>
                  <a:pt x="6736039" y="5788270"/>
                  <a:pt x="6794550" y="5740224"/>
                  <a:pt x="6786357" y="5797270"/>
                </a:cubicBezTo>
                <a:cubicBezTo>
                  <a:pt x="6803000" y="5835160"/>
                  <a:pt x="6831082" y="5856958"/>
                  <a:pt x="6834299" y="5897781"/>
                </a:cubicBezTo>
                <a:cubicBezTo>
                  <a:pt x="6850938" y="5902014"/>
                  <a:pt x="6860579" y="5910872"/>
                  <a:pt x="6848771" y="5936497"/>
                </a:cubicBezTo>
                <a:lnTo>
                  <a:pt x="6883460" y="6064046"/>
                </a:lnTo>
                <a:cubicBezTo>
                  <a:pt x="6906450" y="6070324"/>
                  <a:pt x="6870051" y="6102610"/>
                  <a:pt x="6896072" y="6107188"/>
                </a:cubicBezTo>
                <a:cubicBezTo>
                  <a:pt x="6912283" y="6129421"/>
                  <a:pt x="6963567" y="6167207"/>
                  <a:pt x="6980725" y="6197444"/>
                </a:cubicBezTo>
                <a:cubicBezTo>
                  <a:pt x="6947762" y="6297975"/>
                  <a:pt x="6995609" y="6226141"/>
                  <a:pt x="6999028" y="6288610"/>
                </a:cubicBezTo>
                <a:cubicBezTo>
                  <a:pt x="6997432" y="6346629"/>
                  <a:pt x="7058551" y="6337651"/>
                  <a:pt x="7021306" y="6426700"/>
                </a:cubicBezTo>
                <a:cubicBezTo>
                  <a:pt x="7020466" y="6447474"/>
                  <a:pt x="7026793" y="6469543"/>
                  <a:pt x="7033259" y="6489284"/>
                </a:cubicBezTo>
                <a:lnTo>
                  <a:pt x="7037119" y="6501140"/>
                </a:lnTo>
                <a:lnTo>
                  <a:pt x="7037119" y="6557754"/>
                </a:lnTo>
                <a:lnTo>
                  <a:pt x="7031649" y="6569925"/>
                </a:lnTo>
                <a:cubicBezTo>
                  <a:pt x="7023197" y="6591634"/>
                  <a:pt x="7028560" y="6588450"/>
                  <a:pt x="7011548" y="6615002"/>
                </a:cubicBezTo>
                <a:cubicBezTo>
                  <a:pt x="7016567" y="6637881"/>
                  <a:pt x="7011534" y="6732922"/>
                  <a:pt x="7021837" y="6743644"/>
                </a:cubicBezTo>
                <a:cubicBezTo>
                  <a:pt x="7023032" y="6757943"/>
                  <a:pt x="7005198" y="6842091"/>
                  <a:pt x="7006394" y="6856390"/>
                </a:cubicBezTo>
                <a:lnTo>
                  <a:pt x="7037119" y="6856494"/>
                </a:lnTo>
                <a:lnTo>
                  <a:pt x="7037119" y="6857999"/>
                </a:lnTo>
                <a:lnTo>
                  <a:pt x="0" y="6857999"/>
                </a:lnTo>
                <a:close/>
              </a:path>
            </a:pathLst>
          </a:custGeom>
        </p:spPr>
      </p:pic>
      <p:sp>
        <p:nvSpPr>
          <p:cNvPr id="3" name="TextBox 2">
            <a:extLst>
              <a:ext uri="{FF2B5EF4-FFF2-40B4-BE49-F238E27FC236}">
                <a16:creationId xmlns:a16="http://schemas.microsoft.com/office/drawing/2014/main" id="{81F787D9-50EF-F6E5-2C5E-E728271E6BC2}"/>
              </a:ext>
            </a:extLst>
          </p:cNvPr>
          <p:cNvSpPr txBox="1"/>
          <p:nvPr/>
        </p:nvSpPr>
        <p:spPr>
          <a:xfrm>
            <a:off x="6096000" y="453468"/>
            <a:ext cx="5191593" cy="5527608"/>
          </a:xfrm>
          <a:prstGeom prst="rect">
            <a:avLst/>
          </a:prstGeom>
        </p:spPr>
        <p:txBody>
          <a:bodyPr vert="horz" lIns="91440" tIns="45720" rIns="91440" bIns="45720" rtlCol="0">
            <a:normAutofit fontScale="92500" lnSpcReduction="10000"/>
          </a:bodyPr>
          <a:lstStyle/>
          <a:p>
            <a:pPr defTabSz="914400">
              <a:spcAft>
                <a:spcPts val="600"/>
              </a:spcAft>
            </a:pPr>
            <a:r>
              <a:rPr lang="en-US" sz="2000" spc="50">
                <a:solidFill>
                  <a:schemeClr val="tx1">
                    <a:lumMod val="85000"/>
                    <a:lumOff val="15000"/>
                  </a:schemeClr>
                </a:solidFill>
                <a:latin typeface="Arial" panose="020B0604020202020204" pitchFamily="34" charset="0"/>
                <a:ea typeface="Batang" panose="02030600000101010101" pitchFamily="18" charset="-127"/>
                <a:cs typeface="Arial" panose="020B0604020202020204" pitchFamily="34" charset="0"/>
              </a:rPr>
              <a:t> </a:t>
            </a:r>
            <a:r>
              <a:rPr lang="en-US" sz="3200" b="1" u="sng" spc="50">
                <a:solidFill>
                  <a:schemeClr val="tx1">
                    <a:lumMod val="85000"/>
                    <a:lumOff val="15000"/>
                  </a:schemeClr>
                </a:solidFill>
                <a:latin typeface="Arial" panose="020B0604020202020204" pitchFamily="34" charset="0"/>
                <a:ea typeface="Batang" panose="02030600000101010101" pitchFamily="18" charset="-127"/>
                <a:cs typeface="Arial" panose="020B0604020202020204" pitchFamily="34" charset="0"/>
              </a:rPr>
              <a:t>Coronary heart disease </a:t>
            </a:r>
          </a:p>
          <a:p>
            <a:pPr defTabSz="914400">
              <a:spcAft>
                <a:spcPts val="600"/>
              </a:spcAft>
            </a:pPr>
            <a:endParaRPr lang="en-US" sz="2000" spc="50">
              <a:solidFill>
                <a:schemeClr val="tx1">
                  <a:lumMod val="85000"/>
                  <a:lumOff val="15000"/>
                </a:schemeClr>
              </a:solidFill>
              <a:latin typeface="Arial" panose="020B0604020202020204" pitchFamily="34" charset="0"/>
              <a:ea typeface="Batang" panose="02030600000101010101" pitchFamily="18" charset="-127"/>
              <a:cs typeface="Arial" panose="020B0604020202020204" pitchFamily="34" charset="0"/>
            </a:endParaRPr>
          </a:p>
          <a:p>
            <a:pPr defTabSz="914400">
              <a:spcAft>
                <a:spcPts val="600"/>
              </a:spcAft>
            </a:pPr>
            <a:r>
              <a:rPr lang="en-US" sz="2800" spc="50">
                <a:solidFill>
                  <a:schemeClr val="tx1">
                    <a:lumMod val="85000"/>
                    <a:lumOff val="15000"/>
                  </a:schemeClr>
                </a:solidFill>
                <a:latin typeface="Arial" panose="020B0604020202020204" pitchFamily="34" charset="0"/>
                <a:ea typeface="Batang" panose="02030600000101010101" pitchFamily="18" charset="-127"/>
                <a:cs typeface="Arial" panose="020B0604020202020204" pitchFamily="34" charset="0"/>
              </a:rPr>
              <a:t>Atherosclerosis (AS) is the pathophysiological foundation of Coronary Heart Disease, an asymmetric local thickening of the artery's intima.</a:t>
            </a:r>
          </a:p>
          <a:p>
            <a:pPr defTabSz="914400">
              <a:spcAft>
                <a:spcPts val="600"/>
              </a:spcAft>
            </a:pPr>
            <a:r>
              <a:rPr lang="en-US" sz="2800" spc="50">
                <a:solidFill>
                  <a:schemeClr val="tx1">
                    <a:lumMod val="85000"/>
                    <a:lumOff val="15000"/>
                  </a:schemeClr>
                </a:solidFill>
                <a:latin typeface="Arial" panose="020B0604020202020204" pitchFamily="34" charset="0"/>
                <a:ea typeface="Batang" panose="02030600000101010101" pitchFamily="18" charset="-127"/>
                <a:cs typeface="Arial" panose="020B0604020202020204" pitchFamily="34" charset="0"/>
              </a:rPr>
              <a:t>Vascular endothelial cell (VEC) damage, inflammation, immunological dysfunction, and lipid metabolic disorders can all be contributed to the onset and progression of  atherosclerosis</a:t>
            </a:r>
          </a:p>
          <a:p>
            <a:pPr defTabSz="914400">
              <a:spcAft>
                <a:spcPts val="600"/>
              </a:spcAft>
            </a:pPr>
            <a:r>
              <a:rPr lang="en-US" sz="2200" spc="50">
                <a:solidFill>
                  <a:schemeClr val="tx1">
                    <a:lumMod val="85000"/>
                    <a:lumOff val="15000"/>
                  </a:schemeClr>
                </a:solidFill>
                <a:latin typeface="Arial" panose="020B0604020202020204" pitchFamily="34" charset="0"/>
                <a:ea typeface="Batang" panose="02030600000101010101" pitchFamily="18" charset="-127"/>
                <a:cs typeface="Arial" panose="020B0604020202020204" pitchFamily="34" charset="0"/>
              </a:rPr>
              <a:t>(Zhou et al., 2021).</a:t>
            </a:r>
          </a:p>
          <a:p>
            <a:pPr defTabSz="914400">
              <a:spcAft>
                <a:spcPts val="600"/>
              </a:spcAft>
            </a:pPr>
            <a:endParaRPr lang="en-US" spc="50">
              <a:solidFill>
                <a:schemeClr val="tx1">
                  <a:lumMod val="85000"/>
                  <a:lumOff val="15000"/>
                </a:schemeClr>
              </a:solidFill>
              <a:ea typeface="Batang" panose="02030600000101010101" pitchFamily="18" charset="-127"/>
            </a:endParaRPr>
          </a:p>
          <a:p>
            <a:pPr defTabSz="914400">
              <a:spcAft>
                <a:spcPts val="600"/>
              </a:spcAft>
            </a:pPr>
            <a:endParaRPr lang="en-US" spc="50">
              <a:solidFill>
                <a:schemeClr val="tx1">
                  <a:lumMod val="85000"/>
                  <a:lumOff val="15000"/>
                </a:schemeClr>
              </a:solidFill>
              <a:ea typeface="Batang" panose="02030600000101010101" pitchFamily="18" charset="-127"/>
            </a:endParaRPr>
          </a:p>
          <a:p>
            <a:pPr defTabSz="914400">
              <a:spcAft>
                <a:spcPts val="600"/>
              </a:spcAft>
            </a:pPr>
            <a:endParaRPr lang="en-US" spc="50">
              <a:solidFill>
                <a:schemeClr val="tx1">
                  <a:lumMod val="85000"/>
                  <a:lumOff val="15000"/>
                </a:schemeClr>
              </a:solidFill>
              <a:ea typeface="Batang" panose="02030600000101010101" pitchFamily="18" charset="-127"/>
            </a:endParaRPr>
          </a:p>
          <a:p>
            <a:pPr defTabSz="914400">
              <a:spcAft>
                <a:spcPts val="600"/>
              </a:spcAft>
            </a:pPr>
            <a:endParaRPr lang="en-US" spc="50">
              <a:solidFill>
                <a:schemeClr val="tx1">
                  <a:lumMod val="85000"/>
                  <a:lumOff val="15000"/>
                </a:schemeClr>
              </a:solidFill>
              <a:ea typeface="Batang" panose="02030600000101010101" pitchFamily="18" charset="-127"/>
            </a:endParaRPr>
          </a:p>
          <a:p>
            <a:pPr defTabSz="914400">
              <a:spcAft>
                <a:spcPts val="600"/>
              </a:spcAft>
            </a:pPr>
            <a:endParaRPr lang="en-US" spc="50">
              <a:solidFill>
                <a:schemeClr val="tx1">
                  <a:lumMod val="85000"/>
                  <a:lumOff val="15000"/>
                </a:schemeClr>
              </a:solidFill>
              <a:ea typeface="Batang" panose="02030600000101010101" pitchFamily="18" charset="-127"/>
            </a:endParaRPr>
          </a:p>
          <a:p>
            <a:pPr defTabSz="914400">
              <a:spcAft>
                <a:spcPts val="600"/>
              </a:spcAft>
            </a:pPr>
            <a:endParaRPr lang="en-US" spc="50">
              <a:solidFill>
                <a:schemeClr val="tx1">
                  <a:lumMod val="85000"/>
                  <a:lumOff val="15000"/>
                </a:schemeClr>
              </a:solidFill>
              <a:ea typeface="Batang" panose="02030600000101010101" pitchFamily="18" charset="-127"/>
            </a:endParaRPr>
          </a:p>
          <a:p>
            <a:pPr defTabSz="914400">
              <a:spcAft>
                <a:spcPts val="600"/>
              </a:spcAft>
            </a:pPr>
            <a:endParaRPr lang="en-US" spc="50">
              <a:solidFill>
                <a:schemeClr val="tx1">
                  <a:lumMod val="85000"/>
                  <a:lumOff val="15000"/>
                </a:schemeClr>
              </a:solidFill>
              <a:ea typeface="Batang" panose="02030600000101010101" pitchFamily="18" charset="-127"/>
            </a:endParaRPr>
          </a:p>
          <a:p>
            <a:pPr defTabSz="914400">
              <a:spcAft>
                <a:spcPts val="600"/>
              </a:spcAft>
            </a:pPr>
            <a:endParaRPr lang="en-US" spc="50">
              <a:solidFill>
                <a:schemeClr val="tx1">
                  <a:lumMod val="85000"/>
                  <a:lumOff val="15000"/>
                </a:schemeClr>
              </a:solidFill>
              <a:ea typeface="Batang" panose="02030600000101010101" pitchFamily="18" charset="-127"/>
            </a:endParaRPr>
          </a:p>
          <a:p>
            <a:pPr defTabSz="914400">
              <a:spcAft>
                <a:spcPts val="600"/>
              </a:spcAft>
            </a:pPr>
            <a:endParaRPr lang="en-US" spc="50">
              <a:solidFill>
                <a:schemeClr val="tx1">
                  <a:lumMod val="85000"/>
                  <a:lumOff val="15000"/>
                </a:schemeClr>
              </a:solidFill>
              <a:ea typeface="Batang" panose="02030600000101010101" pitchFamily="18" charset="-127"/>
            </a:endParaRPr>
          </a:p>
          <a:p>
            <a:pPr defTabSz="914400">
              <a:spcAft>
                <a:spcPts val="600"/>
              </a:spcAft>
            </a:pPr>
            <a:endParaRPr lang="en-US" spc="50">
              <a:solidFill>
                <a:schemeClr val="tx1">
                  <a:lumMod val="85000"/>
                  <a:lumOff val="15000"/>
                </a:schemeClr>
              </a:solidFill>
              <a:ea typeface="Batang" panose="02030600000101010101" pitchFamily="18" charset="-127"/>
            </a:endParaRPr>
          </a:p>
        </p:txBody>
      </p:sp>
      <p:sp>
        <p:nvSpPr>
          <p:cNvPr id="5" name="TextBox 4">
            <a:extLst>
              <a:ext uri="{FF2B5EF4-FFF2-40B4-BE49-F238E27FC236}">
                <a16:creationId xmlns:a16="http://schemas.microsoft.com/office/drawing/2014/main" id="{DA5D69C7-D438-4CC6-61C1-D56673A8169D}"/>
              </a:ext>
            </a:extLst>
          </p:cNvPr>
          <p:cNvSpPr txBox="1"/>
          <p:nvPr/>
        </p:nvSpPr>
        <p:spPr>
          <a:xfrm>
            <a:off x="177566" y="5616528"/>
            <a:ext cx="1856598" cy="369332"/>
          </a:xfrm>
          <a:prstGeom prst="rect">
            <a:avLst/>
          </a:prstGeom>
          <a:noFill/>
        </p:spPr>
        <p:txBody>
          <a:bodyPr wrap="none" rtlCol="0">
            <a:spAutoFit/>
          </a:bodyPr>
          <a:lstStyle/>
          <a:p>
            <a:r>
              <a:rPr lang="en-GB">
                <a:latin typeface="Arial" panose="020B0604020202020204" pitchFamily="34" charset="0"/>
                <a:cs typeface="Arial" panose="020B0604020202020204" pitchFamily="34" charset="0"/>
              </a:rPr>
              <a:t>(</a:t>
            </a:r>
            <a:r>
              <a:rPr lang="en-GB" err="1">
                <a:latin typeface="Arial" panose="020B0604020202020204" pitchFamily="34" charset="0"/>
                <a:cs typeface="Arial" panose="020B0604020202020204" pitchFamily="34" charset="0"/>
              </a:rPr>
              <a:t>Elenabsl</a:t>
            </a:r>
            <a:r>
              <a:rPr lang="en-GB">
                <a:latin typeface="Arial" panose="020B0604020202020204" pitchFamily="34" charset="0"/>
                <a:cs typeface="Arial" panose="020B0604020202020204" pitchFamily="34" charset="0"/>
              </a:rPr>
              <a:t>, 2017)</a:t>
            </a:r>
          </a:p>
        </p:txBody>
      </p:sp>
      <p:pic>
        <p:nvPicPr>
          <p:cNvPr id="2" name="Recorded Sound">
            <a:hlinkClick r:id="" action="ppaction://media"/>
            <a:extLst>
              <a:ext uri="{FF2B5EF4-FFF2-40B4-BE49-F238E27FC236}">
                <a16:creationId xmlns:a16="http://schemas.microsoft.com/office/drawing/2014/main" id="{FD99B83A-F179-1A73-F856-407A4B71BBE9}"/>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4450880" y="5372846"/>
            <a:ext cx="487363" cy="487363"/>
          </a:xfrm>
          <a:prstGeom prst="rect">
            <a:avLst/>
          </a:prstGeom>
        </p:spPr>
      </p:pic>
    </p:spTree>
    <p:extLst>
      <p:ext uri="{BB962C8B-B14F-4D97-AF65-F5344CB8AC3E}">
        <p14:creationId xmlns:p14="http://schemas.microsoft.com/office/powerpoint/2010/main" val="2845780559"/>
      </p:ext>
    </p:extLst>
  </p:cSld>
  <p:clrMapOvr>
    <a:masterClrMapping/>
  </p:clrMapOvr>
  <mc:AlternateContent xmlns:mc="http://schemas.openxmlformats.org/markup-compatibility/2006" xmlns:p14="http://schemas.microsoft.com/office/powerpoint/2010/main">
    <mc:Choice Requires="p14">
      <p:transition spd="slow" p14:dur="2000" advTm="57173"/>
    </mc:Choice>
    <mc:Fallback xmlns="">
      <p:transition spd="slow" advTm="5717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691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D54B550-5584-88BA-AE73-26C8BD52C9FF}"/>
              </a:ext>
            </a:extLst>
          </p:cNvPr>
          <p:cNvSpPr txBox="1"/>
          <p:nvPr/>
        </p:nvSpPr>
        <p:spPr>
          <a:xfrm>
            <a:off x="678049" y="314793"/>
            <a:ext cx="11224141" cy="5970865"/>
          </a:xfrm>
          <a:prstGeom prst="rect">
            <a:avLst/>
          </a:prstGeom>
          <a:noFill/>
        </p:spPr>
        <p:txBody>
          <a:bodyPr wrap="square" rtlCol="0">
            <a:spAutoFit/>
          </a:bodyPr>
          <a:lstStyle/>
          <a:p>
            <a:r>
              <a:rPr lang="en-GB" sz="3600" b="1" u="sng" dirty="0">
                <a:latin typeface="Arial" panose="020B0604020202020204" pitchFamily="34" charset="0"/>
                <a:cs typeface="Arial" panose="020B0604020202020204" pitchFamily="34" charset="0"/>
              </a:rPr>
              <a:t>Strokes and Transient ischaemic attacks (TIAs)</a:t>
            </a:r>
          </a:p>
          <a:p>
            <a:endParaRPr lang="en-GB" sz="2000" b="1" u="sng"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Stroke can materialize when the blood flow to a part of the brain is disrupted by depriving the brain cells from oxygen and nutrients, which can cause death within minutes. There is </a:t>
            </a:r>
            <a:r>
              <a:rPr lang="en-GB" sz="2400" b="1" dirty="0">
                <a:latin typeface="Arial" panose="020B0604020202020204" pitchFamily="34" charset="0"/>
                <a:cs typeface="Arial" panose="020B0604020202020204" pitchFamily="34" charset="0"/>
              </a:rPr>
              <a:t>two types </a:t>
            </a:r>
            <a:r>
              <a:rPr lang="en-GB" sz="2400" dirty="0">
                <a:latin typeface="Arial" panose="020B0604020202020204" pitchFamily="34" charset="0"/>
                <a:cs typeface="Arial" panose="020B0604020202020204" pitchFamily="34" charset="0"/>
              </a:rPr>
              <a:t>of strokes:-</a:t>
            </a:r>
          </a:p>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1= Ischemic Stroke</a:t>
            </a:r>
          </a:p>
          <a:p>
            <a:r>
              <a:rPr lang="en-GB" sz="2400" b="1" dirty="0">
                <a:latin typeface="Arial" panose="020B0604020202020204" pitchFamily="34" charset="0"/>
                <a:cs typeface="Arial" panose="020B0604020202020204" pitchFamily="34" charset="0"/>
              </a:rPr>
              <a:t>2= Haemorrhagic Stroke</a:t>
            </a:r>
          </a:p>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Ischemic Stroke</a:t>
            </a:r>
            <a:r>
              <a:rPr lang="en-GB" sz="2400" dirty="0">
                <a:latin typeface="Arial" panose="020B0604020202020204" pitchFamily="34" charset="0"/>
                <a:cs typeface="Arial" panose="020B0604020202020204" pitchFamily="34" charset="0"/>
              </a:rPr>
              <a:t> is brought on by a blockage in an artery that supplies blood to the brain, known as clotting of the blood.</a:t>
            </a:r>
          </a:p>
          <a:p>
            <a:r>
              <a:rPr lang="en-GB" sz="2400" b="1" dirty="0">
                <a:latin typeface="Arial" panose="020B0604020202020204" pitchFamily="34" charset="0"/>
                <a:cs typeface="Arial" panose="020B0604020202020204" pitchFamily="34" charset="0"/>
              </a:rPr>
              <a:t>Haemorrhagic Stroke </a:t>
            </a:r>
            <a:r>
              <a:rPr lang="en-GB" sz="2400" dirty="0">
                <a:latin typeface="Arial" panose="020B0604020202020204" pitchFamily="34" charset="0"/>
                <a:cs typeface="Arial" panose="020B0604020202020204" pitchFamily="34" charset="0"/>
              </a:rPr>
              <a:t>is when the blood vessel bursts, contributing bleeding in or around the area of the brain, indications include facial dropping, speech difficulties and loss of coordination.</a:t>
            </a:r>
          </a:p>
          <a:p>
            <a:endParaRPr lang="en-GB" sz="2000"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p:txBody>
      </p:sp>
      <p:pic>
        <p:nvPicPr>
          <p:cNvPr id="2" name="Recorded Sound">
            <a:hlinkClick r:id="" action="ppaction://media"/>
            <a:extLst>
              <a:ext uri="{FF2B5EF4-FFF2-40B4-BE49-F238E27FC236}">
                <a16:creationId xmlns:a16="http://schemas.microsoft.com/office/drawing/2014/main" id="{B224FD2D-8824-4975-E727-DBA21250B9F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09589" y="5534434"/>
            <a:ext cx="487363" cy="487363"/>
          </a:xfrm>
          <a:prstGeom prst="rect">
            <a:avLst/>
          </a:prstGeom>
        </p:spPr>
      </p:pic>
    </p:spTree>
    <p:extLst>
      <p:ext uri="{BB962C8B-B14F-4D97-AF65-F5344CB8AC3E}">
        <p14:creationId xmlns:p14="http://schemas.microsoft.com/office/powerpoint/2010/main" val="909223562"/>
      </p:ext>
    </p:extLst>
  </p:cSld>
  <p:clrMapOvr>
    <a:masterClrMapping/>
  </p:clrMapOvr>
  <mc:AlternateContent xmlns:mc="http://schemas.openxmlformats.org/markup-compatibility/2006" xmlns:p14="http://schemas.microsoft.com/office/powerpoint/2010/main">
    <mc:Choice Requires="p14">
      <p:transition spd="slow" p14:dur="2000" advTm="54148"/>
    </mc:Choice>
    <mc:Fallback xmlns="">
      <p:transition spd="slow" advTm="5414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240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26F7FE1-99EE-C51F-ABDB-B72CF57AC8A9}"/>
              </a:ext>
            </a:extLst>
          </p:cNvPr>
          <p:cNvSpPr txBox="1"/>
          <p:nvPr/>
        </p:nvSpPr>
        <p:spPr>
          <a:xfrm>
            <a:off x="299803" y="764498"/>
            <a:ext cx="10882859" cy="3046988"/>
          </a:xfrm>
          <a:prstGeom prst="rect">
            <a:avLst/>
          </a:prstGeom>
          <a:noFill/>
        </p:spPr>
        <p:txBody>
          <a:bodyPr wrap="square">
            <a:spAutoFit/>
          </a:bodyPr>
          <a:lstStyle/>
          <a:p>
            <a:r>
              <a:rPr lang="en-GB" sz="3200" b="1">
                <a:latin typeface="Arial" panose="020B0604020202020204" pitchFamily="34" charset="0"/>
                <a:cs typeface="Arial" panose="020B0604020202020204" pitchFamily="34" charset="0"/>
              </a:rPr>
              <a:t>Transient ischaemic attack </a:t>
            </a:r>
            <a:r>
              <a:rPr lang="en-GB" sz="3200">
                <a:latin typeface="Arial" panose="020B0604020202020204" pitchFamily="34" charset="0"/>
                <a:cs typeface="Arial" panose="020B0604020202020204" pitchFamily="34" charset="0"/>
              </a:rPr>
              <a:t>(TIA) is known as mini-strokes occurs when blood flow to the brain is blocked temporarily, causing symptoms like a stroke, which often passes in less than a day. Although TIAs do not result in long-term harm, but they are significant indicators that a complete stroke may soon occur (Waugh and Grant, 2023).</a:t>
            </a:r>
          </a:p>
        </p:txBody>
      </p:sp>
      <p:pic>
        <p:nvPicPr>
          <p:cNvPr id="4" name="Recorded Sound">
            <a:hlinkClick r:id="" action="ppaction://media"/>
            <a:extLst>
              <a:ext uri="{FF2B5EF4-FFF2-40B4-BE49-F238E27FC236}">
                <a16:creationId xmlns:a16="http://schemas.microsoft.com/office/drawing/2014/main" id="{08F02F8D-E09F-350D-8FF3-DE309AA28A9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691318" y="4580705"/>
            <a:ext cx="487363" cy="487363"/>
          </a:xfrm>
          <a:prstGeom prst="rect">
            <a:avLst/>
          </a:prstGeom>
        </p:spPr>
      </p:pic>
    </p:spTree>
    <p:extLst>
      <p:ext uri="{BB962C8B-B14F-4D97-AF65-F5344CB8AC3E}">
        <p14:creationId xmlns:p14="http://schemas.microsoft.com/office/powerpoint/2010/main" val="1305747746"/>
      </p:ext>
    </p:extLst>
  </p:cSld>
  <p:clrMapOvr>
    <a:masterClrMapping/>
  </p:clrMapOvr>
  <mc:AlternateContent xmlns:mc="http://schemas.openxmlformats.org/markup-compatibility/2006" xmlns:p14="http://schemas.microsoft.com/office/powerpoint/2010/main">
    <mc:Choice Requires="p14">
      <p:transition spd="slow" p14:dur="2000" advTm="32766"/>
    </mc:Choice>
    <mc:Fallback xmlns="">
      <p:transition spd="slow" advTm="3276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144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5">
            <p14:nvContentPartPr>
              <p14:cNvPr id="11" name="Ink 10">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11" name="Ink 10">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6"/>
              <a:stretch>
                <a:fillRect/>
              </a:stretch>
            </p:blipFill>
            <p:spPr>
              <a:xfrm>
                <a:off x="12481710" y="6333652"/>
                <a:ext cx="18000" cy="18000"/>
              </a:xfrm>
              <a:prstGeom prst="rect">
                <a:avLst/>
              </a:prstGeom>
            </p:spPr>
          </p:pic>
        </mc:Fallback>
      </mc:AlternateContent>
      <p:sp useBgFill="1">
        <p:nvSpPr>
          <p:cNvPr id="13" name="Rectangle 12">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AB0BC72-1C3A-421F-AB0A-D480DA93F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28763" cy="6858000"/>
          </a:xfrm>
          <a:custGeom>
            <a:avLst/>
            <a:gdLst>
              <a:gd name="connsiteX0" fmla="*/ 0 w 7228763"/>
              <a:gd name="connsiteY0" fmla="*/ 0 h 6858000"/>
              <a:gd name="connsiteX1" fmla="*/ 501961 w 7228763"/>
              <a:gd name="connsiteY1" fmla="*/ 0 h 6858000"/>
              <a:gd name="connsiteX2" fmla="*/ 723901 w 7228763"/>
              <a:gd name="connsiteY2" fmla="*/ 0 h 6858000"/>
              <a:gd name="connsiteX3" fmla="*/ 7228583 w 7228763"/>
              <a:gd name="connsiteY3" fmla="*/ 0 h 6858000"/>
              <a:gd name="connsiteX4" fmla="*/ 7228763 w 7228763"/>
              <a:gd name="connsiteY4" fmla="*/ 1 h 6858000"/>
              <a:gd name="connsiteX5" fmla="*/ 7221350 w 7228763"/>
              <a:gd name="connsiteY5" fmla="*/ 30700 h 6858000"/>
              <a:gd name="connsiteX6" fmla="*/ 7199900 w 7228763"/>
              <a:gd name="connsiteY6" fmla="*/ 310025 h 6858000"/>
              <a:gd name="connsiteX7" fmla="*/ 7214938 w 7228763"/>
              <a:gd name="connsiteY7" fmla="*/ 443960 h 6858000"/>
              <a:gd name="connsiteX8" fmla="*/ 7174238 w 7228763"/>
              <a:gd name="connsiteY8" fmla="*/ 642659 h 6858000"/>
              <a:gd name="connsiteX9" fmla="*/ 7166213 w 7228763"/>
              <a:gd name="connsiteY9" fmla="*/ 673307 h 6858000"/>
              <a:gd name="connsiteX10" fmla="*/ 7128963 w 7228763"/>
              <a:gd name="connsiteY10" fmla="*/ 839641 h 6858000"/>
              <a:gd name="connsiteX11" fmla="*/ 7066183 w 7228763"/>
              <a:gd name="connsiteY11" fmla="*/ 958357 h 6858000"/>
              <a:gd name="connsiteX12" fmla="*/ 7070620 w 7228763"/>
              <a:gd name="connsiteY12" fmla="*/ 963398 h 6858000"/>
              <a:gd name="connsiteX13" fmla="*/ 7022851 w 7228763"/>
              <a:gd name="connsiteY13" fmla="*/ 1117169 h 6858000"/>
              <a:gd name="connsiteX14" fmla="*/ 7019920 w 7228763"/>
              <a:gd name="connsiteY14" fmla="*/ 1144352 h 6858000"/>
              <a:gd name="connsiteX15" fmla="*/ 7021476 w 7228763"/>
              <a:gd name="connsiteY15" fmla="*/ 1164484 h 6858000"/>
              <a:gd name="connsiteX16" fmla="*/ 7005576 w 7228763"/>
              <a:gd name="connsiteY16" fmla="*/ 1213829 h 6858000"/>
              <a:gd name="connsiteX17" fmla="*/ 6970919 w 7228763"/>
              <a:gd name="connsiteY17" fmla="*/ 1294823 h 6858000"/>
              <a:gd name="connsiteX18" fmla="*/ 6965413 w 7228763"/>
              <a:gd name="connsiteY18" fmla="*/ 1312193 h 6858000"/>
              <a:gd name="connsiteX19" fmla="*/ 6968106 w 7228763"/>
              <a:gd name="connsiteY19" fmla="*/ 1327626 h 6858000"/>
              <a:gd name="connsiteX20" fmla="*/ 6975202 w 7228763"/>
              <a:gd name="connsiteY20" fmla="*/ 1331644 h 6858000"/>
              <a:gd name="connsiteX21" fmla="*/ 6973366 w 7228763"/>
              <a:gd name="connsiteY21" fmla="*/ 1341276 h 6858000"/>
              <a:gd name="connsiteX22" fmla="*/ 6974428 w 7228763"/>
              <a:gd name="connsiteY22" fmla="*/ 1343945 h 6858000"/>
              <a:gd name="connsiteX23" fmla="*/ 6978971 w 7228763"/>
              <a:gd name="connsiteY23" fmla="*/ 1359134 h 6858000"/>
              <a:gd name="connsiteX24" fmla="*/ 6946335 w 7228763"/>
              <a:gd name="connsiteY24" fmla="*/ 1427803 h 6858000"/>
              <a:gd name="connsiteX25" fmla="*/ 6907208 w 7228763"/>
              <a:gd name="connsiteY25" fmla="*/ 1540278 h 6858000"/>
              <a:gd name="connsiteX26" fmla="*/ 6901698 w 7228763"/>
              <a:gd name="connsiteY26" fmla="*/ 1547262 h 6858000"/>
              <a:gd name="connsiteX27" fmla="*/ 6902877 w 7228763"/>
              <a:gd name="connsiteY27" fmla="*/ 1577056 h 6858000"/>
              <a:gd name="connsiteX28" fmla="*/ 6904067 w 7228763"/>
              <a:gd name="connsiteY28" fmla="*/ 1595898 h 6858000"/>
              <a:gd name="connsiteX29" fmla="*/ 6891817 w 7228763"/>
              <a:gd name="connsiteY29" fmla="*/ 1703726 h 6858000"/>
              <a:gd name="connsiteX30" fmla="*/ 6898520 w 7228763"/>
              <a:gd name="connsiteY30" fmla="*/ 1809535 h 6858000"/>
              <a:gd name="connsiteX31" fmla="*/ 6897783 w 7228763"/>
              <a:gd name="connsiteY31" fmla="*/ 2018310 h 6858000"/>
              <a:gd name="connsiteX32" fmla="*/ 6887647 w 7228763"/>
              <a:gd name="connsiteY32" fmla="*/ 2071355 h 6858000"/>
              <a:gd name="connsiteX33" fmla="*/ 6888952 w 7228763"/>
              <a:gd name="connsiteY33" fmla="*/ 2141166 h 6858000"/>
              <a:gd name="connsiteX34" fmla="*/ 6887101 w 7228763"/>
              <a:gd name="connsiteY34" fmla="*/ 2154548 h 6858000"/>
              <a:gd name="connsiteX35" fmla="*/ 6880519 w 7228763"/>
              <a:gd name="connsiteY35" fmla="*/ 2158153 h 6858000"/>
              <a:gd name="connsiteX36" fmla="*/ 6873389 w 7228763"/>
              <a:gd name="connsiteY36" fmla="*/ 2178174 h 6858000"/>
              <a:gd name="connsiteX37" fmla="*/ 6871679 w 7228763"/>
              <a:gd name="connsiteY37" fmla="*/ 2202858 h 6858000"/>
              <a:gd name="connsiteX38" fmla="*/ 6870321 w 7228763"/>
              <a:gd name="connsiteY38" fmla="*/ 2320214 h 6858000"/>
              <a:gd name="connsiteX39" fmla="*/ 6857787 w 7228763"/>
              <a:gd name="connsiteY39" fmla="*/ 2417011 h 6858000"/>
              <a:gd name="connsiteX40" fmla="*/ 6850905 w 7228763"/>
              <a:gd name="connsiteY40" fmla="*/ 2454207 h 6858000"/>
              <a:gd name="connsiteX41" fmla="*/ 6848900 w 7228763"/>
              <a:gd name="connsiteY41" fmla="*/ 2487203 h 6858000"/>
              <a:gd name="connsiteX42" fmla="*/ 6837487 w 7228763"/>
              <a:gd name="connsiteY42" fmla="*/ 2512282 h 6858000"/>
              <a:gd name="connsiteX43" fmla="*/ 6838494 w 7228763"/>
              <a:gd name="connsiteY43" fmla="*/ 2514318 h 6858000"/>
              <a:gd name="connsiteX44" fmla="*/ 6863982 w 7228763"/>
              <a:gd name="connsiteY44" fmla="*/ 2574334 h 6858000"/>
              <a:gd name="connsiteX45" fmla="*/ 6862893 w 7228763"/>
              <a:gd name="connsiteY45" fmla="*/ 2579877 h 6858000"/>
              <a:gd name="connsiteX46" fmla="*/ 6863047 w 7228763"/>
              <a:gd name="connsiteY46" fmla="*/ 2608928 h 6858000"/>
              <a:gd name="connsiteX47" fmla="*/ 6862462 w 7228763"/>
              <a:gd name="connsiteY47" fmla="*/ 2613111 h 6858000"/>
              <a:gd name="connsiteX48" fmla="*/ 6854084 w 7228763"/>
              <a:gd name="connsiteY48" fmla="*/ 2621996 h 6858000"/>
              <a:gd name="connsiteX49" fmla="*/ 6856559 w 7228763"/>
              <a:gd name="connsiteY49" fmla="*/ 2634265 h 6858000"/>
              <a:gd name="connsiteX50" fmla="*/ 6847985 w 7228763"/>
              <a:gd name="connsiteY50" fmla="*/ 2647237 h 6858000"/>
              <a:gd name="connsiteX51" fmla="*/ 6854115 w 7228763"/>
              <a:gd name="connsiteY51" fmla="*/ 2650786 h 6858000"/>
              <a:gd name="connsiteX52" fmla="*/ 6859942 w 7228763"/>
              <a:gd name="connsiteY52" fmla="*/ 2661993 h 6858000"/>
              <a:gd name="connsiteX53" fmla="*/ 6851884 w 7228763"/>
              <a:gd name="connsiteY53" fmla="*/ 2670949 h 6858000"/>
              <a:gd name="connsiteX54" fmla="*/ 6846115 w 7228763"/>
              <a:gd name="connsiteY54" fmla="*/ 2690255 h 6858000"/>
              <a:gd name="connsiteX55" fmla="*/ 6846964 w 7228763"/>
              <a:gd name="connsiteY55" fmla="*/ 2695683 h 6858000"/>
              <a:gd name="connsiteX56" fmla="*/ 6836011 w 7228763"/>
              <a:gd name="connsiteY56" fmla="*/ 2713964 h 6858000"/>
              <a:gd name="connsiteX57" fmla="*/ 6830478 w 7228763"/>
              <a:gd name="connsiteY57" fmla="*/ 2730175 h 6858000"/>
              <a:gd name="connsiteX58" fmla="*/ 6841091 w 7228763"/>
              <a:gd name="connsiteY58" fmla="*/ 2763497 h 6858000"/>
              <a:gd name="connsiteX59" fmla="*/ 6803520 w 7228763"/>
              <a:gd name="connsiteY59" fmla="*/ 3051539 h 6858000"/>
              <a:gd name="connsiteX60" fmla="*/ 6733280 w 7228763"/>
              <a:gd name="connsiteY60" fmla="*/ 3335396 h 6858000"/>
              <a:gd name="connsiteX61" fmla="*/ 6735884 w 7228763"/>
              <a:gd name="connsiteY61" fmla="*/ 3456509 h 6858000"/>
              <a:gd name="connsiteX62" fmla="*/ 6715764 w 7228763"/>
              <a:gd name="connsiteY62" fmla="*/ 3531827 h 6858000"/>
              <a:gd name="connsiteX63" fmla="*/ 6730329 w 7228763"/>
              <a:gd name="connsiteY63" fmla="*/ 3570877 h 6858000"/>
              <a:gd name="connsiteX64" fmla="*/ 6727426 w 7228763"/>
              <a:gd name="connsiteY64" fmla="*/ 3583849 h 6858000"/>
              <a:gd name="connsiteX65" fmla="*/ 6718706 w 7228763"/>
              <a:gd name="connsiteY65" fmla="*/ 3592763 h 6858000"/>
              <a:gd name="connsiteX66" fmla="*/ 6693350 w 7228763"/>
              <a:gd name="connsiteY66" fmla="*/ 3653485 h 6858000"/>
              <a:gd name="connsiteX67" fmla="*/ 6685983 w 7228763"/>
              <a:gd name="connsiteY67" fmla="*/ 3670528 h 6858000"/>
              <a:gd name="connsiteX68" fmla="*/ 6687033 w 7228763"/>
              <a:gd name="connsiteY68" fmla="*/ 3685990 h 6858000"/>
              <a:gd name="connsiteX69" fmla="*/ 6693711 w 7228763"/>
              <a:gd name="connsiteY69" fmla="*/ 3690283 h 6858000"/>
              <a:gd name="connsiteX70" fmla="*/ 6690843 w 7228763"/>
              <a:gd name="connsiteY70" fmla="*/ 3699787 h 6858000"/>
              <a:gd name="connsiteX71" fmla="*/ 6691624 w 7228763"/>
              <a:gd name="connsiteY71" fmla="*/ 3702486 h 6858000"/>
              <a:gd name="connsiteX72" fmla="*/ 6694549 w 7228763"/>
              <a:gd name="connsiteY72" fmla="*/ 3717784 h 6858000"/>
              <a:gd name="connsiteX73" fmla="*/ 6662489 w 7228763"/>
              <a:gd name="connsiteY73" fmla="*/ 3746229 h 6858000"/>
              <a:gd name="connsiteX74" fmla="*/ 6575429 w 7228763"/>
              <a:gd name="connsiteY74" fmla="*/ 3924910 h 6858000"/>
              <a:gd name="connsiteX75" fmla="*/ 6538994 w 7228763"/>
              <a:gd name="connsiteY75" fmla="*/ 3989353 h 6858000"/>
              <a:gd name="connsiteX76" fmla="*/ 6535698 w 7228763"/>
              <a:gd name="connsiteY76" fmla="*/ 4033899 h 6858000"/>
              <a:gd name="connsiteX77" fmla="*/ 6527053 w 7228763"/>
              <a:gd name="connsiteY77" fmla="*/ 4142250 h 6858000"/>
              <a:gd name="connsiteX78" fmla="*/ 6501843 w 7228763"/>
              <a:gd name="connsiteY78" fmla="*/ 4329442 h 6858000"/>
              <a:gd name="connsiteX79" fmla="*/ 6489841 w 7228763"/>
              <a:gd name="connsiteY79" fmla="*/ 4456184 h 6858000"/>
              <a:gd name="connsiteX80" fmla="*/ 6482918 w 7228763"/>
              <a:gd name="connsiteY80" fmla="*/ 4468478 h 6858000"/>
              <a:gd name="connsiteX81" fmla="*/ 6484019 w 7228763"/>
              <a:gd name="connsiteY81" fmla="*/ 4469862 h 6858000"/>
              <a:gd name="connsiteX82" fmla="*/ 6481759 w 7228763"/>
              <a:gd name="connsiteY82" fmla="*/ 4483797 h 6858000"/>
              <a:gd name="connsiteX83" fmla="*/ 6477370 w 7228763"/>
              <a:gd name="connsiteY83" fmla="*/ 4487091 h 6858000"/>
              <a:gd name="connsiteX84" fmla="*/ 6474598 w 7228763"/>
              <a:gd name="connsiteY84" fmla="*/ 4496728 h 6858000"/>
              <a:gd name="connsiteX85" fmla="*/ 6465848 w 7228763"/>
              <a:gd name="connsiteY85" fmla="*/ 4515918 h 6858000"/>
              <a:gd name="connsiteX86" fmla="*/ 6467296 w 7228763"/>
              <a:gd name="connsiteY86" fmla="*/ 4519316 h 6858000"/>
              <a:gd name="connsiteX87" fmla="*/ 6458903 w 7228763"/>
              <a:gd name="connsiteY87" fmla="*/ 4547957 h 6858000"/>
              <a:gd name="connsiteX88" fmla="*/ 6460248 w 7228763"/>
              <a:gd name="connsiteY88" fmla="*/ 4548262 h 6858000"/>
              <a:gd name="connsiteX89" fmla="*/ 6464276 w 7228763"/>
              <a:gd name="connsiteY89" fmla="*/ 4555939 h 6858000"/>
              <a:gd name="connsiteX90" fmla="*/ 6468635 w 7228763"/>
              <a:gd name="connsiteY90" fmla="*/ 4570815 h 6858000"/>
              <a:gd name="connsiteX91" fmla="*/ 6488206 w 7228763"/>
              <a:gd name="connsiteY91" fmla="*/ 4633846 h 6858000"/>
              <a:gd name="connsiteX92" fmla="*/ 6487272 w 7228763"/>
              <a:gd name="connsiteY92" fmla="*/ 4639816 h 6858000"/>
              <a:gd name="connsiteX93" fmla="*/ 6487581 w 7228763"/>
              <a:gd name="connsiteY93" fmla="*/ 4639923 h 6858000"/>
              <a:gd name="connsiteX94" fmla="*/ 6487249 w 7228763"/>
              <a:gd name="connsiteY94" fmla="*/ 4646192 h 6858000"/>
              <a:gd name="connsiteX95" fmla="*/ 6485570 w 7228763"/>
              <a:gd name="connsiteY95" fmla="*/ 4650706 h 6858000"/>
              <a:gd name="connsiteX96" fmla="*/ 6483759 w 7228763"/>
              <a:gd name="connsiteY96" fmla="*/ 4662290 h 6858000"/>
              <a:gd name="connsiteX97" fmla="*/ 6485315 w 7228763"/>
              <a:gd name="connsiteY97" fmla="*/ 4666180 h 6858000"/>
              <a:gd name="connsiteX98" fmla="*/ 6489077 w 7228763"/>
              <a:gd name="connsiteY98" fmla="*/ 4667585 h 6858000"/>
              <a:gd name="connsiteX99" fmla="*/ 6488467 w 7228763"/>
              <a:gd name="connsiteY99" fmla="*/ 4668660 h 6858000"/>
              <a:gd name="connsiteX100" fmla="*/ 6496179 w 7228763"/>
              <a:gd name="connsiteY100" fmla="*/ 4689807 h 6858000"/>
              <a:gd name="connsiteX101" fmla="*/ 6500957 w 7228763"/>
              <a:gd name="connsiteY101" fmla="*/ 4737890 h 6858000"/>
              <a:gd name="connsiteX102" fmla="*/ 6498641 w 7228763"/>
              <a:gd name="connsiteY102" fmla="*/ 4765657 h 6858000"/>
              <a:gd name="connsiteX103" fmla="*/ 6497829 w 7228763"/>
              <a:gd name="connsiteY103" fmla="*/ 4841463 h 6858000"/>
              <a:gd name="connsiteX104" fmla="*/ 6521578 w 7228763"/>
              <a:gd name="connsiteY104" fmla="*/ 4969863 h 6858000"/>
              <a:gd name="connsiteX105" fmla="*/ 6518695 w 7228763"/>
              <a:gd name="connsiteY105" fmla="*/ 4974028 h 6858000"/>
              <a:gd name="connsiteX106" fmla="*/ 6516513 w 7228763"/>
              <a:gd name="connsiteY106" fmla="*/ 4980318 h 6858000"/>
              <a:gd name="connsiteX107" fmla="*/ 6516763 w 7228763"/>
              <a:gd name="connsiteY107" fmla="*/ 4980501 h 6858000"/>
              <a:gd name="connsiteX108" fmla="*/ 6514121 w 7228763"/>
              <a:gd name="connsiteY108" fmla="*/ 4986338 h 6858000"/>
              <a:gd name="connsiteX109" fmla="*/ 6511173 w 7228763"/>
              <a:gd name="connsiteY109" fmla="*/ 4991296 h 6858000"/>
              <a:gd name="connsiteX110" fmla="*/ 6546537 w 7228763"/>
              <a:gd name="connsiteY110" fmla="*/ 5076895 h 6858000"/>
              <a:gd name="connsiteX111" fmla="*/ 6544581 w 7228763"/>
              <a:gd name="connsiteY111" fmla="*/ 5081568 h 6858000"/>
              <a:gd name="connsiteX112" fmla="*/ 6543750 w 7228763"/>
              <a:gd name="connsiteY112" fmla="*/ 5088173 h 6858000"/>
              <a:gd name="connsiteX113" fmla="*/ 6544034 w 7228763"/>
              <a:gd name="connsiteY113" fmla="*/ 5088300 h 6858000"/>
              <a:gd name="connsiteX114" fmla="*/ 6542660 w 7228763"/>
              <a:gd name="connsiteY114" fmla="*/ 5094558 h 6858000"/>
              <a:gd name="connsiteX115" fmla="*/ 6532096 w 7228763"/>
              <a:gd name="connsiteY115" fmla="*/ 5125620 h 6858000"/>
              <a:gd name="connsiteX116" fmla="*/ 6533049 w 7228763"/>
              <a:gd name="connsiteY116" fmla="*/ 5268004 h 6858000"/>
              <a:gd name="connsiteX117" fmla="*/ 6533970 w 7228763"/>
              <a:gd name="connsiteY117" fmla="*/ 5269530 h 6858000"/>
              <a:gd name="connsiteX118" fmla="*/ 6502603 w 7228763"/>
              <a:gd name="connsiteY118" fmla="*/ 5390941 h 6858000"/>
              <a:gd name="connsiteX119" fmla="*/ 6477660 w 7228763"/>
              <a:gd name="connsiteY119" fmla="*/ 5539927 h 6858000"/>
              <a:gd name="connsiteX120" fmla="*/ 6456458 w 7228763"/>
              <a:gd name="connsiteY120" fmla="*/ 5791594 h 6858000"/>
              <a:gd name="connsiteX121" fmla="*/ 6434556 w 7228763"/>
              <a:gd name="connsiteY121" fmla="*/ 5855206 h 6858000"/>
              <a:gd name="connsiteX122" fmla="*/ 6418454 w 7228763"/>
              <a:gd name="connsiteY122" fmla="*/ 5873582 h 6858000"/>
              <a:gd name="connsiteX123" fmla="*/ 6419875 w 7228763"/>
              <a:gd name="connsiteY123" fmla="*/ 5876037 h 6858000"/>
              <a:gd name="connsiteX124" fmla="*/ 6419775 w 7228763"/>
              <a:gd name="connsiteY124" fmla="*/ 5886534 h 6858000"/>
              <a:gd name="connsiteX125" fmla="*/ 6426971 w 7228763"/>
              <a:gd name="connsiteY125" fmla="*/ 5888644 h 6858000"/>
              <a:gd name="connsiteX126" fmla="*/ 6431999 w 7228763"/>
              <a:gd name="connsiteY126" fmla="*/ 5903832 h 6858000"/>
              <a:gd name="connsiteX127" fmla="*/ 6429798 w 7228763"/>
              <a:gd name="connsiteY127" fmla="*/ 5923391 h 6858000"/>
              <a:gd name="connsiteX128" fmla="*/ 6434072 w 7228763"/>
              <a:gd name="connsiteY128" fmla="*/ 6013205 h 6858000"/>
              <a:gd name="connsiteX129" fmla="*/ 6439333 w 7228763"/>
              <a:gd name="connsiteY129" fmla="*/ 6074018 h 6858000"/>
              <a:gd name="connsiteX130" fmla="*/ 6463083 w 7228763"/>
              <a:gd name="connsiteY130" fmla="*/ 6130837 h 6858000"/>
              <a:gd name="connsiteX131" fmla="*/ 6457360 w 7228763"/>
              <a:gd name="connsiteY131" fmla="*/ 6152982 h 6858000"/>
              <a:gd name="connsiteX132" fmla="*/ 6495529 w 7228763"/>
              <a:gd name="connsiteY132" fmla="*/ 6221100 h 6858000"/>
              <a:gd name="connsiteX133" fmla="*/ 6514948 w 7228763"/>
              <a:gd name="connsiteY133" fmla="*/ 6287550 h 6858000"/>
              <a:gd name="connsiteX134" fmla="*/ 6545124 w 7228763"/>
              <a:gd name="connsiteY134" fmla="*/ 6401595 h 6858000"/>
              <a:gd name="connsiteX135" fmla="*/ 6525833 w 7228763"/>
              <a:gd name="connsiteY135" fmla="*/ 6487110 h 6858000"/>
              <a:gd name="connsiteX136" fmla="*/ 6554825 w 7228763"/>
              <a:gd name="connsiteY136" fmla="*/ 6588589 h 6858000"/>
              <a:gd name="connsiteX137" fmla="*/ 6601569 w 7228763"/>
              <a:gd name="connsiteY137" fmla="*/ 6769963 h 6858000"/>
              <a:gd name="connsiteX138" fmla="*/ 6620945 w 7228763"/>
              <a:gd name="connsiteY138" fmla="*/ 6835814 h 6858000"/>
              <a:gd name="connsiteX139" fmla="*/ 6625906 w 7228763"/>
              <a:gd name="connsiteY139" fmla="*/ 6858000 h 6858000"/>
              <a:gd name="connsiteX140" fmla="*/ 723901 w 7228763"/>
              <a:gd name="connsiteY140" fmla="*/ 6858000 h 6858000"/>
              <a:gd name="connsiteX141" fmla="*/ 501961 w 7228763"/>
              <a:gd name="connsiteY141" fmla="*/ 6858000 h 6858000"/>
              <a:gd name="connsiteX142" fmla="*/ 0 w 7228763"/>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7228763" h="6858000">
                <a:moveTo>
                  <a:pt x="0" y="0"/>
                </a:moveTo>
                <a:lnTo>
                  <a:pt x="501961" y="0"/>
                </a:lnTo>
                <a:lnTo>
                  <a:pt x="723901" y="0"/>
                </a:lnTo>
                <a:lnTo>
                  <a:pt x="7228583" y="0"/>
                </a:lnTo>
                <a:lnTo>
                  <a:pt x="7228763" y="1"/>
                </a:lnTo>
                <a:lnTo>
                  <a:pt x="7221350" y="30700"/>
                </a:lnTo>
                <a:cubicBezTo>
                  <a:pt x="7216059" y="84364"/>
                  <a:pt x="7200969" y="241149"/>
                  <a:pt x="7199900" y="310025"/>
                </a:cubicBezTo>
                <a:cubicBezTo>
                  <a:pt x="7203643" y="367544"/>
                  <a:pt x="7214102" y="408251"/>
                  <a:pt x="7214938" y="443960"/>
                </a:cubicBezTo>
                <a:cubicBezTo>
                  <a:pt x="7210660" y="499397"/>
                  <a:pt x="7182360" y="604434"/>
                  <a:pt x="7174238" y="642659"/>
                </a:cubicBezTo>
                <a:cubicBezTo>
                  <a:pt x="7182965" y="657287"/>
                  <a:pt x="7155519" y="658191"/>
                  <a:pt x="7166213" y="673307"/>
                </a:cubicBezTo>
                <a:cubicBezTo>
                  <a:pt x="7166618" y="693769"/>
                  <a:pt x="7143764" y="797295"/>
                  <a:pt x="7128963" y="839641"/>
                </a:cubicBezTo>
                <a:cubicBezTo>
                  <a:pt x="7112293" y="887148"/>
                  <a:pt x="7075906" y="937731"/>
                  <a:pt x="7066183" y="958357"/>
                </a:cubicBezTo>
                <a:cubicBezTo>
                  <a:pt x="7056459" y="978983"/>
                  <a:pt x="7077843" y="936930"/>
                  <a:pt x="7070620" y="963398"/>
                </a:cubicBezTo>
                <a:cubicBezTo>
                  <a:pt x="7063399" y="989867"/>
                  <a:pt x="7031301" y="1087010"/>
                  <a:pt x="7022851" y="1117169"/>
                </a:cubicBezTo>
                <a:cubicBezTo>
                  <a:pt x="7039554" y="1118586"/>
                  <a:pt x="7009272" y="1135372"/>
                  <a:pt x="7019920" y="1144352"/>
                </a:cubicBezTo>
                <a:cubicBezTo>
                  <a:pt x="7029274" y="1150681"/>
                  <a:pt x="7022270" y="1157251"/>
                  <a:pt x="7021476" y="1164484"/>
                </a:cubicBezTo>
                <a:cubicBezTo>
                  <a:pt x="7028800" y="1173524"/>
                  <a:pt x="7015215" y="1205209"/>
                  <a:pt x="7005576" y="1213829"/>
                </a:cubicBezTo>
                <a:cubicBezTo>
                  <a:pt x="6972150" y="1235037"/>
                  <a:pt x="6996546" y="1277327"/>
                  <a:pt x="6970919" y="1294823"/>
                </a:cubicBezTo>
                <a:cubicBezTo>
                  <a:pt x="6967139" y="1300845"/>
                  <a:pt x="6965581" y="1306615"/>
                  <a:pt x="6965413" y="1312193"/>
                </a:cubicBezTo>
                <a:lnTo>
                  <a:pt x="6968106" y="1327626"/>
                </a:lnTo>
                <a:lnTo>
                  <a:pt x="6975202" y="1331644"/>
                </a:lnTo>
                <a:lnTo>
                  <a:pt x="6973366" y="1341276"/>
                </a:lnTo>
                <a:cubicBezTo>
                  <a:pt x="6973720" y="1342166"/>
                  <a:pt x="6974074" y="1343055"/>
                  <a:pt x="6974428" y="1343945"/>
                </a:cubicBezTo>
                <a:cubicBezTo>
                  <a:pt x="6976493" y="1349040"/>
                  <a:pt x="6978286" y="1354080"/>
                  <a:pt x="6978971" y="1359134"/>
                </a:cubicBezTo>
                <a:cubicBezTo>
                  <a:pt x="6974288" y="1373109"/>
                  <a:pt x="6958295" y="1397612"/>
                  <a:pt x="6946335" y="1427803"/>
                </a:cubicBezTo>
                <a:cubicBezTo>
                  <a:pt x="6924178" y="1460349"/>
                  <a:pt x="6924483" y="1505076"/>
                  <a:pt x="6907208" y="1540278"/>
                </a:cubicBezTo>
                <a:lnTo>
                  <a:pt x="6901698" y="1547262"/>
                </a:lnTo>
                <a:lnTo>
                  <a:pt x="6902877" y="1577056"/>
                </a:lnTo>
                <a:cubicBezTo>
                  <a:pt x="6907187" y="1582205"/>
                  <a:pt x="6908314" y="1589568"/>
                  <a:pt x="6904067" y="1595898"/>
                </a:cubicBezTo>
                <a:lnTo>
                  <a:pt x="6891817" y="1703726"/>
                </a:lnTo>
                <a:cubicBezTo>
                  <a:pt x="6890892" y="1739332"/>
                  <a:pt x="6882506" y="1754453"/>
                  <a:pt x="6898520" y="1809535"/>
                </a:cubicBezTo>
                <a:cubicBezTo>
                  <a:pt x="6919736" y="1868036"/>
                  <a:pt x="6890400" y="1952670"/>
                  <a:pt x="6897783" y="2018310"/>
                </a:cubicBezTo>
                <a:cubicBezTo>
                  <a:pt x="6868750" y="2053162"/>
                  <a:pt x="6894827" y="2034561"/>
                  <a:pt x="6887647" y="2071355"/>
                </a:cubicBezTo>
                <a:lnTo>
                  <a:pt x="6888952" y="2141166"/>
                </a:lnTo>
                <a:lnTo>
                  <a:pt x="6887101" y="2154548"/>
                </a:lnTo>
                <a:lnTo>
                  <a:pt x="6880519" y="2158153"/>
                </a:lnTo>
                <a:lnTo>
                  <a:pt x="6873389" y="2178174"/>
                </a:lnTo>
                <a:cubicBezTo>
                  <a:pt x="6871658" y="2185696"/>
                  <a:pt x="6870890" y="2193828"/>
                  <a:pt x="6871679" y="2202858"/>
                </a:cubicBezTo>
                <a:cubicBezTo>
                  <a:pt x="6884787" y="2232772"/>
                  <a:pt x="6852680" y="2283357"/>
                  <a:pt x="6870321" y="2320214"/>
                </a:cubicBezTo>
                <a:cubicBezTo>
                  <a:pt x="6868006" y="2355906"/>
                  <a:pt x="6861023" y="2394678"/>
                  <a:pt x="6857787" y="2417011"/>
                </a:cubicBezTo>
                <a:cubicBezTo>
                  <a:pt x="6846931" y="2426377"/>
                  <a:pt x="6863720" y="2456509"/>
                  <a:pt x="6850905" y="2454207"/>
                </a:cubicBezTo>
                <a:cubicBezTo>
                  <a:pt x="6856659" y="2464947"/>
                  <a:pt x="6853850" y="2476105"/>
                  <a:pt x="6848900" y="2487203"/>
                </a:cubicBezTo>
                <a:lnTo>
                  <a:pt x="6837487" y="2512282"/>
                </a:lnTo>
                <a:cubicBezTo>
                  <a:pt x="6837823" y="2512961"/>
                  <a:pt x="6838158" y="2513640"/>
                  <a:pt x="6838494" y="2514318"/>
                </a:cubicBezTo>
                <a:cubicBezTo>
                  <a:pt x="6846991" y="2534324"/>
                  <a:pt x="6855486" y="2554328"/>
                  <a:pt x="6863982" y="2574334"/>
                </a:cubicBezTo>
                <a:lnTo>
                  <a:pt x="6862893" y="2579877"/>
                </a:lnTo>
                <a:cubicBezTo>
                  <a:pt x="6862738" y="2585644"/>
                  <a:pt x="6863120" y="2603388"/>
                  <a:pt x="6863047" y="2608928"/>
                </a:cubicBezTo>
                <a:lnTo>
                  <a:pt x="6862462" y="2613111"/>
                </a:lnTo>
                <a:lnTo>
                  <a:pt x="6854084" y="2621996"/>
                </a:lnTo>
                <a:lnTo>
                  <a:pt x="6856559" y="2634265"/>
                </a:lnTo>
                <a:lnTo>
                  <a:pt x="6847985" y="2647237"/>
                </a:lnTo>
                <a:cubicBezTo>
                  <a:pt x="6850226" y="2648158"/>
                  <a:pt x="6852294" y="2649356"/>
                  <a:pt x="6854115" y="2650786"/>
                </a:cubicBezTo>
                <a:lnTo>
                  <a:pt x="6859942" y="2661993"/>
                </a:lnTo>
                <a:lnTo>
                  <a:pt x="6851884" y="2670949"/>
                </a:lnTo>
                <a:cubicBezTo>
                  <a:pt x="6864376" y="2672007"/>
                  <a:pt x="6849871" y="2681695"/>
                  <a:pt x="6846115" y="2690255"/>
                </a:cubicBezTo>
                <a:lnTo>
                  <a:pt x="6846964" y="2695683"/>
                </a:lnTo>
                <a:lnTo>
                  <a:pt x="6836011" y="2713964"/>
                </a:lnTo>
                <a:lnTo>
                  <a:pt x="6830478" y="2730175"/>
                </a:lnTo>
                <a:lnTo>
                  <a:pt x="6841091" y="2763497"/>
                </a:lnTo>
                <a:lnTo>
                  <a:pt x="6803520" y="3051539"/>
                </a:lnTo>
                <a:cubicBezTo>
                  <a:pt x="6790420" y="3165645"/>
                  <a:pt x="6749912" y="3216611"/>
                  <a:pt x="6733280" y="3335396"/>
                </a:cubicBezTo>
                <a:lnTo>
                  <a:pt x="6735884" y="3456509"/>
                </a:lnTo>
                <a:lnTo>
                  <a:pt x="6715764" y="3531827"/>
                </a:lnTo>
                <a:lnTo>
                  <a:pt x="6730329" y="3570877"/>
                </a:lnTo>
                <a:lnTo>
                  <a:pt x="6727426" y="3583849"/>
                </a:lnTo>
                <a:lnTo>
                  <a:pt x="6718706" y="3592763"/>
                </a:lnTo>
                <a:cubicBezTo>
                  <a:pt x="6707946" y="3613948"/>
                  <a:pt x="6713985" y="3641245"/>
                  <a:pt x="6693350" y="3653485"/>
                </a:cubicBezTo>
                <a:cubicBezTo>
                  <a:pt x="6688922" y="3659316"/>
                  <a:pt x="6686748" y="3664985"/>
                  <a:pt x="6685983" y="3670528"/>
                </a:cubicBezTo>
                <a:lnTo>
                  <a:pt x="6687033" y="3685990"/>
                </a:lnTo>
                <a:lnTo>
                  <a:pt x="6693711" y="3690283"/>
                </a:lnTo>
                <a:lnTo>
                  <a:pt x="6690843" y="3699787"/>
                </a:lnTo>
                <a:cubicBezTo>
                  <a:pt x="6691104" y="3700686"/>
                  <a:pt x="6691364" y="3701586"/>
                  <a:pt x="6691624" y="3702486"/>
                </a:cubicBezTo>
                <a:cubicBezTo>
                  <a:pt x="6693145" y="3707637"/>
                  <a:pt x="6694400" y="3712728"/>
                  <a:pt x="6694549" y="3717784"/>
                </a:cubicBezTo>
                <a:cubicBezTo>
                  <a:pt x="6659304" y="3711701"/>
                  <a:pt x="6689997" y="3759789"/>
                  <a:pt x="6662489" y="3746229"/>
                </a:cubicBezTo>
                <a:cubicBezTo>
                  <a:pt x="6642637" y="3780750"/>
                  <a:pt x="6605132" y="3867558"/>
                  <a:pt x="6575429" y="3924910"/>
                </a:cubicBezTo>
                <a:lnTo>
                  <a:pt x="6538994" y="3989353"/>
                </a:lnTo>
                <a:lnTo>
                  <a:pt x="6535698" y="4033899"/>
                </a:lnTo>
                <a:cubicBezTo>
                  <a:pt x="6533175" y="4070470"/>
                  <a:pt x="6530536" y="4110146"/>
                  <a:pt x="6527053" y="4142250"/>
                </a:cubicBezTo>
                <a:cubicBezTo>
                  <a:pt x="6519001" y="4200007"/>
                  <a:pt x="6506061" y="4278998"/>
                  <a:pt x="6501843" y="4329442"/>
                </a:cubicBezTo>
                <a:cubicBezTo>
                  <a:pt x="6495642" y="4381764"/>
                  <a:pt x="6492993" y="4433012"/>
                  <a:pt x="6489841" y="4456184"/>
                </a:cubicBezTo>
                <a:lnTo>
                  <a:pt x="6482918" y="4468478"/>
                </a:lnTo>
                <a:lnTo>
                  <a:pt x="6484019" y="4469862"/>
                </a:lnTo>
                <a:cubicBezTo>
                  <a:pt x="6485835" y="4476321"/>
                  <a:pt x="6484493" y="4480555"/>
                  <a:pt x="6481759" y="4483797"/>
                </a:cubicBezTo>
                <a:lnTo>
                  <a:pt x="6477370" y="4487091"/>
                </a:lnTo>
                <a:lnTo>
                  <a:pt x="6474598" y="4496728"/>
                </a:lnTo>
                <a:lnTo>
                  <a:pt x="6465848" y="4515918"/>
                </a:lnTo>
                <a:cubicBezTo>
                  <a:pt x="6466332" y="4517049"/>
                  <a:pt x="6466814" y="4518182"/>
                  <a:pt x="6467296" y="4519316"/>
                </a:cubicBezTo>
                <a:lnTo>
                  <a:pt x="6458903" y="4547957"/>
                </a:lnTo>
                <a:lnTo>
                  <a:pt x="6460248" y="4548262"/>
                </a:lnTo>
                <a:cubicBezTo>
                  <a:pt x="6463078" y="4549595"/>
                  <a:pt x="6464808" y="4551811"/>
                  <a:pt x="6464276" y="4555939"/>
                </a:cubicBezTo>
                <a:cubicBezTo>
                  <a:pt x="6486531" y="4548276"/>
                  <a:pt x="6472165" y="4557977"/>
                  <a:pt x="6468635" y="4570815"/>
                </a:cubicBezTo>
                <a:cubicBezTo>
                  <a:pt x="6472622" y="4583801"/>
                  <a:pt x="6485098" y="4622347"/>
                  <a:pt x="6488206" y="4633846"/>
                </a:cubicBezTo>
                <a:lnTo>
                  <a:pt x="6487272" y="4639816"/>
                </a:lnTo>
                <a:lnTo>
                  <a:pt x="6487581" y="4639923"/>
                </a:lnTo>
                <a:cubicBezTo>
                  <a:pt x="6488082" y="4641190"/>
                  <a:pt x="6488037" y="4643141"/>
                  <a:pt x="6487249" y="4646192"/>
                </a:cubicBezTo>
                <a:lnTo>
                  <a:pt x="6485570" y="4650706"/>
                </a:lnTo>
                <a:lnTo>
                  <a:pt x="6483759" y="4662290"/>
                </a:lnTo>
                <a:cubicBezTo>
                  <a:pt x="6484278" y="4663587"/>
                  <a:pt x="6484797" y="4664883"/>
                  <a:pt x="6485315" y="4666180"/>
                </a:cubicBezTo>
                <a:lnTo>
                  <a:pt x="6489077" y="4667585"/>
                </a:lnTo>
                <a:lnTo>
                  <a:pt x="6488467" y="4668660"/>
                </a:lnTo>
                <a:cubicBezTo>
                  <a:pt x="6480300" y="4676831"/>
                  <a:pt x="6469898" y="4679345"/>
                  <a:pt x="6496179" y="4689807"/>
                </a:cubicBezTo>
                <a:cubicBezTo>
                  <a:pt x="6482141" y="4708535"/>
                  <a:pt x="6498545" y="4712235"/>
                  <a:pt x="6500957" y="4737890"/>
                </a:cubicBezTo>
                <a:cubicBezTo>
                  <a:pt x="6488706" y="4748600"/>
                  <a:pt x="6491350" y="4757223"/>
                  <a:pt x="6498641" y="4765657"/>
                </a:cubicBezTo>
                <a:cubicBezTo>
                  <a:pt x="6490164" y="4790618"/>
                  <a:pt x="6498852" y="4813399"/>
                  <a:pt x="6497829" y="4841463"/>
                </a:cubicBezTo>
                <a:lnTo>
                  <a:pt x="6521578" y="4969863"/>
                </a:lnTo>
                <a:lnTo>
                  <a:pt x="6518695" y="4974028"/>
                </a:lnTo>
                <a:cubicBezTo>
                  <a:pt x="6517064" y="4976933"/>
                  <a:pt x="6516439" y="4978909"/>
                  <a:pt x="6516513" y="4980318"/>
                </a:cubicBezTo>
                <a:lnTo>
                  <a:pt x="6516763" y="4980501"/>
                </a:lnTo>
                <a:lnTo>
                  <a:pt x="6514121" y="4986338"/>
                </a:lnTo>
                <a:lnTo>
                  <a:pt x="6511173" y="4991296"/>
                </a:lnTo>
                <a:cubicBezTo>
                  <a:pt x="6522961" y="5019829"/>
                  <a:pt x="6534748" y="5048361"/>
                  <a:pt x="6546537" y="5076895"/>
                </a:cubicBezTo>
                <a:lnTo>
                  <a:pt x="6544581" y="5081568"/>
                </a:lnTo>
                <a:cubicBezTo>
                  <a:pt x="6543589" y="5084748"/>
                  <a:pt x="6543387" y="5086810"/>
                  <a:pt x="6543750" y="5088173"/>
                </a:cubicBezTo>
                <a:lnTo>
                  <a:pt x="6544034" y="5088300"/>
                </a:lnTo>
                <a:lnTo>
                  <a:pt x="6542660" y="5094558"/>
                </a:lnTo>
                <a:cubicBezTo>
                  <a:pt x="6539647" y="5105196"/>
                  <a:pt x="6536055" y="5115626"/>
                  <a:pt x="6532096" y="5125620"/>
                </a:cubicBezTo>
                <a:cubicBezTo>
                  <a:pt x="6530494" y="5154527"/>
                  <a:pt x="6532737" y="5244020"/>
                  <a:pt x="6533049" y="5268004"/>
                </a:cubicBezTo>
                <a:cubicBezTo>
                  <a:pt x="6533356" y="5268513"/>
                  <a:pt x="6533664" y="5269021"/>
                  <a:pt x="6533970" y="5269530"/>
                </a:cubicBezTo>
                <a:lnTo>
                  <a:pt x="6502603" y="5390941"/>
                </a:lnTo>
                <a:cubicBezTo>
                  <a:pt x="6487576" y="5438194"/>
                  <a:pt x="6471524" y="5465286"/>
                  <a:pt x="6477660" y="5539927"/>
                </a:cubicBezTo>
                <a:cubicBezTo>
                  <a:pt x="6469926" y="5610775"/>
                  <a:pt x="6461800" y="5740573"/>
                  <a:pt x="6456458" y="5791594"/>
                </a:cubicBezTo>
                <a:cubicBezTo>
                  <a:pt x="6427890" y="5787060"/>
                  <a:pt x="6468179" y="5849672"/>
                  <a:pt x="6434556" y="5855206"/>
                </a:cubicBezTo>
                <a:cubicBezTo>
                  <a:pt x="6436026" y="5860240"/>
                  <a:pt x="6415712" y="5868910"/>
                  <a:pt x="6418454" y="5873582"/>
                </a:cubicBezTo>
                <a:cubicBezTo>
                  <a:pt x="6418927" y="5874401"/>
                  <a:pt x="6419401" y="5875218"/>
                  <a:pt x="6419875" y="5876037"/>
                </a:cubicBezTo>
                <a:lnTo>
                  <a:pt x="6419775" y="5886534"/>
                </a:lnTo>
                <a:lnTo>
                  <a:pt x="6426971" y="5888644"/>
                </a:lnTo>
                <a:cubicBezTo>
                  <a:pt x="6428647" y="5893707"/>
                  <a:pt x="6430322" y="5898769"/>
                  <a:pt x="6431999" y="5903832"/>
                </a:cubicBezTo>
                <a:cubicBezTo>
                  <a:pt x="6432764" y="5909651"/>
                  <a:pt x="6432285" y="5916068"/>
                  <a:pt x="6429798" y="5923391"/>
                </a:cubicBezTo>
                <a:cubicBezTo>
                  <a:pt x="6409104" y="5948880"/>
                  <a:pt x="6461339" y="5981626"/>
                  <a:pt x="6434072" y="6013205"/>
                </a:cubicBezTo>
                <a:cubicBezTo>
                  <a:pt x="6426624" y="6024901"/>
                  <a:pt x="6431095" y="6066777"/>
                  <a:pt x="6439333" y="6074018"/>
                </a:cubicBezTo>
                <a:cubicBezTo>
                  <a:pt x="6439795" y="6081731"/>
                  <a:pt x="6453428" y="6126985"/>
                  <a:pt x="6463083" y="6130837"/>
                </a:cubicBezTo>
                <a:cubicBezTo>
                  <a:pt x="6474368" y="6137057"/>
                  <a:pt x="6441750" y="6156330"/>
                  <a:pt x="6457360" y="6152982"/>
                </a:cubicBezTo>
                <a:cubicBezTo>
                  <a:pt x="6454563" y="6186619"/>
                  <a:pt x="6497804" y="6191636"/>
                  <a:pt x="6495529" y="6221100"/>
                </a:cubicBezTo>
                <a:cubicBezTo>
                  <a:pt x="6497396" y="6222126"/>
                  <a:pt x="6506682" y="6257468"/>
                  <a:pt x="6514948" y="6287550"/>
                </a:cubicBezTo>
                <a:cubicBezTo>
                  <a:pt x="6523215" y="6317632"/>
                  <a:pt x="6556102" y="6391312"/>
                  <a:pt x="6545124" y="6401595"/>
                </a:cubicBezTo>
                <a:cubicBezTo>
                  <a:pt x="6546214" y="6423902"/>
                  <a:pt x="6525024" y="6432919"/>
                  <a:pt x="6525833" y="6487110"/>
                </a:cubicBezTo>
                <a:cubicBezTo>
                  <a:pt x="6547115" y="6574474"/>
                  <a:pt x="6547900" y="6553611"/>
                  <a:pt x="6554825" y="6588589"/>
                </a:cubicBezTo>
                <a:cubicBezTo>
                  <a:pt x="6583783" y="6637976"/>
                  <a:pt x="6536155" y="6687723"/>
                  <a:pt x="6601569" y="6769963"/>
                </a:cubicBezTo>
                <a:cubicBezTo>
                  <a:pt x="6623036" y="6819284"/>
                  <a:pt x="6607516" y="6817955"/>
                  <a:pt x="6620945" y="6835814"/>
                </a:cubicBezTo>
                <a:lnTo>
                  <a:pt x="6625906" y="6858000"/>
                </a:lnTo>
                <a:lnTo>
                  <a:pt x="723901" y="6858000"/>
                </a:lnTo>
                <a:lnTo>
                  <a:pt x="50196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5FA76551-BBA5-3003-BF48-C1B23FEB578B}"/>
              </a:ext>
            </a:extLst>
          </p:cNvPr>
          <p:cNvSpPr txBox="1"/>
          <p:nvPr/>
        </p:nvSpPr>
        <p:spPr>
          <a:xfrm>
            <a:off x="338422" y="189875"/>
            <a:ext cx="5562706" cy="1426234"/>
          </a:xfrm>
          <a:prstGeom prst="rect">
            <a:avLst/>
          </a:prstGeom>
        </p:spPr>
        <p:txBody>
          <a:bodyPr vert="horz" lIns="91440" tIns="45720" rIns="91440" bIns="45720" rtlCol="0" anchor="ctr">
            <a:normAutofit/>
          </a:bodyPr>
          <a:lstStyle/>
          <a:p>
            <a:pPr defTabSz="914400">
              <a:lnSpc>
                <a:spcPct val="110000"/>
              </a:lnSpc>
              <a:spcBef>
                <a:spcPct val="0"/>
              </a:spcBef>
              <a:spcAft>
                <a:spcPts val="600"/>
              </a:spcAft>
            </a:pPr>
            <a:r>
              <a:rPr lang="en-US" sz="2800" b="1" u="sng" cap="all" spc="600">
                <a:solidFill>
                  <a:schemeClr val="tx1">
                    <a:lumMod val="85000"/>
                    <a:lumOff val="15000"/>
                  </a:schemeClr>
                </a:solidFill>
                <a:latin typeface="Arial" panose="020B0604020202020204" pitchFamily="34" charset="0"/>
                <a:ea typeface="Batang" panose="02030600000101010101" pitchFamily="18" charset="-127"/>
                <a:cs typeface="Arial" panose="020B0604020202020204" pitchFamily="34" charset="0"/>
              </a:rPr>
              <a:t>Peripheral Arterial Disease</a:t>
            </a:r>
          </a:p>
        </p:txBody>
      </p:sp>
      <p:sp>
        <p:nvSpPr>
          <p:cNvPr id="3" name="TextBox 2">
            <a:extLst>
              <a:ext uri="{FF2B5EF4-FFF2-40B4-BE49-F238E27FC236}">
                <a16:creationId xmlns:a16="http://schemas.microsoft.com/office/drawing/2014/main" id="{47A9ABC2-0117-74B4-31AD-94496B8C1773}"/>
              </a:ext>
            </a:extLst>
          </p:cNvPr>
          <p:cNvSpPr txBox="1"/>
          <p:nvPr/>
        </p:nvSpPr>
        <p:spPr>
          <a:xfrm>
            <a:off x="348566" y="1805984"/>
            <a:ext cx="5216426" cy="4536668"/>
          </a:xfrm>
          <a:prstGeom prst="rect">
            <a:avLst/>
          </a:prstGeom>
        </p:spPr>
        <p:txBody>
          <a:bodyPr vert="horz" lIns="91440" tIns="45720" rIns="91440" bIns="45720" rtlCol="0">
            <a:noAutofit/>
          </a:bodyPr>
          <a:lstStyle/>
          <a:p>
            <a:pPr defTabSz="914400">
              <a:lnSpc>
                <a:spcPct val="90000"/>
              </a:lnSpc>
              <a:spcAft>
                <a:spcPts val="600"/>
              </a:spcAft>
            </a:pPr>
            <a:r>
              <a:rPr lang="en-US" spc="50">
                <a:solidFill>
                  <a:schemeClr val="tx1">
                    <a:lumMod val="85000"/>
                    <a:lumOff val="15000"/>
                  </a:schemeClr>
                </a:solidFill>
                <a:latin typeface="Arial" panose="020B0604020202020204" pitchFamily="34" charset="0"/>
                <a:ea typeface="Batang" panose="02030600000101010101" pitchFamily="18" charset="-127"/>
                <a:cs typeface="Arial" panose="020B0604020202020204" pitchFamily="34" charset="0"/>
              </a:rPr>
              <a:t>The constriction or obstruction of the arteries brought on by the buildup of fatty plaques in the arteries is known as peripheral arterial disease (PAD). It is an accurate prognosticator of cardiovascular and all-cause of mortality deaths. According to </a:t>
            </a:r>
            <a:r>
              <a:rPr lang="en-US" spc="50" err="1">
                <a:solidFill>
                  <a:schemeClr val="tx1">
                    <a:lumMod val="85000"/>
                    <a:lumOff val="15000"/>
                  </a:schemeClr>
                </a:solidFill>
                <a:latin typeface="Arial" panose="020B0604020202020204" pitchFamily="34" charset="0"/>
                <a:ea typeface="Batang" panose="02030600000101010101" pitchFamily="18" charset="-127"/>
                <a:cs typeface="Arial" panose="020B0604020202020204" pitchFamily="34" charset="0"/>
              </a:rPr>
              <a:t>Shamaki</a:t>
            </a:r>
            <a:r>
              <a:rPr lang="en-US" spc="50">
                <a:solidFill>
                  <a:schemeClr val="tx1">
                    <a:lumMod val="85000"/>
                    <a:lumOff val="15000"/>
                  </a:schemeClr>
                </a:solidFill>
                <a:latin typeface="Arial" panose="020B0604020202020204" pitchFamily="34" charset="0"/>
                <a:ea typeface="Batang" panose="02030600000101010101" pitchFamily="18" charset="-127"/>
                <a:cs typeface="Arial" panose="020B0604020202020204" pitchFamily="34" charset="0"/>
              </a:rPr>
              <a:t> et al. (2021) 45% increase in the probability of developing coronary artery disease and 35% can amplify in developing coronary artery disease. Intermittent claudication is the primary symptom which causes cramping, leg pain and  numbness which are two common symptoms for type 2 diabetes. Diagnosis tests may include ankle-brachial index (ABI), where a treatment for the person centered will be focused on their lifestyle changes to improve circulation of the leg or surgical procedures to restore blood flow.</a:t>
            </a:r>
          </a:p>
        </p:txBody>
      </p:sp>
      <p:pic>
        <p:nvPicPr>
          <p:cNvPr id="4" name="Picture 3" descr="A diagram of a leg arteries and veins&#10;&#10;AI-generated content may be incorrect.">
            <a:extLst>
              <a:ext uri="{FF2B5EF4-FFF2-40B4-BE49-F238E27FC236}">
                <a16:creationId xmlns:a16="http://schemas.microsoft.com/office/drawing/2014/main" id="{BE964D1A-D4BE-AECE-8A1F-CB0100B8F4B4}"/>
              </a:ext>
            </a:extLst>
          </p:cNvPr>
          <p:cNvPicPr>
            <a:picLocks noChangeAspect="1"/>
          </p:cNvPicPr>
          <p:nvPr/>
        </p:nvPicPr>
        <p:blipFill>
          <a:blip r:embed="rId7"/>
          <a:stretch>
            <a:fillRect/>
          </a:stretch>
        </p:blipFill>
        <p:spPr>
          <a:xfrm>
            <a:off x="7758351" y="1334724"/>
            <a:ext cx="3447170" cy="3668516"/>
          </a:xfrm>
          <a:prstGeom prst="rect">
            <a:avLst/>
          </a:prstGeom>
        </p:spPr>
      </p:pic>
      <p:sp>
        <p:nvSpPr>
          <p:cNvPr id="5" name="TextBox 4">
            <a:extLst>
              <a:ext uri="{FF2B5EF4-FFF2-40B4-BE49-F238E27FC236}">
                <a16:creationId xmlns:a16="http://schemas.microsoft.com/office/drawing/2014/main" id="{8BE54475-C5BE-A2DC-D9A8-E2A199118D08}"/>
              </a:ext>
            </a:extLst>
          </p:cNvPr>
          <p:cNvSpPr txBox="1"/>
          <p:nvPr/>
        </p:nvSpPr>
        <p:spPr>
          <a:xfrm>
            <a:off x="9039617" y="5829017"/>
            <a:ext cx="1567417" cy="369332"/>
          </a:xfrm>
          <a:prstGeom prst="rect">
            <a:avLst/>
          </a:prstGeom>
          <a:noFill/>
        </p:spPr>
        <p:txBody>
          <a:bodyPr wrap="none" rtlCol="0">
            <a:spAutoFit/>
          </a:bodyPr>
          <a:lstStyle/>
          <a:p>
            <a:r>
              <a:rPr lang="en-GB"/>
              <a:t>(Guniita, 2015)</a:t>
            </a:r>
          </a:p>
        </p:txBody>
      </p:sp>
      <p:pic>
        <p:nvPicPr>
          <p:cNvPr id="7" name="Recorded Sound">
            <a:hlinkClick r:id="" action="ppaction://media"/>
            <a:extLst>
              <a:ext uri="{FF2B5EF4-FFF2-40B4-BE49-F238E27FC236}">
                <a16:creationId xmlns:a16="http://schemas.microsoft.com/office/drawing/2014/main" id="{6A94ED66-0265-7AE8-7AE9-3CA7DDA5854B}"/>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6470082" y="5770001"/>
            <a:ext cx="487363" cy="487363"/>
          </a:xfrm>
          <a:prstGeom prst="rect">
            <a:avLst/>
          </a:prstGeom>
        </p:spPr>
      </p:pic>
    </p:spTree>
    <p:extLst>
      <p:ext uri="{BB962C8B-B14F-4D97-AF65-F5344CB8AC3E}">
        <p14:creationId xmlns:p14="http://schemas.microsoft.com/office/powerpoint/2010/main" val="4033698680"/>
      </p:ext>
    </p:extLst>
  </p:cSld>
  <p:clrMapOvr>
    <a:masterClrMapping/>
  </p:clrMapOvr>
  <mc:AlternateContent xmlns:mc="http://schemas.openxmlformats.org/markup-compatibility/2006" xmlns:p14="http://schemas.microsoft.com/office/powerpoint/2010/main">
    <mc:Choice Requires="p14">
      <p:transition spd="slow" p14:dur="2000" advTm="85361"/>
    </mc:Choice>
    <mc:Fallback xmlns="">
      <p:transition spd="slow" advTm="8536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7315"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1478E5B-BAA7-BFC3-22CE-FF510942488B}"/>
              </a:ext>
            </a:extLst>
          </p:cNvPr>
          <p:cNvSpPr txBox="1"/>
          <p:nvPr/>
        </p:nvSpPr>
        <p:spPr>
          <a:xfrm>
            <a:off x="4616970" y="149903"/>
            <a:ext cx="3339376" cy="646331"/>
          </a:xfrm>
          <a:prstGeom prst="rect">
            <a:avLst/>
          </a:prstGeom>
          <a:noFill/>
        </p:spPr>
        <p:txBody>
          <a:bodyPr wrap="none" rtlCol="0">
            <a:spAutoFit/>
          </a:bodyPr>
          <a:lstStyle/>
          <a:p>
            <a:r>
              <a:rPr lang="en-GB" sz="3600" b="1" u="sng">
                <a:latin typeface="Arial" panose="020B0604020202020204" pitchFamily="34" charset="0"/>
                <a:cs typeface="Arial" panose="020B0604020202020204" pitchFamily="34" charset="0"/>
              </a:rPr>
              <a:t>Aortic disease</a:t>
            </a:r>
          </a:p>
        </p:txBody>
      </p:sp>
      <p:sp>
        <p:nvSpPr>
          <p:cNvPr id="3" name="TextBox 2">
            <a:extLst>
              <a:ext uri="{FF2B5EF4-FFF2-40B4-BE49-F238E27FC236}">
                <a16:creationId xmlns:a16="http://schemas.microsoft.com/office/drawing/2014/main" id="{B3A61618-4194-7EB2-6CAE-EC6CA69CC83F}"/>
              </a:ext>
            </a:extLst>
          </p:cNvPr>
          <p:cNvSpPr txBox="1"/>
          <p:nvPr/>
        </p:nvSpPr>
        <p:spPr>
          <a:xfrm>
            <a:off x="302809" y="785363"/>
            <a:ext cx="11436907" cy="4093428"/>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The term ‘Aortic disease’ is described as a collection of disorders that impact the aorta, it’s the biggest artery in the body which transports blood enriched with oxygen from the heart to the body’s other organs. The most prevalent types formed is </a:t>
            </a:r>
            <a:r>
              <a:rPr lang="en-GB" sz="2000" b="1" dirty="0">
                <a:latin typeface="Arial" panose="020B0604020202020204" pitchFamily="34" charset="0"/>
                <a:cs typeface="Arial" panose="020B0604020202020204" pitchFamily="34" charset="0"/>
              </a:rPr>
              <a:t>Aortic dissection </a:t>
            </a:r>
            <a:r>
              <a:rPr lang="en-GB" sz="2000" dirty="0">
                <a:latin typeface="Arial" panose="020B0604020202020204" pitchFamily="34" charset="0"/>
                <a:cs typeface="Arial" panose="020B0604020202020204" pitchFamily="34" charset="0"/>
              </a:rPr>
              <a:t>and </a:t>
            </a:r>
            <a:r>
              <a:rPr lang="en-GB" sz="2000" b="1" dirty="0">
                <a:latin typeface="Arial" panose="020B0604020202020204" pitchFamily="34" charset="0"/>
                <a:cs typeface="Arial" panose="020B0604020202020204" pitchFamily="34" charset="0"/>
              </a:rPr>
              <a:t>Aortic aneurysm</a:t>
            </a:r>
            <a:r>
              <a:rPr lang="en-GB" sz="2000" dirty="0">
                <a:latin typeface="Arial" panose="020B0604020202020204" pitchFamily="34" charset="0"/>
                <a:cs typeface="Arial" panose="020B0604020202020204" pitchFamily="34" charset="0"/>
              </a:rPr>
              <a:t>.</a:t>
            </a:r>
          </a:p>
          <a:p>
            <a:endParaRPr lang="en-GB" sz="2000"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Aortic dissection</a:t>
            </a:r>
            <a:r>
              <a:rPr lang="en-GB" sz="2000" dirty="0">
                <a:latin typeface="Arial" panose="020B0604020202020204" pitchFamily="34" charset="0"/>
                <a:cs typeface="Arial" panose="020B0604020202020204" pitchFamily="34" charset="0"/>
              </a:rPr>
              <a:t>= When a portion of the aorta wall fails and protrudes outward, it results in an aortic aneurysm.</a:t>
            </a:r>
          </a:p>
          <a:p>
            <a:endParaRPr lang="en-GB" sz="2000"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Aortic aneurysm</a:t>
            </a:r>
            <a:r>
              <a:rPr lang="en-GB" sz="2000" dirty="0">
                <a:latin typeface="Arial" panose="020B0604020202020204" pitchFamily="34" charset="0"/>
                <a:cs typeface="Arial" panose="020B0604020202020204" pitchFamily="34" charset="0"/>
              </a:rPr>
              <a:t>= When the aorta's inner layer splits, that causes the blood to pass between the wall layers, producing excruciating agony and perhaps harming organs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Conditions can include back, chest and abdominal pain, that includes shortness of breath and Low blood pressure(Schillinger et al., 2002). Treatments will include medication to control blood pressure or surgery repairing of the aorta.</a:t>
            </a:r>
          </a:p>
        </p:txBody>
      </p:sp>
      <p:pic>
        <p:nvPicPr>
          <p:cNvPr id="4" name="Recorded Sound">
            <a:hlinkClick r:id="" action="ppaction://media"/>
            <a:extLst>
              <a:ext uri="{FF2B5EF4-FFF2-40B4-BE49-F238E27FC236}">
                <a16:creationId xmlns:a16="http://schemas.microsoft.com/office/drawing/2014/main" id="{498A9A7B-89F9-7C29-04D7-196E7ADB644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77580" y="5482296"/>
            <a:ext cx="487363" cy="487363"/>
          </a:xfrm>
          <a:prstGeom prst="rect">
            <a:avLst/>
          </a:prstGeom>
        </p:spPr>
      </p:pic>
    </p:spTree>
    <p:extLst>
      <p:ext uri="{BB962C8B-B14F-4D97-AF65-F5344CB8AC3E}">
        <p14:creationId xmlns:p14="http://schemas.microsoft.com/office/powerpoint/2010/main" val="1408327505"/>
      </p:ext>
    </p:extLst>
  </p:cSld>
  <p:clrMapOvr>
    <a:masterClrMapping/>
  </p:clrMapOvr>
  <mc:AlternateContent xmlns:mc="http://schemas.openxmlformats.org/markup-compatibility/2006" xmlns:p14="http://schemas.microsoft.com/office/powerpoint/2010/main">
    <mc:Choice Requires="p14">
      <p:transition spd="slow" p14:dur="2000" advTm="74089"/>
    </mc:Choice>
    <mc:Fallback xmlns="">
      <p:transition spd="slow" advTm="7408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605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44E05F7-425E-6DB4-BB03-D9BCD928CF4D}"/>
              </a:ext>
            </a:extLst>
          </p:cNvPr>
          <p:cNvSpPr txBox="1"/>
          <p:nvPr/>
        </p:nvSpPr>
        <p:spPr>
          <a:xfrm>
            <a:off x="539646" y="489891"/>
            <a:ext cx="11362543" cy="553998"/>
          </a:xfrm>
          <a:prstGeom prst="rect">
            <a:avLst/>
          </a:prstGeom>
          <a:noFill/>
        </p:spPr>
        <p:txBody>
          <a:bodyPr wrap="square">
            <a:spAutoFit/>
          </a:bodyPr>
          <a:lstStyle/>
          <a:p>
            <a:r>
              <a:rPr lang="en-GB" sz="3000" b="1" u="sng">
                <a:latin typeface="Arial" panose="020B0604020202020204" pitchFamily="34" charset="0"/>
                <a:cs typeface="Arial" panose="020B0604020202020204" pitchFamily="34" charset="0"/>
              </a:rPr>
              <a:t>How Type two Diabetes connected to Cardiovascular disease </a:t>
            </a:r>
          </a:p>
        </p:txBody>
      </p:sp>
      <p:sp>
        <p:nvSpPr>
          <p:cNvPr id="5" name="TextBox 4">
            <a:extLst>
              <a:ext uri="{FF2B5EF4-FFF2-40B4-BE49-F238E27FC236}">
                <a16:creationId xmlns:a16="http://schemas.microsoft.com/office/drawing/2014/main" id="{DA716BC3-207A-3B29-3623-9C93998FE16D}"/>
              </a:ext>
            </a:extLst>
          </p:cNvPr>
          <p:cNvSpPr txBox="1"/>
          <p:nvPr/>
        </p:nvSpPr>
        <p:spPr>
          <a:xfrm>
            <a:off x="404735" y="1364105"/>
            <a:ext cx="11017770" cy="5386090"/>
          </a:xfrm>
          <a:prstGeom prst="rect">
            <a:avLst/>
          </a:prstGeom>
          <a:noFill/>
        </p:spPr>
        <p:txBody>
          <a:bodyPr wrap="square" rtlCol="0">
            <a:spAutoFit/>
          </a:bodyPr>
          <a:lstStyle/>
          <a:p>
            <a:r>
              <a:rPr lang="en-GB" sz="2800">
                <a:latin typeface="Arial" panose="020B0604020202020204" pitchFamily="34" charset="0"/>
                <a:cs typeface="Arial" panose="020B0604020202020204" pitchFamily="34" charset="0"/>
              </a:rPr>
              <a:t>According to Feldman et al. (2019) people with diabetes often experience diabetic neuropathy, which is characterised by discomfort and loss of sensory function that starts distally in the lower extremities caused by damage to the nerves system.</a:t>
            </a:r>
          </a:p>
          <a:p>
            <a:r>
              <a:rPr lang="en-GB" sz="2800">
                <a:latin typeface="Arial" panose="020B0604020202020204" pitchFamily="34" charset="0"/>
                <a:cs typeface="Arial" panose="020B0604020202020204" pitchFamily="34" charset="0"/>
              </a:rPr>
              <a:t>Type 2 diabetes is the contributing factor for cardiovascular disease due to the high glucose level, which causes inflammation to the atherosclerosis. </a:t>
            </a:r>
          </a:p>
          <a:p>
            <a:r>
              <a:rPr lang="en-GB" sz="2800">
                <a:latin typeface="Arial" panose="020B0604020202020204" pitchFamily="34" charset="0"/>
                <a:cs typeface="Arial" panose="020B0604020202020204" pitchFamily="34" charset="0"/>
              </a:rPr>
              <a:t>The restriction of blood flow due to hardening and narrowing of the arteries is a major risk factor for a heart attack and stroke, people with diabetes are more likely to have high blood pressure and high cholesterol due to obesity(Su et al., 2022).</a:t>
            </a:r>
          </a:p>
          <a:p>
            <a:endParaRPr lang="en-GB"/>
          </a:p>
          <a:p>
            <a:endParaRPr lang="en-GB"/>
          </a:p>
        </p:txBody>
      </p:sp>
      <p:pic>
        <p:nvPicPr>
          <p:cNvPr id="3" name="Recorded Sound">
            <a:hlinkClick r:id="" action="ppaction://media"/>
            <a:extLst>
              <a:ext uri="{FF2B5EF4-FFF2-40B4-BE49-F238E27FC236}">
                <a16:creationId xmlns:a16="http://schemas.microsoft.com/office/drawing/2014/main" id="{7522A6D1-AFA1-464E-9C97-C955710EEC3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830700" y="5880746"/>
            <a:ext cx="487363" cy="487363"/>
          </a:xfrm>
          <a:prstGeom prst="rect">
            <a:avLst/>
          </a:prstGeom>
        </p:spPr>
      </p:pic>
    </p:spTree>
    <p:extLst>
      <p:ext uri="{BB962C8B-B14F-4D97-AF65-F5344CB8AC3E}">
        <p14:creationId xmlns:p14="http://schemas.microsoft.com/office/powerpoint/2010/main" val="531106884"/>
      </p:ext>
    </p:extLst>
  </p:cSld>
  <p:clrMapOvr>
    <a:masterClrMapping/>
  </p:clrMapOvr>
  <mc:AlternateContent xmlns:mc="http://schemas.openxmlformats.org/markup-compatibility/2006" xmlns:p14="http://schemas.microsoft.com/office/powerpoint/2010/main">
    <mc:Choice Requires="p14">
      <p:transition spd="slow" p14:dur="2000" advTm="60364"/>
    </mc:Choice>
    <mc:Fallback xmlns="">
      <p:transition spd="slow" advTm="6036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929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Table 10">
            <a:extLst>
              <a:ext uri="{FF2B5EF4-FFF2-40B4-BE49-F238E27FC236}">
                <a16:creationId xmlns:a16="http://schemas.microsoft.com/office/drawing/2014/main" id="{7C5E9EED-4DD9-1934-C45D-1FD7390E8102}"/>
              </a:ext>
            </a:extLst>
          </p:cNvPr>
          <p:cNvGraphicFramePr>
            <a:graphicFrameLocks noGrp="1"/>
          </p:cNvGraphicFramePr>
          <p:nvPr>
            <p:extLst>
              <p:ext uri="{D42A27DB-BD31-4B8C-83A1-F6EECF244321}">
                <p14:modId xmlns:p14="http://schemas.microsoft.com/office/powerpoint/2010/main" val="1822223086"/>
              </p:ext>
            </p:extLst>
          </p:nvPr>
        </p:nvGraphicFramePr>
        <p:xfrm>
          <a:off x="188209" y="794613"/>
          <a:ext cx="5103319" cy="2915367"/>
        </p:xfrm>
        <a:graphic>
          <a:graphicData uri="http://schemas.openxmlformats.org/drawingml/2006/table">
            <a:tbl>
              <a:tblPr firstRow="1" bandRow="1">
                <a:tableStyleId>{5940675A-B579-460E-94D1-54222C63F5DA}</a:tableStyleId>
              </a:tblPr>
              <a:tblGrid>
                <a:gridCol w="1925404">
                  <a:extLst>
                    <a:ext uri="{9D8B030D-6E8A-4147-A177-3AD203B41FA5}">
                      <a16:colId xmlns:a16="http://schemas.microsoft.com/office/drawing/2014/main" val="1788639320"/>
                    </a:ext>
                  </a:extLst>
                </a:gridCol>
                <a:gridCol w="3177915">
                  <a:extLst>
                    <a:ext uri="{9D8B030D-6E8A-4147-A177-3AD203B41FA5}">
                      <a16:colId xmlns:a16="http://schemas.microsoft.com/office/drawing/2014/main" val="1376291540"/>
                    </a:ext>
                  </a:extLst>
                </a:gridCol>
              </a:tblGrid>
              <a:tr h="625854">
                <a:tc>
                  <a:txBody>
                    <a:bodyPr/>
                    <a:lstStyle/>
                    <a:p>
                      <a:r>
                        <a:rPr lang="en-GB" b="1">
                          <a:latin typeface="Arial" panose="020B0604020202020204" pitchFamily="34" charset="0"/>
                          <a:cs typeface="Arial" panose="020B0604020202020204" pitchFamily="34" charset="0"/>
                        </a:rPr>
                        <a:t>Name of Patient and</a:t>
                      </a:r>
                    </a:p>
                    <a:p>
                      <a:r>
                        <a:rPr lang="en-GB" b="1">
                          <a:latin typeface="Arial" panose="020B0604020202020204" pitchFamily="34" charset="0"/>
                          <a:cs typeface="Arial" panose="020B0604020202020204" pitchFamily="34" charset="0"/>
                        </a:rPr>
                        <a:t>Address</a:t>
                      </a:r>
                    </a:p>
                  </a:txBody>
                  <a:tcPr/>
                </a:tc>
                <a:tc>
                  <a:txBody>
                    <a:bodyPr/>
                    <a:lstStyle/>
                    <a:p>
                      <a:r>
                        <a:rPr lang="en-GB">
                          <a:latin typeface="Arial" panose="020B0604020202020204" pitchFamily="34" charset="0"/>
                          <a:cs typeface="Arial" panose="020B0604020202020204" pitchFamily="34" charset="0"/>
                        </a:rPr>
                        <a:t>Mr </a:t>
                      </a:r>
                      <a:r>
                        <a:rPr lang="en-GB" err="1">
                          <a:latin typeface="Arial" panose="020B0604020202020204" pitchFamily="34" charset="0"/>
                          <a:cs typeface="Arial" panose="020B0604020202020204" pitchFamily="34" charset="0"/>
                        </a:rPr>
                        <a:t>Ayudi</a:t>
                      </a:r>
                      <a:r>
                        <a:rPr lang="en-GB">
                          <a:latin typeface="Arial" panose="020B0604020202020204" pitchFamily="34" charset="0"/>
                          <a:cs typeface="Arial" panose="020B0604020202020204" pitchFamily="34" charset="0"/>
                        </a:rPr>
                        <a:t> Ali</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111 Minutes Road, B89 1QS</a:t>
                      </a:r>
                    </a:p>
                  </a:txBody>
                  <a:tcPr/>
                </a:tc>
                <a:extLst>
                  <a:ext uri="{0D108BD9-81ED-4DB2-BD59-A6C34878D82A}">
                    <a16:rowId xmlns:a16="http://schemas.microsoft.com/office/drawing/2014/main" val="1260452459"/>
                  </a:ext>
                </a:extLst>
              </a:tr>
              <a:tr h="453629">
                <a:tc>
                  <a:txBody>
                    <a:bodyPr/>
                    <a:lstStyle/>
                    <a:p>
                      <a:r>
                        <a:rPr lang="en-GB" b="1">
                          <a:latin typeface="Arial" panose="020B0604020202020204" pitchFamily="34" charset="0"/>
                          <a:cs typeface="Arial" panose="020B0604020202020204" pitchFamily="34" charset="0"/>
                        </a:rPr>
                        <a:t>D.O.B / Age</a:t>
                      </a:r>
                    </a:p>
                  </a:txBody>
                  <a:tcPr/>
                </a:tc>
                <a:tc>
                  <a:txBody>
                    <a:bodyPr/>
                    <a:lstStyle/>
                    <a:p>
                      <a:r>
                        <a:rPr lang="en-GB">
                          <a:latin typeface="Arial" panose="020B0604020202020204" pitchFamily="34" charset="0"/>
                          <a:cs typeface="Arial" panose="020B0604020202020204" pitchFamily="34" charset="0"/>
                        </a:rPr>
                        <a:t>25/01/1966 (66 years old)</a:t>
                      </a:r>
                    </a:p>
                  </a:txBody>
                  <a:tcPr/>
                </a:tc>
                <a:extLst>
                  <a:ext uri="{0D108BD9-81ED-4DB2-BD59-A6C34878D82A}">
                    <a16:rowId xmlns:a16="http://schemas.microsoft.com/office/drawing/2014/main" val="925325643"/>
                  </a:ext>
                </a:extLst>
              </a:tr>
              <a:tr h="453629">
                <a:tc>
                  <a:txBody>
                    <a:bodyPr/>
                    <a:lstStyle/>
                    <a:p>
                      <a:r>
                        <a:rPr lang="en-GB" b="1">
                          <a:latin typeface="Arial" panose="020B0604020202020204" pitchFamily="34" charset="0"/>
                          <a:cs typeface="Arial" panose="020B0604020202020204" pitchFamily="34" charset="0"/>
                        </a:rPr>
                        <a:t>Gender</a:t>
                      </a:r>
                    </a:p>
                  </a:txBody>
                  <a:tcPr/>
                </a:tc>
                <a:tc>
                  <a:txBody>
                    <a:bodyPr/>
                    <a:lstStyle/>
                    <a:p>
                      <a:r>
                        <a:rPr lang="en-GB">
                          <a:latin typeface="Arial" panose="020B0604020202020204" pitchFamily="34" charset="0"/>
                          <a:cs typeface="Arial" panose="020B0604020202020204" pitchFamily="34" charset="0"/>
                        </a:rPr>
                        <a:t>Male</a:t>
                      </a:r>
                    </a:p>
                  </a:txBody>
                  <a:tcPr/>
                </a:tc>
                <a:extLst>
                  <a:ext uri="{0D108BD9-81ED-4DB2-BD59-A6C34878D82A}">
                    <a16:rowId xmlns:a16="http://schemas.microsoft.com/office/drawing/2014/main" val="798892633"/>
                  </a:ext>
                </a:extLst>
              </a:tr>
              <a:tr h="453629">
                <a:tc>
                  <a:txBody>
                    <a:bodyPr/>
                    <a:lstStyle/>
                    <a:p>
                      <a:r>
                        <a:rPr lang="en-GB" b="1">
                          <a:latin typeface="Arial" panose="020B0604020202020204" pitchFamily="34" charset="0"/>
                          <a:cs typeface="Arial" panose="020B0604020202020204" pitchFamily="34" charset="0"/>
                        </a:rPr>
                        <a:t>NHS Number</a:t>
                      </a:r>
                    </a:p>
                  </a:txBody>
                  <a:tcPr/>
                </a:tc>
                <a:tc>
                  <a:txBody>
                    <a:bodyPr/>
                    <a:lstStyle/>
                    <a:p>
                      <a:endParaRPr lang="en-GB"/>
                    </a:p>
                  </a:txBody>
                  <a:tcPr/>
                </a:tc>
                <a:extLst>
                  <a:ext uri="{0D108BD9-81ED-4DB2-BD59-A6C34878D82A}">
                    <a16:rowId xmlns:a16="http://schemas.microsoft.com/office/drawing/2014/main" val="3687755120"/>
                  </a:ext>
                </a:extLst>
              </a:tr>
              <a:tr h="486503">
                <a:tc>
                  <a:txBody>
                    <a:bodyPr/>
                    <a:lstStyle/>
                    <a:p>
                      <a:r>
                        <a:rPr lang="en-GB" b="1">
                          <a:latin typeface="Arial" panose="020B0604020202020204" pitchFamily="34" charset="0"/>
                          <a:cs typeface="Arial" panose="020B0604020202020204" pitchFamily="34" charset="0"/>
                        </a:rPr>
                        <a:t>Diagnosis</a:t>
                      </a:r>
                    </a:p>
                  </a:txBody>
                  <a:tcPr/>
                </a:tc>
                <a:tc>
                  <a:txBody>
                    <a:bodyPr/>
                    <a:lstStyle/>
                    <a:p>
                      <a:r>
                        <a:rPr lang="en-GB">
                          <a:latin typeface="Arial" panose="020B0604020202020204" pitchFamily="34" charset="0"/>
                          <a:cs typeface="Arial" panose="020B0604020202020204" pitchFamily="34" charset="0"/>
                        </a:rPr>
                        <a:t>Cardiovascular Disease with type 2 Diabetes</a:t>
                      </a:r>
                    </a:p>
                  </a:txBody>
                  <a:tcPr/>
                </a:tc>
                <a:extLst>
                  <a:ext uri="{0D108BD9-81ED-4DB2-BD59-A6C34878D82A}">
                    <a16:rowId xmlns:a16="http://schemas.microsoft.com/office/drawing/2014/main" val="1525230907"/>
                  </a:ext>
                </a:extLst>
              </a:tr>
            </a:tbl>
          </a:graphicData>
        </a:graphic>
      </p:graphicFrame>
      <p:graphicFrame>
        <p:nvGraphicFramePr>
          <p:cNvPr id="12" name="Table 11">
            <a:extLst>
              <a:ext uri="{FF2B5EF4-FFF2-40B4-BE49-F238E27FC236}">
                <a16:creationId xmlns:a16="http://schemas.microsoft.com/office/drawing/2014/main" id="{4E11F471-9941-F2FC-80F7-0BBD48426517}"/>
              </a:ext>
            </a:extLst>
          </p:cNvPr>
          <p:cNvGraphicFramePr>
            <a:graphicFrameLocks noGrp="1"/>
          </p:cNvGraphicFramePr>
          <p:nvPr>
            <p:extLst>
              <p:ext uri="{D42A27DB-BD31-4B8C-83A1-F6EECF244321}">
                <p14:modId xmlns:p14="http://schemas.microsoft.com/office/powerpoint/2010/main" val="1719447113"/>
              </p:ext>
            </p:extLst>
          </p:nvPr>
        </p:nvGraphicFramePr>
        <p:xfrm>
          <a:off x="6190938" y="1116792"/>
          <a:ext cx="5812853" cy="2593188"/>
        </p:xfrm>
        <a:graphic>
          <a:graphicData uri="http://schemas.openxmlformats.org/drawingml/2006/table">
            <a:tbl>
              <a:tblPr firstRow="1" bandRow="1">
                <a:tableStyleId>{5940675A-B579-460E-94D1-54222C63F5DA}</a:tableStyleId>
              </a:tblPr>
              <a:tblGrid>
                <a:gridCol w="1748853">
                  <a:extLst>
                    <a:ext uri="{9D8B030D-6E8A-4147-A177-3AD203B41FA5}">
                      <a16:colId xmlns:a16="http://schemas.microsoft.com/office/drawing/2014/main" val="3525059551"/>
                    </a:ext>
                  </a:extLst>
                </a:gridCol>
                <a:gridCol w="4064000">
                  <a:extLst>
                    <a:ext uri="{9D8B030D-6E8A-4147-A177-3AD203B41FA5}">
                      <a16:colId xmlns:a16="http://schemas.microsoft.com/office/drawing/2014/main" val="1698609622"/>
                    </a:ext>
                  </a:extLst>
                </a:gridCol>
              </a:tblGrid>
              <a:tr h="419697">
                <a:tc>
                  <a:txBody>
                    <a:bodyPr/>
                    <a:lstStyle/>
                    <a:p>
                      <a:r>
                        <a:rPr lang="en-GB" b="1">
                          <a:latin typeface="Arial" panose="020B0604020202020204" pitchFamily="34" charset="0"/>
                          <a:cs typeface="Arial" panose="020B0604020202020204" pitchFamily="34" charset="0"/>
                        </a:rPr>
                        <a:t>G.P</a:t>
                      </a:r>
                    </a:p>
                  </a:txBody>
                  <a:tcPr/>
                </a:tc>
                <a:tc>
                  <a:txBody>
                    <a:bodyPr/>
                    <a:lstStyle/>
                    <a:p>
                      <a:endParaRPr lang="en-GB"/>
                    </a:p>
                  </a:txBody>
                  <a:tcPr/>
                </a:tc>
                <a:extLst>
                  <a:ext uri="{0D108BD9-81ED-4DB2-BD59-A6C34878D82A}">
                    <a16:rowId xmlns:a16="http://schemas.microsoft.com/office/drawing/2014/main" val="3190350150"/>
                  </a:ext>
                </a:extLst>
              </a:tr>
              <a:tr h="419697">
                <a:tc>
                  <a:txBody>
                    <a:bodyPr/>
                    <a:lstStyle/>
                    <a:p>
                      <a:r>
                        <a:rPr lang="en-GB" b="1">
                          <a:latin typeface="Arial" panose="020B0604020202020204" pitchFamily="34" charset="0"/>
                          <a:cs typeface="Arial" panose="020B0604020202020204" pitchFamily="34" charset="0"/>
                        </a:rPr>
                        <a:t>Nurse</a:t>
                      </a:r>
                    </a:p>
                  </a:txBody>
                  <a:tcPr/>
                </a:tc>
                <a:tc>
                  <a:txBody>
                    <a:bodyPr/>
                    <a:lstStyle/>
                    <a:p>
                      <a:endParaRPr lang="en-GB"/>
                    </a:p>
                  </a:txBody>
                  <a:tcPr/>
                </a:tc>
                <a:extLst>
                  <a:ext uri="{0D108BD9-81ED-4DB2-BD59-A6C34878D82A}">
                    <a16:rowId xmlns:a16="http://schemas.microsoft.com/office/drawing/2014/main" val="1697126617"/>
                  </a:ext>
                </a:extLst>
              </a:tr>
              <a:tr h="419697">
                <a:tc>
                  <a:txBody>
                    <a:bodyPr/>
                    <a:lstStyle/>
                    <a:p>
                      <a:r>
                        <a:rPr lang="en-GB" b="1">
                          <a:latin typeface="Arial" panose="020B0604020202020204" pitchFamily="34" charset="0"/>
                          <a:cs typeface="Arial" panose="020B0604020202020204" pitchFamily="34" charset="0"/>
                        </a:rPr>
                        <a:t>Dietitian</a:t>
                      </a:r>
                    </a:p>
                  </a:txBody>
                  <a:tcPr/>
                </a:tc>
                <a:tc>
                  <a:txBody>
                    <a:bodyPr/>
                    <a:lstStyle/>
                    <a:p>
                      <a:endParaRPr lang="en-GB"/>
                    </a:p>
                  </a:txBody>
                  <a:tcPr/>
                </a:tc>
                <a:extLst>
                  <a:ext uri="{0D108BD9-81ED-4DB2-BD59-A6C34878D82A}">
                    <a16:rowId xmlns:a16="http://schemas.microsoft.com/office/drawing/2014/main" val="3950091771"/>
                  </a:ext>
                </a:extLst>
              </a:tr>
              <a:tr h="419697">
                <a:tc>
                  <a:txBody>
                    <a:bodyPr/>
                    <a:lstStyle/>
                    <a:p>
                      <a:r>
                        <a:rPr lang="en-GB" b="1">
                          <a:latin typeface="Arial" panose="020B0604020202020204" pitchFamily="34" charset="0"/>
                          <a:cs typeface="Arial" panose="020B0604020202020204" pitchFamily="34" charset="0"/>
                        </a:rPr>
                        <a:t>Cardiologist</a:t>
                      </a:r>
                    </a:p>
                  </a:txBody>
                  <a:tcPr/>
                </a:tc>
                <a:tc>
                  <a:txBody>
                    <a:bodyPr/>
                    <a:lstStyle/>
                    <a:p>
                      <a:endParaRPr lang="en-GB"/>
                    </a:p>
                  </a:txBody>
                  <a:tcPr/>
                </a:tc>
                <a:extLst>
                  <a:ext uri="{0D108BD9-81ED-4DB2-BD59-A6C34878D82A}">
                    <a16:rowId xmlns:a16="http://schemas.microsoft.com/office/drawing/2014/main" val="2182712548"/>
                  </a:ext>
                </a:extLst>
              </a:tr>
              <a:tr h="885132">
                <a:tc>
                  <a:txBody>
                    <a:bodyPr/>
                    <a:lstStyle/>
                    <a:p>
                      <a:r>
                        <a:rPr lang="en-GB" b="1">
                          <a:latin typeface="Arial" panose="020B0604020202020204" pitchFamily="34" charset="0"/>
                          <a:cs typeface="Arial" panose="020B0604020202020204" pitchFamily="34" charset="0"/>
                        </a:rPr>
                        <a:t>Diabetic </a:t>
                      </a:r>
                    </a:p>
                    <a:p>
                      <a:r>
                        <a:rPr lang="en-GB" b="1">
                          <a:latin typeface="Arial" panose="020B0604020202020204" pitchFamily="34" charset="0"/>
                          <a:cs typeface="Arial" panose="020B0604020202020204" pitchFamily="34" charset="0"/>
                        </a:rPr>
                        <a:t>Specialist</a:t>
                      </a:r>
                    </a:p>
                    <a:p>
                      <a:endParaRPr lang="en-GB" b="1">
                        <a:latin typeface="Arial" panose="020B0604020202020204" pitchFamily="34" charset="0"/>
                        <a:cs typeface="Arial" panose="020B0604020202020204" pitchFamily="34" charset="0"/>
                      </a:endParaRPr>
                    </a:p>
                  </a:txBody>
                  <a:tcPr/>
                </a:tc>
                <a:tc>
                  <a:txBody>
                    <a:bodyPr/>
                    <a:lstStyle/>
                    <a:p>
                      <a:endParaRPr lang="en-GB"/>
                    </a:p>
                  </a:txBody>
                  <a:tcPr/>
                </a:tc>
                <a:extLst>
                  <a:ext uri="{0D108BD9-81ED-4DB2-BD59-A6C34878D82A}">
                    <a16:rowId xmlns:a16="http://schemas.microsoft.com/office/drawing/2014/main" val="793064309"/>
                  </a:ext>
                </a:extLst>
              </a:tr>
            </a:tbl>
          </a:graphicData>
        </a:graphic>
      </p:graphicFrame>
      <p:graphicFrame>
        <p:nvGraphicFramePr>
          <p:cNvPr id="13" name="Table 12">
            <a:extLst>
              <a:ext uri="{FF2B5EF4-FFF2-40B4-BE49-F238E27FC236}">
                <a16:creationId xmlns:a16="http://schemas.microsoft.com/office/drawing/2014/main" id="{6C974FFC-E12D-FF02-C00B-0A761A50CA90}"/>
              </a:ext>
            </a:extLst>
          </p:cNvPr>
          <p:cNvGraphicFramePr>
            <a:graphicFrameLocks noGrp="1"/>
          </p:cNvGraphicFramePr>
          <p:nvPr>
            <p:extLst>
              <p:ext uri="{D42A27DB-BD31-4B8C-83A1-F6EECF244321}">
                <p14:modId xmlns:p14="http://schemas.microsoft.com/office/powerpoint/2010/main" val="4157919183"/>
              </p:ext>
            </p:extLst>
          </p:nvPr>
        </p:nvGraphicFramePr>
        <p:xfrm>
          <a:off x="6190937" y="428854"/>
          <a:ext cx="5812854" cy="365760"/>
        </p:xfrm>
        <a:graphic>
          <a:graphicData uri="http://schemas.openxmlformats.org/drawingml/2006/table">
            <a:tbl>
              <a:tblPr firstRow="1" bandRow="1">
                <a:tableStyleId>{F2DE63D5-997A-4646-A377-4702673A728D}</a:tableStyleId>
              </a:tblPr>
              <a:tblGrid>
                <a:gridCol w="5812854">
                  <a:extLst>
                    <a:ext uri="{9D8B030D-6E8A-4147-A177-3AD203B41FA5}">
                      <a16:colId xmlns:a16="http://schemas.microsoft.com/office/drawing/2014/main" val="2019043102"/>
                    </a:ext>
                  </a:extLst>
                </a:gridCol>
              </a:tblGrid>
              <a:tr h="310744">
                <a:tc>
                  <a:txBody>
                    <a:bodyPr/>
                    <a:lstStyle/>
                    <a:p>
                      <a:endParaRPr lang="en-GB"/>
                    </a:p>
                  </a:txBody>
                  <a:tcPr/>
                </a:tc>
                <a:extLst>
                  <a:ext uri="{0D108BD9-81ED-4DB2-BD59-A6C34878D82A}">
                    <a16:rowId xmlns:a16="http://schemas.microsoft.com/office/drawing/2014/main" val="3484943114"/>
                  </a:ext>
                </a:extLst>
              </a:tr>
            </a:tbl>
          </a:graphicData>
        </a:graphic>
      </p:graphicFrame>
      <p:sp>
        <p:nvSpPr>
          <p:cNvPr id="15" name="TextBox 14">
            <a:extLst>
              <a:ext uri="{FF2B5EF4-FFF2-40B4-BE49-F238E27FC236}">
                <a16:creationId xmlns:a16="http://schemas.microsoft.com/office/drawing/2014/main" id="{79B4CC5D-BEDA-DE89-689C-AF5D705D984F}"/>
              </a:ext>
            </a:extLst>
          </p:cNvPr>
          <p:cNvSpPr txBox="1"/>
          <p:nvPr/>
        </p:nvSpPr>
        <p:spPr>
          <a:xfrm>
            <a:off x="854440" y="242402"/>
            <a:ext cx="3982180" cy="461665"/>
          </a:xfrm>
          <a:prstGeom prst="rect">
            <a:avLst/>
          </a:prstGeom>
          <a:noFill/>
        </p:spPr>
        <p:txBody>
          <a:bodyPr wrap="none" rtlCol="0">
            <a:spAutoFit/>
          </a:bodyPr>
          <a:lstStyle/>
          <a:p>
            <a:r>
              <a:rPr lang="en-GB" sz="2400" b="1">
                <a:latin typeface="Arial" panose="020B0604020202020204" pitchFamily="34" charset="0"/>
                <a:cs typeface="Arial" panose="020B0604020202020204" pitchFamily="34" charset="0"/>
              </a:rPr>
              <a:t>Person Centred Care Plan</a:t>
            </a:r>
          </a:p>
        </p:txBody>
      </p:sp>
      <p:sp>
        <p:nvSpPr>
          <p:cNvPr id="16" name="TextBox 15">
            <a:extLst>
              <a:ext uri="{FF2B5EF4-FFF2-40B4-BE49-F238E27FC236}">
                <a16:creationId xmlns:a16="http://schemas.microsoft.com/office/drawing/2014/main" id="{456B19F9-303C-C342-CE2C-88A019B55BC8}"/>
              </a:ext>
            </a:extLst>
          </p:cNvPr>
          <p:cNvSpPr txBox="1"/>
          <p:nvPr/>
        </p:nvSpPr>
        <p:spPr>
          <a:xfrm>
            <a:off x="7285220" y="439195"/>
            <a:ext cx="3309432" cy="369332"/>
          </a:xfrm>
          <a:prstGeom prst="rect">
            <a:avLst/>
          </a:prstGeom>
          <a:noFill/>
        </p:spPr>
        <p:txBody>
          <a:bodyPr wrap="none" rtlCol="0">
            <a:spAutoFit/>
          </a:bodyPr>
          <a:lstStyle/>
          <a:p>
            <a:r>
              <a:rPr lang="en-GB" b="1">
                <a:latin typeface="Arial" panose="020B0604020202020204" pitchFamily="34" charset="0"/>
                <a:cs typeface="Arial" panose="020B0604020202020204" pitchFamily="34" charset="0"/>
              </a:rPr>
              <a:t>Care Team Contact and Date</a:t>
            </a:r>
          </a:p>
        </p:txBody>
      </p:sp>
      <p:graphicFrame>
        <p:nvGraphicFramePr>
          <p:cNvPr id="17" name="Table 16">
            <a:extLst>
              <a:ext uri="{FF2B5EF4-FFF2-40B4-BE49-F238E27FC236}">
                <a16:creationId xmlns:a16="http://schemas.microsoft.com/office/drawing/2014/main" id="{48B0B097-9329-5E53-8770-3C6305929DED}"/>
              </a:ext>
            </a:extLst>
          </p:cNvPr>
          <p:cNvGraphicFramePr>
            <a:graphicFrameLocks noGrp="1"/>
          </p:cNvGraphicFramePr>
          <p:nvPr>
            <p:extLst>
              <p:ext uri="{D42A27DB-BD31-4B8C-83A1-F6EECF244321}">
                <p14:modId xmlns:p14="http://schemas.microsoft.com/office/powerpoint/2010/main" val="768222120"/>
              </p:ext>
            </p:extLst>
          </p:nvPr>
        </p:nvGraphicFramePr>
        <p:xfrm>
          <a:off x="128249" y="3709980"/>
          <a:ext cx="5103319" cy="640080"/>
        </p:xfrm>
        <a:graphic>
          <a:graphicData uri="http://schemas.openxmlformats.org/drawingml/2006/table">
            <a:tbl>
              <a:tblPr firstRow="1" bandRow="1">
                <a:tableStyleId>{2D5ABB26-0587-4C30-8999-92F81FD0307C}</a:tableStyleId>
              </a:tblPr>
              <a:tblGrid>
                <a:gridCol w="5103319">
                  <a:extLst>
                    <a:ext uri="{9D8B030D-6E8A-4147-A177-3AD203B41FA5}">
                      <a16:colId xmlns:a16="http://schemas.microsoft.com/office/drawing/2014/main" val="153152903"/>
                    </a:ext>
                  </a:extLst>
                </a:gridCol>
              </a:tblGrid>
              <a:tr h="370840">
                <a:tc>
                  <a:txBody>
                    <a:bodyPr/>
                    <a:lstStyle/>
                    <a:p>
                      <a:r>
                        <a:rPr lang="en-GB" b="1">
                          <a:latin typeface="Arial" panose="020B0604020202020204" pitchFamily="34" charset="0"/>
                          <a:cs typeface="Arial" panose="020B0604020202020204" pitchFamily="34" charset="0"/>
                        </a:rPr>
                        <a:t>Date of Completion: </a:t>
                      </a:r>
                    </a:p>
                    <a:p>
                      <a:r>
                        <a:rPr lang="en-GB" b="1">
                          <a:latin typeface="Arial" panose="020B0604020202020204" pitchFamily="34" charset="0"/>
                          <a:cs typeface="Arial" panose="020B0604020202020204" pitchFamily="34" charset="0"/>
                        </a:rPr>
                        <a:t>Patient Signature………………………………….</a:t>
                      </a:r>
                    </a:p>
                  </a:txBody>
                  <a:tcPr/>
                </a:tc>
                <a:extLst>
                  <a:ext uri="{0D108BD9-81ED-4DB2-BD59-A6C34878D82A}">
                    <a16:rowId xmlns:a16="http://schemas.microsoft.com/office/drawing/2014/main" val="4101597677"/>
                  </a:ext>
                </a:extLst>
              </a:tr>
            </a:tbl>
          </a:graphicData>
        </a:graphic>
      </p:graphicFrame>
      <p:graphicFrame>
        <p:nvGraphicFramePr>
          <p:cNvPr id="19" name="Table 18">
            <a:extLst>
              <a:ext uri="{FF2B5EF4-FFF2-40B4-BE49-F238E27FC236}">
                <a16:creationId xmlns:a16="http://schemas.microsoft.com/office/drawing/2014/main" id="{CB6BDB4F-AF3F-6FC4-1EF8-2FB3FB0122D7}"/>
              </a:ext>
            </a:extLst>
          </p:cNvPr>
          <p:cNvGraphicFramePr>
            <a:graphicFrameLocks noGrp="1"/>
          </p:cNvGraphicFramePr>
          <p:nvPr>
            <p:extLst>
              <p:ext uri="{D42A27DB-BD31-4B8C-83A1-F6EECF244321}">
                <p14:modId xmlns:p14="http://schemas.microsoft.com/office/powerpoint/2010/main" val="932644652"/>
              </p:ext>
            </p:extLst>
          </p:nvPr>
        </p:nvGraphicFramePr>
        <p:xfrm>
          <a:off x="188209" y="4344550"/>
          <a:ext cx="9416209" cy="2377440"/>
        </p:xfrm>
        <a:graphic>
          <a:graphicData uri="http://schemas.openxmlformats.org/drawingml/2006/table">
            <a:tbl>
              <a:tblPr firstRow="1" bandRow="1">
                <a:tableStyleId>{5940675A-B579-460E-94D1-54222C63F5DA}</a:tableStyleId>
              </a:tblPr>
              <a:tblGrid>
                <a:gridCol w="2762515">
                  <a:extLst>
                    <a:ext uri="{9D8B030D-6E8A-4147-A177-3AD203B41FA5}">
                      <a16:colId xmlns:a16="http://schemas.microsoft.com/office/drawing/2014/main" val="3453426707"/>
                    </a:ext>
                  </a:extLst>
                </a:gridCol>
                <a:gridCol w="2263912">
                  <a:extLst>
                    <a:ext uri="{9D8B030D-6E8A-4147-A177-3AD203B41FA5}">
                      <a16:colId xmlns:a16="http://schemas.microsoft.com/office/drawing/2014/main" val="2814359630"/>
                    </a:ext>
                  </a:extLst>
                </a:gridCol>
                <a:gridCol w="2222500">
                  <a:extLst>
                    <a:ext uri="{9D8B030D-6E8A-4147-A177-3AD203B41FA5}">
                      <a16:colId xmlns:a16="http://schemas.microsoft.com/office/drawing/2014/main" val="3798281808"/>
                    </a:ext>
                  </a:extLst>
                </a:gridCol>
                <a:gridCol w="2167282">
                  <a:extLst>
                    <a:ext uri="{9D8B030D-6E8A-4147-A177-3AD203B41FA5}">
                      <a16:colId xmlns:a16="http://schemas.microsoft.com/office/drawing/2014/main" val="4249013424"/>
                    </a:ext>
                  </a:extLst>
                </a:gridCol>
              </a:tblGrid>
              <a:tr h="800415">
                <a:tc>
                  <a:txBody>
                    <a:bodyPr/>
                    <a:lstStyle/>
                    <a:p>
                      <a:r>
                        <a:rPr lang="en-GB" b="1">
                          <a:latin typeface="Arial" panose="020B0604020202020204" pitchFamily="34" charset="0"/>
                          <a:cs typeface="Arial" panose="020B0604020202020204" pitchFamily="34" charset="0"/>
                        </a:rPr>
                        <a:t>Shared understanding of my current health risk</a:t>
                      </a:r>
                    </a:p>
                  </a:txBody>
                  <a:tcPr/>
                </a:tc>
                <a:tc>
                  <a:txBody>
                    <a:bodyPr/>
                    <a:lstStyle/>
                    <a:p>
                      <a:r>
                        <a:rPr lang="en-GB" b="1">
                          <a:latin typeface="Arial" panose="020B0604020202020204" pitchFamily="34" charset="0"/>
                          <a:cs typeface="Arial" panose="020B0604020202020204" pitchFamily="34" charset="0"/>
                        </a:rPr>
                        <a:t>What matters to me about my treatment goal and care</a:t>
                      </a:r>
                    </a:p>
                  </a:txBody>
                  <a:tcPr/>
                </a:tc>
                <a:tc>
                  <a:txBody>
                    <a:bodyPr/>
                    <a:lstStyle/>
                    <a:p>
                      <a:r>
                        <a:rPr lang="en-GB" b="1">
                          <a:latin typeface="Arial" panose="020B0604020202020204" pitchFamily="34" charset="0"/>
                          <a:cs typeface="Arial" panose="020B0604020202020204" pitchFamily="34" charset="0"/>
                        </a:rPr>
                        <a:t>What is important to me</a:t>
                      </a:r>
                    </a:p>
                  </a:txBody>
                  <a:tcPr/>
                </a:tc>
                <a:tc>
                  <a:txBody>
                    <a:bodyPr/>
                    <a:lstStyle/>
                    <a:p>
                      <a:r>
                        <a:rPr lang="en-GB" b="1">
                          <a:latin typeface="Arial" panose="020B0604020202020204" pitchFamily="34" charset="0"/>
                          <a:cs typeface="Arial" panose="020B0604020202020204" pitchFamily="34" charset="0"/>
                        </a:rPr>
                        <a:t>What is important for you</a:t>
                      </a:r>
                    </a:p>
                  </a:txBody>
                  <a:tcPr/>
                </a:tc>
                <a:extLst>
                  <a:ext uri="{0D108BD9-81ED-4DB2-BD59-A6C34878D82A}">
                    <a16:rowId xmlns:a16="http://schemas.microsoft.com/office/drawing/2014/main" val="2352618829"/>
                  </a:ext>
                </a:extLst>
              </a:tr>
              <a:tr h="907520">
                <a:tc>
                  <a:txBody>
                    <a:bodyPr/>
                    <a:lstStyle/>
                    <a:p>
                      <a:r>
                        <a:rPr lang="en-GB">
                          <a:latin typeface="Arial" panose="020B0604020202020204" pitchFamily="34" charset="0"/>
                          <a:cs typeface="Arial" panose="020B0604020202020204" pitchFamily="34" charset="0"/>
                        </a:rPr>
                        <a:t>Cardiovascular heart disease with diabetes type </a:t>
                      </a:r>
                      <a:r>
                        <a:rPr lang="en-GB"/>
                        <a:t>2</a:t>
                      </a:r>
                    </a:p>
                  </a:txBody>
                  <a:tcPr/>
                </a:tc>
                <a:tc>
                  <a:txBody>
                    <a:bodyPr/>
                    <a:lstStyle/>
                    <a:p>
                      <a:r>
                        <a:rPr lang="en-GB">
                          <a:latin typeface="Arial" panose="020B0604020202020204" pitchFamily="34" charset="0"/>
                          <a:cs typeface="Arial" panose="020B0604020202020204" pitchFamily="34" charset="0"/>
                        </a:rPr>
                        <a:t>Diet, medication</a:t>
                      </a:r>
                    </a:p>
                  </a:txBody>
                  <a:tcPr/>
                </a:tc>
                <a:tc>
                  <a:txBody>
                    <a:bodyPr/>
                    <a:lstStyle/>
                    <a:p>
                      <a:r>
                        <a:rPr lang="en-GB">
                          <a:latin typeface="Arial" panose="020B0604020202020204" pitchFamily="34" charset="0"/>
                          <a:cs typeface="Arial" panose="020B0604020202020204" pitchFamily="34" charset="0"/>
                        </a:rPr>
                        <a:t>To manage my Diabetes and avoid risk of stroke or heart attack</a:t>
                      </a:r>
                    </a:p>
                  </a:txBody>
                  <a:tcPr/>
                </a:tc>
                <a:tc>
                  <a:txBody>
                    <a:bodyPr/>
                    <a:lstStyle/>
                    <a:p>
                      <a:r>
                        <a:rPr lang="en-GB">
                          <a:latin typeface="Arial" panose="020B0604020202020204" pitchFamily="34" charset="0"/>
                          <a:cs typeface="Arial" panose="020B0604020202020204" pitchFamily="34" charset="0"/>
                        </a:rPr>
                        <a:t>To avoid hospital and be active</a:t>
                      </a:r>
                    </a:p>
                  </a:txBody>
                  <a:tcPr/>
                </a:tc>
                <a:extLst>
                  <a:ext uri="{0D108BD9-81ED-4DB2-BD59-A6C34878D82A}">
                    <a16:rowId xmlns:a16="http://schemas.microsoft.com/office/drawing/2014/main" val="2051871792"/>
                  </a:ext>
                </a:extLst>
              </a:tr>
            </a:tbl>
          </a:graphicData>
        </a:graphic>
      </p:graphicFrame>
      <p:sp>
        <p:nvSpPr>
          <p:cNvPr id="21" name="TextBox 20">
            <a:extLst>
              <a:ext uri="{FF2B5EF4-FFF2-40B4-BE49-F238E27FC236}">
                <a16:creationId xmlns:a16="http://schemas.microsoft.com/office/drawing/2014/main" id="{B941D067-C253-8656-B606-717C274BB45E}"/>
              </a:ext>
            </a:extLst>
          </p:cNvPr>
          <p:cNvSpPr txBox="1"/>
          <p:nvPr/>
        </p:nvSpPr>
        <p:spPr>
          <a:xfrm>
            <a:off x="5981075" y="3882452"/>
            <a:ext cx="6082676" cy="338554"/>
          </a:xfrm>
          <a:prstGeom prst="rect">
            <a:avLst/>
          </a:prstGeom>
          <a:noFill/>
        </p:spPr>
        <p:txBody>
          <a:bodyPr wrap="square" rtlCol="0">
            <a:spAutoFit/>
          </a:bodyPr>
          <a:lstStyle/>
          <a:p>
            <a:r>
              <a:rPr lang="en-GB" sz="1600" b="1">
                <a:latin typeface="Arial" panose="020B0604020202020204" pitchFamily="34" charset="0"/>
                <a:cs typeface="Arial" panose="020B0604020202020204" pitchFamily="34" charset="0"/>
              </a:rPr>
              <a:t>Capacity for Involvement making this plan: Yes:         No:</a:t>
            </a:r>
          </a:p>
        </p:txBody>
      </p:sp>
      <p:pic>
        <p:nvPicPr>
          <p:cNvPr id="2" name="Recorded Sound">
            <a:hlinkClick r:id="" action="ppaction://media"/>
            <a:extLst>
              <a:ext uri="{FF2B5EF4-FFF2-40B4-BE49-F238E27FC236}">
                <a16:creationId xmlns:a16="http://schemas.microsoft.com/office/drawing/2014/main" id="{314A5DD7-DB41-A30D-665A-803FC051A48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80609" y="5741208"/>
            <a:ext cx="487363" cy="487363"/>
          </a:xfrm>
          <a:prstGeom prst="rect">
            <a:avLst/>
          </a:prstGeom>
        </p:spPr>
      </p:pic>
    </p:spTree>
    <p:extLst>
      <p:ext uri="{BB962C8B-B14F-4D97-AF65-F5344CB8AC3E}">
        <p14:creationId xmlns:p14="http://schemas.microsoft.com/office/powerpoint/2010/main" val="2236074701"/>
      </p:ext>
    </p:extLst>
  </p:cSld>
  <p:clrMapOvr>
    <a:masterClrMapping/>
  </p:clrMapOvr>
  <mc:AlternateContent xmlns:mc="http://schemas.openxmlformats.org/markup-compatibility/2006" xmlns:p14="http://schemas.microsoft.com/office/powerpoint/2010/main">
    <mc:Choice Requires="p14">
      <p:transition spd="slow" p14:dur="2000" advTm="66279"/>
    </mc:Choice>
    <mc:Fallback xmlns="">
      <p:transition spd="slow" advTm="6627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508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1F0041E9-01C1-8D4F-74AF-C1A9527CAE20}"/>
              </a:ext>
            </a:extLst>
          </p:cNvPr>
          <p:cNvGraphicFramePr>
            <a:graphicFrameLocks noGrp="1"/>
          </p:cNvGraphicFramePr>
          <p:nvPr>
            <p:extLst>
              <p:ext uri="{D42A27DB-BD31-4B8C-83A1-F6EECF244321}">
                <p14:modId xmlns:p14="http://schemas.microsoft.com/office/powerpoint/2010/main" val="1548870333"/>
              </p:ext>
            </p:extLst>
          </p:nvPr>
        </p:nvGraphicFramePr>
        <p:xfrm>
          <a:off x="426009" y="1275780"/>
          <a:ext cx="11160203" cy="4182920"/>
        </p:xfrm>
        <a:graphic>
          <a:graphicData uri="http://schemas.openxmlformats.org/drawingml/2006/table">
            <a:tbl>
              <a:tblPr firstRow="1" bandRow="1">
                <a:tableStyleId>{5940675A-B579-460E-94D1-54222C63F5DA}</a:tableStyleId>
              </a:tblPr>
              <a:tblGrid>
                <a:gridCol w="3603973">
                  <a:extLst>
                    <a:ext uri="{9D8B030D-6E8A-4147-A177-3AD203B41FA5}">
                      <a16:colId xmlns:a16="http://schemas.microsoft.com/office/drawing/2014/main" val="3207504968"/>
                    </a:ext>
                  </a:extLst>
                </a:gridCol>
                <a:gridCol w="3836162">
                  <a:extLst>
                    <a:ext uri="{9D8B030D-6E8A-4147-A177-3AD203B41FA5}">
                      <a16:colId xmlns:a16="http://schemas.microsoft.com/office/drawing/2014/main" val="1007678036"/>
                    </a:ext>
                  </a:extLst>
                </a:gridCol>
                <a:gridCol w="3720068">
                  <a:extLst>
                    <a:ext uri="{9D8B030D-6E8A-4147-A177-3AD203B41FA5}">
                      <a16:colId xmlns:a16="http://schemas.microsoft.com/office/drawing/2014/main" val="1261223944"/>
                    </a:ext>
                  </a:extLst>
                </a:gridCol>
              </a:tblGrid>
              <a:tr h="805407">
                <a:tc>
                  <a:txBody>
                    <a:bodyPr/>
                    <a:lstStyle/>
                    <a:p>
                      <a:r>
                        <a:rPr lang="en-GB">
                          <a:latin typeface="Arial" panose="020B0604020202020204" pitchFamily="34" charset="0"/>
                          <a:cs typeface="Arial" panose="020B0604020202020204" pitchFamily="34" charset="0"/>
                        </a:rPr>
                        <a:t>Blood Glucose control</a:t>
                      </a:r>
                    </a:p>
                  </a:txBody>
                  <a:tcPr/>
                </a:tc>
                <a:tc>
                  <a:txBody>
                    <a:bodyPr/>
                    <a:lstStyle/>
                    <a:p>
                      <a:r>
                        <a:rPr lang="en-GB">
                          <a:latin typeface="Arial" panose="020B0604020202020204" pitchFamily="34" charset="0"/>
                          <a:cs typeface="Arial" panose="020B0604020202020204" pitchFamily="34" charset="0"/>
                        </a:rPr>
                        <a:t>Medication/monitor levels/ adjust insulin</a:t>
                      </a:r>
                    </a:p>
                  </a:txBody>
                  <a:tcPr/>
                </a:tc>
                <a:tc>
                  <a:txBody>
                    <a:bodyPr/>
                    <a:lstStyle/>
                    <a:p>
                      <a:r>
                        <a:rPr lang="en-GB">
                          <a:latin typeface="Arial" panose="020B0604020202020204" pitchFamily="34" charset="0"/>
                          <a:cs typeface="Arial" panose="020B0604020202020204" pitchFamily="34" charset="0"/>
                        </a:rPr>
                        <a:t>Patient/ Diabetic nurse/ GP</a:t>
                      </a:r>
                    </a:p>
                  </a:txBody>
                  <a:tcPr/>
                </a:tc>
                <a:extLst>
                  <a:ext uri="{0D108BD9-81ED-4DB2-BD59-A6C34878D82A}">
                    <a16:rowId xmlns:a16="http://schemas.microsoft.com/office/drawing/2014/main" val="96871529"/>
                  </a:ext>
                </a:extLst>
              </a:tr>
              <a:tr h="480646">
                <a:tc>
                  <a:txBody>
                    <a:bodyPr/>
                    <a:lstStyle/>
                    <a:p>
                      <a:r>
                        <a:rPr lang="en-GB">
                          <a:latin typeface="Arial" panose="020B0604020202020204" pitchFamily="34" charset="0"/>
                          <a:cs typeface="Arial" panose="020B0604020202020204" pitchFamily="34" charset="0"/>
                        </a:rPr>
                        <a:t>Cardiovascular Health</a:t>
                      </a:r>
                    </a:p>
                  </a:txBody>
                  <a:tcPr/>
                </a:tc>
                <a:tc>
                  <a:txBody>
                    <a:bodyPr/>
                    <a:lstStyle/>
                    <a:p>
                      <a:r>
                        <a:rPr lang="en-GB">
                          <a:latin typeface="Arial" panose="020B0604020202020204" pitchFamily="34" charset="0"/>
                          <a:cs typeface="Arial" panose="020B0604020202020204" pitchFamily="34" charset="0"/>
                        </a:rPr>
                        <a:t>ECG and cholesterol checks</a:t>
                      </a:r>
                    </a:p>
                  </a:txBody>
                  <a:tcPr/>
                </a:tc>
                <a:tc>
                  <a:txBody>
                    <a:bodyPr/>
                    <a:lstStyle/>
                    <a:p>
                      <a:r>
                        <a:rPr lang="en-GB">
                          <a:latin typeface="Arial" panose="020B0604020202020204" pitchFamily="34" charset="0"/>
                          <a:cs typeface="Arial" panose="020B0604020202020204" pitchFamily="34" charset="0"/>
                        </a:rPr>
                        <a:t>GP/ Cardiologist</a:t>
                      </a:r>
                    </a:p>
                  </a:txBody>
                  <a:tcPr/>
                </a:tc>
                <a:extLst>
                  <a:ext uri="{0D108BD9-81ED-4DB2-BD59-A6C34878D82A}">
                    <a16:rowId xmlns:a16="http://schemas.microsoft.com/office/drawing/2014/main" val="578988700"/>
                  </a:ext>
                </a:extLst>
              </a:tr>
              <a:tr h="480646">
                <a:tc>
                  <a:txBody>
                    <a:bodyPr/>
                    <a:lstStyle/>
                    <a:p>
                      <a:r>
                        <a:rPr lang="en-GB">
                          <a:latin typeface="Arial" panose="020B0604020202020204" pitchFamily="34" charset="0"/>
                          <a:cs typeface="Arial" panose="020B0604020202020204" pitchFamily="34" charset="0"/>
                        </a:rPr>
                        <a:t>Management of medication</a:t>
                      </a:r>
                    </a:p>
                  </a:txBody>
                  <a:tcPr/>
                </a:tc>
                <a:tc>
                  <a:txBody>
                    <a:bodyPr/>
                    <a:lstStyle/>
                    <a:p>
                      <a:r>
                        <a:rPr lang="en-GB">
                          <a:latin typeface="Arial" panose="020B0604020202020204" pitchFamily="34" charset="0"/>
                          <a:cs typeface="Arial" panose="020B0604020202020204" pitchFamily="34" charset="0"/>
                        </a:rPr>
                        <a:t>To review any side effects</a:t>
                      </a:r>
                    </a:p>
                  </a:txBody>
                  <a:tcPr/>
                </a:tc>
                <a:tc>
                  <a:txBody>
                    <a:bodyPr/>
                    <a:lstStyle/>
                    <a:p>
                      <a:r>
                        <a:rPr lang="en-GB">
                          <a:latin typeface="Arial" panose="020B0604020202020204" pitchFamily="34" charset="0"/>
                          <a:cs typeface="Arial" panose="020B0604020202020204" pitchFamily="34" charset="0"/>
                        </a:rPr>
                        <a:t>Pharmacist/ Nurse</a:t>
                      </a:r>
                    </a:p>
                  </a:txBody>
                  <a:tcPr/>
                </a:tc>
                <a:extLst>
                  <a:ext uri="{0D108BD9-81ED-4DB2-BD59-A6C34878D82A}">
                    <a16:rowId xmlns:a16="http://schemas.microsoft.com/office/drawing/2014/main" val="688658550"/>
                  </a:ext>
                </a:extLst>
              </a:tr>
              <a:tr h="805407">
                <a:tc>
                  <a:txBody>
                    <a:bodyPr/>
                    <a:lstStyle/>
                    <a:p>
                      <a:r>
                        <a:rPr lang="en-GB">
                          <a:latin typeface="Arial" panose="020B0604020202020204" pitchFamily="34" charset="0"/>
                          <a:cs typeface="Arial" panose="020B0604020202020204" pitchFamily="34" charset="0"/>
                        </a:rPr>
                        <a:t>Diet </a:t>
                      </a:r>
                    </a:p>
                  </a:txBody>
                  <a:tcPr/>
                </a:tc>
                <a:tc>
                  <a:txBody>
                    <a:bodyPr/>
                    <a:lstStyle/>
                    <a:p>
                      <a:r>
                        <a:rPr lang="en-GB">
                          <a:latin typeface="Arial" panose="020B0604020202020204" pitchFamily="34" charset="0"/>
                          <a:cs typeface="Arial" panose="020B0604020202020204" pitchFamily="34" charset="0"/>
                        </a:rPr>
                        <a:t>Referral to dietitian for healthy meal plan</a:t>
                      </a:r>
                    </a:p>
                  </a:txBody>
                  <a:tcPr/>
                </a:tc>
                <a:tc>
                  <a:txBody>
                    <a:bodyPr/>
                    <a:lstStyle/>
                    <a:p>
                      <a:r>
                        <a:rPr lang="en-GB">
                          <a:latin typeface="Arial" panose="020B0604020202020204" pitchFamily="34" charset="0"/>
                          <a:cs typeface="Arial" panose="020B0604020202020204" pitchFamily="34" charset="0"/>
                        </a:rPr>
                        <a:t>Registered Dietitian Nutritionist</a:t>
                      </a:r>
                    </a:p>
                    <a:p>
                      <a:r>
                        <a:rPr lang="en-GB">
                          <a:latin typeface="Arial" panose="020B0604020202020204" pitchFamily="34" charset="0"/>
                          <a:cs typeface="Arial" panose="020B0604020202020204" pitchFamily="34" charset="0"/>
                        </a:rPr>
                        <a:t>(RDN)</a:t>
                      </a:r>
                    </a:p>
                  </a:txBody>
                  <a:tcPr/>
                </a:tc>
                <a:extLst>
                  <a:ext uri="{0D108BD9-81ED-4DB2-BD59-A6C34878D82A}">
                    <a16:rowId xmlns:a16="http://schemas.microsoft.com/office/drawing/2014/main" val="189440584"/>
                  </a:ext>
                </a:extLst>
              </a:tr>
              <a:tr h="805407">
                <a:tc>
                  <a:txBody>
                    <a:bodyPr/>
                    <a:lstStyle/>
                    <a:p>
                      <a:r>
                        <a:rPr lang="en-GB">
                          <a:latin typeface="Arial" panose="020B0604020202020204" pitchFamily="34" charset="0"/>
                          <a:cs typeface="Arial" panose="020B0604020202020204" pitchFamily="34" charset="0"/>
                        </a:rPr>
                        <a:t>Physical Activities</a:t>
                      </a:r>
                    </a:p>
                  </a:txBody>
                  <a:tcPr/>
                </a:tc>
                <a:tc>
                  <a:txBody>
                    <a:bodyPr/>
                    <a:lstStyle/>
                    <a:p>
                      <a:r>
                        <a:rPr lang="en-GB">
                          <a:latin typeface="Arial" panose="020B0604020202020204" pitchFamily="34" charset="0"/>
                          <a:cs typeface="Arial" panose="020B0604020202020204" pitchFamily="34" charset="0"/>
                        </a:rPr>
                        <a:t>To plan a preferred activity suitable for daily use</a:t>
                      </a:r>
                    </a:p>
                  </a:txBody>
                  <a:tcPr/>
                </a:tc>
                <a:tc>
                  <a:txBody>
                    <a:bodyPr/>
                    <a:lstStyle/>
                    <a:p>
                      <a:r>
                        <a:rPr lang="en-GB">
                          <a:latin typeface="Arial" panose="020B0604020202020204" pitchFamily="34" charset="0"/>
                          <a:cs typeface="Arial" panose="020B0604020202020204" pitchFamily="34" charset="0"/>
                        </a:rPr>
                        <a:t>Physiotherapist</a:t>
                      </a:r>
                    </a:p>
                  </a:txBody>
                  <a:tcPr/>
                </a:tc>
                <a:extLst>
                  <a:ext uri="{0D108BD9-81ED-4DB2-BD59-A6C34878D82A}">
                    <a16:rowId xmlns:a16="http://schemas.microsoft.com/office/drawing/2014/main" val="955821726"/>
                  </a:ext>
                </a:extLst>
              </a:tr>
              <a:tr h="805407">
                <a:tc>
                  <a:txBody>
                    <a:bodyPr/>
                    <a:lstStyle/>
                    <a:p>
                      <a:r>
                        <a:rPr lang="en-GB">
                          <a:latin typeface="Arial" panose="020B0604020202020204" pitchFamily="34" charset="0"/>
                          <a:cs typeface="Arial" panose="020B0604020202020204" pitchFamily="34" charset="0"/>
                        </a:rPr>
                        <a:t>Emotional wellbeing</a:t>
                      </a:r>
                    </a:p>
                  </a:txBody>
                  <a:tcPr/>
                </a:tc>
                <a:tc>
                  <a:txBody>
                    <a:bodyPr/>
                    <a:lstStyle/>
                    <a:p>
                      <a:r>
                        <a:rPr lang="en-GB">
                          <a:latin typeface="Arial" panose="020B0604020202020204" pitchFamily="34" charset="0"/>
                          <a:cs typeface="Arial" panose="020B0604020202020204" pitchFamily="34" charset="0"/>
                        </a:rPr>
                        <a:t>Guide to counselling or support group therapy</a:t>
                      </a:r>
                    </a:p>
                  </a:txBody>
                  <a:tcPr/>
                </a:tc>
                <a:tc>
                  <a:txBody>
                    <a:bodyPr/>
                    <a:lstStyle/>
                    <a:p>
                      <a:r>
                        <a:rPr lang="en-GB">
                          <a:latin typeface="Arial" panose="020B0604020202020204" pitchFamily="34" charset="0"/>
                          <a:cs typeface="Arial" panose="020B0604020202020204" pitchFamily="34" charset="0"/>
                        </a:rPr>
                        <a:t>Nurse/ Mental health </a:t>
                      </a:r>
                    </a:p>
                  </a:txBody>
                  <a:tcPr/>
                </a:tc>
                <a:extLst>
                  <a:ext uri="{0D108BD9-81ED-4DB2-BD59-A6C34878D82A}">
                    <a16:rowId xmlns:a16="http://schemas.microsoft.com/office/drawing/2014/main" val="3260068571"/>
                  </a:ext>
                </a:extLst>
              </a:tr>
            </a:tbl>
          </a:graphicData>
        </a:graphic>
      </p:graphicFrame>
      <p:sp>
        <p:nvSpPr>
          <p:cNvPr id="3" name="TextBox 2">
            <a:extLst>
              <a:ext uri="{FF2B5EF4-FFF2-40B4-BE49-F238E27FC236}">
                <a16:creationId xmlns:a16="http://schemas.microsoft.com/office/drawing/2014/main" id="{F820BC0C-C763-B40A-17D5-FA0406F1E45B}"/>
              </a:ext>
            </a:extLst>
          </p:cNvPr>
          <p:cNvSpPr txBox="1"/>
          <p:nvPr/>
        </p:nvSpPr>
        <p:spPr>
          <a:xfrm>
            <a:off x="3882453" y="11778"/>
            <a:ext cx="4378122" cy="707886"/>
          </a:xfrm>
          <a:prstGeom prst="rect">
            <a:avLst/>
          </a:prstGeom>
          <a:noFill/>
        </p:spPr>
        <p:txBody>
          <a:bodyPr wrap="none" rtlCol="0">
            <a:spAutoFit/>
          </a:bodyPr>
          <a:lstStyle/>
          <a:p>
            <a:r>
              <a:rPr lang="en-GB" sz="4000">
                <a:latin typeface="Arial" panose="020B0604020202020204" pitchFamily="34" charset="0"/>
                <a:cs typeface="Arial" panose="020B0604020202020204" pitchFamily="34" charset="0"/>
              </a:rPr>
              <a:t>Care Interventions</a:t>
            </a:r>
          </a:p>
        </p:txBody>
      </p:sp>
      <p:sp>
        <p:nvSpPr>
          <p:cNvPr id="4" name="TextBox 3">
            <a:extLst>
              <a:ext uri="{FF2B5EF4-FFF2-40B4-BE49-F238E27FC236}">
                <a16:creationId xmlns:a16="http://schemas.microsoft.com/office/drawing/2014/main" id="{4977CDA2-5B60-1368-9295-7166B039A523}"/>
              </a:ext>
            </a:extLst>
          </p:cNvPr>
          <p:cNvSpPr txBox="1"/>
          <p:nvPr/>
        </p:nvSpPr>
        <p:spPr>
          <a:xfrm>
            <a:off x="1018137" y="746163"/>
            <a:ext cx="1566583" cy="584775"/>
          </a:xfrm>
          <a:prstGeom prst="rect">
            <a:avLst/>
          </a:prstGeom>
          <a:noFill/>
        </p:spPr>
        <p:txBody>
          <a:bodyPr wrap="none" rtlCol="0">
            <a:spAutoFit/>
          </a:bodyPr>
          <a:lstStyle/>
          <a:p>
            <a:r>
              <a:rPr lang="en-GB" sz="2000" b="1">
                <a:latin typeface="Arial" panose="020B0604020202020204" pitchFamily="34" charset="0"/>
                <a:cs typeface="Arial" panose="020B0604020202020204" pitchFamily="34" charset="0"/>
              </a:rPr>
              <a:t>        Areas</a:t>
            </a:r>
            <a:r>
              <a:rPr lang="en-GB" sz="3200"/>
              <a:t> </a:t>
            </a:r>
          </a:p>
        </p:txBody>
      </p:sp>
      <p:sp>
        <p:nvSpPr>
          <p:cNvPr id="5" name="TextBox 4">
            <a:extLst>
              <a:ext uri="{FF2B5EF4-FFF2-40B4-BE49-F238E27FC236}">
                <a16:creationId xmlns:a16="http://schemas.microsoft.com/office/drawing/2014/main" id="{8573C5D8-6D41-A6E5-2E89-1C5FC4BD0E9F}"/>
              </a:ext>
            </a:extLst>
          </p:cNvPr>
          <p:cNvSpPr txBox="1"/>
          <p:nvPr/>
        </p:nvSpPr>
        <p:spPr>
          <a:xfrm>
            <a:off x="4382419" y="746163"/>
            <a:ext cx="3233578" cy="400110"/>
          </a:xfrm>
          <a:prstGeom prst="rect">
            <a:avLst/>
          </a:prstGeom>
          <a:noFill/>
        </p:spPr>
        <p:txBody>
          <a:bodyPr wrap="none" rtlCol="0">
            <a:spAutoFit/>
          </a:bodyPr>
          <a:lstStyle/>
          <a:p>
            <a:r>
              <a:rPr lang="en-GB" sz="2000" b="1">
                <a:latin typeface="Arial" panose="020B0604020202020204" pitchFamily="34" charset="0"/>
                <a:cs typeface="Arial" panose="020B0604020202020204" pitchFamily="34" charset="0"/>
              </a:rPr>
              <a:t>Intervention and Support</a:t>
            </a:r>
          </a:p>
        </p:txBody>
      </p:sp>
      <p:sp>
        <p:nvSpPr>
          <p:cNvPr id="6" name="TextBox 5">
            <a:extLst>
              <a:ext uri="{FF2B5EF4-FFF2-40B4-BE49-F238E27FC236}">
                <a16:creationId xmlns:a16="http://schemas.microsoft.com/office/drawing/2014/main" id="{E9094671-2922-DDB4-4B75-C20739F5BE45}"/>
              </a:ext>
            </a:extLst>
          </p:cNvPr>
          <p:cNvSpPr txBox="1"/>
          <p:nvPr/>
        </p:nvSpPr>
        <p:spPr>
          <a:xfrm>
            <a:off x="8446555" y="746163"/>
            <a:ext cx="2621230" cy="400110"/>
          </a:xfrm>
          <a:prstGeom prst="rect">
            <a:avLst/>
          </a:prstGeom>
          <a:noFill/>
        </p:spPr>
        <p:txBody>
          <a:bodyPr wrap="none" rtlCol="0">
            <a:spAutoFit/>
          </a:bodyPr>
          <a:lstStyle/>
          <a:p>
            <a:r>
              <a:rPr lang="en-GB" sz="2000" b="1">
                <a:latin typeface="Arial" panose="020B0604020202020204" pitchFamily="34" charset="0"/>
                <a:cs typeface="Arial" panose="020B0604020202020204" pitchFamily="34" charset="0"/>
              </a:rPr>
              <a:t>Who is Responsible</a:t>
            </a:r>
          </a:p>
        </p:txBody>
      </p:sp>
      <p:graphicFrame>
        <p:nvGraphicFramePr>
          <p:cNvPr id="12" name="Table 11">
            <a:extLst>
              <a:ext uri="{FF2B5EF4-FFF2-40B4-BE49-F238E27FC236}">
                <a16:creationId xmlns:a16="http://schemas.microsoft.com/office/drawing/2014/main" id="{0E371ACD-8F5A-D070-3674-18B110015314}"/>
              </a:ext>
            </a:extLst>
          </p:cNvPr>
          <p:cNvGraphicFramePr>
            <a:graphicFrameLocks noGrp="1"/>
          </p:cNvGraphicFramePr>
          <p:nvPr>
            <p:extLst>
              <p:ext uri="{D42A27DB-BD31-4B8C-83A1-F6EECF244321}">
                <p14:modId xmlns:p14="http://schemas.microsoft.com/office/powerpoint/2010/main" val="1749059891"/>
              </p:ext>
            </p:extLst>
          </p:nvPr>
        </p:nvGraphicFramePr>
        <p:xfrm>
          <a:off x="6938188" y="4893127"/>
          <a:ext cx="4905115" cy="818458"/>
        </p:xfrm>
        <a:graphic>
          <a:graphicData uri="http://schemas.openxmlformats.org/drawingml/2006/table">
            <a:tbl>
              <a:tblPr firstRow="1" bandRow="1">
                <a:tableStyleId>{2D5ABB26-0587-4C30-8999-92F81FD0307C}</a:tableStyleId>
              </a:tblPr>
              <a:tblGrid>
                <a:gridCol w="4905115">
                  <a:extLst>
                    <a:ext uri="{9D8B030D-6E8A-4147-A177-3AD203B41FA5}">
                      <a16:colId xmlns:a16="http://schemas.microsoft.com/office/drawing/2014/main" val="1097476430"/>
                    </a:ext>
                  </a:extLst>
                </a:gridCol>
              </a:tblGrid>
              <a:tr h="818458">
                <a:tc>
                  <a:txBody>
                    <a:bodyPr/>
                    <a:lstStyle/>
                    <a:p>
                      <a:endParaRPr lang="en-GB"/>
                    </a:p>
                  </a:txBody>
                  <a:tcPr/>
                </a:tc>
                <a:extLst>
                  <a:ext uri="{0D108BD9-81ED-4DB2-BD59-A6C34878D82A}">
                    <a16:rowId xmlns:a16="http://schemas.microsoft.com/office/drawing/2014/main" val="2498374053"/>
                  </a:ext>
                </a:extLst>
              </a:tr>
            </a:tbl>
          </a:graphicData>
        </a:graphic>
      </p:graphicFrame>
      <p:pic>
        <p:nvPicPr>
          <p:cNvPr id="8" name="Recorded Sound">
            <a:hlinkClick r:id="" action="ppaction://media"/>
            <a:extLst>
              <a:ext uri="{FF2B5EF4-FFF2-40B4-BE49-F238E27FC236}">
                <a16:creationId xmlns:a16="http://schemas.microsoft.com/office/drawing/2014/main" id="{7D4C2749-D37D-85D8-42C1-6CC4D205D4E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047008" y="5711585"/>
            <a:ext cx="487363" cy="487363"/>
          </a:xfrm>
          <a:prstGeom prst="rect">
            <a:avLst/>
          </a:prstGeom>
        </p:spPr>
      </p:pic>
    </p:spTree>
    <p:extLst>
      <p:ext uri="{BB962C8B-B14F-4D97-AF65-F5344CB8AC3E}">
        <p14:creationId xmlns:p14="http://schemas.microsoft.com/office/powerpoint/2010/main" val="444353247"/>
      </p:ext>
    </p:extLst>
  </p:cSld>
  <p:clrMapOvr>
    <a:masterClrMapping/>
  </p:clrMapOvr>
  <mc:AlternateContent xmlns:mc="http://schemas.openxmlformats.org/markup-compatibility/2006" xmlns:p14="http://schemas.microsoft.com/office/powerpoint/2010/main">
    <mc:Choice Requires="p14">
      <p:transition spd="slow" p14:dur="2000" advTm="87647"/>
    </mc:Choice>
    <mc:Fallback xmlns="">
      <p:transition spd="slow" advTm="8764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863"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37E62EB0-F928-ADC2-CA6E-8B0C6BC9CFE7}"/>
              </a:ext>
            </a:extLst>
          </p:cNvPr>
          <p:cNvGraphicFramePr>
            <a:graphicFrameLocks noGrp="1"/>
          </p:cNvGraphicFramePr>
          <p:nvPr>
            <p:extLst>
              <p:ext uri="{D42A27DB-BD31-4B8C-83A1-F6EECF244321}">
                <p14:modId xmlns:p14="http://schemas.microsoft.com/office/powerpoint/2010/main" val="801358583"/>
              </p:ext>
            </p:extLst>
          </p:nvPr>
        </p:nvGraphicFramePr>
        <p:xfrm>
          <a:off x="674557" y="766570"/>
          <a:ext cx="10657119" cy="4914701"/>
        </p:xfrm>
        <a:graphic>
          <a:graphicData uri="http://schemas.openxmlformats.org/drawingml/2006/table">
            <a:tbl>
              <a:tblPr firstRow="1" bandRow="1">
                <a:tableStyleId>{5940675A-B579-460E-94D1-54222C63F5DA}</a:tableStyleId>
              </a:tblPr>
              <a:tblGrid>
                <a:gridCol w="3552373">
                  <a:extLst>
                    <a:ext uri="{9D8B030D-6E8A-4147-A177-3AD203B41FA5}">
                      <a16:colId xmlns:a16="http://schemas.microsoft.com/office/drawing/2014/main" val="3341425554"/>
                    </a:ext>
                  </a:extLst>
                </a:gridCol>
                <a:gridCol w="3552373">
                  <a:extLst>
                    <a:ext uri="{9D8B030D-6E8A-4147-A177-3AD203B41FA5}">
                      <a16:colId xmlns:a16="http://schemas.microsoft.com/office/drawing/2014/main" val="1448401733"/>
                    </a:ext>
                  </a:extLst>
                </a:gridCol>
                <a:gridCol w="3552373">
                  <a:extLst>
                    <a:ext uri="{9D8B030D-6E8A-4147-A177-3AD203B41FA5}">
                      <a16:colId xmlns:a16="http://schemas.microsoft.com/office/drawing/2014/main" val="3313177389"/>
                    </a:ext>
                  </a:extLst>
                </a:gridCol>
              </a:tblGrid>
              <a:tr h="1385868">
                <a:tc>
                  <a:txBody>
                    <a:bodyPr/>
                    <a:lstStyle/>
                    <a:p>
                      <a:r>
                        <a:rPr lang="en-GB" sz="1800">
                          <a:latin typeface="Arial" panose="020B0604020202020204" pitchFamily="34" charset="0"/>
                          <a:cs typeface="Arial" panose="020B0604020202020204" pitchFamily="34" charset="0"/>
                        </a:rPr>
                        <a:t>Review care plan 3-6 Months</a:t>
                      </a:r>
                    </a:p>
                    <a:p>
                      <a:endParaRPr lang="en-GB" sz="1800">
                        <a:latin typeface="Arial" panose="020B0604020202020204" pitchFamily="34" charset="0"/>
                        <a:cs typeface="Arial" panose="020B0604020202020204" pitchFamily="34" charset="0"/>
                      </a:endParaRPr>
                    </a:p>
                  </a:txBody>
                  <a:tcPr/>
                </a:tc>
                <a:tc>
                  <a:txBody>
                    <a:bodyPr/>
                    <a:lstStyle/>
                    <a:p>
                      <a:r>
                        <a:rPr lang="en-GB" sz="1800">
                          <a:latin typeface="Arial" panose="020B0604020202020204" pitchFamily="34" charset="0"/>
                          <a:cs typeface="Arial" panose="020B0604020202020204" pitchFamily="34" charset="0"/>
                        </a:rPr>
                        <a:t>Evaluation Progress</a:t>
                      </a:r>
                    </a:p>
                    <a:p>
                      <a:endParaRPr lang="en-GB" sz="1800">
                        <a:latin typeface="Arial" panose="020B0604020202020204" pitchFamily="34" charset="0"/>
                        <a:cs typeface="Arial" panose="020B0604020202020204" pitchFamily="34" charset="0"/>
                      </a:endParaRPr>
                    </a:p>
                  </a:txBody>
                  <a:tcPr/>
                </a:tc>
                <a:tc>
                  <a:txBody>
                    <a:bodyPr/>
                    <a:lstStyle/>
                    <a:p>
                      <a:r>
                        <a:rPr lang="en-GB" sz="1800">
                          <a:latin typeface="Arial" panose="020B0604020202020204" pitchFamily="34" charset="0"/>
                          <a:cs typeface="Arial" panose="020B0604020202020204" pitchFamily="34" charset="0"/>
                        </a:rPr>
                        <a:t>Adjustments intervention with patients' agreement</a:t>
                      </a:r>
                    </a:p>
                    <a:p>
                      <a:endParaRPr lang="en-GB" sz="18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67445590"/>
                  </a:ext>
                </a:extLst>
              </a:tr>
              <a:tr h="3528833">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542097153"/>
                  </a:ext>
                </a:extLst>
              </a:tr>
            </a:tbl>
          </a:graphicData>
        </a:graphic>
      </p:graphicFrame>
      <p:pic>
        <p:nvPicPr>
          <p:cNvPr id="4" name="Picture 3">
            <a:extLst>
              <a:ext uri="{FF2B5EF4-FFF2-40B4-BE49-F238E27FC236}">
                <a16:creationId xmlns:a16="http://schemas.microsoft.com/office/drawing/2014/main" id="{2018A458-7F58-CF2C-7CFB-2522398BF99D}"/>
              </a:ext>
            </a:extLst>
          </p:cNvPr>
          <p:cNvPicPr>
            <a:picLocks noChangeAspect="1"/>
          </p:cNvPicPr>
          <p:nvPr/>
        </p:nvPicPr>
        <p:blipFill>
          <a:blip r:embed="rId4"/>
          <a:stretch>
            <a:fillRect/>
          </a:stretch>
        </p:blipFill>
        <p:spPr>
          <a:xfrm>
            <a:off x="4474323" y="191520"/>
            <a:ext cx="2256261" cy="493819"/>
          </a:xfrm>
          <a:prstGeom prst="rect">
            <a:avLst/>
          </a:prstGeom>
        </p:spPr>
      </p:pic>
      <p:sp>
        <p:nvSpPr>
          <p:cNvPr id="9" name="TextBox 8">
            <a:extLst>
              <a:ext uri="{FF2B5EF4-FFF2-40B4-BE49-F238E27FC236}">
                <a16:creationId xmlns:a16="http://schemas.microsoft.com/office/drawing/2014/main" id="{177D558C-E367-6541-AD79-B29347197F7E}"/>
              </a:ext>
            </a:extLst>
          </p:cNvPr>
          <p:cNvSpPr txBox="1"/>
          <p:nvPr/>
        </p:nvSpPr>
        <p:spPr>
          <a:xfrm>
            <a:off x="8349521" y="6256321"/>
            <a:ext cx="2249650" cy="369332"/>
          </a:xfrm>
          <a:prstGeom prst="rect">
            <a:avLst/>
          </a:prstGeom>
          <a:noFill/>
        </p:spPr>
        <p:txBody>
          <a:bodyPr wrap="square">
            <a:spAutoFit/>
          </a:bodyPr>
          <a:lstStyle/>
          <a:p>
            <a:r>
              <a:rPr lang="en-GB">
                <a:latin typeface="Arial" panose="020B0604020202020204" pitchFamily="34" charset="0"/>
                <a:cs typeface="Arial" panose="020B0604020202020204" pitchFamily="34" charset="0"/>
              </a:rPr>
              <a:t>(Huxley et al.,2024)</a:t>
            </a:r>
          </a:p>
        </p:txBody>
      </p:sp>
      <p:pic>
        <p:nvPicPr>
          <p:cNvPr id="3" name="Recorded Sound">
            <a:hlinkClick r:id="" action="ppaction://media"/>
            <a:extLst>
              <a:ext uri="{FF2B5EF4-FFF2-40B4-BE49-F238E27FC236}">
                <a16:creationId xmlns:a16="http://schemas.microsoft.com/office/drawing/2014/main" id="{798BC966-32EE-0FE0-FF91-E8C1807F3CA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403293" y="5768958"/>
            <a:ext cx="487363" cy="487363"/>
          </a:xfrm>
          <a:prstGeom prst="rect">
            <a:avLst/>
          </a:prstGeom>
        </p:spPr>
      </p:pic>
    </p:spTree>
    <p:extLst>
      <p:ext uri="{BB962C8B-B14F-4D97-AF65-F5344CB8AC3E}">
        <p14:creationId xmlns:p14="http://schemas.microsoft.com/office/powerpoint/2010/main" val="2557112635"/>
      </p:ext>
    </p:extLst>
  </p:cSld>
  <p:clrMapOvr>
    <a:masterClrMapping/>
  </p:clrMapOvr>
  <mc:AlternateContent xmlns:mc="http://schemas.openxmlformats.org/markup-compatibility/2006" xmlns:p14="http://schemas.microsoft.com/office/powerpoint/2010/main">
    <mc:Choice Requires="p14">
      <p:transition spd="slow" p14:dur="2000" advTm="15823"/>
    </mc:Choice>
    <mc:Fallback xmlns="">
      <p:transition spd="slow" advTm="1582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97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FDED89BB-39F7-67AE-3CF8-58EA8EC54803}"/>
              </a:ext>
            </a:extLst>
          </p:cNvPr>
          <p:cNvGraphicFramePr>
            <a:graphicFrameLocks noGrp="1"/>
          </p:cNvGraphicFramePr>
          <p:nvPr>
            <p:extLst>
              <p:ext uri="{D42A27DB-BD31-4B8C-83A1-F6EECF244321}">
                <p14:modId xmlns:p14="http://schemas.microsoft.com/office/powerpoint/2010/main" val="1063899100"/>
              </p:ext>
            </p:extLst>
          </p:nvPr>
        </p:nvGraphicFramePr>
        <p:xfrm>
          <a:off x="1034321" y="719666"/>
          <a:ext cx="9908499" cy="4257068"/>
        </p:xfrm>
        <a:graphic>
          <a:graphicData uri="http://schemas.openxmlformats.org/drawingml/2006/table">
            <a:tbl>
              <a:tblPr firstRow="1" bandRow="1">
                <a:tableStyleId>{5A111915-BE36-4E01-A7E5-04B1672EAD32}</a:tableStyleId>
              </a:tblPr>
              <a:tblGrid>
                <a:gridCol w="9908499">
                  <a:extLst>
                    <a:ext uri="{9D8B030D-6E8A-4147-A177-3AD203B41FA5}">
                      <a16:colId xmlns:a16="http://schemas.microsoft.com/office/drawing/2014/main" val="3996634027"/>
                    </a:ext>
                  </a:extLst>
                </a:gridCol>
              </a:tblGrid>
              <a:tr h="1289876">
                <a:tc>
                  <a:txBody>
                    <a:bodyPr/>
                    <a:lstStyle/>
                    <a:p>
                      <a:endParaRPr lang="en-GB"/>
                    </a:p>
                  </a:txBody>
                  <a:tcPr/>
                </a:tc>
                <a:extLst>
                  <a:ext uri="{0D108BD9-81ED-4DB2-BD59-A6C34878D82A}">
                    <a16:rowId xmlns:a16="http://schemas.microsoft.com/office/drawing/2014/main" val="1228038105"/>
                  </a:ext>
                </a:extLst>
              </a:tr>
              <a:tr h="2967192">
                <a:tc>
                  <a:txBody>
                    <a:bodyPr/>
                    <a:lstStyle/>
                    <a:p>
                      <a:endParaRPr lang="en-GB" sz="2400">
                        <a:latin typeface="Arial" panose="020B0604020202020204" pitchFamily="34" charset="0"/>
                        <a:cs typeface="Arial" panose="020B0604020202020204" pitchFamily="34" charset="0"/>
                      </a:endParaRPr>
                    </a:p>
                    <a:p>
                      <a:r>
                        <a:rPr lang="en-GB" sz="2400">
                          <a:latin typeface="Arial" panose="020B0604020202020204" pitchFamily="34" charset="0"/>
                          <a:cs typeface="Arial" panose="020B0604020202020204" pitchFamily="34" charset="0"/>
                        </a:rPr>
                        <a:t>This care plan was created in collaboration with Mr. </a:t>
                      </a:r>
                      <a:r>
                        <a:rPr lang="en-GB" sz="2400" err="1">
                          <a:latin typeface="Arial" panose="020B0604020202020204" pitchFamily="34" charset="0"/>
                          <a:cs typeface="Arial" panose="020B0604020202020204" pitchFamily="34" charset="0"/>
                        </a:rPr>
                        <a:t>Ayudi</a:t>
                      </a:r>
                      <a:r>
                        <a:rPr lang="en-GB" sz="2400">
                          <a:latin typeface="Arial" panose="020B0604020202020204" pitchFamily="34" charset="0"/>
                          <a:cs typeface="Arial" panose="020B0604020202020204" pitchFamily="34" charset="0"/>
                        </a:rPr>
                        <a:t> Ali (The person-centred), considering his goals in managing his diabetes and Cardiovascular disease through aspirations through diet and lifestyle changes. Ensuring informed consent had been approved and equality of care is in line with the NHS values.</a:t>
                      </a:r>
                    </a:p>
                    <a:p>
                      <a:endParaRPr lang="en-GB"/>
                    </a:p>
                  </a:txBody>
                  <a:tcPr/>
                </a:tc>
                <a:extLst>
                  <a:ext uri="{0D108BD9-81ED-4DB2-BD59-A6C34878D82A}">
                    <a16:rowId xmlns:a16="http://schemas.microsoft.com/office/drawing/2014/main" val="1023813747"/>
                  </a:ext>
                </a:extLst>
              </a:tr>
            </a:tbl>
          </a:graphicData>
        </a:graphic>
      </p:graphicFrame>
      <p:sp>
        <p:nvSpPr>
          <p:cNvPr id="6" name="TextBox 5">
            <a:extLst>
              <a:ext uri="{FF2B5EF4-FFF2-40B4-BE49-F238E27FC236}">
                <a16:creationId xmlns:a16="http://schemas.microsoft.com/office/drawing/2014/main" id="{32D4EB2B-2188-A323-2D9E-FB1AB8FBAF69}"/>
              </a:ext>
            </a:extLst>
          </p:cNvPr>
          <p:cNvSpPr txBox="1"/>
          <p:nvPr/>
        </p:nvSpPr>
        <p:spPr>
          <a:xfrm>
            <a:off x="2109973" y="1019331"/>
            <a:ext cx="7972054" cy="707886"/>
          </a:xfrm>
          <a:prstGeom prst="rect">
            <a:avLst/>
          </a:prstGeom>
          <a:noFill/>
        </p:spPr>
        <p:txBody>
          <a:bodyPr wrap="none" rtlCol="0">
            <a:spAutoFit/>
          </a:bodyPr>
          <a:lstStyle/>
          <a:p>
            <a:r>
              <a:rPr lang="en-GB" sz="4000" u="sng">
                <a:latin typeface="Arial" panose="020B0604020202020204" pitchFamily="34" charset="0"/>
                <a:cs typeface="Arial" panose="020B0604020202020204" pitchFamily="34" charset="0"/>
              </a:rPr>
              <a:t>Summery Statement of the patient</a:t>
            </a:r>
          </a:p>
        </p:txBody>
      </p:sp>
      <p:pic>
        <p:nvPicPr>
          <p:cNvPr id="2" name="Recorded Sound">
            <a:hlinkClick r:id="" action="ppaction://media"/>
            <a:extLst>
              <a:ext uri="{FF2B5EF4-FFF2-40B4-BE49-F238E27FC236}">
                <a16:creationId xmlns:a16="http://schemas.microsoft.com/office/drawing/2014/main" id="{06E15B27-B7EC-A59A-1F06-BB066E25950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490621" y="5276399"/>
            <a:ext cx="487363" cy="487363"/>
          </a:xfrm>
          <a:prstGeom prst="rect">
            <a:avLst/>
          </a:prstGeom>
        </p:spPr>
      </p:pic>
    </p:spTree>
    <p:extLst>
      <p:ext uri="{BB962C8B-B14F-4D97-AF65-F5344CB8AC3E}">
        <p14:creationId xmlns:p14="http://schemas.microsoft.com/office/powerpoint/2010/main" val="1517313744"/>
      </p:ext>
    </p:extLst>
  </p:cSld>
  <p:clrMapOvr>
    <a:masterClrMapping/>
  </p:clrMapOvr>
  <mc:AlternateContent xmlns:mc="http://schemas.openxmlformats.org/markup-compatibility/2006" xmlns:p14="http://schemas.microsoft.com/office/powerpoint/2010/main">
    <mc:Choice Requires="p14">
      <p:transition spd="slow" p14:dur="2000" advTm="31562"/>
    </mc:Choice>
    <mc:Fallback xmlns="">
      <p:transition spd="slow" advTm="3156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349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FF163B2-E3CA-C019-3BF4-53CE7E8E8C65}"/>
              </a:ext>
            </a:extLst>
          </p:cNvPr>
          <p:cNvSpPr txBox="1"/>
          <p:nvPr/>
        </p:nvSpPr>
        <p:spPr>
          <a:xfrm>
            <a:off x="494675" y="419725"/>
            <a:ext cx="10972800" cy="5693866"/>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References</a:t>
            </a:r>
          </a:p>
          <a:p>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Elenabsl</a:t>
            </a:r>
            <a:r>
              <a:rPr lang="en-GB" dirty="0">
                <a:latin typeface="Arial" panose="020B0604020202020204" pitchFamily="34" charset="0"/>
                <a:cs typeface="Arial" panose="020B0604020202020204" pitchFamily="34" charset="0"/>
              </a:rPr>
              <a:t> (2017). Anatomy of a heart attack. (online) </a:t>
            </a:r>
            <a:r>
              <a:rPr lang="en-GB" dirty="0" err="1">
                <a:latin typeface="Arial" panose="020B0604020202020204" pitchFamily="34" charset="0"/>
                <a:cs typeface="Arial" panose="020B0604020202020204" pitchFamily="34" charset="0"/>
              </a:rPr>
              <a:t>Dreamstime</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4"/>
              </a:rPr>
              <a:t>https://www.dreamstime.com/stock-illustration-anatomy-heart-attack-atherosclerosis-medical-illustration-healthy-damaged-blood-vessel-section-fatty-deposit-image91439485</a:t>
            </a:r>
            <a:r>
              <a:rPr lang="en-GB" dirty="0">
                <a:latin typeface="Arial" panose="020B0604020202020204" pitchFamily="34" charset="0"/>
                <a:cs typeface="Arial" panose="020B0604020202020204" pitchFamily="34" charset="0"/>
              </a:rPr>
              <a:t>. (Accessed on 3rd November 2025)</a:t>
            </a:r>
          </a:p>
          <a:p>
            <a:endParaRPr lang="en-GB" sz="28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Feldman, E.L., Callaghan, B.C., Pop-</a:t>
            </a:r>
            <a:r>
              <a:rPr lang="en-GB" dirty="0" err="1">
                <a:latin typeface="Arial" panose="020B0604020202020204" pitchFamily="34" charset="0"/>
                <a:cs typeface="Arial" panose="020B0604020202020204" pitchFamily="34" charset="0"/>
              </a:rPr>
              <a:t>Busui</a:t>
            </a:r>
            <a:r>
              <a:rPr lang="en-GB" dirty="0">
                <a:latin typeface="Arial" panose="020B0604020202020204" pitchFamily="34" charset="0"/>
                <a:cs typeface="Arial" panose="020B0604020202020204" pitchFamily="34" charset="0"/>
              </a:rPr>
              <a:t>, R., </a:t>
            </a:r>
            <a:r>
              <a:rPr lang="en-GB" dirty="0" err="1">
                <a:latin typeface="Arial" panose="020B0604020202020204" pitchFamily="34" charset="0"/>
                <a:cs typeface="Arial" panose="020B0604020202020204" pitchFamily="34" charset="0"/>
              </a:rPr>
              <a:t>Zochodne</a:t>
            </a:r>
            <a:r>
              <a:rPr lang="en-GB" dirty="0">
                <a:latin typeface="Arial" panose="020B0604020202020204" pitchFamily="34" charset="0"/>
                <a:cs typeface="Arial" panose="020B0604020202020204" pitchFamily="34" charset="0"/>
              </a:rPr>
              <a:t>, D.W., Wright, D.E., Bennett, D.L., Bril, V., Russell, J.W. and Viswanathan, V. (2019). Diabetic neuropathy. Nature Reviews Disease Primers, (online) 5(1). Available at: </a:t>
            </a:r>
            <a:r>
              <a:rPr lang="en-GB" dirty="0">
                <a:latin typeface="Arial" panose="020B0604020202020204" pitchFamily="34" charset="0"/>
                <a:cs typeface="Arial" panose="020B0604020202020204" pitchFamily="34" charset="0"/>
                <a:hlinkClick r:id="rId5"/>
              </a:rPr>
              <a:t>https://doi.org/10.1038/s41572-019-0092-1</a:t>
            </a:r>
            <a:r>
              <a:rPr lang="en-GB" dirty="0">
                <a:latin typeface="Arial" panose="020B0604020202020204" pitchFamily="34" charset="0"/>
                <a:cs typeface="Arial" panose="020B0604020202020204" pitchFamily="34" charset="0"/>
              </a:rPr>
              <a:t> (Accessed on 4th November 2025)</a:t>
            </a:r>
          </a:p>
          <a:p>
            <a:endParaRPr lang="en-GB" sz="2800"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Guniita</a:t>
            </a:r>
            <a:r>
              <a:rPr lang="en-GB" dirty="0">
                <a:latin typeface="Arial" panose="020B0604020202020204" pitchFamily="34" charset="0"/>
                <a:cs typeface="Arial" panose="020B0604020202020204" pitchFamily="34" charset="0"/>
              </a:rPr>
              <a:t> (2015). Leg artery disease, Atherosclerosis. (online) </a:t>
            </a:r>
            <a:r>
              <a:rPr lang="en-GB" dirty="0" err="1">
                <a:latin typeface="Arial" panose="020B0604020202020204" pitchFamily="34" charset="0"/>
                <a:cs typeface="Arial" panose="020B0604020202020204" pitchFamily="34" charset="0"/>
              </a:rPr>
              <a:t>Dreamstime</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6"/>
              </a:rPr>
              <a:t>https://www.dreamstime.com/stock-illustration-leg-artery-disease-atherosclerosis-healthy-peripheral-arterial-progression-narrowed-end-blood-clot-may-image60729778</a:t>
            </a:r>
            <a:r>
              <a:rPr lang="en-GB" dirty="0">
                <a:latin typeface="Arial" panose="020B0604020202020204" pitchFamily="34" charset="0"/>
                <a:cs typeface="Arial" panose="020B0604020202020204" pitchFamily="34" charset="0"/>
              </a:rPr>
              <a:t>  (Accessed 10th Nov. 2025).</a:t>
            </a:r>
          </a:p>
          <a:p>
            <a:endParaRPr lang="en-GB" sz="28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Huxley, C.J., Eli, K., Hawkes, C.A., Griffiths, F., Underwood, M., Perkins, G.D., Blanchard, H., Harlock, J., Walsh, J. and </a:t>
            </a:r>
            <a:r>
              <a:rPr lang="en-GB" dirty="0" err="1">
                <a:latin typeface="Arial" panose="020B0604020202020204" pitchFamily="34" charset="0"/>
                <a:cs typeface="Arial" panose="020B0604020202020204" pitchFamily="34" charset="0"/>
              </a:rPr>
              <a:t>Slowther</a:t>
            </a:r>
            <a:r>
              <a:rPr lang="en-GB" dirty="0">
                <a:latin typeface="Arial" panose="020B0604020202020204" pitchFamily="34" charset="0"/>
                <a:cs typeface="Arial" panose="020B0604020202020204" pitchFamily="34" charset="0"/>
              </a:rPr>
              <a:t>, A.-M. (2024). Are completed </a:t>
            </a:r>
            <a:r>
              <a:rPr lang="en-GB" dirty="0" err="1">
                <a:latin typeface="Arial" panose="020B0604020202020204" pitchFamily="34" charset="0"/>
                <a:cs typeface="Arial" panose="020B0604020202020204" pitchFamily="34" charset="0"/>
              </a:rPr>
              <a:t>ReSPECT</a:t>
            </a:r>
            <a:r>
              <a:rPr lang="en-GB" dirty="0">
                <a:latin typeface="Arial" panose="020B0604020202020204" pitchFamily="34" charset="0"/>
                <a:cs typeface="Arial" panose="020B0604020202020204" pitchFamily="34" charset="0"/>
              </a:rPr>
              <a:t> plans facilitating person-centred care? An evaluation of completed plans in UK general practice. Resuscitation Plus, 20(20), p.100780. Available at: </a:t>
            </a:r>
            <a:r>
              <a:rPr lang="en-GB" dirty="0">
                <a:latin typeface="Arial" panose="020B0604020202020204" pitchFamily="34" charset="0"/>
                <a:cs typeface="Arial" panose="020B0604020202020204" pitchFamily="34" charset="0"/>
                <a:hlinkClick r:id="rId7"/>
              </a:rPr>
              <a:t>https://doi.org/10.1016/j.resplu.2024.100780</a:t>
            </a:r>
            <a:r>
              <a:rPr lang="en-GB" dirty="0">
                <a:latin typeface="Arial" panose="020B0604020202020204" pitchFamily="34" charset="0"/>
                <a:cs typeface="Arial" panose="020B0604020202020204" pitchFamily="34" charset="0"/>
              </a:rPr>
              <a:t> (Accessed on 11th November 2025)</a:t>
            </a:r>
          </a:p>
        </p:txBody>
      </p:sp>
      <p:pic>
        <p:nvPicPr>
          <p:cNvPr id="3" name="Recorded Sound">
            <a:hlinkClick r:id="" action="ppaction://media"/>
            <a:extLst>
              <a:ext uri="{FF2B5EF4-FFF2-40B4-BE49-F238E27FC236}">
                <a16:creationId xmlns:a16="http://schemas.microsoft.com/office/drawing/2014/main" id="{1CD3746C-04A3-6D85-4371-A9DAE10F00DB}"/>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9528789" y="17206"/>
            <a:ext cx="487363" cy="487363"/>
          </a:xfrm>
          <a:prstGeom prst="rect">
            <a:avLst/>
          </a:prstGeom>
        </p:spPr>
      </p:pic>
    </p:spTree>
    <p:extLst>
      <p:ext uri="{BB962C8B-B14F-4D97-AF65-F5344CB8AC3E}">
        <p14:creationId xmlns:p14="http://schemas.microsoft.com/office/powerpoint/2010/main" val="2383015824"/>
      </p:ext>
    </p:extLst>
  </p:cSld>
  <p:clrMapOvr>
    <a:masterClrMapping/>
  </p:clrMapOvr>
  <mc:AlternateContent xmlns:mc="http://schemas.openxmlformats.org/markup-compatibility/2006" xmlns:p14="http://schemas.microsoft.com/office/powerpoint/2010/main">
    <mc:Choice Requires="p14">
      <p:transition spd="slow" p14:dur="2000" advTm="7260"/>
    </mc:Choice>
    <mc:Fallback xmlns="">
      <p:transition spd="slow" advTm="726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49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DA9675B-8E55-3F5B-E4AD-5A26064DEF04}"/>
              </a:ext>
            </a:extLst>
          </p:cNvPr>
          <p:cNvSpPr txBox="1"/>
          <p:nvPr/>
        </p:nvSpPr>
        <p:spPr>
          <a:xfrm>
            <a:off x="534649" y="494674"/>
            <a:ext cx="11122702" cy="7571303"/>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Marziliano, N., Medoro, A., Mignogna, D., </a:t>
            </a:r>
            <a:r>
              <a:rPr lang="en-GB" dirty="0" err="1">
                <a:latin typeface="Arial" panose="020B0604020202020204" pitchFamily="34" charset="0"/>
                <a:cs typeface="Arial" panose="020B0604020202020204" pitchFamily="34" charset="0"/>
              </a:rPr>
              <a:t>Saccon</a:t>
            </a:r>
            <a:r>
              <a:rPr lang="en-GB" dirty="0">
                <a:latin typeface="Arial" panose="020B0604020202020204" pitchFamily="34" charset="0"/>
                <a:cs typeface="Arial" panose="020B0604020202020204" pitchFamily="34" charset="0"/>
              </a:rPr>
              <a:t>, G., Stefano </a:t>
            </a:r>
            <a:r>
              <a:rPr lang="en-GB" dirty="0" err="1">
                <a:latin typeface="Arial" panose="020B0604020202020204" pitchFamily="34" charset="0"/>
                <a:cs typeface="Arial" panose="020B0604020202020204" pitchFamily="34" charset="0"/>
              </a:rPr>
              <a:t>Folzani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Reverberi</a:t>
            </a:r>
            <a:r>
              <a:rPr lang="en-GB" dirty="0">
                <a:latin typeface="Arial" panose="020B0604020202020204" pitchFamily="34" charset="0"/>
                <a:cs typeface="Arial" panose="020B0604020202020204" pitchFamily="34" charset="0"/>
              </a:rPr>
              <a:t>, C., Russo, C. and Intrieri, M. (2021). Sudden Cardiac Death Caused by a Fatal Association of Hypertrophic Cardiomyopathy (MYH7, p.Arg719Trp), Heterozygous Familial Hypercholesterolemia (LDLR, p.Gly343Lys) and SARS-CoV-2 B.1.1.7 Infection. Diagnostics, 11(7), pp.1229–1229. Available at: </a:t>
            </a:r>
            <a:r>
              <a:rPr lang="en-GB" dirty="0">
                <a:latin typeface="Arial" panose="020B0604020202020204" pitchFamily="34" charset="0"/>
                <a:cs typeface="Arial" panose="020B0604020202020204" pitchFamily="34" charset="0"/>
                <a:hlinkClick r:id="rId2"/>
              </a:rPr>
              <a:t>https://doi.org/10.3390/diagnostics11071229</a:t>
            </a:r>
            <a:r>
              <a:rPr lang="en-GB" dirty="0">
                <a:latin typeface="Arial" panose="020B0604020202020204" pitchFamily="34" charset="0"/>
                <a:cs typeface="Arial" panose="020B0604020202020204" pitchFamily="34" charset="0"/>
              </a:rPr>
              <a:t> (Accessed on 3rd November 2025)</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Michelle (2024). Human Heart Location: Anatomical Position and Function. [online] Expert Cardiologist in Singapore, Dr. Tan Jian Jing (Dr. JJ Tan). Available at: </a:t>
            </a:r>
            <a:r>
              <a:rPr lang="en-GB" dirty="0">
                <a:latin typeface="Arial" panose="020B0604020202020204" pitchFamily="34" charset="0"/>
                <a:cs typeface="Arial" panose="020B0604020202020204" pitchFamily="34" charset="0"/>
                <a:hlinkClick r:id="rId3"/>
              </a:rPr>
              <a:t>https://drtanjianjing.com/human-heart-location-anatomical-position-and-function/</a:t>
            </a:r>
            <a:r>
              <a:rPr lang="en-GB" dirty="0">
                <a:latin typeface="Arial" panose="020B0604020202020204" pitchFamily="34" charset="0"/>
                <a:cs typeface="Arial" panose="020B0604020202020204" pitchFamily="34" charset="0"/>
              </a:rPr>
              <a:t>  (Accessed 9th November 2025).</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Raleigh, V., Jefferies, D. and Wellings, D. (2022). Cardiovascular Disease in England. (online) Available at: </a:t>
            </a:r>
            <a:r>
              <a:rPr lang="en-GB" dirty="0">
                <a:latin typeface="Arial" panose="020B0604020202020204" pitchFamily="34" charset="0"/>
                <a:cs typeface="Arial" panose="020B0604020202020204" pitchFamily="34" charset="0"/>
                <a:hlinkClick r:id="rId4"/>
              </a:rPr>
              <a:t>https://assets.kingsfund.org.uk/f/256914/x/ad22aeaeff/cardiovascular_disease_in_england_2022.pdf</a:t>
            </a:r>
            <a:r>
              <a:rPr lang="en-GB" dirty="0">
                <a:latin typeface="Arial" panose="020B0604020202020204" pitchFamily="34" charset="0"/>
                <a:cs typeface="Arial" panose="020B0604020202020204" pitchFamily="34" charset="0"/>
              </a:rPr>
              <a:t> (Accessed on  5</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November 2025)</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Schillinger, M., </a:t>
            </a:r>
            <a:r>
              <a:rPr lang="en-GB" dirty="0" err="1">
                <a:latin typeface="Arial" panose="020B0604020202020204" pitchFamily="34" charset="0"/>
                <a:cs typeface="Arial" panose="020B0604020202020204" pitchFamily="34" charset="0"/>
              </a:rPr>
              <a:t>Domanovits</a:t>
            </a:r>
            <a:r>
              <a:rPr lang="en-GB" dirty="0">
                <a:latin typeface="Arial" panose="020B0604020202020204" pitchFamily="34" charset="0"/>
                <a:cs typeface="Arial" panose="020B0604020202020204" pitchFamily="34" charset="0"/>
              </a:rPr>
              <a:t>, H., </a:t>
            </a:r>
            <a:r>
              <a:rPr lang="en-GB" dirty="0" err="1">
                <a:latin typeface="Arial" panose="020B0604020202020204" pitchFamily="34" charset="0"/>
                <a:cs typeface="Arial" panose="020B0604020202020204" pitchFamily="34" charset="0"/>
              </a:rPr>
              <a:t>Bayegan</a:t>
            </a:r>
            <a:r>
              <a:rPr lang="en-GB" dirty="0">
                <a:latin typeface="Arial" panose="020B0604020202020204" pitchFamily="34" charset="0"/>
                <a:cs typeface="Arial" panose="020B0604020202020204" pitchFamily="34" charset="0"/>
              </a:rPr>
              <a:t>, K., </a:t>
            </a:r>
            <a:r>
              <a:rPr lang="en-GB" dirty="0" err="1">
                <a:latin typeface="Arial" panose="020B0604020202020204" pitchFamily="34" charset="0"/>
                <a:cs typeface="Arial" panose="020B0604020202020204" pitchFamily="34" charset="0"/>
              </a:rPr>
              <a:t>Hölzenbein</a:t>
            </a:r>
            <a:r>
              <a:rPr lang="en-GB" dirty="0">
                <a:latin typeface="Arial" panose="020B0604020202020204" pitchFamily="34" charset="0"/>
                <a:cs typeface="Arial" panose="020B0604020202020204" pitchFamily="34" charset="0"/>
              </a:rPr>
              <a:t>, T., </a:t>
            </a:r>
            <a:r>
              <a:rPr lang="en-GB" dirty="0" err="1">
                <a:latin typeface="Arial" panose="020B0604020202020204" pitchFamily="34" charset="0"/>
                <a:cs typeface="Arial" panose="020B0604020202020204" pitchFamily="34" charset="0"/>
              </a:rPr>
              <a:t>Grabenwöger</a:t>
            </a:r>
            <a:r>
              <a:rPr lang="en-GB" dirty="0">
                <a:latin typeface="Arial" panose="020B0604020202020204" pitchFamily="34" charset="0"/>
                <a:cs typeface="Arial" panose="020B0604020202020204" pitchFamily="34" charset="0"/>
              </a:rPr>
              <a:t>, M., </a:t>
            </a:r>
            <a:r>
              <a:rPr lang="en-GB" dirty="0" err="1">
                <a:latin typeface="Arial" panose="020B0604020202020204" pitchFamily="34" charset="0"/>
                <a:cs typeface="Arial" panose="020B0604020202020204" pitchFamily="34" charset="0"/>
              </a:rPr>
              <a:t>Thoenissen</a:t>
            </a:r>
            <a:r>
              <a:rPr lang="en-GB" dirty="0">
                <a:latin typeface="Arial" panose="020B0604020202020204" pitchFamily="34" charset="0"/>
                <a:cs typeface="Arial" panose="020B0604020202020204" pitchFamily="34" charset="0"/>
              </a:rPr>
              <a:t>, J., </a:t>
            </a:r>
            <a:r>
              <a:rPr lang="en-GB" dirty="0" err="1">
                <a:latin typeface="Arial" panose="020B0604020202020204" pitchFamily="34" charset="0"/>
                <a:cs typeface="Arial" panose="020B0604020202020204" pitchFamily="34" charset="0"/>
              </a:rPr>
              <a:t>Röggla</a:t>
            </a:r>
            <a:r>
              <a:rPr lang="en-GB" dirty="0">
                <a:latin typeface="Arial" panose="020B0604020202020204" pitchFamily="34" charset="0"/>
                <a:cs typeface="Arial" panose="020B0604020202020204" pitchFamily="34" charset="0"/>
              </a:rPr>
              <a:t>, M. and Müllner, M. (2002). C-reactive protein and mortality in patients with acute aortic disease. Intensive Care Medicine, 28(6), pp.740–745. Available at: </a:t>
            </a:r>
            <a:r>
              <a:rPr lang="en-GB" dirty="0">
                <a:latin typeface="Arial" panose="020B0604020202020204" pitchFamily="34" charset="0"/>
                <a:cs typeface="Arial" panose="020B0604020202020204" pitchFamily="34" charset="0"/>
                <a:hlinkClick r:id="rId5"/>
              </a:rPr>
              <a:t>https://doi.org/10.1007/s00134-002-1299-1</a:t>
            </a:r>
            <a:r>
              <a:rPr lang="en-GB" dirty="0">
                <a:latin typeface="Arial" panose="020B0604020202020204" pitchFamily="34" charset="0"/>
                <a:cs typeface="Arial" panose="020B0604020202020204" pitchFamily="34" charset="0"/>
              </a:rPr>
              <a:t> (Accessed on 5th November 2025)</a:t>
            </a:r>
          </a:p>
          <a:p>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Shamaki</a:t>
            </a:r>
            <a:r>
              <a:rPr lang="en-GB" dirty="0">
                <a:latin typeface="Arial" panose="020B0604020202020204" pitchFamily="34" charset="0"/>
                <a:cs typeface="Arial" panose="020B0604020202020204" pitchFamily="34" charset="0"/>
              </a:rPr>
              <a:t>, G.R., Markson, F., Soji-Ayoade, D., </a:t>
            </a:r>
            <a:r>
              <a:rPr lang="en-GB" dirty="0" err="1">
                <a:latin typeface="Arial" panose="020B0604020202020204" pitchFamily="34" charset="0"/>
                <a:cs typeface="Arial" panose="020B0604020202020204" pitchFamily="34" charset="0"/>
              </a:rPr>
              <a:t>Agwuegbo</a:t>
            </a:r>
            <a:r>
              <a:rPr lang="en-GB" dirty="0">
                <a:latin typeface="Arial" panose="020B0604020202020204" pitchFamily="34" charset="0"/>
                <a:cs typeface="Arial" panose="020B0604020202020204" pitchFamily="34" charset="0"/>
              </a:rPr>
              <a:t>, C.C., </a:t>
            </a:r>
            <a:r>
              <a:rPr lang="en-GB" dirty="0" err="1">
                <a:latin typeface="Arial" panose="020B0604020202020204" pitchFamily="34" charset="0"/>
                <a:cs typeface="Arial" panose="020B0604020202020204" pitchFamily="34" charset="0"/>
              </a:rPr>
              <a:t>Bamgbose</a:t>
            </a:r>
            <a:r>
              <a:rPr lang="en-GB" dirty="0">
                <a:latin typeface="Arial" panose="020B0604020202020204" pitchFamily="34" charset="0"/>
                <a:cs typeface="Arial" panose="020B0604020202020204" pitchFamily="34" charset="0"/>
              </a:rPr>
              <a:t>, M.O. and </a:t>
            </a:r>
            <a:r>
              <a:rPr lang="en-GB" dirty="0" err="1">
                <a:latin typeface="Arial" panose="020B0604020202020204" pitchFamily="34" charset="0"/>
                <a:cs typeface="Arial" panose="020B0604020202020204" pitchFamily="34" charset="0"/>
              </a:rPr>
              <a:t>Tamunoinemi</a:t>
            </a:r>
            <a:r>
              <a:rPr lang="en-GB" dirty="0">
                <a:latin typeface="Arial" panose="020B0604020202020204" pitchFamily="34" charset="0"/>
                <a:cs typeface="Arial" panose="020B0604020202020204" pitchFamily="34" charset="0"/>
              </a:rPr>
              <a:t>, B.-M. (2021). Peripheral Artery Disease: A Comprehensive Updated Review. Current Problems in Cardiology, 47(11), p.101082. Available at: </a:t>
            </a:r>
            <a:r>
              <a:rPr lang="en-GB" dirty="0">
                <a:latin typeface="Arial" panose="020B0604020202020204" pitchFamily="34" charset="0"/>
                <a:cs typeface="Arial" panose="020B0604020202020204" pitchFamily="34" charset="0"/>
                <a:hlinkClick r:id="rId6"/>
              </a:rPr>
              <a:t>https://doi.org/10.1016/j.cpcardiol.2021.101082</a:t>
            </a:r>
            <a:r>
              <a:rPr lang="en-GB" dirty="0">
                <a:latin typeface="Arial" panose="020B0604020202020204" pitchFamily="34" charset="0"/>
                <a:cs typeface="Arial" panose="020B0604020202020204" pitchFamily="34" charset="0"/>
              </a:rPr>
              <a:t> (Accessed on 4th November 2025)</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695087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F86FB13-151B-9ABF-DEF7-B597BB5EAFB7}"/>
              </a:ext>
            </a:extLst>
          </p:cNvPr>
          <p:cNvSpPr txBox="1"/>
          <p:nvPr/>
        </p:nvSpPr>
        <p:spPr>
          <a:xfrm>
            <a:off x="554635" y="400909"/>
            <a:ext cx="10792919" cy="7571303"/>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Su, J., Li, Z., Huang, M., Wang, Y., Yang, T., Ma, M., Ni, T., Pan, G., Lai, Z., Li, C., Li, L. and Yu, C. (2022). Triglyceride glucose index for the detection of the severity of coronary artery disease in different glucose metabolic states in patients with coronary heart disease: a RCSCD-TCM study in China. Cardiovascular Diabetology, 21(1). Available at: </a:t>
            </a:r>
            <a:r>
              <a:rPr lang="en-GB" dirty="0">
                <a:latin typeface="Arial" panose="020B0604020202020204" pitchFamily="34" charset="0"/>
                <a:cs typeface="Arial" panose="020B0604020202020204" pitchFamily="34" charset="0"/>
                <a:hlinkClick r:id="rId2"/>
              </a:rPr>
              <a:t>https://doi.org/10.1186/s12933-022-01523-7</a:t>
            </a:r>
            <a:r>
              <a:rPr lang="en-GB" dirty="0">
                <a:latin typeface="Arial" panose="020B0604020202020204" pitchFamily="34" charset="0"/>
                <a:cs typeface="Arial" panose="020B0604020202020204" pitchFamily="34" charset="0"/>
              </a:rPr>
              <a:t> (Accessed on 6th November)</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Viktoriia  </a:t>
            </a:r>
            <a:r>
              <a:rPr lang="en-GB" dirty="0" err="1">
                <a:latin typeface="Arial" panose="020B0604020202020204" pitchFamily="34" charset="0"/>
                <a:cs typeface="Arial" panose="020B0604020202020204" pitchFamily="34" charset="0"/>
              </a:rPr>
              <a:t>Kasyanyuk</a:t>
            </a:r>
            <a:r>
              <a:rPr lang="en-GB" dirty="0">
                <a:latin typeface="Arial" panose="020B0604020202020204" pitchFamily="34" charset="0"/>
                <a:cs typeface="Arial" panose="020B0604020202020204" pitchFamily="34" charset="0"/>
              </a:rPr>
              <a:t> (2023). Diagram of the human heart. Blood Flow Through the Heart. Pathways and Circulation. Cardiac Anatomy. [online] </a:t>
            </a:r>
            <a:r>
              <a:rPr lang="en-GB" dirty="0" err="1">
                <a:latin typeface="Arial" panose="020B0604020202020204" pitchFamily="34" charset="0"/>
                <a:cs typeface="Arial" panose="020B0604020202020204" pitchFamily="34" charset="0"/>
              </a:rPr>
              <a:t>Dreamstime</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3"/>
              </a:rPr>
              <a:t>https://www.dreamstime.com/diagram-human-heart-blood-flow-pathways-circulation-cardiac-anatomy-image270361427</a:t>
            </a:r>
            <a:r>
              <a:rPr lang="en-GB" dirty="0">
                <a:latin typeface="Arial" panose="020B0604020202020204" pitchFamily="34" charset="0"/>
                <a:cs typeface="Arial" panose="020B0604020202020204" pitchFamily="34" charset="0"/>
              </a:rPr>
              <a:t>  (Accessed 9 November 2025).</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Waugh, A. and Grant, A. (2023). Ross &amp; Wilson Anatomy and Physiology in Health and illness. 14th ed. Edinburgh: Elsevier. (Accessed on 2</a:t>
            </a:r>
            <a:r>
              <a:rPr lang="en-GB" baseline="30000" dirty="0">
                <a:latin typeface="Arial" panose="020B0604020202020204" pitchFamily="34" charset="0"/>
                <a:cs typeface="Arial" panose="020B0604020202020204" pitchFamily="34" charset="0"/>
              </a:rPr>
              <a:t>nd</a:t>
            </a:r>
            <a:r>
              <a:rPr lang="en-GB" dirty="0">
                <a:latin typeface="Arial" panose="020B0604020202020204" pitchFamily="34" charset="0"/>
                <a:cs typeface="Arial" panose="020B0604020202020204" pitchFamily="34" charset="0"/>
              </a:rPr>
              <a:t> November 2025)</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World Health Organization (2025). Cardiovascular diseases (CVDs). [online] World Health Organization . Available at: </a:t>
            </a:r>
            <a:r>
              <a:rPr lang="en-GB" dirty="0">
                <a:latin typeface="Arial" panose="020B0604020202020204" pitchFamily="34" charset="0"/>
                <a:cs typeface="Arial" panose="020B0604020202020204" pitchFamily="34" charset="0"/>
                <a:hlinkClick r:id="rId4"/>
              </a:rPr>
              <a:t>https://www.who.int/news-room/fact-sheets/detail/cardiovascular-diseases-(cvds)</a:t>
            </a:r>
            <a:r>
              <a:rPr lang="en-GB" dirty="0">
                <a:latin typeface="Arial" panose="020B0604020202020204" pitchFamily="34" charset="0"/>
                <a:cs typeface="Arial" panose="020B0604020202020204" pitchFamily="34" charset="0"/>
              </a:rPr>
              <a:t>. (Accessed on 2</a:t>
            </a:r>
            <a:r>
              <a:rPr lang="en-GB" baseline="30000" dirty="0">
                <a:latin typeface="Arial" panose="020B0604020202020204" pitchFamily="34" charset="0"/>
                <a:cs typeface="Arial" panose="020B0604020202020204" pitchFamily="34" charset="0"/>
              </a:rPr>
              <a:t>nd</a:t>
            </a:r>
            <a:r>
              <a:rPr lang="en-GB" dirty="0">
                <a:latin typeface="Arial" panose="020B0604020202020204" pitchFamily="34" charset="0"/>
                <a:cs typeface="Arial" panose="020B0604020202020204" pitchFamily="34" charset="0"/>
              </a:rPr>
              <a:t> November 2025)</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Zhou, Y., Zhu, X., Cui, H., Shi, J., Yuan, G., Shi, S. and Hu, Y. (2021). The Role of the VEGF Family in Coronary Heart Disease. Frontiers in Cardiovascular Medicine, 8(8). Accessed on: </a:t>
            </a:r>
            <a:r>
              <a:rPr lang="en-GB" dirty="0">
                <a:latin typeface="Arial" panose="020B0604020202020204" pitchFamily="34" charset="0"/>
                <a:cs typeface="Arial" panose="020B0604020202020204" pitchFamily="34" charset="0"/>
                <a:hlinkClick r:id="rId5"/>
              </a:rPr>
              <a:t>https://doi.org/10.3389/fcvm.2021.738325</a:t>
            </a:r>
            <a:r>
              <a:rPr lang="en-GB" dirty="0">
                <a:latin typeface="Arial" panose="020B0604020202020204" pitchFamily="34" charset="0"/>
                <a:cs typeface="Arial" panose="020B0604020202020204" pitchFamily="34" charset="0"/>
              </a:rPr>
              <a:t> (Accessed on 9th November 2025)</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122953924"/>
      </p:ext>
    </p:extLst>
  </p:cSld>
  <p:clrMapOvr>
    <a:masterClrMapping/>
  </p:clrMapOvr>
</p:sld>
</file>

<file path=ppt/theme/theme1.xml><?xml version="1.0" encoding="utf-8"?>
<a:theme xmlns:a="http://schemas.openxmlformats.org/drawingml/2006/main" name="ArchiveVTI">
  <a:themeElements>
    <a:clrScheme name="Archive">
      <a:dk1>
        <a:sysClr val="windowText" lastClr="000000"/>
      </a:dk1>
      <a:lt1>
        <a:sysClr val="window" lastClr="FFFFFF"/>
      </a:lt1>
      <a:dk2>
        <a:srgbClr val="353B3D"/>
      </a:dk2>
      <a:lt2>
        <a:srgbClr val="EEECEA"/>
      </a:lt2>
      <a:accent1>
        <a:srgbClr val="A65E5E"/>
      </a:accent1>
      <a:accent2>
        <a:srgbClr val="9D6053"/>
      </a:accent2>
      <a:accent3>
        <a:srgbClr val="968274"/>
      </a:accent3>
      <a:accent4>
        <a:srgbClr val="878079"/>
      </a:accent4>
      <a:accent5>
        <a:srgbClr val="6C737A"/>
      </a:accent5>
      <a:accent6>
        <a:srgbClr val="697777"/>
      </a:accent6>
      <a:hlink>
        <a:srgbClr val="A25872"/>
      </a:hlink>
      <a:folHlink>
        <a:srgbClr val="667A7E"/>
      </a:folHlink>
    </a:clrScheme>
    <a:fontScheme name="Custom 170">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iveVTI" id="{514BDC9F-20AC-40CA-9FE7-B30987BCD2D4}" vid="{D8FA1533-D953-46ED-B2C7-B32AF1BED7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10" ma:contentTypeDescription="Create a new document." ma:contentTypeScope="" ma:versionID="90a9e33a9b102c0256b54364991d77ba">
  <xsd:schema xmlns:xsd="http://www.w3.org/2001/XMLSchema" xmlns:xs="http://www.w3.org/2001/XMLSchema" xmlns:p="http://schemas.microsoft.com/office/2006/metadata/properties" xmlns:ns3="0085e1a2-9cbf-4b92-866b-21f3c89040b6" targetNamespace="http://schemas.microsoft.com/office/2006/metadata/properties" ma:root="true" ma:fieldsID="88c052f3a0cc0a844411714486263ae4"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11F98F7-6576-47F1-AD63-56E26C339747}">
  <ds:schemaRefs>
    <ds:schemaRef ds:uri="http://www.w3.org/XML/1998/namespace"/>
    <ds:schemaRef ds:uri="http://purl.org/dc/dcmitype/"/>
    <ds:schemaRef ds:uri="http://schemas.microsoft.com/office/2006/documentManagement/types"/>
    <ds:schemaRef ds:uri="http://schemas.microsoft.com/office/2006/metadata/properties"/>
    <ds:schemaRef ds:uri="http://purl.org/dc/elements/1.1/"/>
    <ds:schemaRef ds:uri="http://schemas.microsoft.com/office/infopath/2007/PartnerControls"/>
    <ds:schemaRef ds:uri="http://purl.org/dc/terms/"/>
    <ds:schemaRef ds:uri="http://schemas.openxmlformats.org/package/2006/metadata/core-properties"/>
    <ds:schemaRef ds:uri="0085e1a2-9cbf-4b92-866b-21f3c89040b6"/>
  </ds:schemaRefs>
</ds:datastoreItem>
</file>

<file path=customXml/itemProps2.xml><?xml version="1.0" encoding="utf-8"?>
<ds:datastoreItem xmlns:ds="http://schemas.openxmlformats.org/officeDocument/2006/customXml" ds:itemID="{8124F522-D8FE-452B-AF9D-8520866B425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5B4CAA5-BE7A-46AB-97ED-63B24C46A3A8}">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TM04033937[[fn=Vapor Trail]]</Template>
  <TotalTime>958</TotalTime>
  <Words>2174</Words>
  <Application>Microsoft Office PowerPoint</Application>
  <PresentationFormat>Widescreen</PresentationFormat>
  <Paragraphs>183</Paragraphs>
  <Slides>16</Slides>
  <Notes>0</Notes>
  <HiddenSlides>0</HiddenSlides>
  <MMClips>14</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ArchiveVTI</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Mahmuda Rahman</dc:creator>
  <cp:lastModifiedBy>Mahmuda Bibi (2410269)</cp:lastModifiedBy>
  <cp:revision>22</cp:revision>
  <dcterms:created xsi:type="dcterms:W3CDTF">2025-09-27T15:42:55Z</dcterms:created>
  <dcterms:modified xsi:type="dcterms:W3CDTF">2025-11-12T11:46:24Z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