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77" r:id="rId2"/>
    <p:sldMasterId id="2147483781" r:id="rId3"/>
  </p:sldMasterIdLst>
  <p:notesMasterIdLst>
    <p:notesMasterId r:id="rId44"/>
  </p:notesMasterIdLst>
  <p:sldIdLst>
    <p:sldId id="257" r:id="rId4"/>
    <p:sldId id="1005" r:id="rId5"/>
    <p:sldId id="266" r:id="rId6"/>
    <p:sldId id="1018" r:id="rId7"/>
    <p:sldId id="1047" r:id="rId8"/>
    <p:sldId id="1044" r:id="rId9"/>
    <p:sldId id="1045" r:id="rId10"/>
    <p:sldId id="1048" r:id="rId11"/>
    <p:sldId id="1049" r:id="rId12"/>
    <p:sldId id="1050" r:id="rId13"/>
    <p:sldId id="976" r:id="rId14"/>
    <p:sldId id="981" r:id="rId15"/>
    <p:sldId id="1064" r:id="rId16"/>
    <p:sldId id="1065" r:id="rId17"/>
    <p:sldId id="1066" r:id="rId18"/>
    <p:sldId id="1073" r:id="rId19"/>
    <p:sldId id="990" r:id="rId20"/>
    <p:sldId id="1069" r:id="rId21"/>
    <p:sldId id="1070" r:id="rId22"/>
    <p:sldId id="1068" r:id="rId23"/>
    <p:sldId id="1067" r:id="rId24"/>
    <p:sldId id="1072" r:id="rId25"/>
    <p:sldId id="989" r:id="rId26"/>
    <p:sldId id="1074" r:id="rId27"/>
    <p:sldId id="1002" r:id="rId28"/>
    <p:sldId id="1075" r:id="rId29"/>
    <p:sldId id="1076" r:id="rId30"/>
    <p:sldId id="1078" r:id="rId31"/>
    <p:sldId id="1079" r:id="rId32"/>
    <p:sldId id="1080" r:id="rId33"/>
    <p:sldId id="1081" r:id="rId34"/>
    <p:sldId id="984" r:id="rId35"/>
    <p:sldId id="1083" r:id="rId36"/>
    <p:sldId id="1084" r:id="rId37"/>
    <p:sldId id="1085" r:id="rId38"/>
    <p:sldId id="1086" r:id="rId39"/>
    <p:sldId id="986" r:id="rId40"/>
    <p:sldId id="1082" r:id="rId41"/>
    <p:sldId id="985" r:id="rId42"/>
    <p:sldId id="1063" r:id="rId43"/>
  </p:sldIdLst>
  <p:sldSz cx="12192000" cy="6858000"/>
  <p:notesSz cx="6858000" cy="9144000"/>
  <p:custDataLst>
    <p:tags r:id="rId4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513B328-EBB4-48A9-92D0-5AD9BE05CC35}" v="24" dt="2026-10-14T14:58:20.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81" autoAdjust="0"/>
    <p:restoredTop sz="83377" autoAdjust="0"/>
  </p:normalViewPr>
  <p:slideViewPr>
    <p:cSldViewPr snapToGrid="0">
      <p:cViewPr varScale="1">
        <p:scale>
          <a:sx n="86" d="100"/>
          <a:sy n="86" d="100"/>
        </p:scale>
        <p:origin x="32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tags" Target="tags/tag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pc:chgData name="Jessica Newport" userId="dede3334-717e-4998-a1ad-2432f5a188d4" providerId="ADAL" clId="{71450B28-6A91-49C5-BC88-2D7784511A7D}" dt="2026-10-14T15:03:02.112" v="6714" actId="2696"/>
      <pc:docMkLst>
        <pc:docMk/>
      </pc:docMkLst>
      <pc:sldChg chg="modSp mod">
        <pc:chgData name="Jessica Newport" userId="dede3334-717e-4998-a1ad-2432f5a188d4" providerId="ADAL" clId="{71450B28-6A91-49C5-BC88-2D7784511A7D}" dt="2026-10-09T21:42:33.918" v="28" actId="20577"/>
        <pc:sldMkLst>
          <pc:docMk/>
          <pc:sldMk cId="1370600217" sldId="257"/>
        </pc:sldMkLst>
        <pc:spChg chg="mod">
          <ac:chgData name="Jessica Newport" userId="dede3334-717e-4998-a1ad-2432f5a188d4" providerId="ADAL" clId="{71450B28-6A91-49C5-BC88-2D7784511A7D}" dt="2026-10-09T21:42:33.918" v="28" actId="20577"/>
          <ac:spMkLst>
            <pc:docMk/>
            <pc:sldMk cId="1370600217" sldId="257"/>
            <ac:spMk id="4" creationId="{99042483-E171-D46B-184F-10986136BEF0}"/>
          </ac:spMkLst>
        </pc:spChg>
      </pc:sldChg>
      <pc:sldChg chg="modSp mod">
        <pc:chgData name="Jessica Newport" userId="dede3334-717e-4998-a1ad-2432f5a188d4" providerId="ADAL" clId="{71450B28-6A91-49C5-BC88-2D7784511A7D}" dt="2026-10-14T14:53:11.898" v="6307" actId="20577"/>
        <pc:sldMkLst>
          <pc:docMk/>
          <pc:sldMk cId="1257164693" sldId="266"/>
        </pc:sldMkLst>
        <pc:spChg chg="mod">
          <ac:chgData name="Jessica Newport" userId="dede3334-717e-4998-a1ad-2432f5a188d4" providerId="ADAL" clId="{71450B28-6A91-49C5-BC88-2D7784511A7D}" dt="2026-10-14T14:53:11.898" v="6307" actId="20577"/>
          <ac:spMkLst>
            <pc:docMk/>
            <pc:sldMk cId="1257164693" sldId="266"/>
            <ac:spMk id="6" creationId="{BFBD3389-FD69-41D9-29BC-6E46EEFE5F1A}"/>
          </ac:spMkLst>
        </pc:spChg>
      </pc:sldChg>
      <pc:sldChg chg="modSp add del mod">
        <pc:chgData name="Jessica Newport" userId="dede3334-717e-4998-a1ad-2432f5a188d4" providerId="ADAL" clId="{71450B28-6A91-49C5-BC88-2D7784511A7D}" dt="2026-10-13T19:34:21.350" v="579" actId="2696"/>
        <pc:sldMkLst>
          <pc:docMk/>
          <pc:sldMk cId="411527637" sldId="976"/>
        </pc:sldMkLst>
        <pc:spChg chg="mod">
          <ac:chgData name="Jessica Newport" userId="dede3334-717e-4998-a1ad-2432f5a188d4" providerId="ADAL" clId="{71450B28-6A91-49C5-BC88-2D7784511A7D}" dt="2026-10-09T21:46:30.276" v="390" actId="1076"/>
          <ac:spMkLst>
            <pc:docMk/>
            <pc:sldMk cId="411527637" sldId="976"/>
            <ac:spMk id="15" creationId="{A8892569-A9A8-F1D3-F8DF-F624BF4DB5CC}"/>
          </ac:spMkLst>
        </pc:spChg>
      </pc:sldChg>
      <pc:sldChg chg="modSp mod ord">
        <pc:chgData name="Jessica Newport" userId="dede3334-717e-4998-a1ad-2432f5a188d4" providerId="ADAL" clId="{71450B28-6A91-49C5-BC88-2D7784511A7D}" dt="2026-10-14T12:28:58.888" v="2484"/>
        <pc:sldMkLst>
          <pc:docMk/>
          <pc:sldMk cId="414621507" sldId="981"/>
        </pc:sldMkLst>
        <pc:spChg chg="mod">
          <ac:chgData name="Jessica Newport" userId="dede3334-717e-4998-a1ad-2432f5a188d4" providerId="ADAL" clId="{71450B28-6A91-49C5-BC88-2D7784511A7D}" dt="2026-10-09T21:47:33.130" v="455" actId="1076"/>
          <ac:spMkLst>
            <pc:docMk/>
            <pc:sldMk cId="414621507" sldId="981"/>
            <ac:spMk id="15" creationId="{EC9502D1-4EF5-4518-416E-C733184CD142}"/>
          </ac:spMkLst>
        </pc:spChg>
      </pc:sldChg>
      <pc:sldChg chg="modSp mod ord">
        <pc:chgData name="Jessica Newport" userId="dede3334-717e-4998-a1ad-2432f5a188d4" providerId="ADAL" clId="{71450B28-6A91-49C5-BC88-2D7784511A7D}" dt="2026-10-14T13:36:18.219" v="4290" actId="1076"/>
        <pc:sldMkLst>
          <pc:docMk/>
          <pc:sldMk cId="135738062" sldId="984"/>
        </pc:sldMkLst>
        <pc:spChg chg="mod">
          <ac:chgData name="Jessica Newport" userId="dede3334-717e-4998-a1ad-2432f5a188d4" providerId="ADAL" clId="{71450B28-6A91-49C5-BC88-2D7784511A7D}" dt="2026-10-14T13:36:18.219" v="4290" actId="1076"/>
          <ac:spMkLst>
            <pc:docMk/>
            <pc:sldMk cId="135738062" sldId="984"/>
            <ac:spMk id="15" creationId="{3481DA94-551A-D4D1-30BC-996ED4652C24}"/>
          </ac:spMkLst>
        </pc:spChg>
      </pc:sldChg>
      <pc:sldChg chg="modSp mod">
        <pc:chgData name="Jessica Newport" userId="dede3334-717e-4998-a1ad-2432f5a188d4" providerId="ADAL" clId="{71450B28-6A91-49C5-BC88-2D7784511A7D}" dt="2026-10-09T21:45:25.263" v="319" actId="1076"/>
        <pc:sldMkLst>
          <pc:docMk/>
          <pc:sldMk cId="458791480" sldId="985"/>
        </pc:sldMkLst>
        <pc:spChg chg="mod">
          <ac:chgData name="Jessica Newport" userId="dede3334-717e-4998-a1ad-2432f5a188d4" providerId="ADAL" clId="{71450B28-6A91-49C5-BC88-2D7784511A7D}" dt="2026-10-09T21:45:25.263" v="319" actId="1076"/>
          <ac:spMkLst>
            <pc:docMk/>
            <pc:sldMk cId="458791480" sldId="985"/>
            <ac:spMk id="15" creationId="{48AC07C7-72A7-DD2F-90A5-4814B59C864D}"/>
          </ac:spMkLst>
        </pc:spChg>
      </pc:sldChg>
      <pc:sldChg chg="modSp mod">
        <pc:chgData name="Jessica Newport" userId="dede3334-717e-4998-a1ad-2432f5a188d4" providerId="ADAL" clId="{71450B28-6A91-49C5-BC88-2D7784511A7D}" dt="2026-10-14T14:52:51.665" v="6299"/>
        <pc:sldMkLst>
          <pc:docMk/>
          <pc:sldMk cId="797842822" sldId="986"/>
        </pc:sldMkLst>
        <pc:spChg chg="mod">
          <ac:chgData name="Jessica Newport" userId="dede3334-717e-4998-a1ad-2432f5a188d4" providerId="ADAL" clId="{71450B28-6A91-49C5-BC88-2D7784511A7D}" dt="2026-10-14T14:52:51.665" v="6299"/>
          <ac:spMkLst>
            <pc:docMk/>
            <pc:sldMk cId="797842822" sldId="986"/>
            <ac:spMk id="6" creationId="{8A9FD258-1DAC-7DAE-4A22-1CE5CC92D1A1}"/>
          </ac:spMkLst>
        </pc:spChg>
      </pc:sldChg>
      <pc:sldChg chg="modSp mod">
        <pc:chgData name="Jessica Newport" userId="dede3334-717e-4998-a1ad-2432f5a188d4" providerId="ADAL" clId="{71450B28-6A91-49C5-BC88-2D7784511A7D}" dt="2026-10-09T21:47:02.295" v="430" actId="1076"/>
        <pc:sldMkLst>
          <pc:docMk/>
          <pc:sldMk cId="383008907" sldId="989"/>
        </pc:sldMkLst>
        <pc:spChg chg="mod">
          <ac:chgData name="Jessica Newport" userId="dede3334-717e-4998-a1ad-2432f5a188d4" providerId="ADAL" clId="{71450B28-6A91-49C5-BC88-2D7784511A7D}" dt="2026-10-09T21:47:02.295" v="430" actId="1076"/>
          <ac:spMkLst>
            <pc:docMk/>
            <pc:sldMk cId="383008907" sldId="989"/>
            <ac:spMk id="15" creationId="{EE059FFA-8A8C-C2C6-B7A7-1BE389FA76BC}"/>
          </ac:spMkLst>
        </pc:spChg>
      </pc:sldChg>
      <pc:sldChg chg="modSp mod ord">
        <pc:chgData name="Jessica Newport" userId="dede3334-717e-4998-a1ad-2432f5a188d4" providerId="ADAL" clId="{71450B28-6A91-49C5-BC88-2D7784511A7D}" dt="2026-10-14T12:29:11.700" v="2486"/>
        <pc:sldMkLst>
          <pc:docMk/>
          <pc:sldMk cId="3578630652" sldId="990"/>
        </pc:sldMkLst>
        <pc:spChg chg="mod">
          <ac:chgData name="Jessica Newport" userId="dede3334-717e-4998-a1ad-2432f5a188d4" providerId="ADAL" clId="{71450B28-6A91-49C5-BC88-2D7784511A7D}" dt="2026-10-09T21:48:24.964" v="482" actId="20577"/>
          <ac:spMkLst>
            <pc:docMk/>
            <pc:sldMk cId="3578630652" sldId="990"/>
            <ac:spMk id="15" creationId="{73CA4620-4578-15B2-3A4B-EED7B481F36E}"/>
          </ac:spMkLst>
        </pc:spChg>
      </pc:sldChg>
      <pc:sldChg chg="delSp modSp mod">
        <pc:chgData name="Jessica Newport" userId="dede3334-717e-4998-a1ad-2432f5a188d4" providerId="ADAL" clId="{71450B28-6A91-49C5-BC88-2D7784511A7D}" dt="2026-10-14T12:49:17.857" v="2687" actId="1076"/>
        <pc:sldMkLst>
          <pc:docMk/>
          <pc:sldMk cId="2507859994" sldId="1002"/>
        </pc:sldMkLst>
        <pc:spChg chg="mod">
          <ac:chgData name="Jessica Newport" userId="dede3334-717e-4998-a1ad-2432f5a188d4" providerId="ADAL" clId="{71450B28-6A91-49C5-BC88-2D7784511A7D}" dt="2026-10-14T12:49:17.857" v="2687" actId="1076"/>
          <ac:spMkLst>
            <pc:docMk/>
            <pc:sldMk cId="2507859994" sldId="1002"/>
            <ac:spMk id="15" creationId="{39B2A024-8630-84B1-EB37-9D1C3FE81319}"/>
          </ac:spMkLst>
        </pc:spChg>
        <pc:picChg chg="del">
          <ac:chgData name="Jessica Newport" userId="dede3334-717e-4998-a1ad-2432f5a188d4" providerId="ADAL" clId="{71450B28-6A91-49C5-BC88-2D7784511A7D}" dt="2026-10-14T12:48:25.802" v="2673" actId="478"/>
          <ac:picMkLst>
            <pc:docMk/>
            <pc:sldMk cId="2507859994" sldId="1002"/>
            <ac:picMk id="10" creationId="{73A5AD64-35F7-5111-2E4A-F720722E7FB7}"/>
          </ac:picMkLst>
        </pc:picChg>
        <pc:picChg chg="del">
          <ac:chgData name="Jessica Newport" userId="dede3334-717e-4998-a1ad-2432f5a188d4" providerId="ADAL" clId="{71450B28-6A91-49C5-BC88-2D7784511A7D}" dt="2026-10-14T12:48:27.431" v="2674" actId="478"/>
          <ac:picMkLst>
            <pc:docMk/>
            <pc:sldMk cId="2507859994" sldId="1002"/>
            <ac:picMk id="12" creationId="{E1BAC654-FF05-AA82-F2D4-7EDC0D5CFCD3}"/>
          </ac:picMkLst>
        </pc:picChg>
      </pc:sldChg>
      <pc:sldChg chg="modSp mod">
        <pc:chgData name="Jessica Newport" userId="dede3334-717e-4998-a1ad-2432f5a188d4" providerId="ADAL" clId="{71450B28-6A91-49C5-BC88-2D7784511A7D}" dt="2026-10-09T21:42:59.407" v="30" actId="1076"/>
        <pc:sldMkLst>
          <pc:docMk/>
          <pc:sldMk cId="3518430131" sldId="1005"/>
        </pc:sldMkLst>
        <pc:spChg chg="mod">
          <ac:chgData name="Jessica Newport" userId="dede3334-717e-4998-a1ad-2432f5a188d4" providerId="ADAL" clId="{71450B28-6A91-49C5-BC88-2D7784511A7D}" dt="2026-10-09T21:42:59.407" v="30" actId="1076"/>
          <ac:spMkLst>
            <pc:docMk/>
            <pc:sldMk cId="3518430131" sldId="1005"/>
            <ac:spMk id="6" creationId="{BFBD3389-FD69-41D9-29BC-6E46EEFE5F1A}"/>
          </ac:spMkLst>
        </pc:spChg>
      </pc:sldChg>
      <pc:sldChg chg="add del ord">
        <pc:chgData name="Jessica Newport" userId="dede3334-717e-4998-a1ad-2432f5a188d4" providerId="ADAL" clId="{71450B28-6A91-49C5-BC88-2D7784511A7D}" dt="2026-10-09T21:50:00.483" v="523"/>
        <pc:sldMkLst>
          <pc:docMk/>
          <pc:sldMk cId="2365450694" sldId="1018"/>
        </pc:sldMkLst>
      </pc:sldChg>
      <pc:sldChg chg="ord">
        <pc:chgData name="Jessica Newport" userId="dede3334-717e-4998-a1ad-2432f5a188d4" providerId="ADAL" clId="{71450B28-6A91-49C5-BC88-2D7784511A7D}" dt="2026-10-09T21:50:13.288" v="527"/>
        <pc:sldMkLst>
          <pc:docMk/>
          <pc:sldMk cId="2600801404" sldId="1044"/>
        </pc:sldMkLst>
      </pc:sldChg>
      <pc:sldChg chg="ord">
        <pc:chgData name="Jessica Newport" userId="dede3334-717e-4998-a1ad-2432f5a188d4" providerId="ADAL" clId="{71450B28-6A91-49C5-BC88-2D7784511A7D}" dt="2026-10-09T21:50:16.124" v="529"/>
        <pc:sldMkLst>
          <pc:docMk/>
          <pc:sldMk cId="270301829" sldId="1045"/>
        </pc:sldMkLst>
      </pc:sldChg>
      <pc:sldChg chg="ord">
        <pc:chgData name="Jessica Newport" userId="dede3334-717e-4998-a1ad-2432f5a188d4" providerId="ADAL" clId="{71450B28-6A91-49C5-BC88-2D7784511A7D}" dt="2026-10-09T21:50:06.063" v="525"/>
        <pc:sldMkLst>
          <pc:docMk/>
          <pc:sldMk cId="617646838" sldId="1047"/>
        </pc:sldMkLst>
      </pc:sldChg>
      <pc:sldChg chg="ord">
        <pc:chgData name="Jessica Newport" userId="dede3334-717e-4998-a1ad-2432f5a188d4" providerId="ADAL" clId="{71450B28-6A91-49C5-BC88-2D7784511A7D}" dt="2026-10-09T21:50:20.349" v="531"/>
        <pc:sldMkLst>
          <pc:docMk/>
          <pc:sldMk cId="2667023571" sldId="1048"/>
        </pc:sldMkLst>
      </pc:sldChg>
      <pc:sldChg chg="ord">
        <pc:chgData name="Jessica Newport" userId="dede3334-717e-4998-a1ad-2432f5a188d4" providerId="ADAL" clId="{71450B28-6A91-49C5-BC88-2D7784511A7D}" dt="2026-10-09T21:50:23.236" v="533"/>
        <pc:sldMkLst>
          <pc:docMk/>
          <pc:sldMk cId="1576971240" sldId="1049"/>
        </pc:sldMkLst>
      </pc:sldChg>
      <pc:sldChg chg="ord">
        <pc:chgData name="Jessica Newport" userId="dede3334-717e-4998-a1ad-2432f5a188d4" providerId="ADAL" clId="{71450B28-6A91-49C5-BC88-2D7784511A7D}" dt="2026-10-09T21:50:28.007" v="535"/>
        <pc:sldMkLst>
          <pc:docMk/>
          <pc:sldMk cId="3420464347" sldId="1050"/>
        </pc:sldMkLst>
      </pc:sldChg>
      <pc:sldChg chg="modSp mod">
        <pc:chgData name="Jessica Newport" userId="dede3334-717e-4998-a1ad-2432f5a188d4" providerId="ADAL" clId="{71450B28-6A91-49C5-BC88-2D7784511A7D}" dt="2026-10-14T14:58:25.909" v="6713" actId="2711"/>
        <pc:sldMkLst>
          <pc:docMk/>
          <pc:sldMk cId="2905352407" sldId="1063"/>
        </pc:sldMkLst>
        <pc:spChg chg="mod">
          <ac:chgData name="Jessica Newport" userId="dede3334-717e-4998-a1ad-2432f5a188d4" providerId="ADAL" clId="{71450B28-6A91-49C5-BC88-2D7784511A7D}" dt="2026-10-14T14:58:25.909" v="6713" actId="2711"/>
          <ac:spMkLst>
            <pc:docMk/>
            <pc:sldMk cId="2905352407" sldId="1063"/>
            <ac:spMk id="6" creationId="{CBC739D6-7EAD-8FB0-4FC9-74DCDE435522}"/>
          </ac:spMkLst>
        </pc:spChg>
      </pc:sldChg>
      <pc:sldChg chg="addSp delSp modSp add mod">
        <pc:chgData name="Jessica Newport" userId="dede3334-717e-4998-a1ad-2432f5a188d4" providerId="ADAL" clId="{71450B28-6A91-49C5-BC88-2D7784511A7D}" dt="2026-10-14T08:00:09.192" v="938" actId="1076"/>
        <pc:sldMkLst>
          <pc:docMk/>
          <pc:sldMk cId="2351859980" sldId="1064"/>
        </pc:sldMkLst>
        <pc:spChg chg="add mod">
          <ac:chgData name="Jessica Newport" userId="dede3334-717e-4998-a1ad-2432f5a188d4" providerId="ADAL" clId="{71450B28-6A91-49C5-BC88-2D7784511A7D}" dt="2026-10-14T08:00:01.706" v="937" actId="2711"/>
          <ac:spMkLst>
            <pc:docMk/>
            <pc:sldMk cId="2351859980" sldId="1064"/>
            <ac:spMk id="5" creationId="{50879FA9-C9D7-B840-C53D-21273801D3FE}"/>
          </ac:spMkLst>
        </pc:spChg>
        <pc:spChg chg="mod">
          <ac:chgData name="Jessica Newport" userId="dede3334-717e-4998-a1ad-2432f5a188d4" providerId="ADAL" clId="{71450B28-6A91-49C5-BC88-2D7784511A7D}" dt="2026-10-14T08:00:09.192" v="938" actId="1076"/>
          <ac:spMkLst>
            <pc:docMk/>
            <pc:sldMk cId="2351859980" sldId="1064"/>
            <ac:spMk id="15" creationId="{9F33386C-27FC-5DF5-B1AD-195BD1347090}"/>
          </ac:spMkLst>
        </pc:spChg>
        <pc:picChg chg="add mod">
          <ac:chgData name="Jessica Newport" userId="dede3334-717e-4998-a1ad-2432f5a188d4" providerId="ADAL" clId="{71450B28-6A91-49C5-BC88-2D7784511A7D}" dt="2026-10-14T07:56:04.765" v="612" actId="14100"/>
          <ac:picMkLst>
            <pc:docMk/>
            <pc:sldMk cId="2351859980" sldId="1064"/>
            <ac:picMk id="3" creationId="{7271F023-DB36-CC71-8252-1B7A47EFB3E5}"/>
          </ac:picMkLst>
        </pc:picChg>
        <pc:picChg chg="del">
          <ac:chgData name="Jessica Newport" userId="dede3334-717e-4998-a1ad-2432f5a188d4" providerId="ADAL" clId="{71450B28-6A91-49C5-BC88-2D7784511A7D}" dt="2026-10-13T19:35:03.117" v="600" actId="478"/>
          <ac:picMkLst>
            <pc:docMk/>
            <pc:sldMk cId="2351859980" sldId="1064"/>
            <ac:picMk id="10" creationId="{14B0D03D-8E45-29A5-0626-39E0142B3983}"/>
          </ac:picMkLst>
        </pc:picChg>
        <pc:picChg chg="del">
          <ac:chgData name="Jessica Newport" userId="dede3334-717e-4998-a1ad-2432f5a188d4" providerId="ADAL" clId="{71450B28-6A91-49C5-BC88-2D7784511A7D}" dt="2026-10-13T19:35:04.350" v="601" actId="478"/>
          <ac:picMkLst>
            <pc:docMk/>
            <pc:sldMk cId="2351859980" sldId="1064"/>
            <ac:picMk id="12" creationId="{1F931990-50A2-8176-9D77-DB587543C15D}"/>
          </ac:picMkLst>
        </pc:picChg>
      </pc:sldChg>
      <pc:sldChg chg="addSp delSp modSp add mod">
        <pc:chgData name="Jessica Newport" userId="dede3334-717e-4998-a1ad-2432f5a188d4" providerId="ADAL" clId="{71450B28-6A91-49C5-BC88-2D7784511A7D}" dt="2026-10-14T08:02:29.658" v="948" actId="1076"/>
        <pc:sldMkLst>
          <pc:docMk/>
          <pc:sldMk cId="2407046572" sldId="1065"/>
        </pc:sldMkLst>
        <pc:spChg chg="del">
          <ac:chgData name="Jessica Newport" userId="dede3334-717e-4998-a1ad-2432f5a188d4" providerId="ADAL" clId="{71450B28-6A91-49C5-BC88-2D7784511A7D}" dt="2026-10-14T08:02:03.993" v="940" actId="478"/>
          <ac:spMkLst>
            <pc:docMk/>
            <pc:sldMk cId="2407046572" sldId="1065"/>
            <ac:spMk id="5" creationId="{6D05FAC6-7DE5-AB26-466B-4BD971D5DABB}"/>
          </ac:spMkLst>
        </pc:spChg>
        <pc:spChg chg="del">
          <ac:chgData name="Jessica Newport" userId="dede3334-717e-4998-a1ad-2432f5a188d4" providerId="ADAL" clId="{71450B28-6A91-49C5-BC88-2D7784511A7D}" dt="2026-10-14T08:02:06.805" v="941" actId="478"/>
          <ac:spMkLst>
            <pc:docMk/>
            <pc:sldMk cId="2407046572" sldId="1065"/>
            <ac:spMk id="15" creationId="{8FE1A9AC-40E7-047E-C777-D04A98E55471}"/>
          </ac:spMkLst>
        </pc:spChg>
        <pc:picChg chg="add mod">
          <ac:chgData name="Jessica Newport" userId="dede3334-717e-4998-a1ad-2432f5a188d4" providerId="ADAL" clId="{71450B28-6A91-49C5-BC88-2D7784511A7D}" dt="2026-10-14T08:02:25.562" v="947" actId="1076"/>
          <ac:picMkLst>
            <pc:docMk/>
            <pc:sldMk cId="2407046572" sldId="1065"/>
            <ac:picMk id="2" creationId="{B47CF64D-4F8B-A67F-C709-F011E48A3BC8}"/>
          </ac:picMkLst>
        </pc:picChg>
        <pc:picChg chg="mod">
          <ac:chgData name="Jessica Newport" userId="dede3334-717e-4998-a1ad-2432f5a188d4" providerId="ADAL" clId="{71450B28-6A91-49C5-BC88-2D7784511A7D}" dt="2026-10-14T08:02:29.658" v="948" actId="1076"/>
          <ac:picMkLst>
            <pc:docMk/>
            <pc:sldMk cId="2407046572" sldId="1065"/>
            <ac:picMk id="3" creationId="{F4CD190A-58FE-B3FD-614C-2DCB6BD0B86F}"/>
          </ac:picMkLst>
        </pc:picChg>
      </pc:sldChg>
      <pc:sldChg chg="addSp delSp modSp add mod">
        <pc:chgData name="Jessica Newport" userId="dede3334-717e-4998-a1ad-2432f5a188d4" providerId="ADAL" clId="{71450B28-6A91-49C5-BC88-2D7784511A7D}" dt="2026-10-14T09:05:44.032" v="1154" actId="1076"/>
        <pc:sldMkLst>
          <pc:docMk/>
          <pc:sldMk cId="1857672313" sldId="1066"/>
        </pc:sldMkLst>
        <pc:spChg chg="add mod">
          <ac:chgData name="Jessica Newport" userId="dede3334-717e-4998-a1ad-2432f5a188d4" providerId="ADAL" clId="{71450B28-6A91-49C5-BC88-2D7784511A7D}" dt="2026-10-14T08:08:16.541" v="1143" actId="1076"/>
          <ac:spMkLst>
            <pc:docMk/>
            <pc:sldMk cId="1857672313" sldId="1066"/>
            <ac:spMk id="9" creationId="{54492EC6-A4B4-8EBA-CDEE-4B059987A607}"/>
          </ac:spMkLst>
        </pc:spChg>
        <pc:picChg chg="del">
          <ac:chgData name="Jessica Newport" userId="dede3334-717e-4998-a1ad-2432f5a188d4" providerId="ADAL" clId="{71450B28-6A91-49C5-BC88-2D7784511A7D}" dt="2026-10-14T08:06:45.648" v="1129" actId="478"/>
          <ac:picMkLst>
            <pc:docMk/>
            <pc:sldMk cId="1857672313" sldId="1066"/>
            <ac:picMk id="2" creationId="{9FE52EA1-F7E2-151E-0DDE-500860591D17}"/>
          </ac:picMkLst>
        </pc:picChg>
        <pc:picChg chg="del">
          <ac:chgData name="Jessica Newport" userId="dede3334-717e-4998-a1ad-2432f5a188d4" providerId="ADAL" clId="{71450B28-6A91-49C5-BC88-2D7784511A7D}" dt="2026-10-14T08:06:47.012" v="1130" actId="478"/>
          <ac:picMkLst>
            <pc:docMk/>
            <pc:sldMk cId="1857672313" sldId="1066"/>
            <ac:picMk id="3" creationId="{2F0ABDE0-CA3C-3B8F-9905-774C0366D845}"/>
          </ac:picMkLst>
        </pc:picChg>
        <pc:picChg chg="add del mod">
          <ac:chgData name="Jessica Newport" userId="dede3334-717e-4998-a1ad-2432f5a188d4" providerId="ADAL" clId="{71450B28-6A91-49C5-BC88-2D7784511A7D}" dt="2026-10-14T09:05:26.305" v="1148" actId="478"/>
          <ac:picMkLst>
            <pc:docMk/>
            <pc:sldMk cId="1857672313" sldId="1066"/>
            <ac:picMk id="6" creationId="{541CFCDB-2C1B-B4A6-F2A4-74FCD9E11E2D}"/>
          </ac:picMkLst>
        </pc:picChg>
        <pc:picChg chg="add del">
          <ac:chgData name="Jessica Newport" userId="dede3334-717e-4998-a1ad-2432f5a188d4" providerId="ADAL" clId="{71450B28-6A91-49C5-BC88-2D7784511A7D}" dt="2026-10-14T08:07:27.208" v="1135" actId="22"/>
          <ac:picMkLst>
            <pc:docMk/>
            <pc:sldMk cId="1857672313" sldId="1066"/>
            <ac:picMk id="8" creationId="{DB2F8D25-13CA-516F-DE6F-89D52455B348}"/>
          </ac:picMkLst>
        </pc:picChg>
        <pc:picChg chg="add mod">
          <ac:chgData name="Jessica Newport" userId="dede3334-717e-4998-a1ad-2432f5a188d4" providerId="ADAL" clId="{71450B28-6A91-49C5-BC88-2D7784511A7D}" dt="2026-10-14T09:05:44.032" v="1154" actId="1076"/>
          <ac:picMkLst>
            <pc:docMk/>
            <pc:sldMk cId="1857672313" sldId="1066"/>
            <ac:picMk id="11" creationId="{015616C8-7103-4A62-08A0-9FE8B7617BFB}"/>
          </ac:picMkLst>
        </pc:picChg>
      </pc:sldChg>
      <pc:sldChg chg="addSp delSp modSp add mod ord">
        <pc:chgData name="Jessica Newport" userId="dede3334-717e-4998-a1ad-2432f5a188d4" providerId="ADAL" clId="{71450B28-6A91-49C5-BC88-2D7784511A7D}" dt="2026-10-14T12:30:00.467" v="2494" actId="1076"/>
        <pc:sldMkLst>
          <pc:docMk/>
          <pc:sldMk cId="2245341861" sldId="1067"/>
        </pc:sldMkLst>
        <pc:spChg chg="add mod">
          <ac:chgData name="Jessica Newport" userId="dede3334-717e-4998-a1ad-2432f5a188d4" providerId="ADAL" clId="{71450B28-6A91-49C5-BC88-2D7784511A7D}" dt="2026-10-14T12:30:00.467" v="2494" actId="1076"/>
          <ac:spMkLst>
            <pc:docMk/>
            <pc:sldMk cId="2245341861" sldId="1067"/>
            <ac:spMk id="5" creationId="{3231A25F-78AD-0E98-F5DA-83412A6CFAE6}"/>
          </ac:spMkLst>
        </pc:spChg>
        <pc:spChg chg="del">
          <ac:chgData name="Jessica Newport" userId="dede3334-717e-4998-a1ad-2432f5a188d4" providerId="ADAL" clId="{71450B28-6A91-49C5-BC88-2D7784511A7D}" dt="2026-10-14T09:09:52.389" v="1156" actId="478"/>
          <ac:spMkLst>
            <pc:docMk/>
            <pc:sldMk cId="2245341861" sldId="1067"/>
            <ac:spMk id="9" creationId="{1B132D9C-AC86-2287-4D9A-4224C866C422}"/>
          </ac:spMkLst>
        </pc:spChg>
        <pc:picChg chg="add del mod">
          <ac:chgData name="Jessica Newport" userId="dede3334-717e-4998-a1ad-2432f5a188d4" providerId="ADAL" clId="{71450B28-6A91-49C5-BC88-2D7784511A7D}" dt="2026-10-14T09:09:48.632" v="1155" actId="478"/>
          <ac:picMkLst>
            <pc:docMk/>
            <pc:sldMk cId="2245341861" sldId="1067"/>
            <ac:picMk id="3" creationId="{1C30388E-9D11-0D0E-F2EB-973888C56094}"/>
          </ac:picMkLst>
        </pc:picChg>
        <pc:picChg chg="del">
          <ac:chgData name="Jessica Newport" userId="dede3334-717e-4998-a1ad-2432f5a188d4" providerId="ADAL" clId="{71450B28-6A91-49C5-BC88-2D7784511A7D}" dt="2026-10-14T08:39:08.903" v="1145" actId="478"/>
          <ac:picMkLst>
            <pc:docMk/>
            <pc:sldMk cId="2245341861" sldId="1067"/>
            <ac:picMk id="6" creationId="{B6C8247D-538C-FAB3-7B00-962640F34FB7}"/>
          </ac:picMkLst>
        </pc:picChg>
        <pc:picChg chg="add mod">
          <ac:chgData name="Jessica Newport" userId="dede3334-717e-4998-a1ad-2432f5a188d4" providerId="ADAL" clId="{71450B28-6A91-49C5-BC88-2D7784511A7D}" dt="2026-10-14T09:30:20.712" v="1302" actId="1076"/>
          <ac:picMkLst>
            <pc:docMk/>
            <pc:sldMk cId="2245341861" sldId="1067"/>
            <ac:picMk id="8" creationId="{A95403E3-4AD3-4F3C-55F8-7FEB5546A086}"/>
          </ac:picMkLst>
        </pc:picChg>
      </pc:sldChg>
      <pc:sldChg chg="addSp delSp modSp add mod">
        <pc:chgData name="Jessica Newport" userId="dede3334-717e-4998-a1ad-2432f5a188d4" providerId="ADAL" clId="{71450B28-6A91-49C5-BC88-2D7784511A7D}" dt="2026-10-14T12:08:51.820" v="1578" actId="1076"/>
        <pc:sldMkLst>
          <pc:docMk/>
          <pc:sldMk cId="888558045" sldId="1068"/>
        </pc:sldMkLst>
        <pc:spChg chg="mod">
          <ac:chgData name="Jessica Newport" userId="dede3334-717e-4998-a1ad-2432f5a188d4" providerId="ADAL" clId="{71450B28-6A91-49C5-BC88-2D7784511A7D}" dt="2026-10-14T12:08:51.820" v="1578" actId="1076"/>
          <ac:spMkLst>
            <pc:docMk/>
            <pc:sldMk cId="888558045" sldId="1068"/>
            <ac:spMk id="9" creationId="{EAB32FA3-DE93-DF22-8E3A-79BDEB0961B4}"/>
          </ac:spMkLst>
        </pc:spChg>
        <pc:picChg chg="add mod">
          <ac:chgData name="Jessica Newport" userId="dede3334-717e-4998-a1ad-2432f5a188d4" providerId="ADAL" clId="{71450B28-6A91-49C5-BC88-2D7784511A7D}" dt="2026-10-14T11:57:29.155" v="1308" actId="1076"/>
          <ac:picMkLst>
            <pc:docMk/>
            <pc:sldMk cId="888558045" sldId="1068"/>
            <ac:picMk id="3" creationId="{ED84042C-D8A0-451D-EF29-27523ADF3266}"/>
          </ac:picMkLst>
        </pc:picChg>
        <pc:picChg chg="del">
          <ac:chgData name="Jessica Newport" userId="dede3334-717e-4998-a1ad-2432f5a188d4" providerId="ADAL" clId="{71450B28-6A91-49C5-BC88-2D7784511A7D}" dt="2026-10-14T11:57:21.357" v="1304" actId="478"/>
          <ac:picMkLst>
            <pc:docMk/>
            <pc:sldMk cId="888558045" sldId="1068"/>
            <ac:picMk id="11" creationId="{CCC2E2F1-2379-5CFF-2D3D-D1C72E7EDCCE}"/>
          </ac:picMkLst>
        </pc:picChg>
      </pc:sldChg>
      <pc:sldChg chg="addSp delSp modSp add mod ord">
        <pc:chgData name="Jessica Newport" userId="dede3334-717e-4998-a1ad-2432f5a188d4" providerId="ADAL" clId="{71450B28-6A91-49C5-BC88-2D7784511A7D}" dt="2026-10-14T12:22:41.250" v="2355" actId="255"/>
        <pc:sldMkLst>
          <pc:docMk/>
          <pc:sldMk cId="725719640" sldId="1069"/>
        </pc:sldMkLst>
        <pc:spChg chg="mod">
          <ac:chgData name="Jessica Newport" userId="dede3334-717e-4998-a1ad-2432f5a188d4" providerId="ADAL" clId="{71450B28-6A91-49C5-BC88-2D7784511A7D}" dt="2026-10-14T12:22:27.694" v="2354" actId="14100"/>
          <ac:spMkLst>
            <pc:docMk/>
            <pc:sldMk cId="725719640" sldId="1069"/>
            <ac:spMk id="5" creationId="{5A53CC8D-2BD9-E8FD-715F-50FEFBED47C3}"/>
          </ac:spMkLst>
        </pc:spChg>
        <pc:spChg chg="mod">
          <ac:chgData name="Jessica Newport" userId="dede3334-717e-4998-a1ad-2432f5a188d4" providerId="ADAL" clId="{71450B28-6A91-49C5-BC88-2D7784511A7D}" dt="2026-10-14T12:22:41.250" v="2355" actId="255"/>
          <ac:spMkLst>
            <pc:docMk/>
            <pc:sldMk cId="725719640" sldId="1069"/>
            <ac:spMk id="15" creationId="{D4F17D7A-CDB6-AE7C-0847-344D37834AF7}"/>
          </ac:spMkLst>
        </pc:spChg>
        <pc:picChg chg="add mod">
          <ac:chgData name="Jessica Newport" userId="dede3334-717e-4998-a1ad-2432f5a188d4" providerId="ADAL" clId="{71450B28-6A91-49C5-BC88-2D7784511A7D}" dt="2026-10-14T12:22:19.159" v="2351" actId="1076"/>
          <ac:picMkLst>
            <pc:docMk/>
            <pc:sldMk cId="725719640" sldId="1069"/>
            <ac:picMk id="2" creationId="{65A4F8E9-8CC3-401A-B3A6-EF6A012A900F}"/>
          </ac:picMkLst>
        </pc:picChg>
        <pc:picChg chg="del">
          <ac:chgData name="Jessica Newport" userId="dede3334-717e-4998-a1ad-2432f5a188d4" providerId="ADAL" clId="{71450B28-6A91-49C5-BC88-2D7784511A7D}" dt="2026-10-14T12:13:27.456" v="2033" actId="478"/>
          <ac:picMkLst>
            <pc:docMk/>
            <pc:sldMk cId="725719640" sldId="1069"/>
            <ac:picMk id="3" creationId="{E2B2C20F-5952-1A08-28D7-B6AD44D01E7D}"/>
          </ac:picMkLst>
        </pc:picChg>
      </pc:sldChg>
      <pc:sldChg chg="addSp delSp modSp add mod">
        <pc:chgData name="Jessica Newport" userId="dede3334-717e-4998-a1ad-2432f5a188d4" providerId="ADAL" clId="{71450B28-6A91-49C5-BC88-2D7784511A7D}" dt="2026-10-14T12:24:05.079" v="2370" actId="14100"/>
        <pc:sldMkLst>
          <pc:docMk/>
          <pc:sldMk cId="1989667795" sldId="1070"/>
        </pc:sldMkLst>
        <pc:spChg chg="del">
          <ac:chgData name="Jessica Newport" userId="dede3334-717e-4998-a1ad-2432f5a188d4" providerId="ADAL" clId="{71450B28-6A91-49C5-BC88-2D7784511A7D}" dt="2026-10-14T12:23:21.433" v="2357" actId="478"/>
          <ac:spMkLst>
            <pc:docMk/>
            <pc:sldMk cId="1989667795" sldId="1070"/>
            <ac:spMk id="5" creationId="{F27BF401-D2E7-AACD-E381-5332F4E0A835}"/>
          </ac:spMkLst>
        </pc:spChg>
        <pc:spChg chg="del mod">
          <ac:chgData name="Jessica Newport" userId="dede3334-717e-4998-a1ad-2432f5a188d4" providerId="ADAL" clId="{71450B28-6A91-49C5-BC88-2D7784511A7D}" dt="2026-10-14T12:23:25.309" v="2359" actId="478"/>
          <ac:spMkLst>
            <pc:docMk/>
            <pc:sldMk cId="1989667795" sldId="1070"/>
            <ac:spMk id="15" creationId="{8EAC920A-DA23-AAF2-EE84-88F2ABBE1706}"/>
          </ac:spMkLst>
        </pc:spChg>
        <pc:picChg chg="del mod">
          <ac:chgData name="Jessica Newport" userId="dede3334-717e-4998-a1ad-2432f5a188d4" providerId="ADAL" clId="{71450B28-6A91-49C5-BC88-2D7784511A7D}" dt="2026-10-14T12:23:27.994" v="2361" actId="478"/>
          <ac:picMkLst>
            <pc:docMk/>
            <pc:sldMk cId="1989667795" sldId="1070"/>
            <ac:picMk id="2" creationId="{7A0768C6-8AC2-70C3-EBEB-41FB81C309F1}"/>
          </ac:picMkLst>
        </pc:picChg>
        <pc:picChg chg="add mod">
          <ac:chgData name="Jessica Newport" userId="dede3334-717e-4998-a1ad-2432f5a188d4" providerId="ADAL" clId="{71450B28-6A91-49C5-BC88-2D7784511A7D}" dt="2026-10-14T12:24:05.079" v="2370" actId="14100"/>
          <ac:picMkLst>
            <pc:docMk/>
            <pc:sldMk cId="1989667795" sldId="1070"/>
            <ac:picMk id="3" creationId="{ED0EFF02-26BC-FA8C-2258-C74207EE6567}"/>
          </ac:picMkLst>
        </pc:picChg>
      </pc:sldChg>
      <pc:sldChg chg="delSp add del mod">
        <pc:chgData name="Jessica Newport" userId="dede3334-717e-4998-a1ad-2432f5a188d4" providerId="ADAL" clId="{71450B28-6A91-49C5-BC88-2D7784511A7D}" dt="2026-10-14T12:27:49.813" v="2378" actId="2696"/>
        <pc:sldMkLst>
          <pc:docMk/>
          <pc:sldMk cId="1022163234" sldId="1071"/>
        </pc:sldMkLst>
        <pc:spChg chg="del">
          <ac:chgData name="Jessica Newport" userId="dede3334-717e-4998-a1ad-2432f5a188d4" providerId="ADAL" clId="{71450B28-6A91-49C5-BC88-2D7784511A7D}" dt="2026-10-14T12:27:12.805" v="2374" actId="478"/>
          <ac:spMkLst>
            <pc:docMk/>
            <pc:sldMk cId="1022163234" sldId="1071"/>
            <ac:spMk id="9" creationId="{F0C1D1DC-DA27-1E16-DA28-AC1CB5C997C3}"/>
          </ac:spMkLst>
        </pc:spChg>
        <pc:picChg chg="del">
          <ac:chgData name="Jessica Newport" userId="dede3334-717e-4998-a1ad-2432f5a188d4" providerId="ADAL" clId="{71450B28-6A91-49C5-BC88-2D7784511A7D}" dt="2026-10-14T12:27:09.802" v="2373" actId="478"/>
          <ac:picMkLst>
            <pc:docMk/>
            <pc:sldMk cId="1022163234" sldId="1071"/>
            <ac:picMk id="3" creationId="{A44B88CD-D746-AB09-8ADA-D71CDE488500}"/>
          </ac:picMkLst>
        </pc:picChg>
      </pc:sldChg>
      <pc:sldChg chg="addSp modSp add mod ord modNotesTx">
        <pc:chgData name="Jessica Newport" userId="dede3334-717e-4998-a1ad-2432f5a188d4" providerId="ADAL" clId="{71450B28-6A91-49C5-BC88-2D7784511A7D}" dt="2026-10-14T12:28:46.757" v="2482" actId="20577"/>
        <pc:sldMkLst>
          <pc:docMk/>
          <pc:sldMk cId="3613250185" sldId="1072"/>
        </pc:sldMkLst>
        <pc:spChg chg="add mod">
          <ac:chgData name="Jessica Newport" userId="dede3334-717e-4998-a1ad-2432f5a188d4" providerId="ADAL" clId="{71450B28-6A91-49C5-BC88-2D7784511A7D}" dt="2026-10-14T12:28:41.770" v="2481" actId="113"/>
          <ac:spMkLst>
            <pc:docMk/>
            <pc:sldMk cId="3613250185" sldId="1072"/>
            <ac:spMk id="2" creationId="{7E42A009-C218-7D98-62E5-0013014B248B}"/>
          </ac:spMkLst>
        </pc:spChg>
      </pc:sldChg>
      <pc:sldChg chg="add ord">
        <pc:chgData name="Jessica Newport" userId="dede3334-717e-4998-a1ad-2432f5a188d4" providerId="ADAL" clId="{71450B28-6A91-49C5-BC88-2D7784511A7D}" dt="2026-10-14T12:30:28.625" v="2499"/>
        <pc:sldMkLst>
          <pc:docMk/>
          <pc:sldMk cId="2460957716" sldId="1073"/>
        </pc:sldMkLst>
      </pc:sldChg>
      <pc:sldChg chg="modSp add mod">
        <pc:chgData name="Jessica Newport" userId="dede3334-717e-4998-a1ad-2432f5a188d4" providerId="ADAL" clId="{71450B28-6A91-49C5-BC88-2D7784511A7D}" dt="2026-10-14T13:13:13.488" v="2707" actId="1076"/>
        <pc:sldMkLst>
          <pc:docMk/>
          <pc:sldMk cId="3414410226" sldId="1074"/>
        </pc:sldMkLst>
        <pc:spChg chg="mod">
          <ac:chgData name="Jessica Newport" userId="dede3334-717e-4998-a1ad-2432f5a188d4" providerId="ADAL" clId="{71450B28-6A91-49C5-BC88-2D7784511A7D}" dt="2026-10-14T13:13:13.488" v="2707" actId="1076"/>
          <ac:spMkLst>
            <pc:docMk/>
            <pc:sldMk cId="3414410226" sldId="1074"/>
            <ac:spMk id="15" creationId="{6CED7DFB-55D2-236D-4284-F9DC5E00B705}"/>
          </ac:spMkLst>
        </pc:spChg>
      </pc:sldChg>
      <pc:sldChg chg="addSp delSp modSp add mod ord">
        <pc:chgData name="Jessica Newport" userId="dede3334-717e-4998-a1ad-2432f5a188d4" providerId="ADAL" clId="{71450B28-6A91-49C5-BC88-2D7784511A7D}" dt="2026-10-14T13:15:57.249" v="2991" actId="1076"/>
        <pc:sldMkLst>
          <pc:docMk/>
          <pc:sldMk cId="4081104346" sldId="1075"/>
        </pc:sldMkLst>
        <pc:spChg chg="mod">
          <ac:chgData name="Jessica Newport" userId="dede3334-717e-4998-a1ad-2432f5a188d4" providerId="ADAL" clId="{71450B28-6A91-49C5-BC88-2D7784511A7D}" dt="2026-10-14T13:14:56.368" v="2984" actId="1076"/>
          <ac:spMkLst>
            <pc:docMk/>
            <pc:sldMk cId="4081104346" sldId="1075"/>
            <ac:spMk id="5" creationId="{C1167371-EB57-1116-C057-F4469F912C0B}"/>
          </ac:spMkLst>
        </pc:spChg>
        <pc:spChg chg="add del mod">
          <ac:chgData name="Jessica Newport" userId="dede3334-717e-4998-a1ad-2432f5a188d4" providerId="ADAL" clId="{71450B28-6A91-49C5-BC88-2D7784511A7D}" dt="2026-10-14T13:15:46.354" v="2988" actId="478"/>
          <ac:spMkLst>
            <pc:docMk/>
            <pc:sldMk cId="4081104346" sldId="1075"/>
            <ac:spMk id="6" creationId="{C8BDEC70-1711-2EAE-B0A5-3EE3F09DBB09}"/>
          </ac:spMkLst>
        </pc:spChg>
        <pc:picChg chg="add mod">
          <ac:chgData name="Jessica Newport" userId="dede3334-717e-4998-a1ad-2432f5a188d4" providerId="ADAL" clId="{71450B28-6A91-49C5-BC88-2D7784511A7D}" dt="2026-10-14T13:15:57.249" v="2991" actId="1076"/>
          <ac:picMkLst>
            <pc:docMk/>
            <pc:sldMk cId="4081104346" sldId="1075"/>
            <ac:picMk id="3" creationId="{5344E68C-216B-0F56-406C-3C392C539592}"/>
          </ac:picMkLst>
        </pc:picChg>
        <pc:picChg chg="del">
          <ac:chgData name="Jessica Newport" userId="dede3334-717e-4998-a1ad-2432f5a188d4" providerId="ADAL" clId="{71450B28-6A91-49C5-BC88-2D7784511A7D}" dt="2026-10-14T13:14:58.270" v="2985" actId="478"/>
          <ac:picMkLst>
            <pc:docMk/>
            <pc:sldMk cId="4081104346" sldId="1075"/>
            <ac:picMk id="8" creationId="{04B1F894-7FFF-F21C-2D9A-868509918B02}"/>
          </ac:picMkLst>
        </pc:picChg>
      </pc:sldChg>
      <pc:sldChg chg="modSp add mod">
        <pc:chgData name="Jessica Newport" userId="dede3334-717e-4998-a1ad-2432f5a188d4" providerId="ADAL" clId="{71450B28-6A91-49C5-BC88-2D7784511A7D}" dt="2026-10-14T13:19:32.319" v="3318" actId="1076"/>
        <pc:sldMkLst>
          <pc:docMk/>
          <pc:sldMk cId="711512246" sldId="1076"/>
        </pc:sldMkLst>
        <pc:spChg chg="mod">
          <ac:chgData name="Jessica Newport" userId="dede3334-717e-4998-a1ad-2432f5a188d4" providerId="ADAL" clId="{71450B28-6A91-49C5-BC88-2D7784511A7D}" dt="2026-10-14T13:19:24.230" v="3316" actId="113"/>
          <ac:spMkLst>
            <pc:docMk/>
            <pc:sldMk cId="711512246" sldId="1076"/>
            <ac:spMk id="5" creationId="{178D5607-6371-FCA7-99E8-D6F7CFCE6A22}"/>
          </ac:spMkLst>
        </pc:spChg>
        <pc:picChg chg="mod">
          <ac:chgData name="Jessica Newport" userId="dede3334-717e-4998-a1ad-2432f5a188d4" providerId="ADAL" clId="{71450B28-6A91-49C5-BC88-2D7784511A7D}" dt="2026-10-14T13:19:32.319" v="3318" actId="1076"/>
          <ac:picMkLst>
            <pc:docMk/>
            <pc:sldMk cId="711512246" sldId="1076"/>
            <ac:picMk id="3" creationId="{5EA78BCD-2599-2883-8EB4-B8CAD7B0EF8C}"/>
          </ac:picMkLst>
        </pc:picChg>
      </pc:sldChg>
      <pc:sldChg chg="add del">
        <pc:chgData name="Jessica Newport" userId="dede3334-717e-4998-a1ad-2432f5a188d4" providerId="ADAL" clId="{71450B28-6A91-49C5-BC88-2D7784511A7D}" dt="2026-10-14T15:03:02.112" v="6714" actId="2696"/>
        <pc:sldMkLst>
          <pc:docMk/>
          <pc:sldMk cId="2919237339" sldId="1077"/>
        </pc:sldMkLst>
      </pc:sldChg>
      <pc:sldChg chg="addSp delSp modSp add mod">
        <pc:chgData name="Jessica Newport" userId="dede3334-717e-4998-a1ad-2432f5a188d4" providerId="ADAL" clId="{71450B28-6A91-49C5-BC88-2D7784511A7D}" dt="2026-10-14T13:22:05.735" v="3349" actId="1076"/>
        <pc:sldMkLst>
          <pc:docMk/>
          <pc:sldMk cId="1490765561" sldId="1078"/>
        </pc:sldMkLst>
        <pc:spChg chg="mod">
          <ac:chgData name="Jessica Newport" userId="dede3334-717e-4998-a1ad-2432f5a188d4" providerId="ADAL" clId="{71450B28-6A91-49C5-BC88-2D7784511A7D}" dt="2026-10-14T13:22:05.735" v="3349" actId="1076"/>
          <ac:spMkLst>
            <pc:docMk/>
            <pc:sldMk cId="1490765561" sldId="1078"/>
            <ac:spMk id="5" creationId="{88862D97-5001-2905-511B-FB66E4C673CB}"/>
          </ac:spMkLst>
        </pc:spChg>
        <pc:picChg chg="del">
          <ac:chgData name="Jessica Newport" userId="dede3334-717e-4998-a1ad-2432f5a188d4" providerId="ADAL" clId="{71450B28-6A91-49C5-BC88-2D7784511A7D}" dt="2026-10-14T13:21:18.209" v="3336" actId="478"/>
          <ac:picMkLst>
            <pc:docMk/>
            <pc:sldMk cId="1490765561" sldId="1078"/>
            <ac:picMk id="3" creationId="{272EA85F-9B51-F739-5B60-4F13523F81F3}"/>
          </ac:picMkLst>
        </pc:picChg>
        <pc:picChg chg="add mod">
          <ac:chgData name="Jessica Newport" userId="dede3334-717e-4998-a1ad-2432f5a188d4" providerId="ADAL" clId="{71450B28-6A91-49C5-BC88-2D7784511A7D}" dt="2026-10-14T13:22:01.996" v="3348" actId="1076"/>
          <ac:picMkLst>
            <pc:docMk/>
            <pc:sldMk cId="1490765561" sldId="1078"/>
            <ac:picMk id="6" creationId="{110A5364-E59D-FEC5-5E0D-944F08063CCE}"/>
          </ac:picMkLst>
        </pc:picChg>
      </pc:sldChg>
      <pc:sldChg chg="addSp delSp modSp add mod">
        <pc:chgData name="Jessica Newport" userId="dede3334-717e-4998-a1ad-2432f5a188d4" providerId="ADAL" clId="{71450B28-6A91-49C5-BC88-2D7784511A7D}" dt="2026-10-14T13:27:56.818" v="3771" actId="1076"/>
        <pc:sldMkLst>
          <pc:docMk/>
          <pc:sldMk cId="2322134624" sldId="1079"/>
        </pc:sldMkLst>
        <pc:spChg chg="add mod">
          <ac:chgData name="Jessica Newport" userId="dede3334-717e-4998-a1ad-2432f5a188d4" providerId="ADAL" clId="{71450B28-6A91-49C5-BC88-2D7784511A7D}" dt="2026-10-14T13:27:52.971" v="3770" actId="1076"/>
          <ac:spMkLst>
            <pc:docMk/>
            <pc:sldMk cId="2322134624" sldId="1079"/>
            <ac:spMk id="2" creationId="{9D19D185-7EEB-4F08-CFB9-DB977D0F67B3}"/>
          </ac:spMkLst>
        </pc:spChg>
        <pc:spChg chg="mod">
          <ac:chgData name="Jessica Newport" userId="dede3334-717e-4998-a1ad-2432f5a188d4" providerId="ADAL" clId="{71450B28-6A91-49C5-BC88-2D7784511A7D}" dt="2026-10-14T13:27:56.818" v="3771" actId="1076"/>
          <ac:spMkLst>
            <pc:docMk/>
            <pc:sldMk cId="2322134624" sldId="1079"/>
            <ac:spMk id="5" creationId="{83AE00E7-C701-4CE1-DC60-D22ADBEB7A9A}"/>
          </ac:spMkLst>
        </pc:spChg>
        <pc:spChg chg="add del mod">
          <ac:chgData name="Jessica Newport" userId="dede3334-717e-4998-a1ad-2432f5a188d4" providerId="ADAL" clId="{71450B28-6A91-49C5-BC88-2D7784511A7D}" dt="2026-10-14T13:27:06.344" v="3744" actId="478"/>
          <ac:spMkLst>
            <pc:docMk/>
            <pc:sldMk cId="2322134624" sldId="1079"/>
            <ac:spMk id="8" creationId="{0CE65DCE-C478-D05C-7811-32FD4A0A8DC3}"/>
          </ac:spMkLst>
        </pc:spChg>
        <pc:picChg chg="del">
          <ac:chgData name="Jessica Newport" userId="dede3334-717e-4998-a1ad-2432f5a188d4" providerId="ADAL" clId="{71450B28-6A91-49C5-BC88-2D7784511A7D}" dt="2026-10-14T13:22:56.718" v="3351" actId="478"/>
          <ac:picMkLst>
            <pc:docMk/>
            <pc:sldMk cId="2322134624" sldId="1079"/>
            <ac:picMk id="6" creationId="{F28C323C-4581-BEB2-04DC-30686B1B06B0}"/>
          </ac:picMkLst>
        </pc:picChg>
        <pc:picChg chg="add mod">
          <ac:chgData name="Jessica Newport" userId="dede3334-717e-4998-a1ad-2432f5a188d4" providerId="ADAL" clId="{71450B28-6A91-49C5-BC88-2D7784511A7D}" dt="2026-10-14T13:27:09.381" v="3745" actId="1076"/>
          <ac:picMkLst>
            <pc:docMk/>
            <pc:sldMk cId="2322134624" sldId="1079"/>
            <ac:picMk id="7" creationId="{E834CA72-72CA-ED94-3337-C5A4F5C0A617}"/>
          </ac:picMkLst>
        </pc:picChg>
      </pc:sldChg>
      <pc:sldChg chg="addSp delSp modSp add mod">
        <pc:chgData name="Jessica Newport" userId="dede3334-717e-4998-a1ad-2432f5a188d4" providerId="ADAL" clId="{71450B28-6A91-49C5-BC88-2D7784511A7D}" dt="2026-10-14T13:32:37.849" v="4005" actId="1076"/>
        <pc:sldMkLst>
          <pc:docMk/>
          <pc:sldMk cId="1139335919" sldId="1080"/>
        </pc:sldMkLst>
        <pc:spChg chg="mod">
          <ac:chgData name="Jessica Newport" userId="dede3334-717e-4998-a1ad-2432f5a188d4" providerId="ADAL" clId="{71450B28-6A91-49C5-BC88-2D7784511A7D}" dt="2026-10-14T13:29:36.492" v="4001" actId="1076"/>
          <ac:spMkLst>
            <pc:docMk/>
            <pc:sldMk cId="1139335919" sldId="1080"/>
            <ac:spMk id="2" creationId="{451B8D05-B931-BE32-3557-BE593D3D88C9}"/>
          </ac:spMkLst>
        </pc:spChg>
        <pc:spChg chg="mod">
          <ac:chgData name="Jessica Newport" userId="dede3334-717e-4998-a1ad-2432f5a188d4" providerId="ADAL" clId="{71450B28-6A91-49C5-BC88-2D7784511A7D}" dt="2026-10-14T13:28:34.042" v="3813" actId="1076"/>
          <ac:spMkLst>
            <pc:docMk/>
            <pc:sldMk cId="1139335919" sldId="1080"/>
            <ac:spMk id="5" creationId="{DC5C6D17-13E2-F183-EBE7-0BC31BA996EF}"/>
          </ac:spMkLst>
        </pc:spChg>
        <pc:picChg chg="add mod">
          <ac:chgData name="Jessica Newport" userId="dede3334-717e-4998-a1ad-2432f5a188d4" providerId="ADAL" clId="{71450B28-6A91-49C5-BC88-2D7784511A7D}" dt="2026-10-14T13:32:37.849" v="4005" actId="1076"/>
          <ac:picMkLst>
            <pc:docMk/>
            <pc:sldMk cId="1139335919" sldId="1080"/>
            <ac:picMk id="6" creationId="{255537C1-2B6E-399D-D8E3-A428B4D6FA0A}"/>
          </ac:picMkLst>
        </pc:picChg>
        <pc:picChg chg="del">
          <ac:chgData name="Jessica Newport" userId="dede3334-717e-4998-a1ad-2432f5a188d4" providerId="ADAL" clId="{71450B28-6A91-49C5-BC88-2D7784511A7D}" dt="2026-10-14T13:29:39.132" v="4002" actId="478"/>
          <ac:picMkLst>
            <pc:docMk/>
            <pc:sldMk cId="1139335919" sldId="1080"/>
            <ac:picMk id="7" creationId="{03A94900-AB8C-F984-7302-A30BB2196803}"/>
          </ac:picMkLst>
        </pc:picChg>
      </pc:sldChg>
      <pc:sldChg chg="addSp delSp modSp add mod">
        <pc:chgData name="Jessica Newport" userId="dede3334-717e-4998-a1ad-2432f5a188d4" providerId="ADAL" clId="{71450B28-6A91-49C5-BC88-2D7784511A7D}" dt="2026-10-14T13:35:30.782" v="4277" actId="1076"/>
        <pc:sldMkLst>
          <pc:docMk/>
          <pc:sldMk cId="2990627712" sldId="1081"/>
        </pc:sldMkLst>
        <pc:spChg chg="mod">
          <ac:chgData name="Jessica Newport" userId="dede3334-717e-4998-a1ad-2432f5a188d4" providerId="ADAL" clId="{71450B28-6A91-49C5-BC88-2D7784511A7D}" dt="2026-10-14T13:34:34.086" v="4268" actId="1076"/>
          <ac:spMkLst>
            <pc:docMk/>
            <pc:sldMk cId="2990627712" sldId="1081"/>
            <ac:spMk id="2" creationId="{EF1C92D2-935C-31D2-64D2-FC720EB5DDF5}"/>
          </ac:spMkLst>
        </pc:spChg>
        <pc:spChg chg="mod">
          <ac:chgData name="Jessica Newport" userId="dede3334-717e-4998-a1ad-2432f5a188d4" providerId="ADAL" clId="{71450B28-6A91-49C5-BC88-2D7784511A7D}" dt="2026-10-14T13:34:40.305" v="4270" actId="1076"/>
          <ac:spMkLst>
            <pc:docMk/>
            <pc:sldMk cId="2990627712" sldId="1081"/>
            <ac:spMk id="5" creationId="{DF5D3ED7-72AE-5BB4-8605-BBB3A98D5C7F}"/>
          </ac:spMkLst>
        </pc:spChg>
        <pc:spChg chg="add del mod">
          <ac:chgData name="Jessica Newport" userId="dede3334-717e-4998-a1ad-2432f5a188d4" providerId="ADAL" clId="{71450B28-6A91-49C5-BC88-2D7784511A7D}" dt="2026-10-14T13:35:24.924" v="4274" actId="478"/>
          <ac:spMkLst>
            <pc:docMk/>
            <pc:sldMk cId="2990627712" sldId="1081"/>
            <ac:spMk id="8" creationId="{6FEBB1D5-8A85-C00A-1D70-F3A4FE8B185C}"/>
          </ac:spMkLst>
        </pc:spChg>
        <pc:picChg chg="del">
          <ac:chgData name="Jessica Newport" userId="dede3334-717e-4998-a1ad-2432f5a188d4" providerId="ADAL" clId="{71450B28-6A91-49C5-BC88-2D7784511A7D}" dt="2026-10-14T13:34:37.109" v="4269" actId="478"/>
          <ac:picMkLst>
            <pc:docMk/>
            <pc:sldMk cId="2990627712" sldId="1081"/>
            <ac:picMk id="6" creationId="{31D1E7FD-1914-A9A7-7387-B368E534B2E5}"/>
          </ac:picMkLst>
        </pc:picChg>
        <pc:picChg chg="add mod">
          <ac:chgData name="Jessica Newport" userId="dede3334-717e-4998-a1ad-2432f5a188d4" providerId="ADAL" clId="{71450B28-6A91-49C5-BC88-2D7784511A7D}" dt="2026-10-14T13:35:30.782" v="4277" actId="1076"/>
          <ac:picMkLst>
            <pc:docMk/>
            <pc:sldMk cId="2990627712" sldId="1081"/>
            <ac:picMk id="7" creationId="{AE486382-B6B4-4E1D-0AB8-F18469A61769}"/>
          </ac:picMkLst>
        </pc:picChg>
      </pc:sldChg>
      <pc:sldChg chg="add">
        <pc:chgData name="Jessica Newport" userId="dede3334-717e-4998-a1ad-2432f5a188d4" providerId="ADAL" clId="{71450B28-6A91-49C5-BC88-2D7784511A7D}" dt="2026-10-14T13:36:02.702" v="4278" actId="2890"/>
        <pc:sldMkLst>
          <pc:docMk/>
          <pc:sldMk cId="2004226284" sldId="1082"/>
        </pc:sldMkLst>
      </pc:sldChg>
      <pc:sldChg chg="addSp delSp modSp add mod ord">
        <pc:chgData name="Jessica Newport" userId="dede3334-717e-4998-a1ad-2432f5a188d4" providerId="ADAL" clId="{71450B28-6A91-49C5-BC88-2D7784511A7D}" dt="2026-10-14T13:43:29.045" v="4908" actId="1076"/>
        <pc:sldMkLst>
          <pc:docMk/>
          <pc:sldMk cId="1018163639" sldId="1083"/>
        </pc:sldMkLst>
        <pc:spChg chg="mod">
          <ac:chgData name="Jessica Newport" userId="dede3334-717e-4998-a1ad-2432f5a188d4" providerId="ADAL" clId="{71450B28-6A91-49C5-BC88-2D7784511A7D}" dt="2026-10-14T13:42:35.223" v="4845" actId="1076"/>
          <ac:spMkLst>
            <pc:docMk/>
            <pc:sldMk cId="1018163639" sldId="1083"/>
            <ac:spMk id="2" creationId="{FD39A399-C966-E991-ADB0-9AD66E130CA8}"/>
          </ac:spMkLst>
        </pc:spChg>
        <pc:spChg chg="add mod">
          <ac:chgData name="Jessica Newport" userId="dede3334-717e-4998-a1ad-2432f5a188d4" providerId="ADAL" clId="{71450B28-6A91-49C5-BC88-2D7784511A7D}" dt="2026-10-14T13:43:29.045" v="4908" actId="1076"/>
          <ac:spMkLst>
            <pc:docMk/>
            <pc:sldMk cId="1018163639" sldId="1083"/>
            <ac:spMk id="3" creationId="{0E1E1BF9-8989-63DC-0833-0FC8E4898EBA}"/>
          </ac:spMkLst>
        </pc:spChg>
        <pc:spChg chg="del">
          <ac:chgData name="Jessica Newport" userId="dede3334-717e-4998-a1ad-2432f5a188d4" providerId="ADAL" clId="{71450B28-6A91-49C5-BC88-2D7784511A7D}" dt="2026-10-14T13:36:31.284" v="4294" actId="478"/>
          <ac:spMkLst>
            <pc:docMk/>
            <pc:sldMk cId="1018163639" sldId="1083"/>
            <ac:spMk id="5" creationId="{CAAA1F71-3627-C05E-3BC8-44E157BA3371}"/>
          </ac:spMkLst>
        </pc:spChg>
      </pc:sldChg>
      <pc:sldChg chg="modSp add del mod">
        <pc:chgData name="Jessica Newport" userId="dede3334-717e-4998-a1ad-2432f5a188d4" providerId="ADAL" clId="{71450B28-6A91-49C5-BC88-2D7784511A7D}" dt="2026-10-14T13:41:50.836" v="4825" actId="2696"/>
        <pc:sldMkLst>
          <pc:docMk/>
          <pc:sldMk cId="1558436994" sldId="1084"/>
        </pc:sldMkLst>
        <pc:spChg chg="mod">
          <ac:chgData name="Jessica Newport" userId="dede3334-717e-4998-a1ad-2432f5a188d4" providerId="ADAL" clId="{71450B28-6A91-49C5-BC88-2D7784511A7D}" dt="2026-10-14T13:41:47.586" v="4824" actId="20577"/>
          <ac:spMkLst>
            <pc:docMk/>
            <pc:sldMk cId="1558436994" sldId="1084"/>
            <ac:spMk id="2" creationId="{AA8A3DBB-A04E-55CB-142F-BE4FB2E960F6}"/>
          </ac:spMkLst>
        </pc:spChg>
      </pc:sldChg>
      <pc:sldChg chg="modSp add mod ord">
        <pc:chgData name="Jessica Newport" userId="dede3334-717e-4998-a1ad-2432f5a188d4" providerId="ADAL" clId="{71450B28-6A91-49C5-BC88-2D7784511A7D}" dt="2026-10-14T13:45:33.572" v="5008" actId="1076"/>
        <pc:sldMkLst>
          <pc:docMk/>
          <pc:sldMk cId="3011608790" sldId="1084"/>
        </pc:sldMkLst>
        <pc:spChg chg="mod">
          <ac:chgData name="Jessica Newport" userId="dede3334-717e-4998-a1ad-2432f5a188d4" providerId="ADAL" clId="{71450B28-6A91-49C5-BC88-2D7784511A7D}" dt="2026-10-14T13:45:33.572" v="5008" actId="1076"/>
          <ac:spMkLst>
            <pc:docMk/>
            <pc:sldMk cId="3011608790" sldId="1084"/>
            <ac:spMk id="15" creationId="{D0B649A6-D11C-7177-FAEE-B2942B45117E}"/>
          </ac:spMkLst>
        </pc:spChg>
      </pc:sldChg>
      <pc:sldChg chg="addSp delSp modSp add mod ord">
        <pc:chgData name="Jessica Newport" userId="dede3334-717e-4998-a1ad-2432f5a188d4" providerId="ADAL" clId="{71450B28-6A91-49C5-BC88-2D7784511A7D}" dt="2026-10-14T13:52:00.579" v="5607" actId="14100"/>
        <pc:sldMkLst>
          <pc:docMk/>
          <pc:sldMk cId="982342253" sldId="1085"/>
        </pc:sldMkLst>
        <pc:spChg chg="mod">
          <ac:chgData name="Jessica Newport" userId="dede3334-717e-4998-a1ad-2432f5a188d4" providerId="ADAL" clId="{71450B28-6A91-49C5-BC88-2D7784511A7D}" dt="2026-10-14T13:51:03.890" v="5591" actId="1076"/>
          <ac:spMkLst>
            <pc:docMk/>
            <pc:sldMk cId="982342253" sldId="1085"/>
            <ac:spMk id="2" creationId="{3E5D638F-A381-9A93-E5AE-27316823EAAA}"/>
          </ac:spMkLst>
        </pc:spChg>
        <pc:spChg chg="del">
          <ac:chgData name="Jessica Newport" userId="dede3334-717e-4998-a1ad-2432f5a188d4" providerId="ADAL" clId="{71450B28-6A91-49C5-BC88-2D7784511A7D}" dt="2026-10-14T13:51:06.702" v="5592" actId="478"/>
          <ac:spMkLst>
            <pc:docMk/>
            <pc:sldMk cId="982342253" sldId="1085"/>
            <ac:spMk id="3" creationId="{2F9D2046-0B0B-5D8C-2EF0-490621B413ED}"/>
          </ac:spMkLst>
        </pc:spChg>
        <pc:picChg chg="add mod">
          <ac:chgData name="Jessica Newport" userId="dede3334-717e-4998-a1ad-2432f5a188d4" providerId="ADAL" clId="{71450B28-6A91-49C5-BC88-2D7784511A7D}" dt="2026-10-14T13:51:22.860" v="5596" actId="14100"/>
          <ac:picMkLst>
            <pc:docMk/>
            <pc:sldMk cId="982342253" sldId="1085"/>
            <ac:picMk id="6" creationId="{536ACF21-9634-5215-3738-FC38A1B0B9EE}"/>
          </ac:picMkLst>
        </pc:picChg>
        <pc:picChg chg="del">
          <ac:chgData name="Jessica Newport" userId="dede3334-717e-4998-a1ad-2432f5a188d4" providerId="ADAL" clId="{71450B28-6A91-49C5-BC88-2D7784511A7D}" dt="2026-10-14T13:51:12.485" v="5593" actId="478"/>
          <ac:picMkLst>
            <pc:docMk/>
            <pc:sldMk cId="982342253" sldId="1085"/>
            <ac:picMk id="7" creationId="{35D8243F-1CDF-F5E9-43D8-C61FC9E53F63}"/>
          </ac:picMkLst>
        </pc:picChg>
        <pc:picChg chg="add mod">
          <ac:chgData name="Jessica Newport" userId="dede3334-717e-4998-a1ad-2432f5a188d4" providerId="ADAL" clId="{71450B28-6A91-49C5-BC88-2D7784511A7D}" dt="2026-10-14T13:51:56.621" v="5606" actId="1076"/>
          <ac:picMkLst>
            <pc:docMk/>
            <pc:sldMk cId="982342253" sldId="1085"/>
            <ac:picMk id="9" creationId="{605A7D5F-1734-015B-BE72-85A7CB70DC7A}"/>
          </ac:picMkLst>
        </pc:picChg>
        <pc:picChg chg="add mod">
          <ac:chgData name="Jessica Newport" userId="dede3334-717e-4998-a1ad-2432f5a188d4" providerId="ADAL" clId="{71450B28-6A91-49C5-BC88-2D7784511A7D}" dt="2026-10-14T13:52:00.579" v="5607" actId="14100"/>
          <ac:picMkLst>
            <pc:docMk/>
            <pc:sldMk cId="982342253" sldId="1085"/>
            <ac:picMk id="11" creationId="{2F4330F5-A99D-5784-F19C-AD0E5AA21766}"/>
          </ac:picMkLst>
        </pc:picChg>
      </pc:sldChg>
      <pc:sldChg chg="addSp delSp modSp add mod">
        <pc:chgData name="Jessica Newport" userId="dede3334-717e-4998-a1ad-2432f5a188d4" providerId="ADAL" clId="{71450B28-6A91-49C5-BC88-2D7784511A7D}" dt="2026-10-14T14:10:39.301" v="6293" actId="1076"/>
        <pc:sldMkLst>
          <pc:docMk/>
          <pc:sldMk cId="2896907778" sldId="1086"/>
        </pc:sldMkLst>
        <pc:spChg chg="del">
          <ac:chgData name="Jessica Newport" userId="dede3334-717e-4998-a1ad-2432f5a188d4" providerId="ADAL" clId="{71450B28-6A91-49C5-BC88-2D7784511A7D}" dt="2026-10-14T13:52:36.795" v="5612" actId="478"/>
          <ac:spMkLst>
            <pc:docMk/>
            <pc:sldMk cId="2896907778" sldId="1086"/>
            <ac:spMk id="2" creationId="{9D4C6DC9-6F49-B9A6-C97D-038B96B60E24}"/>
          </ac:spMkLst>
        </pc:spChg>
        <pc:spChg chg="add del mod">
          <ac:chgData name="Jessica Newport" userId="dede3334-717e-4998-a1ad-2432f5a188d4" providerId="ADAL" clId="{71450B28-6A91-49C5-BC88-2D7784511A7D}" dt="2026-10-14T14:05:00.650" v="5640" actId="478"/>
          <ac:spMkLst>
            <pc:docMk/>
            <pc:sldMk cId="2896907778" sldId="1086"/>
            <ac:spMk id="3" creationId="{60336CED-6E62-EA4C-6847-D9697DDCD8E9}"/>
          </ac:spMkLst>
        </pc:spChg>
        <pc:spChg chg="add mod">
          <ac:chgData name="Jessica Newport" userId="dede3334-717e-4998-a1ad-2432f5a188d4" providerId="ADAL" clId="{71450B28-6A91-49C5-BC88-2D7784511A7D}" dt="2026-10-14T14:10:39.301" v="6293" actId="1076"/>
          <ac:spMkLst>
            <pc:docMk/>
            <pc:sldMk cId="2896907778" sldId="1086"/>
            <ac:spMk id="8" creationId="{AA3C2808-976F-AF37-CD75-5333821DC34A}"/>
          </ac:spMkLst>
        </pc:spChg>
        <pc:spChg chg="add mod">
          <ac:chgData name="Jessica Newport" userId="dede3334-717e-4998-a1ad-2432f5a188d4" providerId="ADAL" clId="{71450B28-6A91-49C5-BC88-2D7784511A7D}" dt="2026-10-14T14:09:05.821" v="6009" actId="1076"/>
          <ac:spMkLst>
            <pc:docMk/>
            <pc:sldMk cId="2896907778" sldId="1086"/>
            <ac:spMk id="10" creationId="{89CDD22B-7914-6995-AF7E-724FBE4C7BB4}"/>
          </ac:spMkLst>
        </pc:spChg>
        <pc:picChg chg="add del">
          <ac:chgData name="Jessica Newport" userId="dede3334-717e-4998-a1ad-2432f5a188d4" providerId="ADAL" clId="{71450B28-6A91-49C5-BC88-2D7784511A7D}" dt="2026-10-14T14:05:10.308" v="5643" actId="478"/>
          <ac:picMkLst>
            <pc:docMk/>
            <pc:sldMk cId="2896907778" sldId="1086"/>
            <ac:picMk id="5" creationId="{11857E74-E5EB-E263-3C9B-8F7B69A551B5}"/>
          </ac:picMkLst>
        </pc:picChg>
        <pc:picChg chg="del">
          <ac:chgData name="Jessica Newport" userId="dede3334-717e-4998-a1ad-2432f5a188d4" providerId="ADAL" clId="{71450B28-6A91-49C5-BC88-2D7784511A7D}" dt="2026-10-14T13:52:31.351" v="5610" actId="478"/>
          <ac:picMkLst>
            <pc:docMk/>
            <pc:sldMk cId="2896907778" sldId="1086"/>
            <ac:picMk id="6" creationId="{822CA078-B3A1-C15A-9B4B-9C4F5F049661}"/>
          </ac:picMkLst>
        </pc:picChg>
        <pc:picChg chg="add mod">
          <ac:chgData name="Jessica Newport" userId="dede3334-717e-4998-a1ad-2432f5a188d4" providerId="ADAL" clId="{71450B28-6A91-49C5-BC88-2D7784511A7D}" dt="2026-10-14T14:05:55.493" v="5647" actId="1076"/>
          <ac:picMkLst>
            <pc:docMk/>
            <pc:sldMk cId="2896907778" sldId="1086"/>
            <ac:picMk id="7" creationId="{2068C46B-7547-E77E-FF61-32C77956B3B8}"/>
          </ac:picMkLst>
        </pc:picChg>
        <pc:picChg chg="del">
          <ac:chgData name="Jessica Newport" userId="dede3334-717e-4998-a1ad-2432f5a188d4" providerId="ADAL" clId="{71450B28-6A91-49C5-BC88-2D7784511A7D}" dt="2026-10-14T13:52:31.851" v="5611" actId="478"/>
          <ac:picMkLst>
            <pc:docMk/>
            <pc:sldMk cId="2896907778" sldId="1086"/>
            <ac:picMk id="9" creationId="{1A3B6E2B-4B9C-5C40-E227-3C2BF4082232}"/>
          </ac:picMkLst>
        </pc:picChg>
        <pc:picChg chg="del">
          <ac:chgData name="Jessica Newport" userId="dede3334-717e-4998-a1ad-2432f5a188d4" providerId="ADAL" clId="{71450B28-6A91-49C5-BC88-2D7784511A7D}" dt="2026-10-14T13:52:30.814" v="5609" actId="478"/>
          <ac:picMkLst>
            <pc:docMk/>
            <pc:sldMk cId="2896907778" sldId="1086"/>
            <ac:picMk id="11" creationId="{5E429BF8-AFAE-0DA8-7660-EA966C2A4BC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C1AE680-CCF8-44A4-99B7-5694A4EA13A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46638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3</a:t>
            </a:fld>
            <a:endParaRPr lang="en-GB"/>
          </a:p>
        </p:txBody>
      </p:sp>
    </p:spTree>
    <p:extLst>
      <p:ext uri="{BB962C8B-B14F-4D97-AF65-F5344CB8AC3E}">
        <p14:creationId xmlns:p14="http://schemas.microsoft.com/office/powerpoint/2010/main" val="4131886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995C0-8D2D-155E-805D-4CAD372012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6A675F-F119-83B3-91F0-44CDEBF3F8D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1574BB2-3910-44AF-ABAF-CF5A787713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6B0309-B01E-1215-A25C-079DEC407E35}"/>
              </a:ext>
            </a:extLst>
          </p:cNvPr>
          <p:cNvSpPr>
            <a:spLocks noGrp="1"/>
          </p:cNvSpPr>
          <p:nvPr>
            <p:ph type="sldNum" sz="quarter" idx="5"/>
          </p:nvPr>
        </p:nvSpPr>
        <p:spPr/>
        <p:txBody>
          <a:bodyPr/>
          <a:lstStyle/>
          <a:p>
            <a:fld id="{AC1AE680-CCF8-44A4-99B7-5694A4EA13A5}" type="slidenum">
              <a:rPr lang="en-GB" smtClean="0"/>
              <a:t>4</a:t>
            </a:fld>
            <a:endParaRPr lang="en-GB"/>
          </a:p>
        </p:txBody>
      </p:sp>
    </p:spTree>
    <p:extLst>
      <p:ext uri="{BB962C8B-B14F-4D97-AF65-F5344CB8AC3E}">
        <p14:creationId xmlns:p14="http://schemas.microsoft.com/office/powerpoint/2010/main" val="2743701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A92D5F-6A17-EF1A-F5F7-71CD17F8E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EF360B-8B22-60B8-C6CD-F56A1129507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FC8E28D-D85E-04C7-F52B-A52108F216C8}"/>
              </a:ext>
            </a:extLst>
          </p:cNvPr>
          <p:cNvSpPr>
            <a:spLocks noGrp="1"/>
          </p:cNvSpPr>
          <p:nvPr>
            <p:ph type="body" idx="1"/>
          </p:nvPr>
        </p:nvSpPr>
        <p:spPr/>
        <p:txBody>
          <a:bodyPr/>
          <a:lstStyle/>
          <a:p>
            <a:r>
              <a:rPr lang="en-GB" dirty="0"/>
              <a:t>Will explore in more depth in upcoming slides.</a:t>
            </a:r>
          </a:p>
        </p:txBody>
      </p:sp>
      <p:sp>
        <p:nvSpPr>
          <p:cNvPr id="4" name="Slide Number Placeholder 3">
            <a:extLst>
              <a:ext uri="{FF2B5EF4-FFF2-40B4-BE49-F238E27FC236}">
                <a16:creationId xmlns:a16="http://schemas.microsoft.com/office/drawing/2014/main" id="{449A8635-EE70-323C-8852-1FC1BF341513}"/>
              </a:ext>
            </a:extLst>
          </p:cNvPr>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3529831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80415-C48D-034A-5596-E01643CAD5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479424-AEFC-EA97-9170-E5CDD619158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6430FF0-4A64-C0E2-7F85-550CB45A0A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C64929-B29C-9E86-9771-2AC43A492E72}"/>
              </a:ext>
            </a:extLst>
          </p:cNvPr>
          <p:cNvSpPr>
            <a:spLocks noGrp="1"/>
          </p:cNvSpPr>
          <p:nvPr>
            <p:ph type="sldNum" sz="quarter" idx="5"/>
          </p:nvPr>
        </p:nvSpPr>
        <p:spPr/>
        <p:txBody>
          <a:bodyPr/>
          <a:lstStyle/>
          <a:p>
            <a:fld id="{AC1AE680-CCF8-44A4-99B7-5694A4EA13A5}" type="slidenum">
              <a:rPr lang="en-GB" smtClean="0"/>
              <a:t>6</a:t>
            </a:fld>
            <a:endParaRPr lang="en-GB"/>
          </a:p>
        </p:txBody>
      </p:sp>
    </p:spTree>
    <p:extLst>
      <p:ext uri="{BB962C8B-B14F-4D97-AF65-F5344CB8AC3E}">
        <p14:creationId xmlns:p14="http://schemas.microsoft.com/office/powerpoint/2010/main" val="30964720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14925-D105-47AF-AD91-709C457DD6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A7C552-BBD6-1E0F-9184-706006A38D5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14C9FC8-CF7A-0492-4E5C-3C8B512958E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52217A-B04F-9A54-9F53-24D3C3746897}"/>
              </a:ext>
            </a:extLst>
          </p:cNvPr>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28797332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67433-75F9-D5F1-15CC-619F1EC996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9B8625-C997-415B-4617-B01D61A8EAE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FFFBC3-1451-DE6B-B42A-C577B2E4BC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1DE8AEF-BFB8-95DD-80F9-D9598E3E8DA8}"/>
              </a:ext>
            </a:extLst>
          </p:cNvPr>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1438927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2F20D-C7C7-155C-55A4-E7E3F0297F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164904-0ECB-EC24-65C7-91AAA27F149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21FAA03-2134-89EE-A4C4-723CC6D13C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32E2998-66C7-AD84-D529-0360966252B5}"/>
              </a:ext>
            </a:extLst>
          </p:cNvPr>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42187735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F50880-87B1-51F5-7FB2-A2AFBF05C0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2059EE-1FAA-2A39-8ED1-F1DE336CB07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53FFA48-39A9-6CAE-914F-CBE0CC723EE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BBF14A5-55FA-A4F7-ACD1-6FA590DCB824}"/>
              </a:ext>
            </a:extLst>
          </p:cNvPr>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34116081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798D4-713B-9C30-0401-5DB91FA4A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D85A3-2F90-6DE1-E9E7-7E82B155F1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FFA4D5F-D974-8D44-6225-9EDB81201C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F8D684-A8FD-5470-40BD-35573B345BD9}"/>
              </a:ext>
            </a:extLst>
          </p:cNvPr>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1376271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9DA27-D775-6411-5BCF-78E852EEF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E64B56-6B30-9D06-D0C0-09BA0020B52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0D3357-4C35-6B0D-4411-CF728F0904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3D7205-8355-1345-A6AF-FC5FE2FF47C1}"/>
              </a:ext>
            </a:extLst>
          </p:cNvPr>
          <p:cNvSpPr>
            <a:spLocks noGrp="1"/>
          </p:cNvSpPr>
          <p:nvPr>
            <p:ph type="sldNum" sz="quarter" idx="5"/>
          </p:nvPr>
        </p:nvSpPr>
        <p:spPr/>
        <p:txBody>
          <a:bodyPr/>
          <a:lstStyle/>
          <a:p>
            <a:fld id="{AC1AE680-CCF8-44A4-99B7-5694A4EA13A5}" type="slidenum">
              <a:rPr lang="en-GB" smtClean="0"/>
              <a:t>12</a:t>
            </a:fld>
            <a:endParaRPr lang="en-GB"/>
          </a:p>
        </p:txBody>
      </p:sp>
    </p:spTree>
    <p:extLst>
      <p:ext uri="{BB962C8B-B14F-4D97-AF65-F5344CB8AC3E}">
        <p14:creationId xmlns:p14="http://schemas.microsoft.com/office/powerpoint/2010/main" val="1658378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F4ED5D-22A7-C8B9-AAAA-DA7BDBB72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02A8E8-B47D-CE68-7A68-CA3757C4C4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FDB08FE-4C35-D5A5-9B2C-3F5C91F95E5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4C9B39-42E5-5668-56A3-36154948A8B8}"/>
              </a:ext>
            </a:extLst>
          </p:cNvPr>
          <p:cNvSpPr>
            <a:spLocks noGrp="1"/>
          </p:cNvSpPr>
          <p:nvPr>
            <p:ph type="sldNum" sz="quarter" idx="5"/>
          </p:nvPr>
        </p:nvSpPr>
        <p:spPr/>
        <p:txBody>
          <a:bodyPr/>
          <a:lstStyle/>
          <a:p>
            <a:fld id="{AC1AE680-CCF8-44A4-99B7-5694A4EA13A5}" type="slidenum">
              <a:rPr lang="en-GB" smtClean="0"/>
              <a:t>13</a:t>
            </a:fld>
            <a:endParaRPr lang="en-GB"/>
          </a:p>
        </p:txBody>
      </p:sp>
    </p:spTree>
    <p:extLst>
      <p:ext uri="{BB962C8B-B14F-4D97-AF65-F5344CB8AC3E}">
        <p14:creationId xmlns:p14="http://schemas.microsoft.com/office/powerpoint/2010/main" val="42331585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9EC3A9-67EB-D87E-E137-955F4642CF2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15B24C-8B8D-2207-281D-F5CE6BA6CF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EB65E9E-F28E-0F0E-249F-2A2DED542A3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67D3CB-59FF-132C-C6AA-AA2FEF21D39C}"/>
              </a:ext>
            </a:extLst>
          </p:cNvPr>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7730279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00D70E-66A1-FB32-0ECA-40D3BBC29A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B3E31B-300D-54CE-5A86-6478D99B85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1BBD706-3627-6DAC-FBDC-60809BABC40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3FAD36-582A-51FE-8D91-8F0C780C1FB9}"/>
              </a:ext>
            </a:extLst>
          </p:cNvPr>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30900238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F01A66-20CD-9E18-0219-23D27E2B1D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1F1C6B-C1C2-2612-ED8F-767EE560A40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D5A3618-25CF-732C-2E11-364CC0BFE7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08FE8AF-C937-3516-3935-249283161EA0}"/>
              </a:ext>
            </a:extLst>
          </p:cNvPr>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14319075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3D3F6-E6F1-1A23-2BE2-72F0E966A5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2EEE39-7204-AB32-3C59-1B57FE9AA14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191522-9BA7-B91C-9C54-343BF4BB45A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C1A0DD-AB29-B35F-DAF1-7577E26FA871}"/>
              </a:ext>
            </a:extLst>
          </p:cNvPr>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928268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F5004-791D-8726-F72F-97F677CE97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58BD19-9C0B-E5D2-303B-0C2BA3DE411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08A8A75-0073-0597-C169-3195C6D0DA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0CEEA69-27D6-30C7-DA09-DD893EAD36EF}"/>
              </a:ext>
            </a:extLst>
          </p:cNvPr>
          <p:cNvSpPr>
            <a:spLocks noGrp="1"/>
          </p:cNvSpPr>
          <p:nvPr>
            <p:ph type="sldNum" sz="quarter" idx="5"/>
          </p:nvPr>
        </p:nvSpPr>
        <p:spPr/>
        <p:txBody>
          <a:bodyPr/>
          <a:lstStyle/>
          <a:p>
            <a:fld id="{AC1AE680-CCF8-44A4-99B7-5694A4EA13A5}" type="slidenum">
              <a:rPr lang="en-GB" smtClean="0"/>
              <a:t>18</a:t>
            </a:fld>
            <a:endParaRPr lang="en-GB"/>
          </a:p>
        </p:txBody>
      </p:sp>
    </p:spTree>
    <p:extLst>
      <p:ext uri="{BB962C8B-B14F-4D97-AF65-F5344CB8AC3E}">
        <p14:creationId xmlns:p14="http://schemas.microsoft.com/office/powerpoint/2010/main" val="33657555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B6287A-3CD7-E1BF-91E0-6AD309D1FB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85A467E-4DFE-0F90-E0D6-DF68CCA3F65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1E6CFAF-05BA-DAF2-6CE7-213F64BA16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F3D182-97A0-E1A8-63AE-CF362E3F5327}"/>
              </a:ext>
            </a:extLst>
          </p:cNvPr>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30216748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B653FA-C740-14B2-AFD4-AEBB7147DC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B4671F-E7B6-7B6B-A411-B6B7CAA7BE9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835E17-9407-D1E2-E95E-CB002412A8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D3D0CA-77C7-DD6D-A6B0-0E871692647E}"/>
              </a:ext>
            </a:extLst>
          </p:cNvPr>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4527717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4BCC1D-5911-F714-EC52-8D21DAC697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DC4B54-486D-540B-97E4-7C8B29DEB9B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723FAA6-0D20-6EA4-FB5D-166EBD7AF3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5AF2132-FD79-67CE-46EE-8F3CA2D2F397}"/>
              </a:ext>
            </a:extLst>
          </p:cNvPr>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197483847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DDD38-9958-DDC4-2DBD-B81D32EE34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6E5C0B-4CB5-B9AA-C3FC-BA9BA9716F3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8EE552A-4421-1D61-1B88-0A88A4FBFF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25098A-FB5B-1143-185A-7D5003D8954A}"/>
              </a:ext>
            </a:extLst>
          </p:cNvPr>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19859468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27401-245E-9641-D7AD-141021A99F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F0F03E-ABCB-62AF-62F5-A66386322CC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055DCD2-1725-9554-5813-C3544335EBC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C2CA00-757F-3513-810C-34CA126436D0}"/>
              </a:ext>
            </a:extLst>
          </p:cNvPr>
          <p:cNvSpPr>
            <a:spLocks noGrp="1"/>
          </p:cNvSpPr>
          <p:nvPr>
            <p:ph type="sldNum" sz="quarter" idx="5"/>
          </p:nvPr>
        </p:nvSpPr>
        <p:spPr/>
        <p:txBody>
          <a:bodyPr/>
          <a:lstStyle/>
          <a:p>
            <a:fld id="{AC1AE680-CCF8-44A4-99B7-5694A4EA13A5}" type="slidenum">
              <a:rPr lang="en-GB" smtClean="0"/>
              <a:t>23</a:t>
            </a:fld>
            <a:endParaRPr lang="en-GB"/>
          </a:p>
        </p:txBody>
      </p:sp>
    </p:spTree>
    <p:extLst>
      <p:ext uri="{BB962C8B-B14F-4D97-AF65-F5344CB8AC3E}">
        <p14:creationId xmlns:p14="http://schemas.microsoft.com/office/powerpoint/2010/main" val="4145532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345281-24EB-CA1E-CF2A-5FC71D3C83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8EF986-3691-7D16-1832-78ABEC12ACF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F448F04-D66B-EC02-CBD9-4CCB44D3CD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7062B5-5AE7-68D8-F188-9A3ED7194AFB}"/>
              </a:ext>
            </a:extLst>
          </p:cNvPr>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16753977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F7395-6B80-FE69-02DA-13B9D4A47D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EE4B70-3D56-C16D-A42B-9E9B67EC9FF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EB09179-B913-FE30-ADDD-6BEDC2606EB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009791-FC8E-93B8-BBB6-2A17D4EEEA8C}"/>
              </a:ext>
            </a:extLst>
          </p:cNvPr>
          <p:cNvSpPr>
            <a:spLocks noGrp="1"/>
          </p:cNvSpPr>
          <p:nvPr>
            <p:ph type="sldNum" sz="quarter" idx="5"/>
          </p:nvPr>
        </p:nvSpPr>
        <p:spPr/>
        <p:txBody>
          <a:bodyPr/>
          <a:lstStyle/>
          <a:p>
            <a:fld id="{AC1AE680-CCF8-44A4-99B7-5694A4EA13A5}" type="slidenum">
              <a:rPr lang="en-GB" smtClean="0"/>
              <a:t>25</a:t>
            </a:fld>
            <a:endParaRPr lang="en-GB"/>
          </a:p>
        </p:txBody>
      </p:sp>
    </p:spTree>
    <p:extLst>
      <p:ext uri="{BB962C8B-B14F-4D97-AF65-F5344CB8AC3E}">
        <p14:creationId xmlns:p14="http://schemas.microsoft.com/office/powerpoint/2010/main" val="2386568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06D185-86C7-8C12-4026-26E7CCEB21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990E702-07DD-2FE6-5EC3-B0F0949E66C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9B5BF1D-EEED-A41E-2BDA-292ECC9B50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82929D3-1D85-73A7-CFA1-36EFAC6AF214}"/>
              </a:ext>
            </a:extLst>
          </p:cNvPr>
          <p:cNvSpPr>
            <a:spLocks noGrp="1"/>
          </p:cNvSpPr>
          <p:nvPr>
            <p:ph type="sldNum" sz="quarter" idx="5"/>
          </p:nvPr>
        </p:nvSpPr>
        <p:spPr/>
        <p:txBody>
          <a:bodyPr/>
          <a:lstStyle/>
          <a:p>
            <a:fld id="{AC1AE680-CCF8-44A4-99B7-5694A4EA13A5}" type="slidenum">
              <a:rPr lang="en-GB" smtClean="0"/>
              <a:t>26</a:t>
            </a:fld>
            <a:endParaRPr lang="en-GB"/>
          </a:p>
        </p:txBody>
      </p:sp>
    </p:spTree>
    <p:extLst>
      <p:ext uri="{BB962C8B-B14F-4D97-AF65-F5344CB8AC3E}">
        <p14:creationId xmlns:p14="http://schemas.microsoft.com/office/powerpoint/2010/main" val="419458133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B96720-00ED-4E02-7B5F-44FCC3DA804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E39E3A-8CF2-A1D5-6FE1-6155A9111F7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0255280-814A-73C1-4D8A-938EADBF28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675283C-1F5E-9729-B570-B34AC4535471}"/>
              </a:ext>
            </a:extLst>
          </p:cNvPr>
          <p:cNvSpPr>
            <a:spLocks noGrp="1"/>
          </p:cNvSpPr>
          <p:nvPr>
            <p:ph type="sldNum" sz="quarter" idx="5"/>
          </p:nvPr>
        </p:nvSpPr>
        <p:spPr/>
        <p:txBody>
          <a:bodyPr/>
          <a:lstStyle/>
          <a:p>
            <a:fld id="{AC1AE680-CCF8-44A4-99B7-5694A4EA13A5}" type="slidenum">
              <a:rPr lang="en-GB" smtClean="0"/>
              <a:t>27</a:t>
            </a:fld>
            <a:endParaRPr lang="en-GB"/>
          </a:p>
        </p:txBody>
      </p:sp>
    </p:spTree>
    <p:extLst>
      <p:ext uri="{BB962C8B-B14F-4D97-AF65-F5344CB8AC3E}">
        <p14:creationId xmlns:p14="http://schemas.microsoft.com/office/powerpoint/2010/main" val="29174964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8205AB-7D57-FC0F-631F-3BD2422A8E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C0D3A2-5E3B-CE70-5CA7-1ED2526EA17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5AA9BC-EB67-FA1F-9766-8E29722488B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4614597-F11B-C21F-0DEE-8E4488997CFA}"/>
              </a:ext>
            </a:extLst>
          </p:cNvPr>
          <p:cNvSpPr>
            <a:spLocks noGrp="1"/>
          </p:cNvSpPr>
          <p:nvPr>
            <p:ph type="sldNum" sz="quarter" idx="5"/>
          </p:nvPr>
        </p:nvSpPr>
        <p:spPr/>
        <p:txBody>
          <a:bodyPr/>
          <a:lstStyle/>
          <a:p>
            <a:fld id="{AC1AE680-CCF8-44A4-99B7-5694A4EA13A5}" type="slidenum">
              <a:rPr lang="en-GB" smtClean="0"/>
              <a:t>28</a:t>
            </a:fld>
            <a:endParaRPr lang="en-GB"/>
          </a:p>
        </p:txBody>
      </p:sp>
    </p:spTree>
    <p:extLst>
      <p:ext uri="{BB962C8B-B14F-4D97-AF65-F5344CB8AC3E}">
        <p14:creationId xmlns:p14="http://schemas.microsoft.com/office/powerpoint/2010/main" val="37797425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EC3D23-A6DD-748D-17AE-DC2AE52535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F6B154-FB8E-D4B3-286A-E8F66243F31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602581C-E445-3451-7603-70D8FA8203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AAD6E6-F694-FF5D-F8D0-DE64F2452E2D}"/>
              </a:ext>
            </a:extLst>
          </p:cNvPr>
          <p:cNvSpPr>
            <a:spLocks noGrp="1"/>
          </p:cNvSpPr>
          <p:nvPr>
            <p:ph type="sldNum" sz="quarter" idx="5"/>
          </p:nvPr>
        </p:nvSpPr>
        <p:spPr/>
        <p:txBody>
          <a:bodyPr/>
          <a:lstStyle/>
          <a:p>
            <a:fld id="{AC1AE680-CCF8-44A4-99B7-5694A4EA13A5}" type="slidenum">
              <a:rPr lang="en-GB" smtClean="0"/>
              <a:t>29</a:t>
            </a:fld>
            <a:endParaRPr lang="en-GB"/>
          </a:p>
        </p:txBody>
      </p:sp>
    </p:spTree>
    <p:extLst>
      <p:ext uri="{BB962C8B-B14F-4D97-AF65-F5344CB8AC3E}">
        <p14:creationId xmlns:p14="http://schemas.microsoft.com/office/powerpoint/2010/main" val="41756876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49D24-1999-141C-77FA-3881C3A555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68F4BB-3CF4-56D6-5709-11038323834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FEF2F61-3056-106F-C2DF-87308FFCE9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F42B769-0896-C5A2-8BA8-B8CCB8DD4212}"/>
              </a:ext>
            </a:extLst>
          </p:cNvPr>
          <p:cNvSpPr>
            <a:spLocks noGrp="1"/>
          </p:cNvSpPr>
          <p:nvPr>
            <p:ph type="sldNum" sz="quarter" idx="5"/>
          </p:nvPr>
        </p:nvSpPr>
        <p:spPr/>
        <p:txBody>
          <a:bodyPr/>
          <a:lstStyle/>
          <a:p>
            <a:fld id="{AC1AE680-CCF8-44A4-99B7-5694A4EA13A5}" type="slidenum">
              <a:rPr lang="en-GB" smtClean="0"/>
              <a:t>30</a:t>
            </a:fld>
            <a:endParaRPr lang="en-GB"/>
          </a:p>
        </p:txBody>
      </p:sp>
    </p:spTree>
    <p:extLst>
      <p:ext uri="{BB962C8B-B14F-4D97-AF65-F5344CB8AC3E}">
        <p14:creationId xmlns:p14="http://schemas.microsoft.com/office/powerpoint/2010/main" val="32449955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574EF6-61E1-5CDD-BE94-3A7F670682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95F7E9-FF5C-34C8-ACCE-9C2E5F7F225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A74B7FD-D29A-3DC4-B722-482BD90A45A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D7C3A6-24A8-2D60-9F0D-820114BFCCC1}"/>
              </a:ext>
            </a:extLst>
          </p:cNvPr>
          <p:cNvSpPr>
            <a:spLocks noGrp="1"/>
          </p:cNvSpPr>
          <p:nvPr>
            <p:ph type="sldNum" sz="quarter" idx="5"/>
          </p:nvPr>
        </p:nvSpPr>
        <p:spPr/>
        <p:txBody>
          <a:bodyPr/>
          <a:lstStyle/>
          <a:p>
            <a:fld id="{AC1AE680-CCF8-44A4-99B7-5694A4EA13A5}" type="slidenum">
              <a:rPr lang="en-GB" smtClean="0"/>
              <a:t>31</a:t>
            </a:fld>
            <a:endParaRPr lang="en-GB"/>
          </a:p>
        </p:txBody>
      </p:sp>
    </p:spTree>
    <p:extLst>
      <p:ext uri="{BB962C8B-B14F-4D97-AF65-F5344CB8AC3E}">
        <p14:creationId xmlns:p14="http://schemas.microsoft.com/office/powerpoint/2010/main" val="9104169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29F75-0E28-7CEB-2A87-80BEDC347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9285E-28C7-B91D-4462-2210F4328C2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21BAEC-F01D-24E9-B5A7-A65C0FA762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947835-6A8F-F877-0C7B-AF427062092B}"/>
              </a:ext>
            </a:extLst>
          </p:cNvPr>
          <p:cNvSpPr>
            <a:spLocks noGrp="1"/>
          </p:cNvSpPr>
          <p:nvPr>
            <p:ph type="sldNum" sz="quarter" idx="5"/>
          </p:nvPr>
        </p:nvSpPr>
        <p:spPr/>
        <p:txBody>
          <a:bodyPr/>
          <a:lstStyle/>
          <a:p>
            <a:fld id="{AC1AE680-CCF8-44A4-99B7-5694A4EA13A5}" type="slidenum">
              <a:rPr lang="en-GB" smtClean="0"/>
              <a:t>32</a:t>
            </a:fld>
            <a:endParaRPr lang="en-GB"/>
          </a:p>
        </p:txBody>
      </p:sp>
    </p:spTree>
    <p:extLst>
      <p:ext uri="{BB962C8B-B14F-4D97-AF65-F5344CB8AC3E}">
        <p14:creationId xmlns:p14="http://schemas.microsoft.com/office/powerpoint/2010/main" val="160211946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82F821-3E34-2C2B-5ED2-8E154E962C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89D371-30DF-FCBD-B39E-F149C9BE23D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3BB0B48-A697-1997-3464-E5B14D0C24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0464EC-F446-5F18-9914-BA6263F8DCBD}"/>
              </a:ext>
            </a:extLst>
          </p:cNvPr>
          <p:cNvSpPr>
            <a:spLocks noGrp="1"/>
          </p:cNvSpPr>
          <p:nvPr>
            <p:ph type="sldNum" sz="quarter" idx="5"/>
          </p:nvPr>
        </p:nvSpPr>
        <p:spPr/>
        <p:txBody>
          <a:bodyPr/>
          <a:lstStyle/>
          <a:p>
            <a:fld id="{AC1AE680-CCF8-44A4-99B7-5694A4EA13A5}" type="slidenum">
              <a:rPr lang="en-GB" smtClean="0"/>
              <a:t>33</a:t>
            </a:fld>
            <a:endParaRPr lang="en-GB"/>
          </a:p>
        </p:txBody>
      </p:sp>
    </p:spTree>
    <p:extLst>
      <p:ext uri="{BB962C8B-B14F-4D97-AF65-F5344CB8AC3E}">
        <p14:creationId xmlns:p14="http://schemas.microsoft.com/office/powerpoint/2010/main" val="69442516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6D8D09-6FE4-BA3A-BDF6-2E81ADF63E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06A48A-1223-A26D-B41F-D8684C3CC71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3914B2A-9FB0-1919-0A91-A08848708BF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9FC6958-5A05-8E5E-9755-DE3722722E16}"/>
              </a:ext>
            </a:extLst>
          </p:cNvPr>
          <p:cNvSpPr>
            <a:spLocks noGrp="1"/>
          </p:cNvSpPr>
          <p:nvPr>
            <p:ph type="sldNum" sz="quarter" idx="5"/>
          </p:nvPr>
        </p:nvSpPr>
        <p:spPr/>
        <p:txBody>
          <a:bodyPr/>
          <a:lstStyle/>
          <a:p>
            <a:fld id="{AC1AE680-CCF8-44A4-99B7-5694A4EA13A5}" type="slidenum">
              <a:rPr lang="en-GB" smtClean="0"/>
              <a:t>34</a:t>
            </a:fld>
            <a:endParaRPr lang="en-GB"/>
          </a:p>
        </p:txBody>
      </p:sp>
    </p:spTree>
    <p:extLst>
      <p:ext uri="{BB962C8B-B14F-4D97-AF65-F5344CB8AC3E}">
        <p14:creationId xmlns:p14="http://schemas.microsoft.com/office/powerpoint/2010/main" val="19906330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ED6F2B-A1CB-B137-36D0-6FE3036083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B70E45-9D58-7846-0C44-40B07A7A69B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6C93C91-F8CD-1007-EBF6-FF1A68612A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62798BC-8189-36F2-08A6-6F46E4C3AFD8}"/>
              </a:ext>
            </a:extLst>
          </p:cNvPr>
          <p:cNvSpPr>
            <a:spLocks noGrp="1"/>
          </p:cNvSpPr>
          <p:nvPr>
            <p:ph type="sldNum" sz="quarter" idx="5"/>
          </p:nvPr>
        </p:nvSpPr>
        <p:spPr/>
        <p:txBody>
          <a:bodyPr/>
          <a:lstStyle/>
          <a:p>
            <a:fld id="{AC1AE680-CCF8-44A4-99B7-5694A4EA13A5}" type="slidenum">
              <a:rPr lang="en-GB" smtClean="0"/>
              <a:t>35</a:t>
            </a:fld>
            <a:endParaRPr lang="en-GB"/>
          </a:p>
        </p:txBody>
      </p:sp>
    </p:spTree>
    <p:extLst>
      <p:ext uri="{BB962C8B-B14F-4D97-AF65-F5344CB8AC3E}">
        <p14:creationId xmlns:p14="http://schemas.microsoft.com/office/powerpoint/2010/main" val="15881326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4F01E-ADD6-26F5-FCB5-8461127032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C3EC25-E4EE-5AE7-BD28-578349BF9EC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411D458-51F6-95EE-2A56-89B35B9272C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4F97CBC-E0F6-A3EB-B738-A5C4791BF7EE}"/>
              </a:ext>
            </a:extLst>
          </p:cNvPr>
          <p:cNvSpPr>
            <a:spLocks noGrp="1"/>
          </p:cNvSpPr>
          <p:nvPr>
            <p:ph type="sldNum" sz="quarter" idx="5"/>
          </p:nvPr>
        </p:nvSpPr>
        <p:spPr/>
        <p:txBody>
          <a:bodyPr/>
          <a:lstStyle/>
          <a:p>
            <a:fld id="{AC1AE680-CCF8-44A4-99B7-5694A4EA13A5}" type="slidenum">
              <a:rPr lang="en-GB" smtClean="0"/>
              <a:t>36</a:t>
            </a:fld>
            <a:endParaRPr lang="en-GB"/>
          </a:p>
        </p:txBody>
      </p:sp>
    </p:spTree>
    <p:extLst>
      <p:ext uri="{BB962C8B-B14F-4D97-AF65-F5344CB8AC3E}">
        <p14:creationId xmlns:p14="http://schemas.microsoft.com/office/powerpoint/2010/main" val="152324155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6061A5-6E03-CF43-C7C9-1EBDC56207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918893-D08A-622B-049D-A13F8829467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DB05BD7-25B7-4E96-57F3-E210F74768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ACA4311-C739-6526-EA62-94BC78F77799}"/>
              </a:ext>
            </a:extLst>
          </p:cNvPr>
          <p:cNvSpPr>
            <a:spLocks noGrp="1"/>
          </p:cNvSpPr>
          <p:nvPr>
            <p:ph type="sldNum" sz="quarter" idx="5"/>
          </p:nvPr>
        </p:nvSpPr>
        <p:spPr/>
        <p:txBody>
          <a:bodyPr/>
          <a:lstStyle/>
          <a:p>
            <a:fld id="{AC1AE680-CCF8-44A4-99B7-5694A4EA13A5}" type="slidenum">
              <a:rPr lang="en-GB" smtClean="0"/>
              <a:t>38</a:t>
            </a:fld>
            <a:endParaRPr lang="en-GB"/>
          </a:p>
        </p:txBody>
      </p:sp>
    </p:spTree>
    <p:extLst>
      <p:ext uri="{BB962C8B-B14F-4D97-AF65-F5344CB8AC3E}">
        <p14:creationId xmlns:p14="http://schemas.microsoft.com/office/powerpoint/2010/main" val="215140262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209F-FE7F-1F8F-950B-1315B24E2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2E721E-4A1C-DDAF-CF45-51235CE23CE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BB844D-30B0-6DEA-C5F6-B19F3B4CA8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340987-7C7D-04A4-DF6C-2C2904050867}"/>
              </a:ext>
            </a:extLst>
          </p:cNvPr>
          <p:cNvSpPr>
            <a:spLocks noGrp="1"/>
          </p:cNvSpPr>
          <p:nvPr>
            <p:ph type="sldNum" sz="quarter" idx="5"/>
          </p:nvPr>
        </p:nvSpPr>
        <p:spPr/>
        <p:txBody>
          <a:bodyPr/>
          <a:lstStyle/>
          <a:p>
            <a:fld id="{AC1AE680-CCF8-44A4-99B7-5694A4EA13A5}" type="slidenum">
              <a:rPr lang="en-GB" smtClean="0"/>
              <a:t>39</a:t>
            </a:fld>
            <a:endParaRPr lang="en-GB"/>
          </a:p>
        </p:txBody>
      </p:sp>
    </p:spTree>
    <p:extLst>
      <p:ext uri="{BB962C8B-B14F-4D97-AF65-F5344CB8AC3E}">
        <p14:creationId xmlns:p14="http://schemas.microsoft.com/office/powerpoint/2010/main" val="390128975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9ECF43-4E46-0B22-6977-7A3D831F3C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C041FA-E2C0-9FD5-DEA5-8F4CD2508A5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1D4C890-7997-16F8-CE39-0F6F5C75DF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104700B-60E7-C586-824B-01F876016563}"/>
              </a:ext>
            </a:extLst>
          </p:cNvPr>
          <p:cNvSpPr>
            <a:spLocks noGrp="1"/>
          </p:cNvSpPr>
          <p:nvPr>
            <p:ph type="sldNum" sz="quarter" idx="5"/>
          </p:nvPr>
        </p:nvSpPr>
        <p:spPr/>
        <p:txBody>
          <a:bodyPr/>
          <a:lstStyle/>
          <a:p>
            <a:fld id="{AC1AE680-CCF8-44A4-99B7-5694A4EA13A5}" type="slidenum">
              <a:rPr lang="en-GB" smtClean="0"/>
              <a:t>40</a:t>
            </a:fld>
            <a:endParaRPr lang="en-GB"/>
          </a:p>
        </p:txBody>
      </p:sp>
    </p:spTree>
    <p:extLst>
      <p:ext uri="{BB962C8B-B14F-4D97-AF65-F5344CB8AC3E}">
        <p14:creationId xmlns:p14="http://schemas.microsoft.com/office/powerpoint/2010/main" val="1534950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6898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6601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4661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7089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05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3868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796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8862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198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696454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84658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10/13/2026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0842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873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10/13/2026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1620832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9068900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10/13/2026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672780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svgsilh.com/fr/cddc39/image/1262311.html"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hyperlink" Target="https://svgsilh.com/fr/cddc39/image/1262311.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2.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9.png"/><Relationship Id="rId4" Type="http://schemas.openxmlformats.org/officeDocument/2006/relationships/hyperlink" Target="https://www.publicdomainpictures.net/en/view-image.php?image=26470&amp;picture=flying-frying-pan"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5.xml"/><Relationship Id="rId1" Type="http://schemas.openxmlformats.org/officeDocument/2006/relationships/slideLayout" Target="../slideLayouts/slideLayout5.xml"/><Relationship Id="rId4" Type="http://schemas.openxmlformats.org/officeDocument/2006/relationships/hyperlink" Target="https://freepngimg.com/png/65057-emoticon-signal-smiley-thumb-emoji-free-frame"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hyperlink" Target="https://freepngimg.com/png/65057-emoticon-signal-smiley-thumb-emoji-free-fram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28.xml"/><Relationship Id="rId1" Type="http://schemas.openxmlformats.org/officeDocument/2006/relationships/slideLayout" Target="../slideLayouts/slideLayout5.xml"/><Relationship Id="rId4" Type="http://schemas.openxmlformats.org/officeDocument/2006/relationships/hyperlink" Target="https://www.peoplematters.in/article/talent-acquisition/dell-emc-india-building-a-diverse-and-inclusive-workforce-16261"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29.xml"/><Relationship Id="rId1" Type="http://schemas.openxmlformats.org/officeDocument/2006/relationships/slideLayout" Target="../slideLayouts/slideLayout5.xml"/><Relationship Id="rId4" Type="http://schemas.openxmlformats.org/officeDocument/2006/relationships/hyperlink" Target="https://www.publicdomainpictures.net/view-image.php?image=19458&amp;picture=follow-the-leader"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www.tomw.net.au/technology/it/dogfooding_online/"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1.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5.png"/><Relationship Id="rId4" Type="http://schemas.openxmlformats.org/officeDocument/2006/relationships/hyperlink" Target="https://www.publicdomainpictures.net/en/view-image.php?image=26470&amp;picture=flying-frying-pan"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2.xml"/><Relationship Id="rId1" Type="http://schemas.openxmlformats.org/officeDocument/2006/relationships/slideLayout" Target="../slideLayouts/slideLayout5.xml"/><Relationship Id="rId4" Type="http://schemas.openxmlformats.org/officeDocument/2006/relationships/hyperlink" Target="http://www.tomw.net.au/technology/it/dogfooding_online/"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3.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9.png"/><Relationship Id="rId4" Type="http://schemas.openxmlformats.org/officeDocument/2006/relationships/hyperlink" Target="https://www.publicdomainpictures.net/en/view-image.php?image=26470&amp;picture=flying-frying-pan"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34.xml"/><Relationship Id="rId1" Type="http://schemas.openxmlformats.org/officeDocument/2006/relationships/slideLayout" Target="../slideLayouts/slideLayout5.xml"/><Relationship Id="rId5" Type="http://schemas.openxmlformats.org/officeDocument/2006/relationships/image" Target="../media/image27.jpg"/><Relationship Id="rId4" Type="http://schemas.openxmlformats.org/officeDocument/2006/relationships/image" Target="../media/image26.jpg"/></Relationships>
</file>

<file path=ppt/slides/_rels/slide3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hyperlink" Target="https://freesvg.org/simple-drawing-of-aperitif-glassware" TargetMode="External"/><Relationship Id="rId5" Type="http://schemas.openxmlformats.org/officeDocument/2006/relationships/image" Target="../media/image19.png"/><Relationship Id="rId4" Type="http://schemas.openxmlformats.org/officeDocument/2006/relationships/hyperlink" Target="https://www.publicdomainpictures.net/en/view-image.php?image=26470&amp;picture=flying-frying-pan"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hyperlink" Target="https://www.pxfuel.com/en/free-photo-quaez"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prepearl.net/belbin-team-roles/" TargetMode="External"/><Relationship Id="rId3" Type="http://schemas.openxmlformats.org/officeDocument/2006/relationships/hyperlink" Target="https://www.belbin.com/about/belbin-team-roles" TargetMode="External"/><Relationship Id="rId7" Type="http://schemas.openxmlformats.org/officeDocument/2006/relationships/hyperlink" Target="https://dotnetsharing.wordpress.com/2017/09/19/learn-belbin-team-roles-through-reflection/" TargetMode="External"/><Relationship Id="rId2" Type="http://schemas.openxmlformats.org/officeDocument/2006/relationships/notesSlide" Target="../notesSlides/notesSlide38.xml"/><Relationship Id="rId1" Type="http://schemas.openxmlformats.org/officeDocument/2006/relationships/slideLayout" Target="../slideLayouts/slideLayout5.xml"/><Relationship Id="rId6" Type="http://schemas.openxmlformats.org/officeDocument/2006/relationships/hyperlink" Target="https://www.myersbriggs.org/about-us/who-we-are/" TargetMode="External"/><Relationship Id="rId5" Type="http://schemas.openxmlformats.org/officeDocument/2006/relationships/hyperlink" Target="https://www.careerfitter.com/career-tests/myers-briggs" TargetMode="External"/><Relationship Id="rId4" Type="http://schemas.openxmlformats.org/officeDocument/2006/relationships/hyperlink" Target="https://www.earlyyears.tv/myers-briggs-personality-types-complete-guide/" TargetMode="External"/><Relationship Id="rId9" Type="http://schemas.openxmlformats.org/officeDocument/2006/relationships/hyperlink" Target="https://quickmbti.com/take-te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29979" y="570696"/>
            <a:ext cx="7358731"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Effective Management</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[BMGM4000]</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729979" y="3607670"/>
            <a:ext cx="7505371" cy="132343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3 – Your Place in the Market</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4952097" y="161643"/>
            <a:ext cx="2287806"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Recap</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221251" y="1536174"/>
            <a:ext cx="11219381" cy="3785652"/>
          </a:xfrm>
          <a:prstGeom prst="rect">
            <a:avLst/>
          </a:prstGeom>
          <a:noFill/>
        </p:spPr>
        <p:txBody>
          <a:bodyPr wrap="square" rtlCol="0">
            <a:spAutoFit/>
          </a:bodyPr>
          <a:lstStyle/>
          <a:p>
            <a:pPr marL="342900" lvl="0" indent="-342900">
              <a:buFont typeface="Arial" panose="020B0604020202020204" pitchFamily="34" charset="0"/>
              <a:buChar char="•"/>
              <a:defRPr/>
            </a:pPr>
            <a:r>
              <a:rPr lang="en-GB" altLang="zh-MO" sz="3600" dirty="0">
                <a:solidFill>
                  <a:prstClr val="black"/>
                </a:solidFill>
                <a:latin typeface="Raleway" pitchFamily="2" charset="0"/>
              </a:rPr>
              <a:t>Structure: BOH/FOH (roles &amp; responsibilities).</a:t>
            </a:r>
          </a:p>
          <a:p>
            <a:pPr marL="342900" lvl="0" indent="-342900">
              <a:buFont typeface="Arial" panose="020B0604020202020204" pitchFamily="34" charset="0"/>
              <a:buChar char="•"/>
              <a:defRPr/>
            </a:pPr>
            <a:r>
              <a:rPr lang="en-GB" sz="3600" dirty="0">
                <a:solidFill>
                  <a:prstClr val="black"/>
                </a:solidFill>
                <a:latin typeface="Raleway" pitchFamily="2" charset="0"/>
                <a:ea typeface="新細明體" panose="02020500000000000000" pitchFamily="18" charset="-120"/>
              </a:rPr>
              <a:t>Kitchen Brigade.</a:t>
            </a:r>
          </a:p>
          <a:p>
            <a:pPr marL="342900" lvl="0" indent="-342900">
              <a:buFont typeface="Arial" panose="020B0604020202020204" pitchFamily="34" charset="0"/>
              <a:buChar char="•"/>
              <a:defRPr/>
            </a:pPr>
            <a:r>
              <a:rPr lang="en-GB" sz="3600" dirty="0">
                <a:solidFill>
                  <a:prstClr val="black"/>
                </a:solidFill>
                <a:latin typeface="Raleway" pitchFamily="2" charset="0"/>
                <a:ea typeface="新細明體" panose="02020500000000000000" pitchFamily="18" charset="-120"/>
              </a:rPr>
              <a:t>What is management &amp; leadership?</a:t>
            </a:r>
          </a:p>
          <a:p>
            <a:pPr marL="342900" lvl="0" indent="-342900">
              <a:buFont typeface="Arial" panose="020B0604020202020204" pitchFamily="34" charset="0"/>
              <a:buChar char="•"/>
              <a:defRPr/>
            </a:pPr>
            <a:r>
              <a:rPr lang="en-GB" sz="3600" dirty="0">
                <a:solidFill>
                  <a:prstClr val="black"/>
                </a:solidFill>
                <a:latin typeface="Raleway" pitchFamily="2" charset="0"/>
                <a:ea typeface="新細明體" panose="02020500000000000000" pitchFamily="18" charset="-120"/>
              </a:rPr>
              <a:t>Function of management.</a:t>
            </a:r>
          </a:p>
          <a:p>
            <a:pPr marL="342900" lvl="0" indent="-342900">
              <a:buFont typeface="Arial" panose="020B0604020202020204" pitchFamily="34" charset="0"/>
              <a:buChar char="•"/>
              <a:defRPr/>
            </a:pPr>
            <a:r>
              <a:rPr lang="en-GB" sz="3600" dirty="0">
                <a:solidFill>
                  <a:prstClr val="black"/>
                </a:solidFill>
                <a:latin typeface="Raleway" pitchFamily="2" charset="0"/>
                <a:ea typeface="新細明體" panose="02020500000000000000" pitchFamily="18" charset="-120"/>
              </a:rPr>
              <a:t>5 levels of leadership.</a:t>
            </a:r>
          </a:p>
          <a:p>
            <a:pPr marL="342900" lvl="0" indent="-342900">
              <a:buFont typeface="Arial" panose="020B0604020202020204" pitchFamily="34" charset="0"/>
              <a:buChar char="•"/>
              <a:defRPr/>
            </a:pPr>
            <a:r>
              <a:rPr lang="en-GB" sz="3600" dirty="0">
                <a:solidFill>
                  <a:prstClr val="black"/>
                </a:solidFill>
                <a:latin typeface="Raleway" pitchFamily="2" charset="0"/>
                <a:ea typeface="新細明體" panose="02020500000000000000" pitchFamily="18" charset="-120"/>
              </a:rPr>
              <a:t>Styles of management/leadership.</a:t>
            </a:r>
            <a:endParaRPr lang="en-GB" sz="3600" dirty="0">
              <a:solidFill>
                <a:prstClr val="black"/>
              </a:solidFill>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8430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2945233" y="22319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201500" y="1536174"/>
            <a:ext cx="10992552" cy="3785652"/>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zh-MO" sz="24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Catch up on missed content</a:t>
            </a:r>
            <a:endParaRPr lang="en-GB" altLang="zh-MO" sz="2400" dirty="0">
              <a:solidFill>
                <a:prstClr val="black"/>
              </a:solidFill>
              <a:latin typeface="Raleway" pitchFamily="2" charset="0"/>
              <a:ea typeface="新細明體" panose="02020500000000000000" pitchFamily="18" charset="-12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altLang="zh-MO" sz="2400" dirty="0">
              <a:solidFill>
                <a:prstClr val="black"/>
              </a:solidFill>
              <a:latin typeface="Raleway" pitchFamily="2" charset="0"/>
              <a:ea typeface="新細明體" panose="02020500000000000000" pitchFamily="18" charset="-120"/>
            </a:endParaRPr>
          </a:p>
          <a:p>
            <a:pPr marL="342900" indent="-342900">
              <a:buFont typeface="Arial" panose="020B0604020202020204" pitchFamily="34" charset="0"/>
              <a:buChar char="•"/>
              <a:defRPr/>
            </a:pPr>
            <a:r>
              <a:rPr lang="en-GB" altLang="zh-MO" sz="2400" dirty="0">
                <a:solidFill>
                  <a:prstClr val="black"/>
                </a:solidFill>
                <a:latin typeface="Raleway" pitchFamily="2" charset="0"/>
              </a:rPr>
              <a:t>Identifying your role within a team &amp; your preferred leadership style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Raleway" pitchFamily="2" charset="0"/>
                <a:ea typeface="新細明體" panose="02020500000000000000" pitchFamily="18" charset="-120"/>
              </a:rPr>
              <a:t>Belbin Team Roles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Raleway" pitchFamily="2" charset="0"/>
                <a:ea typeface="新細明體" panose="02020500000000000000" pitchFamily="18" charset="-120"/>
              </a:rPr>
              <a:t>MBTI Personality Test</a:t>
            </a:r>
            <a:endParaRPr kumimoji="0" lang="en-GB" sz="24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lvl="0">
              <a:defRPr/>
            </a:pPr>
            <a:endParaRPr lang="en-GB" sz="24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400" dirty="0">
                <a:solidFill>
                  <a:prstClr val="black"/>
                </a:solidFill>
                <a:latin typeface="Raleway" pitchFamily="2" charset="0"/>
                <a:ea typeface="新細明體" panose="02020500000000000000" pitchFamily="18" charset="-120"/>
              </a:rPr>
              <a:t>Managing diverse teams effectively</a:t>
            </a:r>
            <a:endParaRPr kumimoji="0" lang="en-GB" sz="24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36B0FA-21AE-A662-6B54-4B2F3D4985A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9462473-3E05-BFC6-1608-3D06374E4B1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E0E88867-57DC-DBD0-DFD9-55DD19A3A0F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E7CE4286-A801-622A-949E-BE9A5CAD84D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104199E0-4415-49D1-937B-CB0602D7C3ED}"/>
              </a:ext>
            </a:extLst>
          </p:cNvPr>
          <p:cNvSpPr txBox="1"/>
          <p:nvPr/>
        </p:nvSpPr>
        <p:spPr>
          <a:xfrm>
            <a:off x="304871" y="2705724"/>
            <a:ext cx="6783478" cy="1446550"/>
          </a:xfrm>
          <a:prstGeom prst="rect">
            <a:avLst/>
          </a:prstGeom>
          <a:noFill/>
        </p:spPr>
        <p:txBody>
          <a:bodyPr wrap="square" rtlCol="0">
            <a:spAutoFit/>
          </a:bodyPr>
          <a:lstStyle/>
          <a:p>
            <a:r>
              <a:rPr lang="en-GB" sz="4400" dirty="0">
                <a:latin typeface="Raleway" pitchFamily="2" charset="0"/>
              </a:rPr>
              <a:t>Styles of management/leadership</a:t>
            </a:r>
          </a:p>
        </p:txBody>
      </p:sp>
    </p:spTree>
    <p:extLst>
      <p:ext uri="{BB962C8B-B14F-4D97-AF65-F5344CB8AC3E}">
        <p14:creationId xmlns:p14="http://schemas.microsoft.com/office/powerpoint/2010/main" val="23654506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AC21ED-C0A8-C0D4-5B3C-757164EF238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019E139-337F-EAB1-4690-88175F846C8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a:extLst>
              <a:ext uri="{FF2B5EF4-FFF2-40B4-BE49-F238E27FC236}">
                <a16:creationId xmlns:a16="http://schemas.microsoft.com/office/drawing/2014/main" id="{0CC192B0-14D9-A2E0-B5DE-BC1C6CDC6C61}"/>
              </a:ext>
            </a:extLst>
          </p:cNvPr>
          <p:cNvPicPr>
            <a:picLocks noChangeAspect="1"/>
          </p:cNvPicPr>
          <p:nvPr/>
        </p:nvPicPr>
        <p:blipFill>
          <a:blip r:embed="rId3"/>
          <a:stretch>
            <a:fillRect/>
          </a:stretch>
        </p:blipFill>
        <p:spPr>
          <a:xfrm>
            <a:off x="1888104" y="212651"/>
            <a:ext cx="8415791" cy="5680249"/>
          </a:xfrm>
          <a:prstGeom prst="rect">
            <a:avLst/>
          </a:prstGeom>
        </p:spPr>
      </p:pic>
    </p:spTree>
    <p:extLst>
      <p:ext uri="{BB962C8B-B14F-4D97-AF65-F5344CB8AC3E}">
        <p14:creationId xmlns:p14="http://schemas.microsoft.com/office/powerpoint/2010/main" val="617646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1501BA-7ABE-D983-F53E-83F338F991B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12E389F-D6E4-0F3B-B4EC-102B92CB477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8CA20D93-E5AF-60A7-1B43-F90D82456194}"/>
              </a:ext>
            </a:extLst>
          </p:cNvPr>
          <p:cNvSpPr txBox="1"/>
          <p:nvPr/>
        </p:nvSpPr>
        <p:spPr>
          <a:xfrm>
            <a:off x="194930" y="526648"/>
            <a:ext cx="11802140" cy="5324535"/>
          </a:xfrm>
          <a:prstGeom prst="rect">
            <a:avLst/>
          </a:prstGeom>
          <a:noFill/>
        </p:spPr>
        <p:txBody>
          <a:bodyPr wrap="square">
            <a:spAutoFit/>
          </a:bodyPr>
          <a:lstStyle/>
          <a:p>
            <a:r>
              <a:rPr lang="en-GB" sz="2000" b="1" u="sng" dirty="0">
                <a:latin typeface="Raleway" pitchFamily="2" charset="0"/>
              </a:rPr>
              <a:t>Autocratic</a:t>
            </a:r>
            <a:r>
              <a:rPr lang="en-GB" sz="2000" dirty="0">
                <a:latin typeface="Raleway" pitchFamily="2" charset="0"/>
              </a:rPr>
              <a:t> – Makes decisions with little or no input. Maintains strict control. Efficient in emergencies but can reduce creativity &amp; team morale.</a:t>
            </a:r>
          </a:p>
          <a:p>
            <a:endParaRPr lang="en-GB" sz="2000" dirty="0">
              <a:latin typeface="Raleway" pitchFamily="2" charset="0"/>
            </a:endParaRPr>
          </a:p>
          <a:p>
            <a:r>
              <a:rPr lang="en-GB" sz="2000" b="1" u="sng" dirty="0">
                <a:latin typeface="Raleway" pitchFamily="2" charset="0"/>
              </a:rPr>
              <a:t>Democratic</a:t>
            </a:r>
            <a:r>
              <a:rPr lang="en-GB" sz="2000" dirty="0">
                <a:latin typeface="Raleway" pitchFamily="2" charset="0"/>
              </a:rPr>
              <a:t> – Encourages group participation in decision making. Collaboration is valued, but leader makes final decision. Promotes engagement &amp; commitment but slows down decision making.</a:t>
            </a:r>
          </a:p>
          <a:p>
            <a:endParaRPr lang="en-GB" sz="2000" dirty="0">
              <a:latin typeface="Raleway" pitchFamily="2" charset="0"/>
            </a:endParaRPr>
          </a:p>
          <a:p>
            <a:r>
              <a:rPr lang="en-GB" sz="2000" b="1" u="sng" dirty="0">
                <a:latin typeface="Raleway" pitchFamily="2" charset="0"/>
              </a:rPr>
              <a:t>Delegative</a:t>
            </a:r>
            <a:r>
              <a:rPr lang="en-GB" sz="2000" dirty="0">
                <a:latin typeface="Raleway" pitchFamily="2" charset="0"/>
              </a:rPr>
              <a:t> – Hands off approach. Little supervision or direction from leader. Great for well-skilled teams but can lead to confusion or lack of accountability.</a:t>
            </a:r>
          </a:p>
          <a:p>
            <a:endParaRPr lang="en-GB" sz="2000" dirty="0">
              <a:latin typeface="Raleway" pitchFamily="2" charset="0"/>
            </a:endParaRPr>
          </a:p>
          <a:p>
            <a:r>
              <a:rPr lang="en-GB" sz="2000" b="1" u="sng" dirty="0">
                <a:latin typeface="Raleway" pitchFamily="2" charset="0"/>
              </a:rPr>
              <a:t>Visionary</a:t>
            </a:r>
            <a:r>
              <a:rPr lang="en-GB" sz="2000" dirty="0">
                <a:latin typeface="Raleway" pitchFamily="2" charset="0"/>
              </a:rPr>
              <a:t> – Focus on inspiring and guiding others to long-term goals. Motivate through purpose, values &amp; clear sense of direction. Powerful for driving change &amp; innovation but can cause lack of focus on short-term goals.</a:t>
            </a:r>
          </a:p>
          <a:p>
            <a:endParaRPr lang="en-GB" sz="2000" dirty="0">
              <a:latin typeface="Raleway" pitchFamily="2" charset="0"/>
            </a:endParaRPr>
          </a:p>
          <a:p>
            <a:r>
              <a:rPr lang="en-GB" sz="2000" b="1" u="sng" dirty="0">
                <a:latin typeface="Raleway" pitchFamily="2" charset="0"/>
              </a:rPr>
              <a:t>Affiliative</a:t>
            </a:r>
            <a:r>
              <a:rPr lang="en-GB" sz="2000" dirty="0">
                <a:latin typeface="Raleway" pitchFamily="2" charset="0"/>
              </a:rPr>
              <a:t> – Focus on building strong emotional bonds &amp; team harmony. Leader prioritises empathy, trust &amp; wellbeing. Boosts morale, reduces conflict but can cause poor performance to be overlooked.</a:t>
            </a:r>
          </a:p>
        </p:txBody>
      </p:sp>
    </p:spTree>
    <p:extLst>
      <p:ext uri="{BB962C8B-B14F-4D97-AF65-F5344CB8AC3E}">
        <p14:creationId xmlns:p14="http://schemas.microsoft.com/office/powerpoint/2010/main" val="26008014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D23B79-A112-9D58-BD3D-1C72B84F7D0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F692698-A55A-75CE-5F2A-174DA5B1246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D650CEB8-8F7C-E130-7ECA-9D15C850AB13}"/>
              </a:ext>
            </a:extLst>
          </p:cNvPr>
          <p:cNvSpPr txBox="1"/>
          <p:nvPr/>
        </p:nvSpPr>
        <p:spPr>
          <a:xfrm>
            <a:off x="205562" y="502906"/>
            <a:ext cx="11780875" cy="5016758"/>
          </a:xfrm>
          <a:prstGeom prst="rect">
            <a:avLst/>
          </a:prstGeom>
          <a:noFill/>
        </p:spPr>
        <p:txBody>
          <a:bodyPr wrap="square">
            <a:spAutoFit/>
          </a:bodyPr>
          <a:lstStyle/>
          <a:p>
            <a:r>
              <a:rPr lang="en-GB" sz="2000" b="1" u="sng" dirty="0">
                <a:latin typeface="Raleway" pitchFamily="2" charset="0"/>
              </a:rPr>
              <a:t>Pacesetting</a:t>
            </a:r>
            <a:r>
              <a:rPr lang="en-GB" sz="2000" dirty="0">
                <a:latin typeface="Raleway" pitchFamily="2" charset="0"/>
              </a:rPr>
              <a:t> –</a:t>
            </a:r>
            <a:r>
              <a:rPr lang="en-GB" sz="2000" b="1" dirty="0">
                <a:latin typeface="Raleway" pitchFamily="2" charset="0"/>
              </a:rPr>
              <a:t> </a:t>
            </a:r>
            <a:r>
              <a:rPr lang="en-GB" sz="2000" dirty="0">
                <a:latin typeface="Raleway" pitchFamily="2" charset="0"/>
              </a:rPr>
              <a:t>High-performance standards. Leader expects team to follow their example. Leader is highly driven and hands on. Drives fast results but can cause burnout &amp; stress.</a:t>
            </a:r>
          </a:p>
          <a:p>
            <a:endParaRPr lang="en-GB" sz="2000" dirty="0">
              <a:latin typeface="Raleway" pitchFamily="2" charset="0"/>
            </a:endParaRPr>
          </a:p>
          <a:p>
            <a:r>
              <a:rPr lang="en-GB" sz="2000" b="1" u="sng" dirty="0">
                <a:latin typeface="Raleway" pitchFamily="2" charset="0"/>
              </a:rPr>
              <a:t>Transactional</a:t>
            </a:r>
            <a:r>
              <a:rPr lang="en-GB" sz="2000" dirty="0">
                <a:latin typeface="Raleway" pitchFamily="2" charset="0"/>
              </a:rPr>
              <a:t> – Clear structure &amp; specific goals. Rewards for success, consequences for failing. Effective for short term tasks &amp; routine work but may limit creativity &amp; long-term motivation.</a:t>
            </a:r>
          </a:p>
          <a:p>
            <a:endParaRPr lang="en-GB" sz="2000" dirty="0">
              <a:latin typeface="Raleway" pitchFamily="2" charset="0"/>
            </a:endParaRPr>
          </a:p>
          <a:p>
            <a:r>
              <a:rPr lang="en-GB" sz="2000" b="1" u="sng" dirty="0">
                <a:latin typeface="Raleway" pitchFamily="2" charset="0"/>
              </a:rPr>
              <a:t>Transformational</a:t>
            </a:r>
            <a:r>
              <a:rPr lang="en-GB" sz="2000" dirty="0">
                <a:latin typeface="Raleway" pitchFamily="2" charset="0"/>
              </a:rPr>
              <a:t> – Inspires &amp; motivates followers to exceed expectations through shared vision, innovation &amp; individual development. Effective for driving change &amp; growth but requires strong emotional intelligence &amp; commitment.</a:t>
            </a:r>
          </a:p>
          <a:p>
            <a:endParaRPr lang="en-GB" sz="2000" dirty="0">
              <a:latin typeface="Raleway" pitchFamily="2" charset="0"/>
            </a:endParaRPr>
          </a:p>
          <a:p>
            <a:r>
              <a:rPr lang="en-GB" sz="2000" b="1" u="sng" dirty="0">
                <a:latin typeface="Raleway" pitchFamily="2" charset="0"/>
              </a:rPr>
              <a:t>Coaching</a:t>
            </a:r>
            <a:r>
              <a:rPr lang="en-GB" sz="2000" dirty="0">
                <a:latin typeface="Raleway" pitchFamily="2" charset="0"/>
              </a:rPr>
              <a:t> – Focus on developing individuals for long-term success by guiding, mentoring &amp; providing feedback. Builds skills &amp; confidence but can be time consuming. Less effective if team isn’t open to growth.</a:t>
            </a:r>
          </a:p>
          <a:p>
            <a:endParaRPr lang="en-GB" sz="2000" dirty="0">
              <a:latin typeface="Raleway" pitchFamily="2" charset="0"/>
            </a:endParaRPr>
          </a:p>
          <a:p>
            <a:r>
              <a:rPr lang="en-GB" sz="2000" b="1" u="sng" dirty="0">
                <a:latin typeface="Raleway" pitchFamily="2" charset="0"/>
              </a:rPr>
              <a:t>Bureaucratic</a:t>
            </a:r>
            <a:r>
              <a:rPr lang="en-GB" sz="2000" dirty="0">
                <a:latin typeface="Raleway" pitchFamily="2" charset="0"/>
              </a:rPr>
              <a:t> – Strict adherence to rules, policies &amp; procedures. Prioritises structure &amp; order. Leader is predictable but stifles innovation.</a:t>
            </a:r>
          </a:p>
        </p:txBody>
      </p:sp>
    </p:spTree>
    <p:extLst>
      <p:ext uri="{BB962C8B-B14F-4D97-AF65-F5344CB8AC3E}">
        <p14:creationId xmlns:p14="http://schemas.microsoft.com/office/powerpoint/2010/main" val="270301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B2C1A4-CF0D-3016-6150-A087C9285F3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C126068-7532-498D-E8E7-512B44B3EE0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8" name="TextBox 7">
            <a:extLst>
              <a:ext uri="{FF2B5EF4-FFF2-40B4-BE49-F238E27FC236}">
                <a16:creationId xmlns:a16="http://schemas.microsoft.com/office/drawing/2014/main" id="{8DF64A99-FAFA-8C97-24DB-CC1169EBBE83}"/>
              </a:ext>
            </a:extLst>
          </p:cNvPr>
          <p:cNvSpPr txBox="1"/>
          <p:nvPr/>
        </p:nvSpPr>
        <p:spPr>
          <a:xfrm>
            <a:off x="7394802" y="502282"/>
            <a:ext cx="4286658" cy="1077218"/>
          </a:xfrm>
          <a:prstGeom prst="rect">
            <a:avLst/>
          </a:prstGeom>
          <a:noFill/>
        </p:spPr>
        <p:txBody>
          <a:bodyPr wrap="square" rtlCol="0">
            <a:spAutoFit/>
          </a:bodyPr>
          <a:lstStyle/>
          <a:p>
            <a:r>
              <a:rPr lang="en-GB" sz="3200" b="1" dirty="0">
                <a:latin typeface="Raleway" pitchFamily="2" charset="0"/>
              </a:rPr>
              <a:t>Are leaders born or made?</a:t>
            </a:r>
          </a:p>
        </p:txBody>
      </p:sp>
      <p:sp>
        <p:nvSpPr>
          <p:cNvPr id="10" name="TextBox 9">
            <a:extLst>
              <a:ext uri="{FF2B5EF4-FFF2-40B4-BE49-F238E27FC236}">
                <a16:creationId xmlns:a16="http://schemas.microsoft.com/office/drawing/2014/main" id="{079CAE69-61B9-27D0-41B3-9838327C12FD}"/>
              </a:ext>
            </a:extLst>
          </p:cNvPr>
          <p:cNvSpPr txBox="1"/>
          <p:nvPr/>
        </p:nvSpPr>
        <p:spPr>
          <a:xfrm>
            <a:off x="126281" y="77959"/>
            <a:ext cx="6663139" cy="5632311"/>
          </a:xfrm>
          <a:prstGeom prst="rect">
            <a:avLst/>
          </a:prstGeom>
          <a:noFill/>
        </p:spPr>
        <p:txBody>
          <a:bodyPr wrap="square">
            <a:spAutoFit/>
          </a:bodyPr>
          <a:lstStyle/>
          <a:p>
            <a:pPr marL="36900" indent="0">
              <a:buNone/>
            </a:pPr>
            <a:r>
              <a:rPr lang="en-GB" sz="2400" dirty="0">
                <a:latin typeface="Raleway" pitchFamily="2" charset="0"/>
              </a:rPr>
              <a:t>There are multiple ways of perceiving leadership:</a:t>
            </a:r>
          </a:p>
          <a:p>
            <a:pPr marL="36900" indent="0">
              <a:buNone/>
            </a:pPr>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Traits - </a:t>
            </a:r>
            <a:r>
              <a:rPr lang="en-GB" sz="2400" dirty="0">
                <a:latin typeface="Raleway" pitchFamily="2" charset="0"/>
              </a:rPr>
              <a:t>What type of person? Leaders are born not made.</a:t>
            </a:r>
          </a:p>
          <a:p>
            <a:pPr marL="342900" indent="-342900">
              <a:buFont typeface="Arial" panose="020B0604020202020204" pitchFamily="34" charset="0"/>
              <a:buChar char="•"/>
            </a:pPr>
            <a:r>
              <a:rPr lang="en-GB" sz="2400" b="1" dirty="0">
                <a:latin typeface="Raleway" pitchFamily="2" charset="0"/>
              </a:rPr>
              <a:t>Situational – </a:t>
            </a:r>
            <a:r>
              <a:rPr lang="en-GB" sz="2400" dirty="0">
                <a:latin typeface="Raleway" pitchFamily="2" charset="0"/>
              </a:rPr>
              <a:t>“Contingency Theory” Context dictates style, match the right style to the right situation. </a:t>
            </a:r>
          </a:p>
          <a:p>
            <a:pPr marL="342900" indent="-342900">
              <a:buFont typeface="Arial" panose="020B0604020202020204" pitchFamily="34" charset="0"/>
              <a:buChar char="•"/>
            </a:pPr>
            <a:r>
              <a:rPr lang="en-GB" sz="2400" b="1" dirty="0">
                <a:latin typeface="Raleway" pitchFamily="2" charset="0"/>
              </a:rPr>
              <a:t>Power/Influence – </a:t>
            </a:r>
            <a:r>
              <a:rPr lang="en-GB" sz="2400" dirty="0">
                <a:latin typeface="Raleway" pitchFamily="2" charset="0"/>
              </a:rPr>
              <a:t>Root of power e.g. rewards/incentives, coercive approaches, expert knowledge to influence.</a:t>
            </a:r>
          </a:p>
          <a:p>
            <a:pPr marL="342900" indent="-342900">
              <a:buFont typeface="Arial" panose="020B0604020202020204" pitchFamily="34" charset="0"/>
              <a:buChar char="•"/>
            </a:pPr>
            <a:r>
              <a:rPr lang="en-GB" sz="2400" b="1" dirty="0">
                <a:latin typeface="Raleway" pitchFamily="2" charset="0"/>
              </a:rPr>
              <a:t>Behaviour - </a:t>
            </a:r>
            <a:r>
              <a:rPr lang="en-GB" sz="2400" dirty="0">
                <a:latin typeface="Raleway" pitchFamily="2" charset="0"/>
              </a:rPr>
              <a:t>What they do/method? Task or people oriented. Good leaders act in certain ways regardless of their personal traits.</a:t>
            </a:r>
          </a:p>
        </p:txBody>
      </p:sp>
      <p:pic>
        <p:nvPicPr>
          <p:cNvPr id="11" name="Picture 10">
            <a:extLst>
              <a:ext uri="{FF2B5EF4-FFF2-40B4-BE49-F238E27FC236}">
                <a16:creationId xmlns:a16="http://schemas.microsoft.com/office/drawing/2014/main" id="{55B1914A-A124-936E-B746-2496F31AAE62}"/>
              </a:ext>
            </a:extLst>
          </p:cNvPr>
          <p:cNvPicPr>
            <a:picLocks noChangeAspect="1"/>
          </p:cNvPicPr>
          <p:nvPr/>
        </p:nvPicPr>
        <p:blipFill rotWithShape="1">
          <a:blip r:embed="rId3"/>
          <a:srcRect t="6467"/>
          <a:stretch/>
        </p:blipFill>
        <p:spPr>
          <a:xfrm>
            <a:off x="6747169" y="2003822"/>
            <a:ext cx="5318550" cy="3063239"/>
          </a:xfrm>
          <a:prstGeom prst="rect">
            <a:avLst/>
          </a:prstGeom>
          <a:noFill/>
        </p:spPr>
      </p:pic>
      <p:sp>
        <p:nvSpPr>
          <p:cNvPr id="13" name="TextBox 12">
            <a:extLst>
              <a:ext uri="{FF2B5EF4-FFF2-40B4-BE49-F238E27FC236}">
                <a16:creationId xmlns:a16="http://schemas.microsoft.com/office/drawing/2014/main" id="{FA5DD83E-A1B5-96D0-1798-06E223BC7B59}"/>
              </a:ext>
            </a:extLst>
          </p:cNvPr>
          <p:cNvSpPr txBox="1"/>
          <p:nvPr/>
        </p:nvSpPr>
        <p:spPr>
          <a:xfrm>
            <a:off x="9144838" y="5203999"/>
            <a:ext cx="6094324" cy="369332"/>
          </a:xfrm>
          <a:prstGeom prst="rect">
            <a:avLst/>
          </a:prstGeom>
          <a:noFill/>
        </p:spPr>
        <p:txBody>
          <a:bodyPr wrap="square">
            <a:spAutoFit/>
          </a:bodyPr>
          <a:lstStyle/>
          <a:p>
            <a:r>
              <a:rPr lang="en-GB" b="1" dirty="0">
                <a:latin typeface="Raleway" pitchFamily="2" charset="0"/>
              </a:rPr>
              <a:t>(Grint &amp; Nixon, 2015)</a:t>
            </a:r>
          </a:p>
        </p:txBody>
      </p:sp>
    </p:spTree>
    <p:extLst>
      <p:ext uri="{BB962C8B-B14F-4D97-AF65-F5344CB8AC3E}">
        <p14:creationId xmlns:p14="http://schemas.microsoft.com/office/powerpoint/2010/main" val="2667023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0BF50-C77B-11F6-64FA-89826597BDA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391FC2E-F80B-493E-71EB-D175B498591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8" name="TextBox 7">
            <a:extLst>
              <a:ext uri="{FF2B5EF4-FFF2-40B4-BE49-F238E27FC236}">
                <a16:creationId xmlns:a16="http://schemas.microsoft.com/office/drawing/2014/main" id="{8F573D44-B3B6-4E16-2238-2CE95E461F19}"/>
              </a:ext>
            </a:extLst>
          </p:cNvPr>
          <p:cNvSpPr txBox="1"/>
          <p:nvPr/>
        </p:nvSpPr>
        <p:spPr>
          <a:xfrm>
            <a:off x="339675" y="183305"/>
            <a:ext cx="11512649" cy="923330"/>
          </a:xfrm>
          <a:prstGeom prst="rect">
            <a:avLst/>
          </a:prstGeom>
          <a:noFill/>
        </p:spPr>
        <p:txBody>
          <a:bodyPr wrap="square" rtlCol="0">
            <a:spAutoFit/>
          </a:bodyPr>
          <a:lstStyle/>
          <a:p>
            <a:r>
              <a:rPr lang="en-GB" sz="5400" b="1" dirty="0">
                <a:latin typeface="Raleway" pitchFamily="2" charset="0"/>
              </a:rPr>
              <a:t>12 characteristics of a good leader</a:t>
            </a:r>
          </a:p>
        </p:txBody>
      </p:sp>
      <p:sp>
        <p:nvSpPr>
          <p:cNvPr id="10" name="TextBox 9">
            <a:extLst>
              <a:ext uri="{FF2B5EF4-FFF2-40B4-BE49-F238E27FC236}">
                <a16:creationId xmlns:a16="http://schemas.microsoft.com/office/drawing/2014/main" id="{1D277298-F3AB-AA23-C2DE-628A257FA639}"/>
              </a:ext>
            </a:extLst>
          </p:cNvPr>
          <p:cNvSpPr txBox="1"/>
          <p:nvPr/>
        </p:nvSpPr>
        <p:spPr>
          <a:xfrm>
            <a:off x="339675" y="1201785"/>
            <a:ext cx="11512649" cy="830997"/>
          </a:xfrm>
          <a:prstGeom prst="rect">
            <a:avLst/>
          </a:prstGeom>
          <a:noFill/>
        </p:spPr>
        <p:txBody>
          <a:bodyPr wrap="square">
            <a:spAutoFit/>
          </a:bodyPr>
          <a:lstStyle/>
          <a:p>
            <a:pPr marL="36900" indent="0">
              <a:buNone/>
            </a:pPr>
            <a:r>
              <a:rPr lang="en-GB" sz="2400" dirty="0">
                <a:latin typeface="Raleway" pitchFamily="2" charset="0"/>
              </a:rPr>
              <a:t>An effective leader needs to manage and supervise but also positively influence others to perform to the best of their abilities.</a:t>
            </a:r>
          </a:p>
        </p:txBody>
      </p:sp>
      <p:sp>
        <p:nvSpPr>
          <p:cNvPr id="6" name="TextBox 5">
            <a:extLst>
              <a:ext uri="{FF2B5EF4-FFF2-40B4-BE49-F238E27FC236}">
                <a16:creationId xmlns:a16="http://schemas.microsoft.com/office/drawing/2014/main" id="{FA0BC443-5CF2-9520-8951-0EEEC90D204D}"/>
              </a:ext>
            </a:extLst>
          </p:cNvPr>
          <p:cNvSpPr txBox="1"/>
          <p:nvPr/>
        </p:nvSpPr>
        <p:spPr>
          <a:xfrm>
            <a:off x="339675" y="2239895"/>
            <a:ext cx="3424251" cy="3108543"/>
          </a:xfrm>
          <a:prstGeom prst="rect">
            <a:avLst/>
          </a:prstGeom>
          <a:noFill/>
        </p:spPr>
        <p:txBody>
          <a:bodyPr wrap="square">
            <a:spAutoFit/>
          </a:bodyPr>
          <a:lstStyle/>
          <a:p>
            <a:pPr marL="342900" indent="-342900">
              <a:buFont typeface="Arial" panose="020B0604020202020204" pitchFamily="34" charset="0"/>
              <a:buChar char="•"/>
            </a:pPr>
            <a:r>
              <a:rPr lang="en-GB" sz="2800" b="1" dirty="0">
                <a:latin typeface="Raleway" pitchFamily="2" charset="0"/>
              </a:rPr>
              <a:t>Self-awareness</a:t>
            </a:r>
          </a:p>
          <a:p>
            <a:pPr marL="342900" indent="-342900">
              <a:buFont typeface="Arial" panose="020B0604020202020204" pitchFamily="34" charset="0"/>
              <a:buChar char="•"/>
            </a:pPr>
            <a:r>
              <a:rPr lang="en-GB" sz="2800" b="1" dirty="0">
                <a:latin typeface="Raleway" pitchFamily="2" charset="0"/>
              </a:rPr>
              <a:t>Respect</a:t>
            </a:r>
          </a:p>
          <a:p>
            <a:pPr marL="342900" indent="-342900">
              <a:buFont typeface="Arial" panose="020B0604020202020204" pitchFamily="34" charset="0"/>
              <a:buChar char="•"/>
            </a:pPr>
            <a:r>
              <a:rPr lang="en-GB" sz="2800" b="1" dirty="0">
                <a:latin typeface="Raleway" pitchFamily="2" charset="0"/>
              </a:rPr>
              <a:t>Compassion</a:t>
            </a:r>
          </a:p>
          <a:p>
            <a:pPr marL="342900" indent="-342900">
              <a:buFont typeface="Arial" panose="020B0604020202020204" pitchFamily="34" charset="0"/>
              <a:buChar char="•"/>
            </a:pPr>
            <a:r>
              <a:rPr lang="en-GB" sz="2800" b="1" dirty="0">
                <a:latin typeface="Raleway" pitchFamily="2" charset="0"/>
              </a:rPr>
              <a:t>Vision/strategic thinking</a:t>
            </a:r>
          </a:p>
          <a:p>
            <a:pPr marL="342900" indent="-342900">
              <a:buFont typeface="Arial" panose="020B0604020202020204" pitchFamily="34" charset="0"/>
              <a:buChar char="•"/>
            </a:pPr>
            <a:r>
              <a:rPr lang="en-GB" sz="2800" b="1" dirty="0">
                <a:latin typeface="Raleway" pitchFamily="2" charset="0"/>
              </a:rPr>
              <a:t>Communication</a:t>
            </a:r>
          </a:p>
          <a:p>
            <a:pPr marL="342900" indent="-342900">
              <a:buFont typeface="Arial" panose="020B0604020202020204" pitchFamily="34" charset="0"/>
              <a:buChar char="•"/>
            </a:pPr>
            <a:r>
              <a:rPr lang="en-GB" sz="2800" b="1" dirty="0">
                <a:latin typeface="Raleway" pitchFamily="2" charset="0"/>
              </a:rPr>
              <a:t>Learning agility</a:t>
            </a:r>
          </a:p>
        </p:txBody>
      </p:sp>
      <p:sp>
        <p:nvSpPr>
          <p:cNvPr id="9" name="TextBox 8">
            <a:extLst>
              <a:ext uri="{FF2B5EF4-FFF2-40B4-BE49-F238E27FC236}">
                <a16:creationId xmlns:a16="http://schemas.microsoft.com/office/drawing/2014/main" id="{17395205-8913-789A-FBF3-1DF680EDE719}"/>
              </a:ext>
            </a:extLst>
          </p:cNvPr>
          <p:cNvSpPr txBox="1"/>
          <p:nvPr/>
        </p:nvSpPr>
        <p:spPr>
          <a:xfrm>
            <a:off x="8257386" y="2268426"/>
            <a:ext cx="3934614" cy="2677656"/>
          </a:xfrm>
          <a:prstGeom prst="rect">
            <a:avLst/>
          </a:prstGeom>
          <a:noFill/>
        </p:spPr>
        <p:txBody>
          <a:bodyPr wrap="square">
            <a:spAutoFit/>
          </a:bodyPr>
          <a:lstStyle/>
          <a:p>
            <a:pPr marL="342900" indent="-342900">
              <a:buFont typeface="Arial" panose="020B0604020202020204" pitchFamily="34" charset="0"/>
              <a:buChar char="•"/>
            </a:pPr>
            <a:r>
              <a:rPr lang="en-GB" sz="2800" b="1" dirty="0">
                <a:latin typeface="Raleway" pitchFamily="2" charset="0"/>
              </a:rPr>
              <a:t>Collaboration</a:t>
            </a:r>
          </a:p>
          <a:p>
            <a:pPr marL="342900" indent="-342900">
              <a:buFont typeface="Arial" panose="020B0604020202020204" pitchFamily="34" charset="0"/>
              <a:buChar char="•"/>
            </a:pPr>
            <a:r>
              <a:rPr lang="en-GB" sz="2800" b="1" dirty="0">
                <a:latin typeface="Raleway" pitchFamily="2" charset="0"/>
              </a:rPr>
              <a:t>Influence</a:t>
            </a:r>
          </a:p>
          <a:p>
            <a:pPr marL="342900" indent="-342900">
              <a:buFont typeface="Arial" panose="020B0604020202020204" pitchFamily="34" charset="0"/>
              <a:buChar char="•"/>
            </a:pPr>
            <a:r>
              <a:rPr lang="en-GB" sz="2800" b="1" dirty="0">
                <a:latin typeface="Raleway" pitchFamily="2" charset="0"/>
              </a:rPr>
              <a:t>Integrity</a:t>
            </a:r>
          </a:p>
          <a:p>
            <a:pPr marL="342900" indent="-342900">
              <a:buFont typeface="Arial" panose="020B0604020202020204" pitchFamily="34" charset="0"/>
              <a:buChar char="•"/>
            </a:pPr>
            <a:r>
              <a:rPr lang="en-GB" sz="2800" b="1" dirty="0">
                <a:latin typeface="Raleway" pitchFamily="2" charset="0"/>
              </a:rPr>
              <a:t>Courage</a:t>
            </a:r>
          </a:p>
          <a:p>
            <a:pPr marL="342900" indent="-342900">
              <a:buFont typeface="Arial" panose="020B0604020202020204" pitchFamily="34" charset="0"/>
              <a:buChar char="•"/>
            </a:pPr>
            <a:r>
              <a:rPr lang="en-GB" sz="2800" b="1" dirty="0">
                <a:latin typeface="Raleway" pitchFamily="2" charset="0"/>
              </a:rPr>
              <a:t>Gratitude</a:t>
            </a:r>
          </a:p>
          <a:p>
            <a:pPr marL="342900" indent="-342900">
              <a:buFont typeface="Arial" panose="020B0604020202020204" pitchFamily="34" charset="0"/>
              <a:buChar char="•"/>
            </a:pPr>
            <a:r>
              <a:rPr lang="en-GB" sz="2800" b="1" dirty="0">
                <a:latin typeface="Raleway" pitchFamily="2" charset="0"/>
              </a:rPr>
              <a:t>Resilience</a:t>
            </a:r>
          </a:p>
        </p:txBody>
      </p:sp>
      <p:pic>
        <p:nvPicPr>
          <p:cNvPr id="18" name="Picture 17">
            <a:extLst>
              <a:ext uri="{FF2B5EF4-FFF2-40B4-BE49-F238E27FC236}">
                <a16:creationId xmlns:a16="http://schemas.microsoft.com/office/drawing/2014/main" id="{C32CD4CC-3970-F77A-6721-5C36C01B5D60}"/>
              </a:ext>
            </a:extLst>
          </p:cNvPr>
          <p:cNvPicPr>
            <a:picLocks noChangeAspect="1"/>
          </p:cNvPicPr>
          <p:nvPr/>
        </p:nvPicPr>
        <p:blipFill>
          <a:blip r:embed="rId3"/>
          <a:stretch>
            <a:fillRect/>
          </a:stretch>
        </p:blipFill>
        <p:spPr>
          <a:xfrm>
            <a:off x="3776692" y="2539571"/>
            <a:ext cx="4480694" cy="2509189"/>
          </a:xfrm>
          <a:prstGeom prst="rect">
            <a:avLst/>
          </a:prstGeom>
        </p:spPr>
      </p:pic>
    </p:spTree>
    <p:extLst>
      <p:ext uri="{BB962C8B-B14F-4D97-AF65-F5344CB8AC3E}">
        <p14:creationId xmlns:p14="http://schemas.microsoft.com/office/powerpoint/2010/main" val="15769712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1A239-C6CA-0AA4-978D-605976C6608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7EFF169-BDC9-9C7C-966C-3AA6D2686DB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9DFF675F-4E47-2411-9F17-F7F09E39322B}"/>
              </a:ext>
            </a:extLst>
          </p:cNvPr>
          <p:cNvSpPr txBox="1"/>
          <p:nvPr/>
        </p:nvSpPr>
        <p:spPr>
          <a:xfrm>
            <a:off x="6894994" y="2113750"/>
            <a:ext cx="4429957" cy="1938992"/>
          </a:xfrm>
          <a:prstGeom prst="rect">
            <a:avLst/>
          </a:prstGeom>
          <a:noFill/>
        </p:spPr>
        <p:txBody>
          <a:bodyPr wrap="square" rtlCol="0">
            <a:spAutoFit/>
          </a:bodyPr>
          <a:lstStyle/>
          <a:p>
            <a:pPr algn="ctr"/>
            <a:r>
              <a:rPr lang="en-GB" sz="4000" b="1" dirty="0">
                <a:latin typeface="Raleway" pitchFamily="2" charset="0"/>
              </a:rPr>
              <a:t>What does this mean in practice?</a:t>
            </a:r>
          </a:p>
        </p:txBody>
      </p:sp>
      <p:pic>
        <p:nvPicPr>
          <p:cNvPr id="7" name="Picture 2" descr="Generated image">
            <a:extLst>
              <a:ext uri="{FF2B5EF4-FFF2-40B4-BE49-F238E27FC236}">
                <a16:creationId xmlns:a16="http://schemas.microsoft.com/office/drawing/2014/main" id="{B507C1D4-11AD-E287-200F-32C59EDD6B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5276" y="180753"/>
            <a:ext cx="6414537" cy="58049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0464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4B018-F14B-4EBD-8093-86C33573878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63BB41F-115E-B11A-B22A-F94605A4324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431FFAD9-E893-787A-D131-0B162B0E2FE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B743FB4D-CFDD-03B3-3716-4BC7DB93FB2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A8892569-A9A8-F1D3-F8DF-F624BF4DB5CC}"/>
              </a:ext>
            </a:extLst>
          </p:cNvPr>
          <p:cNvSpPr txBox="1"/>
          <p:nvPr/>
        </p:nvSpPr>
        <p:spPr>
          <a:xfrm>
            <a:off x="457200" y="1536173"/>
            <a:ext cx="6783478" cy="3785652"/>
          </a:xfrm>
          <a:prstGeom prst="rect">
            <a:avLst/>
          </a:prstGeom>
          <a:noFill/>
        </p:spPr>
        <p:txBody>
          <a:bodyPr wrap="square" rtlCol="0">
            <a:spAutoFit/>
          </a:bodyPr>
          <a:lstStyle/>
          <a:p>
            <a:r>
              <a:rPr lang="en-GB" sz="6000" dirty="0">
                <a:latin typeface="Raleway" pitchFamily="2" charset="0"/>
              </a:rPr>
              <a:t>Identifying your role within a team &amp; your preferred leadership style</a:t>
            </a:r>
          </a:p>
        </p:txBody>
      </p:sp>
    </p:spTree>
    <p:extLst>
      <p:ext uri="{BB962C8B-B14F-4D97-AF65-F5344CB8AC3E}">
        <p14:creationId xmlns:p14="http://schemas.microsoft.com/office/powerpoint/2010/main" val="411527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F7BB0-7C2F-3E81-0896-EDBB44A8563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9EC3648-081F-BEC5-739F-FEA51CDDF79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8A136314-6DE2-F51E-0FE5-37428A85E3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2C358C2D-A3B6-BD2F-054B-5626E654449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EC9502D1-4EF5-4518-416E-C733184CD142}"/>
              </a:ext>
            </a:extLst>
          </p:cNvPr>
          <p:cNvSpPr txBox="1"/>
          <p:nvPr/>
        </p:nvSpPr>
        <p:spPr>
          <a:xfrm>
            <a:off x="457200" y="2459503"/>
            <a:ext cx="6783478" cy="1938992"/>
          </a:xfrm>
          <a:prstGeom prst="rect">
            <a:avLst/>
          </a:prstGeom>
          <a:noFill/>
        </p:spPr>
        <p:txBody>
          <a:bodyPr wrap="square" rtlCol="0">
            <a:spAutoFit/>
          </a:bodyPr>
          <a:lstStyle/>
          <a:p>
            <a:r>
              <a:rPr lang="en-GB" sz="6000" dirty="0">
                <a:latin typeface="Raleway" pitchFamily="2" charset="0"/>
              </a:rPr>
              <a:t>Belbin Team Roles</a:t>
            </a:r>
          </a:p>
        </p:txBody>
      </p:sp>
    </p:spTree>
    <p:extLst>
      <p:ext uri="{BB962C8B-B14F-4D97-AF65-F5344CB8AC3E}">
        <p14:creationId xmlns:p14="http://schemas.microsoft.com/office/powerpoint/2010/main" val="414621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3E61BF-1CB0-325B-6CE0-2617A9ADCE5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4A98973-CDFF-E6A8-1BA5-09BAE6405DD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9F33386C-27FC-5DF5-B1AD-195BD1347090}"/>
              </a:ext>
            </a:extLst>
          </p:cNvPr>
          <p:cNvSpPr txBox="1"/>
          <p:nvPr/>
        </p:nvSpPr>
        <p:spPr>
          <a:xfrm>
            <a:off x="350873" y="70724"/>
            <a:ext cx="4304257" cy="1754326"/>
          </a:xfrm>
          <a:prstGeom prst="rect">
            <a:avLst/>
          </a:prstGeom>
          <a:noFill/>
        </p:spPr>
        <p:txBody>
          <a:bodyPr wrap="square" rtlCol="0">
            <a:spAutoFit/>
          </a:bodyPr>
          <a:lstStyle/>
          <a:p>
            <a:r>
              <a:rPr lang="en-GB" sz="5400" b="1" dirty="0">
                <a:latin typeface="Raleway" pitchFamily="2" charset="0"/>
              </a:rPr>
              <a:t>Belbin’s Theory</a:t>
            </a:r>
          </a:p>
        </p:txBody>
      </p:sp>
      <p:pic>
        <p:nvPicPr>
          <p:cNvPr id="3" name="Picture 2">
            <a:extLst>
              <a:ext uri="{FF2B5EF4-FFF2-40B4-BE49-F238E27FC236}">
                <a16:creationId xmlns:a16="http://schemas.microsoft.com/office/drawing/2014/main" id="{7271F023-DB36-CC71-8252-1B7A47EFB3E5}"/>
              </a:ext>
            </a:extLst>
          </p:cNvPr>
          <p:cNvPicPr>
            <a:picLocks noChangeAspect="1"/>
          </p:cNvPicPr>
          <p:nvPr/>
        </p:nvPicPr>
        <p:blipFill>
          <a:blip r:embed="rId3"/>
          <a:stretch>
            <a:fillRect/>
          </a:stretch>
        </p:blipFill>
        <p:spPr>
          <a:xfrm>
            <a:off x="4895385" y="133454"/>
            <a:ext cx="7073756" cy="5826642"/>
          </a:xfrm>
          <a:prstGeom prst="rect">
            <a:avLst/>
          </a:prstGeom>
        </p:spPr>
      </p:pic>
      <p:sp>
        <p:nvSpPr>
          <p:cNvPr id="5" name="TextBox 4">
            <a:extLst>
              <a:ext uri="{FF2B5EF4-FFF2-40B4-BE49-F238E27FC236}">
                <a16:creationId xmlns:a16="http://schemas.microsoft.com/office/drawing/2014/main" id="{50879FA9-C9D7-B840-C53D-21273801D3FE}"/>
              </a:ext>
            </a:extLst>
          </p:cNvPr>
          <p:cNvSpPr txBox="1"/>
          <p:nvPr/>
        </p:nvSpPr>
        <p:spPr>
          <a:xfrm>
            <a:off x="350874" y="2099653"/>
            <a:ext cx="3750064"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Raleway" pitchFamily="2" charset="0"/>
              </a:rPr>
              <a:t>Measures patterns of behaviour rather than personality type</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The strength of the contribution allows for a particular weakness – none of us are perfect!</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All 9 roles are required for a successful team, but this could be less people taking on more than one role each</a:t>
            </a:r>
          </a:p>
        </p:txBody>
      </p:sp>
    </p:spTree>
    <p:extLst>
      <p:ext uri="{BB962C8B-B14F-4D97-AF65-F5344CB8AC3E}">
        <p14:creationId xmlns:p14="http://schemas.microsoft.com/office/powerpoint/2010/main" val="2351859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EB8AFD-4439-00BA-5D9E-B6E1BDBBEF1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D508905-77E9-D731-BD81-0E7A27CCFB6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a:extLst>
              <a:ext uri="{FF2B5EF4-FFF2-40B4-BE49-F238E27FC236}">
                <a16:creationId xmlns:a16="http://schemas.microsoft.com/office/drawing/2014/main" id="{F4CD190A-58FE-B3FD-614C-2DCB6BD0B86F}"/>
              </a:ext>
            </a:extLst>
          </p:cNvPr>
          <p:cNvPicPr>
            <a:picLocks noChangeAspect="1"/>
          </p:cNvPicPr>
          <p:nvPr/>
        </p:nvPicPr>
        <p:blipFill>
          <a:blip r:embed="rId3"/>
          <a:stretch>
            <a:fillRect/>
          </a:stretch>
        </p:blipFill>
        <p:spPr>
          <a:xfrm>
            <a:off x="5507420" y="294081"/>
            <a:ext cx="6450570" cy="5313325"/>
          </a:xfrm>
          <a:prstGeom prst="rect">
            <a:avLst/>
          </a:prstGeom>
        </p:spPr>
      </p:pic>
      <p:pic>
        <p:nvPicPr>
          <p:cNvPr id="2" name="Picture 1">
            <a:extLst>
              <a:ext uri="{FF2B5EF4-FFF2-40B4-BE49-F238E27FC236}">
                <a16:creationId xmlns:a16="http://schemas.microsoft.com/office/drawing/2014/main" id="{B47CF64D-4F8B-A67F-C709-F011E48A3BC8}"/>
              </a:ext>
            </a:extLst>
          </p:cNvPr>
          <p:cNvPicPr>
            <a:picLocks noChangeAspect="1"/>
          </p:cNvPicPr>
          <p:nvPr/>
        </p:nvPicPr>
        <p:blipFill>
          <a:blip r:embed="rId4"/>
          <a:stretch>
            <a:fillRect/>
          </a:stretch>
        </p:blipFill>
        <p:spPr>
          <a:xfrm>
            <a:off x="100196" y="936703"/>
            <a:ext cx="5236507" cy="4028082"/>
          </a:xfrm>
          <a:prstGeom prst="rect">
            <a:avLst/>
          </a:prstGeom>
        </p:spPr>
      </p:pic>
    </p:spTree>
    <p:extLst>
      <p:ext uri="{BB962C8B-B14F-4D97-AF65-F5344CB8AC3E}">
        <p14:creationId xmlns:p14="http://schemas.microsoft.com/office/powerpoint/2010/main" val="2407046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838CBE-67AB-3BF2-1ED1-DE89A98643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DE272D-1B5D-5FE5-308B-232FF05BA99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9" name="Content Placeholder 2">
            <a:extLst>
              <a:ext uri="{FF2B5EF4-FFF2-40B4-BE49-F238E27FC236}">
                <a16:creationId xmlns:a16="http://schemas.microsoft.com/office/drawing/2014/main" id="{54492EC6-A4B4-8EBA-CDEE-4B059987A607}"/>
              </a:ext>
            </a:extLst>
          </p:cNvPr>
          <p:cNvSpPr txBox="1">
            <a:spLocks/>
          </p:cNvSpPr>
          <p:nvPr/>
        </p:nvSpPr>
        <p:spPr>
          <a:xfrm>
            <a:off x="596045" y="592564"/>
            <a:ext cx="5353035" cy="361909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fontAlgn="b">
              <a:lnSpc>
                <a:spcPct val="150000"/>
              </a:lnSpc>
            </a:pPr>
            <a:r>
              <a:rPr lang="en-GB" dirty="0">
                <a:latin typeface="Raleway" pitchFamily="2" charset="0"/>
              </a:rPr>
              <a:t>The types of behaviour in which people engage are infinite. But the range of useful behaviours, which make an effective contribution to team performance, is finite. These behaviours are grouped into a set number of related clusters, to which the term 'Team Role' is applied.“</a:t>
            </a:r>
          </a:p>
          <a:p>
            <a:pPr algn="r" fontAlgn="b">
              <a:lnSpc>
                <a:spcPct val="150000"/>
              </a:lnSpc>
            </a:pPr>
            <a:r>
              <a:rPr lang="en-GB" dirty="0">
                <a:latin typeface="Raleway" pitchFamily="2" charset="0"/>
              </a:rPr>
              <a:t>(Belbin, 2010)</a:t>
            </a:r>
          </a:p>
        </p:txBody>
      </p:sp>
      <p:pic>
        <p:nvPicPr>
          <p:cNvPr id="11" name="Picture 10">
            <a:extLst>
              <a:ext uri="{FF2B5EF4-FFF2-40B4-BE49-F238E27FC236}">
                <a16:creationId xmlns:a16="http://schemas.microsoft.com/office/drawing/2014/main" id="{015616C8-7103-4A62-08A0-9FE8B7617B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3046" y="592564"/>
            <a:ext cx="5022075" cy="5022075"/>
          </a:xfrm>
          <a:prstGeom prst="rect">
            <a:avLst/>
          </a:prstGeom>
        </p:spPr>
      </p:pic>
    </p:spTree>
    <p:extLst>
      <p:ext uri="{BB962C8B-B14F-4D97-AF65-F5344CB8AC3E}">
        <p14:creationId xmlns:p14="http://schemas.microsoft.com/office/powerpoint/2010/main" val="1857672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1829F2-C4BD-2B3C-7880-22B6CB70C5D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1F1485D-1B73-4ECF-AFA7-7E748BD5532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B4D79F74-212C-CD0D-E136-6DA3C4D7062D}"/>
              </a:ext>
            </a:extLst>
          </p:cNvPr>
          <p:cNvSpPr txBox="1"/>
          <p:nvPr/>
        </p:nvSpPr>
        <p:spPr>
          <a:xfrm>
            <a:off x="776868" y="1664216"/>
            <a:ext cx="5319132" cy="2554545"/>
          </a:xfrm>
          <a:prstGeom prst="rect">
            <a:avLst/>
          </a:prstGeom>
          <a:noFill/>
        </p:spPr>
        <p:txBody>
          <a:bodyPr wrap="square" rtlCol="0">
            <a:spAutoFit/>
          </a:bodyPr>
          <a:lstStyle/>
          <a:p>
            <a:r>
              <a:rPr lang="en-GB" sz="3200" dirty="0">
                <a:latin typeface="Raleway" pitchFamily="2" charset="0"/>
              </a:rPr>
              <a:t>Let’s discuss…</a:t>
            </a:r>
          </a:p>
          <a:p>
            <a:endParaRPr lang="en-GB" sz="3200" dirty="0">
              <a:latin typeface="Raleway" pitchFamily="2" charset="0"/>
            </a:endParaRPr>
          </a:p>
          <a:p>
            <a:pPr marL="285750" indent="-285750">
              <a:buFont typeface="Arial" panose="020B0604020202020204" pitchFamily="34" charset="0"/>
              <a:buChar char="•"/>
            </a:pPr>
            <a:r>
              <a:rPr lang="en-GB" sz="3200" dirty="0">
                <a:latin typeface="Raleway" pitchFamily="2" charset="0"/>
              </a:rPr>
              <a:t>Thoughts</a:t>
            </a:r>
          </a:p>
          <a:p>
            <a:pPr marL="285750" indent="-285750">
              <a:buFont typeface="Arial" panose="020B0604020202020204" pitchFamily="34" charset="0"/>
              <a:buChar char="•"/>
            </a:pPr>
            <a:r>
              <a:rPr lang="en-GB" sz="3200" dirty="0">
                <a:latin typeface="Raleway" pitchFamily="2" charset="0"/>
              </a:rPr>
              <a:t>Opinions</a:t>
            </a:r>
          </a:p>
          <a:p>
            <a:pPr marL="285750" indent="-285750">
              <a:buFont typeface="Arial" panose="020B0604020202020204" pitchFamily="34" charset="0"/>
              <a:buChar char="•"/>
            </a:pPr>
            <a:r>
              <a:rPr lang="en-GB" sz="3200" dirty="0">
                <a:latin typeface="Raleway" pitchFamily="2" charset="0"/>
              </a:rPr>
              <a:t>Any surprises?</a:t>
            </a:r>
          </a:p>
        </p:txBody>
      </p:sp>
      <p:pic>
        <p:nvPicPr>
          <p:cNvPr id="8" name="Graphic 7">
            <a:extLst>
              <a:ext uri="{FF2B5EF4-FFF2-40B4-BE49-F238E27FC236}">
                <a16:creationId xmlns:a16="http://schemas.microsoft.com/office/drawing/2014/main" id="{F20B13FD-7757-C4F1-9667-B97FF4049EBA}"/>
              </a:ext>
            </a:extLst>
          </p:cNvPr>
          <p:cNvPicPr>
            <a:picLocks noChangeAspect="1"/>
          </p:cNvPicPr>
          <p:nvPr/>
        </p:nvPicPr>
        <p:blipFill>
          <a:blip>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887232" y="925552"/>
            <a:ext cx="4527900" cy="4031874"/>
          </a:xfrm>
          <a:prstGeom prst="rect">
            <a:avLst/>
          </a:prstGeom>
        </p:spPr>
      </p:pic>
    </p:spTree>
    <p:extLst>
      <p:ext uri="{BB962C8B-B14F-4D97-AF65-F5344CB8AC3E}">
        <p14:creationId xmlns:p14="http://schemas.microsoft.com/office/powerpoint/2010/main" val="24609577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C47C0-8028-11B9-964E-CDD1447B856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1B2AB69-8FD8-8A01-9C46-B7EDA5D93E8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4E2B3C8C-F95E-41D6-5809-3AE7608A43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4AB3A350-7412-47A1-5E22-97D9532FA64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73CA4620-4578-15B2-3A4B-EED7B481F36E}"/>
              </a:ext>
            </a:extLst>
          </p:cNvPr>
          <p:cNvSpPr txBox="1"/>
          <p:nvPr/>
        </p:nvSpPr>
        <p:spPr>
          <a:xfrm>
            <a:off x="457200" y="2459503"/>
            <a:ext cx="6783478" cy="1938992"/>
          </a:xfrm>
          <a:prstGeom prst="rect">
            <a:avLst/>
          </a:prstGeom>
          <a:noFill/>
        </p:spPr>
        <p:txBody>
          <a:bodyPr wrap="square" rtlCol="0">
            <a:spAutoFit/>
          </a:bodyPr>
          <a:lstStyle/>
          <a:p>
            <a:r>
              <a:rPr lang="en-GB" sz="6000" dirty="0">
                <a:latin typeface="Raleway" pitchFamily="2" charset="0"/>
              </a:rPr>
              <a:t>MBTI Personality Test</a:t>
            </a:r>
          </a:p>
        </p:txBody>
      </p:sp>
    </p:spTree>
    <p:extLst>
      <p:ext uri="{BB962C8B-B14F-4D97-AF65-F5344CB8AC3E}">
        <p14:creationId xmlns:p14="http://schemas.microsoft.com/office/powerpoint/2010/main" val="35786306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888CA1-E194-2BF6-DDCD-5A316C4E2BC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B706D1-7237-8212-19F9-46B1305BDD3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D4F17D7A-CDB6-AE7C-0847-344D37834AF7}"/>
              </a:ext>
            </a:extLst>
          </p:cNvPr>
          <p:cNvSpPr txBox="1"/>
          <p:nvPr/>
        </p:nvSpPr>
        <p:spPr>
          <a:xfrm>
            <a:off x="350873" y="0"/>
            <a:ext cx="5901071" cy="1569660"/>
          </a:xfrm>
          <a:prstGeom prst="rect">
            <a:avLst/>
          </a:prstGeom>
          <a:noFill/>
        </p:spPr>
        <p:txBody>
          <a:bodyPr wrap="square" rtlCol="0">
            <a:spAutoFit/>
          </a:bodyPr>
          <a:lstStyle/>
          <a:p>
            <a:r>
              <a:rPr lang="en-GB" sz="4800" b="1" dirty="0">
                <a:latin typeface="Raleway" pitchFamily="2" charset="0"/>
              </a:rPr>
              <a:t>Briggs Myers Personality Type</a:t>
            </a:r>
          </a:p>
        </p:txBody>
      </p:sp>
      <p:sp>
        <p:nvSpPr>
          <p:cNvPr id="5" name="TextBox 4">
            <a:extLst>
              <a:ext uri="{FF2B5EF4-FFF2-40B4-BE49-F238E27FC236}">
                <a16:creationId xmlns:a16="http://schemas.microsoft.com/office/drawing/2014/main" id="{5A53CC8D-2BD9-E8FD-715F-50FEFBED47C3}"/>
              </a:ext>
            </a:extLst>
          </p:cNvPr>
          <p:cNvSpPr txBox="1"/>
          <p:nvPr/>
        </p:nvSpPr>
        <p:spPr>
          <a:xfrm>
            <a:off x="85059" y="1754326"/>
            <a:ext cx="5719383"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Raleway" pitchFamily="2" charset="0"/>
              </a:rPr>
              <a:t>The MBTI is an assessment designed to promote understanding of different personality types to better appreciate each other and drive unity.</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Mother/daughter team of Katherine Briggs &amp; Isabel Myers </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16 personality types based on preferences across 4 psychological dimensions.</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Specific categories – no middle ground.</a:t>
            </a:r>
          </a:p>
          <a:p>
            <a:pPr marL="285750" indent="-285750">
              <a:buFont typeface="Arial" panose="020B0604020202020204" pitchFamily="34" charset="0"/>
              <a:buChar char="•"/>
            </a:pPr>
            <a:endParaRPr lang="en-GB" dirty="0">
              <a:latin typeface="Raleway" pitchFamily="2" charset="0"/>
            </a:endParaRPr>
          </a:p>
          <a:p>
            <a:pPr marL="285750" indent="-285750">
              <a:buFont typeface="Arial" panose="020B0604020202020204" pitchFamily="34" charset="0"/>
              <a:buChar char="•"/>
            </a:pPr>
            <a:r>
              <a:rPr lang="en-GB" dirty="0">
                <a:latin typeface="Raleway" pitchFamily="2" charset="0"/>
              </a:rPr>
              <a:t>Inspired by the work of Swiss psychiatrist Carl Jung (1921).</a:t>
            </a:r>
          </a:p>
          <a:p>
            <a:endParaRPr lang="en-GB" dirty="0">
              <a:latin typeface="Raleway" pitchFamily="2" charset="0"/>
            </a:endParaRPr>
          </a:p>
          <a:p>
            <a:pPr marL="285750" indent="-285750">
              <a:buFont typeface="Arial" panose="020B0604020202020204" pitchFamily="34" charset="0"/>
              <a:buChar char="•"/>
            </a:pPr>
            <a:endParaRPr lang="en-GB" dirty="0">
              <a:latin typeface="Raleway" pitchFamily="2" charset="0"/>
            </a:endParaRPr>
          </a:p>
        </p:txBody>
      </p:sp>
      <p:pic>
        <p:nvPicPr>
          <p:cNvPr id="2" name="Picture 1" descr="myers-briggs MTBI personality types key">
            <a:extLst>
              <a:ext uri="{FF2B5EF4-FFF2-40B4-BE49-F238E27FC236}">
                <a16:creationId xmlns:a16="http://schemas.microsoft.com/office/drawing/2014/main" id="{65A4F8E9-8CC3-401A-B3A6-EF6A012A900F}"/>
              </a:ext>
            </a:extLst>
          </p:cNvPr>
          <p:cNvPicPr>
            <a:picLocks noChangeAspect="1"/>
          </p:cNvPicPr>
          <p:nvPr/>
        </p:nvPicPr>
        <p:blipFill>
          <a:blip r:embed="rId3"/>
          <a:stretch>
            <a:fillRect/>
          </a:stretch>
        </p:blipFill>
        <p:spPr>
          <a:xfrm>
            <a:off x="5804442" y="877163"/>
            <a:ext cx="6261178" cy="4573844"/>
          </a:xfrm>
          <a:prstGeom prst="rect">
            <a:avLst/>
          </a:prstGeom>
        </p:spPr>
      </p:pic>
    </p:spTree>
    <p:extLst>
      <p:ext uri="{BB962C8B-B14F-4D97-AF65-F5344CB8AC3E}">
        <p14:creationId xmlns:p14="http://schemas.microsoft.com/office/powerpoint/2010/main" val="7257196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5DCF6C-A765-F7B3-5376-042B442714E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A8F9E48-4B3B-49F2-9C6B-91EF479B4A0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descr="myers briggs personality types">
            <a:extLst>
              <a:ext uri="{FF2B5EF4-FFF2-40B4-BE49-F238E27FC236}">
                <a16:creationId xmlns:a16="http://schemas.microsoft.com/office/drawing/2014/main" id="{ED0EFF02-26BC-FA8C-2258-C74207EE6567}"/>
              </a:ext>
            </a:extLst>
          </p:cNvPr>
          <p:cNvPicPr>
            <a:picLocks noChangeAspect="1"/>
          </p:cNvPicPr>
          <p:nvPr/>
        </p:nvPicPr>
        <p:blipFill>
          <a:blip r:embed="rId3"/>
          <a:stretch>
            <a:fillRect/>
          </a:stretch>
        </p:blipFill>
        <p:spPr>
          <a:xfrm>
            <a:off x="2408663" y="0"/>
            <a:ext cx="6858000" cy="5935666"/>
          </a:xfrm>
          <a:prstGeom prst="rect">
            <a:avLst/>
          </a:prstGeom>
        </p:spPr>
      </p:pic>
    </p:spTree>
    <p:extLst>
      <p:ext uri="{BB962C8B-B14F-4D97-AF65-F5344CB8AC3E}">
        <p14:creationId xmlns:p14="http://schemas.microsoft.com/office/powerpoint/2010/main" val="19896677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9311DF-276C-FCBD-EA3B-FA80CD17086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495128F-42CA-BD94-ECBC-E8C7CE37FC7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9" name="Content Placeholder 2">
            <a:extLst>
              <a:ext uri="{FF2B5EF4-FFF2-40B4-BE49-F238E27FC236}">
                <a16:creationId xmlns:a16="http://schemas.microsoft.com/office/drawing/2014/main" id="{EAB32FA3-DE93-DF22-8E3A-79BDEB0961B4}"/>
              </a:ext>
            </a:extLst>
          </p:cNvPr>
          <p:cNvSpPr txBox="1">
            <a:spLocks/>
          </p:cNvSpPr>
          <p:nvPr/>
        </p:nvSpPr>
        <p:spPr>
          <a:xfrm>
            <a:off x="402854" y="1156448"/>
            <a:ext cx="5353035" cy="3619099"/>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fontAlgn="b">
              <a:lnSpc>
                <a:spcPct val="150000"/>
              </a:lnSpc>
            </a:pPr>
            <a:r>
              <a:rPr lang="en-GB" dirty="0">
                <a:latin typeface="Raleway" pitchFamily="2" charset="0"/>
              </a:rPr>
              <a:t>“Whatever the circumstances of your life, the understanding of type can make your perceptions clearer, your judgments sounder, and your life closer to your heart’s desire.”</a:t>
            </a:r>
          </a:p>
          <a:p>
            <a:pPr algn="r" fontAlgn="b">
              <a:lnSpc>
                <a:spcPct val="150000"/>
              </a:lnSpc>
            </a:pPr>
            <a:r>
              <a:rPr lang="en-GB" dirty="0">
                <a:latin typeface="Raleway" pitchFamily="2" charset="0"/>
              </a:rPr>
              <a:t>(Isabel Briggs Myers)</a:t>
            </a:r>
          </a:p>
        </p:txBody>
      </p:sp>
      <p:pic>
        <p:nvPicPr>
          <p:cNvPr id="3" name="Picture 2">
            <a:extLst>
              <a:ext uri="{FF2B5EF4-FFF2-40B4-BE49-F238E27FC236}">
                <a16:creationId xmlns:a16="http://schemas.microsoft.com/office/drawing/2014/main" id="{ED84042C-D8A0-451D-EF29-27523ADF32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36112" y="289481"/>
            <a:ext cx="5353035" cy="5353035"/>
          </a:xfrm>
          <a:prstGeom prst="rect">
            <a:avLst/>
          </a:prstGeom>
        </p:spPr>
      </p:pic>
    </p:spTree>
    <p:extLst>
      <p:ext uri="{BB962C8B-B14F-4D97-AF65-F5344CB8AC3E}">
        <p14:creationId xmlns:p14="http://schemas.microsoft.com/office/powerpoint/2010/main" val="888558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93939-BA41-0157-4FCB-38553A1D52C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A1860D-9A1D-7713-5D58-B326A5367CD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3231A25F-78AD-0E98-F5DA-83412A6CFAE6}"/>
              </a:ext>
            </a:extLst>
          </p:cNvPr>
          <p:cNvSpPr txBox="1"/>
          <p:nvPr/>
        </p:nvSpPr>
        <p:spPr>
          <a:xfrm>
            <a:off x="776868" y="1664216"/>
            <a:ext cx="5319132" cy="2554545"/>
          </a:xfrm>
          <a:prstGeom prst="rect">
            <a:avLst/>
          </a:prstGeom>
          <a:noFill/>
        </p:spPr>
        <p:txBody>
          <a:bodyPr wrap="square" rtlCol="0">
            <a:spAutoFit/>
          </a:bodyPr>
          <a:lstStyle/>
          <a:p>
            <a:r>
              <a:rPr lang="en-GB" sz="3200" dirty="0">
                <a:latin typeface="Raleway" pitchFamily="2" charset="0"/>
              </a:rPr>
              <a:t>Let’s discuss…</a:t>
            </a:r>
          </a:p>
          <a:p>
            <a:endParaRPr lang="en-GB" sz="3200" dirty="0">
              <a:latin typeface="Raleway" pitchFamily="2" charset="0"/>
            </a:endParaRPr>
          </a:p>
          <a:p>
            <a:pPr marL="285750" indent="-285750">
              <a:buFont typeface="Arial" panose="020B0604020202020204" pitchFamily="34" charset="0"/>
              <a:buChar char="•"/>
            </a:pPr>
            <a:r>
              <a:rPr lang="en-GB" sz="3200" dirty="0">
                <a:latin typeface="Raleway" pitchFamily="2" charset="0"/>
              </a:rPr>
              <a:t>Thoughts</a:t>
            </a:r>
          </a:p>
          <a:p>
            <a:pPr marL="285750" indent="-285750">
              <a:buFont typeface="Arial" panose="020B0604020202020204" pitchFamily="34" charset="0"/>
              <a:buChar char="•"/>
            </a:pPr>
            <a:r>
              <a:rPr lang="en-GB" sz="3200" dirty="0">
                <a:latin typeface="Raleway" pitchFamily="2" charset="0"/>
              </a:rPr>
              <a:t>Opinions</a:t>
            </a:r>
          </a:p>
          <a:p>
            <a:pPr marL="285750" indent="-285750">
              <a:buFont typeface="Arial" panose="020B0604020202020204" pitchFamily="34" charset="0"/>
              <a:buChar char="•"/>
            </a:pPr>
            <a:r>
              <a:rPr lang="en-GB" sz="3200" dirty="0">
                <a:latin typeface="Raleway" pitchFamily="2" charset="0"/>
              </a:rPr>
              <a:t>Any surprises?</a:t>
            </a:r>
          </a:p>
        </p:txBody>
      </p:sp>
      <p:pic>
        <p:nvPicPr>
          <p:cNvPr id="8" name="Graphic 7">
            <a:extLst>
              <a:ext uri="{FF2B5EF4-FFF2-40B4-BE49-F238E27FC236}">
                <a16:creationId xmlns:a16="http://schemas.microsoft.com/office/drawing/2014/main" id="{A95403E3-4AD3-4F3C-55F8-7FEB5546A086}"/>
              </a:ext>
            </a:extLst>
          </p:cNvPr>
          <p:cNvPicPr>
            <a:picLocks noChangeAspect="1"/>
          </p:cNvPicPr>
          <p:nvPr/>
        </p:nvPicPr>
        <p:blipFill>
          <a:blip>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887232" y="925552"/>
            <a:ext cx="4527900" cy="4031874"/>
          </a:xfrm>
          <a:prstGeom prst="rect">
            <a:avLst/>
          </a:prstGeom>
        </p:spPr>
      </p:pic>
    </p:spTree>
    <p:extLst>
      <p:ext uri="{BB962C8B-B14F-4D97-AF65-F5344CB8AC3E}">
        <p14:creationId xmlns:p14="http://schemas.microsoft.com/office/powerpoint/2010/main" val="2245341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153C1E-0B99-E6CB-3F32-4FD618D9956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5886CA7-9611-1FF7-AFA0-03443A18D55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a:extLst>
              <a:ext uri="{FF2B5EF4-FFF2-40B4-BE49-F238E27FC236}">
                <a16:creationId xmlns:a16="http://schemas.microsoft.com/office/drawing/2014/main" id="{3F4F62A5-485E-8C79-7A17-E0FDACC5F33A}"/>
              </a:ext>
            </a:extLst>
          </p:cNvPr>
          <p:cNvPicPr>
            <a:picLocks noChangeAspect="1"/>
          </p:cNvPicPr>
          <p:nvPr/>
        </p:nvPicPr>
        <p:blipFill>
          <a:blip r:embed="rId3"/>
          <a:stretch>
            <a:fillRect/>
          </a:stretch>
        </p:blipFill>
        <p:spPr>
          <a:xfrm>
            <a:off x="1888104" y="212651"/>
            <a:ext cx="8415791" cy="5680249"/>
          </a:xfrm>
          <a:prstGeom prst="rect">
            <a:avLst/>
          </a:prstGeom>
        </p:spPr>
      </p:pic>
      <p:sp>
        <p:nvSpPr>
          <p:cNvPr id="2" name="TextBox 1">
            <a:extLst>
              <a:ext uri="{FF2B5EF4-FFF2-40B4-BE49-F238E27FC236}">
                <a16:creationId xmlns:a16="http://schemas.microsoft.com/office/drawing/2014/main" id="{7E42A009-C218-7D98-62E5-0013014B248B}"/>
              </a:ext>
            </a:extLst>
          </p:cNvPr>
          <p:cNvSpPr txBox="1"/>
          <p:nvPr/>
        </p:nvSpPr>
        <p:spPr>
          <a:xfrm>
            <a:off x="178420" y="4077018"/>
            <a:ext cx="3501482" cy="1815882"/>
          </a:xfrm>
          <a:prstGeom prst="rect">
            <a:avLst/>
          </a:prstGeom>
          <a:noFill/>
        </p:spPr>
        <p:txBody>
          <a:bodyPr wrap="square" rtlCol="0">
            <a:spAutoFit/>
          </a:bodyPr>
          <a:lstStyle/>
          <a:p>
            <a:r>
              <a:rPr lang="en-GB" sz="2800" b="1" dirty="0">
                <a:solidFill>
                  <a:srgbClr val="FF0000"/>
                </a:solidFill>
                <a:latin typeface="Raleway" pitchFamily="2" charset="0"/>
              </a:rPr>
              <a:t>What does this suggest about our individual leadership style?</a:t>
            </a:r>
          </a:p>
        </p:txBody>
      </p:sp>
    </p:spTree>
    <p:extLst>
      <p:ext uri="{BB962C8B-B14F-4D97-AF65-F5344CB8AC3E}">
        <p14:creationId xmlns:p14="http://schemas.microsoft.com/office/powerpoint/2010/main" val="3613250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F1460C-D31A-FE2E-803A-38E3C4FB86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8C27D21-ADC5-7956-2447-A74F6B84E11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2753DEAB-B801-9495-FD2F-024FD283EE2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A39C16FF-017E-F3B4-2047-D3F9AA4DAF4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EE059FFA-8A8C-C2C6-B7A7-1BE389FA76BC}"/>
              </a:ext>
            </a:extLst>
          </p:cNvPr>
          <p:cNvSpPr txBox="1"/>
          <p:nvPr/>
        </p:nvSpPr>
        <p:spPr>
          <a:xfrm>
            <a:off x="457200" y="2459503"/>
            <a:ext cx="6783478" cy="1938992"/>
          </a:xfrm>
          <a:prstGeom prst="rect">
            <a:avLst/>
          </a:prstGeom>
          <a:noFill/>
        </p:spPr>
        <p:txBody>
          <a:bodyPr wrap="square" rtlCol="0">
            <a:spAutoFit/>
          </a:bodyPr>
          <a:lstStyle/>
          <a:p>
            <a:r>
              <a:rPr lang="en-GB" sz="6000" dirty="0">
                <a:latin typeface="Raleway" pitchFamily="2" charset="0"/>
              </a:rPr>
              <a:t>Managing diverse teams effectively</a:t>
            </a:r>
          </a:p>
        </p:txBody>
      </p:sp>
    </p:spTree>
    <p:extLst>
      <p:ext uri="{BB962C8B-B14F-4D97-AF65-F5344CB8AC3E}">
        <p14:creationId xmlns:p14="http://schemas.microsoft.com/office/powerpoint/2010/main" val="3830089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F3726-4F4F-44E1-7C7A-BA50169040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DBCF1DB-6EB9-0AAA-C679-646EECFDB4E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9CC720C6-367B-3992-F59C-952A26C2483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F65E1612-82D8-4154-9168-5177D442D06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6CED7DFB-55D2-236D-4284-F9DC5E00B705}"/>
              </a:ext>
            </a:extLst>
          </p:cNvPr>
          <p:cNvSpPr txBox="1"/>
          <p:nvPr/>
        </p:nvSpPr>
        <p:spPr>
          <a:xfrm>
            <a:off x="457200" y="2921167"/>
            <a:ext cx="6783478" cy="1015663"/>
          </a:xfrm>
          <a:prstGeom prst="rect">
            <a:avLst/>
          </a:prstGeom>
          <a:noFill/>
        </p:spPr>
        <p:txBody>
          <a:bodyPr wrap="square" rtlCol="0">
            <a:spAutoFit/>
          </a:bodyPr>
          <a:lstStyle/>
          <a:p>
            <a:r>
              <a:rPr lang="en-GB" sz="6000" dirty="0">
                <a:latin typeface="Raleway" pitchFamily="2" charset="0"/>
              </a:rPr>
              <a:t>Internal Marketing</a:t>
            </a:r>
          </a:p>
        </p:txBody>
      </p:sp>
    </p:spTree>
    <p:extLst>
      <p:ext uri="{BB962C8B-B14F-4D97-AF65-F5344CB8AC3E}">
        <p14:creationId xmlns:p14="http://schemas.microsoft.com/office/powerpoint/2010/main" val="34144102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A2D489-66F3-372C-1737-FC72542CB4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A476F47-CC12-BF57-BC47-4C9D4B922E7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39B2A024-8630-84B1-EB37-9D1C3FE81319}"/>
              </a:ext>
            </a:extLst>
          </p:cNvPr>
          <p:cNvSpPr txBox="1"/>
          <p:nvPr/>
        </p:nvSpPr>
        <p:spPr>
          <a:xfrm>
            <a:off x="333153" y="1843950"/>
            <a:ext cx="11525693" cy="3170099"/>
          </a:xfrm>
          <a:prstGeom prst="rect">
            <a:avLst/>
          </a:prstGeom>
          <a:noFill/>
        </p:spPr>
        <p:txBody>
          <a:bodyPr wrap="square" rtlCol="0">
            <a:spAutoFit/>
          </a:bodyPr>
          <a:lstStyle/>
          <a:p>
            <a:r>
              <a:rPr lang="en-GB" sz="4000" dirty="0">
                <a:latin typeface="Raleway" pitchFamily="2" charset="0"/>
              </a:rPr>
              <a:t>“In a service organisation, if you are not serving the customer, you had better be serving someone who is.”</a:t>
            </a:r>
          </a:p>
          <a:p>
            <a:endParaRPr lang="en-GB" sz="4000" dirty="0">
              <a:latin typeface="Raleway" pitchFamily="2" charset="0"/>
            </a:endParaRPr>
          </a:p>
          <a:p>
            <a:r>
              <a:rPr lang="en-GB" sz="4000" dirty="0">
                <a:latin typeface="Raleway" pitchFamily="2" charset="0"/>
              </a:rPr>
              <a:t>Jan Carlzon (Chief Exec, Scandinavian Airlines)</a:t>
            </a:r>
          </a:p>
        </p:txBody>
      </p:sp>
    </p:spTree>
    <p:extLst>
      <p:ext uri="{BB962C8B-B14F-4D97-AF65-F5344CB8AC3E}">
        <p14:creationId xmlns:p14="http://schemas.microsoft.com/office/powerpoint/2010/main" val="2507859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E1AD8-B1DB-A23C-B6EF-498D45FD39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6E8BF18-217D-353E-355F-209C8D30749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C1167371-EB57-1116-C057-F4469F912C0B}"/>
              </a:ext>
            </a:extLst>
          </p:cNvPr>
          <p:cNvSpPr txBox="1"/>
          <p:nvPr/>
        </p:nvSpPr>
        <p:spPr>
          <a:xfrm>
            <a:off x="239399" y="433110"/>
            <a:ext cx="6435182" cy="5016758"/>
          </a:xfrm>
          <a:prstGeom prst="rect">
            <a:avLst/>
          </a:prstGeom>
          <a:noFill/>
        </p:spPr>
        <p:txBody>
          <a:bodyPr wrap="square" rtlCol="0">
            <a:spAutoFit/>
          </a:bodyPr>
          <a:lstStyle/>
          <a:p>
            <a:r>
              <a:rPr lang="en-GB" sz="3200" dirty="0">
                <a:latin typeface="Raleway" pitchFamily="2" charset="0"/>
              </a:rPr>
              <a:t>Internal Marketing (IM) is about building customer orientation among employees by training &amp; motivating both customer contact &amp; support staff to work as a team (Kotler &amp; Armstrong, 1991)</a:t>
            </a:r>
          </a:p>
          <a:p>
            <a:endParaRPr lang="en-GB" sz="3200" dirty="0">
              <a:latin typeface="Raleway" pitchFamily="2" charset="0"/>
            </a:endParaRPr>
          </a:p>
          <a:p>
            <a:r>
              <a:rPr lang="en-GB" sz="3200" dirty="0">
                <a:latin typeface="Raleway" pitchFamily="2" charset="0"/>
              </a:rPr>
              <a:t>Happy staff = happy customer = happy business performance</a:t>
            </a:r>
          </a:p>
        </p:txBody>
      </p:sp>
      <p:pic>
        <p:nvPicPr>
          <p:cNvPr id="3" name="Picture 2">
            <a:extLst>
              <a:ext uri="{FF2B5EF4-FFF2-40B4-BE49-F238E27FC236}">
                <a16:creationId xmlns:a16="http://schemas.microsoft.com/office/drawing/2014/main" id="{5344E68C-216B-0F56-406C-3C392C5395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02536" y="1249032"/>
            <a:ext cx="3885818" cy="3384913"/>
          </a:xfrm>
          <a:prstGeom prst="rect">
            <a:avLst/>
          </a:prstGeom>
        </p:spPr>
      </p:pic>
    </p:spTree>
    <p:extLst>
      <p:ext uri="{BB962C8B-B14F-4D97-AF65-F5344CB8AC3E}">
        <p14:creationId xmlns:p14="http://schemas.microsoft.com/office/powerpoint/2010/main" val="40811043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EF400E-B1BE-6DB4-2C6A-C2855DF3183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FD7BB0-DD65-2E45-0E9B-1B695CFF0BB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178D5607-6371-FCA7-99E8-D6F7CFCE6A22}"/>
              </a:ext>
            </a:extLst>
          </p:cNvPr>
          <p:cNvSpPr txBox="1"/>
          <p:nvPr/>
        </p:nvSpPr>
        <p:spPr>
          <a:xfrm>
            <a:off x="218133" y="262989"/>
            <a:ext cx="9287374" cy="5509200"/>
          </a:xfrm>
          <a:prstGeom prst="rect">
            <a:avLst/>
          </a:prstGeom>
          <a:noFill/>
        </p:spPr>
        <p:txBody>
          <a:bodyPr wrap="square" rtlCol="0">
            <a:spAutoFit/>
          </a:bodyPr>
          <a:lstStyle/>
          <a:p>
            <a:r>
              <a:rPr lang="en-GB" sz="3200" b="1" dirty="0">
                <a:latin typeface="Raleway" pitchFamily="2" charset="0"/>
              </a:rPr>
              <a:t>How?</a:t>
            </a:r>
          </a:p>
          <a:p>
            <a:endParaRPr lang="en-GB" sz="3200" dirty="0">
              <a:latin typeface="Raleway" pitchFamily="2" charset="0"/>
            </a:endParaRPr>
          </a:p>
          <a:p>
            <a:r>
              <a:rPr lang="en-GB" sz="3200" b="1" dirty="0">
                <a:latin typeface="Raleway" pitchFamily="2" charset="0"/>
              </a:rPr>
              <a:t>By establishing a service culture!</a:t>
            </a:r>
          </a:p>
          <a:p>
            <a:endParaRPr lang="en-GB" sz="3200" dirty="0">
              <a:latin typeface="Raleway" pitchFamily="2" charset="0"/>
            </a:endParaRPr>
          </a:p>
          <a:p>
            <a:pPr marL="457200" indent="-457200">
              <a:buFont typeface="Arial" panose="020B0604020202020204" pitchFamily="34" charset="0"/>
              <a:buChar char="•"/>
            </a:pPr>
            <a:r>
              <a:rPr lang="en-GB" sz="3200" dirty="0">
                <a:latin typeface="Raleway" pitchFamily="2" charset="0"/>
              </a:rPr>
              <a:t>Organisational culture = pattern of shared values &amp; beliefs that give members meaning &amp; provides rules for behaviour.</a:t>
            </a:r>
          </a:p>
          <a:p>
            <a:pPr marL="457200" indent="-457200">
              <a:buFont typeface="Arial" panose="020B0604020202020204" pitchFamily="34" charset="0"/>
              <a:buChar char="•"/>
            </a:pPr>
            <a:endParaRPr lang="en-GB" sz="3200" dirty="0">
              <a:latin typeface="Raleway" pitchFamily="2" charset="0"/>
            </a:endParaRPr>
          </a:p>
          <a:p>
            <a:pPr marL="457200" indent="-457200">
              <a:buFont typeface="Arial" panose="020B0604020202020204" pitchFamily="34" charset="0"/>
              <a:buChar char="•"/>
            </a:pPr>
            <a:r>
              <a:rPr lang="en-GB" sz="3200" dirty="0">
                <a:latin typeface="Raleway" pitchFamily="2" charset="0"/>
              </a:rPr>
              <a:t>Service culture = supports customer service through policies, procedures, reward systems, and actions.</a:t>
            </a:r>
          </a:p>
        </p:txBody>
      </p:sp>
      <p:pic>
        <p:nvPicPr>
          <p:cNvPr id="3" name="Picture 2">
            <a:extLst>
              <a:ext uri="{FF2B5EF4-FFF2-40B4-BE49-F238E27FC236}">
                <a16:creationId xmlns:a16="http://schemas.microsoft.com/office/drawing/2014/main" id="{5EA78BCD-2599-2883-8EB4-B8CAD7B0EF8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43886" y="2057848"/>
            <a:ext cx="3148114" cy="2742303"/>
          </a:xfrm>
          <a:prstGeom prst="rect">
            <a:avLst/>
          </a:prstGeom>
        </p:spPr>
      </p:pic>
    </p:spTree>
    <p:extLst>
      <p:ext uri="{BB962C8B-B14F-4D97-AF65-F5344CB8AC3E}">
        <p14:creationId xmlns:p14="http://schemas.microsoft.com/office/powerpoint/2010/main" val="7115122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5FC7CC-797A-088A-3799-8F2A5E1DAF0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E3D82EC-8C12-183B-DA98-AE1446CDD5D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88862D97-5001-2905-511B-FB66E4C673CB}"/>
              </a:ext>
            </a:extLst>
          </p:cNvPr>
          <p:cNvSpPr txBox="1"/>
          <p:nvPr/>
        </p:nvSpPr>
        <p:spPr>
          <a:xfrm>
            <a:off x="239398" y="1752151"/>
            <a:ext cx="2269886" cy="2585323"/>
          </a:xfrm>
          <a:prstGeom prst="rect">
            <a:avLst/>
          </a:prstGeom>
          <a:noFill/>
        </p:spPr>
        <p:txBody>
          <a:bodyPr wrap="square" rtlCol="0">
            <a:spAutoFit/>
          </a:bodyPr>
          <a:lstStyle/>
          <a:p>
            <a:r>
              <a:rPr lang="en-GB" sz="5400" b="1" dirty="0">
                <a:latin typeface="Raleway" pitchFamily="2" charset="0"/>
              </a:rPr>
              <a:t>Flip the script</a:t>
            </a:r>
            <a:endParaRPr lang="en-GB" sz="5400" dirty="0">
              <a:latin typeface="Raleway" pitchFamily="2" charset="0"/>
            </a:endParaRPr>
          </a:p>
        </p:txBody>
      </p:sp>
      <p:pic>
        <p:nvPicPr>
          <p:cNvPr id="6" name="Picture 7">
            <a:extLst>
              <a:ext uri="{FF2B5EF4-FFF2-40B4-BE49-F238E27FC236}">
                <a16:creationId xmlns:a16="http://schemas.microsoft.com/office/drawing/2014/main" id="{110A5364-E59D-FEC5-5E0D-944F08063C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3442" y="262987"/>
            <a:ext cx="8699039" cy="5563653"/>
          </a:xfrm>
          <a:prstGeom prst="rect">
            <a:avLst/>
          </a:prstGeom>
          <a:noFill/>
          <a:ln w="38100">
            <a:solidFill>
              <a:schemeClr val="tx1"/>
            </a:solidFill>
            <a:miter lim="800000"/>
            <a:headEnd/>
            <a:tailEnd/>
          </a:ln>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4907655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DA48E-6849-E379-4984-EAA3E831D8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3E6DE29-E19D-9FF4-A0C4-B6430DA6F94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83AE00E7-C701-4CE1-DC60-D22ADBEB7A9A}"/>
              </a:ext>
            </a:extLst>
          </p:cNvPr>
          <p:cNvSpPr txBox="1"/>
          <p:nvPr/>
        </p:nvSpPr>
        <p:spPr>
          <a:xfrm>
            <a:off x="877351" y="56111"/>
            <a:ext cx="11711597" cy="923330"/>
          </a:xfrm>
          <a:prstGeom prst="rect">
            <a:avLst/>
          </a:prstGeom>
          <a:noFill/>
        </p:spPr>
        <p:txBody>
          <a:bodyPr wrap="square" rtlCol="0">
            <a:spAutoFit/>
          </a:bodyPr>
          <a:lstStyle/>
          <a:p>
            <a:r>
              <a:rPr lang="en-GB" sz="5400" b="1" dirty="0">
                <a:latin typeface="Raleway" pitchFamily="2" charset="0"/>
              </a:rPr>
              <a:t>Diverse team coming together</a:t>
            </a:r>
            <a:endParaRPr lang="en-GB" sz="5400" dirty="0">
              <a:latin typeface="Raleway" pitchFamily="2" charset="0"/>
            </a:endParaRPr>
          </a:p>
        </p:txBody>
      </p:sp>
      <p:sp>
        <p:nvSpPr>
          <p:cNvPr id="2" name="TextBox 1">
            <a:extLst>
              <a:ext uri="{FF2B5EF4-FFF2-40B4-BE49-F238E27FC236}">
                <a16:creationId xmlns:a16="http://schemas.microsoft.com/office/drawing/2014/main" id="{9D19D185-7EEB-4F08-CFB9-DB977D0F67B3}"/>
              </a:ext>
            </a:extLst>
          </p:cNvPr>
          <p:cNvSpPr txBox="1"/>
          <p:nvPr/>
        </p:nvSpPr>
        <p:spPr>
          <a:xfrm>
            <a:off x="388090" y="1103982"/>
            <a:ext cx="6868632"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Raleway" pitchFamily="2" charset="0"/>
              </a:rPr>
              <a:t>Shared beliefs and goals that can provide some middle/common ground</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Assists in other areas such as the introduction of new systems or procedures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Helps to build a corporate image which will work to establish a positive and competitive reputation</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Strategic as it helps to reduce conflict</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Empowers employees</a:t>
            </a:r>
          </a:p>
        </p:txBody>
      </p:sp>
      <p:pic>
        <p:nvPicPr>
          <p:cNvPr id="7" name="Picture 6">
            <a:extLst>
              <a:ext uri="{FF2B5EF4-FFF2-40B4-BE49-F238E27FC236}">
                <a16:creationId xmlns:a16="http://schemas.microsoft.com/office/drawing/2014/main" id="{E834CA72-72CA-ED94-3337-C5A4F5C0A61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56722" y="2276395"/>
            <a:ext cx="4531241" cy="2548823"/>
          </a:xfrm>
          <a:prstGeom prst="rect">
            <a:avLst/>
          </a:prstGeom>
        </p:spPr>
      </p:pic>
    </p:spTree>
    <p:extLst>
      <p:ext uri="{BB962C8B-B14F-4D97-AF65-F5344CB8AC3E}">
        <p14:creationId xmlns:p14="http://schemas.microsoft.com/office/powerpoint/2010/main" val="23221346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CB4C2A-A7F3-FEDA-3186-E45037310D2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1D82F8-636F-A5F4-014A-786C6BEE3BB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DC5C6D17-13E2-F183-EBE7-0BC31BA996EF}"/>
              </a:ext>
            </a:extLst>
          </p:cNvPr>
          <p:cNvSpPr txBox="1"/>
          <p:nvPr/>
        </p:nvSpPr>
        <p:spPr>
          <a:xfrm>
            <a:off x="240201" y="215723"/>
            <a:ext cx="11711597" cy="769441"/>
          </a:xfrm>
          <a:prstGeom prst="rect">
            <a:avLst/>
          </a:prstGeom>
          <a:noFill/>
        </p:spPr>
        <p:txBody>
          <a:bodyPr wrap="square" rtlCol="0">
            <a:spAutoFit/>
          </a:bodyPr>
          <a:lstStyle/>
          <a:p>
            <a:r>
              <a:rPr lang="en-GB" sz="4400" b="1" dirty="0">
                <a:latin typeface="Raleway" pitchFamily="2" charset="0"/>
              </a:rPr>
              <a:t>The responsibility of Managers/Leaders</a:t>
            </a:r>
            <a:endParaRPr lang="en-GB" sz="4400" dirty="0">
              <a:latin typeface="Raleway" pitchFamily="2" charset="0"/>
            </a:endParaRPr>
          </a:p>
        </p:txBody>
      </p:sp>
      <p:sp>
        <p:nvSpPr>
          <p:cNvPr id="2" name="TextBox 1">
            <a:extLst>
              <a:ext uri="{FF2B5EF4-FFF2-40B4-BE49-F238E27FC236}">
                <a16:creationId xmlns:a16="http://schemas.microsoft.com/office/drawing/2014/main" id="{451B8D05-B931-BE32-3557-BE593D3D88C9}"/>
              </a:ext>
            </a:extLst>
          </p:cNvPr>
          <p:cNvSpPr txBox="1"/>
          <p:nvPr/>
        </p:nvSpPr>
        <p:spPr>
          <a:xfrm>
            <a:off x="240201" y="2090172"/>
            <a:ext cx="6868632" cy="2677656"/>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Raleway" pitchFamily="2" charset="0"/>
              </a:rPr>
              <a:t>Lead by example</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Know your team – set individual goals that lead to the achievement of successful organisational goals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Be consistent</a:t>
            </a:r>
          </a:p>
        </p:txBody>
      </p:sp>
      <p:pic>
        <p:nvPicPr>
          <p:cNvPr id="6" name="Picture 5">
            <a:extLst>
              <a:ext uri="{FF2B5EF4-FFF2-40B4-BE49-F238E27FC236}">
                <a16:creationId xmlns:a16="http://schemas.microsoft.com/office/drawing/2014/main" id="{255537C1-2B6E-399D-D8E3-A428B4D6FA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08833" y="1949571"/>
            <a:ext cx="4616657" cy="2958857"/>
          </a:xfrm>
          <a:prstGeom prst="rect">
            <a:avLst/>
          </a:prstGeom>
        </p:spPr>
      </p:pic>
    </p:spTree>
    <p:extLst>
      <p:ext uri="{BB962C8B-B14F-4D97-AF65-F5344CB8AC3E}">
        <p14:creationId xmlns:p14="http://schemas.microsoft.com/office/powerpoint/2010/main" val="11393359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9326A-6A98-53C6-D129-A8158FECCF1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C244050-C361-13B3-9F22-0519731EC22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5" name="TextBox 4">
            <a:extLst>
              <a:ext uri="{FF2B5EF4-FFF2-40B4-BE49-F238E27FC236}">
                <a16:creationId xmlns:a16="http://schemas.microsoft.com/office/drawing/2014/main" id="{DF5D3ED7-72AE-5BB4-8605-BBB3A98D5C7F}"/>
              </a:ext>
            </a:extLst>
          </p:cNvPr>
          <p:cNvSpPr txBox="1"/>
          <p:nvPr/>
        </p:nvSpPr>
        <p:spPr>
          <a:xfrm>
            <a:off x="240201" y="0"/>
            <a:ext cx="11711597" cy="769441"/>
          </a:xfrm>
          <a:prstGeom prst="rect">
            <a:avLst/>
          </a:prstGeom>
          <a:noFill/>
        </p:spPr>
        <p:txBody>
          <a:bodyPr wrap="square" rtlCol="0">
            <a:spAutoFit/>
          </a:bodyPr>
          <a:lstStyle/>
          <a:p>
            <a:r>
              <a:rPr lang="en-GB" sz="4400" b="1" dirty="0">
                <a:latin typeface="Raleway" pitchFamily="2" charset="0"/>
              </a:rPr>
              <a:t>Associated issues</a:t>
            </a:r>
            <a:endParaRPr lang="en-GB" sz="4400" dirty="0">
              <a:latin typeface="Raleway" pitchFamily="2" charset="0"/>
            </a:endParaRPr>
          </a:p>
        </p:txBody>
      </p:sp>
      <p:sp>
        <p:nvSpPr>
          <p:cNvPr id="2" name="TextBox 1">
            <a:extLst>
              <a:ext uri="{FF2B5EF4-FFF2-40B4-BE49-F238E27FC236}">
                <a16:creationId xmlns:a16="http://schemas.microsoft.com/office/drawing/2014/main" id="{EF1C92D2-935C-31D2-64D2-FC720EB5DDF5}"/>
              </a:ext>
            </a:extLst>
          </p:cNvPr>
          <p:cNvSpPr txBox="1"/>
          <p:nvPr/>
        </p:nvSpPr>
        <p:spPr>
          <a:xfrm>
            <a:off x="240201" y="985164"/>
            <a:ext cx="6868632" cy="4893647"/>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Raleway" pitchFamily="2" charset="0"/>
              </a:rPr>
              <a:t>Managerial incompetence regarding diverse teams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Poor conflict management abilities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A rigid organisational structure that does not allow for flexible leadership</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Ignoring subordinates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Resistance to change</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Poor communication</a:t>
            </a:r>
          </a:p>
        </p:txBody>
      </p:sp>
      <p:pic>
        <p:nvPicPr>
          <p:cNvPr id="7" name="Picture 6">
            <a:extLst>
              <a:ext uri="{FF2B5EF4-FFF2-40B4-BE49-F238E27FC236}">
                <a16:creationId xmlns:a16="http://schemas.microsoft.com/office/drawing/2014/main" id="{AE486382-B6B4-4E1D-0AB8-F18469A6176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70381" y="1385186"/>
            <a:ext cx="4087627" cy="4087627"/>
          </a:xfrm>
          <a:prstGeom prst="rect">
            <a:avLst/>
          </a:prstGeom>
        </p:spPr>
      </p:pic>
    </p:spTree>
    <p:extLst>
      <p:ext uri="{BB962C8B-B14F-4D97-AF65-F5344CB8AC3E}">
        <p14:creationId xmlns:p14="http://schemas.microsoft.com/office/powerpoint/2010/main" val="29906277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26FB9-616B-FD07-CA20-F667263E196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645B7C8-98E7-5B46-B84B-78CCD357123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0A08F6AC-F1A8-02C0-826A-2FCC1048AD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3F2B07B7-2700-787A-1AEB-7114EDB3037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3481DA94-551A-D4D1-30BC-996ED4652C24}"/>
              </a:ext>
            </a:extLst>
          </p:cNvPr>
          <p:cNvSpPr txBox="1"/>
          <p:nvPr/>
        </p:nvSpPr>
        <p:spPr>
          <a:xfrm>
            <a:off x="457200" y="2921167"/>
            <a:ext cx="6783478" cy="1015663"/>
          </a:xfrm>
          <a:prstGeom prst="rect">
            <a:avLst/>
          </a:prstGeom>
          <a:noFill/>
        </p:spPr>
        <p:txBody>
          <a:bodyPr wrap="square" rtlCol="0">
            <a:spAutoFit/>
          </a:bodyPr>
          <a:lstStyle/>
          <a:p>
            <a:r>
              <a:rPr lang="en-GB" sz="6000" dirty="0">
                <a:latin typeface="Raleway" pitchFamily="2" charset="0"/>
              </a:rPr>
              <a:t>Activity</a:t>
            </a:r>
          </a:p>
        </p:txBody>
      </p:sp>
    </p:spTree>
    <p:extLst>
      <p:ext uri="{BB962C8B-B14F-4D97-AF65-F5344CB8AC3E}">
        <p14:creationId xmlns:p14="http://schemas.microsoft.com/office/powerpoint/2010/main" val="1357380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0B4EC2-DC00-6E82-5CF2-FC56E8BA225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29F7818-19ED-A488-0C95-503644E394D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FD39A399-C966-E991-ADB0-9AD66E130CA8}"/>
              </a:ext>
            </a:extLst>
          </p:cNvPr>
          <p:cNvSpPr txBox="1"/>
          <p:nvPr/>
        </p:nvSpPr>
        <p:spPr>
          <a:xfrm>
            <a:off x="261467" y="1720839"/>
            <a:ext cx="6868632" cy="3416320"/>
          </a:xfrm>
          <a:prstGeom prst="rect">
            <a:avLst/>
          </a:prstGeom>
          <a:noFill/>
        </p:spPr>
        <p:txBody>
          <a:bodyPr wrap="square" rtlCol="0">
            <a:spAutoFit/>
          </a:bodyPr>
          <a:lstStyle/>
          <a:p>
            <a:r>
              <a:rPr lang="en-GB" sz="2400" dirty="0">
                <a:latin typeface="Raleway" pitchFamily="2" charset="0"/>
              </a:rPr>
              <a:t>A diverse team is better than a team of similar people because…</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Consider the benefits of diversity</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Consider how a manager/leader can contribute to a successful team overall</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Find a source to back up your perspective</a:t>
            </a:r>
          </a:p>
        </p:txBody>
      </p:sp>
      <p:pic>
        <p:nvPicPr>
          <p:cNvPr id="7" name="Picture 6">
            <a:extLst>
              <a:ext uri="{FF2B5EF4-FFF2-40B4-BE49-F238E27FC236}">
                <a16:creationId xmlns:a16="http://schemas.microsoft.com/office/drawing/2014/main" id="{70823D80-D051-E9CF-1E03-0E3A537998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70381" y="1385186"/>
            <a:ext cx="4087627" cy="4087627"/>
          </a:xfrm>
          <a:prstGeom prst="rect">
            <a:avLst/>
          </a:prstGeom>
        </p:spPr>
      </p:pic>
      <p:sp>
        <p:nvSpPr>
          <p:cNvPr id="3" name="TextBox 2">
            <a:extLst>
              <a:ext uri="{FF2B5EF4-FFF2-40B4-BE49-F238E27FC236}">
                <a16:creationId xmlns:a16="http://schemas.microsoft.com/office/drawing/2014/main" id="{0E1E1BF9-8989-63DC-0833-0FC8E4898EBA}"/>
              </a:ext>
            </a:extLst>
          </p:cNvPr>
          <p:cNvSpPr txBox="1"/>
          <p:nvPr/>
        </p:nvSpPr>
        <p:spPr>
          <a:xfrm>
            <a:off x="4912242" y="5346802"/>
            <a:ext cx="7527851" cy="461665"/>
          </a:xfrm>
          <a:prstGeom prst="rect">
            <a:avLst/>
          </a:prstGeom>
          <a:noFill/>
        </p:spPr>
        <p:txBody>
          <a:bodyPr wrap="square" rtlCol="0">
            <a:spAutoFit/>
          </a:bodyPr>
          <a:lstStyle/>
          <a:p>
            <a:r>
              <a:rPr lang="en-GB" sz="2400" b="1" dirty="0">
                <a:solidFill>
                  <a:srgbClr val="FF0000"/>
                </a:solidFill>
                <a:latin typeface="Raleway" pitchFamily="2" charset="0"/>
              </a:rPr>
              <a:t>Have we achieved academically sound writing? </a:t>
            </a:r>
          </a:p>
        </p:txBody>
      </p:sp>
    </p:spTree>
    <p:extLst>
      <p:ext uri="{BB962C8B-B14F-4D97-AF65-F5344CB8AC3E}">
        <p14:creationId xmlns:p14="http://schemas.microsoft.com/office/powerpoint/2010/main" val="10181636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1C6423-C748-A687-BF30-0AE0F64E3539}"/>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2ADA68A-A518-DB38-CBAD-F3DF2C9FCB7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0DFBD5F5-94E3-0859-178C-9FC850C2792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C148A1FF-9DA0-EF8E-904F-82BD6536581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D0B649A6-D11C-7177-FAEE-B2942B45117E}"/>
              </a:ext>
            </a:extLst>
          </p:cNvPr>
          <p:cNvSpPr txBox="1"/>
          <p:nvPr/>
        </p:nvSpPr>
        <p:spPr>
          <a:xfrm>
            <a:off x="223284" y="1536173"/>
            <a:ext cx="6783478" cy="3785652"/>
          </a:xfrm>
          <a:prstGeom prst="rect">
            <a:avLst/>
          </a:prstGeom>
          <a:noFill/>
        </p:spPr>
        <p:txBody>
          <a:bodyPr wrap="square" rtlCol="0">
            <a:spAutoFit/>
          </a:bodyPr>
          <a:lstStyle/>
          <a:p>
            <a:r>
              <a:rPr lang="en-GB" sz="6000" dirty="0">
                <a:latin typeface="Raleway" pitchFamily="2" charset="0"/>
              </a:rPr>
              <a:t>Emerging aspects impacting the management of diverse teams</a:t>
            </a:r>
          </a:p>
        </p:txBody>
      </p:sp>
    </p:spTree>
    <p:extLst>
      <p:ext uri="{BB962C8B-B14F-4D97-AF65-F5344CB8AC3E}">
        <p14:creationId xmlns:p14="http://schemas.microsoft.com/office/powerpoint/2010/main" val="30116087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48D076-D343-E114-0637-078B02957BD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812C7C9-2B48-C535-2DCF-2A1A3654CB1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3E5D638F-A381-9A93-E5AE-27316823EAAA}"/>
              </a:ext>
            </a:extLst>
          </p:cNvPr>
          <p:cNvSpPr txBox="1"/>
          <p:nvPr/>
        </p:nvSpPr>
        <p:spPr>
          <a:xfrm>
            <a:off x="261467" y="545488"/>
            <a:ext cx="6868632" cy="5262979"/>
          </a:xfrm>
          <a:prstGeom prst="rect">
            <a:avLst/>
          </a:prstGeom>
          <a:noFill/>
        </p:spPr>
        <p:txBody>
          <a:bodyPr wrap="square" rtlCol="0">
            <a:spAutoFit/>
          </a:bodyPr>
          <a:lstStyle/>
          <a:p>
            <a:r>
              <a:rPr lang="en-GB" sz="2400" dirty="0">
                <a:latin typeface="Raleway" pitchFamily="2" charset="0"/>
              </a:rPr>
              <a:t>The War for Talent – Brexit/Covid = loss of experienced employees/fresh demand for work/life balance = diversifying the wants &amp; needs of the workforce</a:t>
            </a:r>
          </a:p>
          <a:p>
            <a:endParaRPr lang="en-GB" sz="2400" dirty="0">
              <a:latin typeface="Raleway" pitchFamily="2" charset="0"/>
            </a:endParaRPr>
          </a:p>
          <a:p>
            <a:r>
              <a:rPr lang="en-GB" sz="2400" dirty="0">
                <a:latin typeface="Raleway" pitchFamily="2" charset="0"/>
              </a:rPr>
              <a:t>The Rise of Technology – AI &amp; robotics are diversifying responsibilities in the workplace, prompting the redesign of jobs</a:t>
            </a:r>
          </a:p>
          <a:p>
            <a:endParaRPr lang="en-GB" sz="2400" dirty="0">
              <a:latin typeface="Raleway" pitchFamily="2" charset="0"/>
            </a:endParaRPr>
          </a:p>
          <a:p>
            <a:r>
              <a:rPr lang="en-GB" sz="2400" dirty="0">
                <a:latin typeface="Raleway" pitchFamily="2" charset="0"/>
              </a:rPr>
              <a:t>Getting old isn’t what it used to be – vacancies in hospitality are being filled by older workers = good &amp; bad (a reliable &amp; knowledgeable workforce [good influence], but more resistant to change)</a:t>
            </a:r>
          </a:p>
        </p:txBody>
      </p:sp>
      <p:pic>
        <p:nvPicPr>
          <p:cNvPr id="6" name="Picture 5" descr="A person wearing a suit and tie&#10;&#10;Description automatically generated">
            <a:extLst>
              <a:ext uri="{FF2B5EF4-FFF2-40B4-BE49-F238E27FC236}">
                <a16:creationId xmlns:a16="http://schemas.microsoft.com/office/drawing/2014/main" id="{536ACF21-9634-5215-3738-FC38A1B0B9E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3607" y="545488"/>
            <a:ext cx="3046926" cy="2027591"/>
          </a:xfrm>
          <a:prstGeom prst="rect">
            <a:avLst/>
          </a:prstGeom>
        </p:spPr>
      </p:pic>
      <p:pic>
        <p:nvPicPr>
          <p:cNvPr id="9" name="Picture 8" descr="Robot hands and technology">
            <a:extLst>
              <a:ext uri="{FF2B5EF4-FFF2-40B4-BE49-F238E27FC236}">
                <a16:creationId xmlns:a16="http://schemas.microsoft.com/office/drawing/2014/main" id="{605A7D5F-1734-015B-BE72-85A7CB70DC7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64142" y="3427037"/>
            <a:ext cx="2685856" cy="2014169"/>
          </a:xfrm>
          <a:prstGeom prst="rect">
            <a:avLst/>
          </a:prstGeom>
        </p:spPr>
      </p:pic>
      <p:pic>
        <p:nvPicPr>
          <p:cNvPr id="11" name="Picture 10" descr="Colleagues huddle">
            <a:extLst>
              <a:ext uri="{FF2B5EF4-FFF2-40B4-BE49-F238E27FC236}">
                <a16:creationId xmlns:a16="http://schemas.microsoft.com/office/drawing/2014/main" id="{2F4330F5-A99D-5784-F19C-AD0E5AA2176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38879" y="2169042"/>
            <a:ext cx="2551814" cy="1701209"/>
          </a:xfrm>
          <a:prstGeom prst="rect">
            <a:avLst/>
          </a:prstGeom>
        </p:spPr>
      </p:pic>
    </p:spTree>
    <p:extLst>
      <p:ext uri="{BB962C8B-B14F-4D97-AF65-F5344CB8AC3E}">
        <p14:creationId xmlns:p14="http://schemas.microsoft.com/office/powerpoint/2010/main" val="9823422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2EC467-7BD3-78CE-55F6-BC632620039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9C984C6-1A76-9837-DA2F-B85C1A0D0A1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7" name="Picture 6" descr="Medium">
            <a:extLst>
              <a:ext uri="{FF2B5EF4-FFF2-40B4-BE49-F238E27FC236}">
                <a16:creationId xmlns:a16="http://schemas.microsoft.com/office/drawing/2014/main" id="{2068C46B-7547-E77E-FF61-32C77956B3B8}"/>
              </a:ext>
            </a:extLst>
          </p:cNvPr>
          <p:cNvPicPr>
            <a:picLocks noChangeAspect="1"/>
          </p:cNvPicPr>
          <p:nvPr/>
        </p:nvPicPr>
        <p:blipFill>
          <a:blip r:embed="rId3"/>
          <a:stretch>
            <a:fillRect/>
          </a:stretch>
        </p:blipFill>
        <p:spPr>
          <a:xfrm>
            <a:off x="6204199" y="0"/>
            <a:ext cx="5987801" cy="6039982"/>
          </a:xfrm>
          <a:prstGeom prst="rect">
            <a:avLst/>
          </a:prstGeom>
        </p:spPr>
      </p:pic>
      <p:sp>
        <p:nvSpPr>
          <p:cNvPr id="8" name="TextBox 7">
            <a:extLst>
              <a:ext uri="{FF2B5EF4-FFF2-40B4-BE49-F238E27FC236}">
                <a16:creationId xmlns:a16="http://schemas.microsoft.com/office/drawing/2014/main" id="{AA3C2808-976F-AF37-CD75-5333821DC34A}"/>
              </a:ext>
            </a:extLst>
          </p:cNvPr>
          <p:cNvSpPr txBox="1"/>
          <p:nvPr/>
        </p:nvSpPr>
        <p:spPr>
          <a:xfrm>
            <a:off x="358900" y="1720840"/>
            <a:ext cx="5486400" cy="3416320"/>
          </a:xfrm>
          <a:prstGeom prst="rect">
            <a:avLst/>
          </a:prstGeom>
          <a:noFill/>
        </p:spPr>
        <p:txBody>
          <a:bodyPr wrap="square" rtlCol="0">
            <a:spAutoFit/>
          </a:bodyPr>
          <a:lstStyle/>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Loden &amp; Rosener, 1990</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Designed to help organisations &amp; individuals understand how different dimensions of human identify contribute to views &amp; behaviours and what the impact is on workplace dynamics</a:t>
            </a:r>
          </a:p>
        </p:txBody>
      </p:sp>
      <p:sp>
        <p:nvSpPr>
          <p:cNvPr id="10" name="TextBox 9">
            <a:extLst>
              <a:ext uri="{FF2B5EF4-FFF2-40B4-BE49-F238E27FC236}">
                <a16:creationId xmlns:a16="http://schemas.microsoft.com/office/drawing/2014/main" id="{89CDD22B-7914-6995-AF7E-724FBE4C7BB4}"/>
              </a:ext>
            </a:extLst>
          </p:cNvPr>
          <p:cNvSpPr txBox="1"/>
          <p:nvPr/>
        </p:nvSpPr>
        <p:spPr>
          <a:xfrm>
            <a:off x="0" y="356353"/>
            <a:ext cx="7182163" cy="923330"/>
          </a:xfrm>
          <a:prstGeom prst="rect">
            <a:avLst/>
          </a:prstGeom>
          <a:noFill/>
        </p:spPr>
        <p:txBody>
          <a:bodyPr wrap="square" rtlCol="0">
            <a:spAutoFit/>
          </a:bodyPr>
          <a:lstStyle/>
          <a:p>
            <a:r>
              <a:rPr lang="en-GB" sz="5400" b="1" dirty="0">
                <a:latin typeface="Raleway" pitchFamily="2" charset="0"/>
              </a:rPr>
              <a:t>The Diversity Wheel </a:t>
            </a:r>
          </a:p>
        </p:txBody>
      </p:sp>
    </p:spTree>
    <p:extLst>
      <p:ext uri="{BB962C8B-B14F-4D97-AF65-F5344CB8AC3E}">
        <p14:creationId xmlns:p14="http://schemas.microsoft.com/office/powerpoint/2010/main" val="28969077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F7A50-ED6E-2EAA-2488-76E409FDBB6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EF6BFB-651F-7303-6DE8-4034FE356CEE}"/>
              </a:ext>
            </a:extLst>
          </p:cNvPr>
          <p:cNvSpPr txBox="1"/>
          <p:nvPr/>
        </p:nvSpPr>
        <p:spPr>
          <a:xfrm>
            <a:off x="234459" y="199136"/>
            <a:ext cx="1172308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 – did we achieve them?</a:t>
            </a:r>
          </a:p>
        </p:txBody>
      </p:sp>
      <p:sp>
        <p:nvSpPr>
          <p:cNvPr id="4" name="TextBox 3">
            <a:extLst>
              <a:ext uri="{FF2B5EF4-FFF2-40B4-BE49-F238E27FC236}">
                <a16:creationId xmlns:a16="http://schemas.microsoft.com/office/drawing/2014/main" id="{4F9F694E-5EAD-8521-F470-967AEFF7BD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A9FD258-1DAC-7DAE-4A22-1CE5CC92D1A1}"/>
              </a:ext>
            </a:extLst>
          </p:cNvPr>
          <p:cNvSpPr txBox="1"/>
          <p:nvPr/>
        </p:nvSpPr>
        <p:spPr>
          <a:xfrm>
            <a:off x="642524" y="1152297"/>
            <a:ext cx="10906950" cy="5201424"/>
          </a:xfrm>
          <a:prstGeom prst="rect">
            <a:avLst/>
          </a:prstGeom>
          <a:noFill/>
        </p:spPr>
        <p:txBody>
          <a:bodyPr wrap="square" rtlCol="0">
            <a:spAutoFit/>
          </a:bodyPr>
          <a:lstStyle/>
          <a:p>
            <a:pPr marL="342900" lvl="0" indent="-342900">
              <a:buFont typeface="Arial" panose="020B0604020202020204" pitchFamily="34" charset="0"/>
              <a:buChar char="•"/>
              <a:defRPr/>
            </a:pPr>
            <a:r>
              <a:rPr lang="en-GB" altLang="zh-MO" sz="2800" dirty="0">
                <a:solidFill>
                  <a:prstClr val="black"/>
                </a:solidFill>
                <a:latin typeface="Raleway" pitchFamily="2" charset="0"/>
              </a:rPr>
              <a:t>Catch up on missed content</a:t>
            </a:r>
          </a:p>
          <a:p>
            <a:pPr marL="342900" lvl="0" indent="-342900">
              <a:buFont typeface="Arial" panose="020B0604020202020204" pitchFamily="34" charset="0"/>
              <a:buChar char="•"/>
              <a:defRPr/>
            </a:pPr>
            <a:endParaRPr lang="en-GB" altLang="zh-MO" sz="2800" dirty="0">
              <a:solidFill>
                <a:prstClr val="black"/>
              </a:solidFill>
              <a:latin typeface="Raleway" pitchFamily="2" charset="0"/>
            </a:endParaRPr>
          </a:p>
          <a:p>
            <a:pPr marL="342900" indent="-342900">
              <a:buFont typeface="Arial" panose="020B0604020202020204" pitchFamily="34" charset="0"/>
              <a:buChar char="•"/>
              <a:defRPr/>
            </a:pPr>
            <a:r>
              <a:rPr lang="en-GB" altLang="zh-MO" sz="2800" dirty="0">
                <a:solidFill>
                  <a:prstClr val="black"/>
                </a:solidFill>
                <a:latin typeface="Raleway" pitchFamily="2" charset="0"/>
              </a:rPr>
              <a:t>Identifying your role within a team &amp; your preferred leadership style</a:t>
            </a:r>
          </a:p>
          <a:p>
            <a:pPr lvl="0">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Belbin Team Roles</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MBTI Personality Test</a:t>
            </a:r>
          </a:p>
          <a:p>
            <a:pPr marL="342900" lvl="0" indent="-342900">
              <a:buFont typeface="Arial" panose="020B0604020202020204" pitchFamily="34" charset="0"/>
              <a:buChar char="•"/>
              <a:defRPr/>
            </a:pPr>
            <a:endParaRPr lang="en-GB" sz="2800" dirty="0">
              <a:solidFill>
                <a:prstClr val="black"/>
              </a:solidFill>
              <a:latin typeface="Raleway" pitchFamily="2" charset="0"/>
              <a:ea typeface="新細明體" panose="02020500000000000000" pitchFamily="18" charset="-120"/>
            </a:endParaRPr>
          </a:p>
          <a:p>
            <a:pPr marL="342900" indent="-342900">
              <a:buFont typeface="Arial" panose="020B0604020202020204" pitchFamily="34" charset="0"/>
              <a:buChar char="•"/>
              <a:defRPr/>
            </a:pPr>
            <a:r>
              <a:rPr lang="en-GB" sz="2800" dirty="0">
                <a:solidFill>
                  <a:prstClr val="black"/>
                </a:solidFill>
                <a:latin typeface="Raleway" pitchFamily="2" charset="0"/>
                <a:ea typeface="新細明體" panose="02020500000000000000" pitchFamily="18" charset="-120"/>
              </a:rPr>
              <a:t>Managing diverse teams effectively</a:t>
            </a:r>
          </a:p>
          <a:p>
            <a:pPr marL="342900" lvl="0" indent="-342900">
              <a:buFont typeface="Arial" panose="020B0604020202020204" pitchFamily="34" charset="0"/>
              <a:buChar char="•"/>
              <a:defRPr/>
            </a:pPr>
            <a:endParaRPr lang="en-GB" sz="2800" dirty="0">
              <a:solidFill>
                <a:prstClr val="black"/>
              </a:solidFill>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8428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2E99F3-F047-88FD-CDC5-4C66A057252E}"/>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572AEE5-8045-29FD-815F-08FB2A0D52C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10" name="Picture 9">
            <a:extLst>
              <a:ext uri="{FF2B5EF4-FFF2-40B4-BE49-F238E27FC236}">
                <a16:creationId xmlns:a16="http://schemas.microsoft.com/office/drawing/2014/main" id="{F52DD479-C450-08C9-A816-1A042A89B3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36871" y="1652299"/>
            <a:ext cx="3553401" cy="3553401"/>
          </a:xfrm>
          <a:prstGeom prst="rect">
            <a:avLst/>
          </a:prstGeom>
        </p:spPr>
      </p:pic>
      <p:pic>
        <p:nvPicPr>
          <p:cNvPr id="12" name="Picture 11">
            <a:extLst>
              <a:ext uri="{FF2B5EF4-FFF2-40B4-BE49-F238E27FC236}">
                <a16:creationId xmlns:a16="http://schemas.microsoft.com/office/drawing/2014/main" id="{FAD4FCC4-F6CD-89FF-A4CD-B27A80F1249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81703" y="571857"/>
            <a:ext cx="1904762" cy="1904762"/>
          </a:xfrm>
          <a:prstGeom prst="rect">
            <a:avLst/>
          </a:prstGeom>
        </p:spPr>
      </p:pic>
      <p:sp>
        <p:nvSpPr>
          <p:cNvPr id="15" name="TextBox 14">
            <a:extLst>
              <a:ext uri="{FF2B5EF4-FFF2-40B4-BE49-F238E27FC236}">
                <a16:creationId xmlns:a16="http://schemas.microsoft.com/office/drawing/2014/main" id="{56D4FAC7-881E-CC62-AA0B-6DFE050DC544}"/>
              </a:ext>
            </a:extLst>
          </p:cNvPr>
          <p:cNvSpPr txBox="1"/>
          <p:nvPr/>
        </p:nvSpPr>
        <p:spPr>
          <a:xfrm>
            <a:off x="370740" y="2459503"/>
            <a:ext cx="6783478" cy="1015663"/>
          </a:xfrm>
          <a:prstGeom prst="rect">
            <a:avLst/>
          </a:prstGeom>
          <a:noFill/>
        </p:spPr>
        <p:txBody>
          <a:bodyPr wrap="square" rtlCol="0">
            <a:spAutoFit/>
          </a:bodyPr>
          <a:lstStyle/>
          <a:p>
            <a:r>
              <a:rPr lang="en-GB" sz="6000" dirty="0">
                <a:latin typeface="Raleway" pitchFamily="2" charset="0"/>
              </a:rPr>
              <a:t>Any Questions?</a:t>
            </a:r>
          </a:p>
        </p:txBody>
      </p:sp>
    </p:spTree>
    <p:extLst>
      <p:ext uri="{BB962C8B-B14F-4D97-AF65-F5344CB8AC3E}">
        <p14:creationId xmlns:p14="http://schemas.microsoft.com/office/powerpoint/2010/main" val="200422628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2E6BB-20D5-6498-7CFB-DC678501AB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58C4C8-0B10-AB03-7895-6E1CADFD8E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48AC07C7-72A7-DD2F-90A5-4814B59C864D}"/>
              </a:ext>
            </a:extLst>
          </p:cNvPr>
          <p:cNvSpPr txBox="1"/>
          <p:nvPr/>
        </p:nvSpPr>
        <p:spPr>
          <a:xfrm>
            <a:off x="238642" y="1659285"/>
            <a:ext cx="5669112" cy="3539430"/>
          </a:xfrm>
          <a:prstGeom prst="rect">
            <a:avLst/>
          </a:prstGeom>
          <a:noFill/>
        </p:spPr>
        <p:txBody>
          <a:bodyPr wrap="square" rtlCol="0">
            <a:spAutoFit/>
          </a:bodyPr>
          <a:lstStyle/>
          <a:p>
            <a:pPr marL="857250" indent="-857250">
              <a:buFont typeface="Wingdings" panose="05000000000000000000" pitchFamily="2" charset="2"/>
              <a:buChar char="Ø"/>
            </a:pPr>
            <a:r>
              <a:rPr lang="en-GB" sz="2800" dirty="0">
                <a:latin typeface="Raleway" pitchFamily="2" charset="0"/>
              </a:rPr>
              <a:t>Assignment Workshop</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Digital Skills session</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Academic Misconduct</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In-depth look at assignment requirements</a:t>
            </a:r>
          </a:p>
        </p:txBody>
      </p:sp>
      <p:pic>
        <p:nvPicPr>
          <p:cNvPr id="3" name="Picture 2">
            <a:extLst>
              <a:ext uri="{FF2B5EF4-FFF2-40B4-BE49-F238E27FC236}">
                <a16:creationId xmlns:a16="http://schemas.microsoft.com/office/drawing/2014/main" id="{A0440F56-ADDF-CC21-219D-43ECE5FBF3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271770"/>
            <a:ext cx="5400675" cy="3595307"/>
          </a:xfrm>
          <a:prstGeom prst="rect">
            <a:avLst/>
          </a:prstGeom>
        </p:spPr>
      </p:pic>
    </p:spTree>
    <p:extLst>
      <p:ext uri="{BB962C8B-B14F-4D97-AF65-F5344CB8AC3E}">
        <p14:creationId xmlns:p14="http://schemas.microsoft.com/office/powerpoint/2010/main" val="45879148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FF236-FB48-81BC-BD40-7ACFE8527CD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7BC19260-10B9-08EC-D2BF-149F7CE2710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D93E1EAA-C0CF-886D-2AC1-3FDE2E73C077}"/>
              </a:ext>
            </a:extLst>
          </p:cNvPr>
          <p:cNvSpPr txBox="1"/>
          <p:nvPr/>
        </p:nvSpPr>
        <p:spPr>
          <a:xfrm>
            <a:off x="276447" y="191386"/>
            <a:ext cx="11589488" cy="923330"/>
          </a:xfrm>
          <a:prstGeom prst="rect">
            <a:avLst/>
          </a:prstGeom>
          <a:noFill/>
        </p:spPr>
        <p:txBody>
          <a:bodyPr wrap="square" rtlCol="0">
            <a:spAutoFit/>
          </a:bodyPr>
          <a:lstStyle/>
          <a:p>
            <a:r>
              <a:rPr lang="en-GB" sz="5400" b="1" dirty="0">
                <a:latin typeface="Raleway" pitchFamily="2" charset="0"/>
              </a:rPr>
              <a:t>Reference List</a:t>
            </a:r>
          </a:p>
        </p:txBody>
      </p:sp>
      <p:sp>
        <p:nvSpPr>
          <p:cNvPr id="6" name="TextBox 5">
            <a:extLst>
              <a:ext uri="{FF2B5EF4-FFF2-40B4-BE49-F238E27FC236}">
                <a16:creationId xmlns:a16="http://schemas.microsoft.com/office/drawing/2014/main" id="{CBC739D6-7EAD-8FB0-4FC9-74DCDE435522}"/>
              </a:ext>
            </a:extLst>
          </p:cNvPr>
          <p:cNvSpPr txBox="1"/>
          <p:nvPr/>
        </p:nvSpPr>
        <p:spPr>
          <a:xfrm>
            <a:off x="276447" y="1114716"/>
            <a:ext cx="11589487" cy="4247317"/>
          </a:xfrm>
          <a:prstGeom prst="rect">
            <a:avLst/>
          </a:prstGeom>
          <a:noFill/>
        </p:spPr>
        <p:txBody>
          <a:bodyPr wrap="square">
            <a:spAutoFit/>
          </a:bodyPr>
          <a:lstStyle/>
          <a:p>
            <a:r>
              <a:rPr lang="en-GB" sz="1400" dirty="0">
                <a:latin typeface="Raleway" pitchFamily="2" charset="0"/>
              </a:rPr>
              <a:t>Belbin. (2026) What is a Belbin Team Role?, available at: </a:t>
            </a:r>
            <a:r>
              <a:rPr lang="en-GB" sz="1400" dirty="0">
                <a:latin typeface="Raleway" pitchFamily="2" charset="0"/>
                <a:hlinkClick r:id="rId3"/>
              </a:rPr>
              <a:t>Belbin Team Roles | Belbin</a:t>
            </a:r>
            <a:r>
              <a:rPr lang="en-GB" sz="1400" dirty="0">
                <a:latin typeface="Raleway" pitchFamily="2" charset="0"/>
              </a:rPr>
              <a:t> </a:t>
            </a:r>
          </a:p>
          <a:p>
            <a:endParaRPr lang="en-GB" sz="1400" dirty="0">
              <a:latin typeface="Raleway" pitchFamily="2" charset="0"/>
            </a:endParaRPr>
          </a:p>
          <a:p>
            <a:r>
              <a:rPr lang="en-GB" sz="1400" dirty="0">
                <a:latin typeface="Raleway" pitchFamily="2" charset="0"/>
              </a:rPr>
              <a:t>Brodie, K. (n.d.) Myers-Briggs Personality Types: Complete Guide to the 16 Types, available at: </a:t>
            </a:r>
            <a:r>
              <a:rPr lang="en-GB" sz="1400" dirty="0">
                <a:latin typeface="Raleway" pitchFamily="2" charset="0"/>
                <a:hlinkClick r:id="rId4"/>
              </a:rPr>
              <a:t>Myers-Briggs Personality Types: Complete Guide to the 16 Types</a:t>
            </a:r>
            <a:endParaRPr lang="en-GB" sz="1400" dirty="0">
              <a:latin typeface="Raleway" pitchFamily="2" charset="0"/>
            </a:endParaRPr>
          </a:p>
          <a:p>
            <a:endParaRPr lang="en-GB" sz="1400" dirty="0">
              <a:latin typeface="Raleway" pitchFamily="2" charset="0"/>
            </a:endParaRPr>
          </a:p>
          <a:p>
            <a:r>
              <a:rPr lang="en-GB" sz="1400" dirty="0" err="1">
                <a:latin typeface="Raleway" pitchFamily="2" charset="0"/>
              </a:rPr>
              <a:t>CareerFitter</a:t>
            </a:r>
            <a:r>
              <a:rPr lang="en-GB" sz="1400" dirty="0">
                <a:latin typeface="Raleway" pitchFamily="2" charset="0"/>
              </a:rPr>
              <a:t>. (n.d.) Exploring 16 Personality Types Tests and the Official Myers-Briggs Type Indicator (MBTI), available at: </a:t>
            </a:r>
            <a:r>
              <a:rPr lang="en-GB" sz="1400" dirty="0">
                <a:latin typeface="Raleway" pitchFamily="2" charset="0"/>
                <a:hlinkClick r:id="rId5"/>
              </a:rPr>
              <a:t>Myers-Briggs (MBTI) Test: 16 Personality Types Explained</a:t>
            </a:r>
            <a:endParaRPr lang="en-GB" sz="1400" dirty="0">
              <a:latin typeface="Raleway" pitchFamily="2" charset="0"/>
            </a:endParaRPr>
          </a:p>
          <a:p>
            <a:endParaRPr lang="en-GB" sz="1400" dirty="0">
              <a:latin typeface="Raleway" pitchFamily="2" charset="0"/>
            </a:endParaRPr>
          </a:p>
          <a:p>
            <a:r>
              <a:rPr lang="en-GB" sz="1400" dirty="0">
                <a:latin typeface="Raleway" pitchFamily="2" charset="0"/>
              </a:rPr>
              <a:t>Myers &amp; Briggs Foundation. (2026) Who We Are, available at: </a:t>
            </a:r>
            <a:r>
              <a:rPr lang="en-GB" sz="1400" dirty="0">
                <a:latin typeface="Raleway" pitchFamily="2" charset="0"/>
                <a:hlinkClick r:id="rId6"/>
              </a:rPr>
              <a:t>Who We Are | M&amp;BF</a:t>
            </a:r>
            <a:r>
              <a:rPr lang="en-GB" sz="1400" dirty="0">
                <a:latin typeface="Raleway" pitchFamily="2" charset="0"/>
              </a:rPr>
              <a:t> </a:t>
            </a:r>
          </a:p>
          <a:p>
            <a:endParaRPr lang="en-GB" sz="1400" dirty="0">
              <a:latin typeface="Raleway" pitchFamily="2" charset="0"/>
            </a:endParaRPr>
          </a:p>
          <a:p>
            <a:r>
              <a:rPr lang="en-GB" sz="1400" dirty="0">
                <a:latin typeface="Raleway" pitchFamily="2" charset="0"/>
              </a:rPr>
              <a:t>Nguyen, M. (2017) Learn Belbin Team Roles through Reflection, available at: </a:t>
            </a:r>
            <a:r>
              <a:rPr lang="en-GB" sz="1400" dirty="0">
                <a:latin typeface="Raleway" pitchFamily="2" charset="0"/>
                <a:hlinkClick r:id="rId7"/>
              </a:rPr>
              <a:t>Learn Belbin Team Roles through Reflection – {Dotnet}.Share(knowledge)</a:t>
            </a:r>
            <a:r>
              <a:rPr lang="en-GB" sz="1400" dirty="0">
                <a:latin typeface="Raleway" pitchFamily="2" charset="0"/>
              </a:rPr>
              <a:t> </a:t>
            </a:r>
          </a:p>
          <a:p>
            <a:endParaRPr lang="en-GB" sz="1400" dirty="0">
              <a:latin typeface="Raleway" pitchFamily="2" charset="0"/>
            </a:endParaRPr>
          </a:p>
          <a:p>
            <a:endParaRPr lang="en-GB" sz="1400" dirty="0">
              <a:latin typeface="Raleway" pitchFamily="2" charset="0"/>
            </a:endParaRPr>
          </a:p>
          <a:p>
            <a:r>
              <a:rPr lang="en-GB" sz="1400" dirty="0" err="1">
                <a:latin typeface="Raleway" pitchFamily="2" charset="0"/>
              </a:rPr>
              <a:t>PrePearl</a:t>
            </a:r>
            <a:r>
              <a:rPr lang="en-GB" sz="1400" dirty="0">
                <a:latin typeface="Raleway" pitchFamily="2" charset="0"/>
              </a:rPr>
              <a:t> Training Development. (2026) Belbin Team Roles, available at: </a:t>
            </a:r>
            <a:r>
              <a:rPr lang="en-GB" sz="1400" dirty="0">
                <a:latin typeface="Raleway" pitchFamily="2" charset="0"/>
                <a:hlinkClick r:id="rId8"/>
              </a:rPr>
              <a:t>Belbin Team Roles - </a:t>
            </a:r>
            <a:r>
              <a:rPr lang="en-GB" sz="1400" dirty="0" err="1">
                <a:latin typeface="Raleway" pitchFamily="2" charset="0"/>
                <a:hlinkClick r:id="rId8"/>
              </a:rPr>
              <a:t>PrePearl</a:t>
            </a:r>
            <a:r>
              <a:rPr lang="en-GB" sz="1400" dirty="0">
                <a:latin typeface="Raleway" pitchFamily="2" charset="0"/>
                <a:hlinkClick r:id="rId8"/>
              </a:rPr>
              <a:t> Training Development</a:t>
            </a:r>
            <a:endParaRPr lang="en-GB" sz="1400" dirty="0">
              <a:latin typeface="Raleway" pitchFamily="2" charset="0"/>
            </a:endParaRPr>
          </a:p>
          <a:p>
            <a:endParaRPr lang="en-GB" sz="1400" dirty="0">
              <a:latin typeface="Raleway" pitchFamily="2" charset="0"/>
            </a:endParaRPr>
          </a:p>
          <a:p>
            <a:endParaRPr lang="en-GB" sz="1400" dirty="0">
              <a:latin typeface="Raleway" pitchFamily="2" charset="0"/>
            </a:endParaRPr>
          </a:p>
          <a:p>
            <a:r>
              <a:rPr lang="en-GB" sz="1400" dirty="0" err="1">
                <a:latin typeface="Raleway" pitchFamily="2" charset="0"/>
              </a:rPr>
              <a:t>QuickMBTI</a:t>
            </a:r>
            <a:r>
              <a:rPr lang="en-GB" sz="1400" dirty="0">
                <a:latin typeface="Raleway" pitchFamily="2" charset="0"/>
              </a:rPr>
              <a:t>. (2026) MBTI Personality Test, available at: </a:t>
            </a:r>
            <a:r>
              <a:rPr lang="en-GB" sz="1400" dirty="0">
                <a:latin typeface="Raleway" pitchFamily="2" charset="0"/>
                <a:hlinkClick r:id="rId9"/>
              </a:rPr>
              <a:t>Take the Free Test</a:t>
            </a:r>
            <a:endParaRPr lang="en-GB" sz="1400" dirty="0">
              <a:latin typeface="Raleway" pitchFamily="2" charset="0"/>
            </a:endParaRPr>
          </a:p>
          <a:p>
            <a:endParaRPr lang="en-GB" sz="1400" dirty="0">
              <a:latin typeface="Raleway" pitchFamily="2" charset="0"/>
            </a:endParaRPr>
          </a:p>
        </p:txBody>
      </p:sp>
    </p:spTree>
    <p:extLst>
      <p:ext uri="{BB962C8B-B14F-4D97-AF65-F5344CB8AC3E}">
        <p14:creationId xmlns:p14="http://schemas.microsoft.com/office/powerpoint/2010/main" val="290535240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 name="VEVOX.CONNECTED.SESSION" val="{&quot;access_code&quot;:&quot;177403615&quot;,&quot;project_id&quot;:796978}"/>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504A5693-56B8-44FB-9D05-F1DF5C602814}">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1486</Words>
  <Application>Microsoft Office PowerPoint</Application>
  <PresentationFormat>Widescreen</PresentationFormat>
  <Paragraphs>234</Paragraphs>
  <Slides>40</Slides>
  <Notes>38</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40</vt:i4>
      </vt:variant>
    </vt:vector>
  </HeadingPairs>
  <TitlesOfParts>
    <vt:vector size="48" baseType="lpstr">
      <vt:lpstr>Arial</vt:lpstr>
      <vt:lpstr>Calibri</vt:lpstr>
      <vt:lpstr>Calibri Light</vt:lpstr>
      <vt:lpstr>Raleway</vt:lpstr>
      <vt:lpstr>Wingdings</vt:lpstr>
      <vt:lpstr>Title Slide 1</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Jessica Newport</cp:lastModifiedBy>
  <cp:revision>49</cp:revision>
  <dcterms:created xsi:type="dcterms:W3CDTF">2022-09-15T13:13:50Z</dcterms:created>
  <dcterms:modified xsi:type="dcterms:W3CDTF">2026-10-14T15:03:10Z</dcterms:modified>
</cp:coreProperties>
</file>