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71" r:id="rId8"/>
    <p:sldId id="263" r:id="rId9"/>
    <p:sldId id="269" r:id="rId10"/>
    <p:sldId id="268" r:id="rId11"/>
    <p:sldId id="270" r:id="rId12"/>
    <p:sldId id="262" r:id="rId13"/>
    <p:sldId id="265" r:id="rId14"/>
    <p:sldId id="266" r:id="rId15"/>
    <p:sldId id="267" r:id="rId16"/>
    <p:sldId id="264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355"/>
    <p:restoredTop sz="94239"/>
  </p:normalViewPr>
  <p:slideViewPr>
    <p:cSldViewPr snapToGrid="0" snapToObjects="1">
      <p:cViewPr varScale="1">
        <p:scale>
          <a:sx n="119" d="100"/>
          <a:sy n="119" d="100"/>
        </p:scale>
        <p:origin x="384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3E1FF06-8CF2-48EF-9571-35F9D1CE5150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DF909467-2571-46C6-A6DF-A0B4FF1E9029}">
      <dgm:prSet/>
      <dgm:spPr/>
      <dgm:t>
        <a:bodyPr/>
        <a:lstStyle/>
        <a:p>
          <a:r>
            <a:rPr lang="en-US"/>
            <a:t>Nursing research is crucial to the nursing profession and is required for ongoing developments that support the delivery of the best possible nursing care.</a:t>
          </a:r>
        </a:p>
      </dgm:t>
    </dgm:pt>
    <dgm:pt modelId="{747213A1-D944-445C-B73F-3C3A43BCB7FB}" type="parTrans" cxnId="{09B35B7A-676C-4FDE-B149-4FCC51DE5589}">
      <dgm:prSet/>
      <dgm:spPr/>
      <dgm:t>
        <a:bodyPr/>
        <a:lstStyle/>
        <a:p>
          <a:endParaRPr lang="en-US"/>
        </a:p>
      </dgm:t>
    </dgm:pt>
    <dgm:pt modelId="{68548B46-DAA5-40AF-8C36-2E8F6D305EEC}" type="sibTrans" cxnId="{09B35B7A-676C-4FDE-B149-4FCC51DE5589}">
      <dgm:prSet/>
      <dgm:spPr/>
      <dgm:t>
        <a:bodyPr/>
        <a:lstStyle/>
        <a:p>
          <a:endParaRPr lang="en-US"/>
        </a:p>
      </dgm:t>
    </dgm:pt>
    <dgm:pt modelId="{9AC395D8-BECB-4106-BBF6-8EF296533163}">
      <dgm:prSet/>
      <dgm:spPr/>
      <dgm:t>
        <a:bodyPr/>
        <a:lstStyle/>
        <a:p>
          <a:r>
            <a:rPr lang="en-GB"/>
            <a:t>Nursing research is a vital part of the educational process since it has a significant impact on both present and future professional nursing practise</a:t>
          </a:r>
          <a:endParaRPr lang="en-US"/>
        </a:p>
      </dgm:t>
    </dgm:pt>
    <dgm:pt modelId="{83FB5A9F-D836-446F-B783-1FAABCE220F8}" type="parTrans" cxnId="{96DD22C3-9E7B-4136-B962-5B994F1E1CBC}">
      <dgm:prSet/>
      <dgm:spPr/>
      <dgm:t>
        <a:bodyPr/>
        <a:lstStyle/>
        <a:p>
          <a:endParaRPr lang="en-US"/>
        </a:p>
      </dgm:t>
    </dgm:pt>
    <dgm:pt modelId="{6F79DD63-193C-478A-BBFB-9F1D5D675BC6}" type="sibTrans" cxnId="{96DD22C3-9E7B-4136-B962-5B994F1E1CBC}">
      <dgm:prSet/>
      <dgm:spPr/>
      <dgm:t>
        <a:bodyPr/>
        <a:lstStyle/>
        <a:p>
          <a:endParaRPr lang="en-US"/>
        </a:p>
      </dgm:t>
    </dgm:pt>
    <dgm:pt modelId="{9056BF72-B9F8-421A-BF44-09084F6C3360}">
      <dgm:prSet/>
      <dgm:spPr/>
      <dgm:t>
        <a:bodyPr/>
        <a:lstStyle/>
        <a:p>
          <a:r>
            <a:rPr lang="en-US"/>
            <a:t>Nursing research is aims to decrease medical errors, improve safety and decrease death rates.</a:t>
          </a:r>
        </a:p>
      </dgm:t>
    </dgm:pt>
    <dgm:pt modelId="{FB39C6E0-434B-4B0C-9EC5-8E0230C55086}" type="parTrans" cxnId="{CED40789-7D2E-46AA-8C07-9BD31575F15B}">
      <dgm:prSet/>
      <dgm:spPr/>
      <dgm:t>
        <a:bodyPr/>
        <a:lstStyle/>
        <a:p>
          <a:endParaRPr lang="en-US"/>
        </a:p>
      </dgm:t>
    </dgm:pt>
    <dgm:pt modelId="{7C107D38-49E0-44E7-9FAC-7F59AC204516}" type="sibTrans" cxnId="{CED40789-7D2E-46AA-8C07-9BD31575F15B}">
      <dgm:prSet/>
      <dgm:spPr/>
      <dgm:t>
        <a:bodyPr/>
        <a:lstStyle/>
        <a:p>
          <a:endParaRPr lang="en-US"/>
        </a:p>
      </dgm:t>
    </dgm:pt>
    <dgm:pt modelId="{51D75C94-2CC7-4656-B0A2-3B4E97D45092}">
      <dgm:prSet/>
      <dgm:spPr/>
      <dgm:t>
        <a:bodyPr/>
        <a:lstStyle/>
        <a:p>
          <a:r>
            <a:rPr lang="en-US"/>
            <a:t>to determine critical health outcomes, assess patients, and help diagnose.</a:t>
          </a:r>
        </a:p>
      </dgm:t>
    </dgm:pt>
    <dgm:pt modelId="{AB947E53-B948-40A4-B9D9-6B42EBE8F08B}" type="parTrans" cxnId="{0C075F8D-4361-4300-886B-DED3CF8919C9}">
      <dgm:prSet/>
      <dgm:spPr/>
      <dgm:t>
        <a:bodyPr/>
        <a:lstStyle/>
        <a:p>
          <a:endParaRPr lang="en-US"/>
        </a:p>
      </dgm:t>
    </dgm:pt>
    <dgm:pt modelId="{91866AE6-8063-4246-893C-5A336770AE24}" type="sibTrans" cxnId="{0C075F8D-4361-4300-886B-DED3CF8919C9}">
      <dgm:prSet/>
      <dgm:spPr/>
      <dgm:t>
        <a:bodyPr/>
        <a:lstStyle/>
        <a:p>
          <a:endParaRPr lang="en-US"/>
        </a:p>
      </dgm:t>
    </dgm:pt>
    <dgm:pt modelId="{CCF99615-72B0-4BD0-9175-7584CD4FC901}">
      <dgm:prSet/>
      <dgm:spPr/>
      <dgm:t>
        <a:bodyPr/>
        <a:lstStyle/>
        <a:p>
          <a:r>
            <a:rPr lang="en-US"/>
            <a:t>to make it easier for patients to form long-term care plans. </a:t>
          </a:r>
        </a:p>
      </dgm:t>
    </dgm:pt>
    <dgm:pt modelId="{BD9C988E-E8F8-464A-AAF5-926299F44447}" type="parTrans" cxnId="{F8EB9C64-B0AB-40F4-84BB-5DFCB2EDB7E3}">
      <dgm:prSet/>
      <dgm:spPr/>
      <dgm:t>
        <a:bodyPr/>
        <a:lstStyle/>
        <a:p>
          <a:endParaRPr lang="en-US"/>
        </a:p>
      </dgm:t>
    </dgm:pt>
    <dgm:pt modelId="{569D4E15-EB26-40BF-97C6-FA8D9B2C57D4}" type="sibTrans" cxnId="{F8EB9C64-B0AB-40F4-84BB-5DFCB2EDB7E3}">
      <dgm:prSet/>
      <dgm:spPr/>
      <dgm:t>
        <a:bodyPr/>
        <a:lstStyle/>
        <a:p>
          <a:endParaRPr lang="en-US"/>
        </a:p>
      </dgm:t>
    </dgm:pt>
    <dgm:pt modelId="{74CB0233-EE38-4021-B18C-C7283DC3AA37}">
      <dgm:prSet/>
      <dgm:spPr/>
      <dgm:t>
        <a:bodyPr/>
        <a:lstStyle/>
        <a:p>
          <a:r>
            <a:rPr lang="en-US" dirty="0"/>
            <a:t>                                                                                               Educ, J. (2009)</a:t>
          </a:r>
        </a:p>
      </dgm:t>
    </dgm:pt>
    <dgm:pt modelId="{BB580945-9D48-41A7-A7D0-769497EAC414}" type="parTrans" cxnId="{E6EE154E-F5A5-41EE-A3E8-CD48AD90E3C9}">
      <dgm:prSet/>
      <dgm:spPr/>
      <dgm:t>
        <a:bodyPr/>
        <a:lstStyle/>
        <a:p>
          <a:endParaRPr lang="en-US"/>
        </a:p>
      </dgm:t>
    </dgm:pt>
    <dgm:pt modelId="{34113F05-1A91-4267-AFC3-231040930E01}" type="sibTrans" cxnId="{E6EE154E-F5A5-41EE-A3E8-CD48AD90E3C9}">
      <dgm:prSet/>
      <dgm:spPr/>
      <dgm:t>
        <a:bodyPr/>
        <a:lstStyle/>
        <a:p>
          <a:endParaRPr lang="en-US"/>
        </a:p>
      </dgm:t>
    </dgm:pt>
    <dgm:pt modelId="{86EC0BBF-A1E5-8A42-896B-0D8608AC5D72}" type="pres">
      <dgm:prSet presAssocID="{53E1FF06-8CF2-48EF-9571-35F9D1CE5150}" presName="linear" presStyleCnt="0">
        <dgm:presLayoutVars>
          <dgm:animLvl val="lvl"/>
          <dgm:resizeHandles val="exact"/>
        </dgm:presLayoutVars>
      </dgm:prSet>
      <dgm:spPr/>
    </dgm:pt>
    <dgm:pt modelId="{DD5F24AB-5007-5745-BCD1-75B1D959B26A}" type="pres">
      <dgm:prSet presAssocID="{DF909467-2571-46C6-A6DF-A0B4FF1E9029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6FF052D0-847C-AA47-8480-5F6DD0C1518D}" type="pres">
      <dgm:prSet presAssocID="{68548B46-DAA5-40AF-8C36-2E8F6D305EEC}" presName="spacer" presStyleCnt="0"/>
      <dgm:spPr/>
    </dgm:pt>
    <dgm:pt modelId="{1D62FE55-CA98-E14B-9FC4-EE82203A817B}" type="pres">
      <dgm:prSet presAssocID="{9AC395D8-BECB-4106-BBF6-8EF296533163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4B9281D1-6532-0749-927E-461CEB08EC43}" type="pres">
      <dgm:prSet presAssocID="{6F79DD63-193C-478A-BBFB-9F1D5D675BC6}" presName="spacer" presStyleCnt="0"/>
      <dgm:spPr/>
    </dgm:pt>
    <dgm:pt modelId="{CF77FE12-0B58-9549-B155-A88442AB9B7C}" type="pres">
      <dgm:prSet presAssocID="{9056BF72-B9F8-421A-BF44-09084F6C3360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AF148132-93A2-F746-A2B5-34CB13560859}" type="pres">
      <dgm:prSet presAssocID="{7C107D38-49E0-44E7-9FAC-7F59AC204516}" presName="spacer" presStyleCnt="0"/>
      <dgm:spPr/>
    </dgm:pt>
    <dgm:pt modelId="{A32FAAAF-2474-534C-B112-AB487D04FEE4}" type="pres">
      <dgm:prSet presAssocID="{51D75C94-2CC7-4656-B0A2-3B4E97D45092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F4F346C1-D652-4B4C-8F66-BFE42F35CBFF}" type="pres">
      <dgm:prSet presAssocID="{91866AE6-8063-4246-893C-5A336770AE24}" presName="spacer" presStyleCnt="0"/>
      <dgm:spPr/>
    </dgm:pt>
    <dgm:pt modelId="{66E71FFB-7C19-2D4F-A5EA-2B466AF808E6}" type="pres">
      <dgm:prSet presAssocID="{CCF99615-72B0-4BD0-9175-7584CD4FC901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CEA8D9A8-3F61-4640-A61D-C7DDA3A16DAC}" type="pres">
      <dgm:prSet presAssocID="{569D4E15-EB26-40BF-97C6-FA8D9B2C57D4}" presName="spacer" presStyleCnt="0"/>
      <dgm:spPr/>
    </dgm:pt>
    <dgm:pt modelId="{92BD0F62-0D59-1145-AD4C-BEF5CB5DE665}" type="pres">
      <dgm:prSet presAssocID="{74CB0233-EE38-4021-B18C-C7283DC3AA37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73C7DB07-E2BD-5D46-9E92-92FE7B9308D8}" type="presOf" srcId="{53E1FF06-8CF2-48EF-9571-35F9D1CE5150}" destId="{86EC0BBF-A1E5-8A42-896B-0D8608AC5D72}" srcOrd="0" destOrd="0" presId="urn:microsoft.com/office/officeart/2005/8/layout/vList2"/>
    <dgm:cxn modelId="{576DE048-93A5-4140-A904-786A0D7BA82A}" type="presOf" srcId="{CCF99615-72B0-4BD0-9175-7584CD4FC901}" destId="{66E71FFB-7C19-2D4F-A5EA-2B466AF808E6}" srcOrd="0" destOrd="0" presId="urn:microsoft.com/office/officeart/2005/8/layout/vList2"/>
    <dgm:cxn modelId="{E6EE154E-F5A5-41EE-A3E8-CD48AD90E3C9}" srcId="{53E1FF06-8CF2-48EF-9571-35F9D1CE5150}" destId="{74CB0233-EE38-4021-B18C-C7283DC3AA37}" srcOrd="5" destOrd="0" parTransId="{BB580945-9D48-41A7-A7D0-769497EAC414}" sibTransId="{34113F05-1A91-4267-AFC3-231040930E01}"/>
    <dgm:cxn modelId="{F8EB9C64-B0AB-40F4-84BB-5DFCB2EDB7E3}" srcId="{53E1FF06-8CF2-48EF-9571-35F9D1CE5150}" destId="{CCF99615-72B0-4BD0-9175-7584CD4FC901}" srcOrd="4" destOrd="0" parTransId="{BD9C988E-E8F8-464A-AAF5-926299F44447}" sibTransId="{569D4E15-EB26-40BF-97C6-FA8D9B2C57D4}"/>
    <dgm:cxn modelId="{09B35B7A-676C-4FDE-B149-4FCC51DE5589}" srcId="{53E1FF06-8CF2-48EF-9571-35F9D1CE5150}" destId="{DF909467-2571-46C6-A6DF-A0B4FF1E9029}" srcOrd="0" destOrd="0" parTransId="{747213A1-D944-445C-B73F-3C3A43BCB7FB}" sibTransId="{68548B46-DAA5-40AF-8C36-2E8F6D305EEC}"/>
    <dgm:cxn modelId="{CED40789-7D2E-46AA-8C07-9BD31575F15B}" srcId="{53E1FF06-8CF2-48EF-9571-35F9D1CE5150}" destId="{9056BF72-B9F8-421A-BF44-09084F6C3360}" srcOrd="2" destOrd="0" parTransId="{FB39C6E0-434B-4B0C-9EC5-8E0230C55086}" sibTransId="{7C107D38-49E0-44E7-9FAC-7F59AC204516}"/>
    <dgm:cxn modelId="{EA37018D-7668-0F4D-9BB5-97224431828F}" type="presOf" srcId="{9AC395D8-BECB-4106-BBF6-8EF296533163}" destId="{1D62FE55-CA98-E14B-9FC4-EE82203A817B}" srcOrd="0" destOrd="0" presId="urn:microsoft.com/office/officeart/2005/8/layout/vList2"/>
    <dgm:cxn modelId="{0C075F8D-4361-4300-886B-DED3CF8919C9}" srcId="{53E1FF06-8CF2-48EF-9571-35F9D1CE5150}" destId="{51D75C94-2CC7-4656-B0A2-3B4E97D45092}" srcOrd="3" destOrd="0" parTransId="{AB947E53-B948-40A4-B9D9-6B42EBE8F08B}" sibTransId="{91866AE6-8063-4246-893C-5A336770AE24}"/>
    <dgm:cxn modelId="{A598A591-A77B-F247-9582-BBB87298E870}" type="presOf" srcId="{74CB0233-EE38-4021-B18C-C7283DC3AA37}" destId="{92BD0F62-0D59-1145-AD4C-BEF5CB5DE665}" srcOrd="0" destOrd="0" presId="urn:microsoft.com/office/officeart/2005/8/layout/vList2"/>
    <dgm:cxn modelId="{94E75FBC-1ECB-C14F-81C3-4837EF763615}" type="presOf" srcId="{DF909467-2571-46C6-A6DF-A0B4FF1E9029}" destId="{DD5F24AB-5007-5745-BCD1-75B1D959B26A}" srcOrd="0" destOrd="0" presId="urn:microsoft.com/office/officeart/2005/8/layout/vList2"/>
    <dgm:cxn modelId="{96DD22C3-9E7B-4136-B962-5B994F1E1CBC}" srcId="{53E1FF06-8CF2-48EF-9571-35F9D1CE5150}" destId="{9AC395D8-BECB-4106-BBF6-8EF296533163}" srcOrd="1" destOrd="0" parTransId="{83FB5A9F-D836-446F-B783-1FAABCE220F8}" sibTransId="{6F79DD63-193C-478A-BBFB-9F1D5D675BC6}"/>
    <dgm:cxn modelId="{2340A0CF-6C89-1A40-8A9A-4864E8630441}" type="presOf" srcId="{9056BF72-B9F8-421A-BF44-09084F6C3360}" destId="{CF77FE12-0B58-9549-B155-A88442AB9B7C}" srcOrd="0" destOrd="0" presId="urn:microsoft.com/office/officeart/2005/8/layout/vList2"/>
    <dgm:cxn modelId="{D578C3F8-D1F0-4B43-9423-32AFBDF499D5}" type="presOf" srcId="{51D75C94-2CC7-4656-B0A2-3B4E97D45092}" destId="{A32FAAAF-2474-534C-B112-AB487D04FEE4}" srcOrd="0" destOrd="0" presId="urn:microsoft.com/office/officeart/2005/8/layout/vList2"/>
    <dgm:cxn modelId="{7C8ADB44-7523-3747-8273-D70607EC33AD}" type="presParOf" srcId="{86EC0BBF-A1E5-8A42-896B-0D8608AC5D72}" destId="{DD5F24AB-5007-5745-BCD1-75B1D959B26A}" srcOrd="0" destOrd="0" presId="urn:microsoft.com/office/officeart/2005/8/layout/vList2"/>
    <dgm:cxn modelId="{BA7F4B7F-A577-3440-9927-FCCAEC9A11FB}" type="presParOf" srcId="{86EC0BBF-A1E5-8A42-896B-0D8608AC5D72}" destId="{6FF052D0-847C-AA47-8480-5F6DD0C1518D}" srcOrd="1" destOrd="0" presId="urn:microsoft.com/office/officeart/2005/8/layout/vList2"/>
    <dgm:cxn modelId="{90D46099-6DD3-304F-97A6-E42A1BDED1F7}" type="presParOf" srcId="{86EC0BBF-A1E5-8A42-896B-0D8608AC5D72}" destId="{1D62FE55-CA98-E14B-9FC4-EE82203A817B}" srcOrd="2" destOrd="0" presId="urn:microsoft.com/office/officeart/2005/8/layout/vList2"/>
    <dgm:cxn modelId="{40B061BD-B3C9-E043-B6FD-5006AF6CB52A}" type="presParOf" srcId="{86EC0BBF-A1E5-8A42-896B-0D8608AC5D72}" destId="{4B9281D1-6532-0749-927E-461CEB08EC43}" srcOrd="3" destOrd="0" presId="urn:microsoft.com/office/officeart/2005/8/layout/vList2"/>
    <dgm:cxn modelId="{A2FA8B35-8C6F-C944-AD44-0D103BE9E1A1}" type="presParOf" srcId="{86EC0BBF-A1E5-8A42-896B-0D8608AC5D72}" destId="{CF77FE12-0B58-9549-B155-A88442AB9B7C}" srcOrd="4" destOrd="0" presId="urn:microsoft.com/office/officeart/2005/8/layout/vList2"/>
    <dgm:cxn modelId="{24F7A27A-1656-F243-B085-4C0FF32259D9}" type="presParOf" srcId="{86EC0BBF-A1E5-8A42-896B-0D8608AC5D72}" destId="{AF148132-93A2-F746-A2B5-34CB13560859}" srcOrd="5" destOrd="0" presId="urn:microsoft.com/office/officeart/2005/8/layout/vList2"/>
    <dgm:cxn modelId="{B8B7C659-526E-F348-A7FA-1EFDCB2A6CDD}" type="presParOf" srcId="{86EC0BBF-A1E5-8A42-896B-0D8608AC5D72}" destId="{A32FAAAF-2474-534C-B112-AB487D04FEE4}" srcOrd="6" destOrd="0" presId="urn:microsoft.com/office/officeart/2005/8/layout/vList2"/>
    <dgm:cxn modelId="{062D7EA6-6DCC-394D-AA12-1CB72E1A55AA}" type="presParOf" srcId="{86EC0BBF-A1E5-8A42-896B-0D8608AC5D72}" destId="{F4F346C1-D652-4B4C-8F66-BFE42F35CBFF}" srcOrd="7" destOrd="0" presId="urn:microsoft.com/office/officeart/2005/8/layout/vList2"/>
    <dgm:cxn modelId="{5FABD01B-AC2A-EB4B-A504-8C281BE5BF91}" type="presParOf" srcId="{86EC0BBF-A1E5-8A42-896B-0D8608AC5D72}" destId="{66E71FFB-7C19-2D4F-A5EA-2B466AF808E6}" srcOrd="8" destOrd="0" presId="urn:microsoft.com/office/officeart/2005/8/layout/vList2"/>
    <dgm:cxn modelId="{BD7BDC20-D5A2-6C46-9BE6-176E280F9D6B}" type="presParOf" srcId="{86EC0BBF-A1E5-8A42-896B-0D8608AC5D72}" destId="{CEA8D9A8-3F61-4640-A61D-C7DDA3A16DAC}" srcOrd="9" destOrd="0" presId="urn:microsoft.com/office/officeart/2005/8/layout/vList2"/>
    <dgm:cxn modelId="{A341CDCB-FF51-D441-9309-7065175F6826}" type="presParOf" srcId="{86EC0BBF-A1E5-8A42-896B-0D8608AC5D72}" destId="{92BD0F62-0D59-1145-AD4C-BEF5CB5DE665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F5F9E9E-0C6E-4FFB-8C0E-A68DBAA39922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1D15CD2E-0725-41B1-9D85-81AD57F35723}">
      <dgm:prSet/>
      <dgm:spPr/>
      <dgm:t>
        <a:bodyPr/>
        <a:lstStyle/>
        <a:p>
          <a:r>
            <a:rPr lang="en-US"/>
            <a:t>All obese or overweight hypertension people should be advised to think about losing weight in order to manage their condition.</a:t>
          </a:r>
        </a:p>
      </dgm:t>
    </dgm:pt>
    <dgm:pt modelId="{90EC16B7-FD68-46AC-A13B-C456E22092D5}" type="parTrans" cxnId="{A1B9087C-D702-499B-B3D3-801C4D7D80A8}">
      <dgm:prSet/>
      <dgm:spPr/>
      <dgm:t>
        <a:bodyPr/>
        <a:lstStyle/>
        <a:p>
          <a:endParaRPr lang="en-US"/>
        </a:p>
      </dgm:t>
    </dgm:pt>
    <dgm:pt modelId="{849CDDE3-0C24-4358-A02B-7CA4483F24DD}" type="sibTrans" cxnId="{A1B9087C-D702-499B-B3D3-801C4D7D80A8}">
      <dgm:prSet/>
      <dgm:spPr/>
      <dgm:t>
        <a:bodyPr/>
        <a:lstStyle/>
        <a:p>
          <a:endParaRPr lang="en-US"/>
        </a:p>
      </dgm:t>
    </dgm:pt>
    <dgm:pt modelId="{23F0CA04-C56E-4215-95CA-1F3F7DD56EDD}">
      <dgm:prSet/>
      <dgm:spPr/>
      <dgm:t>
        <a:bodyPr/>
        <a:lstStyle/>
        <a:p>
          <a:r>
            <a:rPr lang="en-US"/>
            <a:t>Adults should exercise in at least 150 minutes a week of aerobic exercise at a moderate level, such as cycling or fast walking.</a:t>
          </a:r>
        </a:p>
      </dgm:t>
    </dgm:pt>
    <dgm:pt modelId="{C69EAF7E-1030-4A9C-BDB3-E8F9FA32DA40}" type="parTrans" cxnId="{639A8E64-8E9B-4B86-A7D6-422CC215FDA1}">
      <dgm:prSet/>
      <dgm:spPr/>
      <dgm:t>
        <a:bodyPr/>
        <a:lstStyle/>
        <a:p>
          <a:endParaRPr lang="en-US"/>
        </a:p>
      </dgm:t>
    </dgm:pt>
    <dgm:pt modelId="{77267584-13D2-4518-82A1-37C3AE69598C}" type="sibTrans" cxnId="{639A8E64-8E9B-4B86-A7D6-422CC215FDA1}">
      <dgm:prSet/>
      <dgm:spPr/>
      <dgm:t>
        <a:bodyPr/>
        <a:lstStyle/>
        <a:p>
          <a:endParaRPr lang="en-US"/>
        </a:p>
      </dgm:t>
    </dgm:pt>
    <dgm:pt modelId="{40D9D5FF-7943-44E0-BB50-31D3D15C14D6}">
      <dgm:prSet/>
      <dgm:spPr/>
      <dgm:t>
        <a:bodyPr/>
        <a:lstStyle/>
        <a:p>
          <a:r>
            <a:rPr lang="en-US"/>
            <a:t>Adults should limit their daily salt intake to six grammes or less.</a:t>
          </a:r>
        </a:p>
      </dgm:t>
    </dgm:pt>
    <dgm:pt modelId="{979CFE49-7E3E-4DCF-B172-8B6146374070}" type="parTrans" cxnId="{BA0FC415-D877-44C3-8187-41C873146CD1}">
      <dgm:prSet/>
      <dgm:spPr/>
      <dgm:t>
        <a:bodyPr/>
        <a:lstStyle/>
        <a:p>
          <a:endParaRPr lang="en-US"/>
        </a:p>
      </dgm:t>
    </dgm:pt>
    <dgm:pt modelId="{78FB0C44-F9C2-490F-A8E3-AEF7A23FA423}" type="sibTrans" cxnId="{BA0FC415-D877-44C3-8187-41C873146CD1}">
      <dgm:prSet/>
      <dgm:spPr/>
      <dgm:t>
        <a:bodyPr/>
        <a:lstStyle/>
        <a:p>
          <a:endParaRPr lang="en-US"/>
        </a:p>
      </dgm:t>
    </dgm:pt>
    <dgm:pt modelId="{70ED06E1-6AB6-034E-BE01-0A18D09F5186}" type="pres">
      <dgm:prSet presAssocID="{3F5F9E9E-0C6E-4FFB-8C0E-A68DBAA39922}" presName="linear" presStyleCnt="0">
        <dgm:presLayoutVars>
          <dgm:animLvl val="lvl"/>
          <dgm:resizeHandles val="exact"/>
        </dgm:presLayoutVars>
      </dgm:prSet>
      <dgm:spPr/>
    </dgm:pt>
    <dgm:pt modelId="{0EC3A223-FADF-FB4C-B654-45457E99C97F}" type="pres">
      <dgm:prSet presAssocID="{1D15CD2E-0725-41B1-9D85-81AD57F35723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037B0E77-B671-1F4D-B31A-7A0B5235D9AE}" type="pres">
      <dgm:prSet presAssocID="{849CDDE3-0C24-4358-A02B-7CA4483F24DD}" presName="spacer" presStyleCnt="0"/>
      <dgm:spPr/>
    </dgm:pt>
    <dgm:pt modelId="{826A3A42-6F0A-3344-8C5D-4B470F5DE0EC}" type="pres">
      <dgm:prSet presAssocID="{23F0CA04-C56E-4215-95CA-1F3F7DD56EDD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42B61A34-02C3-7240-A0F7-F7910FB28C23}" type="pres">
      <dgm:prSet presAssocID="{77267584-13D2-4518-82A1-37C3AE69598C}" presName="spacer" presStyleCnt="0"/>
      <dgm:spPr/>
    </dgm:pt>
    <dgm:pt modelId="{4654A66F-9141-664A-9A5A-732B9E2627F5}" type="pres">
      <dgm:prSet presAssocID="{40D9D5FF-7943-44E0-BB50-31D3D15C14D6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9A6B3208-EE38-4B4D-B3CE-9A22F3789E38}" type="presOf" srcId="{40D9D5FF-7943-44E0-BB50-31D3D15C14D6}" destId="{4654A66F-9141-664A-9A5A-732B9E2627F5}" srcOrd="0" destOrd="0" presId="urn:microsoft.com/office/officeart/2005/8/layout/vList2"/>
    <dgm:cxn modelId="{BA0FC415-D877-44C3-8187-41C873146CD1}" srcId="{3F5F9E9E-0C6E-4FFB-8C0E-A68DBAA39922}" destId="{40D9D5FF-7943-44E0-BB50-31D3D15C14D6}" srcOrd="2" destOrd="0" parTransId="{979CFE49-7E3E-4DCF-B172-8B6146374070}" sibTransId="{78FB0C44-F9C2-490F-A8E3-AEF7A23FA423}"/>
    <dgm:cxn modelId="{639A8E64-8E9B-4B86-A7D6-422CC215FDA1}" srcId="{3F5F9E9E-0C6E-4FFB-8C0E-A68DBAA39922}" destId="{23F0CA04-C56E-4215-95CA-1F3F7DD56EDD}" srcOrd="1" destOrd="0" parTransId="{C69EAF7E-1030-4A9C-BDB3-E8F9FA32DA40}" sibTransId="{77267584-13D2-4518-82A1-37C3AE69598C}"/>
    <dgm:cxn modelId="{C4DACA6D-C381-F348-96D9-F48AB2A2E682}" type="presOf" srcId="{1D15CD2E-0725-41B1-9D85-81AD57F35723}" destId="{0EC3A223-FADF-FB4C-B654-45457E99C97F}" srcOrd="0" destOrd="0" presId="urn:microsoft.com/office/officeart/2005/8/layout/vList2"/>
    <dgm:cxn modelId="{A1B9087C-D702-499B-B3D3-801C4D7D80A8}" srcId="{3F5F9E9E-0C6E-4FFB-8C0E-A68DBAA39922}" destId="{1D15CD2E-0725-41B1-9D85-81AD57F35723}" srcOrd="0" destOrd="0" parTransId="{90EC16B7-FD68-46AC-A13B-C456E22092D5}" sibTransId="{849CDDE3-0C24-4358-A02B-7CA4483F24DD}"/>
    <dgm:cxn modelId="{C48EB3CD-DE27-5540-94ED-3B8D67A9AB2C}" type="presOf" srcId="{3F5F9E9E-0C6E-4FFB-8C0E-A68DBAA39922}" destId="{70ED06E1-6AB6-034E-BE01-0A18D09F5186}" srcOrd="0" destOrd="0" presId="urn:microsoft.com/office/officeart/2005/8/layout/vList2"/>
    <dgm:cxn modelId="{290006F2-29AA-4A42-A971-EBE53CEC948F}" type="presOf" srcId="{23F0CA04-C56E-4215-95CA-1F3F7DD56EDD}" destId="{826A3A42-6F0A-3344-8C5D-4B470F5DE0EC}" srcOrd="0" destOrd="0" presId="urn:microsoft.com/office/officeart/2005/8/layout/vList2"/>
    <dgm:cxn modelId="{89C4A78B-C2A3-5241-9F8A-F35971520043}" type="presParOf" srcId="{70ED06E1-6AB6-034E-BE01-0A18D09F5186}" destId="{0EC3A223-FADF-FB4C-B654-45457E99C97F}" srcOrd="0" destOrd="0" presId="urn:microsoft.com/office/officeart/2005/8/layout/vList2"/>
    <dgm:cxn modelId="{E75CBDAC-345C-E14F-903B-1B5E83CCBE6F}" type="presParOf" srcId="{70ED06E1-6AB6-034E-BE01-0A18D09F5186}" destId="{037B0E77-B671-1F4D-B31A-7A0B5235D9AE}" srcOrd="1" destOrd="0" presId="urn:microsoft.com/office/officeart/2005/8/layout/vList2"/>
    <dgm:cxn modelId="{1A24FE7B-1588-1747-AB70-A3110F6ED6E7}" type="presParOf" srcId="{70ED06E1-6AB6-034E-BE01-0A18D09F5186}" destId="{826A3A42-6F0A-3344-8C5D-4B470F5DE0EC}" srcOrd="2" destOrd="0" presId="urn:microsoft.com/office/officeart/2005/8/layout/vList2"/>
    <dgm:cxn modelId="{A6307195-4B58-4E48-921A-7870CF7D932B}" type="presParOf" srcId="{70ED06E1-6AB6-034E-BE01-0A18D09F5186}" destId="{42B61A34-02C3-7240-A0F7-F7910FB28C23}" srcOrd="3" destOrd="0" presId="urn:microsoft.com/office/officeart/2005/8/layout/vList2"/>
    <dgm:cxn modelId="{A63E5A5F-F949-F14B-8614-A0B04FF7EED9}" type="presParOf" srcId="{70ED06E1-6AB6-034E-BE01-0A18D09F5186}" destId="{4654A66F-9141-664A-9A5A-732B9E2627F5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4712C9E-AFA7-49D0-BC9E-2F8047E7B274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ECF8882-7FE4-4909-B63E-8FDFD22B9DE3}">
      <dgm:prSet/>
      <dgm:spPr/>
      <dgm:t>
        <a:bodyPr/>
        <a:lstStyle/>
        <a:p>
          <a:r>
            <a:rPr lang="en-US"/>
            <a:t>stress relief</a:t>
          </a:r>
        </a:p>
      </dgm:t>
    </dgm:pt>
    <dgm:pt modelId="{B674B9C7-73D2-409F-8A8F-08BFF465E272}" type="parTrans" cxnId="{EE94CDBD-C333-497A-90C1-0D61B4708E0C}">
      <dgm:prSet/>
      <dgm:spPr/>
      <dgm:t>
        <a:bodyPr/>
        <a:lstStyle/>
        <a:p>
          <a:endParaRPr lang="en-US"/>
        </a:p>
      </dgm:t>
    </dgm:pt>
    <dgm:pt modelId="{91B56968-8596-4E05-A4C8-385F256C72B0}" type="sibTrans" cxnId="{EE94CDBD-C333-497A-90C1-0D61B4708E0C}">
      <dgm:prSet/>
      <dgm:spPr/>
      <dgm:t>
        <a:bodyPr/>
        <a:lstStyle/>
        <a:p>
          <a:endParaRPr lang="en-US"/>
        </a:p>
      </dgm:t>
    </dgm:pt>
    <dgm:pt modelId="{2CA6AF77-5DAD-4025-827A-AD9BC216B933}">
      <dgm:prSet/>
      <dgm:spPr/>
      <dgm:t>
        <a:bodyPr/>
        <a:lstStyle/>
        <a:p>
          <a:r>
            <a:rPr lang="en-US"/>
            <a:t>pleasure</a:t>
          </a:r>
        </a:p>
      </dgm:t>
    </dgm:pt>
    <dgm:pt modelId="{B397AC12-EAF9-4300-973F-D97BD0DC2202}" type="parTrans" cxnId="{3DD9F7DA-94EF-4F5A-89FD-9C0BD9009FB4}">
      <dgm:prSet/>
      <dgm:spPr/>
      <dgm:t>
        <a:bodyPr/>
        <a:lstStyle/>
        <a:p>
          <a:endParaRPr lang="en-US"/>
        </a:p>
      </dgm:t>
    </dgm:pt>
    <dgm:pt modelId="{82B1E5D0-B41D-4086-8135-B9EFE93E5D50}" type="sibTrans" cxnId="{3DD9F7DA-94EF-4F5A-89FD-9C0BD9009FB4}">
      <dgm:prSet/>
      <dgm:spPr/>
      <dgm:t>
        <a:bodyPr/>
        <a:lstStyle/>
        <a:p>
          <a:endParaRPr lang="en-US"/>
        </a:p>
      </dgm:t>
    </dgm:pt>
    <dgm:pt modelId="{9A35A110-50BA-4BBE-9D36-2772D20A902D}">
      <dgm:prSet/>
      <dgm:spPr/>
      <dgm:t>
        <a:bodyPr/>
        <a:lstStyle/>
        <a:p>
          <a:r>
            <a:rPr lang="en-US"/>
            <a:t>social situation</a:t>
          </a:r>
        </a:p>
      </dgm:t>
    </dgm:pt>
    <dgm:pt modelId="{F31E36E1-D15F-4BA6-A443-89AD9B5675C1}" type="parTrans" cxnId="{C6207726-04A3-4402-9E41-B6FE0E5D3D2D}">
      <dgm:prSet/>
      <dgm:spPr/>
      <dgm:t>
        <a:bodyPr/>
        <a:lstStyle/>
        <a:p>
          <a:endParaRPr lang="en-US"/>
        </a:p>
      </dgm:t>
    </dgm:pt>
    <dgm:pt modelId="{503A5146-2D83-4182-AA58-08256D240E71}" type="sibTrans" cxnId="{C6207726-04A3-4402-9E41-B6FE0E5D3D2D}">
      <dgm:prSet/>
      <dgm:spPr/>
      <dgm:t>
        <a:bodyPr/>
        <a:lstStyle/>
        <a:p>
          <a:endParaRPr lang="en-US"/>
        </a:p>
      </dgm:t>
    </dgm:pt>
    <dgm:pt modelId="{2AE323BE-A750-4DEA-87DB-7774FFEEBE1F}">
      <dgm:prSet/>
      <dgm:spPr/>
      <dgm:t>
        <a:bodyPr/>
        <a:lstStyle/>
        <a:p>
          <a:r>
            <a:rPr lang="en-GB"/>
            <a:t>                                                    Ockene, I. Miller, N. (1997)</a:t>
          </a:r>
          <a:endParaRPr lang="en-US"/>
        </a:p>
      </dgm:t>
    </dgm:pt>
    <dgm:pt modelId="{ADE6F4CF-2019-4957-A229-C34458D1C8F9}" type="parTrans" cxnId="{1E3F66D4-8BB0-4312-A715-C28E9D7FAA9E}">
      <dgm:prSet/>
      <dgm:spPr/>
      <dgm:t>
        <a:bodyPr/>
        <a:lstStyle/>
        <a:p>
          <a:endParaRPr lang="en-US"/>
        </a:p>
      </dgm:t>
    </dgm:pt>
    <dgm:pt modelId="{9C396D71-41A0-4838-97F6-9F6CBF496439}" type="sibTrans" cxnId="{1E3F66D4-8BB0-4312-A715-C28E9D7FAA9E}">
      <dgm:prSet/>
      <dgm:spPr/>
      <dgm:t>
        <a:bodyPr/>
        <a:lstStyle/>
        <a:p>
          <a:endParaRPr lang="en-US"/>
        </a:p>
      </dgm:t>
    </dgm:pt>
    <dgm:pt modelId="{BB89CBE5-4D9B-1640-81DD-D890F6C23330}" type="pres">
      <dgm:prSet presAssocID="{F4712C9E-AFA7-49D0-BC9E-2F8047E7B274}" presName="outerComposite" presStyleCnt="0">
        <dgm:presLayoutVars>
          <dgm:chMax val="5"/>
          <dgm:dir/>
          <dgm:resizeHandles val="exact"/>
        </dgm:presLayoutVars>
      </dgm:prSet>
      <dgm:spPr/>
    </dgm:pt>
    <dgm:pt modelId="{8841FD36-9596-1E4B-9BDB-A0B58AD2091F}" type="pres">
      <dgm:prSet presAssocID="{F4712C9E-AFA7-49D0-BC9E-2F8047E7B274}" presName="dummyMaxCanvas" presStyleCnt="0">
        <dgm:presLayoutVars/>
      </dgm:prSet>
      <dgm:spPr/>
    </dgm:pt>
    <dgm:pt modelId="{4BCA682C-1E70-A540-B7AD-0F66C1EBF631}" type="pres">
      <dgm:prSet presAssocID="{F4712C9E-AFA7-49D0-BC9E-2F8047E7B274}" presName="FourNodes_1" presStyleLbl="node1" presStyleIdx="0" presStyleCnt="4">
        <dgm:presLayoutVars>
          <dgm:bulletEnabled val="1"/>
        </dgm:presLayoutVars>
      </dgm:prSet>
      <dgm:spPr/>
    </dgm:pt>
    <dgm:pt modelId="{E7FB29D1-1EBF-E74C-9F0D-9F857ED65989}" type="pres">
      <dgm:prSet presAssocID="{F4712C9E-AFA7-49D0-BC9E-2F8047E7B274}" presName="FourNodes_2" presStyleLbl="node1" presStyleIdx="1" presStyleCnt="4">
        <dgm:presLayoutVars>
          <dgm:bulletEnabled val="1"/>
        </dgm:presLayoutVars>
      </dgm:prSet>
      <dgm:spPr/>
    </dgm:pt>
    <dgm:pt modelId="{2526B893-61FE-5549-9FAE-1E958B7273AF}" type="pres">
      <dgm:prSet presAssocID="{F4712C9E-AFA7-49D0-BC9E-2F8047E7B274}" presName="FourNodes_3" presStyleLbl="node1" presStyleIdx="2" presStyleCnt="4">
        <dgm:presLayoutVars>
          <dgm:bulletEnabled val="1"/>
        </dgm:presLayoutVars>
      </dgm:prSet>
      <dgm:spPr/>
    </dgm:pt>
    <dgm:pt modelId="{9E5042A2-95B4-DA4F-AA1C-446CC90C182A}" type="pres">
      <dgm:prSet presAssocID="{F4712C9E-AFA7-49D0-BC9E-2F8047E7B274}" presName="FourNodes_4" presStyleLbl="node1" presStyleIdx="3" presStyleCnt="4">
        <dgm:presLayoutVars>
          <dgm:bulletEnabled val="1"/>
        </dgm:presLayoutVars>
      </dgm:prSet>
      <dgm:spPr/>
    </dgm:pt>
    <dgm:pt modelId="{9921A936-5B9F-AB42-9630-2F374DBDC842}" type="pres">
      <dgm:prSet presAssocID="{F4712C9E-AFA7-49D0-BC9E-2F8047E7B274}" presName="FourConn_1-2" presStyleLbl="fgAccFollowNode1" presStyleIdx="0" presStyleCnt="3">
        <dgm:presLayoutVars>
          <dgm:bulletEnabled val="1"/>
        </dgm:presLayoutVars>
      </dgm:prSet>
      <dgm:spPr/>
    </dgm:pt>
    <dgm:pt modelId="{59824F87-C27D-0B44-87A6-44FE9C5B59D5}" type="pres">
      <dgm:prSet presAssocID="{F4712C9E-AFA7-49D0-BC9E-2F8047E7B274}" presName="FourConn_2-3" presStyleLbl="fgAccFollowNode1" presStyleIdx="1" presStyleCnt="3">
        <dgm:presLayoutVars>
          <dgm:bulletEnabled val="1"/>
        </dgm:presLayoutVars>
      </dgm:prSet>
      <dgm:spPr/>
    </dgm:pt>
    <dgm:pt modelId="{808655DB-DED7-4A4E-B4B4-49AC8098896A}" type="pres">
      <dgm:prSet presAssocID="{F4712C9E-AFA7-49D0-BC9E-2F8047E7B274}" presName="FourConn_3-4" presStyleLbl="fgAccFollowNode1" presStyleIdx="2" presStyleCnt="3">
        <dgm:presLayoutVars>
          <dgm:bulletEnabled val="1"/>
        </dgm:presLayoutVars>
      </dgm:prSet>
      <dgm:spPr/>
    </dgm:pt>
    <dgm:pt modelId="{8509DAE4-A889-4045-88DE-D3725996592D}" type="pres">
      <dgm:prSet presAssocID="{F4712C9E-AFA7-49D0-BC9E-2F8047E7B274}" presName="FourNodes_1_text" presStyleLbl="node1" presStyleIdx="3" presStyleCnt="4">
        <dgm:presLayoutVars>
          <dgm:bulletEnabled val="1"/>
        </dgm:presLayoutVars>
      </dgm:prSet>
      <dgm:spPr/>
    </dgm:pt>
    <dgm:pt modelId="{80EF6418-EBD5-3146-BCC9-8C5C1155DE9B}" type="pres">
      <dgm:prSet presAssocID="{F4712C9E-AFA7-49D0-BC9E-2F8047E7B274}" presName="FourNodes_2_text" presStyleLbl="node1" presStyleIdx="3" presStyleCnt="4">
        <dgm:presLayoutVars>
          <dgm:bulletEnabled val="1"/>
        </dgm:presLayoutVars>
      </dgm:prSet>
      <dgm:spPr/>
    </dgm:pt>
    <dgm:pt modelId="{EDEC96B9-172E-2846-BD39-73FD9FE79D1A}" type="pres">
      <dgm:prSet presAssocID="{F4712C9E-AFA7-49D0-BC9E-2F8047E7B274}" presName="FourNodes_3_text" presStyleLbl="node1" presStyleIdx="3" presStyleCnt="4">
        <dgm:presLayoutVars>
          <dgm:bulletEnabled val="1"/>
        </dgm:presLayoutVars>
      </dgm:prSet>
      <dgm:spPr/>
    </dgm:pt>
    <dgm:pt modelId="{9273159D-CF98-ED42-BF3F-53248088E172}" type="pres">
      <dgm:prSet presAssocID="{F4712C9E-AFA7-49D0-BC9E-2F8047E7B274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5616C406-2F02-D54C-8CB8-C9F2021EDF53}" type="presOf" srcId="{9A35A110-50BA-4BBE-9D36-2772D20A902D}" destId="{2526B893-61FE-5549-9FAE-1E958B7273AF}" srcOrd="0" destOrd="0" presId="urn:microsoft.com/office/officeart/2005/8/layout/vProcess5"/>
    <dgm:cxn modelId="{A7717723-20D6-5C44-BCA3-8FD5EE147359}" type="presOf" srcId="{2CA6AF77-5DAD-4025-827A-AD9BC216B933}" destId="{E7FB29D1-1EBF-E74C-9F0D-9F857ED65989}" srcOrd="0" destOrd="0" presId="urn:microsoft.com/office/officeart/2005/8/layout/vProcess5"/>
    <dgm:cxn modelId="{C6207726-04A3-4402-9E41-B6FE0E5D3D2D}" srcId="{F4712C9E-AFA7-49D0-BC9E-2F8047E7B274}" destId="{9A35A110-50BA-4BBE-9D36-2772D20A902D}" srcOrd="2" destOrd="0" parTransId="{F31E36E1-D15F-4BA6-A443-89AD9B5675C1}" sibTransId="{503A5146-2D83-4182-AA58-08256D240E71}"/>
    <dgm:cxn modelId="{E4816448-62BA-CF42-993A-781C5CD2F48E}" type="presOf" srcId="{2AE323BE-A750-4DEA-87DB-7774FFEEBE1F}" destId="{9273159D-CF98-ED42-BF3F-53248088E172}" srcOrd="1" destOrd="0" presId="urn:microsoft.com/office/officeart/2005/8/layout/vProcess5"/>
    <dgm:cxn modelId="{8D3DD749-BC4D-F742-A93E-E287E66AEE30}" type="presOf" srcId="{0ECF8882-7FE4-4909-B63E-8FDFD22B9DE3}" destId="{4BCA682C-1E70-A540-B7AD-0F66C1EBF631}" srcOrd="0" destOrd="0" presId="urn:microsoft.com/office/officeart/2005/8/layout/vProcess5"/>
    <dgm:cxn modelId="{26B9DD5E-96B4-5844-859F-306668E9E977}" type="presOf" srcId="{2CA6AF77-5DAD-4025-827A-AD9BC216B933}" destId="{80EF6418-EBD5-3146-BCC9-8C5C1155DE9B}" srcOrd="1" destOrd="0" presId="urn:microsoft.com/office/officeart/2005/8/layout/vProcess5"/>
    <dgm:cxn modelId="{A39BFD70-9A35-8447-B864-B31267FC8573}" type="presOf" srcId="{F4712C9E-AFA7-49D0-BC9E-2F8047E7B274}" destId="{BB89CBE5-4D9B-1640-81DD-D890F6C23330}" srcOrd="0" destOrd="0" presId="urn:microsoft.com/office/officeart/2005/8/layout/vProcess5"/>
    <dgm:cxn modelId="{C0685F8A-10F7-A649-9E78-A7DEA59668C5}" type="presOf" srcId="{9A35A110-50BA-4BBE-9D36-2772D20A902D}" destId="{EDEC96B9-172E-2846-BD39-73FD9FE79D1A}" srcOrd="1" destOrd="0" presId="urn:microsoft.com/office/officeart/2005/8/layout/vProcess5"/>
    <dgm:cxn modelId="{95C299AA-0DC7-634F-9286-DF0D34414AF0}" type="presOf" srcId="{503A5146-2D83-4182-AA58-08256D240E71}" destId="{808655DB-DED7-4A4E-B4B4-49AC8098896A}" srcOrd="0" destOrd="0" presId="urn:microsoft.com/office/officeart/2005/8/layout/vProcess5"/>
    <dgm:cxn modelId="{EE94CDBD-C333-497A-90C1-0D61B4708E0C}" srcId="{F4712C9E-AFA7-49D0-BC9E-2F8047E7B274}" destId="{0ECF8882-7FE4-4909-B63E-8FDFD22B9DE3}" srcOrd="0" destOrd="0" parTransId="{B674B9C7-73D2-409F-8A8F-08BFF465E272}" sibTransId="{91B56968-8596-4E05-A4C8-385F256C72B0}"/>
    <dgm:cxn modelId="{DEB566D3-5431-234C-AE7D-540AFFF8337B}" type="presOf" srcId="{2AE323BE-A750-4DEA-87DB-7774FFEEBE1F}" destId="{9E5042A2-95B4-DA4F-AA1C-446CC90C182A}" srcOrd="0" destOrd="0" presId="urn:microsoft.com/office/officeart/2005/8/layout/vProcess5"/>
    <dgm:cxn modelId="{2C150BD4-708C-2643-BEB9-30DE6D1B0ADC}" type="presOf" srcId="{0ECF8882-7FE4-4909-B63E-8FDFD22B9DE3}" destId="{8509DAE4-A889-4045-88DE-D3725996592D}" srcOrd="1" destOrd="0" presId="urn:microsoft.com/office/officeart/2005/8/layout/vProcess5"/>
    <dgm:cxn modelId="{1E3F66D4-8BB0-4312-A715-C28E9D7FAA9E}" srcId="{F4712C9E-AFA7-49D0-BC9E-2F8047E7B274}" destId="{2AE323BE-A750-4DEA-87DB-7774FFEEBE1F}" srcOrd="3" destOrd="0" parTransId="{ADE6F4CF-2019-4957-A229-C34458D1C8F9}" sibTransId="{9C396D71-41A0-4838-97F6-9F6CBF496439}"/>
    <dgm:cxn modelId="{2659CBD8-4C8A-7D42-B8D5-1F8553A30C29}" type="presOf" srcId="{91B56968-8596-4E05-A4C8-385F256C72B0}" destId="{9921A936-5B9F-AB42-9630-2F374DBDC842}" srcOrd="0" destOrd="0" presId="urn:microsoft.com/office/officeart/2005/8/layout/vProcess5"/>
    <dgm:cxn modelId="{3DD9F7DA-94EF-4F5A-89FD-9C0BD9009FB4}" srcId="{F4712C9E-AFA7-49D0-BC9E-2F8047E7B274}" destId="{2CA6AF77-5DAD-4025-827A-AD9BC216B933}" srcOrd="1" destOrd="0" parTransId="{B397AC12-EAF9-4300-973F-D97BD0DC2202}" sibTransId="{82B1E5D0-B41D-4086-8135-B9EFE93E5D50}"/>
    <dgm:cxn modelId="{7059A8DF-F725-744C-B144-5B1BB4D6EEE3}" type="presOf" srcId="{82B1E5D0-B41D-4086-8135-B9EFE93E5D50}" destId="{59824F87-C27D-0B44-87A6-44FE9C5B59D5}" srcOrd="0" destOrd="0" presId="urn:microsoft.com/office/officeart/2005/8/layout/vProcess5"/>
    <dgm:cxn modelId="{90C76521-4B10-7F45-8CD0-91133C74CED3}" type="presParOf" srcId="{BB89CBE5-4D9B-1640-81DD-D890F6C23330}" destId="{8841FD36-9596-1E4B-9BDB-A0B58AD2091F}" srcOrd="0" destOrd="0" presId="urn:microsoft.com/office/officeart/2005/8/layout/vProcess5"/>
    <dgm:cxn modelId="{C2F00985-3F04-0344-9034-BBB9B5D4E1F5}" type="presParOf" srcId="{BB89CBE5-4D9B-1640-81DD-D890F6C23330}" destId="{4BCA682C-1E70-A540-B7AD-0F66C1EBF631}" srcOrd="1" destOrd="0" presId="urn:microsoft.com/office/officeart/2005/8/layout/vProcess5"/>
    <dgm:cxn modelId="{ECA4468A-7279-194C-BF13-27C9A225E1EF}" type="presParOf" srcId="{BB89CBE5-4D9B-1640-81DD-D890F6C23330}" destId="{E7FB29D1-1EBF-E74C-9F0D-9F857ED65989}" srcOrd="2" destOrd="0" presId="urn:microsoft.com/office/officeart/2005/8/layout/vProcess5"/>
    <dgm:cxn modelId="{6769D670-AD52-DA49-88A2-9BDE5246A9AD}" type="presParOf" srcId="{BB89CBE5-4D9B-1640-81DD-D890F6C23330}" destId="{2526B893-61FE-5549-9FAE-1E958B7273AF}" srcOrd="3" destOrd="0" presId="urn:microsoft.com/office/officeart/2005/8/layout/vProcess5"/>
    <dgm:cxn modelId="{B751F8C5-0080-C040-B1C2-79C7E30BAD83}" type="presParOf" srcId="{BB89CBE5-4D9B-1640-81DD-D890F6C23330}" destId="{9E5042A2-95B4-DA4F-AA1C-446CC90C182A}" srcOrd="4" destOrd="0" presId="urn:microsoft.com/office/officeart/2005/8/layout/vProcess5"/>
    <dgm:cxn modelId="{53637B31-9805-E049-ACE7-00223E15ADC4}" type="presParOf" srcId="{BB89CBE5-4D9B-1640-81DD-D890F6C23330}" destId="{9921A936-5B9F-AB42-9630-2F374DBDC842}" srcOrd="5" destOrd="0" presId="urn:microsoft.com/office/officeart/2005/8/layout/vProcess5"/>
    <dgm:cxn modelId="{B93E5A4D-323C-6E4E-9995-726DE42B1000}" type="presParOf" srcId="{BB89CBE5-4D9B-1640-81DD-D890F6C23330}" destId="{59824F87-C27D-0B44-87A6-44FE9C5B59D5}" srcOrd="6" destOrd="0" presId="urn:microsoft.com/office/officeart/2005/8/layout/vProcess5"/>
    <dgm:cxn modelId="{6B829173-6DEC-8B48-931C-6BD221FC84A6}" type="presParOf" srcId="{BB89CBE5-4D9B-1640-81DD-D890F6C23330}" destId="{808655DB-DED7-4A4E-B4B4-49AC8098896A}" srcOrd="7" destOrd="0" presId="urn:microsoft.com/office/officeart/2005/8/layout/vProcess5"/>
    <dgm:cxn modelId="{4B68AD94-F91F-104F-ADC0-1C5D1947A8CC}" type="presParOf" srcId="{BB89CBE5-4D9B-1640-81DD-D890F6C23330}" destId="{8509DAE4-A889-4045-88DE-D3725996592D}" srcOrd="8" destOrd="0" presId="urn:microsoft.com/office/officeart/2005/8/layout/vProcess5"/>
    <dgm:cxn modelId="{DD99CAD6-CDD0-0347-A288-930C1089359E}" type="presParOf" srcId="{BB89CBE5-4D9B-1640-81DD-D890F6C23330}" destId="{80EF6418-EBD5-3146-BCC9-8C5C1155DE9B}" srcOrd="9" destOrd="0" presId="urn:microsoft.com/office/officeart/2005/8/layout/vProcess5"/>
    <dgm:cxn modelId="{F45907D2-0EFD-2E47-B28D-EB96A5B65FAF}" type="presParOf" srcId="{BB89CBE5-4D9B-1640-81DD-D890F6C23330}" destId="{EDEC96B9-172E-2846-BD39-73FD9FE79D1A}" srcOrd="10" destOrd="0" presId="urn:microsoft.com/office/officeart/2005/8/layout/vProcess5"/>
    <dgm:cxn modelId="{74DE292C-01C6-A949-A2E2-BA84E4C217B7}" type="presParOf" srcId="{BB89CBE5-4D9B-1640-81DD-D890F6C23330}" destId="{9273159D-CF98-ED42-BF3F-53248088E172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5F24AB-5007-5745-BCD1-75B1D959B26A}">
      <dsp:nvSpPr>
        <dsp:cNvPr id="0" name=""/>
        <dsp:cNvSpPr/>
      </dsp:nvSpPr>
      <dsp:spPr>
        <a:xfrm>
          <a:off x="0" y="828859"/>
          <a:ext cx="6666833" cy="59670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Nursing research is crucial to the nursing profession and is required for ongoing developments that support the delivery of the best possible nursing care.</a:t>
          </a:r>
        </a:p>
      </dsp:txBody>
      <dsp:txXfrm>
        <a:off x="29128" y="857987"/>
        <a:ext cx="6608577" cy="538444"/>
      </dsp:txXfrm>
    </dsp:sp>
    <dsp:sp modelId="{1D62FE55-CA98-E14B-9FC4-EE82203A817B}">
      <dsp:nvSpPr>
        <dsp:cNvPr id="0" name=""/>
        <dsp:cNvSpPr/>
      </dsp:nvSpPr>
      <dsp:spPr>
        <a:xfrm>
          <a:off x="0" y="1468759"/>
          <a:ext cx="6666833" cy="596700"/>
        </a:xfrm>
        <a:prstGeom prst="roundRect">
          <a:avLst/>
        </a:prstGeom>
        <a:gradFill rotWithShape="0">
          <a:gsLst>
            <a:gs pos="0">
              <a:schemeClr val="accent5">
                <a:hueOff val="-1351709"/>
                <a:satOff val="-3484"/>
                <a:lumOff val="-235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351709"/>
                <a:satOff val="-3484"/>
                <a:lumOff val="-235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351709"/>
                <a:satOff val="-3484"/>
                <a:lumOff val="-235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Nursing research is a vital part of the educational process since it has a significant impact on both present and future professional nursing practise</a:t>
          </a:r>
          <a:endParaRPr lang="en-US" sz="1500" kern="1200"/>
        </a:p>
      </dsp:txBody>
      <dsp:txXfrm>
        <a:off x="29128" y="1497887"/>
        <a:ext cx="6608577" cy="538444"/>
      </dsp:txXfrm>
    </dsp:sp>
    <dsp:sp modelId="{CF77FE12-0B58-9549-B155-A88442AB9B7C}">
      <dsp:nvSpPr>
        <dsp:cNvPr id="0" name=""/>
        <dsp:cNvSpPr/>
      </dsp:nvSpPr>
      <dsp:spPr>
        <a:xfrm>
          <a:off x="0" y="2108659"/>
          <a:ext cx="6666833" cy="596700"/>
        </a:xfrm>
        <a:prstGeom prst="roundRect">
          <a:avLst/>
        </a:prstGeom>
        <a:gradFill rotWithShape="0">
          <a:gsLst>
            <a:gs pos="0">
              <a:schemeClr val="accent5">
                <a:hueOff val="-2703417"/>
                <a:satOff val="-6968"/>
                <a:lumOff val="-470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703417"/>
                <a:satOff val="-6968"/>
                <a:lumOff val="-470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703417"/>
                <a:satOff val="-6968"/>
                <a:lumOff val="-470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Nursing research is aims to decrease medical errors, improve safety and decrease death rates.</a:t>
          </a:r>
        </a:p>
      </dsp:txBody>
      <dsp:txXfrm>
        <a:off x="29128" y="2137787"/>
        <a:ext cx="6608577" cy="538444"/>
      </dsp:txXfrm>
    </dsp:sp>
    <dsp:sp modelId="{A32FAAAF-2474-534C-B112-AB487D04FEE4}">
      <dsp:nvSpPr>
        <dsp:cNvPr id="0" name=""/>
        <dsp:cNvSpPr/>
      </dsp:nvSpPr>
      <dsp:spPr>
        <a:xfrm>
          <a:off x="0" y="2748559"/>
          <a:ext cx="6666833" cy="596700"/>
        </a:xfrm>
        <a:prstGeom prst="roundRect">
          <a:avLst/>
        </a:prstGeom>
        <a:gradFill rotWithShape="0">
          <a:gsLst>
            <a:gs pos="0">
              <a:schemeClr val="accent5">
                <a:hueOff val="-4055126"/>
                <a:satOff val="-10451"/>
                <a:lumOff val="-705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055126"/>
                <a:satOff val="-10451"/>
                <a:lumOff val="-705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055126"/>
                <a:satOff val="-10451"/>
                <a:lumOff val="-705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to determine critical health outcomes, assess patients, and help diagnose.</a:t>
          </a:r>
        </a:p>
      </dsp:txBody>
      <dsp:txXfrm>
        <a:off x="29128" y="2777687"/>
        <a:ext cx="6608577" cy="538444"/>
      </dsp:txXfrm>
    </dsp:sp>
    <dsp:sp modelId="{66E71FFB-7C19-2D4F-A5EA-2B466AF808E6}">
      <dsp:nvSpPr>
        <dsp:cNvPr id="0" name=""/>
        <dsp:cNvSpPr/>
      </dsp:nvSpPr>
      <dsp:spPr>
        <a:xfrm>
          <a:off x="0" y="3388460"/>
          <a:ext cx="6666833" cy="596700"/>
        </a:xfrm>
        <a:prstGeom prst="roundRect">
          <a:avLst/>
        </a:prstGeom>
        <a:gradFill rotWithShape="0">
          <a:gsLst>
            <a:gs pos="0">
              <a:schemeClr val="accent5">
                <a:hueOff val="-5406834"/>
                <a:satOff val="-13935"/>
                <a:lumOff val="-941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5406834"/>
                <a:satOff val="-13935"/>
                <a:lumOff val="-941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5406834"/>
                <a:satOff val="-13935"/>
                <a:lumOff val="-941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to make it easier for patients to form long-term care plans. </a:t>
          </a:r>
        </a:p>
      </dsp:txBody>
      <dsp:txXfrm>
        <a:off x="29128" y="3417588"/>
        <a:ext cx="6608577" cy="538444"/>
      </dsp:txXfrm>
    </dsp:sp>
    <dsp:sp modelId="{92BD0F62-0D59-1145-AD4C-BEF5CB5DE665}">
      <dsp:nvSpPr>
        <dsp:cNvPr id="0" name=""/>
        <dsp:cNvSpPr/>
      </dsp:nvSpPr>
      <dsp:spPr>
        <a:xfrm>
          <a:off x="0" y="4028360"/>
          <a:ext cx="6666833" cy="596700"/>
        </a:xfrm>
        <a:prstGeom prst="round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                                                                                               Educ, J. (2009)</a:t>
          </a:r>
        </a:p>
      </dsp:txBody>
      <dsp:txXfrm>
        <a:off x="29128" y="4057488"/>
        <a:ext cx="6608577" cy="53844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C3A223-FADF-FB4C-B654-45457E99C97F}">
      <dsp:nvSpPr>
        <dsp:cNvPr id="0" name=""/>
        <dsp:cNvSpPr/>
      </dsp:nvSpPr>
      <dsp:spPr>
        <a:xfrm>
          <a:off x="0" y="507469"/>
          <a:ext cx="6666833" cy="142974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All obese or overweight hypertension people should be advised to think about losing weight in order to manage their condition.</a:t>
          </a:r>
        </a:p>
      </dsp:txBody>
      <dsp:txXfrm>
        <a:off x="69794" y="577263"/>
        <a:ext cx="6527245" cy="1290152"/>
      </dsp:txXfrm>
    </dsp:sp>
    <dsp:sp modelId="{826A3A42-6F0A-3344-8C5D-4B470F5DE0EC}">
      <dsp:nvSpPr>
        <dsp:cNvPr id="0" name=""/>
        <dsp:cNvSpPr/>
      </dsp:nvSpPr>
      <dsp:spPr>
        <a:xfrm>
          <a:off x="0" y="2012089"/>
          <a:ext cx="6666833" cy="1429740"/>
        </a:xfrm>
        <a:prstGeom prst="roundRect">
          <a:avLst/>
        </a:prstGeom>
        <a:gradFill rotWithShape="0">
          <a:gsLst>
            <a:gs pos="0">
              <a:schemeClr val="accent5">
                <a:hueOff val="-3379271"/>
                <a:satOff val="-8710"/>
                <a:lumOff val="-588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379271"/>
                <a:satOff val="-8710"/>
                <a:lumOff val="-588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379271"/>
                <a:satOff val="-8710"/>
                <a:lumOff val="-588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Adults should exercise in at least 150 minutes a week of aerobic exercise at a moderate level, such as cycling or fast walking.</a:t>
          </a:r>
        </a:p>
      </dsp:txBody>
      <dsp:txXfrm>
        <a:off x="69794" y="2081883"/>
        <a:ext cx="6527245" cy="1290152"/>
      </dsp:txXfrm>
    </dsp:sp>
    <dsp:sp modelId="{4654A66F-9141-664A-9A5A-732B9E2627F5}">
      <dsp:nvSpPr>
        <dsp:cNvPr id="0" name=""/>
        <dsp:cNvSpPr/>
      </dsp:nvSpPr>
      <dsp:spPr>
        <a:xfrm>
          <a:off x="0" y="3516710"/>
          <a:ext cx="6666833" cy="1429740"/>
        </a:xfrm>
        <a:prstGeom prst="round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Adults should limit their daily salt intake to six grammes or less.</a:t>
          </a:r>
        </a:p>
      </dsp:txBody>
      <dsp:txXfrm>
        <a:off x="69794" y="3586504"/>
        <a:ext cx="6527245" cy="129015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CA682C-1E70-A540-B7AD-0F66C1EBF631}">
      <dsp:nvSpPr>
        <dsp:cNvPr id="0" name=""/>
        <dsp:cNvSpPr/>
      </dsp:nvSpPr>
      <dsp:spPr>
        <a:xfrm>
          <a:off x="0" y="0"/>
          <a:ext cx="8742263" cy="81166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stress relief</a:t>
          </a:r>
        </a:p>
      </dsp:txBody>
      <dsp:txXfrm>
        <a:off x="23773" y="23773"/>
        <a:ext cx="7797822" cy="764123"/>
      </dsp:txXfrm>
    </dsp:sp>
    <dsp:sp modelId="{E7FB29D1-1EBF-E74C-9F0D-9F857ED65989}">
      <dsp:nvSpPr>
        <dsp:cNvPr id="0" name=""/>
        <dsp:cNvSpPr/>
      </dsp:nvSpPr>
      <dsp:spPr>
        <a:xfrm>
          <a:off x="732164" y="959245"/>
          <a:ext cx="8742263" cy="811669"/>
        </a:xfrm>
        <a:prstGeom prst="roundRect">
          <a:avLst>
            <a:gd name="adj" fmla="val 10000"/>
          </a:avLst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pleasure</a:t>
          </a:r>
        </a:p>
      </dsp:txBody>
      <dsp:txXfrm>
        <a:off x="755937" y="983018"/>
        <a:ext cx="7434967" cy="764123"/>
      </dsp:txXfrm>
    </dsp:sp>
    <dsp:sp modelId="{2526B893-61FE-5549-9FAE-1E958B7273AF}">
      <dsp:nvSpPr>
        <dsp:cNvPr id="0" name=""/>
        <dsp:cNvSpPr/>
      </dsp:nvSpPr>
      <dsp:spPr>
        <a:xfrm>
          <a:off x="1453401" y="1918490"/>
          <a:ext cx="8742263" cy="811669"/>
        </a:xfrm>
        <a:prstGeom prst="roundRect">
          <a:avLst>
            <a:gd name="adj" fmla="val 10000"/>
          </a:avLst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social situation</a:t>
          </a:r>
        </a:p>
      </dsp:txBody>
      <dsp:txXfrm>
        <a:off x="1477174" y="1942263"/>
        <a:ext cx="7445895" cy="764123"/>
      </dsp:txXfrm>
    </dsp:sp>
    <dsp:sp modelId="{9E5042A2-95B4-DA4F-AA1C-446CC90C182A}">
      <dsp:nvSpPr>
        <dsp:cNvPr id="0" name=""/>
        <dsp:cNvSpPr/>
      </dsp:nvSpPr>
      <dsp:spPr>
        <a:xfrm>
          <a:off x="2185565" y="2877735"/>
          <a:ext cx="8742263" cy="811669"/>
        </a:xfrm>
        <a:prstGeom prst="roundRect">
          <a:avLst>
            <a:gd name="adj" fmla="val 10000"/>
          </a:avLst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                                                    Ockene, I. Miller, N. (1997)</a:t>
          </a:r>
          <a:endParaRPr lang="en-US" sz="2500" kern="1200"/>
        </a:p>
      </dsp:txBody>
      <dsp:txXfrm>
        <a:off x="2209338" y="2901508"/>
        <a:ext cx="7434967" cy="764123"/>
      </dsp:txXfrm>
    </dsp:sp>
    <dsp:sp modelId="{9921A936-5B9F-AB42-9630-2F374DBDC842}">
      <dsp:nvSpPr>
        <dsp:cNvPr id="0" name=""/>
        <dsp:cNvSpPr/>
      </dsp:nvSpPr>
      <dsp:spPr>
        <a:xfrm>
          <a:off x="8214678" y="621664"/>
          <a:ext cx="527584" cy="52758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8333384" y="621664"/>
        <a:ext cx="290172" cy="397007"/>
      </dsp:txXfrm>
    </dsp:sp>
    <dsp:sp modelId="{59824F87-C27D-0B44-87A6-44FE9C5B59D5}">
      <dsp:nvSpPr>
        <dsp:cNvPr id="0" name=""/>
        <dsp:cNvSpPr/>
      </dsp:nvSpPr>
      <dsp:spPr>
        <a:xfrm>
          <a:off x="8946842" y="1580910"/>
          <a:ext cx="527584" cy="52758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424613"/>
            <a:satOff val="-37673"/>
            <a:lumOff val="-38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424613"/>
              <a:satOff val="-37673"/>
              <a:lumOff val="-38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9065548" y="1580910"/>
        <a:ext cx="290172" cy="397007"/>
      </dsp:txXfrm>
    </dsp:sp>
    <dsp:sp modelId="{808655DB-DED7-4A4E-B4B4-49AC8098896A}">
      <dsp:nvSpPr>
        <dsp:cNvPr id="0" name=""/>
        <dsp:cNvSpPr/>
      </dsp:nvSpPr>
      <dsp:spPr>
        <a:xfrm>
          <a:off x="9668079" y="2540155"/>
          <a:ext cx="527584" cy="52758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849226"/>
            <a:satOff val="-75346"/>
            <a:lumOff val="-76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9786785" y="2540155"/>
        <a:ext cx="290172" cy="39700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A8C182-0C0B-7A4D-B543-FDB302AC75C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B20D5EC-3E3B-CB46-B547-8D614B955E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DEDB33-6D72-B343-B75A-E3804C7C53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1216CA-89E3-934B-AE9C-93EB06EC0D69}" type="datetimeFigureOut">
              <a:rPr lang="en-US" smtClean="0"/>
              <a:t>12/7/22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908F1B-235B-1F4A-AFA4-8198FF5095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42E47B-EC9F-ED45-8E97-CD7C908D10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8FDE3-CB58-B249-9249-071FA9D20A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03798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5D5C4A-6695-164C-B811-F843373130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521460-197D-614F-B226-3BF4048F2E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F6D661-2C20-0641-A415-3A18660717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1216CA-89E3-934B-AE9C-93EB06EC0D69}" type="datetimeFigureOut">
              <a:rPr lang="en-US" smtClean="0"/>
              <a:t>12/7/22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A104D9-FDD7-3B44-9F4E-CDD26E2465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0BE074-750F-7C4F-8F6D-2B4FC06E1F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8FDE3-CB58-B249-9249-071FA9D20A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57509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7BE90C-CF4A-2F49-AF44-1BBE9686B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9422AC-6F04-E542-BAEB-6215F585E8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2AB693-C1F0-914C-BF83-312A94BC39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1216CA-89E3-934B-AE9C-93EB06EC0D69}" type="datetimeFigureOut">
              <a:rPr lang="en-US" smtClean="0"/>
              <a:t>12/7/22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1F0B72-47DC-4949-8FA3-08C6E6A0E8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4A8837-B4D9-2D4E-A66F-3F228E22D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8FDE3-CB58-B249-9249-071FA9D20A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64553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B7071F-DB28-0E4C-9A78-AC1723AE61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304ED2-6540-BA4C-A9FE-01AA31056FF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C15311-D66B-8B4C-813C-43D61B5FE6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8F4253-F90B-AE47-A02C-A6FB26D523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1216CA-89E3-934B-AE9C-93EB06EC0D69}" type="datetimeFigureOut">
              <a:rPr lang="en-US" smtClean="0"/>
              <a:t>12/7/22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2FD36D-E6C2-254F-B39B-9D207E5398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AF5BDB-83E2-8949-B84E-B5AEAE67B6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8FDE3-CB58-B249-9249-071FA9D20A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36384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56355A-F700-0848-B0DB-06636937A1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47C262-2C87-1E45-8083-12FFCC6E41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8F1C3D-3569-3A47-A744-18E723AADE5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27BCCF-64DA-C443-8A79-F1D40318121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6FDACFD-6665-FA4D-BBFC-47A965AA815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EF25E3B-11A8-C447-868F-8A3B2D6519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1216CA-89E3-934B-AE9C-93EB06EC0D69}" type="datetimeFigureOut">
              <a:rPr lang="en-US" smtClean="0"/>
              <a:t>12/7/22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1F33779-B835-1D46-B56D-9B3DE2DF99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588D160-483B-7C40-AFDF-D8FF131C7E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8FDE3-CB58-B249-9249-071FA9D20A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91726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7DFB34-A095-3043-A07C-062564E96B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A8D5B69-490D-744F-973D-FCF0E235C2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1216CA-89E3-934B-AE9C-93EB06EC0D69}" type="datetimeFigureOut">
              <a:rPr lang="en-US" smtClean="0"/>
              <a:t>12/7/22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9BC8A9-5185-6A43-BA4C-B271B837B3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64D4CDA-5FB3-D749-B50D-6BCADF6772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8FDE3-CB58-B249-9249-071FA9D20A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98010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819B79D-4469-D442-8BF6-F83EA42E66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1216CA-89E3-934B-AE9C-93EB06EC0D69}" type="datetimeFigureOut">
              <a:rPr lang="en-US" smtClean="0"/>
              <a:t>12/7/22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452BEC-D8CE-D64A-91C4-2B57C0C37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74B373-0EF7-FA4F-9991-86D1A057A5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8FDE3-CB58-B249-9249-071FA9D20A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92084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7D95B4-8CD3-6747-BEBD-CB614FF79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266D80-615C-544F-B630-827B41BA8C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41E1B1-3C52-0B43-B9EA-EA9A406C4B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9005A8-7A3E-2441-8472-D62E31E9B4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1216CA-89E3-934B-AE9C-93EB06EC0D69}" type="datetimeFigureOut">
              <a:rPr lang="en-US" smtClean="0"/>
              <a:t>12/7/22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46776F-B7B9-0D44-9157-9EDD3EECFA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F160C3-3D20-7C40-9FC3-078AA710BB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8FDE3-CB58-B249-9249-071FA9D20A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55350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AED158-2D11-0745-AD45-210061A78A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FE8917E-78B4-0840-BC67-C71904FB4E6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62FA0E-FFC9-234F-8774-2B40E9A1CCD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5C7078-5CC9-FE41-BDE4-C5019CA45D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1216CA-89E3-934B-AE9C-93EB06EC0D69}" type="datetimeFigureOut">
              <a:rPr lang="en-US" smtClean="0"/>
              <a:t>12/7/22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7BC1D2-5682-7648-997E-96B163BF6B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214EA9-10F8-D64D-8001-A57663D240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8FDE3-CB58-B249-9249-071FA9D20A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02056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EDB9D3-C117-2C49-AEB0-1920BB6865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C1A0DD9-562A-E442-B593-2CB02E31B90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F070B2-3D86-F641-9BBB-7B6768C299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1216CA-89E3-934B-AE9C-93EB06EC0D69}" type="datetimeFigureOut">
              <a:rPr lang="en-US" smtClean="0"/>
              <a:t>12/7/22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63FFEA-622A-4946-8536-FE262EA6E1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F0145E-5E77-0442-A178-18B1ADBE59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8FDE3-CB58-B249-9249-071FA9D20A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85433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2E6E385-71A0-754B-8A8F-7B5D95F9609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476CBA5-4908-1243-9A5D-C52FB2701E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5D445C-C77B-E844-829D-5693EA9ED3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1216CA-89E3-934B-AE9C-93EB06EC0D69}" type="datetimeFigureOut">
              <a:rPr lang="en-US" smtClean="0"/>
              <a:t>12/7/22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843469-CF8B-014F-AAD8-A3B21FB01A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B8BAB5-9CC2-234E-BF85-6C4B9DCEA6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8FDE3-CB58-B249-9249-071FA9D20A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27567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4DDFFE4-14D0-BC46-918C-61D3209175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47F78F-74BC-D147-A474-49483AB762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61D08-7A8E-CC4A-91AD-E8D3C54ECDB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1216CA-89E3-934B-AE9C-93EB06EC0D69}" type="datetimeFigureOut">
              <a:rPr lang="en-US" smtClean="0"/>
              <a:t>12/7/22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767A50-34EC-F84D-8EBD-C3849A779DB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800B1B-C14C-8F40-AD2D-E900161C084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88FDE3-CB58-B249-9249-071FA9D20A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28033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riuk.org/health/learn/risk-factors/smoking" TargetMode="External"/><Relationship Id="rId2" Type="http://schemas.openxmlformats.org/officeDocument/2006/relationships/hyperlink" Target="https://www.bloodpressureuk.org/news/media-centre/blood-pressure-facts-and-figure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gov.wales/fewer-people-wales-dying-heart-disease-new-report-0" TargetMode="External"/><Relationship Id="rId5" Type="http://schemas.openxmlformats.org/officeDocument/2006/relationships/hyperlink" Target="https://www.england.nhs.uk/ourwork/clinical-policy/cvd/" TargetMode="External"/><Relationship Id="rId4" Type="http://schemas.openxmlformats.org/officeDocument/2006/relationships/hyperlink" Target="https://www.mayoclinic.org/diseases-conditions/high-blood-pressure/in-depth/high-blood-pressure/art-2004520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A6CD13-F2D4-0A4F-856C-4471147200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3442" y="921715"/>
            <a:ext cx="5163022" cy="2635993"/>
          </a:xfrm>
        </p:spPr>
        <p:txBody>
          <a:bodyPr anchor="b">
            <a:normAutofit/>
          </a:bodyPr>
          <a:lstStyle/>
          <a:p>
            <a:pPr algn="l"/>
            <a:r>
              <a:rPr lang="en-US" sz="4800">
                <a:ln w="22225">
                  <a:solidFill>
                    <a:schemeClr val="tx1"/>
                  </a:solidFill>
                  <a:miter lim="800000"/>
                </a:ln>
              </a:rPr>
              <a:t>Cardiovascular disease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05CA36-AD6A-4ABF-9A05-52E5A143D2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4022214"/>
            <a:ext cx="12192000" cy="2835786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4331EE8-85A4-4588-8D9E-70E534D47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4022220"/>
            <a:ext cx="8153398" cy="2835780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9D6C862-61CC-4B46-8080-96583D653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4022219"/>
            <a:ext cx="12253472" cy="2835781"/>
          </a:xfrm>
          <a:prstGeom prst="rect">
            <a:avLst/>
          </a:prstGeom>
          <a:gradFill>
            <a:gsLst>
              <a:gs pos="3900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72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83473B2-E4F0-0C4F-8A75-CA0A9570184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23442" y="4541263"/>
            <a:ext cx="4662957" cy="1395022"/>
          </a:xfrm>
        </p:spPr>
        <p:txBody>
          <a:bodyPr anchor="t">
            <a:normAutofit/>
          </a:bodyPr>
          <a:lstStyle/>
          <a:p>
            <a:pPr algn="l"/>
            <a:r>
              <a:rPr lang="en-US">
                <a:solidFill>
                  <a:srgbClr val="FFFFFF"/>
                </a:solidFill>
              </a:rPr>
              <a:t>Name – Lisanework Mulualem</a:t>
            </a:r>
          </a:p>
          <a:p>
            <a:pPr algn="l"/>
            <a:r>
              <a:rPr lang="en-US">
                <a:solidFill>
                  <a:srgbClr val="FFFFFF"/>
                </a:solidFill>
              </a:rPr>
              <a:t>student number - 2117459</a:t>
            </a:r>
          </a:p>
        </p:txBody>
      </p:sp>
      <p:pic>
        <p:nvPicPr>
          <p:cNvPr id="5" name="Picture 4" descr="A stethoscope formed in a heart">
            <a:extLst>
              <a:ext uri="{FF2B5EF4-FFF2-40B4-BE49-F238E27FC236}">
                <a16:creationId xmlns:a16="http://schemas.microsoft.com/office/drawing/2014/main" id="{95F222D9-7807-945C-64DC-4F6244F8AEA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7" b="12614"/>
          <a:stretch/>
        </p:blipFill>
        <p:spPr>
          <a:xfrm>
            <a:off x="6573907" y="1787905"/>
            <a:ext cx="5163022" cy="29041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E37EECFC-A684-4391-AE85-4CDAF5565F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0797"/>
            <a:ext cx="12191998" cy="457203"/>
          </a:xfrm>
          <a:prstGeom prst="rect">
            <a:avLst/>
          </a:prstGeom>
          <a:gradFill>
            <a:gsLst>
              <a:gs pos="0">
                <a:srgbClr val="000000">
                  <a:alpha val="43000"/>
                </a:srgbClr>
              </a:gs>
              <a:gs pos="79000">
                <a:schemeClr val="accent1">
                  <a:lumMod val="75000"/>
                  <a:alpha val="2200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03434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7A8669-841C-554D-BB11-672A7AC247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Content page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C68DA0-C5C3-C749-8C35-F554779E18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US" dirty="0"/>
              <a:t>Research in nursing</a:t>
            </a:r>
          </a:p>
          <a:p>
            <a:r>
              <a:rPr lang="en-US" dirty="0"/>
              <a:t>Importance of research in nursing</a:t>
            </a:r>
          </a:p>
          <a:p>
            <a:r>
              <a:rPr lang="en-US" dirty="0"/>
              <a:t>Health promotion</a:t>
            </a:r>
          </a:p>
          <a:p>
            <a:r>
              <a:rPr lang="en-US" dirty="0"/>
              <a:t>cardiovascular disease</a:t>
            </a:r>
          </a:p>
          <a:p>
            <a:r>
              <a:rPr lang="en-US" dirty="0"/>
              <a:t>Smoking</a:t>
            </a:r>
          </a:p>
          <a:p>
            <a:r>
              <a:rPr lang="en-US" dirty="0"/>
              <a:t>High blood pressure</a:t>
            </a:r>
          </a:p>
          <a:p>
            <a:r>
              <a:rPr lang="en-US" dirty="0"/>
              <a:t>Conclusion</a:t>
            </a:r>
          </a:p>
          <a:p>
            <a:r>
              <a:rPr lang="en-US" dirty="0"/>
              <a:t>Recommendation</a:t>
            </a:r>
          </a:p>
        </p:txBody>
      </p:sp>
    </p:spTree>
    <p:extLst>
      <p:ext uri="{BB962C8B-B14F-4D97-AF65-F5344CB8AC3E}">
        <p14:creationId xmlns:p14="http://schemas.microsoft.com/office/powerpoint/2010/main" val="24180193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7">
            <a:extLst>
              <a:ext uri="{FF2B5EF4-FFF2-40B4-BE49-F238E27FC236}">
                <a16:creationId xmlns:a16="http://schemas.microsoft.com/office/drawing/2014/main" id="{76EFD3D9-44F0-4267-BCC1-1613E79D82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 6">
            <a:extLst>
              <a:ext uri="{FF2B5EF4-FFF2-40B4-BE49-F238E27FC236}">
                <a16:creationId xmlns:a16="http://schemas.microsoft.com/office/drawing/2014/main" id="{A779A851-95D6-41AF-937A-B0E4B7F6FA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142164" y="900814"/>
            <a:ext cx="759618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2" name="Freeform 7">
            <a:extLst>
              <a:ext uri="{FF2B5EF4-FFF2-40B4-BE49-F238E27FC236}">
                <a16:creationId xmlns:a16="http://schemas.microsoft.com/office/drawing/2014/main" id="{953FB2E7-B6CB-429C-81EB-D9516D6D5C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144437" y="633165"/>
            <a:ext cx="482654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3" name="Freeform: Shape 13">
            <a:extLst>
              <a:ext uri="{FF2B5EF4-FFF2-40B4-BE49-F238E27FC236}">
                <a16:creationId xmlns:a16="http://schemas.microsoft.com/office/drawing/2014/main" id="{2EC40DB1-B719-4A13-9A4D-0966B4B27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4621" y="636723"/>
            <a:ext cx="4000062" cy="5257799"/>
          </a:xfrm>
          <a:custGeom>
            <a:avLst/>
            <a:gdLst>
              <a:gd name="connsiteX0" fmla="*/ 0 w 4634682"/>
              <a:gd name="connsiteY0" fmla="*/ 0 h 5257799"/>
              <a:gd name="connsiteX1" fmla="*/ 4634682 w 4634682"/>
              <a:gd name="connsiteY1" fmla="*/ 0 h 5257799"/>
              <a:gd name="connsiteX2" fmla="*/ 4634682 w 4634682"/>
              <a:gd name="connsiteY2" fmla="*/ 5257799 h 5257799"/>
              <a:gd name="connsiteX3" fmla="*/ 0 w 4634682"/>
              <a:gd name="connsiteY3" fmla="*/ 5257799 h 52577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634682" h="5257799">
                <a:moveTo>
                  <a:pt x="0" y="0"/>
                </a:moveTo>
                <a:lnTo>
                  <a:pt x="4634682" y="0"/>
                </a:lnTo>
                <a:lnTo>
                  <a:pt x="4634682" y="5257799"/>
                </a:lnTo>
                <a:lnTo>
                  <a:pt x="0" y="5257799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CB88EE-409F-7F47-937C-94C559D91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4872" y="982272"/>
            <a:ext cx="3388419" cy="4560970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what is research in nursing</a:t>
            </a:r>
          </a:p>
        </p:txBody>
      </p:sp>
      <p:sp>
        <p:nvSpPr>
          <p:cNvPr id="24" name="Rectangle 8">
            <a:extLst>
              <a:ext uri="{FF2B5EF4-FFF2-40B4-BE49-F238E27FC236}">
                <a16:creationId xmlns:a16="http://schemas.microsoft.com/office/drawing/2014/main" id="{82211336-CFF3-412D-868A-6679C1004C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901782" y="1352302"/>
            <a:ext cx="6655597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2E3C92-42C8-3643-AC88-FE9981E046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1862" y="1719618"/>
            <a:ext cx="5948831" cy="4334629"/>
          </a:xfrm>
        </p:spPr>
        <p:txBody>
          <a:bodyPr anchor="ctr">
            <a:normAutofit/>
          </a:bodyPr>
          <a:lstStyle/>
          <a:p>
            <a:r>
              <a:rPr lang="en-US" sz="2400" dirty="0">
                <a:solidFill>
                  <a:srgbClr val="FEFFFF"/>
                </a:solidFill>
              </a:rPr>
              <a:t>Research in nursing is research that produces data used to support nursing practices. Nursing research advances knowledge about health and the promotion of health across the lifespan.</a:t>
            </a:r>
          </a:p>
          <a:p>
            <a:endParaRPr lang="en-US" sz="2400" dirty="0">
              <a:solidFill>
                <a:srgbClr val="FEFFFF"/>
              </a:solidFill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                                              (Tingen, M. 2009)</a:t>
            </a:r>
            <a:endParaRPr lang="en-US" sz="2400" dirty="0">
              <a:solidFill>
                <a:srgbClr val="FE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53391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830490-6F7F-8049-8C46-E466B10407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Importance of research in nursing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6684359-FBDF-210E-E406-844D59A61F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92583899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717817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508D05-3946-414A-BCDF-867CB1F4F1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 health promotion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E954F3-F2B2-F249-9C36-A99616CF31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US" sz="2000">
                <a:latin typeface="Times New Roman" panose="02020603050405020304" pitchFamily="18" charset="0"/>
                <a:cs typeface="Times New Roman" panose="02020603050405020304" pitchFamily="18" charset="0"/>
              </a:rPr>
              <a:t>It can offer crucial information on illness trends and risk factors, treatment results or public health actions, functional skills, care patterns, and the cost and usage of healthcare services.</a:t>
            </a:r>
          </a:p>
          <a:p>
            <a:r>
              <a:rPr lang="en-GB" sz="2000" b="0" i="0" u="none" strike="noStrike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GB" sz="2000" i="0" u="none" strike="noStrike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enabling people and communities to improve their health and wellbeing by addressing the wider determinants of health. </a:t>
            </a:r>
          </a:p>
          <a:p>
            <a:pPr marL="0" indent="0">
              <a:buNone/>
            </a:pPr>
            <a:r>
              <a:rPr lang="en-GB" sz="200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              (Anderson, C. 2000)</a:t>
            </a:r>
            <a:endParaRPr lang="en-US" sz="20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99429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9CAAC2-B903-C84F-90D2-54EC101029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cardiovascular disease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00492C-E6FF-4F47-A3C6-3DFD8839B6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GB" sz="20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CVD is a disease that affects seven million people in the UK.</a:t>
            </a:r>
          </a:p>
          <a:p>
            <a:r>
              <a:rPr lang="en-US" sz="2000">
                <a:latin typeface="Times New Roman" panose="02020603050405020304" pitchFamily="18" charset="0"/>
                <a:cs typeface="Times New Roman" panose="02020603050405020304" pitchFamily="18" charset="0"/>
              </a:rPr>
              <a:t>In Wales, 4% of the population, or an estimated 375,000 individuals, have cardiovascular disease.</a:t>
            </a:r>
          </a:p>
          <a:p>
            <a:endParaRPr lang="en-US" sz="2000"/>
          </a:p>
          <a:p>
            <a:endParaRPr lang="en-US" sz="2000"/>
          </a:p>
          <a:p>
            <a:endParaRPr lang="en-US" sz="2000"/>
          </a:p>
          <a:p>
            <a:endParaRPr lang="en-US" sz="2000"/>
          </a:p>
          <a:p>
            <a:pPr marL="0" indent="0">
              <a:buNone/>
            </a:pPr>
            <a:r>
              <a:rPr lang="en-US" sz="2000"/>
              <a:t>                                                       welsh government (2017)</a:t>
            </a:r>
          </a:p>
        </p:txBody>
      </p:sp>
    </p:spTree>
    <p:extLst>
      <p:ext uri="{BB962C8B-B14F-4D97-AF65-F5344CB8AC3E}">
        <p14:creationId xmlns:p14="http://schemas.microsoft.com/office/powerpoint/2010/main" val="32275788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7">
            <a:extLst>
              <a:ext uri="{FF2B5EF4-FFF2-40B4-BE49-F238E27FC236}">
                <a16:creationId xmlns:a16="http://schemas.microsoft.com/office/drawing/2014/main" id="{87BF42CA-AD55-48B4-8949-C4DCA60A6A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66AE1D3D-3106-4CB2-AA7C-0C1642AC0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7" name="Group 11">
            <a:extLst>
              <a:ext uri="{FF2B5EF4-FFF2-40B4-BE49-F238E27FC236}">
                <a16:creationId xmlns:a16="http://schemas.microsoft.com/office/drawing/2014/main" id="{0A31B6AF-B711-4CDB-8C2B-16E963DDC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8137" y="0"/>
            <a:ext cx="5646974" cy="6483075"/>
            <a:chOff x="-19221" y="0"/>
            <a:chExt cx="5646974" cy="6483075"/>
          </a:xfrm>
        </p:grpSpPr>
        <p:sp>
          <p:nvSpPr>
            <p:cNvPr id="9" name="Freeform: Shape 12">
              <a:extLst>
                <a:ext uri="{FF2B5EF4-FFF2-40B4-BE49-F238E27FC236}">
                  <a16:creationId xmlns:a16="http://schemas.microsoft.com/office/drawing/2014/main" id="{CA818331-E13C-49C6-B98D-A60AD0E85A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16610"/>
              <a:ext cx="5535001" cy="6250127"/>
            </a:xfrm>
            <a:custGeom>
              <a:avLst/>
              <a:gdLst>
                <a:gd name="connsiteX0" fmla="*/ 2510242 w 5535001"/>
                <a:gd name="connsiteY0" fmla="*/ 174 h 6250127"/>
                <a:gd name="connsiteX1" fmla="*/ 2550551 w 5535001"/>
                <a:gd name="connsiteY1" fmla="*/ 510 h 6250127"/>
                <a:gd name="connsiteX2" fmla="*/ 2629490 w 5535001"/>
                <a:gd name="connsiteY2" fmla="*/ 3757 h 6250127"/>
                <a:gd name="connsiteX3" fmla="*/ 2708317 w 5535001"/>
                <a:gd name="connsiteY3" fmla="*/ 7229 h 6250127"/>
                <a:gd name="connsiteX4" fmla="*/ 2787256 w 5535001"/>
                <a:gd name="connsiteY4" fmla="*/ 14619 h 6250127"/>
                <a:gd name="connsiteX5" fmla="*/ 3408467 w 5535001"/>
                <a:gd name="connsiteY5" fmla="*/ 145064 h 6250127"/>
                <a:gd name="connsiteX6" fmla="*/ 3557723 w 5535001"/>
                <a:gd name="connsiteY6" fmla="*/ 199593 h 6250127"/>
                <a:gd name="connsiteX7" fmla="*/ 3594337 w 5535001"/>
                <a:gd name="connsiteY7" fmla="*/ 214597 h 6250127"/>
                <a:gd name="connsiteX8" fmla="*/ 3630616 w 5535001"/>
                <a:gd name="connsiteY8" fmla="*/ 230385 h 6250127"/>
                <a:gd name="connsiteX9" fmla="*/ 3703172 w 5535001"/>
                <a:gd name="connsiteY9" fmla="*/ 262073 h 6250127"/>
                <a:gd name="connsiteX10" fmla="*/ 3739003 w 5535001"/>
                <a:gd name="connsiteY10" fmla="*/ 278756 h 6250127"/>
                <a:gd name="connsiteX11" fmla="*/ 3756806 w 5535001"/>
                <a:gd name="connsiteY11" fmla="*/ 287266 h 6250127"/>
                <a:gd name="connsiteX12" fmla="*/ 3773714 w 5535001"/>
                <a:gd name="connsiteY12" fmla="*/ 297567 h 6250127"/>
                <a:gd name="connsiteX13" fmla="*/ 3840784 w 5535001"/>
                <a:gd name="connsiteY13" fmla="*/ 339332 h 6250127"/>
                <a:gd name="connsiteX14" fmla="*/ 3873927 w 5535001"/>
                <a:gd name="connsiteY14" fmla="*/ 360495 h 6250127"/>
                <a:gd name="connsiteX15" fmla="*/ 3906062 w 5535001"/>
                <a:gd name="connsiteY15" fmla="*/ 383001 h 6250127"/>
                <a:gd name="connsiteX16" fmla="*/ 3969662 w 5535001"/>
                <a:gd name="connsiteY16" fmla="*/ 428572 h 6250127"/>
                <a:gd name="connsiteX17" fmla="*/ 4423029 w 5535001"/>
                <a:gd name="connsiteY17" fmla="*/ 837600 h 6250127"/>
                <a:gd name="connsiteX18" fmla="*/ 4474647 w 5535001"/>
                <a:gd name="connsiteY18" fmla="*/ 891569 h 6250127"/>
                <a:gd name="connsiteX19" fmla="*/ 4524250 w 5535001"/>
                <a:gd name="connsiteY19" fmla="*/ 946883 h 6250127"/>
                <a:gd name="connsiteX20" fmla="*/ 4573965 w 5535001"/>
                <a:gd name="connsiteY20" fmla="*/ 1001748 h 6250127"/>
                <a:gd name="connsiteX21" fmla="*/ 4622224 w 5535001"/>
                <a:gd name="connsiteY21" fmla="*/ 1057509 h 6250127"/>
                <a:gd name="connsiteX22" fmla="*/ 4717510 w 5535001"/>
                <a:gd name="connsiteY22" fmla="*/ 1169143 h 6250127"/>
                <a:gd name="connsiteX23" fmla="*/ 4764986 w 5535001"/>
                <a:gd name="connsiteY23" fmla="*/ 1224681 h 6250127"/>
                <a:gd name="connsiteX24" fmla="*/ 4813021 w 5535001"/>
                <a:gd name="connsiteY24" fmla="*/ 1279994 h 6250127"/>
                <a:gd name="connsiteX25" fmla="*/ 5001915 w 5535001"/>
                <a:gd name="connsiteY25" fmla="*/ 1506846 h 6250127"/>
                <a:gd name="connsiteX26" fmla="*/ 5170542 w 5535001"/>
                <a:gd name="connsiteY26" fmla="*/ 1751165 h 6250127"/>
                <a:gd name="connsiteX27" fmla="*/ 5428969 w 5535001"/>
                <a:gd name="connsiteY27" fmla="*/ 2293660 h 6250127"/>
                <a:gd name="connsiteX28" fmla="*/ 5534893 w 5535001"/>
                <a:gd name="connsiteY28" fmla="*/ 2899307 h 6250127"/>
                <a:gd name="connsiteX29" fmla="*/ 5508804 w 5535001"/>
                <a:gd name="connsiteY29" fmla="*/ 3211144 h 6250127"/>
                <a:gd name="connsiteX30" fmla="*/ 5426282 w 5535001"/>
                <a:gd name="connsiteY30" fmla="*/ 3513352 h 6250127"/>
                <a:gd name="connsiteX31" fmla="*/ 5248250 w 5535001"/>
                <a:gd name="connsiteY31" fmla="*/ 4030542 h 6250127"/>
                <a:gd name="connsiteX32" fmla="*/ 5208612 w 5535001"/>
                <a:gd name="connsiteY32" fmla="*/ 4161771 h 6250127"/>
                <a:gd name="connsiteX33" fmla="*/ 5170318 w 5535001"/>
                <a:gd name="connsiteY33" fmla="*/ 4294680 h 6250127"/>
                <a:gd name="connsiteX34" fmla="*/ 5132248 w 5535001"/>
                <a:gd name="connsiteY34" fmla="*/ 4430164 h 6250127"/>
                <a:gd name="connsiteX35" fmla="*/ 5112765 w 5535001"/>
                <a:gd name="connsiteY35" fmla="*/ 4498914 h 6250127"/>
                <a:gd name="connsiteX36" fmla="*/ 5091715 w 5535001"/>
                <a:gd name="connsiteY36" fmla="*/ 4569119 h 6250127"/>
                <a:gd name="connsiteX37" fmla="*/ 5068985 w 5535001"/>
                <a:gd name="connsiteY37" fmla="*/ 4640220 h 6250127"/>
                <a:gd name="connsiteX38" fmla="*/ 5043904 w 5535001"/>
                <a:gd name="connsiteY38" fmla="*/ 4712105 h 6250127"/>
                <a:gd name="connsiteX39" fmla="*/ 5015799 w 5535001"/>
                <a:gd name="connsiteY39" fmla="*/ 4784438 h 6250127"/>
                <a:gd name="connsiteX40" fmla="*/ 4982880 w 5535001"/>
                <a:gd name="connsiteY40" fmla="*/ 4856435 h 6250127"/>
                <a:gd name="connsiteX41" fmla="*/ 4817276 w 5535001"/>
                <a:gd name="connsiteY41" fmla="*/ 5125275 h 6250127"/>
                <a:gd name="connsiteX42" fmla="*/ 4618753 w 5535001"/>
                <a:gd name="connsiteY42" fmla="*/ 5355374 h 6250127"/>
                <a:gd name="connsiteX43" fmla="*/ 4566575 w 5535001"/>
                <a:gd name="connsiteY43" fmla="*/ 5408560 h 6250127"/>
                <a:gd name="connsiteX44" fmla="*/ 4513837 w 5535001"/>
                <a:gd name="connsiteY44" fmla="*/ 5461186 h 6250127"/>
                <a:gd name="connsiteX45" fmla="*/ 4459531 w 5535001"/>
                <a:gd name="connsiteY45" fmla="*/ 5512580 h 6250127"/>
                <a:gd name="connsiteX46" fmla="*/ 4404554 w 5535001"/>
                <a:gd name="connsiteY46" fmla="*/ 5563526 h 6250127"/>
                <a:gd name="connsiteX47" fmla="*/ 4348009 w 5535001"/>
                <a:gd name="connsiteY47" fmla="*/ 5613017 h 6250127"/>
                <a:gd name="connsiteX48" fmla="*/ 4290568 w 5535001"/>
                <a:gd name="connsiteY48" fmla="*/ 5661948 h 6250127"/>
                <a:gd name="connsiteX49" fmla="*/ 4276124 w 5535001"/>
                <a:gd name="connsiteY49" fmla="*/ 5674153 h 6250127"/>
                <a:gd name="connsiteX50" fmla="*/ 4261120 w 5535001"/>
                <a:gd name="connsiteY50" fmla="*/ 5685798 h 6250127"/>
                <a:gd name="connsiteX51" fmla="*/ 4231112 w 5535001"/>
                <a:gd name="connsiteY51" fmla="*/ 5708976 h 6250127"/>
                <a:gd name="connsiteX52" fmla="*/ 4170984 w 5535001"/>
                <a:gd name="connsiteY52" fmla="*/ 5755443 h 6250127"/>
                <a:gd name="connsiteX53" fmla="*/ 4046025 w 5535001"/>
                <a:gd name="connsiteY53" fmla="*/ 5843228 h 6250127"/>
                <a:gd name="connsiteX54" fmla="*/ 3915356 w 5535001"/>
                <a:gd name="connsiteY54" fmla="*/ 5923735 h 6250127"/>
                <a:gd name="connsiteX55" fmla="*/ 3346323 w 5535001"/>
                <a:gd name="connsiteY55" fmla="*/ 6158872 h 6250127"/>
                <a:gd name="connsiteX56" fmla="*/ 2743476 w 5535001"/>
                <a:gd name="connsiteY56" fmla="*/ 6247328 h 6250127"/>
                <a:gd name="connsiteX57" fmla="*/ 2668120 w 5535001"/>
                <a:gd name="connsiteY57" fmla="*/ 6249344 h 6250127"/>
                <a:gd name="connsiteX58" fmla="*/ 2630498 w 5535001"/>
                <a:gd name="connsiteY58" fmla="*/ 6250127 h 6250127"/>
                <a:gd name="connsiteX59" fmla="*/ 2592988 w 5535001"/>
                <a:gd name="connsiteY59" fmla="*/ 6249568 h 6250127"/>
                <a:gd name="connsiteX60" fmla="*/ 2518080 w 5535001"/>
                <a:gd name="connsiteY60" fmla="*/ 6247777 h 6250127"/>
                <a:gd name="connsiteX61" fmla="*/ 2442948 w 5535001"/>
                <a:gd name="connsiteY61" fmla="*/ 6244529 h 6250127"/>
                <a:gd name="connsiteX62" fmla="*/ 2291676 w 5535001"/>
                <a:gd name="connsiteY62" fmla="*/ 6232213 h 6250127"/>
                <a:gd name="connsiteX63" fmla="*/ 2141412 w 5535001"/>
                <a:gd name="connsiteY63" fmla="*/ 6212394 h 6250127"/>
                <a:gd name="connsiteX64" fmla="*/ 1992715 w 5535001"/>
                <a:gd name="connsiteY64" fmla="*/ 6184961 h 6250127"/>
                <a:gd name="connsiteX65" fmla="*/ 1845811 w 5535001"/>
                <a:gd name="connsiteY65" fmla="*/ 6151034 h 6250127"/>
                <a:gd name="connsiteX66" fmla="*/ 1701033 w 5535001"/>
                <a:gd name="connsiteY66" fmla="*/ 6110724 h 6250127"/>
                <a:gd name="connsiteX67" fmla="*/ 1629484 w 5535001"/>
                <a:gd name="connsiteY67" fmla="*/ 6088219 h 6250127"/>
                <a:gd name="connsiteX68" fmla="*/ 1558383 w 5535001"/>
                <a:gd name="connsiteY68" fmla="*/ 6064929 h 6250127"/>
                <a:gd name="connsiteX69" fmla="*/ 1011968 w 5535001"/>
                <a:gd name="connsiteY69" fmla="*/ 5828896 h 6250127"/>
                <a:gd name="connsiteX70" fmla="*/ 511237 w 5535001"/>
                <a:gd name="connsiteY70" fmla="*/ 5512356 h 6250127"/>
                <a:gd name="connsiteX71" fmla="*/ 395572 w 5535001"/>
                <a:gd name="connsiteY71" fmla="*/ 5419757 h 6250127"/>
                <a:gd name="connsiteX72" fmla="*/ 284722 w 5535001"/>
                <a:gd name="connsiteY72" fmla="*/ 5321559 h 6250127"/>
                <a:gd name="connsiteX73" fmla="*/ 257513 w 5535001"/>
                <a:gd name="connsiteY73" fmla="*/ 5296477 h 6250127"/>
                <a:gd name="connsiteX74" fmla="*/ 243853 w 5535001"/>
                <a:gd name="connsiteY74" fmla="*/ 5283937 h 6250127"/>
                <a:gd name="connsiteX75" fmla="*/ 230752 w 5535001"/>
                <a:gd name="connsiteY75" fmla="*/ 5270836 h 6250127"/>
                <a:gd name="connsiteX76" fmla="*/ 178574 w 5535001"/>
                <a:gd name="connsiteY76" fmla="*/ 5218322 h 6250127"/>
                <a:gd name="connsiteX77" fmla="*/ 126508 w 5535001"/>
                <a:gd name="connsiteY77" fmla="*/ 5165584 h 6250127"/>
                <a:gd name="connsiteX78" fmla="*/ 76345 w 5535001"/>
                <a:gd name="connsiteY78" fmla="*/ 5111167 h 6250127"/>
                <a:gd name="connsiteX79" fmla="*/ 26407 w 5535001"/>
                <a:gd name="connsiteY79" fmla="*/ 5056413 h 6250127"/>
                <a:gd name="connsiteX80" fmla="*/ 0 w 5535001"/>
                <a:gd name="connsiteY80" fmla="*/ 5024776 h 6250127"/>
                <a:gd name="connsiteX81" fmla="*/ 0 w 5535001"/>
                <a:gd name="connsiteY81" fmla="*/ 4492798 h 6250127"/>
                <a:gd name="connsiteX82" fmla="*/ 28534 w 5535001"/>
                <a:gd name="connsiteY82" fmla="*/ 4537879 h 6250127"/>
                <a:gd name="connsiteX83" fmla="*/ 66604 w 5535001"/>
                <a:gd name="connsiteY83" fmla="*/ 4592745 h 6250127"/>
                <a:gd name="connsiteX84" fmla="*/ 104114 w 5535001"/>
                <a:gd name="connsiteY84" fmla="*/ 4647834 h 6250127"/>
                <a:gd name="connsiteX85" fmla="*/ 143751 w 5535001"/>
                <a:gd name="connsiteY85" fmla="*/ 4701580 h 6250127"/>
                <a:gd name="connsiteX86" fmla="*/ 182717 w 5535001"/>
                <a:gd name="connsiteY86" fmla="*/ 4755773 h 6250127"/>
                <a:gd name="connsiteX87" fmla="*/ 223810 w 5535001"/>
                <a:gd name="connsiteY87" fmla="*/ 4808399 h 6250127"/>
                <a:gd name="connsiteX88" fmla="*/ 264679 w 5535001"/>
                <a:gd name="connsiteY88" fmla="*/ 4861249 h 6250127"/>
                <a:gd name="connsiteX89" fmla="*/ 307788 w 5535001"/>
                <a:gd name="connsiteY89" fmla="*/ 4912420 h 6250127"/>
                <a:gd name="connsiteX90" fmla="*/ 351232 w 5535001"/>
                <a:gd name="connsiteY90" fmla="*/ 4963254 h 6250127"/>
                <a:gd name="connsiteX91" fmla="*/ 397028 w 5535001"/>
                <a:gd name="connsiteY91" fmla="*/ 5012185 h 6250127"/>
                <a:gd name="connsiteX92" fmla="*/ 443496 w 5535001"/>
                <a:gd name="connsiteY92" fmla="*/ 5060444 h 6250127"/>
                <a:gd name="connsiteX93" fmla="*/ 455140 w 5535001"/>
                <a:gd name="connsiteY93" fmla="*/ 5072537 h 6250127"/>
                <a:gd name="connsiteX94" fmla="*/ 467345 w 5535001"/>
                <a:gd name="connsiteY94" fmla="*/ 5083958 h 6250127"/>
                <a:gd name="connsiteX95" fmla="*/ 491755 w 5535001"/>
                <a:gd name="connsiteY95" fmla="*/ 5106912 h 6250127"/>
                <a:gd name="connsiteX96" fmla="*/ 540686 w 5535001"/>
                <a:gd name="connsiteY96" fmla="*/ 5152819 h 6250127"/>
                <a:gd name="connsiteX97" fmla="*/ 552890 w 5535001"/>
                <a:gd name="connsiteY97" fmla="*/ 5164353 h 6250127"/>
                <a:gd name="connsiteX98" fmla="*/ 565655 w 5535001"/>
                <a:gd name="connsiteY98" fmla="*/ 5175214 h 6250127"/>
                <a:gd name="connsiteX99" fmla="*/ 591072 w 5535001"/>
                <a:gd name="connsiteY99" fmla="*/ 5197048 h 6250127"/>
                <a:gd name="connsiteX100" fmla="*/ 694197 w 5535001"/>
                <a:gd name="connsiteY100" fmla="*/ 5283041 h 6250127"/>
                <a:gd name="connsiteX101" fmla="*/ 1146221 w 5535001"/>
                <a:gd name="connsiteY101" fmla="*/ 5573716 h 6250127"/>
                <a:gd name="connsiteX102" fmla="*/ 1650982 w 5535001"/>
                <a:gd name="connsiteY102" fmla="*/ 5758130 h 6250127"/>
                <a:gd name="connsiteX103" fmla="*/ 1716485 w 5535001"/>
                <a:gd name="connsiteY103" fmla="*/ 5772798 h 6250127"/>
                <a:gd name="connsiteX104" fmla="*/ 1782211 w 5535001"/>
                <a:gd name="connsiteY104" fmla="*/ 5786235 h 6250127"/>
                <a:gd name="connsiteX105" fmla="*/ 1848386 w 5535001"/>
                <a:gd name="connsiteY105" fmla="*/ 5796984 h 6250127"/>
                <a:gd name="connsiteX106" fmla="*/ 1881417 w 5535001"/>
                <a:gd name="connsiteY106" fmla="*/ 5802359 h 6250127"/>
                <a:gd name="connsiteX107" fmla="*/ 1914560 w 5535001"/>
                <a:gd name="connsiteY107" fmla="*/ 5807061 h 6250127"/>
                <a:gd name="connsiteX108" fmla="*/ 2047469 w 5535001"/>
                <a:gd name="connsiteY108" fmla="*/ 5821282 h 6250127"/>
                <a:gd name="connsiteX109" fmla="*/ 2180601 w 5535001"/>
                <a:gd name="connsiteY109" fmla="*/ 5828896 h 6250127"/>
                <a:gd name="connsiteX110" fmla="*/ 2313622 w 5535001"/>
                <a:gd name="connsiteY110" fmla="*/ 5830463 h 6250127"/>
                <a:gd name="connsiteX111" fmla="*/ 2380021 w 5535001"/>
                <a:gd name="connsiteY111" fmla="*/ 5828448 h 6250127"/>
                <a:gd name="connsiteX112" fmla="*/ 2446195 w 5535001"/>
                <a:gd name="connsiteY112" fmla="*/ 5826433 h 6250127"/>
                <a:gd name="connsiteX113" fmla="*/ 2513041 w 5535001"/>
                <a:gd name="connsiteY113" fmla="*/ 5822737 h 6250127"/>
                <a:gd name="connsiteX114" fmla="*/ 2580111 w 5535001"/>
                <a:gd name="connsiteY114" fmla="*/ 5818258 h 6250127"/>
                <a:gd name="connsiteX115" fmla="*/ 2613590 w 5535001"/>
                <a:gd name="connsiteY115" fmla="*/ 5816355 h 6250127"/>
                <a:gd name="connsiteX116" fmla="*/ 2646845 w 5535001"/>
                <a:gd name="connsiteY116" fmla="*/ 5813108 h 6250127"/>
                <a:gd name="connsiteX117" fmla="*/ 2713244 w 5535001"/>
                <a:gd name="connsiteY117" fmla="*/ 5806838 h 6250127"/>
                <a:gd name="connsiteX118" fmla="*/ 3230882 w 5535001"/>
                <a:gd name="connsiteY118" fmla="*/ 5721292 h 6250127"/>
                <a:gd name="connsiteX119" fmla="*/ 3720416 w 5535001"/>
                <a:gd name="connsiteY119" fmla="*/ 5556472 h 6250127"/>
                <a:gd name="connsiteX120" fmla="*/ 3837425 w 5535001"/>
                <a:gd name="connsiteY120" fmla="*/ 5499927 h 6250127"/>
                <a:gd name="connsiteX121" fmla="*/ 3951634 w 5535001"/>
                <a:gd name="connsiteY121" fmla="*/ 5436552 h 6250127"/>
                <a:gd name="connsiteX122" fmla="*/ 4007284 w 5535001"/>
                <a:gd name="connsiteY122" fmla="*/ 5401841 h 6250127"/>
                <a:gd name="connsiteX123" fmla="*/ 4035164 w 5535001"/>
                <a:gd name="connsiteY123" fmla="*/ 5384374 h 6250127"/>
                <a:gd name="connsiteX124" fmla="*/ 4049049 w 5535001"/>
                <a:gd name="connsiteY124" fmla="*/ 5375640 h 6250127"/>
                <a:gd name="connsiteX125" fmla="*/ 4062485 w 5535001"/>
                <a:gd name="connsiteY125" fmla="*/ 5366123 h 6250127"/>
                <a:gd name="connsiteX126" fmla="*/ 4116567 w 5535001"/>
                <a:gd name="connsiteY126" fmla="*/ 5328277 h 6250127"/>
                <a:gd name="connsiteX127" fmla="*/ 4169976 w 5535001"/>
                <a:gd name="connsiteY127" fmla="*/ 5289199 h 6250127"/>
                <a:gd name="connsiteX128" fmla="*/ 4222042 w 5535001"/>
                <a:gd name="connsiteY128" fmla="*/ 5247994 h 6250127"/>
                <a:gd name="connsiteX129" fmla="*/ 4273213 w 5535001"/>
                <a:gd name="connsiteY129" fmla="*/ 5205558 h 6250127"/>
                <a:gd name="connsiteX130" fmla="*/ 4323151 w 5535001"/>
                <a:gd name="connsiteY130" fmla="*/ 5161329 h 6250127"/>
                <a:gd name="connsiteX131" fmla="*/ 4371971 w 5535001"/>
                <a:gd name="connsiteY131" fmla="*/ 5116093 h 6250127"/>
                <a:gd name="connsiteX132" fmla="*/ 4546868 w 5535001"/>
                <a:gd name="connsiteY132" fmla="*/ 4924400 h 6250127"/>
                <a:gd name="connsiteX133" fmla="*/ 4675634 w 5535001"/>
                <a:gd name="connsiteY133" fmla="*/ 4715352 h 6250127"/>
                <a:gd name="connsiteX134" fmla="*/ 4700155 w 5535001"/>
                <a:gd name="connsiteY134" fmla="*/ 4659255 h 6250127"/>
                <a:gd name="connsiteX135" fmla="*/ 4721206 w 5535001"/>
                <a:gd name="connsiteY135" fmla="*/ 4600135 h 6250127"/>
                <a:gd name="connsiteX136" fmla="*/ 4740465 w 5535001"/>
                <a:gd name="connsiteY136" fmla="*/ 4538887 h 6250127"/>
                <a:gd name="connsiteX137" fmla="*/ 4758492 w 5535001"/>
                <a:gd name="connsiteY137" fmla="*/ 4475848 h 6250127"/>
                <a:gd name="connsiteX138" fmla="*/ 4891288 w 5535001"/>
                <a:gd name="connsiteY138" fmla="*/ 3930329 h 6250127"/>
                <a:gd name="connsiteX139" fmla="*/ 5066298 w 5535001"/>
                <a:gd name="connsiteY139" fmla="*/ 3382235 h 6250127"/>
                <a:gd name="connsiteX140" fmla="*/ 5156994 w 5535001"/>
                <a:gd name="connsiteY140" fmla="*/ 2898635 h 6250127"/>
                <a:gd name="connsiteX141" fmla="*/ 5083317 w 5535001"/>
                <a:gd name="connsiteY141" fmla="*/ 2402047 h 6250127"/>
                <a:gd name="connsiteX142" fmla="*/ 4871022 w 5535001"/>
                <a:gd name="connsiteY142" fmla="*/ 1926958 h 6250127"/>
                <a:gd name="connsiteX143" fmla="*/ 4727028 w 5535001"/>
                <a:gd name="connsiteY143" fmla="*/ 1703577 h 6250127"/>
                <a:gd name="connsiteX144" fmla="*/ 4563776 w 5535001"/>
                <a:gd name="connsiteY144" fmla="*/ 1490834 h 6250127"/>
                <a:gd name="connsiteX145" fmla="*/ 4370291 w 5535001"/>
                <a:gd name="connsiteY145" fmla="*/ 1300596 h 6250127"/>
                <a:gd name="connsiteX146" fmla="*/ 4266046 w 5535001"/>
                <a:gd name="connsiteY146" fmla="*/ 1214491 h 6250127"/>
                <a:gd name="connsiteX147" fmla="*/ 4212973 w 5535001"/>
                <a:gd name="connsiteY147" fmla="*/ 1173062 h 6250127"/>
                <a:gd name="connsiteX148" fmla="*/ 4157995 w 5535001"/>
                <a:gd name="connsiteY148" fmla="*/ 1134545 h 6250127"/>
                <a:gd name="connsiteX149" fmla="*/ 3697126 w 5535001"/>
                <a:gd name="connsiteY149" fmla="*/ 881044 h 6250127"/>
                <a:gd name="connsiteX150" fmla="*/ 3637670 w 5535001"/>
                <a:gd name="connsiteY150" fmla="*/ 856747 h 6250127"/>
                <a:gd name="connsiteX151" fmla="*/ 3608222 w 5535001"/>
                <a:gd name="connsiteY151" fmla="*/ 844318 h 6250127"/>
                <a:gd name="connsiteX152" fmla="*/ 3578214 w 5535001"/>
                <a:gd name="connsiteY152" fmla="*/ 833457 h 6250127"/>
                <a:gd name="connsiteX153" fmla="*/ 3518309 w 5535001"/>
                <a:gd name="connsiteY153" fmla="*/ 812294 h 6250127"/>
                <a:gd name="connsiteX154" fmla="*/ 3503417 w 5535001"/>
                <a:gd name="connsiteY154" fmla="*/ 806920 h 6250127"/>
                <a:gd name="connsiteX155" fmla="*/ 3489533 w 5535001"/>
                <a:gd name="connsiteY155" fmla="*/ 799642 h 6250127"/>
                <a:gd name="connsiteX156" fmla="*/ 3460869 w 5535001"/>
                <a:gd name="connsiteY156" fmla="*/ 787101 h 6250127"/>
                <a:gd name="connsiteX157" fmla="*/ 3402980 w 5535001"/>
                <a:gd name="connsiteY157" fmla="*/ 763475 h 6250127"/>
                <a:gd name="connsiteX158" fmla="*/ 3374092 w 5535001"/>
                <a:gd name="connsiteY158" fmla="*/ 751606 h 6250127"/>
                <a:gd name="connsiteX159" fmla="*/ 3344980 w 5535001"/>
                <a:gd name="connsiteY159" fmla="*/ 740409 h 6250127"/>
                <a:gd name="connsiteX160" fmla="*/ 3226627 w 5535001"/>
                <a:gd name="connsiteY160" fmla="*/ 700772 h 6250127"/>
                <a:gd name="connsiteX161" fmla="*/ 2735750 w 5535001"/>
                <a:gd name="connsiteY161" fmla="*/ 614667 h 6250127"/>
                <a:gd name="connsiteX162" fmla="*/ 2673158 w 5535001"/>
                <a:gd name="connsiteY162" fmla="*/ 610412 h 6250127"/>
                <a:gd name="connsiteX163" fmla="*/ 2610119 w 5535001"/>
                <a:gd name="connsiteY163" fmla="*/ 609628 h 6250127"/>
                <a:gd name="connsiteX164" fmla="*/ 2547080 w 5535001"/>
                <a:gd name="connsiteY164" fmla="*/ 608620 h 6250127"/>
                <a:gd name="connsiteX165" fmla="*/ 2516400 w 5535001"/>
                <a:gd name="connsiteY165" fmla="*/ 608844 h 6250127"/>
                <a:gd name="connsiteX166" fmla="*/ 2486280 w 5535001"/>
                <a:gd name="connsiteY166" fmla="*/ 609740 h 6250127"/>
                <a:gd name="connsiteX167" fmla="*/ 2426376 w 5535001"/>
                <a:gd name="connsiteY167" fmla="*/ 613099 h 6250127"/>
                <a:gd name="connsiteX168" fmla="*/ 2366920 w 5535001"/>
                <a:gd name="connsiteY168" fmla="*/ 618474 h 6250127"/>
                <a:gd name="connsiteX169" fmla="*/ 2337248 w 5535001"/>
                <a:gd name="connsiteY169" fmla="*/ 621497 h 6250127"/>
                <a:gd name="connsiteX170" fmla="*/ 2307800 w 5535001"/>
                <a:gd name="connsiteY170" fmla="*/ 625528 h 6250127"/>
                <a:gd name="connsiteX171" fmla="*/ 2278351 w 5535001"/>
                <a:gd name="connsiteY171" fmla="*/ 629559 h 6250127"/>
                <a:gd name="connsiteX172" fmla="*/ 2249127 w 5535001"/>
                <a:gd name="connsiteY172" fmla="*/ 634710 h 6250127"/>
                <a:gd name="connsiteX173" fmla="*/ 1796096 w 5535001"/>
                <a:gd name="connsiteY173" fmla="*/ 781726 h 6250127"/>
                <a:gd name="connsiteX174" fmla="*/ 1370833 w 5535001"/>
                <a:gd name="connsiteY174" fmla="*/ 1048663 h 6250127"/>
                <a:gd name="connsiteX175" fmla="*/ 959790 w 5535001"/>
                <a:gd name="connsiteY175" fmla="*/ 1390844 h 6250127"/>
                <a:gd name="connsiteX176" fmla="*/ 749062 w 5535001"/>
                <a:gd name="connsiteY176" fmla="*/ 1577611 h 6250127"/>
                <a:gd name="connsiteX177" fmla="*/ 524786 w 5535001"/>
                <a:gd name="connsiteY177" fmla="*/ 1763145 h 6250127"/>
                <a:gd name="connsiteX178" fmla="*/ 84071 w 5535001"/>
                <a:gd name="connsiteY178" fmla="*/ 2098496 h 6250127"/>
                <a:gd name="connsiteX179" fmla="*/ 0 w 5535001"/>
                <a:gd name="connsiteY179" fmla="*/ 2168094 h 6250127"/>
                <a:gd name="connsiteX180" fmla="*/ 0 w 5535001"/>
                <a:gd name="connsiteY180" fmla="*/ 1576676 h 6250127"/>
                <a:gd name="connsiteX181" fmla="*/ 174655 w 5535001"/>
                <a:gd name="connsiteY181" fmla="*/ 1387597 h 6250127"/>
                <a:gd name="connsiteX182" fmla="*/ 363661 w 5535001"/>
                <a:gd name="connsiteY182" fmla="*/ 1188626 h 6250127"/>
                <a:gd name="connsiteX183" fmla="*/ 458052 w 5535001"/>
                <a:gd name="connsiteY183" fmla="*/ 1086397 h 6250127"/>
                <a:gd name="connsiteX184" fmla="*/ 557257 w 5535001"/>
                <a:gd name="connsiteY184" fmla="*/ 981593 h 6250127"/>
                <a:gd name="connsiteX185" fmla="*/ 994165 w 5535001"/>
                <a:gd name="connsiteY185" fmla="*/ 578389 h 6250127"/>
                <a:gd name="connsiteX186" fmla="*/ 1520873 w 5535001"/>
                <a:gd name="connsiteY186" fmla="*/ 237215 h 6250127"/>
                <a:gd name="connsiteX187" fmla="*/ 2141748 w 5535001"/>
                <a:gd name="connsiteY187" fmla="*/ 31190 h 6250127"/>
                <a:gd name="connsiteX188" fmla="*/ 2182505 w 5535001"/>
                <a:gd name="connsiteY188" fmla="*/ 24360 h 6250127"/>
                <a:gd name="connsiteX189" fmla="*/ 2223374 w 5535001"/>
                <a:gd name="connsiteY189" fmla="*/ 18873 h 6250127"/>
                <a:gd name="connsiteX190" fmla="*/ 2264355 w 5535001"/>
                <a:gd name="connsiteY190" fmla="*/ 13611 h 6250127"/>
                <a:gd name="connsiteX191" fmla="*/ 2305336 w 5535001"/>
                <a:gd name="connsiteY191" fmla="*/ 9580 h 6250127"/>
                <a:gd name="connsiteX192" fmla="*/ 2387410 w 5535001"/>
                <a:gd name="connsiteY192" fmla="*/ 3645 h 6250127"/>
                <a:gd name="connsiteX193" fmla="*/ 2469373 w 5535001"/>
                <a:gd name="connsiteY193" fmla="*/ 622 h 6250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5535001" h="6250127">
                  <a:moveTo>
                    <a:pt x="2510242" y="174"/>
                  </a:moveTo>
                  <a:cubicBezTo>
                    <a:pt x="2523902" y="-50"/>
                    <a:pt x="2537562" y="-162"/>
                    <a:pt x="2550551" y="510"/>
                  </a:cubicBezTo>
                  <a:lnTo>
                    <a:pt x="2629490" y="3757"/>
                  </a:lnTo>
                  <a:lnTo>
                    <a:pt x="2708317" y="7229"/>
                  </a:lnTo>
                  <a:cubicBezTo>
                    <a:pt x="2734630" y="8572"/>
                    <a:pt x="2760943" y="12155"/>
                    <a:pt x="2787256" y="14619"/>
                  </a:cubicBezTo>
                  <a:cubicBezTo>
                    <a:pt x="2997536" y="34885"/>
                    <a:pt x="3207144" y="77994"/>
                    <a:pt x="3408467" y="145064"/>
                  </a:cubicBezTo>
                  <a:lnTo>
                    <a:pt x="3557723" y="199593"/>
                  </a:lnTo>
                  <a:cubicBezTo>
                    <a:pt x="3570264" y="203848"/>
                    <a:pt x="3582245" y="209447"/>
                    <a:pt x="3594337" y="214597"/>
                  </a:cubicBezTo>
                  <a:lnTo>
                    <a:pt x="3630616" y="230385"/>
                  </a:lnTo>
                  <a:lnTo>
                    <a:pt x="3703172" y="262073"/>
                  </a:lnTo>
                  <a:cubicBezTo>
                    <a:pt x="3715265" y="267335"/>
                    <a:pt x="3727358" y="272598"/>
                    <a:pt x="3739003" y="278756"/>
                  </a:cubicBezTo>
                  <a:cubicBezTo>
                    <a:pt x="3744937" y="281667"/>
                    <a:pt x="3750984" y="284131"/>
                    <a:pt x="3756806" y="287266"/>
                  </a:cubicBezTo>
                  <a:cubicBezTo>
                    <a:pt x="3762517" y="290513"/>
                    <a:pt x="3768115" y="294208"/>
                    <a:pt x="3773714" y="297567"/>
                  </a:cubicBezTo>
                  <a:lnTo>
                    <a:pt x="3840784" y="339332"/>
                  </a:lnTo>
                  <a:cubicBezTo>
                    <a:pt x="3851869" y="346386"/>
                    <a:pt x="3863290" y="352881"/>
                    <a:pt x="3873927" y="360495"/>
                  </a:cubicBezTo>
                  <a:lnTo>
                    <a:pt x="3906062" y="383001"/>
                  </a:lnTo>
                  <a:lnTo>
                    <a:pt x="3969662" y="428572"/>
                  </a:lnTo>
                  <a:cubicBezTo>
                    <a:pt x="4137281" y="552188"/>
                    <a:pt x="4285417" y="693270"/>
                    <a:pt x="4423029" y="837600"/>
                  </a:cubicBezTo>
                  <a:cubicBezTo>
                    <a:pt x="4440160" y="855739"/>
                    <a:pt x="4457404" y="873766"/>
                    <a:pt x="4474647" y="891569"/>
                  </a:cubicBezTo>
                  <a:lnTo>
                    <a:pt x="4524250" y="946883"/>
                  </a:lnTo>
                  <a:lnTo>
                    <a:pt x="4573965" y="1001748"/>
                  </a:lnTo>
                  <a:cubicBezTo>
                    <a:pt x="4590760" y="1019887"/>
                    <a:pt x="4605988" y="1039146"/>
                    <a:pt x="4622224" y="1057509"/>
                  </a:cubicBezTo>
                  <a:cubicBezTo>
                    <a:pt x="4653911" y="1094907"/>
                    <a:pt x="4686831" y="1131409"/>
                    <a:pt x="4717510" y="1169143"/>
                  </a:cubicBezTo>
                  <a:cubicBezTo>
                    <a:pt x="4733186" y="1187730"/>
                    <a:pt x="4748862" y="1206430"/>
                    <a:pt x="4764986" y="1224681"/>
                  </a:cubicBezTo>
                  <a:cubicBezTo>
                    <a:pt x="4780886" y="1243044"/>
                    <a:pt x="4797233" y="1261071"/>
                    <a:pt x="4813021" y="1279994"/>
                  </a:cubicBezTo>
                  <a:cubicBezTo>
                    <a:pt x="4877292" y="1354230"/>
                    <a:pt x="4941339" y="1428914"/>
                    <a:pt x="5001915" y="1506846"/>
                  </a:cubicBezTo>
                  <a:cubicBezTo>
                    <a:pt x="5062603" y="1584665"/>
                    <a:pt x="5118252" y="1666739"/>
                    <a:pt x="5170542" y="1751165"/>
                  </a:cubicBezTo>
                  <a:cubicBezTo>
                    <a:pt x="5274898" y="1920240"/>
                    <a:pt x="5363579" y="2101295"/>
                    <a:pt x="5428969" y="2293660"/>
                  </a:cubicBezTo>
                  <a:cubicBezTo>
                    <a:pt x="5494136" y="2485801"/>
                    <a:pt x="5533102" y="2690819"/>
                    <a:pt x="5534893" y="2899307"/>
                  </a:cubicBezTo>
                  <a:cubicBezTo>
                    <a:pt x="5536124" y="3003439"/>
                    <a:pt x="5526831" y="3108132"/>
                    <a:pt x="5508804" y="3211144"/>
                  </a:cubicBezTo>
                  <a:cubicBezTo>
                    <a:pt x="5490441" y="3314157"/>
                    <a:pt x="5462336" y="3415490"/>
                    <a:pt x="5426282" y="3513352"/>
                  </a:cubicBezTo>
                  <a:cubicBezTo>
                    <a:pt x="5363355" y="3684890"/>
                    <a:pt x="5302219" y="3856428"/>
                    <a:pt x="5248250" y="4030542"/>
                  </a:cubicBezTo>
                  <a:lnTo>
                    <a:pt x="5208612" y="4161771"/>
                  </a:lnTo>
                  <a:lnTo>
                    <a:pt x="5170318" y="4294680"/>
                  </a:lnTo>
                  <a:lnTo>
                    <a:pt x="5132248" y="4430164"/>
                  </a:lnTo>
                  <a:lnTo>
                    <a:pt x="5112765" y="4498914"/>
                  </a:lnTo>
                  <a:lnTo>
                    <a:pt x="5091715" y="4569119"/>
                  </a:lnTo>
                  <a:cubicBezTo>
                    <a:pt x="5085221" y="4592297"/>
                    <a:pt x="5076823" y="4616482"/>
                    <a:pt x="5068985" y="4640220"/>
                  </a:cubicBezTo>
                  <a:cubicBezTo>
                    <a:pt x="5060699" y="4664182"/>
                    <a:pt x="5053981" y="4687807"/>
                    <a:pt x="5043904" y="4712105"/>
                  </a:cubicBezTo>
                  <a:lnTo>
                    <a:pt x="5015799" y="4784438"/>
                  </a:lnTo>
                  <a:cubicBezTo>
                    <a:pt x="5005274" y="4808511"/>
                    <a:pt x="4993965" y="4832473"/>
                    <a:pt x="4982880" y="4856435"/>
                  </a:cubicBezTo>
                  <a:cubicBezTo>
                    <a:pt x="4936524" y="4951273"/>
                    <a:pt x="4881099" y="5044096"/>
                    <a:pt x="4817276" y="5125275"/>
                  </a:cubicBezTo>
                  <a:cubicBezTo>
                    <a:pt x="4755244" y="5208805"/>
                    <a:pt x="4686943" y="5282817"/>
                    <a:pt x="4618753" y="5355374"/>
                  </a:cubicBezTo>
                  <a:cubicBezTo>
                    <a:pt x="4602069" y="5374073"/>
                    <a:pt x="4584154" y="5391092"/>
                    <a:pt x="4566575" y="5408560"/>
                  </a:cubicBezTo>
                  <a:lnTo>
                    <a:pt x="4513837" y="5461186"/>
                  </a:lnTo>
                  <a:cubicBezTo>
                    <a:pt x="4496593" y="5479101"/>
                    <a:pt x="4477894" y="5495560"/>
                    <a:pt x="4459531" y="5512580"/>
                  </a:cubicBezTo>
                  <a:lnTo>
                    <a:pt x="4404554" y="5563526"/>
                  </a:lnTo>
                  <a:cubicBezTo>
                    <a:pt x="4386527" y="5580770"/>
                    <a:pt x="4366932" y="5596670"/>
                    <a:pt x="4348009" y="5613017"/>
                  </a:cubicBezTo>
                  <a:lnTo>
                    <a:pt x="4290568" y="5661948"/>
                  </a:lnTo>
                  <a:lnTo>
                    <a:pt x="4276124" y="5674153"/>
                  </a:lnTo>
                  <a:lnTo>
                    <a:pt x="4261120" y="5685798"/>
                  </a:lnTo>
                  <a:lnTo>
                    <a:pt x="4231112" y="5708976"/>
                  </a:lnTo>
                  <a:lnTo>
                    <a:pt x="4170984" y="5755443"/>
                  </a:lnTo>
                  <a:cubicBezTo>
                    <a:pt x="4130227" y="5785563"/>
                    <a:pt x="4087790" y="5813892"/>
                    <a:pt x="4046025" y="5843228"/>
                  </a:cubicBezTo>
                  <a:cubicBezTo>
                    <a:pt x="4002917" y="5870437"/>
                    <a:pt x="3959248" y="5897309"/>
                    <a:pt x="3915356" y="5923735"/>
                  </a:cubicBezTo>
                  <a:cubicBezTo>
                    <a:pt x="3737659" y="6026299"/>
                    <a:pt x="3544847" y="6106022"/>
                    <a:pt x="3346323" y="6158872"/>
                  </a:cubicBezTo>
                  <a:cubicBezTo>
                    <a:pt x="3147800" y="6211946"/>
                    <a:pt x="2944462" y="6239714"/>
                    <a:pt x="2743476" y="6247328"/>
                  </a:cubicBezTo>
                  <a:lnTo>
                    <a:pt x="2668120" y="6249344"/>
                  </a:lnTo>
                  <a:lnTo>
                    <a:pt x="2630498" y="6250127"/>
                  </a:lnTo>
                  <a:lnTo>
                    <a:pt x="2592988" y="6249568"/>
                  </a:lnTo>
                  <a:lnTo>
                    <a:pt x="2518080" y="6247777"/>
                  </a:lnTo>
                  <a:cubicBezTo>
                    <a:pt x="2493110" y="6247105"/>
                    <a:pt x="2468365" y="6246881"/>
                    <a:pt x="2442948" y="6244529"/>
                  </a:cubicBezTo>
                  <a:cubicBezTo>
                    <a:pt x="2392337" y="6240722"/>
                    <a:pt x="2341950" y="6237699"/>
                    <a:pt x="2291676" y="6232213"/>
                  </a:cubicBezTo>
                  <a:lnTo>
                    <a:pt x="2141412" y="6212394"/>
                  </a:lnTo>
                  <a:lnTo>
                    <a:pt x="1992715" y="6184961"/>
                  </a:lnTo>
                  <a:cubicBezTo>
                    <a:pt x="1943561" y="6173988"/>
                    <a:pt x="1894630" y="6162231"/>
                    <a:pt x="1845811" y="6151034"/>
                  </a:cubicBezTo>
                  <a:cubicBezTo>
                    <a:pt x="1797215" y="6138829"/>
                    <a:pt x="1749180" y="6123938"/>
                    <a:pt x="1701033" y="6110724"/>
                  </a:cubicBezTo>
                  <a:cubicBezTo>
                    <a:pt x="1676847" y="6104566"/>
                    <a:pt x="1653334" y="6095833"/>
                    <a:pt x="1629484" y="6088219"/>
                  </a:cubicBezTo>
                  <a:lnTo>
                    <a:pt x="1558383" y="6064929"/>
                  </a:lnTo>
                  <a:cubicBezTo>
                    <a:pt x="1369713" y="6000210"/>
                    <a:pt x="1186978" y="5921271"/>
                    <a:pt x="1011968" y="5828896"/>
                  </a:cubicBezTo>
                  <a:cubicBezTo>
                    <a:pt x="837071" y="5736408"/>
                    <a:pt x="668556" y="5631940"/>
                    <a:pt x="511237" y="5512356"/>
                  </a:cubicBezTo>
                  <a:cubicBezTo>
                    <a:pt x="471152" y="5483468"/>
                    <a:pt x="433642" y="5451220"/>
                    <a:pt x="395572" y="5419757"/>
                  </a:cubicBezTo>
                  <a:cubicBezTo>
                    <a:pt x="356831" y="5388965"/>
                    <a:pt x="321112" y="5354926"/>
                    <a:pt x="284722" y="5321559"/>
                  </a:cubicBezTo>
                  <a:lnTo>
                    <a:pt x="257513" y="5296477"/>
                  </a:lnTo>
                  <a:lnTo>
                    <a:pt x="243853" y="5283937"/>
                  </a:lnTo>
                  <a:lnTo>
                    <a:pt x="230752" y="5270836"/>
                  </a:lnTo>
                  <a:lnTo>
                    <a:pt x="178574" y="5218322"/>
                  </a:lnTo>
                  <a:cubicBezTo>
                    <a:pt x="161331" y="5200631"/>
                    <a:pt x="143191" y="5183948"/>
                    <a:pt x="126508" y="5165584"/>
                  </a:cubicBezTo>
                  <a:lnTo>
                    <a:pt x="76345" y="5111167"/>
                  </a:lnTo>
                  <a:cubicBezTo>
                    <a:pt x="59774" y="5092916"/>
                    <a:pt x="42530" y="5075112"/>
                    <a:pt x="26407" y="5056413"/>
                  </a:cubicBezTo>
                  <a:lnTo>
                    <a:pt x="0" y="5024776"/>
                  </a:lnTo>
                  <a:lnTo>
                    <a:pt x="0" y="4492798"/>
                  </a:lnTo>
                  <a:lnTo>
                    <a:pt x="28534" y="4537879"/>
                  </a:lnTo>
                  <a:cubicBezTo>
                    <a:pt x="41299" y="4556130"/>
                    <a:pt x="54175" y="4574382"/>
                    <a:pt x="66604" y="4592745"/>
                  </a:cubicBezTo>
                  <a:lnTo>
                    <a:pt x="104114" y="4647834"/>
                  </a:lnTo>
                  <a:lnTo>
                    <a:pt x="143751" y="4701580"/>
                  </a:lnTo>
                  <a:cubicBezTo>
                    <a:pt x="156964" y="4719495"/>
                    <a:pt x="169728" y="4737746"/>
                    <a:pt x="182717" y="4755773"/>
                  </a:cubicBezTo>
                  <a:lnTo>
                    <a:pt x="223810" y="4808399"/>
                  </a:lnTo>
                  <a:lnTo>
                    <a:pt x="264679" y="4861249"/>
                  </a:lnTo>
                  <a:cubicBezTo>
                    <a:pt x="278563" y="4878717"/>
                    <a:pt x="293455" y="4895288"/>
                    <a:pt x="307788" y="4912420"/>
                  </a:cubicBezTo>
                  <a:lnTo>
                    <a:pt x="351232" y="4963254"/>
                  </a:lnTo>
                  <a:cubicBezTo>
                    <a:pt x="365788" y="4980162"/>
                    <a:pt x="381688" y="4995837"/>
                    <a:pt x="397028" y="5012185"/>
                  </a:cubicBezTo>
                  <a:lnTo>
                    <a:pt x="443496" y="5060444"/>
                  </a:lnTo>
                  <a:lnTo>
                    <a:pt x="455140" y="5072537"/>
                  </a:lnTo>
                  <a:lnTo>
                    <a:pt x="467345" y="5083958"/>
                  </a:lnTo>
                  <a:lnTo>
                    <a:pt x="491755" y="5106912"/>
                  </a:lnTo>
                  <a:lnTo>
                    <a:pt x="540686" y="5152819"/>
                  </a:lnTo>
                  <a:lnTo>
                    <a:pt x="552890" y="5164353"/>
                  </a:lnTo>
                  <a:lnTo>
                    <a:pt x="565655" y="5175214"/>
                  </a:lnTo>
                  <a:lnTo>
                    <a:pt x="591072" y="5197048"/>
                  </a:lnTo>
                  <a:cubicBezTo>
                    <a:pt x="624999" y="5226160"/>
                    <a:pt x="658366" y="5256056"/>
                    <a:pt x="694197" y="5283041"/>
                  </a:cubicBezTo>
                  <a:cubicBezTo>
                    <a:pt x="834272" y="5394675"/>
                    <a:pt x="985207" y="5493881"/>
                    <a:pt x="1146221" y="5573716"/>
                  </a:cubicBezTo>
                  <a:cubicBezTo>
                    <a:pt x="1307122" y="5653774"/>
                    <a:pt x="1476869" y="5715918"/>
                    <a:pt x="1650982" y="5758130"/>
                  </a:cubicBezTo>
                  <a:lnTo>
                    <a:pt x="1716485" y="5772798"/>
                  </a:lnTo>
                  <a:cubicBezTo>
                    <a:pt x="1738431" y="5777390"/>
                    <a:pt x="1759929" y="5783100"/>
                    <a:pt x="1782211" y="5786235"/>
                  </a:cubicBezTo>
                  <a:lnTo>
                    <a:pt x="1848386" y="5796984"/>
                  </a:lnTo>
                  <a:lnTo>
                    <a:pt x="1881417" y="5802359"/>
                  </a:lnTo>
                  <a:cubicBezTo>
                    <a:pt x="1892390" y="5804151"/>
                    <a:pt x="1903363" y="5806054"/>
                    <a:pt x="1914560" y="5807061"/>
                  </a:cubicBezTo>
                  <a:cubicBezTo>
                    <a:pt x="1959012" y="5811765"/>
                    <a:pt x="2003241" y="5817251"/>
                    <a:pt x="2047469" y="5821282"/>
                  </a:cubicBezTo>
                  <a:lnTo>
                    <a:pt x="2180601" y="5828896"/>
                  </a:lnTo>
                  <a:lnTo>
                    <a:pt x="2313622" y="5830463"/>
                  </a:lnTo>
                  <a:cubicBezTo>
                    <a:pt x="2335680" y="5830799"/>
                    <a:pt x="2357962" y="5829008"/>
                    <a:pt x="2380021" y="5828448"/>
                  </a:cubicBezTo>
                  <a:lnTo>
                    <a:pt x="2446195" y="5826433"/>
                  </a:lnTo>
                  <a:cubicBezTo>
                    <a:pt x="2468029" y="5826208"/>
                    <a:pt x="2490647" y="5824193"/>
                    <a:pt x="2513041" y="5822737"/>
                  </a:cubicBezTo>
                  <a:lnTo>
                    <a:pt x="2580111" y="5818258"/>
                  </a:lnTo>
                  <a:lnTo>
                    <a:pt x="2613590" y="5816355"/>
                  </a:lnTo>
                  <a:lnTo>
                    <a:pt x="2646845" y="5813108"/>
                  </a:lnTo>
                  <a:cubicBezTo>
                    <a:pt x="2669016" y="5810869"/>
                    <a:pt x="2691074" y="5808741"/>
                    <a:pt x="2713244" y="5806838"/>
                  </a:cubicBezTo>
                  <a:cubicBezTo>
                    <a:pt x="2889933" y="5789371"/>
                    <a:pt x="3062815" y="5762050"/>
                    <a:pt x="3230882" y="5721292"/>
                  </a:cubicBezTo>
                  <a:cubicBezTo>
                    <a:pt x="3398837" y="5680423"/>
                    <a:pt x="3562426" y="5626902"/>
                    <a:pt x="3720416" y="5556472"/>
                  </a:cubicBezTo>
                  <a:cubicBezTo>
                    <a:pt x="3759381" y="5537997"/>
                    <a:pt x="3798347" y="5518962"/>
                    <a:pt x="3837425" y="5499927"/>
                  </a:cubicBezTo>
                  <a:cubicBezTo>
                    <a:pt x="3875271" y="5478765"/>
                    <a:pt x="3913900" y="5458610"/>
                    <a:pt x="3951634" y="5436552"/>
                  </a:cubicBezTo>
                  <a:lnTo>
                    <a:pt x="4007284" y="5401841"/>
                  </a:lnTo>
                  <a:lnTo>
                    <a:pt x="4035164" y="5384374"/>
                  </a:lnTo>
                  <a:lnTo>
                    <a:pt x="4049049" y="5375640"/>
                  </a:lnTo>
                  <a:lnTo>
                    <a:pt x="4062485" y="5366123"/>
                  </a:lnTo>
                  <a:lnTo>
                    <a:pt x="4116567" y="5328277"/>
                  </a:lnTo>
                  <a:cubicBezTo>
                    <a:pt x="4134594" y="5315624"/>
                    <a:pt x="4152957" y="5303420"/>
                    <a:pt x="4169976" y="5289199"/>
                  </a:cubicBezTo>
                  <a:lnTo>
                    <a:pt x="4222042" y="5247994"/>
                  </a:lnTo>
                  <a:cubicBezTo>
                    <a:pt x="4239398" y="5234222"/>
                    <a:pt x="4256865" y="5220562"/>
                    <a:pt x="4273213" y="5205558"/>
                  </a:cubicBezTo>
                  <a:lnTo>
                    <a:pt x="4323151" y="5161329"/>
                  </a:lnTo>
                  <a:cubicBezTo>
                    <a:pt x="4339611" y="5146437"/>
                    <a:pt x="4356631" y="5131881"/>
                    <a:pt x="4371971" y="5116093"/>
                  </a:cubicBezTo>
                  <a:cubicBezTo>
                    <a:pt x="4435457" y="5054398"/>
                    <a:pt x="4496258" y="4991135"/>
                    <a:pt x="4546868" y="4924400"/>
                  </a:cubicBezTo>
                  <a:cubicBezTo>
                    <a:pt x="4600054" y="4858450"/>
                    <a:pt x="4640699" y="4788916"/>
                    <a:pt x="4675634" y="4715352"/>
                  </a:cubicBezTo>
                  <a:lnTo>
                    <a:pt x="4700155" y="4659255"/>
                  </a:lnTo>
                  <a:lnTo>
                    <a:pt x="4721206" y="4600135"/>
                  </a:lnTo>
                  <a:cubicBezTo>
                    <a:pt x="4728707" y="4580988"/>
                    <a:pt x="4733970" y="4559266"/>
                    <a:pt x="4740465" y="4538887"/>
                  </a:cubicBezTo>
                  <a:cubicBezTo>
                    <a:pt x="4746623" y="4518061"/>
                    <a:pt x="4753005" y="4497906"/>
                    <a:pt x="4758492" y="4475848"/>
                  </a:cubicBezTo>
                  <a:cubicBezTo>
                    <a:pt x="4803168" y="4303637"/>
                    <a:pt x="4840902" y="4115080"/>
                    <a:pt x="4891288" y="3930329"/>
                  </a:cubicBezTo>
                  <a:cubicBezTo>
                    <a:pt x="4940891" y="3744906"/>
                    <a:pt x="5000235" y="3562059"/>
                    <a:pt x="5066298" y="3382235"/>
                  </a:cubicBezTo>
                  <a:cubicBezTo>
                    <a:pt x="5124186" y="3226932"/>
                    <a:pt x="5154530" y="3064015"/>
                    <a:pt x="5156994" y="2898635"/>
                  </a:cubicBezTo>
                  <a:cubicBezTo>
                    <a:pt x="5159681" y="2733255"/>
                    <a:pt x="5132920" y="2565636"/>
                    <a:pt x="5083317" y="2402047"/>
                  </a:cubicBezTo>
                  <a:cubicBezTo>
                    <a:pt x="5033938" y="2238123"/>
                    <a:pt x="4960150" y="2079013"/>
                    <a:pt x="4871022" y="1926958"/>
                  </a:cubicBezTo>
                  <a:cubicBezTo>
                    <a:pt x="4826570" y="1850818"/>
                    <a:pt x="4777415" y="1776918"/>
                    <a:pt x="4727028" y="1703577"/>
                  </a:cubicBezTo>
                  <a:cubicBezTo>
                    <a:pt x="4676418" y="1630349"/>
                    <a:pt x="4622784" y="1558464"/>
                    <a:pt x="4563776" y="1490834"/>
                  </a:cubicBezTo>
                  <a:cubicBezTo>
                    <a:pt x="4503647" y="1423764"/>
                    <a:pt x="4439041" y="1359157"/>
                    <a:pt x="4370291" y="1300596"/>
                  </a:cubicBezTo>
                  <a:cubicBezTo>
                    <a:pt x="4336812" y="1270141"/>
                    <a:pt x="4301541" y="1242148"/>
                    <a:pt x="4266046" y="1214491"/>
                  </a:cubicBezTo>
                  <a:cubicBezTo>
                    <a:pt x="4248355" y="1200607"/>
                    <a:pt x="4230776" y="1186611"/>
                    <a:pt x="4212973" y="1173062"/>
                  </a:cubicBezTo>
                  <a:cubicBezTo>
                    <a:pt x="4194722" y="1160074"/>
                    <a:pt x="4176359" y="1147197"/>
                    <a:pt x="4157995" y="1134545"/>
                  </a:cubicBezTo>
                  <a:cubicBezTo>
                    <a:pt x="4011426" y="1031980"/>
                    <a:pt x="3855004" y="948562"/>
                    <a:pt x="3697126" y="881044"/>
                  </a:cubicBezTo>
                  <a:lnTo>
                    <a:pt x="3637670" y="856747"/>
                  </a:lnTo>
                  <a:lnTo>
                    <a:pt x="3608222" y="844318"/>
                  </a:lnTo>
                  <a:cubicBezTo>
                    <a:pt x="3598480" y="840063"/>
                    <a:pt x="3588179" y="837040"/>
                    <a:pt x="3578214" y="833457"/>
                  </a:cubicBezTo>
                  <a:lnTo>
                    <a:pt x="3518309" y="812294"/>
                  </a:lnTo>
                  <a:cubicBezTo>
                    <a:pt x="3513383" y="810503"/>
                    <a:pt x="3508344" y="808823"/>
                    <a:pt x="3503417" y="806920"/>
                  </a:cubicBezTo>
                  <a:cubicBezTo>
                    <a:pt x="3498603" y="804792"/>
                    <a:pt x="3494236" y="801993"/>
                    <a:pt x="3489533" y="799642"/>
                  </a:cubicBezTo>
                  <a:cubicBezTo>
                    <a:pt x="3480240" y="794827"/>
                    <a:pt x="3470498" y="791020"/>
                    <a:pt x="3460869" y="787101"/>
                  </a:cubicBezTo>
                  <a:lnTo>
                    <a:pt x="3402980" y="763475"/>
                  </a:lnTo>
                  <a:lnTo>
                    <a:pt x="3374092" y="751606"/>
                  </a:lnTo>
                  <a:cubicBezTo>
                    <a:pt x="3364462" y="747688"/>
                    <a:pt x="3354945" y="743433"/>
                    <a:pt x="3344980" y="740409"/>
                  </a:cubicBezTo>
                  <a:lnTo>
                    <a:pt x="3226627" y="700772"/>
                  </a:lnTo>
                  <a:cubicBezTo>
                    <a:pt x="3067405" y="652849"/>
                    <a:pt x="2902697" y="625192"/>
                    <a:pt x="2735750" y="614667"/>
                  </a:cubicBezTo>
                  <a:cubicBezTo>
                    <a:pt x="2714811" y="613435"/>
                    <a:pt x="2694209" y="610860"/>
                    <a:pt x="2673158" y="610412"/>
                  </a:cubicBezTo>
                  <a:lnTo>
                    <a:pt x="2610119" y="609628"/>
                  </a:lnTo>
                  <a:lnTo>
                    <a:pt x="2547080" y="608620"/>
                  </a:lnTo>
                  <a:cubicBezTo>
                    <a:pt x="2536443" y="608173"/>
                    <a:pt x="2526365" y="608397"/>
                    <a:pt x="2516400" y="608844"/>
                  </a:cubicBezTo>
                  <a:lnTo>
                    <a:pt x="2486280" y="609740"/>
                  </a:lnTo>
                  <a:cubicBezTo>
                    <a:pt x="2466125" y="609852"/>
                    <a:pt x="2446307" y="611868"/>
                    <a:pt x="2426376" y="613099"/>
                  </a:cubicBezTo>
                  <a:cubicBezTo>
                    <a:pt x="2406333" y="613995"/>
                    <a:pt x="2386627" y="616458"/>
                    <a:pt x="2366920" y="618474"/>
                  </a:cubicBezTo>
                  <a:cubicBezTo>
                    <a:pt x="2357066" y="619482"/>
                    <a:pt x="2347101" y="620153"/>
                    <a:pt x="2337248" y="621497"/>
                  </a:cubicBezTo>
                  <a:lnTo>
                    <a:pt x="2307800" y="625528"/>
                  </a:lnTo>
                  <a:lnTo>
                    <a:pt x="2278351" y="629559"/>
                  </a:lnTo>
                  <a:lnTo>
                    <a:pt x="2249127" y="634710"/>
                  </a:lnTo>
                  <a:cubicBezTo>
                    <a:pt x="2093377" y="661918"/>
                    <a:pt x="1942329" y="710849"/>
                    <a:pt x="1796096" y="781726"/>
                  </a:cubicBezTo>
                  <a:cubicBezTo>
                    <a:pt x="1649751" y="852268"/>
                    <a:pt x="1508892" y="944307"/>
                    <a:pt x="1370833" y="1048663"/>
                  </a:cubicBezTo>
                  <a:cubicBezTo>
                    <a:pt x="1232774" y="1153244"/>
                    <a:pt x="1097290" y="1269917"/>
                    <a:pt x="959790" y="1390844"/>
                  </a:cubicBezTo>
                  <a:lnTo>
                    <a:pt x="749062" y="1577611"/>
                  </a:lnTo>
                  <a:cubicBezTo>
                    <a:pt x="674602" y="1642329"/>
                    <a:pt x="599806" y="1704137"/>
                    <a:pt x="524786" y="1763145"/>
                  </a:cubicBezTo>
                  <a:cubicBezTo>
                    <a:pt x="374858" y="1881498"/>
                    <a:pt x="223810" y="1987422"/>
                    <a:pt x="84071" y="2098496"/>
                  </a:cubicBezTo>
                  <a:lnTo>
                    <a:pt x="0" y="2168094"/>
                  </a:lnTo>
                  <a:lnTo>
                    <a:pt x="0" y="1576676"/>
                  </a:lnTo>
                  <a:lnTo>
                    <a:pt x="174655" y="1387597"/>
                  </a:lnTo>
                  <a:cubicBezTo>
                    <a:pt x="238926" y="1320079"/>
                    <a:pt x="302749" y="1254577"/>
                    <a:pt x="363661" y="1188626"/>
                  </a:cubicBezTo>
                  <a:lnTo>
                    <a:pt x="458052" y="1086397"/>
                  </a:lnTo>
                  <a:cubicBezTo>
                    <a:pt x="490635" y="1051351"/>
                    <a:pt x="523666" y="1016416"/>
                    <a:pt x="557257" y="981593"/>
                  </a:cubicBezTo>
                  <a:cubicBezTo>
                    <a:pt x="691510" y="842414"/>
                    <a:pt x="835055" y="705699"/>
                    <a:pt x="994165" y="578389"/>
                  </a:cubicBezTo>
                  <a:cubicBezTo>
                    <a:pt x="1152939" y="451190"/>
                    <a:pt x="1328060" y="333398"/>
                    <a:pt x="1520873" y="237215"/>
                  </a:cubicBezTo>
                  <a:cubicBezTo>
                    <a:pt x="1713238" y="141033"/>
                    <a:pt x="1924302" y="68028"/>
                    <a:pt x="2141748" y="31190"/>
                  </a:cubicBezTo>
                  <a:lnTo>
                    <a:pt x="2182505" y="24360"/>
                  </a:lnTo>
                  <a:cubicBezTo>
                    <a:pt x="2196165" y="22344"/>
                    <a:pt x="2209826" y="20665"/>
                    <a:pt x="2223374" y="18873"/>
                  </a:cubicBezTo>
                  <a:lnTo>
                    <a:pt x="2264355" y="13611"/>
                  </a:lnTo>
                  <a:cubicBezTo>
                    <a:pt x="2278015" y="11931"/>
                    <a:pt x="2291676" y="10924"/>
                    <a:pt x="2305336" y="9580"/>
                  </a:cubicBezTo>
                  <a:cubicBezTo>
                    <a:pt x="2332657" y="7229"/>
                    <a:pt x="2360090" y="4653"/>
                    <a:pt x="2387410" y="3645"/>
                  </a:cubicBezTo>
                  <a:cubicBezTo>
                    <a:pt x="2414731" y="2414"/>
                    <a:pt x="2442164" y="510"/>
                    <a:pt x="2469373" y="622"/>
                  </a:cubicBezTo>
                  <a:close/>
                </a:path>
              </a:pathLst>
            </a:custGeom>
            <a:gradFill>
              <a:gsLst>
                <a:gs pos="37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: Shape 13">
              <a:extLst>
                <a:ext uri="{FF2B5EF4-FFF2-40B4-BE49-F238E27FC236}">
                  <a16:creationId xmlns:a16="http://schemas.microsoft.com/office/drawing/2014/main" id="{67C4629D-4AB7-48D4-A61B-1AE1837A78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646908" cy="6130481"/>
            </a:xfrm>
            <a:custGeom>
              <a:avLst/>
              <a:gdLst>
                <a:gd name="connsiteX0" fmla="*/ 2616837 w 5646908"/>
                <a:gd name="connsiteY0" fmla="*/ 0 h 6130481"/>
                <a:gd name="connsiteX1" fmla="*/ 4918721 w 5646908"/>
                <a:gd name="connsiteY1" fmla="*/ 1134258 h 6130481"/>
                <a:gd name="connsiteX2" fmla="*/ 5539036 w 5646908"/>
                <a:gd name="connsiteY2" fmla="*/ 3362353 h 6130481"/>
                <a:gd name="connsiteX3" fmla="*/ 4712024 w 5646908"/>
                <a:gd name="connsiteY3" fmla="*/ 5293280 h 6130481"/>
                <a:gd name="connsiteX4" fmla="*/ 2547864 w 5646908"/>
                <a:gd name="connsiteY4" fmla="*/ 6130481 h 6130481"/>
                <a:gd name="connsiteX5" fmla="*/ 263223 w 5646908"/>
                <a:gd name="connsiteY5" fmla="*/ 5212325 h 6130481"/>
                <a:gd name="connsiteX6" fmla="*/ 49974 w 5646908"/>
                <a:gd name="connsiteY6" fmla="*/ 4985345 h 6130481"/>
                <a:gd name="connsiteX7" fmla="*/ 0 w 5646908"/>
                <a:gd name="connsiteY7" fmla="*/ 4920618 h 6130481"/>
                <a:gd name="connsiteX8" fmla="*/ 0 w 5646908"/>
                <a:gd name="connsiteY8" fmla="*/ 3760303 h 6130481"/>
                <a:gd name="connsiteX9" fmla="*/ 80488 w 5646908"/>
                <a:gd name="connsiteY9" fmla="*/ 3974159 h 6130481"/>
                <a:gd name="connsiteX10" fmla="*/ 664748 w 5646908"/>
                <a:gd name="connsiteY10" fmla="*/ 4813600 h 6130481"/>
                <a:gd name="connsiteX11" fmla="*/ 2548087 w 5646908"/>
                <a:gd name="connsiteY11" fmla="*/ 5570406 h 6130481"/>
                <a:gd name="connsiteX12" fmla="*/ 3536561 w 5646908"/>
                <a:gd name="connsiteY12" fmla="*/ 5407153 h 6130481"/>
                <a:gd name="connsiteX13" fmla="*/ 4308035 w 5646908"/>
                <a:gd name="connsiteY13" fmla="*/ 4897241 h 6130481"/>
                <a:gd name="connsiteX14" fmla="*/ 4569038 w 5646908"/>
                <a:gd name="connsiteY14" fmla="*/ 4564802 h 6130481"/>
                <a:gd name="connsiteX15" fmla="*/ 4699147 w 5646908"/>
                <a:gd name="connsiteY15" fmla="*/ 4149952 h 6130481"/>
                <a:gd name="connsiteX16" fmla="*/ 5003034 w 5646908"/>
                <a:gd name="connsiteY16" fmla="*/ 3168421 h 6130481"/>
                <a:gd name="connsiteX17" fmla="*/ 4994189 w 5646908"/>
                <a:gd name="connsiteY17" fmla="*/ 2321590 h 6130481"/>
                <a:gd name="connsiteX18" fmla="*/ 4487860 w 5646908"/>
                <a:gd name="connsiteY18" fmla="*/ 1501856 h 6130481"/>
                <a:gd name="connsiteX19" fmla="*/ 3640469 w 5646908"/>
                <a:gd name="connsiteY19" fmla="*/ 808425 h 6130481"/>
                <a:gd name="connsiteX20" fmla="*/ 2616837 w 5646908"/>
                <a:gd name="connsiteY20" fmla="*/ 559851 h 6130481"/>
                <a:gd name="connsiteX21" fmla="*/ 1762952 w 5646908"/>
                <a:gd name="connsiteY21" fmla="*/ 812008 h 6130481"/>
                <a:gd name="connsiteX22" fmla="*/ 939635 w 5646908"/>
                <a:gd name="connsiteY22" fmla="*/ 1502976 h 6130481"/>
                <a:gd name="connsiteX23" fmla="*/ 585250 w 5646908"/>
                <a:gd name="connsiteY23" fmla="*/ 1831049 h 6130481"/>
                <a:gd name="connsiteX24" fmla="*/ 40403 w 5646908"/>
                <a:gd name="connsiteY24" fmla="*/ 2389556 h 6130481"/>
                <a:gd name="connsiteX25" fmla="*/ 0 w 5646908"/>
                <a:gd name="connsiteY25" fmla="*/ 2456747 h 6130481"/>
                <a:gd name="connsiteX26" fmla="*/ 0 w 5646908"/>
                <a:gd name="connsiteY26" fmla="*/ 1601114 h 6130481"/>
                <a:gd name="connsiteX27" fmla="*/ 93200 w 5646908"/>
                <a:gd name="connsiteY27" fmla="*/ 1513741 h 6130481"/>
                <a:gd name="connsiteX28" fmla="*/ 535423 w 5646908"/>
                <a:gd name="connsiteY28" fmla="*/ 1107273 h 6130481"/>
                <a:gd name="connsiteX29" fmla="*/ 2616837 w 5646908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646908" h="6130481">
                  <a:moveTo>
                    <a:pt x="2616837" y="0"/>
                  </a:moveTo>
                  <a:cubicBezTo>
                    <a:pt x="3596241" y="0"/>
                    <a:pt x="4322479" y="463445"/>
                    <a:pt x="4918721" y="1134258"/>
                  </a:cubicBezTo>
                  <a:cubicBezTo>
                    <a:pt x="5416317" y="1694109"/>
                    <a:pt x="5857703" y="2516643"/>
                    <a:pt x="5539036" y="3362353"/>
                  </a:cubicBezTo>
                  <a:cubicBezTo>
                    <a:pt x="5111758" y="4496612"/>
                    <a:pt x="5300763" y="4716633"/>
                    <a:pt x="4712024" y="5293280"/>
                  </a:cubicBezTo>
                  <a:cubicBezTo>
                    <a:pt x="4123284" y="5869926"/>
                    <a:pt x="3446201" y="6130481"/>
                    <a:pt x="2547864" y="6130481"/>
                  </a:cubicBezTo>
                  <a:cubicBezTo>
                    <a:pt x="1657476" y="6130481"/>
                    <a:pt x="850619" y="5780127"/>
                    <a:pt x="263223" y="5212325"/>
                  </a:cubicBezTo>
                  <a:cubicBezTo>
                    <a:pt x="188497" y="5140091"/>
                    <a:pt x="117321" y="5064339"/>
                    <a:pt x="49974" y="4985345"/>
                  </a:cubicBezTo>
                  <a:lnTo>
                    <a:pt x="0" y="4920618"/>
                  </a:lnTo>
                  <a:lnTo>
                    <a:pt x="0" y="3760303"/>
                  </a:lnTo>
                  <a:lnTo>
                    <a:pt x="80488" y="3974159"/>
                  </a:lnTo>
                  <a:cubicBezTo>
                    <a:pt x="217875" y="4289243"/>
                    <a:pt x="414383" y="4571632"/>
                    <a:pt x="664748" y="4813600"/>
                  </a:cubicBezTo>
                  <a:cubicBezTo>
                    <a:pt x="1169734" y="5301566"/>
                    <a:pt x="1838644" y="5570406"/>
                    <a:pt x="2548087" y="5570406"/>
                  </a:cubicBezTo>
                  <a:cubicBezTo>
                    <a:pt x="2928786" y="5570406"/>
                    <a:pt x="3252156" y="5516996"/>
                    <a:pt x="3536561" y="5407153"/>
                  </a:cubicBezTo>
                  <a:cubicBezTo>
                    <a:pt x="3815366" y="5299438"/>
                    <a:pt x="4067747" y="5132603"/>
                    <a:pt x="4308035" y="4897241"/>
                  </a:cubicBezTo>
                  <a:cubicBezTo>
                    <a:pt x="4475095" y="4733653"/>
                    <a:pt x="4533767" y="4637358"/>
                    <a:pt x="4569038" y="4564802"/>
                  </a:cubicBezTo>
                  <a:cubicBezTo>
                    <a:pt x="4619313" y="4461453"/>
                    <a:pt x="4652792" y="4330784"/>
                    <a:pt x="4699147" y="4149952"/>
                  </a:cubicBezTo>
                  <a:cubicBezTo>
                    <a:pt x="4758491" y="3918846"/>
                    <a:pt x="4839558" y="3602194"/>
                    <a:pt x="5003034" y="3168421"/>
                  </a:cubicBezTo>
                  <a:cubicBezTo>
                    <a:pt x="5103024" y="2902940"/>
                    <a:pt x="5100112" y="2626037"/>
                    <a:pt x="4994189" y="2321590"/>
                  </a:cubicBezTo>
                  <a:cubicBezTo>
                    <a:pt x="4900470" y="2052526"/>
                    <a:pt x="4725460" y="1769129"/>
                    <a:pt x="4487860" y="1501856"/>
                  </a:cubicBezTo>
                  <a:cubicBezTo>
                    <a:pt x="4210285" y="1189683"/>
                    <a:pt x="3933047" y="962832"/>
                    <a:pt x="3640469" y="808425"/>
                  </a:cubicBezTo>
                  <a:cubicBezTo>
                    <a:pt x="3323369" y="641141"/>
                    <a:pt x="2988578" y="559851"/>
                    <a:pt x="2616837" y="559851"/>
                  </a:cubicBezTo>
                  <a:cubicBezTo>
                    <a:pt x="2315413" y="559851"/>
                    <a:pt x="2044110" y="640134"/>
                    <a:pt x="1762952" y="812008"/>
                  </a:cubicBezTo>
                  <a:cubicBezTo>
                    <a:pt x="1472838" y="989593"/>
                    <a:pt x="1197167" y="1250707"/>
                    <a:pt x="939635" y="1502976"/>
                  </a:cubicBezTo>
                  <a:cubicBezTo>
                    <a:pt x="819379" y="1620769"/>
                    <a:pt x="700355" y="1727700"/>
                    <a:pt x="585250" y="1831049"/>
                  </a:cubicBezTo>
                  <a:cubicBezTo>
                    <a:pt x="362317" y="2031140"/>
                    <a:pt x="169840" y="2204022"/>
                    <a:pt x="40403" y="2389556"/>
                  </a:cubicBezTo>
                  <a:lnTo>
                    <a:pt x="0" y="2456747"/>
                  </a:lnTo>
                  <a:lnTo>
                    <a:pt x="0" y="1601114"/>
                  </a:lnTo>
                  <a:lnTo>
                    <a:pt x="93200" y="1513741"/>
                  </a:lnTo>
                  <a:cubicBezTo>
                    <a:pt x="237107" y="1383294"/>
                    <a:pt x="388238" y="1251435"/>
                    <a:pt x="535423" y="1107273"/>
                  </a:cubicBezTo>
                  <a:cubicBezTo>
                    <a:pt x="1124050" y="530627"/>
                    <a:pt x="1718500" y="0"/>
                    <a:pt x="2616837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54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: Shape 14">
              <a:extLst>
                <a:ext uri="{FF2B5EF4-FFF2-40B4-BE49-F238E27FC236}">
                  <a16:creationId xmlns:a16="http://schemas.microsoft.com/office/drawing/2014/main" id="{D1E30050-9FC4-4CC7-8C0B-BF5EFD106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517522" cy="6130481"/>
            </a:xfrm>
            <a:custGeom>
              <a:avLst/>
              <a:gdLst>
                <a:gd name="connsiteX0" fmla="*/ 2549095 w 5517522"/>
                <a:gd name="connsiteY0" fmla="*/ 0 h 6130481"/>
                <a:gd name="connsiteX1" fmla="*/ 4804175 w 5517522"/>
                <a:gd name="connsiteY1" fmla="*/ 1134258 h 6130481"/>
                <a:gd name="connsiteX2" fmla="*/ 5411838 w 5517522"/>
                <a:gd name="connsiteY2" fmla="*/ 3362353 h 6130481"/>
                <a:gd name="connsiteX3" fmla="*/ 4601621 w 5517522"/>
                <a:gd name="connsiteY3" fmla="*/ 5293280 h 6130481"/>
                <a:gd name="connsiteX4" fmla="*/ 2481577 w 5517522"/>
                <a:gd name="connsiteY4" fmla="*/ 6130481 h 6130481"/>
                <a:gd name="connsiteX5" fmla="*/ 243517 w 5517522"/>
                <a:gd name="connsiteY5" fmla="*/ 5212325 h 6130481"/>
                <a:gd name="connsiteX6" fmla="*/ 34587 w 5517522"/>
                <a:gd name="connsiteY6" fmla="*/ 4985345 h 6130481"/>
                <a:gd name="connsiteX7" fmla="*/ 0 w 5517522"/>
                <a:gd name="connsiteY7" fmla="*/ 4939620 h 6130481"/>
                <a:gd name="connsiteX8" fmla="*/ 0 w 5517522"/>
                <a:gd name="connsiteY8" fmla="*/ 3335329 h 6130481"/>
                <a:gd name="connsiteX9" fmla="*/ 17141 w 5517522"/>
                <a:gd name="connsiteY9" fmla="*/ 3448738 h 6130481"/>
                <a:gd name="connsiteX10" fmla="*/ 167489 w 5517522"/>
                <a:gd name="connsiteY10" fmla="*/ 3930490 h 6130481"/>
                <a:gd name="connsiteX11" fmla="*/ 715471 w 5517522"/>
                <a:gd name="connsiteY11" fmla="*/ 4734212 h 6130481"/>
                <a:gd name="connsiteX12" fmla="*/ 2481689 w 5517522"/>
                <a:gd name="connsiteY12" fmla="*/ 5458772 h 6130481"/>
                <a:gd name="connsiteX13" fmla="*/ 4126644 w 5517522"/>
                <a:gd name="connsiteY13" fmla="*/ 4818302 h 6130481"/>
                <a:gd name="connsiteX14" fmla="*/ 4360437 w 5517522"/>
                <a:gd name="connsiteY14" fmla="*/ 4516766 h 6130481"/>
                <a:gd name="connsiteX15" fmla="*/ 4480357 w 5517522"/>
                <a:gd name="connsiteY15" fmla="*/ 4122855 h 6130481"/>
                <a:gd name="connsiteX16" fmla="*/ 4781557 w 5517522"/>
                <a:gd name="connsiteY16" fmla="*/ 3129791 h 6130481"/>
                <a:gd name="connsiteX17" fmla="*/ 4771928 w 5517522"/>
                <a:gd name="connsiteY17" fmla="*/ 2357869 h 6130481"/>
                <a:gd name="connsiteX18" fmla="*/ 4297510 w 5517522"/>
                <a:gd name="connsiteY18" fmla="*/ 1575533 h 6130481"/>
                <a:gd name="connsiteX19" fmla="*/ 3498715 w 5517522"/>
                <a:gd name="connsiteY19" fmla="*/ 907071 h 6130481"/>
                <a:gd name="connsiteX20" fmla="*/ 2549095 w 5517522"/>
                <a:gd name="connsiteY20" fmla="*/ 671821 h 6130481"/>
                <a:gd name="connsiteX21" fmla="*/ 985319 w 5517522"/>
                <a:gd name="connsiteY21" fmla="*/ 1582475 h 6130481"/>
                <a:gd name="connsiteX22" fmla="*/ 634628 w 5517522"/>
                <a:gd name="connsiteY22" fmla="*/ 1913907 h 6130481"/>
                <a:gd name="connsiteX23" fmla="*/ 117662 w 5517522"/>
                <a:gd name="connsiteY23" fmla="*/ 2453044 h 6130481"/>
                <a:gd name="connsiteX24" fmla="*/ 2515 w 5517522"/>
                <a:gd name="connsiteY24" fmla="*/ 2685494 h 6130481"/>
                <a:gd name="connsiteX25" fmla="*/ 0 w 5517522"/>
                <a:gd name="connsiteY25" fmla="*/ 2696965 h 6130481"/>
                <a:gd name="connsiteX26" fmla="*/ 0 w 5517522"/>
                <a:gd name="connsiteY26" fmla="*/ 1587383 h 6130481"/>
                <a:gd name="connsiteX27" fmla="*/ 76951 w 5517522"/>
                <a:gd name="connsiteY27" fmla="*/ 1513741 h 6130481"/>
                <a:gd name="connsiteX28" fmla="*/ 510118 w 5517522"/>
                <a:gd name="connsiteY28" fmla="*/ 1107273 h 6130481"/>
                <a:gd name="connsiteX29" fmla="*/ 2549095 w 5517522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522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4011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335329"/>
                  </a:lnTo>
                  <a:lnTo>
                    <a:pt x="17141" y="3448738"/>
                  </a:lnTo>
                  <a:cubicBezTo>
                    <a:pt x="50676" y="3613558"/>
                    <a:pt x="100867" y="3774516"/>
                    <a:pt x="167489" y="3930490"/>
                  </a:cubicBezTo>
                  <a:cubicBezTo>
                    <a:pt x="296255" y="4232138"/>
                    <a:pt x="480670" y="4502546"/>
                    <a:pt x="715471" y="4734212"/>
                  </a:cubicBezTo>
                  <a:cubicBezTo>
                    <a:pt x="1188993" y="5201464"/>
                    <a:pt x="1816250" y="5458772"/>
                    <a:pt x="2481689" y="5458772"/>
                  </a:cubicBezTo>
                  <a:cubicBezTo>
                    <a:pt x="3185758" y="5458772"/>
                    <a:pt x="3677755" y="5267191"/>
                    <a:pt x="4126644" y="4818302"/>
                  </a:cubicBezTo>
                  <a:cubicBezTo>
                    <a:pt x="4278363" y="4666583"/>
                    <a:pt x="4329982" y="4580701"/>
                    <a:pt x="4360437" y="4516766"/>
                  </a:cubicBezTo>
                  <a:cubicBezTo>
                    <a:pt x="4404890" y="4423495"/>
                    <a:pt x="4436577" y="4297417"/>
                    <a:pt x="4480357" y="4122855"/>
                  </a:cubicBezTo>
                  <a:cubicBezTo>
                    <a:pt x="4539030" y="3889285"/>
                    <a:pt x="4619425" y="3569275"/>
                    <a:pt x="4781557" y="3129791"/>
                  </a:cubicBezTo>
                  <a:cubicBezTo>
                    <a:pt x="4870238" y="2889503"/>
                    <a:pt x="4867103" y="2637010"/>
                    <a:pt x="4771928" y="2357869"/>
                  </a:cubicBezTo>
                  <a:cubicBezTo>
                    <a:pt x="4684815" y="2102465"/>
                    <a:pt x="4520779" y="1831945"/>
                    <a:pt x="4297510" y="1575533"/>
                  </a:cubicBezTo>
                  <a:cubicBezTo>
                    <a:pt x="4034492" y="1273549"/>
                    <a:pt x="3773266" y="1054983"/>
                    <a:pt x="3498715" y="907071"/>
                  </a:cubicBezTo>
                  <a:cubicBezTo>
                    <a:pt x="3204905" y="748745"/>
                    <a:pt x="2894187" y="671821"/>
                    <a:pt x="2549095" y="671821"/>
                  </a:cubicBezTo>
                  <a:cubicBezTo>
                    <a:pt x="1942553" y="671821"/>
                    <a:pt x="1518298" y="1049273"/>
                    <a:pt x="985319" y="1582475"/>
                  </a:cubicBezTo>
                  <a:cubicBezTo>
                    <a:pt x="865735" y="1702059"/>
                    <a:pt x="748278" y="1809774"/>
                    <a:pt x="634628" y="1913907"/>
                  </a:cubicBezTo>
                  <a:cubicBezTo>
                    <a:pt x="421325" y="2109407"/>
                    <a:pt x="237134" y="2278146"/>
                    <a:pt x="117662" y="2453044"/>
                  </a:cubicBezTo>
                  <a:cubicBezTo>
                    <a:pt x="64756" y="2530415"/>
                    <a:pt x="27022" y="2605799"/>
                    <a:pt x="2515" y="2685494"/>
                  </a:cubicBezTo>
                  <a:lnTo>
                    <a:pt x="0" y="2696965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: Shape 15">
              <a:extLst>
                <a:ext uri="{FF2B5EF4-FFF2-40B4-BE49-F238E27FC236}">
                  <a16:creationId xmlns:a16="http://schemas.microsoft.com/office/drawing/2014/main" id="{E7E03733-50FD-49A6-B226-40F6A0AD45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76241"/>
              <a:ext cx="5517475" cy="6130481"/>
            </a:xfrm>
            <a:custGeom>
              <a:avLst/>
              <a:gdLst>
                <a:gd name="connsiteX0" fmla="*/ 2549095 w 5517475"/>
                <a:gd name="connsiteY0" fmla="*/ 0 h 6130481"/>
                <a:gd name="connsiteX1" fmla="*/ 4804175 w 5517475"/>
                <a:gd name="connsiteY1" fmla="*/ 1134258 h 6130481"/>
                <a:gd name="connsiteX2" fmla="*/ 5411838 w 5517475"/>
                <a:gd name="connsiteY2" fmla="*/ 3362353 h 6130481"/>
                <a:gd name="connsiteX3" fmla="*/ 4601621 w 5517475"/>
                <a:gd name="connsiteY3" fmla="*/ 5293280 h 6130481"/>
                <a:gd name="connsiteX4" fmla="*/ 2481577 w 5517475"/>
                <a:gd name="connsiteY4" fmla="*/ 6130481 h 6130481"/>
                <a:gd name="connsiteX5" fmla="*/ 243517 w 5517475"/>
                <a:gd name="connsiteY5" fmla="*/ 5212325 h 6130481"/>
                <a:gd name="connsiteX6" fmla="*/ 34587 w 5517475"/>
                <a:gd name="connsiteY6" fmla="*/ 4985345 h 6130481"/>
                <a:gd name="connsiteX7" fmla="*/ 0 w 5517475"/>
                <a:gd name="connsiteY7" fmla="*/ 4939620 h 6130481"/>
                <a:gd name="connsiteX8" fmla="*/ 0 w 5517475"/>
                <a:gd name="connsiteY8" fmla="*/ 3799573 h 6130481"/>
                <a:gd name="connsiteX9" fmla="*/ 64364 w 5517475"/>
                <a:gd name="connsiteY9" fmla="*/ 3974159 h 6130481"/>
                <a:gd name="connsiteX10" fmla="*/ 636644 w 5517475"/>
                <a:gd name="connsiteY10" fmla="*/ 4813600 h 6130481"/>
                <a:gd name="connsiteX11" fmla="*/ 2481577 w 5517475"/>
                <a:gd name="connsiteY11" fmla="*/ 5570406 h 6130481"/>
                <a:gd name="connsiteX12" fmla="*/ 3449896 w 5517475"/>
                <a:gd name="connsiteY12" fmla="*/ 5407153 h 6130481"/>
                <a:gd name="connsiteX13" fmla="*/ 4205695 w 5517475"/>
                <a:gd name="connsiteY13" fmla="*/ 4897241 h 6130481"/>
                <a:gd name="connsiteX14" fmla="*/ 4461434 w 5517475"/>
                <a:gd name="connsiteY14" fmla="*/ 4564802 h 6130481"/>
                <a:gd name="connsiteX15" fmla="*/ 4588969 w 5517475"/>
                <a:gd name="connsiteY15" fmla="*/ 4149952 h 6130481"/>
                <a:gd name="connsiteX16" fmla="*/ 4886585 w 5517475"/>
                <a:gd name="connsiteY16" fmla="*/ 3168421 h 6130481"/>
                <a:gd name="connsiteX17" fmla="*/ 4877964 w 5517475"/>
                <a:gd name="connsiteY17" fmla="*/ 2321590 h 6130481"/>
                <a:gd name="connsiteX18" fmla="*/ 4382048 w 5517475"/>
                <a:gd name="connsiteY18" fmla="*/ 1501856 h 6130481"/>
                <a:gd name="connsiteX19" fmla="*/ 3551900 w 5517475"/>
                <a:gd name="connsiteY19" fmla="*/ 808425 h 6130481"/>
                <a:gd name="connsiteX20" fmla="*/ 2549095 w 5517475"/>
                <a:gd name="connsiteY20" fmla="*/ 559851 h 6130481"/>
                <a:gd name="connsiteX21" fmla="*/ 1712566 w 5517475"/>
                <a:gd name="connsiteY21" fmla="*/ 812008 h 6130481"/>
                <a:gd name="connsiteX22" fmla="*/ 906044 w 5517475"/>
                <a:gd name="connsiteY22" fmla="*/ 1502976 h 6130481"/>
                <a:gd name="connsiteX23" fmla="*/ 558825 w 5517475"/>
                <a:gd name="connsiteY23" fmla="*/ 1831049 h 6130481"/>
                <a:gd name="connsiteX24" fmla="*/ 25063 w 5517475"/>
                <a:gd name="connsiteY24" fmla="*/ 2389556 h 6130481"/>
                <a:gd name="connsiteX25" fmla="*/ 0 w 5517475"/>
                <a:gd name="connsiteY25" fmla="*/ 2432109 h 6130481"/>
                <a:gd name="connsiteX26" fmla="*/ 0 w 5517475"/>
                <a:gd name="connsiteY26" fmla="*/ 1587383 h 6130481"/>
                <a:gd name="connsiteX27" fmla="*/ 76951 w 5517475"/>
                <a:gd name="connsiteY27" fmla="*/ 1513741 h 6130481"/>
                <a:gd name="connsiteX28" fmla="*/ 510118 w 5517475"/>
                <a:gd name="connsiteY28" fmla="*/ 1107273 h 6130481"/>
                <a:gd name="connsiteX29" fmla="*/ 2549095 w 5517475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475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3899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799573"/>
                  </a:lnTo>
                  <a:lnTo>
                    <a:pt x="64364" y="3974159"/>
                  </a:lnTo>
                  <a:cubicBezTo>
                    <a:pt x="198841" y="4289243"/>
                    <a:pt x="391429" y="4571632"/>
                    <a:pt x="636644" y="4813600"/>
                  </a:cubicBezTo>
                  <a:cubicBezTo>
                    <a:pt x="1131328" y="5301566"/>
                    <a:pt x="1786578" y="5570406"/>
                    <a:pt x="2481577" y="5570406"/>
                  </a:cubicBezTo>
                  <a:cubicBezTo>
                    <a:pt x="2854550" y="5570406"/>
                    <a:pt x="3171314" y="5516996"/>
                    <a:pt x="3449896" y="5407153"/>
                  </a:cubicBezTo>
                  <a:cubicBezTo>
                    <a:pt x="3723103" y="5299438"/>
                    <a:pt x="3970333" y="5132603"/>
                    <a:pt x="4205695" y="4897241"/>
                  </a:cubicBezTo>
                  <a:cubicBezTo>
                    <a:pt x="4369395" y="4733653"/>
                    <a:pt x="4426836" y="4637358"/>
                    <a:pt x="4461434" y="4564802"/>
                  </a:cubicBezTo>
                  <a:cubicBezTo>
                    <a:pt x="4510701" y="4461453"/>
                    <a:pt x="4543509" y="4330784"/>
                    <a:pt x="4588969" y="4149952"/>
                  </a:cubicBezTo>
                  <a:cubicBezTo>
                    <a:pt x="4646969" y="3918846"/>
                    <a:pt x="4726468" y="3602194"/>
                    <a:pt x="4886585" y="3168421"/>
                  </a:cubicBezTo>
                  <a:cubicBezTo>
                    <a:pt x="4984560" y="2902940"/>
                    <a:pt x="4981760" y="2626037"/>
                    <a:pt x="4877964" y="2321590"/>
                  </a:cubicBezTo>
                  <a:cubicBezTo>
                    <a:pt x="4786260" y="2052526"/>
                    <a:pt x="4614834" y="1769129"/>
                    <a:pt x="4382048" y="1501856"/>
                  </a:cubicBezTo>
                  <a:cubicBezTo>
                    <a:pt x="4110072" y="1189683"/>
                    <a:pt x="3838544" y="962832"/>
                    <a:pt x="3551900" y="808425"/>
                  </a:cubicBezTo>
                  <a:cubicBezTo>
                    <a:pt x="3241183" y="641141"/>
                    <a:pt x="2913222" y="559851"/>
                    <a:pt x="2549095" y="559851"/>
                  </a:cubicBezTo>
                  <a:cubicBezTo>
                    <a:pt x="2253830" y="559851"/>
                    <a:pt x="1988013" y="640134"/>
                    <a:pt x="1712566" y="812008"/>
                  </a:cubicBezTo>
                  <a:cubicBezTo>
                    <a:pt x="1428385" y="989593"/>
                    <a:pt x="1158313" y="1250707"/>
                    <a:pt x="906044" y="1502976"/>
                  </a:cubicBezTo>
                  <a:cubicBezTo>
                    <a:pt x="788140" y="1620769"/>
                    <a:pt x="671579" y="1727700"/>
                    <a:pt x="558825" y="1831049"/>
                  </a:cubicBezTo>
                  <a:cubicBezTo>
                    <a:pt x="340371" y="2031140"/>
                    <a:pt x="151813" y="2204022"/>
                    <a:pt x="25063" y="2389556"/>
                  </a:cubicBezTo>
                  <a:lnTo>
                    <a:pt x="0" y="2432109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8A614510-A9F4-41B6-B78E-F49E390C7E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0"/>
              <a:ext cx="5646974" cy="6483075"/>
            </a:xfrm>
            <a:custGeom>
              <a:avLst/>
              <a:gdLst>
                <a:gd name="connsiteX0" fmla="*/ 2405773 w 5646974"/>
                <a:gd name="connsiteY0" fmla="*/ 0 h 6483075"/>
                <a:gd name="connsiteX1" fmla="*/ 5646974 w 5646974"/>
                <a:gd name="connsiteY1" fmla="*/ 3241538 h 6483075"/>
                <a:gd name="connsiteX2" fmla="*/ 2405773 w 5646974"/>
                <a:gd name="connsiteY2" fmla="*/ 6483075 h 6483075"/>
                <a:gd name="connsiteX3" fmla="*/ 113897 w 5646974"/>
                <a:gd name="connsiteY3" fmla="*/ 5533666 h 6483075"/>
                <a:gd name="connsiteX4" fmla="*/ 0 w 5646974"/>
                <a:gd name="connsiteY4" fmla="*/ 5408336 h 6483075"/>
                <a:gd name="connsiteX5" fmla="*/ 0 w 5646974"/>
                <a:gd name="connsiteY5" fmla="*/ 4983659 h 6483075"/>
                <a:gd name="connsiteX6" fmla="*/ 155731 w 5646974"/>
                <a:gd name="connsiteY6" fmla="*/ 5176047 h 6483075"/>
                <a:gd name="connsiteX7" fmla="*/ 1093706 w 5646974"/>
                <a:gd name="connsiteY7" fmla="*/ 5866903 h 6483075"/>
                <a:gd name="connsiteX8" fmla="*/ 1639673 w 5646974"/>
                <a:gd name="connsiteY8" fmla="*/ 6059940 h 6483075"/>
                <a:gd name="connsiteX9" fmla="*/ 1709990 w 5646974"/>
                <a:gd name="connsiteY9" fmla="*/ 6076287 h 6483075"/>
                <a:gd name="connsiteX10" fmla="*/ 1780307 w 5646974"/>
                <a:gd name="connsiteY10" fmla="*/ 6091963 h 6483075"/>
                <a:gd name="connsiteX11" fmla="*/ 1851072 w 5646974"/>
                <a:gd name="connsiteY11" fmla="*/ 6105176 h 6483075"/>
                <a:gd name="connsiteX12" fmla="*/ 1886455 w 5646974"/>
                <a:gd name="connsiteY12" fmla="*/ 6111782 h 6483075"/>
                <a:gd name="connsiteX13" fmla="*/ 1921949 w 5646974"/>
                <a:gd name="connsiteY13" fmla="*/ 6117716 h 6483075"/>
                <a:gd name="connsiteX14" fmla="*/ 2064152 w 5646974"/>
                <a:gd name="connsiteY14" fmla="*/ 6137647 h 6483075"/>
                <a:gd name="connsiteX15" fmla="*/ 2206914 w 5646974"/>
                <a:gd name="connsiteY15" fmla="*/ 6151195 h 6483075"/>
                <a:gd name="connsiteX16" fmla="*/ 2350011 w 5646974"/>
                <a:gd name="connsiteY16" fmla="*/ 6158250 h 6483075"/>
                <a:gd name="connsiteX17" fmla="*/ 2493109 w 5646974"/>
                <a:gd name="connsiteY17" fmla="*/ 6159705 h 6483075"/>
                <a:gd name="connsiteX18" fmla="*/ 2781321 w 5646974"/>
                <a:gd name="connsiteY18" fmla="*/ 6147277 h 6483075"/>
                <a:gd name="connsiteX19" fmla="*/ 3345091 w 5646974"/>
                <a:gd name="connsiteY19" fmla="*/ 6060276 h 6483075"/>
                <a:gd name="connsiteX20" fmla="*/ 3878853 w 5646974"/>
                <a:gd name="connsiteY20" fmla="*/ 5871718 h 6483075"/>
                <a:gd name="connsiteX21" fmla="*/ 4367267 w 5646974"/>
                <a:gd name="connsiteY21" fmla="*/ 5573093 h 6483075"/>
                <a:gd name="connsiteX22" fmla="*/ 4424484 w 5646974"/>
                <a:gd name="connsiteY22" fmla="*/ 5528529 h 6483075"/>
                <a:gd name="connsiteX23" fmla="*/ 4481252 w 5646974"/>
                <a:gd name="connsiteY23" fmla="*/ 5483069 h 6483075"/>
                <a:gd name="connsiteX24" fmla="*/ 4536790 w 5646974"/>
                <a:gd name="connsiteY24" fmla="*/ 5435818 h 6483075"/>
                <a:gd name="connsiteX25" fmla="*/ 4591543 w 5646974"/>
                <a:gd name="connsiteY25" fmla="*/ 5387671 h 6483075"/>
                <a:gd name="connsiteX26" fmla="*/ 4794209 w 5646974"/>
                <a:gd name="connsiteY26" fmla="*/ 5181198 h 6483075"/>
                <a:gd name="connsiteX27" fmla="*/ 4956678 w 5646974"/>
                <a:gd name="connsiteY27" fmla="*/ 4945836 h 6483075"/>
                <a:gd name="connsiteX28" fmla="*/ 4989262 w 5646974"/>
                <a:gd name="connsiteY28" fmla="*/ 4881453 h 6483075"/>
                <a:gd name="connsiteX29" fmla="*/ 5017814 w 5646974"/>
                <a:gd name="connsiteY29" fmla="*/ 4814607 h 6483075"/>
                <a:gd name="connsiteX30" fmla="*/ 5044127 w 5646974"/>
                <a:gd name="connsiteY30" fmla="*/ 4746193 h 6483075"/>
                <a:gd name="connsiteX31" fmla="*/ 5068425 w 5646974"/>
                <a:gd name="connsiteY31" fmla="*/ 4676436 h 6483075"/>
                <a:gd name="connsiteX32" fmla="*/ 5154641 w 5646974"/>
                <a:gd name="connsiteY32" fmla="*/ 4390352 h 6483075"/>
                <a:gd name="connsiteX33" fmla="*/ 5196854 w 5646974"/>
                <a:gd name="connsiteY33" fmla="*/ 4246134 h 6483075"/>
                <a:gd name="connsiteX34" fmla="*/ 5240299 w 5646974"/>
                <a:gd name="connsiteY34" fmla="*/ 4102140 h 6483075"/>
                <a:gd name="connsiteX35" fmla="*/ 5432440 w 5646974"/>
                <a:gd name="connsiteY35" fmla="*/ 3532884 h 6483075"/>
                <a:gd name="connsiteX36" fmla="*/ 5528846 w 5646974"/>
                <a:gd name="connsiteY36" fmla="*/ 2951647 h 6483075"/>
                <a:gd name="connsiteX37" fmla="*/ 5495927 w 5646974"/>
                <a:gd name="connsiteY37" fmla="*/ 2658733 h 6483075"/>
                <a:gd name="connsiteX38" fmla="*/ 5480027 w 5646974"/>
                <a:gd name="connsiteY38" fmla="*/ 2586848 h 6483075"/>
                <a:gd name="connsiteX39" fmla="*/ 5461328 w 5646974"/>
                <a:gd name="connsiteY39" fmla="*/ 2515635 h 6483075"/>
                <a:gd name="connsiteX40" fmla="*/ 5439605 w 5646974"/>
                <a:gd name="connsiteY40" fmla="*/ 2445317 h 6483075"/>
                <a:gd name="connsiteX41" fmla="*/ 5415532 w 5646974"/>
                <a:gd name="connsiteY41" fmla="*/ 2375896 h 6483075"/>
                <a:gd name="connsiteX42" fmla="*/ 5144564 w 5646974"/>
                <a:gd name="connsiteY42" fmla="*/ 1857138 h 6483075"/>
                <a:gd name="connsiteX43" fmla="*/ 4774838 w 5646974"/>
                <a:gd name="connsiteY43" fmla="*/ 1405450 h 6483075"/>
                <a:gd name="connsiteX44" fmla="*/ 4345769 w 5646974"/>
                <a:gd name="connsiteY44" fmla="*/ 1012323 h 6483075"/>
                <a:gd name="connsiteX45" fmla="*/ 4115334 w 5646974"/>
                <a:gd name="connsiteY45" fmla="*/ 841344 h 6483075"/>
                <a:gd name="connsiteX46" fmla="*/ 3874038 w 5646974"/>
                <a:gd name="connsiteY46" fmla="*/ 691528 h 6483075"/>
                <a:gd name="connsiteX47" fmla="*/ 3359535 w 5646974"/>
                <a:gd name="connsiteY47" fmla="*/ 468819 h 6483075"/>
                <a:gd name="connsiteX48" fmla="*/ 2811105 w 5646974"/>
                <a:gd name="connsiteY48" fmla="*/ 366031 h 6483075"/>
                <a:gd name="connsiteX49" fmla="*/ 2741124 w 5646974"/>
                <a:gd name="connsiteY49" fmla="*/ 361440 h 6483075"/>
                <a:gd name="connsiteX50" fmla="*/ 2671030 w 5646974"/>
                <a:gd name="connsiteY50" fmla="*/ 358417 h 6483075"/>
                <a:gd name="connsiteX51" fmla="*/ 2600713 w 5646974"/>
                <a:gd name="connsiteY51" fmla="*/ 357521 h 6483075"/>
                <a:gd name="connsiteX52" fmla="*/ 2531739 w 5646974"/>
                <a:gd name="connsiteY52" fmla="*/ 358529 h 6483075"/>
                <a:gd name="connsiteX53" fmla="*/ 2259988 w 5646974"/>
                <a:gd name="connsiteY53" fmla="*/ 385289 h 6483075"/>
                <a:gd name="connsiteX54" fmla="*/ 1740670 w 5646974"/>
                <a:gd name="connsiteY54" fmla="*/ 553917 h 6483075"/>
                <a:gd name="connsiteX55" fmla="*/ 1264124 w 5646974"/>
                <a:gd name="connsiteY55" fmla="*/ 853549 h 6483075"/>
                <a:gd name="connsiteX56" fmla="*/ 823074 w 5646974"/>
                <a:gd name="connsiteY56" fmla="*/ 1234136 h 6483075"/>
                <a:gd name="connsiteX57" fmla="*/ 715694 w 5646974"/>
                <a:gd name="connsiteY57" fmla="*/ 1336252 h 6483075"/>
                <a:gd name="connsiteX58" fmla="*/ 606859 w 5646974"/>
                <a:gd name="connsiteY58" fmla="*/ 1440945 h 6483075"/>
                <a:gd name="connsiteX59" fmla="*/ 382023 w 5646974"/>
                <a:gd name="connsiteY59" fmla="*/ 1646074 h 6483075"/>
                <a:gd name="connsiteX60" fmla="*/ 158531 w 5646974"/>
                <a:gd name="connsiteY60" fmla="*/ 1843813 h 6483075"/>
                <a:gd name="connsiteX61" fmla="*/ 0 w 5646974"/>
                <a:gd name="connsiteY61" fmla="*/ 1991775 h 6483075"/>
                <a:gd name="connsiteX62" fmla="*/ 0 w 5646974"/>
                <a:gd name="connsiteY62" fmla="*/ 1074740 h 6483075"/>
                <a:gd name="connsiteX63" fmla="*/ 113897 w 5646974"/>
                <a:gd name="connsiteY63" fmla="*/ 949410 h 6483075"/>
                <a:gd name="connsiteX64" fmla="*/ 2405773 w 5646974"/>
                <a:gd name="connsiteY64" fmla="*/ 0 h 64830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5646974" h="6483075">
                  <a:moveTo>
                    <a:pt x="2405773" y="0"/>
                  </a:moveTo>
                  <a:cubicBezTo>
                    <a:pt x="4195841" y="0"/>
                    <a:pt x="5646974" y="1451246"/>
                    <a:pt x="5646974" y="3241538"/>
                  </a:cubicBezTo>
                  <a:cubicBezTo>
                    <a:pt x="5646974" y="5031830"/>
                    <a:pt x="4195841" y="6483075"/>
                    <a:pt x="2405773" y="6483075"/>
                  </a:cubicBezTo>
                  <a:cubicBezTo>
                    <a:pt x="1510739" y="6483075"/>
                    <a:pt x="700439" y="6120264"/>
                    <a:pt x="113897" y="5533666"/>
                  </a:cubicBezTo>
                  <a:lnTo>
                    <a:pt x="0" y="5408336"/>
                  </a:lnTo>
                  <a:lnTo>
                    <a:pt x="0" y="4983659"/>
                  </a:lnTo>
                  <a:lnTo>
                    <a:pt x="155731" y="5176047"/>
                  </a:lnTo>
                  <a:cubicBezTo>
                    <a:pt x="417742" y="5469073"/>
                    <a:pt x="741224" y="5704211"/>
                    <a:pt x="1093706" y="5866903"/>
                  </a:cubicBezTo>
                  <a:cubicBezTo>
                    <a:pt x="1269947" y="5948418"/>
                    <a:pt x="1453018" y="6013137"/>
                    <a:pt x="1639673" y="6059940"/>
                  </a:cubicBezTo>
                  <a:lnTo>
                    <a:pt x="1709990" y="6076287"/>
                  </a:lnTo>
                  <a:cubicBezTo>
                    <a:pt x="1733504" y="6081550"/>
                    <a:pt x="1756570" y="6088156"/>
                    <a:pt x="1780307" y="6091963"/>
                  </a:cubicBezTo>
                  <a:lnTo>
                    <a:pt x="1851072" y="6105176"/>
                  </a:lnTo>
                  <a:lnTo>
                    <a:pt x="1886455" y="6111782"/>
                  </a:lnTo>
                  <a:cubicBezTo>
                    <a:pt x="1898212" y="6114021"/>
                    <a:pt x="1909969" y="6116373"/>
                    <a:pt x="1921949" y="6117716"/>
                  </a:cubicBezTo>
                  <a:cubicBezTo>
                    <a:pt x="1969425" y="6124323"/>
                    <a:pt x="2016676" y="6131489"/>
                    <a:pt x="2064152" y="6137647"/>
                  </a:cubicBezTo>
                  <a:cubicBezTo>
                    <a:pt x="2111851" y="6141790"/>
                    <a:pt x="2159438" y="6146381"/>
                    <a:pt x="2206914" y="6151195"/>
                  </a:cubicBezTo>
                  <a:lnTo>
                    <a:pt x="2350011" y="6158250"/>
                  </a:lnTo>
                  <a:cubicBezTo>
                    <a:pt x="2397711" y="6159593"/>
                    <a:pt x="2445410" y="6159146"/>
                    <a:pt x="2493109" y="6159705"/>
                  </a:cubicBezTo>
                  <a:cubicBezTo>
                    <a:pt x="2589068" y="6158137"/>
                    <a:pt x="2685922" y="6154666"/>
                    <a:pt x="2781321" y="6147277"/>
                  </a:cubicBezTo>
                  <a:cubicBezTo>
                    <a:pt x="2972566" y="6132944"/>
                    <a:pt x="3161348" y="6105288"/>
                    <a:pt x="3345091" y="6060276"/>
                  </a:cubicBezTo>
                  <a:cubicBezTo>
                    <a:pt x="3528834" y="6015375"/>
                    <a:pt x="3707539" y="5952785"/>
                    <a:pt x="3878853" y="5871718"/>
                  </a:cubicBezTo>
                  <a:cubicBezTo>
                    <a:pt x="4050167" y="5790428"/>
                    <a:pt x="4213084" y="5689318"/>
                    <a:pt x="4367267" y="5573093"/>
                  </a:cubicBezTo>
                  <a:lnTo>
                    <a:pt x="4424484" y="5528529"/>
                  </a:lnTo>
                  <a:cubicBezTo>
                    <a:pt x="4443631" y="5513637"/>
                    <a:pt x="4463113" y="5499193"/>
                    <a:pt x="4481252" y="5483069"/>
                  </a:cubicBezTo>
                  <a:lnTo>
                    <a:pt x="4536790" y="5435818"/>
                  </a:lnTo>
                  <a:cubicBezTo>
                    <a:pt x="4555265" y="5419918"/>
                    <a:pt x="4574188" y="5404466"/>
                    <a:pt x="4591543" y="5387671"/>
                  </a:cubicBezTo>
                  <a:cubicBezTo>
                    <a:pt x="4662980" y="5321944"/>
                    <a:pt x="4733074" y="5254650"/>
                    <a:pt x="4794209" y="5181198"/>
                  </a:cubicBezTo>
                  <a:cubicBezTo>
                    <a:pt x="4857808" y="5109089"/>
                    <a:pt x="4910434" y="5029926"/>
                    <a:pt x="4956678" y="4945836"/>
                  </a:cubicBezTo>
                  <a:cubicBezTo>
                    <a:pt x="4967651" y="4924450"/>
                    <a:pt x="4978624" y="4903064"/>
                    <a:pt x="4989262" y="4881453"/>
                  </a:cubicBezTo>
                  <a:lnTo>
                    <a:pt x="5017814" y="4814607"/>
                  </a:lnTo>
                  <a:cubicBezTo>
                    <a:pt x="5027891" y="4792549"/>
                    <a:pt x="5035393" y="4769035"/>
                    <a:pt x="5044127" y="4746193"/>
                  </a:cubicBezTo>
                  <a:cubicBezTo>
                    <a:pt x="5052636" y="4723128"/>
                    <a:pt x="5061146" y="4700174"/>
                    <a:pt x="5068425" y="4676436"/>
                  </a:cubicBezTo>
                  <a:cubicBezTo>
                    <a:pt x="5099552" y="4582717"/>
                    <a:pt x="5126985" y="4486422"/>
                    <a:pt x="5154641" y="4390352"/>
                  </a:cubicBezTo>
                  <a:lnTo>
                    <a:pt x="5196854" y="4246134"/>
                  </a:lnTo>
                  <a:lnTo>
                    <a:pt x="5240299" y="4102140"/>
                  </a:lnTo>
                  <a:cubicBezTo>
                    <a:pt x="5299195" y="3910560"/>
                    <a:pt x="5364697" y="3721330"/>
                    <a:pt x="5432440" y="3532884"/>
                  </a:cubicBezTo>
                  <a:cubicBezTo>
                    <a:pt x="5500294" y="3346902"/>
                    <a:pt x="5533549" y="3148714"/>
                    <a:pt x="5528846" y="2951647"/>
                  </a:cubicBezTo>
                  <a:cubicBezTo>
                    <a:pt x="5526831" y="2853113"/>
                    <a:pt x="5515409" y="2755027"/>
                    <a:pt x="5495927" y="2658733"/>
                  </a:cubicBezTo>
                  <a:cubicBezTo>
                    <a:pt x="5491112" y="2634659"/>
                    <a:pt x="5486297" y="2610585"/>
                    <a:pt x="5480027" y="2586848"/>
                  </a:cubicBezTo>
                  <a:cubicBezTo>
                    <a:pt x="5474205" y="2562998"/>
                    <a:pt x="5468718" y="2539036"/>
                    <a:pt x="5461328" y="2515635"/>
                  </a:cubicBezTo>
                  <a:cubicBezTo>
                    <a:pt x="5454386" y="2492009"/>
                    <a:pt x="5447668" y="2468495"/>
                    <a:pt x="5439605" y="2445317"/>
                  </a:cubicBezTo>
                  <a:cubicBezTo>
                    <a:pt x="5431879" y="2422028"/>
                    <a:pt x="5424378" y="2398738"/>
                    <a:pt x="5415532" y="2375896"/>
                  </a:cubicBezTo>
                  <a:cubicBezTo>
                    <a:pt x="5347790" y="2191817"/>
                    <a:pt x="5254071" y="2018599"/>
                    <a:pt x="5144564" y="1857138"/>
                  </a:cubicBezTo>
                  <a:cubicBezTo>
                    <a:pt x="5034946" y="1695565"/>
                    <a:pt x="4909762" y="1545301"/>
                    <a:pt x="4774838" y="1405450"/>
                  </a:cubicBezTo>
                  <a:cubicBezTo>
                    <a:pt x="4638907" y="1265040"/>
                    <a:pt x="4496145" y="1132131"/>
                    <a:pt x="4345769" y="1012323"/>
                  </a:cubicBezTo>
                  <a:cubicBezTo>
                    <a:pt x="4270749" y="952195"/>
                    <a:pt x="4194273" y="894642"/>
                    <a:pt x="4115334" y="841344"/>
                  </a:cubicBezTo>
                  <a:cubicBezTo>
                    <a:pt x="4037067" y="787263"/>
                    <a:pt x="3956336" y="737548"/>
                    <a:pt x="3874038" y="691528"/>
                  </a:cubicBezTo>
                  <a:cubicBezTo>
                    <a:pt x="3709554" y="599712"/>
                    <a:pt x="3537792" y="523349"/>
                    <a:pt x="3359535" y="468819"/>
                  </a:cubicBezTo>
                  <a:cubicBezTo>
                    <a:pt x="3181278" y="414514"/>
                    <a:pt x="2997311" y="380699"/>
                    <a:pt x="2811105" y="366031"/>
                  </a:cubicBezTo>
                  <a:cubicBezTo>
                    <a:pt x="2787703" y="364575"/>
                    <a:pt x="2764525" y="362448"/>
                    <a:pt x="2741124" y="361440"/>
                  </a:cubicBezTo>
                  <a:lnTo>
                    <a:pt x="2671030" y="358417"/>
                  </a:lnTo>
                  <a:lnTo>
                    <a:pt x="2600713" y="357521"/>
                  </a:lnTo>
                  <a:cubicBezTo>
                    <a:pt x="2577087" y="356961"/>
                    <a:pt x="2554805" y="358305"/>
                    <a:pt x="2531739" y="358529"/>
                  </a:cubicBezTo>
                  <a:cubicBezTo>
                    <a:pt x="2440259" y="360992"/>
                    <a:pt x="2349564" y="370285"/>
                    <a:pt x="2259988" y="385289"/>
                  </a:cubicBezTo>
                  <a:cubicBezTo>
                    <a:pt x="2080723" y="415521"/>
                    <a:pt x="1906945" y="473634"/>
                    <a:pt x="1740670" y="553917"/>
                  </a:cubicBezTo>
                  <a:cubicBezTo>
                    <a:pt x="1574506" y="634647"/>
                    <a:pt x="1415844" y="737100"/>
                    <a:pt x="1264124" y="853549"/>
                  </a:cubicBezTo>
                  <a:cubicBezTo>
                    <a:pt x="1112181" y="969886"/>
                    <a:pt x="966508" y="1099212"/>
                    <a:pt x="823074" y="1234136"/>
                  </a:cubicBezTo>
                  <a:cubicBezTo>
                    <a:pt x="787131" y="1267951"/>
                    <a:pt x="751413" y="1301990"/>
                    <a:pt x="715694" y="1336252"/>
                  </a:cubicBezTo>
                  <a:lnTo>
                    <a:pt x="606859" y="1440945"/>
                  </a:lnTo>
                  <a:cubicBezTo>
                    <a:pt x="532623" y="1511374"/>
                    <a:pt x="457267" y="1579452"/>
                    <a:pt x="382023" y="1646074"/>
                  </a:cubicBezTo>
                  <a:lnTo>
                    <a:pt x="158531" y="1843813"/>
                  </a:lnTo>
                  <a:lnTo>
                    <a:pt x="0" y="1991775"/>
                  </a:lnTo>
                  <a:lnTo>
                    <a:pt x="0" y="1074740"/>
                  </a:lnTo>
                  <a:lnTo>
                    <a:pt x="113897" y="949410"/>
                  </a:lnTo>
                  <a:cubicBezTo>
                    <a:pt x="700439" y="362812"/>
                    <a:pt x="1510739" y="0"/>
                    <a:pt x="2405773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74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7F20534-6BBE-B74D-8E16-225C524087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chemeClr val="tx2"/>
                </a:solidFill>
              </a:rPr>
              <a:t>what is being done to prevent cardiovascular disease in UK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4E1539-15C2-7D49-A330-D8853BD73F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  <a:noFill/>
          <a:ln>
            <a:noFill/>
          </a:ln>
        </p:spPr>
        <p:txBody>
          <a:bodyPr anchor="ctr">
            <a:normAutofit/>
          </a:bodyPr>
          <a:lstStyle/>
          <a:p>
            <a:r>
              <a:rPr lang="en-GB" sz="1800" dirty="0">
                <a:solidFill>
                  <a:schemeClr val="tx2"/>
                </a:solidFill>
              </a:rPr>
              <a:t>The national CVD prevention programme has been developed by NHS(2019) the programme aims are to help patients live longer, healthier lives, to treat people with high-risk conditions also to supporting   pharmacists and nurses primary care network to find and treat people with high risk condition and offer treatment in timely.</a:t>
            </a:r>
          </a:p>
          <a:p>
            <a:endParaRPr lang="en-GB" sz="1800" dirty="0">
              <a:solidFill>
                <a:schemeClr val="tx2"/>
              </a:solidFill>
            </a:endParaRPr>
          </a:p>
          <a:p>
            <a:endParaRPr lang="en-GB" sz="18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800" dirty="0">
                <a:solidFill>
                  <a:schemeClr val="tx2"/>
                </a:solidFill>
              </a:rPr>
              <a:t>                  NHS(2019)</a:t>
            </a:r>
          </a:p>
        </p:txBody>
      </p:sp>
    </p:spTree>
    <p:extLst>
      <p:ext uri="{BB962C8B-B14F-4D97-AF65-F5344CB8AC3E}">
        <p14:creationId xmlns:p14="http://schemas.microsoft.com/office/powerpoint/2010/main" val="37524564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FBF011-2670-EE4A-BEAC-6E8448D7C2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High blood pressure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B908CE-FDCD-C74A-9DF8-E1D8E68E40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000" dirty="0"/>
              <a:t>High blood pressure is one of the major causes of cardiovascular disease and premature death in the world. Over one billion people globally and almost one-third of UK adults suffer with hypertension, which increases their risk of developing major health issues, including death.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                                              Wu, C. Y. et. al. (2015)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1805623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2D0A12-DD79-3C46-87A3-B10815F3B6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Causes of high blood pressure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8EDF4823-B12D-B84D-9FEB-54B068FF4D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r>
              <a:rPr lang="en-US" sz="2000"/>
              <a:t>Family history</a:t>
            </a:r>
          </a:p>
          <a:p>
            <a:r>
              <a:rPr lang="en-US" sz="2000"/>
              <a:t>Weight</a:t>
            </a:r>
          </a:p>
          <a:p>
            <a:r>
              <a:rPr lang="en-US" sz="2000"/>
              <a:t>Ethnicity</a:t>
            </a:r>
          </a:p>
          <a:p>
            <a:r>
              <a:rPr lang="en-US" sz="2000"/>
              <a:t>Salt intake</a:t>
            </a:r>
          </a:p>
          <a:p>
            <a:r>
              <a:rPr lang="en-US" sz="2000"/>
              <a:t>Age</a:t>
            </a:r>
          </a:p>
          <a:p>
            <a:endParaRPr lang="en-US" sz="2000"/>
          </a:p>
          <a:p>
            <a:endParaRPr lang="en-US" sz="2000"/>
          </a:p>
          <a:p>
            <a:pPr marL="0" indent="0">
              <a:buNone/>
            </a:pPr>
            <a:r>
              <a:rPr lang="en-US" sz="2000"/>
              <a:t>                                              </a:t>
            </a:r>
            <a:r>
              <a:rPr lang="en-GB" sz="200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(Blood Pressure Association 2021).</a:t>
            </a:r>
            <a:r>
              <a:rPr lang="en-GB" sz="2000">
                <a:effectLst/>
              </a:rPr>
              <a:t> </a:t>
            </a: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39966697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2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7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49F6CC-A4E4-F44E-BF77-ED8819F4FF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28" name="Content Placeholder 2">
            <a:extLst>
              <a:ext uri="{FF2B5EF4-FFF2-40B4-BE49-F238E27FC236}">
                <a16:creationId xmlns:a16="http://schemas.microsoft.com/office/drawing/2014/main" id="{BCE4841C-AE81-E64F-AE7B-01AB19EB12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GB" sz="2000">
                <a:latin typeface="Times New Roman" panose="02020603050405020304" pitchFamily="18" charset="0"/>
                <a:cs typeface="Times New Roman" panose="02020603050405020304" pitchFamily="18" charset="0"/>
              </a:rPr>
              <a:t>High</a:t>
            </a:r>
            <a:r>
              <a:rPr lang="en-GB" sz="2000" b="0" i="0" u="none" strike="noStrike">
                <a:effectLst/>
                <a:latin typeface="arial" panose="020B0604020202020204" pitchFamily="34" charset="0"/>
              </a:rPr>
              <a:t> </a:t>
            </a:r>
            <a:r>
              <a:rPr lang="en-GB" sz="2000" b="0" i="0" u="none" strike="noStrike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blood pressure lowering significantly reduces the risk of major cardiovascular disease events, coronary heart disease, stroke, heart failure</a:t>
            </a:r>
            <a:endParaRPr lang="en-US" sz="20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>
                <a:latin typeface="Times New Roman" panose="02020603050405020304" pitchFamily="18" charset="0"/>
                <a:cs typeface="Times New Roman" panose="02020603050405020304" pitchFamily="18" charset="0"/>
              </a:rPr>
              <a:t>A lot of persons with hypertension have bodies that are overweight for their height. </a:t>
            </a:r>
          </a:p>
        </p:txBody>
      </p:sp>
    </p:spTree>
    <p:extLst>
      <p:ext uri="{BB962C8B-B14F-4D97-AF65-F5344CB8AC3E}">
        <p14:creationId xmlns:p14="http://schemas.microsoft.com/office/powerpoint/2010/main" val="40637284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E01F37-5C86-E24A-BB12-B6B5D6C20F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3100">
                <a:solidFill>
                  <a:srgbClr val="FFFFFF"/>
                </a:solidFill>
              </a:rPr>
              <a:t>Recommendation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3898053-CF8D-7A55-7321-3011F5005C3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24973913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599379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EA378A-94CF-554F-B2C9-DA8531A080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Smoking</a:t>
            </a:r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DC3766EE-BCB2-8841-842F-6902CB4294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700" i="0" u="none" strike="noStrike">
                <a:effectLst/>
                <a:latin typeface="arial" panose="020B0604020202020204" pitchFamily="34" charset="0"/>
              </a:rPr>
              <a:t>smoking is a major cause of CVD</a:t>
            </a:r>
            <a:r>
              <a:rPr lang="en-US" sz="1700" b="1">
                <a:latin typeface="arial" panose="020B0604020202020204" pitchFamily="34" charset="0"/>
              </a:rPr>
              <a:t>. </a:t>
            </a:r>
            <a:r>
              <a:rPr lang="en-US" sz="1700"/>
              <a:t>Smoking can damage the heart and blood flow, increasing the risk of diseases such as </a:t>
            </a:r>
          </a:p>
          <a:p>
            <a:r>
              <a:rPr lang="en-US" sz="1700"/>
              <a:t>coronary heart disease</a:t>
            </a:r>
          </a:p>
          <a:p>
            <a:r>
              <a:rPr lang="en-US" sz="1700"/>
              <a:t>heart attack </a:t>
            </a:r>
          </a:p>
          <a:p>
            <a:r>
              <a:rPr lang="en-US" sz="1700"/>
              <a:t>stroke</a:t>
            </a:r>
          </a:p>
          <a:p>
            <a:endParaRPr lang="en-US" sz="1700"/>
          </a:p>
          <a:p>
            <a:endParaRPr lang="en-US" sz="1700"/>
          </a:p>
          <a:p>
            <a:endParaRPr lang="en-US" sz="1700"/>
          </a:p>
          <a:p>
            <a:endParaRPr lang="en-US" sz="1700"/>
          </a:p>
          <a:p>
            <a:pPr marL="0" indent="0">
              <a:buNone/>
            </a:pPr>
            <a:r>
              <a:rPr lang="en-US" sz="1700"/>
              <a:t>                                                                     </a:t>
            </a:r>
            <a:r>
              <a:rPr lang="en-GB" sz="170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(Gallucci, G. 2020). </a:t>
            </a:r>
            <a:endParaRPr lang="en-US" sz="1700"/>
          </a:p>
        </p:txBody>
      </p:sp>
    </p:spTree>
    <p:extLst>
      <p:ext uri="{BB962C8B-B14F-4D97-AF65-F5344CB8AC3E}">
        <p14:creationId xmlns:p14="http://schemas.microsoft.com/office/powerpoint/2010/main" val="38666738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0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2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14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16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A48774-D651-8646-B68A-E551002A03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Causes of smoking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3B9D743B-0F50-B5EE-C036-C611DD4F75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07478164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153990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27B839B-9ADE-406B-8590-F1CAEDED4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45">
            <a:extLst>
              <a:ext uri="{FF2B5EF4-FFF2-40B4-BE49-F238E27FC236}">
                <a16:creationId xmlns:a16="http://schemas.microsoft.com/office/drawing/2014/main" id="{CFE45BF0-46DB-408C-B5F7-7B117168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1022350"/>
            <a:ext cx="709612" cy="2095501"/>
          </a:xfrm>
          <a:custGeom>
            <a:avLst/>
            <a:gdLst>
              <a:gd name="T0" fmla="*/ 447 w 447"/>
              <a:gd name="T1" fmla="*/ 1363 h 1363"/>
              <a:gd name="T2" fmla="*/ 0 w 447"/>
              <a:gd name="T3" fmla="*/ 987 h 1363"/>
              <a:gd name="T4" fmla="*/ 0 w 447"/>
              <a:gd name="T5" fmla="*/ 0 h 1363"/>
              <a:gd name="T6" fmla="*/ 447 w 447"/>
              <a:gd name="T7" fmla="*/ 376 h 1363"/>
              <a:gd name="T8" fmla="*/ 447 w 447"/>
              <a:gd name="T9" fmla="*/ 1363 h 13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47" h="1363">
                <a:moveTo>
                  <a:pt x="447" y="1363"/>
                </a:moveTo>
                <a:lnTo>
                  <a:pt x="0" y="987"/>
                </a:lnTo>
                <a:lnTo>
                  <a:pt x="0" y="0"/>
                </a:lnTo>
                <a:lnTo>
                  <a:pt x="447" y="376"/>
                </a:lnTo>
                <a:lnTo>
                  <a:pt x="447" y="1363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46">
            <a:extLst>
              <a:ext uri="{FF2B5EF4-FFF2-40B4-BE49-F238E27FC236}">
                <a16:creationId xmlns:a16="http://schemas.microsoft.com/office/drawing/2014/main" id="{2AEBC8F2-97B1-41B4-93F1-2D289E197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837744"/>
            <a:ext cx="403225" cy="1705431"/>
          </a:xfrm>
          <a:custGeom>
            <a:avLst/>
            <a:gdLst>
              <a:gd name="T0" fmla="*/ 254 w 254"/>
              <a:gd name="T1" fmla="*/ 987 h 1109"/>
              <a:gd name="T2" fmla="*/ 0 w 254"/>
              <a:gd name="T3" fmla="*/ 1109 h 1109"/>
              <a:gd name="T4" fmla="*/ 0 w 254"/>
              <a:gd name="T5" fmla="*/ 119 h 1109"/>
              <a:gd name="T6" fmla="*/ 254 w 254"/>
              <a:gd name="T7" fmla="*/ 0 h 1109"/>
              <a:gd name="T8" fmla="*/ 254 w 254"/>
              <a:gd name="T9" fmla="*/ 987 h 1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1109">
                <a:moveTo>
                  <a:pt x="254" y="987"/>
                </a:moveTo>
                <a:lnTo>
                  <a:pt x="0" y="1109"/>
                </a:lnTo>
                <a:lnTo>
                  <a:pt x="0" y="119"/>
                </a:lnTo>
                <a:lnTo>
                  <a:pt x="254" y="0"/>
                </a:lnTo>
                <a:lnTo>
                  <a:pt x="254" y="9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 47">
            <a:extLst>
              <a:ext uri="{FF2B5EF4-FFF2-40B4-BE49-F238E27FC236}">
                <a16:creationId xmlns:a16="http://schemas.microsoft.com/office/drawing/2014/main" id="{472E3A19-F5D5-48FC-BB9C-48C2F68F5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660" y="640894"/>
            <a:ext cx="168275" cy="1713195"/>
          </a:xfrm>
          <a:custGeom>
            <a:avLst/>
            <a:gdLst>
              <a:gd name="T0" fmla="*/ 106 w 106"/>
              <a:gd name="T1" fmla="*/ 1114 h 1114"/>
              <a:gd name="T2" fmla="*/ 0 w 106"/>
              <a:gd name="T3" fmla="*/ 1005 h 1114"/>
              <a:gd name="T4" fmla="*/ 0 w 106"/>
              <a:gd name="T5" fmla="*/ 0 h 1114"/>
              <a:gd name="T6" fmla="*/ 106 w 106"/>
              <a:gd name="T7" fmla="*/ 110 h 1114"/>
              <a:gd name="T8" fmla="*/ 106 w 106"/>
              <a:gd name="T9" fmla="*/ 1114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6" h="1114">
                <a:moveTo>
                  <a:pt x="106" y="1114"/>
                </a:moveTo>
                <a:lnTo>
                  <a:pt x="0" y="1005"/>
                </a:lnTo>
                <a:lnTo>
                  <a:pt x="0" y="0"/>
                </a:lnTo>
                <a:lnTo>
                  <a:pt x="106" y="110"/>
                </a:lnTo>
                <a:lnTo>
                  <a:pt x="106" y="111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Freeform 44">
            <a:extLst>
              <a:ext uri="{FF2B5EF4-FFF2-40B4-BE49-F238E27FC236}">
                <a16:creationId xmlns:a16="http://schemas.microsoft.com/office/drawing/2014/main" id="{7A62E32F-BB65-43A8-8EB5-92346890E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23203" y="635716"/>
            <a:ext cx="328612" cy="1742360"/>
          </a:xfrm>
          <a:custGeom>
            <a:avLst/>
            <a:gdLst>
              <a:gd name="T0" fmla="*/ 207 w 207"/>
              <a:gd name="T1" fmla="*/ 987 h 1114"/>
              <a:gd name="T2" fmla="*/ 0 w 207"/>
              <a:gd name="T3" fmla="*/ 1114 h 1114"/>
              <a:gd name="T4" fmla="*/ 0 w 207"/>
              <a:gd name="T5" fmla="*/ 127 h 1114"/>
              <a:gd name="T6" fmla="*/ 207 w 207"/>
              <a:gd name="T7" fmla="*/ 0 h 1114"/>
              <a:gd name="T8" fmla="*/ 207 w 207"/>
              <a:gd name="T9" fmla="*/ 987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7" h="1114">
                <a:moveTo>
                  <a:pt x="207" y="987"/>
                </a:moveTo>
                <a:lnTo>
                  <a:pt x="0" y="1114"/>
                </a:lnTo>
                <a:lnTo>
                  <a:pt x="0" y="127"/>
                </a:lnTo>
                <a:lnTo>
                  <a:pt x="207" y="0"/>
                </a:lnTo>
                <a:lnTo>
                  <a:pt x="207" y="9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4E91B64-9FCC-451E-AFB4-A827D6329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055" y="635715"/>
            <a:ext cx="10907863" cy="154145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450BC8-40D4-0541-AD80-CCF6E02872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506" y="800392"/>
            <a:ext cx="10264697" cy="1212102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D80C72-1CF7-714F-8E6D-3A71DC9E07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67624" y="2490436"/>
            <a:ext cx="9708995" cy="3567173"/>
          </a:xfrm>
        </p:spPr>
        <p:txBody>
          <a:bodyPr anchor="ctr">
            <a:normAutofit/>
          </a:bodyPr>
          <a:lstStyle/>
          <a:p>
            <a:r>
              <a:rPr lang="en-US" sz="2400" dirty="0"/>
              <a:t>The risk of CVD rises with daily cigarette consumption and after a number of years of smoking. Smokers have a higher risk of developing cardiac problems. </a:t>
            </a:r>
          </a:p>
          <a:p>
            <a:r>
              <a:rPr lang="en-US" sz="2400" dirty="0"/>
              <a:t>It is crucial to provide more smoke-free spaces in public and raise cigarette prices to discourage youth from starting to smoke.</a:t>
            </a:r>
          </a:p>
        </p:txBody>
      </p:sp>
    </p:spTree>
    <p:extLst>
      <p:ext uri="{BB962C8B-B14F-4D97-AF65-F5344CB8AC3E}">
        <p14:creationId xmlns:p14="http://schemas.microsoft.com/office/powerpoint/2010/main" val="26481478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D5A822-9366-9245-98EF-F39D669253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Recommendation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65876C-6A4C-0846-BC5F-27E117C9E7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r>
              <a:rPr lang="en-US" sz="2000">
                <a:latin typeface="Times New Roman" panose="02020603050405020304" pitchFamily="18" charset="0"/>
                <a:cs typeface="Times New Roman" panose="02020603050405020304" pitchFamily="18" charset="0"/>
              </a:rPr>
              <a:t>psychological assistance should be included as part of smoking cessation therapy, Due to the prevalence of anxiety, depression, and panic disorders.</a:t>
            </a:r>
          </a:p>
          <a:p>
            <a:r>
              <a:rPr lang="en-US" sz="2000">
                <a:latin typeface="Times New Roman" panose="02020603050405020304" pitchFamily="18" charset="0"/>
                <a:cs typeface="Times New Roman" panose="02020603050405020304" pitchFamily="18" charset="0"/>
              </a:rPr>
              <a:t>Early public and individual intervention, such as public awareness campaigns and regular smoking discussions is required, especially before a heart disease has developed.</a:t>
            </a:r>
          </a:p>
          <a:p>
            <a:r>
              <a:rPr lang="en-US" sz="2000">
                <a:latin typeface="Times New Roman" panose="02020603050405020304" pitchFamily="18" charset="0"/>
                <a:cs typeface="Times New Roman" panose="02020603050405020304" pitchFamily="18" charset="0"/>
              </a:rPr>
              <a:t>Healthcare professionals should be empathic, understanding and show respect to the individual's opinions about smoking.</a:t>
            </a:r>
          </a:p>
          <a:p>
            <a:r>
              <a:rPr lang="en-GB" sz="20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Make a councillor available to smokers so that they may address the causes of their smoking by taking a comprehensive look at their life's circumstances. </a:t>
            </a:r>
          </a:p>
          <a:p>
            <a:r>
              <a:rPr lang="en-GB" sz="200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Governments should reduce smoking prevalence by raising the cost of smoking through taxation.</a:t>
            </a:r>
          </a:p>
          <a:p>
            <a:endParaRPr lang="en-US" sz="20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894529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7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F55513-6943-B240-9F59-AD2436C639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1"/>
            <a:ext cx="9688296" cy="1642969"/>
          </a:xfrm>
        </p:spPr>
        <p:txBody>
          <a:bodyPr anchor="b">
            <a:normAutofit/>
          </a:bodyPr>
          <a:lstStyle/>
          <a:p>
            <a:r>
              <a:rPr lang="en-US" sz="4000"/>
              <a:t>Reference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255F1C60-0736-1448-A378-4F114A1B8F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6397" y="2418409"/>
            <a:ext cx="9688296" cy="3454358"/>
          </a:xfrm>
        </p:spPr>
        <p:txBody>
          <a:bodyPr anchor="t">
            <a:normAutofit fontScale="25000" lnSpcReduction="20000"/>
          </a:bodyPr>
          <a:lstStyle/>
          <a:p>
            <a:r>
              <a:rPr lang="en-GB" sz="4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Anderson, C. (2000) </a:t>
            </a:r>
            <a:r>
              <a:rPr lang="en-GB" sz="4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Health promotion in community pharmacy: the UK situation vol.39(2-3) pp.285-291</a:t>
            </a:r>
          </a:p>
          <a:p>
            <a:r>
              <a:rPr lang="en-GB" sz="4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Blood Pressure Association (2021) </a:t>
            </a:r>
            <a:r>
              <a:rPr lang="en-GB" sz="4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Blood pressure facts and figures,</a:t>
            </a:r>
            <a:r>
              <a:rPr lang="en-GB" sz="4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4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https://www.bloodpressureuk.org/news/media-centre/blood-pressure-facts-and-figures/</a:t>
            </a:r>
            <a:r>
              <a:rPr lang="en-GB" sz="4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05 December) </a:t>
            </a:r>
            <a:endParaRPr lang="en-US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Educ, J. (2009) </a:t>
            </a:r>
            <a:r>
              <a:rPr lang="en-US" sz="4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importance of nursing research vol. 48(3) pp.167-170</a:t>
            </a:r>
          </a:p>
          <a:p>
            <a:r>
              <a:rPr lang="en-GB" sz="4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Gallucci, G .et. al. (2020) </a:t>
            </a:r>
            <a:r>
              <a:rPr lang="en-GB" sz="4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Cardiovascular risk of smoking and benefits of smoking cessation. Vol.12(7). Pp.3866-3876</a:t>
            </a:r>
            <a:endParaRPr lang="en-US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4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Heart Research Institute (2022) </a:t>
            </a:r>
            <a:r>
              <a:rPr lang="en-GB" sz="4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Smoking</a:t>
            </a:r>
            <a:r>
              <a:rPr lang="en-GB" sz="4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Available at: </a:t>
            </a:r>
            <a:r>
              <a:rPr lang="en-GB" sz="4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https://www.hriuk.org/health/learn/risk-factors/smoking</a:t>
            </a:r>
            <a:r>
              <a:rPr lang="en-GB" sz="4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(Accessed 05 December)</a:t>
            </a:r>
            <a:endParaRPr lang="en-US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Mayo clinic (2022) </a:t>
            </a:r>
            <a:r>
              <a:rPr lang="en-US" sz="4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Exercise: a drug free approach to lowering high blood pressure </a:t>
            </a: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 </a:t>
            </a: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https://www.mayoclinic.org/diseases-conditions/high-blood-pressure/in-depth/high-blood-pressure/art-20045206</a:t>
            </a: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05 December)</a:t>
            </a:r>
          </a:p>
          <a:p>
            <a:r>
              <a:rPr lang="en-GB" sz="4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NHS (2019) Cardiovascular disease Available at: </a:t>
            </a:r>
            <a:r>
              <a:rPr lang="en-GB" sz="4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https://www.england.nhs.uk/ourwork/clinical-policy/cvd/</a:t>
            </a:r>
            <a:r>
              <a:rPr lang="en-GB" sz="4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03 December)</a:t>
            </a:r>
          </a:p>
          <a:p>
            <a:r>
              <a:rPr lang="en-GB" sz="4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Ockene, I. Miller, N. (1997) </a:t>
            </a:r>
            <a:r>
              <a:rPr lang="en-GB" sz="4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Cigarette smoking, cardiovascular disease, and Stroke vol.96(9) pp3243-3247</a:t>
            </a:r>
          </a:p>
          <a:p>
            <a:r>
              <a:rPr lang="en-GB" sz="4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Tingen, M. Burnett, A. Murchison, R. (2009) </a:t>
            </a:r>
            <a:r>
              <a:rPr lang="en-GB" sz="4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importance of nursing vol.48(3)  pp. 167-170</a:t>
            </a:r>
            <a:endParaRPr lang="en-US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Youssef, G. (2022</a:t>
            </a:r>
            <a:r>
              <a:rPr lang="en-US" sz="4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) Salt and hypertension: current views. vol. 22(3)</a:t>
            </a:r>
          </a:p>
          <a:p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Welsh government (2017) </a:t>
            </a:r>
            <a:r>
              <a:rPr lang="en-US" sz="4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Fewer people in wales dying from heart disease new report</a:t>
            </a: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Available at: </a:t>
            </a: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https://gov.wales/fewer-people-wales-dying-heart-disease-new-report-0</a:t>
            </a: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02 December)</a:t>
            </a:r>
          </a:p>
          <a:p>
            <a:r>
              <a:rPr lang="en-GB" sz="4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Wu, C. Y. et. al. (2015) </a:t>
            </a:r>
            <a:r>
              <a:rPr lang="en-GB" sz="4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Hi blood pressure and all the colours and cardiovascular disease mortality in community dwelling older adults, vol.94(47). Pp.2160</a:t>
            </a:r>
            <a:endParaRPr lang="en-US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100" dirty="0"/>
          </a:p>
        </p:txBody>
      </p:sp>
      <p:sp>
        <p:nvSpPr>
          <p:cNvPr id="11" name="Rectangle 9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1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98534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{697E6BCE-B12A-CA4F-9525-C5CEE6B878FD}tf10001070_mac</Template>
  <TotalTime>3100</TotalTime>
  <Words>1091</Words>
  <Application>Microsoft Macintosh PowerPoint</Application>
  <PresentationFormat>Widescreen</PresentationFormat>
  <Paragraphs>98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Arial</vt:lpstr>
      <vt:lpstr>Calibri</vt:lpstr>
      <vt:lpstr>Calibri Light</vt:lpstr>
      <vt:lpstr>Times New Roman</vt:lpstr>
      <vt:lpstr>Office Theme</vt:lpstr>
      <vt:lpstr>Cardiovascular disease</vt:lpstr>
      <vt:lpstr>Content page</vt:lpstr>
      <vt:lpstr>what is research in nursing</vt:lpstr>
      <vt:lpstr>Importance of research in nursing</vt:lpstr>
      <vt:lpstr> health promotion</vt:lpstr>
      <vt:lpstr>cardiovascular disease</vt:lpstr>
      <vt:lpstr>what is being done to prevent cardiovascular disease in UK</vt:lpstr>
      <vt:lpstr>High blood pressure</vt:lpstr>
      <vt:lpstr>Causes of high blood pressure</vt:lpstr>
      <vt:lpstr>Conclusion</vt:lpstr>
      <vt:lpstr>Recommendation</vt:lpstr>
      <vt:lpstr>Smoking</vt:lpstr>
      <vt:lpstr>Causes of smoking</vt:lpstr>
      <vt:lpstr>Conclusion</vt:lpstr>
      <vt:lpstr>Recommendation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Cardiovascular disease</dc:title>
  <dc:creator>Lisanework Mulualem (2117459)</dc:creator>
  <cp:lastModifiedBy>Lisanework Mulualem (2117459)</cp:lastModifiedBy>
  <cp:revision>2</cp:revision>
  <dcterms:created xsi:type="dcterms:W3CDTF">2022-12-05T17:09:55Z</dcterms:created>
  <dcterms:modified xsi:type="dcterms:W3CDTF">2022-12-07T21:30:04Z</dcterms:modified>
</cp:coreProperties>
</file>