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9" r:id="rId7"/>
    <p:sldId id="260" r:id="rId8"/>
    <p:sldId id="261" r:id="rId9"/>
    <p:sldId id="262" r:id="rId10"/>
    <p:sldId id="264" r:id="rId11"/>
    <p:sldId id="263" r:id="rId12"/>
    <p:sldId id="265" r:id="rId13"/>
    <p:sldId id="25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108CE9-3A2E-40DC-9DEE-5EFB350E5B03}" v="19" dt="2024-02-22T21:03:47.0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Lewis (2134545)" userId="a0bd3dfa-2e81-4b63-ac16-9dae5097db1c" providerId="ADAL" clId="{47108CE9-3A2E-40DC-9DEE-5EFB350E5B03}"/>
    <pc:docChg chg="undo custSel addSld delSld modSld sldOrd">
      <pc:chgData name="Natalie Lewis (2134545)" userId="a0bd3dfa-2e81-4b63-ac16-9dae5097db1c" providerId="ADAL" clId="{47108CE9-3A2E-40DC-9DEE-5EFB350E5B03}" dt="2024-02-22T21:47:17.076" v="2336" actId="20577"/>
      <pc:docMkLst>
        <pc:docMk/>
      </pc:docMkLst>
      <pc:sldChg chg="modSp mod">
        <pc:chgData name="Natalie Lewis (2134545)" userId="a0bd3dfa-2e81-4b63-ac16-9dae5097db1c" providerId="ADAL" clId="{47108CE9-3A2E-40DC-9DEE-5EFB350E5B03}" dt="2024-02-22T21:47:17.076" v="2336" actId="20577"/>
        <pc:sldMkLst>
          <pc:docMk/>
          <pc:sldMk cId="1946960026" sldId="257"/>
        </pc:sldMkLst>
        <pc:spChg chg="mod">
          <ac:chgData name="Natalie Lewis (2134545)" userId="a0bd3dfa-2e81-4b63-ac16-9dae5097db1c" providerId="ADAL" clId="{47108CE9-3A2E-40DC-9DEE-5EFB350E5B03}" dt="2024-02-22T21:47:17.076" v="2336" actId="20577"/>
          <ac:spMkLst>
            <pc:docMk/>
            <pc:sldMk cId="1946960026" sldId="257"/>
            <ac:spMk id="3" creationId="{59E16087-02BF-4A2A-0BF0-93D25BE74E03}"/>
          </ac:spMkLst>
        </pc:spChg>
      </pc:sldChg>
      <pc:sldChg chg="addSp delSp modSp mod">
        <pc:chgData name="Natalie Lewis (2134545)" userId="a0bd3dfa-2e81-4b63-ac16-9dae5097db1c" providerId="ADAL" clId="{47108CE9-3A2E-40DC-9DEE-5EFB350E5B03}" dt="2024-02-22T21:34:26.658" v="2088" actId="20577"/>
        <pc:sldMkLst>
          <pc:docMk/>
          <pc:sldMk cId="3357249982" sldId="258"/>
        </pc:sldMkLst>
        <pc:spChg chg="mod">
          <ac:chgData name="Natalie Lewis (2134545)" userId="a0bd3dfa-2e81-4b63-ac16-9dae5097db1c" providerId="ADAL" clId="{47108CE9-3A2E-40DC-9DEE-5EFB350E5B03}" dt="2024-02-21T20:32:33.551" v="30" actId="20577"/>
          <ac:spMkLst>
            <pc:docMk/>
            <pc:sldMk cId="3357249982" sldId="258"/>
            <ac:spMk id="2" creationId="{6F417432-3045-BC65-01BA-8DDBD7C69E33}"/>
          </ac:spMkLst>
        </pc:spChg>
        <pc:spChg chg="add del">
          <ac:chgData name="Natalie Lewis (2134545)" userId="a0bd3dfa-2e81-4b63-ac16-9dae5097db1c" providerId="ADAL" clId="{47108CE9-3A2E-40DC-9DEE-5EFB350E5B03}" dt="2024-02-21T20:32:10.974" v="8" actId="3680"/>
          <ac:spMkLst>
            <pc:docMk/>
            <pc:sldMk cId="3357249982" sldId="258"/>
            <ac:spMk id="3" creationId="{B764994A-DB59-D00B-4F36-F85F03D4B426}"/>
          </ac:spMkLst>
        </pc:spChg>
        <pc:graphicFrameChg chg="add del mod ord modGraphic">
          <ac:chgData name="Natalie Lewis (2134545)" userId="a0bd3dfa-2e81-4b63-ac16-9dae5097db1c" providerId="ADAL" clId="{47108CE9-3A2E-40DC-9DEE-5EFB350E5B03}" dt="2024-02-21T20:31:48.001" v="7" actId="3680"/>
          <ac:graphicFrameMkLst>
            <pc:docMk/>
            <pc:sldMk cId="3357249982" sldId="258"/>
            <ac:graphicFrameMk id="4" creationId="{87DC4581-8DBF-2880-C470-308B97A2B444}"/>
          </ac:graphicFrameMkLst>
        </pc:graphicFrameChg>
        <pc:graphicFrameChg chg="add del modGraphic">
          <ac:chgData name="Natalie Lewis (2134545)" userId="a0bd3dfa-2e81-4b63-ac16-9dae5097db1c" providerId="ADAL" clId="{47108CE9-3A2E-40DC-9DEE-5EFB350E5B03}" dt="2024-02-21T20:31:46.278" v="5" actId="3680"/>
          <ac:graphicFrameMkLst>
            <pc:docMk/>
            <pc:sldMk cId="3357249982" sldId="258"/>
            <ac:graphicFrameMk id="5" creationId="{ADE4CCBA-9AAD-298D-4814-0ED044CC3ECD}"/>
          </ac:graphicFrameMkLst>
        </pc:graphicFrameChg>
        <pc:graphicFrameChg chg="add mod ord modGraphic">
          <ac:chgData name="Natalie Lewis (2134545)" userId="a0bd3dfa-2e81-4b63-ac16-9dae5097db1c" providerId="ADAL" clId="{47108CE9-3A2E-40DC-9DEE-5EFB350E5B03}" dt="2024-02-22T21:34:26.658" v="2088" actId="20577"/>
          <ac:graphicFrameMkLst>
            <pc:docMk/>
            <pc:sldMk cId="3357249982" sldId="258"/>
            <ac:graphicFrameMk id="6" creationId="{6EE7B317-7D54-147E-04C6-15E0EA68B505}"/>
          </ac:graphicFrameMkLst>
        </pc:graphicFrameChg>
      </pc:sldChg>
      <pc:sldChg chg="addSp delSp modSp new mod ord setBg">
        <pc:chgData name="Natalie Lewis (2134545)" userId="a0bd3dfa-2e81-4b63-ac16-9dae5097db1c" providerId="ADAL" clId="{47108CE9-3A2E-40DC-9DEE-5EFB350E5B03}" dt="2024-02-21T21:16:55.098" v="260"/>
        <pc:sldMkLst>
          <pc:docMk/>
          <pc:sldMk cId="3761119764" sldId="259"/>
        </pc:sldMkLst>
        <pc:spChg chg="mod">
          <ac:chgData name="Natalie Lewis (2134545)" userId="a0bd3dfa-2e81-4b63-ac16-9dae5097db1c" providerId="ADAL" clId="{47108CE9-3A2E-40DC-9DEE-5EFB350E5B03}" dt="2024-02-21T21:01:29.168" v="84" actId="20577"/>
          <ac:spMkLst>
            <pc:docMk/>
            <pc:sldMk cId="3761119764" sldId="259"/>
            <ac:spMk id="2" creationId="{804762D3-9228-310B-1EC6-772B5AE6BD57}"/>
          </ac:spMkLst>
        </pc:spChg>
        <pc:spChg chg="del">
          <ac:chgData name="Natalie Lewis (2134545)" userId="a0bd3dfa-2e81-4b63-ac16-9dae5097db1c" providerId="ADAL" clId="{47108CE9-3A2E-40DC-9DEE-5EFB350E5B03}" dt="2024-02-21T20:50:34.070" v="61"/>
          <ac:spMkLst>
            <pc:docMk/>
            <pc:sldMk cId="3761119764" sldId="259"/>
            <ac:spMk id="3" creationId="{2E18817E-E748-051A-3817-E34B8C8394EA}"/>
          </ac:spMkLst>
        </pc:spChg>
        <pc:spChg chg="add mod">
          <ac:chgData name="Natalie Lewis (2134545)" userId="a0bd3dfa-2e81-4b63-ac16-9dae5097db1c" providerId="ADAL" clId="{47108CE9-3A2E-40DC-9DEE-5EFB350E5B03}" dt="2024-02-21T21:09:58.825" v="257" actId="20577"/>
          <ac:spMkLst>
            <pc:docMk/>
            <pc:sldMk cId="3761119764" sldId="259"/>
            <ac:spMk id="2054" creationId="{20677CBE-754B-4AA8-7BCC-12BD11202AB5}"/>
          </ac:spMkLst>
        </pc:spChg>
        <pc:picChg chg="add mod">
          <ac:chgData name="Natalie Lewis (2134545)" userId="a0bd3dfa-2e81-4b63-ac16-9dae5097db1c" providerId="ADAL" clId="{47108CE9-3A2E-40DC-9DEE-5EFB350E5B03}" dt="2024-02-21T20:51:35.757" v="67" actId="26606"/>
          <ac:picMkLst>
            <pc:docMk/>
            <pc:sldMk cId="3761119764" sldId="259"/>
            <ac:picMk id="2050" creationId="{9CE92E7C-B377-6488-2C91-C11BD9E10DC9}"/>
          </ac:picMkLst>
        </pc:picChg>
      </pc:sldChg>
      <pc:sldChg chg="addSp delSp modSp new mod setBg">
        <pc:chgData name="Natalie Lewis (2134545)" userId="a0bd3dfa-2e81-4b63-ac16-9dae5097db1c" providerId="ADAL" clId="{47108CE9-3A2E-40DC-9DEE-5EFB350E5B03}" dt="2024-02-21T21:23:26.981" v="285" actId="1076"/>
        <pc:sldMkLst>
          <pc:docMk/>
          <pc:sldMk cId="386816954" sldId="260"/>
        </pc:sldMkLst>
        <pc:spChg chg="mod">
          <ac:chgData name="Natalie Lewis (2134545)" userId="a0bd3dfa-2e81-4b63-ac16-9dae5097db1c" providerId="ADAL" clId="{47108CE9-3A2E-40DC-9DEE-5EFB350E5B03}" dt="2024-02-21T21:19:39.830" v="276" actId="20577"/>
          <ac:spMkLst>
            <pc:docMk/>
            <pc:sldMk cId="386816954" sldId="260"/>
            <ac:spMk id="2" creationId="{09343EBE-86B4-26E4-E0A4-B91D6A9D51FE}"/>
          </ac:spMkLst>
        </pc:spChg>
        <pc:spChg chg="del">
          <ac:chgData name="Natalie Lewis (2134545)" userId="a0bd3dfa-2e81-4b63-ac16-9dae5097db1c" providerId="ADAL" clId="{47108CE9-3A2E-40DC-9DEE-5EFB350E5B03}" dt="2024-02-21T21:18:19.867" v="261"/>
          <ac:spMkLst>
            <pc:docMk/>
            <pc:sldMk cId="386816954" sldId="260"/>
            <ac:spMk id="3" creationId="{C7F6E704-0BE6-DA55-F107-1045EED6C212}"/>
          </ac:spMkLst>
        </pc:spChg>
        <pc:spChg chg="add mod">
          <ac:chgData name="Natalie Lewis (2134545)" userId="a0bd3dfa-2e81-4b63-ac16-9dae5097db1c" providerId="ADAL" clId="{47108CE9-3A2E-40DC-9DEE-5EFB350E5B03}" dt="2024-02-21T21:23:01.341" v="284" actId="20577"/>
          <ac:spMkLst>
            <pc:docMk/>
            <pc:sldMk cId="386816954" sldId="260"/>
            <ac:spMk id="3078" creationId="{4523D45D-99ED-A0A5-E049-F451C4F35816}"/>
          </ac:spMkLst>
        </pc:spChg>
        <pc:spChg chg="add">
          <ac:chgData name="Natalie Lewis (2134545)" userId="a0bd3dfa-2e81-4b63-ac16-9dae5097db1c" providerId="ADAL" clId="{47108CE9-3A2E-40DC-9DEE-5EFB350E5B03}" dt="2024-02-21T21:19:11.290" v="264" actId="26606"/>
          <ac:spMkLst>
            <pc:docMk/>
            <pc:sldMk cId="386816954" sldId="260"/>
            <ac:spMk id="3081" creationId="{C0763A76-9F1C-4FC5-82B7-DD475DA461B2}"/>
          </ac:spMkLst>
        </pc:spChg>
        <pc:spChg chg="add">
          <ac:chgData name="Natalie Lewis (2134545)" userId="a0bd3dfa-2e81-4b63-ac16-9dae5097db1c" providerId="ADAL" clId="{47108CE9-3A2E-40DC-9DEE-5EFB350E5B03}" dt="2024-02-21T21:19:11.290" v="264" actId="26606"/>
          <ac:spMkLst>
            <pc:docMk/>
            <pc:sldMk cId="386816954" sldId="260"/>
            <ac:spMk id="3083" creationId="{E81BF4F6-F2CF-4984-9D14-D6966D92F99F}"/>
          </ac:spMkLst>
        </pc:spChg>
        <pc:picChg chg="add mod">
          <ac:chgData name="Natalie Lewis (2134545)" userId="a0bd3dfa-2e81-4b63-ac16-9dae5097db1c" providerId="ADAL" clId="{47108CE9-3A2E-40DC-9DEE-5EFB350E5B03}" dt="2024-02-21T21:23:26.981" v="285" actId="1076"/>
          <ac:picMkLst>
            <pc:docMk/>
            <pc:sldMk cId="386816954" sldId="260"/>
            <ac:picMk id="3074" creationId="{51B3EC39-3F00-DF8F-A2E4-8D6688A4FA8C}"/>
          </ac:picMkLst>
        </pc:picChg>
      </pc:sldChg>
      <pc:sldChg chg="addSp delSp modSp new mod ord setBg">
        <pc:chgData name="Natalie Lewis (2134545)" userId="a0bd3dfa-2e81-4b63-ac16-9dae5097db1c" providerId="ADAL" clId="{47108CE9-3A2E-40DC-9DEE-5EFB350E5B03}" dt="2024-02-21T21:30:14.365" v="312"/>
        <pc:sldMkLst>
          <pc:docMk/>
          <pc:sldMk cId="2915384694" sldId="261"/>
        </pc:sldMkLst>
        <pc:spChg chg="add del mod">
          <ac:chgData name="Natalie Lewis (2134545)" userId="a0bd3dfa-2e81-4b63-ac16-9dae5097db1c" providerId="ADAL" clId="{47108CE9-3A2E-40DC-9DEE-5EFB350E5B03}" dt="2024-02-21T21:28:39.481" v="301" actId="26606"/>
          <ac:spMkLst>
            <pc:docMk/>
            <pc:sldMk cId="2915384694" sldId="261"/>
            <ac:spMk id="2" creationId="{2B7CF5B6-1A7E-62CB-48C3-92E63298FC6C}"/>
          </ac:spMkLst>
        </pc:spChg>
        <pc:spChg chg="del">
          <ac:chgData name="Natalie Lewis (2134545)" userId="a0bd3dfa-2e81-4b63-ac16-9dae5097db1c" providerId="ADAL" clId="{47108CE9-3A2E-40DC-9DEE-5EFB350E5B03}" dt="2024-02-21T21:26:39.747" v="291"/>
          <ac:spMkLst>
            <pc:docMk/>
            <pc:sldMk cId="2915384694" sldId="261"/>
            <ac:spMk id="3" creationId="{32FEAA43-CAEE-5A3D-8143-E2F7AA06A5CF}"/>
          </ac:spMkLst>
        </pc:spChg>
        <pc:spChg chg="add del">
          <ac:chgData name="Natalie Lewis (2134545)" userId="a0bd3dfa-2e81-4b63-ac16-9dae5097db1c" providerId="ADAL" clId="{47108CE9-3A2E-40DC-9DEE-5EFB350E5B03}" dt="2024-02-21T21:27:42.617" v="296" actId="26606"/>
          <ac:spMkLst>
            <pc:docMk/>
            <pc:sldMk cId="2915384694" sldId="261"/>
            <ac:spMk id="4102" creationId="{EC6633B5-B9E5-3682-15DE-A0635C2C0944}"/>
          </ac:spMkLst>
        </pc:spChg>
        <pc:spChg chg="add del">
          <ac:chgData name="Natalie Lewis (2134545)" userId="a0bd3dfa-2e81-4b63-ac16-9dae5097db1c" providerId="ADAL" clId="{47108CE9-3A2E-40DC-9DEE-5EFB350E5B03}" dt="2024-02-21T21:27:42.617" v="296" actId="26606"/>
          <ac:spMkLst>
            <pc:docMk/>
            <pc:sldMk cId="2915384694" sldId="261"/>
            <ac:spMk id="4105" creationId="{B95B9BA8-1D69-4796-85F5-B6D0BD52354B}"/>
          </ac:spMkLst>
        </pc:spChg>
        <pc:spChg chg="add del">
          <ac:chgData name="Natalie Lewis (2134545)" userId="a0bd3dfa-2e81-4b63-ac16-9dae5097db1c" providerId="ADAL" clId="{47108CE9-3A2E-40DC-9DEE-5EFB350E5B03}" dt="2024-02-21T21:28:22.955" v="298" actId="26606"/>
          <ac:spMkLst>
            <pc:docMk/>
            <pc:sldMk cId="2915384694" sldId="261"/>
            <ac:spMk id="4117" creationId="{5A0118C5-4F8D-4CF4-BADD-53FEACC6C42A}"/>
          </ac:spMkLst>
        </pc:spChg>
        <pc:spChg chg="add del">
          <ac:chgData name="Natalie Lewis (2134545)" userId="a0bd3dfa-2e81-4b63-ac16-9dae5097db1c" providerId="ADAL" clId="{47108CE9-3A2E-40DC-9DEE-5EFB350E5B03}" dt="2024-02-21T21:28:22.955" v="298" actId="26606"/>
          <ac:spMkLst>
            <pc:docMk/>
            <pc:sldMk cId="2915384694" sldId="261"/>
            <ac:spMk id="4119" creationId="{F137122B-EBA5-BA39-83A0-3005082FBF80}"/>
          </ac:spMkLst>
        </pc:spChg>
        <pc:spChg chg="add">
          <ac:chgData name="Natalie Lewis (2134545)" userId="a0bd3dfa-2e81-4b63-ac16-9dae5097db1c" providerId="ADAL" clId="{47108CE9-3A2E-40DC-9DEE-5EFB350E5B03}" dt="2024-02-21T21:28:39.481" v="301" actId="26606"/>
          <ac:spMkLst>
            <pc:docMk/>
            <pc:sldMk cId="2915384694" sldId="261"/>
            <ac:spMk id="4127" creationId="{C0763A76-9F1C-4FC5-82B7-DD475DA461B2}"/>
          </ac:spMkLst>
        </pc:spChg>
        <pc:spChg chg="add">
          <ac:chgData name="Natalie Lewis (2134545)" userId="a0bd3dfa-2e81-4b63-ac16-9dae5097db1c" providerId="ADAL" clId="{47108CE9-3A2E-40DC-9DEE-5EFB350E5B03}" dt="2024-02-21T21:28:39.481" v="301" actId="26606"/>
          <ac:spMkLst>
            <pc:docMk/>
            <pc:sldMk cId="2915384694" sldId="261"/>
            <ac:spMk id="4128" creationId="{E81BF4F6-F2CF-4984-9D14-D6966D92F99F}"/>
          </ac:spMkLst>
        </pc:spChg>
        <pc:spChg chg="add mod">
          <ac:chgData name="Natalie Lewis (2134545)" userId="a0bd3dfa-2e81-4b63-ac16-9dae5097db1c" providerId="ADAL" clId="{47108CE9-3A2E-40DC-9DEE-5EFB350E5B03}" dt="2024-02-21T21:29:05.049" v="311" actId="20577"/>
          <ac:spMkLst>
            <pc:docMk/>
            <pc:sldMk cId="2915384694" sldId="261"/>
            <ac:spMk id="4129" creationId="{2B7CF5B6-1A7E-62CB-48C3-92E63298FC6C}"/>
          </ac:spMkLst>
        </pc:spChg>
        <pc:spChg chg="add mod">
          <ac:chgData name="Natalie Lewis (2134545)" userId="a0bd3dfa-2e81-4b63-ac16-9dae5097db1c" providerId="ADAL" clId="{47108CE9-3A2E-40DC-9DEE-5EFB350E5B03}" dt="2024-02-21T21:30:14.365" v="312"/>
          <ac:spMkLst>
            <pc:docMk/>
            <pc:sldMk cId="2915384694" sldId="261"/>
            <ac:spMk id="4130" creationId="{7900C198-8E06-8905-EA01-262113B68553}"/>
          </ac:spMkLst>
        </pc:spChg>
        <pc:grpChg chg="add del">
          <ac:chgData name="Natalie Lewis (2134545)" userId="a0bd3dfa-2e81-4b63-ac16-9dae5097db1c" providerId="ADAL" clId="{47108CE9-3A2E-40DC-9DEE-5EFB350E5B03}" dt="2024-02-21T21:28:39.465" v="300" actId="26606"/>
          <ac:grpSpMkLst>
            <pc:docMk/>
            <pc:sldMk cId="2915384694" sldId="261"/>
            <ac:grpSpMk id="4103" creationId="{A182C109-9E4C-3C96-8794-9411573CBDAF}"/>
          </ac:grpSpMkLst>
        </pc:grpChg>
        <pc:grpChg chg="add del">
          <ac:chgData name="Natalie Lewis (2134545)" userId="a0bd3dfa-2e81-4b63-ac16-9dae5097db1c" providerId="ADAL" clId="{47108CE9-3A2E-40DC-9DEE-5EFB350E5B03}" dt="2024-02-21T21:27:42.617" v="296" actId="26606"/>
          <ac:grpSpMkLst>
            <pc:docMk/>
            <pc:sldMk cId="2915384694" sldId="261"/>
            <ac:grpSpMk id="4107" creationId="{D44E3F87-3D58-4B03-86B2-15A5C5B9C964}"/>
          </ac:grpSpMkLst>
        </pc:grpChg>
        <pc:grpChg chg="add del">
          <ac:chgData name="Natalie Lewis (2134545)" userId="a0bd3dfa-2e81-4b63-ac16-9dae5097db1c" providerId="ADAL" clId="{47108CE9-3A2E-40DC-9DEE-5EFB350E5B03}" dt="2024-02-21T21:28:22.955" v="298" actId="26606"/>
          <ac:grpSpMkLst>
            <pc:docMk/>
            <pc:sldMk cId="2915384694" sldId="261"/>
            <ac:grpSpMk id="4118" creationId="{B894EFA8-F425-4D19-A94B-445388B31E20}"/>
          </ac:grpSpMkLst>
        </pc:grpChg>
        <pc:grpChg chg="add del">
          <ac:chgData name="Natalie Lewis (2134545)" userId="a0bd3dfa-2e81-4b63-ac16-9dae5097db1c" providerId="ADAL" clId="{47108CE9-3A2E-40DC-9DEE-5EFB350E5B03}" dt="2024-02-21T21:28:22.955" v="298" actId="26606"/>
          <ac:grpSpMkLst>
            <pc:docMk/>
            <pc:sldMk cId="2915384694" sldId="261"/>
            <ac:grpSpMk id="4120" creationId="{582A903B-6B78-4F0A-B7C9-3D80499020B8}"/>
          </ac:grpSpMkLst>
        </pc:grpChg>
        <pc:picChg chg="add mod">
          <ac:chgData name="Natalie Lewis (2134545)" userId="a0bd3dfa-2e81-4b63-ac16-9dae5097db1c" providerId="ADAL" clId="{47108CE9-3A2E-40DC-9DEE-5EFB350E5B03}" dt="2024-02-21T21:28:39.481" v="301" actId="26606"/>
          <ac:picMkLst>
            <pc:docMk/>
            <pc:sldMk cId="2915384694" sldId="261"/>
            <ac:picMk id="4098" creationId="{27D2EF1C-274B-5F62-31CF-3E594DDDAC26}"/>
          </ac:picMkLst>
        </pc:picChg>
      </pc:sldChg>
      <pc:sldChg chg="addSp delSp modSp new mod setBg">
        <pc:chgData name="Natalie Lewis (2134545)" userId="a0bd3dfa-2e81-4b63-ac16-9dae5097db1c" providerId="ADAL" clId="{47108CE9-3A2E-40DC-9DEE-5EFB350E5B03}" dt="2024-02-21T22:05:54.665" v="521" actId="27636"/>
        <pc:sldMkLst>
          <pc:docMk/>
          <pc:sldMk cId="807504354" sldId="262"/>
        </pc:sldMkLst>
        <pc:spChg chg="mod">
          <ac:chgData name="Natalie Lewis (2134545)" userId="a0bd3dfa-2e81-4b63-ac16-9dae5097db1c" providerId="ADAL" clId="{47108CE9-3A2E-40DC-9DEE-5EFB350E5B03}" dt="2024-02-21T22:04:17.463" v="519" actId="20577"/>
          <ac:spMkLst>
            <pc:docMk/>
            <pc:sldMk cId="807504354" sldId="262"/>
            <ac:spMk id="2" creationId="{266A757B-AC5E-A47D-6139-4EC4ED2F8673}"/>
          </ac:spMkLst>
        </pc:spChg>
        <pc:spChg chg="del">
          <ac:chgData name="Natalie Lewis (2134545)" userId="a0bd3dfa-2e81-4b63-ac16-9dae5097db1c" providerId="ADAL" clId="{47108CE9-3A2E-40DC-9DEE-5EFB350E5B03}" dt="2024-02-21T22:04:03.627" v="515"/>
          <ac:spMkLst>
            <pc:docMk/>
            <pc:sldMk cId="807504354" sldId="262"/>
            <ac:spMk id="3" creationId="{C558E223-2CDD-2635-4A4C-8714BD8934B4}"/>
          </ac:spMkLst>
        </pc:spChg>
        <pc:spChg chg="add mod">
          <ac:chgData name="Natalie Lewis (2134545)" userId="a0bd3dfa-2e81-4b63-ac16-9dae5097db1c" providerId="ADAL" clId="{47108CE9-3A2E-40DC-9DEE-5EFB350E5B03}" dt="2024-02-21T22:05:54.665" v="521" actId="27636"/>
          <ac:spMkLst>
            <pc:docMk/>
            <pc:sldMk cId="807504354" sldId="262"/>
            <ac:spMk id="6150" creationId="{DA308A93-6184-9D1F-D92C-DD38743B4D6B}"/>
          </ac:spMkLst>
        </pc:spChg>
        <pc:spChg chg="add">
          <ac:chgData name="Natalie Lewis (2134545)" userId="a0bd3dfa-2e81-4b63-ac16-9dae5097db1c" providerId="ADAL" clId="{47108CE9-3A2E-40DC-9DEE-5EFB350E5B03}" dt="2024-02-21T22:04:09.271" v="516" actId="26606"/>
          <ac:spMkLst>
            <pc:docMk/>
            <pc:sldMk cId="807504354" sldId="262"/>
            <ac:spMk id="6153" creationId="{3AFE8227-C443-417B-BA91-520EB1EF4559}"/>
          </ac:spMkLst>
        </pc:spChg>
        <pc:spChg chg="add">
          <ac:chgData name="Natalie Lewis (2134545)" userId="a0bd3dfa-2e81-4b63-ac16-9dae5097db1c" providerId="ADAL" clId="{47108CE9-3A2E-40DC-9DEE-5EFB350E5B03}" dt="2024-02-21T22:04:09.271" v="516" actId="26606"/>
          <ac:spMkLst>
            <pc:docMk/>
            <pc:sldMk cId="807504354" sldId="262"/>
            <ac:spMk id="6155" creationId="{907741FC-B544-4A6E-B831-6789D042333D}"/>
          </ac:spMkLst>
        </pc:spChg>
        <pc:spChg chg="add">
          <ac:chgData name="Natalie Lewis (2134545)" userId="a0bd3dfa-2e81-4b63-ac16-9dae5097db1c" providerId="ADAL" clId="{47108CE9-3A2E-40DC-9DEE-5EFB350E5B03}" dt="2024-02-21T22:04:09.271" v="516" actId="26606"/>
          <ac:spMkLst>
            <pc:docMk/>
            <pc:sldMk cId="807504354" sldId="262"/>
            <ac:spMk id="6157" creationId="{3F0BE7ED-7814-4273-B18A-F26CC0380380}"/>
          </ac:spMkLst>
        </pc:spChg>
        <pc:picChg chg="add mod">
          <ac:chgData name="Natalie Lewis (2134545)" userId="a0bd3dfa-2e81-4b63-ac16-9dae5097db1c" providerId="ADAL" clId="{47108CE9-3A2E-40DC-9DEE-5EFB350E5B03}" dt="2024-02-21T22:04:09.271" v="516" actId="26606"/>
          <ac:picMkLst>
            <pc:docMk/>
            <pc:sldMk cId="807504354" sldId="262"/>
            <ac:picMk id="6146" creationId="{B2734143-20E3-A0B5-1DDA-FC63A19BE23C}"/>
          </ac:picMkLst>
        </pc:picChg>
      </pc:sldChg>
      <pc:sldChg chg="addSp delSp modSp new del mod setBg">
        <pc:chgData name="Natalie Lewis (2134545)" userId="a0bd3dfa-2e81-4b63-ac16-9dae5097db1c" providerId="ADAL" clId="{47108CE9-3A2E-40DC-9DEE-5EFB350E5B03}" dt="2024-02-21T21:57:24.138" v="513" actId="2696"/>
        <pc:sldMkLst>
          <pc:docMk/>
          <pc:sldMk cId="2399155483" sldId="262"/>
        </pc:sldMkLst>
        <pc:spChg chg="mod">
          <ac:chgData name="Natalie Lewis (2134545)" userId="a0bd3dfa-2e81-4b63-ac16-9dae5097db1c" providerId="ADAL" clId="{47108CE9-3A2E-40DC-9DEE-5EFB350E5B03}" dt="2024-02-21T21:51:17.545" v="483" actId="20577"/>
          <ac:spMkLst>
            <pc:docMk/>
            <pc:sldMk cId="2399155483" sldId="262"/>
            <ac:spMk id="2" creationId="{1E749148-94ED-E140-4A5E-429185E097CA}"/>
          </ac:spMkLst>
        </pc:spChg>
        <pc:spChg chg="del">
          <ac:chgData name="Natalie Lewis (2134545)" userId="a0bd3dfa-2e81-4b63-ac16-9dae5097db1c" providerId="ADAL" clId="{47108CE9-3A2E-40DC-9DEE-5EFB350E5B03}" dt="2024-02-21T21:49:58.161" v="479"/>
          <ac:spMkLst>
            <pc:docMk/>
            <pc:sldMk cId="2399155483" sldId="262"/>
            <ac:spMk id="3" creationId="{9422D38B-A4D3-318B-ECA5-70AB8B6ED04A}"/>
          </ac:spMkLst>
        </pc:spChg>
        <pc:spChg chg="add mod">
          <ac:chgData name="Natalie Lewis (2134545)" userId="a0bd3dfa-2e81-4b63-ac16-9dae5097db1c" providerId="ADAL" clId="{47108CE9-3A2E-40DC-9DEE-5EFB350E5B03}" dt="2024-02-21T21:52:33.492" v="486" actId="27636"/>
          <ac:spMkLst>
            <pc:docMk/>
            <pc:sldMk cId="2399155483" sldId="262"/>
            <ac:spMk id="5126" creationId="{4F8480B9-2317-E3B5-C8C8-4F77FBCB8E38}"/>
          </ac:spMkLst>
        </pc:spChg>
        <pc:spChg chg="add">
          <ac:chgData name="Natalie Lewis (2134545)" userId="a0bd3dfa-2e81-4b63-ac16-9dae5097db1c" providerId="ADAL" clId="{47108CE9-3A2E-40DC-9DEE-5EFB350E5B03}" dt="2024-02-21T21:51:12.953" v="480" actId="26606"/>
          <ac:spMkLst>
            <pc:docMk/>
            <pc:sldMk cId="2399155483" sldId="262"/>
            <ac:spMk id="5129" creationId="{3AFE8227-C443-417B-BA91-520EB1EF4559}"/>
          </ac:spMkLst>
        </pc:spChg>
        <pc:spChg chg="add">
          <ac:chgData name="Natalie Lewis (2134545)" userId="a0bd3dfa-2e81-4b63-ac16-9dae5097db1c" providerId="ADAL" clId="{47108CE9-3A2E-40DC-9DEE-5EFB350E5B03}" dt="2024-02-21T21:51:12.953" v="480" actId="26606"/>
          <ac:spMkLst>
            <pc:docMk/>
            <pc:sldMk cId="2399155483" sldId="262"/>
            <ac:spMk id="5131" creationId="{907741FC-B544-4A6E-B831-6789D042333D}"/>
          </ac:spMkLst>
        </pc:spChg>
        <pc:spChg chg="add">
          <ac:chgData name="Natalie Lewis (2134545)" userId="a0bd3dfa-2e81-4b63-ac16-9dae5097db1c" providerId="ADAL" clId="{47108CE9-3A2E-40DC-9DEE-5EFB350E5B03}" dt="2024-02-21T21:51:12.953" v="480" actId="26606"/>
          <ac:spMkLst>
            <pc:docMk/>
            <pc:sldMk cId="2399155483" sldId="262"/>
            <ac:spMk id="5133" creationId="{3F0BE7ED-7814-4273-B18A-F26CC0380380}"/>
          </ac:spMkLst>
        </pc:spChg>
        <pc:picChg chg="add del mod">
          <ac:chgData name="Natalie Lewis (2134545)" userId="a0bd3dfa-2e81-4b63-ac16-9dae5097db1c" providerId="ADAL" clId="{47108CE9-3A2E-40DC-9DEE-5EFB350E5B03}" dt="2024-02-21T21:56:43.619" v="512" actId="478"/>
          <ac:picMkLst>
            <pc:docMk/>
            <pc:sldMk cId="2399155483" sldId="262"/>
            <ac:picMk id="5122" creationId="{6F61B2FB-8824-86B2-56F5-930D666F3319}"/>
          </ac:picMkLst>
        </pc:picChg>
      </pc:sldChg>
      <pc:sldChg chg="modSp new mod">
        <pc:chgData name="Natalie Lewis (2134545)" userId="a0bd3dfa-2e81-4b63-ac16-9dae5097db1c" providerId="ADAL" clId="{47108CE9-3A2E-40DC-9DEE-5EFB350E5B03}" dt="2024-02-22T21:18:46.343" v="1741" actId="33524"/>
        <pc:sldMkLst>
          <pc:docMk/>
          <pc:sldMk cId="2591081809" sldId="263"/>
        </pc:sldMkLst>
        <pc:spChg chg="mod">
          <ac:chgData name="Natalie Lewis (2134545)" userId="a0bd3dfa-2e81-4b63-ac16-9dae5097db1c" providerId="ADAL" clId="{47108CE9-3A2E-40DC-9DEE-5EFB350E5B03}" dt="2024-02-21T22:14:23.985" v="570" actId="20577"/>
          <ac:spMkLst>
            <pc:docMk/>
            <pc:sldMk cId="2591081809" sldId="263"/>
            <ac:spMk id="2" creationId="{35A48B55-7E2B-FED0-9F76-F1CCF4C83A4F}"/>
          </ac:spMkLst>
        </pc:spChg>
        <pc:spChg chg="mod">
          <ac:chgData name="Natalie Lewis (2134545)" userId="a0bd3dfa-2e81-4b63-ac16-9dae5097db1c" providerId="ADAL" clId="{47108CE9-3A2E-40DC-9DEE-5EFB350E5B03}" dt="2024-02-22T21:18:46.343" v="1741" actId="33524"/>
          <ac:spMkLst>
            <pc:docMk/>
            <pc:sldMk cId="2591081809" sldId="263"/>
            <ac:spMk id="3" creationId="{1C80AF9C-F4D4-B316-6972-B85BFC52178B}"/>
          </ac:spMkLst>
        </pc:spChg>
      </pc:sldChg>
      <pc:sldChg chg="modSp new mod">
        <pc:chgData name="Natalie Lewis (2134545)" userId="a0bd3dfa-2e81-4b63-ac16-9dae5097db1c" providerId="ADAL" clId="{47108CE9-3A2E-40DC-9DEE-5EFB350E5B03}" dt="2024-02-22T21:44:24.096" v="2185" actId="20577"/>
        <pc:sldMkLst>
          <pc:docMk/>
          <pc:sldMk cId="2322826703" sldId="264"/>
        </pc:sldMkLst>
        <pc:spChg chg="mod">
          <ac:chgData name="Natalie Lewis (2134545)" userId="a0bd3dfa-2e81-4b63-ac16-9dae5097db1c" providerId="ADAL" clId="{47108CE9-3A2E-40DC-9DEE-5EFB350E5B03}" dt="2024-02-22T20:45:00.698" v="706" actId="20577"/>
          <ac:spMkLst>
            <pc:docMk/>
            <pc:sldMk cId="2322826703" sldId="264"/>
            <ac:spMk id="2" creationId="{41618F48-0419-D9CF-195E-4CCAC9902050}"/>
          </ac:spMkLst>
        </pc:spChg>
        <pc:spChg chg="mod">
          <ac:chgData name="Natalie Lewis (2134545)" userId="a0bd3dfa-2e81-4b63-ac16-9dae5097db1c" providerId="ADAL" clId="{47108CE9-3A2E-40DC-9DEE-5EFB350E5B03}" dt="2024-02-22T21:44:24.096" v="2185" actId="20577"/>
          <ac:spMkLst>
            <pc:docMk/>
            <pc:sldMk cId="2322826703" sldId="264"/>
            <ac:spMk id="3" creationId="{2C8E6658-80D2-EAF0-9F51-894C42665FE0}"/>
          </ac:spMkLst>
        </pc:spChg>
      </pc:sldChg>
      <pc:sldChg chg="modSp new mod">
        <pc:chgData name="Natalie Lewis (2134545)" userId="a0bd3dfa-2e81-4b63-ac16-9dae5097db1c" providerId="ADAL" clId="{47108CE9-3A2E-40DC-9DEE-5EFB350E5B03}" dt="2024-02-22T21:24:32.483" v="2012" actId="20577"/>
        <pc:sldMkLst>
          <pc:docMk/>
          <pc:sldMk cId="1989041503" sldId="265"/>
        </pc:sldMkLst>
        <pc:spChg chg="mod">
          <ac:chgData name="Natalie Lewis (2134545)" userId="a0bd3dfa-2e81-4b63-ac16-9dae5097db1c" providerId="ADAL" clId="{47108CE9-3A2E-40DC-9DEE-5EFB350E5B03}" dt="2024-02-22T21:20:05.490" v="1753" actId="20577"/>
          <ac:spMkLst>
            <pc:docMk/>
            <pc:sldMk cId="1989041503" sldId="265"/>
            <ac:spMk id="2" creationId="{AD8F7F1B-B510-2DD5-DB09-53D59534D1C5}"/>
          </ac:spMkLst>
        </pc:spChg>
        <pc:spChg chg="mod">
          <ac:chgData name="Natalie Lewis (2134545)" userId="a0bd3dfa-2e81-4b63-ac16-9dae5097db1c" providerId="ADAL" clId="{47108CE9-3A2E-40DC-9DEE-5EFB350E5B03}" dt="2024-02-22T21:24:32.483" v="2012" actId="20577"/>
          <ac:spMkLst>
            <pc:docMk/>
            <pc:sldMk cId="1989041503" sldId="265"/>
            <ac:spMk id="3" creationId="{F60B7D28-EE0D-3B5B-376F-63E26599053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E33AA-9EA8-C307-C98F-3465C034BA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5144F1F-9046-8E54-FF7E-CFD360F6B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3E4D6BE-3281-870A-AB07-34AEDDE2BF37}"/>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5" name="Footer Placeholder 4">
            <a:extLst>
              <a:ext uri="{FF2B5EF4-FFF2-40B4-BE49-F238E27FC236}">
                <a16:creationId xmlns:a16="http://schemas.microsoft.com/office/drawing/2014/main" id="{FB6FD9C2-0AEA-85AE-6A7D-7DD385241C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D3CB3-156F-0E30-B55A-3BF69AF61E47}"/>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707255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7329D-A155-27EA-85AD-F3CD6514649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9EAAD02-881D-3E0F-EDAE-2C385545EB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AFC98C4-9C01-DED8-882D-4C1301D18D33}"/>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5" name="Footer Placeholder 4">
            <a:extLst>
              <a:ext uri="{FF2B5EF4-FFF2-40B4-BE49-F238E27FC236}">
                <a16:creationId xmlns:a16="http://schemas.microsoft.com/office/drawing/2014/main" id="{84FEC127-CF39-1465-C07E-C51BCB1FE9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820FF-514C-121E-4238-4E7D60E2A75C}"/>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408770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B488F-1B88-ABE0-3377-A93910EC30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549E6E0-BCB1-8DF6-C7D1-4B6D47CE9B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F81381-0DB0-D5A0-36D5-35E1FE060686}"/>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5" name="Footer Placeholder 4">
            <a:extLst>
              <a:ext uri="{FF2B5EF4-FFF2-40B4-BE49-F238E27FC236}">
                <a16:creationId xmlns:a16="http://schemas.microsoft.com/office/drawing/2014/main" id="{0300E9A8-CF7D-EE79-5D41-BF07C4A371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B80E3F-2701-35AD-026F-FE52AF798BEB}"/>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89621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3A4E6-31CD-341F-653C-23089A24E62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41CA198-DD6F-4AD2-0DD9-C80D336FE2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4D7E614-B38E-D8D8-F11A-69CA7B64E3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77EC206-1E93-26D9-DF1A-502AC15D9450}"/>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6" name="Footer Placeholder 5">
            <a:extLst>
              <a:ext uri="{FF2B5EF4-FFF2-40B4-BE49-F238E27FC236}">
                <a16:creationId xmlns:a16="http://schemas.microsoft.com/office/drawing/2014/main" id="{EA2F6B36-6050-E487-9F37-F9E2392D8C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F149FF-637A-9CB0-3A40-5D0E69AD6BAA}"/>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81111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9EB1-300D-F361-ECA6-5462DC40E67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EFB7564-89EF-ECCB-3408-6FAFB5134B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CEDF9D-3678-7336-9DB7-FA5ED21F58F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3270036-D3C8-0251-A1C0-4A15865664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C67A59-8922-06FB-072D-B8435D2914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0104B07-9F0D-482E-8ABD-0BAB28AE9B8B}"/>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8" name="Footer Placeholder 7">
            <a:extLst>
              <a:ext uri="{FF2B5EF4-FFF2-40B4-BE49-F238E27FC236}">
                <a16:creationId xmlns:a16="http://schemas.microsoft.com/office/drawing/2014/main" id="{BF395C57-2D7B-088D-6A29-0C15459919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B1FD4D-1020-BFD6-BBED-25FA0F557D02}"/>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786773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033FA-4620-F6FF-2326-842178BC453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7255C8C-A6D4-0F86-DD0D-2A2F1BC063A5}"/>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4" name="Footer Placeholder 3">
            <a:extLst>
              <a:ext uri="{FF2B5EF4-FFF2-40B4-BE49-F238E27FC236}">
                <a16:creationId xmlns:a16="http://schemas.microsoft.com/office/drawing/2014/main" id="{4826E56E-0872-F2A1-A9B8-DC7329FC8F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C451F0-4784-5C1B-B90C-E10F32479C97}"/>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497812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F9DB28-0511-4401-8082-2A9A13D0F0B8}"/>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3" name="Footer Placeholder 2">
            <a:extLst>
              <a:ext uri="{FF2B5EF4-FFF2-40B4-BE49-F238E27FC236}">
                <a16:creationId xmlns:a16="http://schemas.microsoft.com/office/drawing/2014/main" id="{4A027358-1B03-9965-AF82-2629E43B98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AD1B3A-5BF6-807E-39E4-0C3A914B5A0C}"/>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283692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40AD-61F9-C9DC-22B4-6F7AB53EAE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13C9F0-C48D-71D5-32B0-234E802F92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E7379C2-8253-36E2-233B-18F15D0754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EFA838-6FD6-5827-ECF6-FB92815F6539}"/>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6" name="Footer Placeholder 5">
            <a:extLst>
              <a:ext uri="{FF2B5EF4-FFF2-40B4-BE49-F238E27FC236}">
                <a16:creationId xmlns:a16="http://schemas.microsoft.com/office/drawing/2014/main" id="{99530C37-E2A4-9FCE-CAEE-19470F9E0C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E5626F-2609-360D-4E21-078CD5737F49}"/>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439020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924F8-241E-5FBD-4D19-CC0998D8B8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A51A7A2-77B2-8F6C-C074-16BB2ECF75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9F6957-8411-A2E7-E734-71161A3B97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7B10B5-9202-8E6D-3BAC-D805BC7A72D2}"/>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6" name="Footer Placeholder 5">
            <a:extLst>
              <a:ext uri="{FF2B5EF4-FFF2-40B4-BE49-F238E27FC236}">
                <a16:creationId xmlns:a16="http://schemas.microsoft.com/office/drawing/2014/main" id="{DC3751DA-BB71-990C-7C86-19CCAA4D00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B1278-9349-2E9F-A6C2-5AC63CB5BA36}"/>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884916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019A0-CA59-E6F7-1FAA-356D49394F0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05B58BD-2345-CAF3-8544-36BBEBB7DD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2954A8-928E-B60C-1D4F-F3F80B887D2B}"/>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5" name="Footer Placeholder 4">
            <a:extLst>
              <a:ext uri="{FF2B5EF4-FFF2-40B4-BE49-F238E27FC236}">
                <a16:creationId xmlns:a16="http://schemas.microsoft.com/office/drawing/2014/main" id="{7C47FE99-BCCA-B827-0B3F-5BC74529A2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5079E1-12B7-CBEC-16FB-626F42E9B9BA}"/>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3965744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92AE9D-BCD5-5D6B-505B-2C16C998E76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ACFA3EF-94A2-4205-9C36-C09A5D96DB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BE4E2D-1D6A-73BC-63A9-7DE497C0FC17}"/>
              </a:ext>
            </a:extLst>
          </p:cNvPr>
          <p:cNvSpPr>
            <a:spLocks noGrp="1"/>
          </p:cNvSpPr>
          <p:nvPr>
            <p:ph type="dt" sz="half" idx="10"/>
          </p:nvPr>
        </p:nvSpPr>
        <p:spPr/>
        <p:txBody>
          <a:bodyPr/>
          <a:lstStyle/>
          <a:p>
            <a:fld id="{72BF3EEB-433F-4B8F-BC85-61C33D6BAEE6}" type="datetimeFigureOut">
              <a:rPr lang="en-GB" smtClean="0"/>
              <a:t>22/02/2024</a:t>
            </a:fld>
            <a:endParaRPr lang="en-GB"/>
          </a:p>
        </p:txBody>
      </p:sp>
      <p:sp>
        <p:nvSpPr>
          <p:cNvPr id="5" name="Footer Placeholder 4">
            <a:extLst>
              <a:ext uri="{FF2B5EF4-FFF2-40B4-BE49-F238E27FC236}">
                <a16:creationId xmlns:a16="http://schemas.microsoft.com/office/drawing/2014/main" id="{923B94F7-BC00-2DCB-54C7-03F6CC2148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D5DDF-6C9D-206C-88C3-447AE13DDDF9}"/>
              </a:ext>
            </a:extLst>
          </p:cNvPr>
          <p:cNvSpPr>
            <a:spLocks noGrp="1"/>
          </p:cNvSpPr>
          <p:nvPr>
            <p:ph type="sldNum" sz="quarter" idx="12"/>
          </p:nvPr>
        </p:nvSpPr>
        <p:spPr/>
        <p:txBody>
          <a:bodyPr/>
          <a:lstStyle/>
          <a:p>
            <a:fld id="{BC0877A4-9C71-4F89-A4D1-0E0B0623FF1C}" type="slidenum">
              <a:rPr lang="en-GB" smtClean="0"/>
              <a:t>‹#›</a:t>
            </a:fld>
            <a:endParaRPr lang="en-GB"/>
          </a:p>
        </p:txBody>
      </p:sp>
    </p:spTree>
    <p:extLst>
      <p:ext uri="{BB962C8B-B14F-4D97-AF65-F5344CB8AC3E}">
        <p14:creationId xmlns:p14="http://schemas.microsoft.com/office/powerpoint/2010/main" val="2957454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D85058-5E43-0241-A562-A970DE6FBB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D1EC0DD-B7C6-CA4E-1E72-DB56981B59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11528C-E62C-E30D-BD94-46FFA989D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BF3EEB-433F-4B8F-BC85-61C33D6BAEE6}" type="datetimeFigureOut">
              <a:rPr lang="en-GB" smtClean="0"/>
              <a:t>22/02/2024</a:t>
            </a:fld>
            <a:endParaRPr lang="en-GB"/>
          </a:p>
        </p:txBody>
      </p:sp>
      <p:sp>
        <p:nvSpPr>
          <p:cNvPr id="5" name="Footer Placeholder 4">
            <a:extLst>
              <a:ext uri="{FF2B5EF4-FFF2-40B4-BE49-F238E27FC236}">
                <a16:creationId xmlns:a16="http://schemas.microsoft.com/office/drawing/2014/main" id="{C4D3B19F-E163-0FC9-8E0A-AED1988ACC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64E6AA6-118C-CD20-1D4A-EF2100E354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0877A4-9C71-4F89-A4D1-0E0B0623FF1C}" type="slidenum">
              <a:rPr lang="en-GB" smtClean="0"/>
              <a:t>‹#›</a:t>
            </a:fld>
            <a:endParaRPr lang="en-GB"/>
          </a:p>
        </p:txBody>
      </p:sp>
    </p:spTree>
    <p:extLst>
      <p:ext uri="{BB962C8B-B14F-4D97-AF65-F5344CB8AC3E}">
        <p14:creationId xmlns:p14="http://schemas.microsoft.com/office/powerpoint/2010/main" val="1127376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dition.cnn.com/2021/06/29/economy/global-worker-shortage-pandemic-brexit/index.html" TargetMode="External"/><Relationship Id="rId7" Type="http://schemas.openxmlformats.org/officeDocument/2006/relationships/hyperlink" Target="https://youtu.be/j590aOk1yvQ" TargetMode="External"/><Relationship Id="rId2" Type="http://schemas.openxmlformats.org/officeDocument/2006/relationships/hyperlink" Target="https://www.tripadvisor.co.nz/Hotel_Review-g187310-d6612656-Reviews-Premier_Inn_Nuernberg_City_Centre_hotel-Nuremberg_Middle_Franconia_Franconia_Bavaria.html" TargetMode="External"/><Relationship Id="rId1" Type="http://schemas.openxmlformats.org/officeDocument/2006/relationships/slideLayout" Target="../slideLayouts/slideLayout2.xml"/><Relationship Id="rId6" Type="http://schemas.openxmlformats.org/officeDocument/2006/relationships/hyperlink" Target="https://www.dreamstime.com/set-ppe-personal-protective-suit-clothing-isolated-safety-equipment-set-ppe-personal-protective-suit-clothing-isolated-image178839199" TargetMode="External"/><Relationship Id="rId5" Type="http://schemas.openxmlformats.org/officeDocument/2006/relationships/hyperlink" Target="https://www.businessinsider.com/heres-how-much-you-should-tip-hotel-housekeeping-2017-8?r=US&amp;IR=T" TargetMode="External"/><Relationship Id="rId4" Type="http://schemas.openxmlformats.org/officeDocument/2006/relationships/hyperlink" Target="https://suffolkordinarylives.co.uk/good-practice-minister-for-disabled-people-welcomes-groundbreaking-tiny-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EMIER INN NURNBERG CITY CENTRE HOTEL - Reviews &amp; Price Comparison ...">
            <a:extLst>
              <a:ext uri="{FF2B5EF4-FFF2-40B4-BE49-F238E27FC236}">
                <a16:creationId xmlns:a16="http://schemas.microsoft.com/office/drawing/2014/main" id="{203962EC-4A51-3BE3-D17E-057AE513EF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882"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25126B-39C8-01AD-249C-6F5FED6F4248}"/>
              </a:ext>
            </a:extLst>
          </p:cNvPr>
          <p:cNvSpPr>
            <a:spLocks noGrp="1"/>
          </p:cNvSpPr>
          <p:nvPr>
            <p:ph type="ctrTitle"/>
          </p:nvPr>
        </p:nvSpPr>
        <p:spPr>
          <a:xfrm>
            <a:off x="5811520" y="743447"/>
            <a:ext cx="5569647" cy="3692028"/>
          </a:xfrm>
          <a:noFill/>
        </p:spPr>
        <p:txBody>
          <a:bodyPr>
            <a:normAutofit/>
          </a:bodyPr>
          <a:lstStyle/>
          <a:p>
            <a:pPr algn="l"/>
            <a:r>
              <a:rPr lang="en-GB" sz="3200" dirty="0"/>
              <a:t>Natesha </a:t>
            </a:r>
            <a:r>
              <a:rPr lang="en-GB" sz="3200" dirty="0" err="1"/>
              <a:t>lewis</a:t>
            </a:r>
            <a:br>
              <a:rPr lang="en-GB" sz="3200" dirty="0"/>
            </a:br>
            <a:r>
              <a:rPr lang="en-GB" sz="3200" dirty="0"/>
              <a:t>2134545</a:t>
            </a:r>
            <a:br>
              <a:rPr lang="en-GB" sz="3200" dirty="0"/>
            </a:br>
            <a:r>
              <a:rPr lang="en-GB" sz="3200" dirty="0"/>
              <a:t>BMIH4006</a:t>
            </a:r>
            <a:br>
              <a:rPr lang="en-GB" sz="3200" dirty="0"/>
            </a:br>
            <a:r>
              <a:rPr lang="en-GB" sz="3200" dirty="0"/>
              <a:t>Lisa </a:t>
            </a:r>
            <a:r>
              <a:rPr lang="en-GB" sz="3200" dirty="0" err="1"/>
              <a:t>Bassler</a:t>
            </a:r>
            <a:br>
              <a:rPr lang="en-GB" sz="3200" dirty="0"/>
            </a:br>
            <a:r>
              <a:rPr lang="en-GB" sz="3200" dirty="0"/>
              <a:t>Operating Hotel Facilities</a:t>
            </a:r>
          </a:p>
        </p:txBody>
      </p:sp>
      <p:sp>
        <p:nvSpPr>
          <p:cNvPr id="3" name="Subtitle 2">
            <a:extLst>
              <a:ext uri="{FF2B5EF4-FFF2-40B4-BE49-F238E27FC236}">
                <a16:creationId xmlns:a16="http://schemas.microsoft.com/office/drawing/2014/main" id="{A943FD64-E86D-ECC3-9406-0DB6B58CCF48}"/>
              </a:ext>
            </a:extLst>
          </p:cNvPr>
          <p:cNvSpPr>
            <a:spLocks noGrp="1"/>
          </p:cNvSpPr>
          <p:nvPr>
            <p:ph type="subTitle" idx="1"/>
          </p:nvPr>
        </p:nvSpPr>
        <p:spPr>
          <a:xfrm>
            <a:off x="8534399" y="6547944"/>
            <a:ext cx="2846769" cy="310045"/>
          </a:xfrm>
          <a:noFill/>
        </p:spPr>
        <p:txBody>
          <a:bodyPr>
            <a:normAutofit fontScale="70000" lnSpcReduction="20000"/>
          </a:bodyPr>
          <a:lstStyle/>
          <a:p>
            <a:pPr algn="l"/>
            <a:r>
              <a:rPr lang="en-GB" dirty="0"/>
              <a:t>Trip advisor</a:t>
            </a:r>
          </a:p>
        </p:txBody>
      </p:sp>
    </p:spTree>
    <p:extLst>
      <p:ext uri="{BB962C8B-B14F-4D97-AF65-F5344CB8AC3E}">
        <p14:creationId xmlns:p14="http://schemas.microsoft.com/office/powerpoint/2010/main" val="978054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17432-3045-BC65-01BA-8DDBD7C69E33}"/>
              </a:ext>
            </a:extLst>
          </p:cNvPr>
          <p:cNvSpPr>
            <a:spLocks noGrp="1"/>
          </p:cNvSpPr>
          <p:nvPr>
            <p:ph type="title"/>
          </p:nvPr>
        </p:nvSpPr>
        <p:spPr/>
        <p:txBody>
          <a:bodyPr/>
          <a:lstStyle/>
          <a:p>
            <a:r>
              <a:rPr lang="en-GB" dirty="0"/>
              <a:t>CONTENT TABLE</a:t>
            </a:r>
          </a:p>
        </p:txBody>
      </p:sp>
      <p:graphicFrame>
        <p:nvGraphicFramePr>
          <p:cNvPr id="6" name="Content Placeholder 5">
            <a:extLst>
              <a:ext uri="{FF2B5EF4-FFF2-40B4-BE49-F238E27FC236}">
                <a16:creationId xmlns:a16="http://schemas.microsoft.com/office/drawing/2014/main" id="{6EE7B317-7D54-147E-04C6-15E0EA68B505}"/>
              </a:ext>
            </a:extLst>
          </p:cNvPr>
          <p:cNvGraphicFramePr>
            <a:graphicFrameLocks noGrp="1"/>
          </p:cNvGraphicFramePr>
          <p:nvPr>
            <p:ph idx="1"/>
            <p:extLst>
              <p:ext uri="{D42A27DB-BD31-4B8C-83A1-F6EECF244321}">
                <p14:modId xmlns:p14="http://schemas.microsoft.com/office/powerpoint/2010/main" val="1065458199"/>
              </p:ext>
            </p:extLst>
          </p:nvPr>
        </p:nvGraphicFramePr>
        <p:xfrm>
          <a:off x="838200" y="1825625"/>
          <a:ext cx="10515600" cy="3708400"/>
        </p:xfrm>
        <a:graphic>
          <a:graphicData uri="http://schemas.openxmlformats.org/drawingml/2006/table">
            <a:tbl>
              <a:tblPr firstRow="1" bandRow="1">
                <a:tableStyleId>{7DF18680-E054-41AD-8BC1-D1AEF772440D}</a:tableStyleId>
              </a:tblPr>
              <a:tblGrid>
                <a:gridCol w="5257800">
                  <a:extLst>
                    <a:ext uri="{9D8B030D-6E8A-4147-A177-3AD203B41FA5}">
                      <a16:colId xmlns:a16="http://schemas.microsoft.com/office/drawing/2014/main" val="3749873295"/>
                    </a:ext>
                  </a:extLst>
                </a:gridCol>
                <a:gridCol w="5257800">
                  <a:extLst>
                    <a:ext uri="{9D8B030D-6E8A-4147-A177-3AD203B41FA5}">
                      <a16:colId xmlns:a16="http://schemas.microsoft.com/office/drawing/2014/main" val="3567093640"/>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828137620"/>
                  </a:ext>
                </a:extLst>
              </a:tr>
              <a:tr h="370840">
                <a:tc>
                  <a:txBody>
                    <a:bodyPr/>
                    <a:lstStyle/>
                    <a:p>
                      <a:r>
                        <a:rPr lang="en-GB" dirty="0"/>
                        <a:t>Content Table</a:t>
                      </a:r>
                    </a:p>
                  </a:txBody>
                  <a:tcPr/>
                </a:tc>
                <a:tc>
                  <a:txBody>
                    <a:bodyPr/>
                    <a:lstStyle/>
                    <a:p>
                      <a:r>
                        <a:rPr lang="en-GB" dirty="0"/>
                        <a:t>2</a:t>
                      </a:r>
                    </a:p>
                  </a:txBody>
                  <a:tcPr/>
                </a:tc>
                <a:extLst>
                  <a:ext uri="{0D108BD9-81ED-4DB2-BD59-A6C34878D82A}">
                    <a16:rowId xmlns:a16="http://schemas.microsoft.com/office/drawing/2014/main" val="1132405308"/>
                  </a:ext>
                </a:extLst>
              </a:tr>
              <a:tr h="370840">
                <a:tc>
                  <a:txBody>
                    <a:bodyPr/>
                    <a:lstStyle/>
                    <a:p>
                      <a:r>
                        <a:rPr lang="en-GB" dirty="0"/>
                        <a:t>Vacuum</a:t>
                      </a:r>
                    </a:p>
                  </a:txBody>
                  <a:tcPr/>
                </a:tc>
                <a:tc>
                  <a:txBody>
                    <a:bodyPr/>
                    <a:lstStyle/>
                    <a:p>
                      <a:r>
                        <a:rPr lang="en-GB" dirty="0"/>
                        <a:t>3</a:t>
                      </a:r>
                    </a:p>
                  </a:txBody>
                  <a:tcPr/>
                </a:tc>
                <a:extLst>
                  <a:ext uri="{0D108BD9-81ED-4DB2-BD59-A6C34878D82A}">
                    <a16:rowId xmlns:a16="http://schemas.microsoft.com/office/drawing/2014/main" val="2224457732"/>
                  </a:ext>
                </a:extLst>
              </a:tr>
              <a:tr h="370840">
                <a:tc>
                  <a:txBody>
                    <a:bodyPr/>
                    <a:lstStyle/>
                    <a:p>
                      <a:r>
                        <a:rPr lang="en-GB" dirty="0"/>
                        <a:t>Making Beds</a:t>
                      </a:r>
                    </a:p>
                  </a:txBody>
                  <a:tcPr/>
                </a:tc>
                <a:tc>
                  <a:txBody>
                    <a:bodyPr/>
                    <a:lstStyle/>
                    <a:p>
                      <a:r>
                        <a:rPr lang="en-GB" dirty="0"/>
                        <a:t>4</a:t>
                      </a:r>
                    </a:p>
                  </a:txBody>
                  <a:tcPr/>
                </a:tc>
                <a:extLst>
                  <a:ext uri="{0D108BD9-81ED-4DB2-BD59-A6C34878D82A}">
                    <a16:rowId xmlns:a16="http://schemas.microsoft.com/office/drawing/2014/main" val="1848026016"/>
                  </a:ext>
                </a:extLst>
              </a:tr>
              <a:tr h="370840">
                <a:tc>
                  <a:txBody>
                    <a:bodyPr/>
                    <a:lstStyle/>
                    <a:p>
                      <a:r>
                        <a:rPr lang="en-GB" dirty="0"/>
                        <a:t>Trolley</a:t>
                      </a:r>
                    </a:p>
                  </a:txBody>
                  <a:tcPr/>
                </a:tc>
                <a:tc>
                  <a:txBody>
                    <a:bodyPr/>
                    <a:lstStyle/>
                    <a:p>
                      <a:r>
                        <a:rPr lang="en-GB" dirty="0"/>
                        <a:t>5</a:t>
                      </a:r>
                    </a:p>
                  </a:txBody>
                  <a:tcPr/>
                </a:tc>
                <a:extLst>
                  <a:ext uri="{0D108BD9-81ED-4DB2-BD59-A6C34878D82A}">
                    <a16:rowId xmlns:a16="http://schemas.microsoft.com/office/drawing/2014/main" val="922812533"/>
                  </a:ext>
                </a:extLst>
              </a:tr>
              <a:tr h="370840">
                <a:tc>
                  <a:txBody>
                    <a:bodyPr/>
                    <a:lstStyle/>
                    <a:p>
                      <a:r>
                        <a:rPr lang="en-GB" dirty="0"/>
                        <a:t>PPE</a:t>
                      </a:r>
                    </a:p>
                  </a:txBody>
                  <a:tcPr/>
                </a:tc>
                <a:tc>
                  <a:txBody>
                    <a:bodyPr/>
                    <a:lstStyle/>
                    <a:p>
                      <a:r>
                        <a:rPr lang="en-GB" dirty="0"/>
                        <a:t>6</a:t>
                      </a:r>
                    </a:p>
                  </a:txBody>
                  <a:tcPr/>
                </a:tc>
                <a:extLst>
                  <a:ext uri="{0D108BD9-81ED-4DB2-BD59-A6C34878D82A}">
                    <a16:rowId xmlns:a16="http://schemas.microsoft.com/office/drawing/2014/main" val="3608638388"/>
                  </a:ext>
                </a:extLst>
              </a:tr>
              <a:tr h="370840">
                <a:tc>
                  <a:txBody>
                    <a:bodyPr/>
                    <a:lstStyle/>
                    <a:p>
                      <a:r>
                        <a:rPr lang="en-GB" dirty="0"/>
                        <a:t>How to manage these risk</a:t>
                      </a:r>
                    </a:p>
                  </a:txBody>
                  <a:tcPr/>
                </a:tc>
                <a:tc>
                  <a:txBody>
                    <a:bodyPr/>
                    <a:lstStyle/>
                    <a:p>
                      <a:r>
                        <a:rPr lang="en-GB" dirty="0"/>
                        <a:t>7</a:t>
                      </a:r>
                    </a:p>
                  </a:txBody>
                  <a:tcPr/>
                </a:tc>
                <a:extLst>
                  <a:ext uri="{0D108BD9-81ED-4DB2-BD59-A6C34878D82A}">
                    <a16:rowId xmlns:a16="http://schemas.microsoft.com/office/drawing/2014/main" val="2837718808"/>
                  </a:ext>
                </a:extLst>
              </a:tr>
              <a:tr h="370840">
                <a:tc>
                  <a:txBody>
                    <a:bodyPr/>
                    <a:lstStyle/>
                    <a:p>
                      <a:r>
                        <a:rPr lang="en-GB" dirty="0"/>
                        <a:t>Summary</a:t>
                      </a:r>
                    </a:p>
                  </a:txBody>
                  <a:tcPr/>
                </a:tc>
                <a:tc>
                  <a:txBody>
                    <a:bodyPr/>
                    <a:lstStyle/>
                    <a:p>
                      <a:r>
                        <a:rPr lang="en-GB" dirty="0"/>
                        <a:t>8</a:t>
                      </a:r>
                    </a:p>
                  </a:txBody>
                  <a:tcPr/>
                </a:tc>
                <a:extLst>
                  <a:ext uri="{0D108BD9-81ED-4DB2-BD59-A6C34878D82A}">
                    <a16:rowId xmlns:a16="http://schemas.microsoft.com/office/drawing/2014/main" val="1482856480"/>
                  </a:ext>
                </a:extLst>
              </a:tr>
              <a:tr h="370840">
                <a:tc>
                  <a:txBody>
                    <a:bodyPr/>
                    <a:lstStyle/>
                    <a:p>
                      <a:r>
                        <a:rPr lang="en-GB" dirty="0"/>
                        <a:t>Conclusion</a:t>
                      </a:r>
                    </a:p>
                  </a:txBody>
                  <a:tcPr/>
                </a:tc>
                <a:tc>
                  <a:txBody>
                    <a:bodyPr/>
                    <a:lstStyle/>
                    <a:p>
                      <a:r>
                        <a:rPr lang="en-GB" dirty="0"/>
                        <a:t>9</a:t>
                      </a:r>
                    </a:p>
                  </a:txBody>
                  <a:tcPr/>
                </a:tc>
                <a:extLst>
                  <a:ext uri="{0D108BD9-81ED-4DB2-BD59-A6C34878D82A}">
                    <a16:rowId xmlns:a16="http://schemas.microsoft.com/office/drawing/2014/main" val="2839551329"/>
                  </a:ext>
                </a:extLst>
              </a:tr>
              <a:tr h="370840">
                <a:tc>
                  <a:txBody>
                    <a:bodyPr/>
                    <a:lstStyle/>
                    <a:p>
                      <a:r>
                        <a:rPr lang="en-GB" dirty="0"/>
                        <a:t>References</a:t>
                      </a:r>
                    </a:p>
                  </a:txBody>
                  <a:tcPr/>
                </a:tc>
                <a:tc>
                  <a:txBody>
                    <a:bodyPr/>
                    <a:lstStyle/>
                    <a:p>
                      <a:r>
                        <a:rPr lang="en-GB" dirty="0"/>
                        <a:t>10</a:t>
                      </a:r>
                    </a:p>
                  </a:txBody>
                  <a:tcPr/>
                </a:tc>
                <a:extLst>
                  <a:ext uri="{0D108BD9-81ED-4DB2-BD59-A6C34878D82A}">
                    <a16:rowId xmlns:a16="http://schemas.microsoft.com/office/drawing/2014/main" val="560536005"/>
                  </a:ext>
                </a:extLst>
              </a:tr>
            </a:tbl>
          </a:graphicData>
        </a:graphic>
      </p:graphicFrame>
    </p:spTree>
    <p:extLst>
      <p:ext uri="{BB962C8B-B14F-4D97-AF65-F5344CB8AC3E}">
        <p14:creationId xmlns:p14="http://schemas.microsoft.com/office/powerpoint/2010/main" val="3357249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62D3-9228-310B-1EC6-772B5AE6BD57}"/>
              </a:ext>
            </a:extLst>
          </p:cNvPr>
          <p:cNvSpPr>
            <a:spLocks noGrp="1"/>
          </p:cNvSpPr>
          <p:nvPr>
            <p:ph type="title"/>
          </p:nvPr>
        </p:nvSpPr>
        <p:spPr>
          <a:xfrm>
            <a:off x="6417733" y="490537"/>
            <a:ext cx="5291663" cy="1628775"/>
          </a:xfrm>
        </p:spPr>
        <p:txBody>
          <a:bodyPr anchor="b">
            <a:normAutofit/>
          </a:bodyPr>
          <a:lstStyle/>
          <a:p>
            <a:r>
              <a:rPr lang="en-GB" sz="4000" dirty="0"/>
              <a:t>VACUUM CLEANERS</a:t>
            </a:r>
          </a:p>
        </p:txBody>
      </p:sp>
      <p:pic>
        <p:nvPicPr>
          <p:cNvPr id="2050" name="Picture 2" descr="A global worker shortage means millions of jobs and not enough ...">
            <a:extLst>
              <a:ext uri="{FF2B5EF4-FFF2-40B4-BE49-F238E27FC236}">
                <a16:creationId xmlns:a16="http://schemas.microsoft.com/office/drawing/2014/main" id="{9CE92E7C-B377-6488-2C91-C11BD9E10D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059" r="24929"/>
          <a:stretch/>
        </p:blipFill>
        <p:spPr bwMode="auto">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2054" name="Content Placeholder 2053">
            <a:extLst>
              <a:ext uri="{FF2B5EF4-FFF2-40B4-BE49-F238E27FC236}">
                <a16:creationId xmlns:a16="http://schemas.microsoft.com/office/drawing/2014/main" id="{20677CBE-754B-4AA8-7BCC-12BD11202AB5}"/>
              </a:ext>
            </a:extLst>
          </p:cNvPr>
          <p:cNvSpPr>
            <a:spLocks noGrp="1"/>
          </p:cNvSpPr>
          <p:nvPr>
            <p:ph idx="1"/>
          </p:nvPr>
        </p:nvSpPr>
        <p:spPr>
          <a:xfrm>
            <a:off x="6417734" y="2614612"/>
            <a:ext cx="5291663" cy="3752849"/>
          </a:xfrm>
        </p:spPr>
        <p:txBody>
          <a:bodyPr>
            <a:normAutofit/>
          </a:bodyPr>
          <a:lstStyle/>
          <a:p>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Vacuum cleaner is a potential risk that was identified during my inspection on housekeeping. The vacuum cleaner cord is too long and may cause trips or falls to staff members if not used properly. Housekeepers are not aware of this danger, and I saw this as risk that could lead to danger for both guest and staff at the hotel.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r>
              <a:rPr lang="en-US" sz="1800" dirty="0"/>
              <a:t>To prevent this from happening, everyone needs to be aware of the length of the cable.</a:t>
            </a:r>
          </a:p>
        </p:txBody>
      </p:sp>
    </p:spTree>
    <p:extLst>
      <p:ext uri="{BB962C8B-B14F-4D97-AF65-F5344CB8AC3E}">
        <p14:creationId xmlns:p14="http://schemas.microsoft.com/office/powerpoint/2010/main" val="3761119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3" name="Rectangle 308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43EBE-86B4-26E4-E0A4-B91D6A9D51FE}"/>
              </a:ext>
            </a:extLst>
          </p:cNvPr>
          <p:cNvSpPr>
            <a:spLocks noGrp="1"/>
          </p:cNvSpPr>
          <p:nvPr>
            <p:ph type="title"/>
          </p:nvPr>
        </p:nvSpPr>
        <p:spPr>
          <a:xfrm>
            <a:off x="761803" y="350196"/>
            <a:ext cx="4646904" cy="1624520"/>
          </a:xfrm>
        </p:spPr>
        <p:txBody>
          <a:bodyPr anchor="ctr">
            <a:normAutofit/>
          </a:bodyPr>
          <a:lstStyle/>
          <a:p>
            <a:r>
              <a:rPr lang="en-GB" sz="4000" dirty="0"/>
              <a:t>MAKING BEDS</a:t>
            </a:r>
          </a:p>
        </p:txBody>
      </p:sp>
      <p:sp>
        <p:nvSpPr>
          <p:cNvPr id="3078" name="Content Placeholder 3077">
            <a:extLst>
              <a:ext uri="{FF2B5EF4-FFF2-40B4-BE49-F238E27FC236}">
                <a16:creationId xmlns:a16="http://schemas.microsoft.com/office/drawing/2014/main" id="{4523D45D-99ED-A0A5-E049-F451C4F35816}"/>
              </a:ext>
            </a:extLst>
          </p:cNvPr>
          <p:cNvSpPr>
            <a:spLocks noGrp="1"/>
          </p:cNvSpPr>
          <p:nvPr>
            <p:ph idx="1"/>
          </p:nvPr>
        </p:nvSpPr>
        <p:spPr>
          <a:xfrm>
            <a:off x="761802" y="2743200"/>
            <a:ext cx="4646905" cy="3613149"/>
          </a:xfrm>
        </p:spPr>
        <p:txBody>
          <a:bodyPr anchor="ctr">
            <a:normAutofit/>
          </a:bodyPr>
          <a:lstStyle/>
          <a:p>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Making beds, this is risk to all housekeepers at premier inn or any hotel. I have notice that the housekeepers are not using proper precautions when it come to their backs on how they bend to clean the baths and make the beds. Too much bending is taking place, and no one is considering their spinal cord. This could lead to their backs being strain and severe back pain has a long-term effect.</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US" sz="1200" dirty="0"/>
          </a:p>
        </p:txBody>
      </p:sp>
      <p:pic>
        <p:nvPicPr>
          <p:cNvPr id="3074" name="Picture 2" descr="Premier Inn &amp; Brewers Fayre owner Whitbread cut 18% of employees ...">
            <a:extLst>
              <a:ext uri="{FF2B5EF4-FFF2-40B4-BE49-F238E27FC236}">
                <a16:creationId xmlns:a16="http://schemas.microsoft.com/office/drawing/2014/main" id="{51B3EC39-3F00-DF8F-A2E4-8D6688A4F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636" r="13963" b="-2"/>
          <a:stretch/>
        </p:blipFill>
        <p:spPr bwMode="auto">
          <a:xfrm>
            <a:off x="5530771" y="0"/>
            <a:ext cx="670191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816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128" name="Rectangle 41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Title 1">
            <a:extLst>
              <a:ext uri="{FF2B5EF4-FFF2-40B4-BE49-F238E27FC236}">
                <a16:creationId xmlns:a16="http://schemas.microsoft.com/office/drawing/2014/main" id="{2B7CF5B6-1A7E-62CB-48C3-92E63298FC6C}"/>
              </a:ext>
            </a:extLst>
          </p:cNvPr>
          <p:cNvSpPr>
            <a:spLocks noGrp="1"/>
          </p:cNvSpPr>
          <p:nvPr>
            <p:ph type="title"/>
          </p:nvPr>
        </p:nvSpPr>
        <p:spPr>
          <a:xfrm>
            <a:off x="761803" y="350196"/>
            <a:ext cx="4646904" cy="1624520"/>
          </a:xfrm>
        </p:spPr>
        <p:txBody>
          <a:bodyPr anchor="ctr">
            <a:normAutofit/>
          </a:bodyPr>
          <a:lstStyle/>
          <a:p>
            <a:r>
              <a:rPr lang="en-GB" sz="4000" dirty="0"/>
              <a:t>TROLLEY </a:t>
            </a:r>
          </a:p>
        </p:txBody>
      </p:sp>
      <p:sp>
        <p:nvSpPr>
          <p:cNvPr id="4130" name="Content Placeholder 4101">
            <a:extLst>
              <a:ext uri="{FF2B5EF4-FFF2-40B4-BE49-F238E27FC236}">
                <a16:creationId xmlns:a16="http://schemas.microsoft.com/office/drawing/2014/main" id="{7900C198-8E06-8905-EA01-262113B68553}"/>
              </a:ext>
            </a:extLst>
          </p:cNvPr>
          <p:cNvSpPr>
            <a:spLocks noGrp="1"/>
          </p:cNvSpPr>
          <p:nvPr>
            <p:ph idx="1"/>
          </p:nvPr>
        </p:nvSpPr>
        <p:spPr>
          <a:xfrm>
            <a:off x="761802" y="2743200"/>
            <a:ext cx="4646905" cy="3613149"/>
          </a:xfrm>
        </p:spPr>
        <p:txBody>
          <a:bodyPr anchor="ctr">
            <a:normAutofit/>
          </a:bodyPr>
          <a:lstStyle/>
          <a:p>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Trolleys- the housekeeping trolley is not being packed properly and it takes up space in the hallways. What I have notice is that staff tend to hang their rubbish on the side of the trolley which create even more risk because it’s in the walkway cause a blockage to the hallway. This could lead to danger if there is a fire and hallways are block.</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US" sz="2000" dirty="0"/>
          </a:p>
        </p:txBody>
      </p:sp>
      <p:pic>
        <p:nvPicPr>
          <p:cNvPr id="4098" name="Picture 2" descr="Housekeeping Stock Photos and Images. 121,220 Housekeeping pictures and ...">
            <a:extLst>
              <a:ext uri="{FF2B5EF4-FFF2-40B4-BE49-F238E27FC236}">
                <a16:creationId xmlns:a16="http://schemas.microsoft.com/office/drawing/2014/main" id="{27D2EF1C-274B-5F62-31CF-3E594DDDAC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7039"/>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384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A757B-AC5E-A47D-6139-4EC4ED2F8673}"/>
              </a:ext>
            </a:extLst>
          </p:cNvPr>
          <p:cNvSpPr>
            <a:spLocks noGrp="1"/>
          </p:cNvSpPr>
          <p:nvPr>
            <p:ph type="title"/>
          </p:nvPr>
        </p:nvSpPr>
        <p:spPr>
          <a:xfrm>
            <a:off x="8643193" y="489507"/>
            <a:ext cx="3091607" cy="1655483"/>
          </a:xfrm>
        </p:spPr>
        <p:txBody>
          <a:bodyPr anchor="b">
            <a:normAutofit/>
          </a:bodyPr>
          <a:lstStyle/>
          <a:p>
            <a:r>
              <a:rPr lang="en-GB" sz="4000" dirty="0"/>
              <a:t>PPE</a:t>
            </a:r>
          </a:p>
        </p:txBody>
      </p:sp>
      <p:pic>
        <p:nvPicPr>
          <p:cNvPr id="6146" name="Picture 2" descr="Why Your Housekeeper Should be Using Eco-Friendly Cleaning Products ...">
            <a:extLst>
              <a:ext uri="{FF2B5EF4-FFF2-40B4-BE49-F238E27FC236}">
                <a16:creationId xmlns:a16="http://schemas.microsoft.com/office/drawing/2014/main" id="{B2734143-20E3-A0B5-1DDA-FC63A19BE23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04" r="-1" b="805"/>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6150" name="Content Placeholder 6149">
            <a:extLst>
              <a:ext uri="{FF2B5EF4-FFF2-40B4-BE49-F238E27FC236}">
                <a16:creationId xmlns:a16="http://schemas.microsoft.com/office/drawing/2014/main" id="{DA308A93-6184-9D1F-D92C-DD38743B4D6B}"/>
              </a:ext>
            </a:extLst>
          </p:cNvPr>
          <p:cNvSpPr>
            <a:spLocks noGrp="1"/>
          </p:cNvSpPr>
          <p:nvPr>
            <p:ph idx="1"/>
          </p:nvPr>
        </p:nvSpPr>
        <p:spPr>
          <a:xfrm>
            <a:off x="8643193" y="2418408"/>
            <a:ext cx="2942813" cy="3540265"/>
          </a:xfrm>
        </p:spPr>
        <p:txBody>
          <a:bodyPr>
            <a:normAutofit lnSpcReduction="10000"/>
          </a:bodyPr>
          <a:lstStyle/>
          <a:p>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Personal protective equipment is very important when cleaning a hotel. Housekeepers are not using the PPE provided.  They are provided for a reason. Even though no hard chemicals are being used at the hotel, not using PPE will cause cross-contamination between the guest and housekeepers.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US" sz="2000" dirty="0"/>
          </a:p>
        </p:txBody>
      </p:sp>
      <p:sp>
        <p:nvSpPr>
          <p:cNvPr id="6155" name="Rectangle 6154">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7504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18F48-0419-D9CF-195E-4CCAC9902050}"/>
              </a:ext>
            </a:extLst>
          </p:cNvPr>
          <p:cNvSpPr>
            <a:spLocks noGrp="1"/>
          </p:cNvSpPr>
          <p:nvPr>
            <p:ph type="title"/>
          </p:nvPr>
        </p:nvSpPr>
        <p:spPr/>
        <p:txBody>
          <a:bodyPr>
            <a:normAutofit/>
          </a:bodyPr>
          <a:lstStyle/>
          <a:p>
            <a:r>
              <a:rPr lang="en-GB" sz="2800" dirty="0"/>
              <a:t>HOW TO MANANGE THESE RISK</a:t>
            </a:r>
          </a:p>
        </p:txBody>
      </p:sp>
      <p:sp>
        <p:nvSpPr>
          <p:cNvPr id="3" name="Content Placeholder 2">
            <a:extLst>
              <a:ext uri="{FF2B5EF4-FFF2-40B4-BE49-F238E27FC236}">
                <a16:creationId xmlns:a16="http://schemas.microsoft.com/office/drawing/2014/main" id="{2C8E6658-80D2-EAF0-9F51-894C42665FE0}"/>
              </a:ext>
            </a:extLst>
          </p:cNvPr>
          <p:cNvSpPr>
            <a:spLocks noGrp="1"/>
          </p:cNvSpPr>
          <p:nvPr>
            <p:ph idx="1"/>
          </p:nvPr>
        </p:nvSpPr>
        <p:spPr/>
        <p:txBody>
          <a:bodyPr/>
          <a:lstStyle/>
          <a:p>
            <a:r>
              <a:rPr lang="en-GB" sz="2400" dirty="0"/>
              <a:t>When using the vacuum cleaner in the hotel, the cable needs to be manage, properly to prevents trips and fall.</a:t>
            </a:r>
          </a:p>
          <a:p>
            <a:r>
              <a:rPr lang="en-GB" sz="2400" dirty="0"/>
              <a:t>When making beds, it is best for your back long term if you bend your needs whilst  tucking the duvet under the mattress to provide that smooth finish. (video attached for instruction). “a better posture is to bend at the knees, when making the bed”(Hospitality 2020)</a:t>
            </a:r>
          </a:p>
          <a:p>
            <a:r>
              <a:rPr lang="en-GB" sz="2400" dirty="0"/>
              <a:t>Trolleys are to be kept to one side of the wall and do not add bags of rubbish on then to obstruct the corridors.</a:t>
            </a:r>
          </a:p>
          <a:p>
            <a:r>
              <a:rPr lang="en-GB" sz="2400" dirty="0"/>
              <a:t>PPE are essential when cleaning because we are trying avoid cross contamination . PPE protect us from many things that are harmful to us.</a:t>
            </a:r>
          </a:p>
          <a:p>
            <a:endParaRPr lang="en-GB" dirty="0"/>
          </a:p>
        </p:txBody>
      </p:sp>
    </p:spTree>
    <p:extLst>
      <p:ext uri="{BB962C8B-B14F-4D97-AF65-F5344CB8AC3E}">
        <p14:creationId xmlns:p14="http://schemas.microsoft.com/office/powerpoint/2010/main" val="2322826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48B55-7E2B-FED0-9F76-F1CCF4C83A4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C80AF9C-F4D4-B316-6972-B85BFC52178B}"/>
              </a:ext>
            </a:extLst>
          </p:cNvPr>
          <p:cNvSpPr>
            <a:spLocks noGrp="1"/>
          </p:cNvSpPr>
          <p:nvPr>
            <p:ph idx="1"/>
          </p:nvPr>
        </p:nvSpPr>
        <p:spPr/>
        <p:txBody>
          <a:bodyPr/>
          <a:lstStyle/>
          <a:p>
            <a:r>
              <a:rPr lang="en-GB" dirty="0"/>
              <a:t>To summarise  this presentation, vacuum cleaners, needs to be adjusted , beds needs to be made with precaution of the back, for example bend knees or stoop down the make the beds. Trolleys need to be at the side of the corridors with enough space for everyone  to move along. PPE must be worn at all times to prevent cross contamination. All that has been mentioned are the key areas that needs everyone attention.</a:t>
            </a:r>
          </a:p>
        </p:txBody>
      </p:sp>
    </p:spTree>
    <p:extLst>
      <p:ext uri="{BB962C8B-B14F-4D97-AF65-F5344CB8AC3E}">
        <p14:creationId xmlns:p14="http://schemas.microsoft.com/office/powerpoint/2010/main" val="2591081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F7F1B-B510-2DD5-DB09-53D59534D1C5}"/>
              </a:ext>
            </a:extLst>
          </p:cNvPr>
          <p:cNvSpPr>
            <a:spLocks noGrp="1"/>
          </p:cNvSpPr>
          <p:nvPr>
            <p:ph type="title"/>
          </p:nvPr>
        </p:nvSpPr>
        <p:spPr/>
        <p:txBody>
          <a:bodyPr>
            <a:normAutofit/>
          </a:bodyPr>
          <a:lstStyle/>
          <a:p>
            <a:r>
              <a:rPr lang="en-GB" sz="2800" dirty="0"/>
              <a:t>CONCLUSION</a:t>
            </a:r>
          </a:p>
        </p:txBody>
      </p:sp>
      <p:sp>
        <p:nvSpPr>
          <p:cNvPr id="3" name="Content Placeholder 2">
            <a:extLst>
              <a:ext uri="{FF2B5EF4-FFF2-40B4-BE49-F238E27FC236}">
                <a16:creationId xmlns:a16="http://schemas.microsoft.com/office/drawing/2014/main" id="{F60B7D28-EE0D-3B5B-376F-63E265990535}"/>
              </a:ext>
            </a:extLst>
          </p:cNvPr>
          <p:cNvSpPr>
            <a:spLocks noGrp="1"/>
          </p:cNvSpPr>
          <p:nvPr>
            <p:ph idx="1"/>
          </p:nvPr>
        </p:nvSpPr>
        <p:spPr/>
        <p:txBody>
          <a:bodyPr/>
          <a:lstStyle/>
          <a:p>
            <a:r>
              <a:rPr lang="en-GB" dirty="0"/>
              <a:t>The areas that has been pointed out in the above slide, are </a:t>
            </a:r>
            <a:r>
              <a:rPr lang="en-GB" dirty="0" err="1"/>
              <a:t>crutial</a:t>
            </a:r>
            <a:r>
              <a:rPr lang="en-GB" dirty="0"/>
              <a:t> to maintain knowledge on these topics. With bed making, you suffer long term illness if not taken seriously.  Knowledge is power and with these know, you will have a better life.</a:t>
            </a:r>
          </a:p>
        </p:txBody>
      </p:sp>
    </p:spTree>
    <p:extLst>
      <p:ext uri="{BB962C8B-B14F-4D97-AF65-F5344CB8AC3E}">
        <p14:creationId xmlns:p14="http://schemas.microsoft.com/office/powerpoint/2010/main" val="1989041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55824-8F67-328D-4A6A-27D2DADEDBE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9E16087-02BF-4A2A-0BF0-93D25BE74E03}"/>
              </a:ext>
            </a:extLst>
          </p:cNvPr>
          <p:cNvSpPr>
            <a:spLocks noGrp="1"/>
          </p:cNvSpPr>
          <p:nvPr>
            <p:ph idx="1"/>
          </p:nvPr>
        </p:nvSpPr>
        <p:spPr/>
        <p:txBody>
          <a:bodyPr/>
          <a:lstStyle/>
          <a:p>
            <a:r>
              <a:rPr lang="en-GB" sz="1200" dirty="0" err="1"/>
              <a:t>Premeir</a:t>
            </a:r>
            <a:r>
              <a:rPr lang="en-GB" sz="1200" dirty="0"/>
              <a:t> inn image, available at: </a:t>
            </a:r>
            <a:r>
              <a:rPr lang="en-GB" sz="1200" dirty="0">
                <a:hlinkClick r:id="rId2"/>
              </a:rPr>
              <a:t>PREMIER INN NUERNBERG CITY CENTRE HOTEL - Reviews &amp; Price Comparison (Nuremberg, Germany) – Tripadvisor</a:t>
            </a:r>
            <a:r>
              <a:rPr lang="en-GB" sz="1200" dirty="0"/>
              <a:t> [accessed on 21 February 2024]</a:t>
            </a:r>
          </a:p>
          <a:p>
            <a:endParaRPr lang="en-GB" sz="1200" dirty="0"/>
          </a:p>
          <a:p>
            <a:r>
              <a:rPr lang="en-GB" sz="1200" dirty="0"/>
              <a:t>Vacuum cleaner image, available </a:t>
            </a:r>
            <a:r>
              <a:rPr lang="en-GB" sz="1200" dirty="0" err="1"/>
              <a:t>at:</a:t>
            </a:r>
            <a:r>
              <a:rPr lang="en-GB" sz="1200" dirty="0" err="1">
                <a:hlinkClick r:id="rId3"/>
              </a:rPr>
              <a:t>Millions</a:t>
            </a:r>
            <a:r>
              <a:rPr lang="en-GB" sz="1200" dirty="0">
                <a:hlinkClick r:id="rId3"/>
              </a:rPr>
              <a:t> of jobs and a shortage of applicants. Welcome to the new economy | CNN Business</a:t>
            </a:r>
            <a:r>
              <a:rPr lang="en-GB" sz="1200" dirty="0"/>
              <a:t> [accessed on 21 February 2024</a:t>
            </a:r>
          </a:p>
          <a:p>
            <a:pPr marL="0" indent="0">
              <a:buNone/>
            </a:pPr>
            <a:endParaRPr lang="en-GB" sz="1200" dirty="0"/>
          </a:p>
          <a:p>
            <a:pPr marL="0" indent="0">
              <a:buNone/>
            </a:pPr>
            <a:r>
              <a:rPr lang="en-GB" sz="1200" dirty="0"/>
              <a:t>-Making bed image available </a:t>
            </a:r>
            <a:r>
              <a:rPr lang="en-GB" sz="1200" dirty="0" err="1"/>
              <a:t>at:</a:t>
            </a:r>
            <a:r>
              <a:rPr lang="en-GB" sz="1200" dirty="0" err="1">
                <a:hlinkClick r:id="rId4"/>
              </a:rPr>
              <a:t>Good</a:t>
            </a:r>
            <a:r>
              <a:rPr lang="en-GB" sz="1200" dirty="0">
                <a:hlinkClick r:id="rId4"/>
              </a:rPr>
              <a:t> Practice: Minister for disabled people welcomes groundbreaking tiny hotel - Suffolk Ordinary Lives</a:t>
            </a:r>
            <a:r>
              <a:rPr lang="en-GB" sz="1200" dirty="0"/>
              <a:t> [accessed on 21 February 2024]</a:t>
            </a:r>
          </a:p>
          <a:p>
            <a:pPr marL="0" indent="0">
              <a:buNone/>
            </a:pPr>
            <a:r>
              <a:rPr lang="en-GB" sz="1200" dirty="0"/>
              <a:t>-Trolley image </a:t>
            </a:r>
            <a:r>
              <a:rPr lang="en-GB" sz="1200" dirty="0" err="1"/>
              <a:t>avavilabe</a:t>
            </a:r>
            <a:r>
              <a:rPr lang="en-GB" sz="1200" dirty="0"/>
              <a:t> </a:t>
            </a:r>
            <a:r>
              <a:rPr lang="en-GB" sz="1200" dirty="0" err="1"/>
              <a:t>at:</a:t>
            </a:r>
            <a:r>
              <a:rPr lang="en-GB" sz="1000" dirty="0" err="1">
                <a:hlinkClick r:id="rId5"/>
              </a:rPr>
              <a:t>Here's</a:t>
            </a:r>
            <a:r>
              <a:rPr lang="en-GB" sz="1000" dirty="0">
                <a:hlinkClick r:id="rId5"/>
              </a:rPr>
              <a:t> How Much You Should Tip Hotel Housekeeping (businessinsider.com)</a:t>
            </a:r>
            <a:r>
              <a:rPr lang="en-GB" sz="1000" dirty="0"/>
              <a:t> [accessed on 21 February 2024]</a:t>
            </a:r>
          </a:p>
          <a:p>
            <a:pPr marL="0" indent="0">
              <a:buNone/>
            </a:pPr>
            <a:endParaRPr lang="en-GB" sz="1000" dirty="0"/>
          </a:p>
          <a:p>
            <a:pPr marL="0" indent="0">
              <a:buNone/>
            </a:pPr>
            <a:r>
              <a:rPr lang="en-GB" sz="1200" dirty="0"/>
              <a:t>-</a:t>
            </a:r>
            <a:r>
              <a:rPr lang="en-GB" sz="1200" dirty="0" err="1"/>
              <a:t>Ppe</a:t>
            </a:r>
            <a:r>
              <a:rPr lang="en-GB" sz="1200" dirty="0"/>
              <a:t> image, available at: </a:t>
            </a:r>
            <a:r>
              <a:rPr lang="en-GB" sz="1000" dirty="0">
                <a:hlinkClick r:id="rId6"/>
              </a:rPr>
              <a:t>Set of PPE Personal Protective Suit Clothing Isolated and Safety Equipment Stock Vector - Illustration of glasses, face: 178839199 (dreamstime.com)</a:t>
            </a:r>
            <a:r>
              <a:rPr lang="en-GB" sz="1000" dirty="0"/>
              <a:t> [accessed on 21 February 2024]</a:t>
            </a:r>
          </a:p>
          <a:p>
            <a:pPr marL="0" indent="0">
              <a:buNone/>
            </a:pPr>
            <a:endParaRPr lang="en-GB" sz="1000" dirty="0"/>
          </a:p>
          <a:p>
            <a:pPr marL="0" indent="0">
              <a:buNone/>
            </a:pPr>
            <a:r>
              <a:rPr lang="en-GB" sz="1000" dirty="0"/>
              <a:t>-How to make beds bending , </a:t>
            </a:r>
            <a:r>
              <a:rPr lang="en-GB" sz="1000" dirty="0">
                <a:hlinkClick r:id="rId7"/>
              </a:rPr>
              <a:t>https://youtu.be/j590aOk1yvQ</a:t>
            </a:r>
            <a:r>
              <a:rPr lang="en-GB" sz="1000" dirty="0"/>
              <a:t> [</a:t>
            </a:r>
            <a:r>
              <a:rPr lang="en-GB" sz="1000" dirty="0" err="1"/>
              <a:t>aceesed</a:t>
            </a:r>
            <a:r>
              <a:rPr lang="en-GB" sz="1000" dirty="0"/>
              <a:t> on 22 February 2024</a:t>
            </a:r>
          </a:p>
          <a:p>
            <a:pPr marL="0" indent="0">
              <a:buNone/>
            </a:pPr>
            <a:r>
              <a:rPr lang="en-GB" sz="1000" dirty="0"/>
              <a:t>- hospitality (2020)”3 housekeeping task that can perform injuries and how they performed them properly, blog, available at [</a:t>
            </a:r>
            <a:r>
              <a:rPr lang="en-GB" sz="1000"/>
              <a:t>22 February 2024]</a:t>
            </a:r>
            <a:endParaRPr lang="en-GB" sz="1000" dirty="0"/>
          </a:p>
          <a:p>
            <a:pPr marL="0" indent="0">
              <a:buNone/>
            </a:pPr>
            <a:endParaRPr lang="en-GB" sz="1000" dirty="0"/>
          </a:p>
          <a:p>
            <a:pPr marL="0" indent="0">
              <a:buNone/>
            </a:pPr>
            <a:endParaRPr lang="en-GB" sz="1000" dirty="0"/>
          </a:p>
          <a:p>
            <a:pPr marL="0" indent="0">
              <a:buNone/>
            </a:pPr>
            <a:endParaRPr lang="en-GB" sz="1000" dirty="0"/>
          </a:p>
          <a:p>
            <a:pPr marL="0" indent="0">
              <a:buNone/>
            </a:pPr>
            <a:endParaRPr lang="en-GB" sz="1200" dirty="0"/>
          </a:p>
          <a:p>
            <a:pPr marL="0" indent="0">
              <a:buNone/>
            </a:pPr>
            <a:endParaRPr lang="en-GB" sz="1200" dirty="0"/>
          </a:p>
          <a:p>
            <a:endParaRPr lang="en-GB" dirty="0"/>
          </a:p>
          <a:p>
            <a:endParaRPr lang="en-GB" dirty="0"/>
          </a:p>
          <a:p>
            <a:endParaRPr lang="en-GB" dirty="0"/>
          </a:p>
        </p:txBody>
      </p:sp>
    </p:spTree>
    <p:extLst>
      <p:ext uri="{BB962C8B-B14F-4D97-AF65-F5344CB8AC3E}">
        <p14:creationId xmlns:p14="http://schemas.microsoft.com/office/powerpoint/2010/main" val="1946960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C549BA0640BDE428749FF165AC1017E" ma:contentTypeVersion="8" ma:contentTypeDescription="Create a new document." ma:contentTypeScope="" ma:versionID="12244d9974322aeb51147a8abb9acb48">
  <xsd:schema xmlns:xsd="http://www.w3.org/2001/XMLSchema" xmlns:xs="http://www.w3.org/2001/XMLSchema" xmlns:p="http://schemas.microsoft.com/office/2006/metadata/properties" xmlns:ns3="5a58caa5-352d-4e1e-93fe-4d00654675a3" xmlns:ns4="04d806bd-a789-4aa8-9d68-4cace20ccb26" targetNamespace="http://schemas.microsoft.com/office/2006/metadata/properties" ma:root="true" ma:fieldsID="c420a5e1cdde54fbf5d521737ef74196" ns3:_="" ns4:_="">
    <xsd:import namespace="5a58caa5-352d-4e1e-93fe-4d00654675a3"/>
    <xsd:import namespace="04d806bd-a789-4aa8-9d68-4cace20ccb2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58caa5-352d-4e1e-93fe-4d00654675a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d806bd-a789-4aa8-9d68-4cace20ccb2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a58caa5-352d-4e1e-93fe-4d00654675a3" xsi:nil="true"/>
  </documentManagement>
</p:properties>
</file>

<file path=customXml/itemProps1.xml><?xml version="1.0" encoding="utf-8"?>
<ds:datastoreItem xmlns:ds="http://schemas.openxmlformats.org/officeDocument/2006/customXml" ds:itemID="{093AA6B7-B58F-41FB-BB6A-75F31A532F45}">
  <ds:schemaRefs>
    <ds:schemaRef ds:uri="http://schemas.microsoft.com/sharepoint/v3/contenttype/forms"/>
  </ds:schemaRefs>
</ds:datastoreItem>
</file>

<file path=customXml/itemProps2.xml><?xml version="1.0" encoding="utf-8"?>
<ds:datastoreItem xmlns:ds="http://schemas.openxmlformats.org/officeDocument/2006/customXml" ds:itemID="{58E95DBF-355B-4A54-8084-459DB9E8F2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58caa5-352d-4e1e-93fe-4d00654675a3"/>
    <ds:schemaRef ds:uri="04d806bd-a789-4aa8-9d68-4cace20ccb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2D5FF80-E445-4776-96B6-DD584628AA1E}">
  <ds:schemaRefs>
    <ds:schemaRef ds:uri="http://schemas.microsoft.com/office/2006/metadata/properties"/>
    <ds:schemaRef ds:uri="http://purl.org/dc/dcmitype/"/>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04d806bd-a789-4aa8-9d68-4cace20ccb26"/>
    <ds:schemaRef ds:uri="5a58caa5-352d-4e1e-93fe-4d00654675a3"/>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211</TotalTime>
  <Words>798</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Times New Roman</vt:lpstr>
      <vt:lpstr>Office Theme</vt:lpstr>
      <vt:lpstr>Natesha lewis 2134545 BMIH4006 Lisa Bassler Operating Hotel Facilities</vt:lpstr>
      <vt:lpstr>CONTENT TABLE</vt:lpstr>
      <vt:lpstr>VACUUM CLEANERS</vt:lpstr>
      <vt:lpstr>MAKING BEDS</vt:lpstr>
      <vt:lpstr>TROLLEY </vt:lpstr>
      <vt:lpstr>PPE</vt:lpstr>
      <vt:lpstr>HOW TO MANANGE THESE RISK</vt:lpstr>
      <vt:lpstr>SUMMARY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Natesha lewis 2134545 BMIH4006 Lisa Bassler Operating Hotel Facilities</dc:title>
  <dc:creator>Natalie Lewis (2134545)</dc:creator>
  <cp:lastModifiedBy>Natalie Lewis (2134545)</cp:lastModifiedBy>
  <cp:revision>1</cp:revision>
  <dcterms:created xsi:type="dcterms:W3CDTF">2024-02-21T20:04:56Z</dcterms:created>
  <dcterms:modified xsi:type="dcterms:W3CDTF">2024-02-22T21:47:26Z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0x0101001C549BA0640BDE428749FF165AC1017E</vt:lpwstr>
  </property>
</Properties>
</file>