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7"/>
  </p:notesMasterIdLst>
  <p:sldIdLst>
    <p:sldId id="256" r:id="rId2"/>
    <p:sldId id="287" r:id="rId3"/>
    <p:sldId id="316" r:id="rId4"/>
    <p:sldId id="317" r:id="rId5"/>
    <p:sldId id="318" r:id="rId6"/>
    <p:sldId id="319" r:id="rId7"/>
    <p:sldId id="320" r:id="rId8"/>
    <p:sldId id="321" r:id="rId9"/>
    <p:sldId id="322" r:id="rId10"/>
    <p:sldId id="323" r:id="rId11"/>
    <p:sldId id="324" r:id="rId12"/>
    <p:sldId id="325" r:id="rId13"/>
    <p:sldId id="326" r:id="rId14"/>
    <p:sldId id="327" r:id="rId15"/>
    <p:sldId id="328" r:id="rId16"/>
    <p:sldId id="329" r:id="rId17"/>
    <p:sldId id="330" r:id="rId18"/>
    <p:sldId id="331" r:id="rId19"/>
    <p:sldId id="332" r:id="rId20"/>
    <p:sldId id="333" r:id="rId21"/>
    <p:sldId id="334" r:id="rId22"/>
    <p:sldId id="336" r:id="rId23"/>
    <p:sldId id="335" r:id="rId24"/>
    <p:sldId id="337" r:id="rId25"/>
    <p:sldId id="338" r:id="rId26"/>
    <p:sldId id="339" r:id="rId27"/>
    <p:sldId id="340" r:id="rId28"/>
    <p:sldId id="341" r:id="rId29"/>
    <p:sldId id="342" r:id="rId30"/>
    <p:sldId id="343" r:id="rId31"/>
    <p:sldId id="344" r:id="rId32"/>
    <p:sldId id="345" r:id="rId33"/>
    <p:sldId id="346" r:id="rId34"/>
    <p:sldId id="286" r:id="rId35"/>
    <p:sldId id="315" r:id="rId3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373" autoAdjust="0"/>
  </p:normalViewPr>
  <p:slideViewPr>
    <p:cSldViewPr>
      <p:cViewPr varScale="1">
        <p:scale>
          <a:sx n="105" d="100"/>
          <a:sy n="105" d="100"/>
        </p:scale>
        <p:origin x="179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065E3-F6A4-4752-A995-93A90F81F17D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CD1800-AE61-436B-BD56-69B6230B0B2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484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Lightweight Directory Access Protocol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4138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Lightweight Directory Access Protocol (LDAP)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3492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2417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007" y="6165304"/>
            <a:ext cx="1509993" cy="541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rya\Documents\logo\fwdnewuniversityandschoolofappliedcomputinglogos\TSD_swan2013.jpg"/>
          <p:cNvPicPr>
            <a:picLocks noChangeAspect="1" noChangeArrowheads="1"/>
          </p:cNvPicPr>
          <p:nvPr userDrawn="1"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37312"/>
            <a:ext cx="1432173" cy="563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 userDrawn="1"/>
        </p:nvSpPr>
        <p:spPr>
          <a:xfrm>
            <a:off x="3059832" y="630932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Dr. Carlene Campbell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5875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063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540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29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1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271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400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564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691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571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16A9B7-0CCE-4F08-82E5-246E41A511DA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38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://ceh.v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2130425"/>
            <a:ext cx="8784976" cy="1470025"/>
          </a:xfrm>
        </p:spPr>
        <p:txBody>
          <a:bodyPr>
            <a:normAutofit/>
          </a:bodyPr>
          <a:lstStyle/>
          <a:p>
            <a:pPr lvl="0"/>
            <a:r>
              <a:rPr lang="en-GB" dirty="0" smtClean="0"/>
              <a:t>Network Security:</a:t>
            </a:r>
            <a:br>
              <a:rPr lang="en-GB" dirty="0" smtClean="0"/>
            </a:br>
            <a:r>
              <a:rPr lang="en-GB" sz="3600" dirty="0" smtClean="0"/>
              <a:t>Web Application Security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</a:t>
            </a:r>
            <a:r>
              <a:rPr lang="en-GB" dirty="0" smtClean="0"/>
              <a:t>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709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Learning outcome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31837"/>
            <a:ext cx="8229600" cy="5433467"/>
          </a:xfrm>
        </p:spPr>
        <p:txBody>
          <a:bodyPr>
            <a:normAutofit/>
          </a:bodyPr>
          <a:lstStyle/>
          <a:p>
            <a:r>
              <a:rPr lang="en-US" dirty="0" smtClean="0"/>
              <a:t>Upon completion of this material, you should be able to: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Understand Web Application Architecture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web application components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Understand Parameter/Form Tampering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cross-site scripting (XSS) attacks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web services attack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web application attack tools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how to do webserver Pen Testing.</a:t>
            </a:r>
          </a:p>
          <a:p>
            <a:pPr lvl="1">
              <a:buFont typeface="Wingdings" pitchFamily="2" charset="2"/>
              <a:buChar char="§"/>
            </a:pPr>
            <a:endParaRPr lang="en-US" altLang="zh-TW" sz="2400" dirty="0">
              <a:ea typeface="新細明體" pitchFamily="18" charset="-120"/>
            </a:endParaRPr>
          </a:p>
          <a:p>
            <a:pPr lvl="1">
              <a:buFont typeface="Wingdings" pitchFamily="2" charset="2"/>
              <a:buChar char="§"/>
            </a:pPr>
            <a:endParaRPr lang="en-US" altLang="zh-TW" sz="2400" dirty="0" smtClean="0">
              <a:ea typeface="新細明體" pitchFamily="18" charset="-12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en-GB" sz="3600" dirty="0" smtClean="0"/>
              <a:t>Web Application Security Statistics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016" y="1196752"/>
            <a:ext cx="8892480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Introduction to Web Application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25" y="1454621"/>
            <a:ext cx="9124950" cy="463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Application Components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28801"/>
            <a:ext cx="8280920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 smtClean="0"/>
              <a:t>How Web Application Works?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016" y="1216496"/>
            <a:ext cx="889248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008" y="116632"/>
            <a:ext cx="8964488" cy="5904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Vulnerability Stack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311746"/>
            <a:ext cx="8882955" cy="478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Attackers Vectors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" y="1783432"/>
            <a:ext cx="8915400" cy="373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Application Threats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196752"/>
            <a:ext cx="8878193" cy="49706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Application Threats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016" y="1196752"/>
            <a:ext cx="8892480" cy="49944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Security </a:t>
            </a:r>
            <a:r>
              <a:rPr lang="en-GB" dirty="0" err="1" smtClean="0"/>
              <a:t>Misconfiguration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124744"/>
            <a:ext cx="8964488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0254"/>
            <a:ext cx="9144000" cy="611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88640"/>
            <a:ext cx="9143999" cy="59839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613" y="188640"/>
            <a:ext cx="8014834" cy="5969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6632"/>
            <a:ext cx="9144000" cy="603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9538" y="332656"/>
            <a:ext cx="8924925" cy="581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260648"/>
            <a:ext cx="9144000" cy="592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04664"/>
            <a:ext cx="9163050" cy="569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0648"/>
            <a:ext cx="9144000" cy="575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04664"/>
            <a:ext cx="9143999" cy="562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363" y="260648"/>
            <a:ext cx="8677275" cy="587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0648"/>
            <a:ext cx="9144000" cy="584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8" y="548680"/>
            <a:ext cx="8429625" cy="55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25" y="188640"/>
            <a:ext cx="9124950" cy="5927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7238" y="728663"/>
            <a:ext cx="7629525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008" y="332657"/>
            <a:ext cx="8964488" cy="57585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" y="404664"/>
            <a:ext cx="9067800" cy="5691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5275" y="260648"/>
            <a:ext cx="8553450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8125" y="332656"/>
            <a:ext cx="8667750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188640"/>
            <a:ext cx="9144000" cy="594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65104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3" y="44624"/>
            <a:ext cx="8601075" cy="6120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/>
          </a:bodyPr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24744"/>
            <a:ext cx="8496943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55776" y="2732168"/>
            <a:ext cx="4032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smtClean="0"/>
              <a:t>Questions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75556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M. T Simpson, K. </a:t>
            </a:r>
            <a:r>
              <a:rPr lang="en-GB" dirty="0" err="1" smtClean="0"/>
              <a:t>Backman</a:t>
            </a:r>
            <a:r>
              <a:rPr lang="en-GB" dirty="0" smtClean="0"/>
              <a:t>, J. Corley, Hands-On Ethical Hacking and Network Defence, </a:t>
            </a:r>
            <a:r>
              <a:rPr lang="en-GB" dirty="0" err="1" smtClean="0"/>
              <a:t>Cengage</a:t>
            </a:r>
            <a:r>
              <a:rPr lang="en-GB" dirty="0" smtClean="0"/>
              <a:t> Learning, 2</a:t>
            </a:r>
            <a:r>
              <a:rPr lang="en-GB" baseline="30000" dirty="0" smtClean="0"/>
              <a:t>nd</a:t>
            </a:r>
            <a:r>
              <a:rPr lang="en-GB" dirty="0" smtClean="0"/>
              <a:t> </a:t>
            </a:r>
            <a:r>
              <a:rPr lang="en-GB" dirty="0" err="1" smtClean="0"/>
              <a:t>ed</a:t>
            </a:r>
            <a:r>
              <a:rPr lang="en-GB" dirty="0" smtClean="0"/>
              <a:t> 2011.</a:t>
            </a:r>
          </a:p>
          <a:p>
            <a:r>
              <a:rPr lang="en-GB" dirty="0" smtClean="0">
                <a:hlinkClick r:id="rId2"/>
              </a:rPr>
              <a:t>http://ceh.vn/</a:t>
            </a:r>
            <a:endParaRPr lang="en-GB" dirty="0" smtClean="0"/>
          </a:p>
          <a:p>
            <a:r>
              <a:rPr lang="en-GB" dirty="0" smtClean="0"/>
              <a:t>S. </a:t>
            </a:r>
            <a:r>
              <a:rPr lang="en-GB" dirty="0" err="1" smtClean="0"/>
              <a:t>Oriyana</a:t>
            </a:r>
            <a:r>
              <a:rPr lang="en-GB" dirty="0" smtClean="0"/>
              <a:t>, M. Gregg, Hacker Techniques, tools and Incident Handling, Jones &amp; Bartlett Learning, 2011</a:t>
            </a:r>
          </a:p>
          <a:p>
            <a:r>
              <a:rPr lang="en-GB" dirty="0" smtClean="0"/>
              <a:t>J. Stewart, Network Security, Firewalls and VPNs,  Jones &amp; Bartlett Learning, 2011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6233</TotalTime>
  <Words>159</Words>
  <Application>Microsoft Office PowerPoint</Application>
  <PresentationFormat>On-screen Show (4:3)</PresentationFormat>
  <Paragraphs>32</Paragraphs>
  <Slides>35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Arial</vt:lpstr>
      <vt:lpstr>Calibri</vt:lpstr>
      <vt:lpstr>Lucida Sans Unicode</vt:lpstr>
      <vt:lpstr>新細明體</vt:lpstr>
      <vt:lpstr>Wingdings</vt:lpstr>
      <vt:lpstr>Office Theme</vt:lpstr>
      <vt:lpstr>Network Security: Web Application Security</vt:lpstr>
      <vt:lpstr>Learning outcome</vt:lpstr>
      <vt:lpstr>Web Application Security Statistics</vt:lpstr>
      <vt:lpstr>Introduction to Web Application</vt:lpstr>
      <vt:lpstr>Web Application Components</vt:lpstr>
      <vt:lpstr>How Web Application Works?</vt:lpstr>
      <vt:lpstr>PowerPoint Presentation</vt:lpstr>
      <vt:lpstr>Vulnerability Stack</vt:lpstr>
      <vt:lpstr>Web Attackers Vectors</vt:lpstr>
      <vt:lpstr>Web Application Threats</vt:lpstr>
      <vt:lpstr>Web Application Threats</vt:lpstr>
      <vt:lpstr>Security Misconfiguration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Network</dc:title>
  <dc:creator>arya</dc:creator>
  <cp:lastModifiedBy>Carlene Campbell</cp:lastModifiedBy>
  <cp:revision>99</cp:revision>
  <cp:lastPrinted>2013-11-25T09:59:33Z</cp:lastPrinted>
  <dcterms:created xsi:type="dcterms:W3CDTF">2013-10-01T08:59:03Z</dcterms:created>
  <dcterms:modified xsi:type="dcterms:W3CDTF">2017-11-10T13:37:05Z</dcterms:modified>
</cp:coreProperties>
</file>