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5" r:id="rId10"/>
    <p:sldId id="264" r:id="rId11"/>
    <p:sldId id="268" r:id="rId12"/>
    <p:sldId id="269" r:id="rId13"/>
    <p:sldId id="266" r:id="rId14"/>
    <p:sldId id="267" r:id="rId1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18CFC3-DB6C-2ABA-A932-C9E68D96D68A}" v="32" dt="2025-10-05T12:15:37.931"/>
    <p1510:client id="{52523869-7BCF-D6D8-2EEB-39741A6D0BBC}" v="328" dt="2025-10-05T14:35:22.478"/>
    <p1510:client id="{7EE9C38F-F1D6-6944-65B7-836C14B32E77}" v="87" dt="2025-10-05T12:13:21.594"/>
    <p1510:client id="{84396B6F-184F-90C1-1A1E-E89A2E9B9A09}" v="382" dt="2025-10-05T12:46:38.075"/>
    <p1510:client id="{A735C572-5835-8264-69B6-33E80358C3EE}" v="171" dt="2025-10-05T14:49:47.70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heorghe Calin (2333136)" userId="S::2333136@student.uwtsd.ac.uk::e7719340-15a5-4a36-b0d6-6cc3bcced594" providerId="AD" clId="Web-{A735C572-5835-8264-69B6-33E80358C3EE}"/>
    <pc:docChg chg="modSld">
      <pc:chgData name="Gheorghe Calin (2333136)" userId="S::2333136@student.uwtsd.ac.uk::e7719340-15a5-4a36-b0d6-6cc3bcced594" providerId="AD" clId="Web-{A735C572-5835-8264-69B6-33E80358C3EE}" dt="2025-10-05T14:49:47.594" v="178" actId="20577"/>
      <pc:docMkLst>
        <pc:docMk/>
      </pc:docMkLst>
      <pc:sldChg chg="modSp">
        <pc:chgData name="Gheorghe Calin (2333136)" userId="S::2333136@student.uwtsd.ac.uk::e7719340-15a5-4a36-b0d6-6cc3bcced594" providerId="AD" clId="Web-{A735C572-5835-8264-69B6-33E80358C3EE}" dt="2025-10-05T14:44:43.184" v="135" actId="20577"/>
        <pc:sldMkLst>
          <pc:docMk/>
          <pc:sldMk cId="2589268560" sldId="263"/>
        </pc:sldMkLst>
        <pc:spChg chg="mod">
          <ac:chgData name="Gheorghe Calin (2333136)" userId="S::2333136@student.uwtsd.ac.uk::e7719340-15a5-4a36-b0d6-6cc3bcced594" providerId="AD" clId="Web-{A735C572-5835-8264-69B6-33E80358C3EE}" dt="2025-10-05T14:44:43.184" v="135" actId="20577"/>
          <ac:spMkLst>
            <pc:docMk/>
            <pc:sldMk cId="2589268560" sldId="263"/>
            <ac:spMk id="7" creationId="{71F4DD5B-808F-3BA1-378E-8815DEC9E72F}"/>
          </ac:spMkLst>
        </pc:spChg>
      </pc:sldChg>
      <pc:sldChg chg="modSp">
        <pc:chgData name="Gheorghe Calin (2333136)" userId="S::2333136@student.uwtsd.ac.uk::e7719340-15a5-4a36-b0d6-6cc3bcced594" providerId="AD" clId="Web-{A735C572-5835-8264-69B6-33E80358C3EE}" dt="2025-10-05T14:49:47.594" v="178" actId="20577"/>
        <pc:sldMkLst>
          <pc:docMk/>
          <pc:sldMk cId="2066945447" sldId="264"/>
        </pc:sldMkLst>
        <pc:spChg chg="mod">
          <ac:chgData name="Gheorghe Calin (2333136)" userId="S::2333136@student.uwtsd.ac.uk::e7719340-15a5-4a36-b0d6-6cc3bcced594" providerId="AD" clId="Web-{A735C572-5835-8264-69B6-33E80358C3EE}" dt="2025-10-05T14:49:47.594" v="178" actId="20577"/>
          <ac:spMkLst>
            <pc:docMk/>
            <pc:sldMk cId="2066945447" sldId="264"/>
            <ac:spMk id="3" creationId="{01BD7179-C60A-A709-E586-BDA044CB86D5}"/>
          </ac:spMkLst>
        </pc:spChg>
      </pc:sldChg>
    </pc:docChg>
  </pc:docChgLst>
  <pc:docChgLst>
    <pc:chgData name="Gheorghe Calin (2333136)" userId="S::2333136@student.uwtsd.ac.uk::e7719340-15a5-4a36-b0d6-6cc3bcced594" providerId="AD" clId="Web-{52523869-7BCF-D6D8-2EEB-39741A6D0BBC}"/>
    <pc:docChg chg="mod addSld delSld modSld sldOrd addMainMaster delMainMaster">
      <pc:chgData name="Gheorghe Calin (2333136)" userId="S::2333136@student.uwtsd.ac.uk::e7719340-15a5-4a36-b0d6-6cc3bcced594" providerId="AD" clId="Web-{52523869-7BCF-D6D8-2EEB-39741A6D0BBC}" dt="2025-10-05T14:35:19.212" v="325" actId="20577"/>
      <pc:docMkLst>
        <pc:docMk/>
      </pc:docMkLst>
      <pc:sldChg chg="addSp delSp modSp mod modClrScheme delDesignElem chgLayout">
        <pc:chgData name="Gheorghe Calin (2333136)" userId="S::2333136@student.uwtsd.ac.uk::e7719340-15a5-4a36-b0d6-6cc3bcced594" providerId="AD" clId="Web-{52523869-7BCF-D6D8-2EEB-39741A6D0BBC}" dt="2025-10-05T13:49:36.189" v="158" actId="1076"/>
        <pc:sldMkLst>
          <pc:docMk/>
          <pc:sldMk cId="109857222" sldId="256"/>
        </pc:sldMkLst>
        <pc:spChg chg="mod ord">
          <ac:chgData name="Gheorghe Calin (2333136)" userId="S::2333136@student.uwtsd.ac.uk::e7719340-15a5-4a36-b0d6-6cc3bcced594" providerId="AD" clId="Web-{52523869-7BCF-D6D8-2EEB-39741A6D0BBC}" dt="2025-10-05T13:39:29.278" v="152"/>
          <ac:spMkLst>
            <pc:docMk/>
            <pc:sldMk cId="109857222" sldId="256"/>
            <ac:spMk id="2" creationId="{00000000-0000-0000-0000-000000000000}"/>
          </ac:spMkLst>
        </pc:spChg>
        <pc:spChg chg="mod ord">
          <ac:chgData name="Gheorghe Calin (2333136)" userId="S::2333136@student.uwtsd.ac.uk::e7719340-15a5-4a36-b0d6-6cc3bcced594" providerId="AD" clId="Web-{52523869-7BCF-D6D8-2EEB-39741A6D0BBC}" dt="2025-10-05T13:39:29.278" v="152"/>
          <ac:spMkLst>
            <pc:docMk/>
            <pc:sldMk cId="109857222" sldId="256"/>
            <ac:spMk id="3" creationId="{00000000-0000-0000-0000-000000000000}"/>
          </ac:spMkLst>
        </pc:spChg>
        <pc:spChg chg="add del">
          <ac:chgData name="Gheorghe Calin (2333136)" userId="S::2333136@student.uwtsd.ac.uk::e7719340-15a5-4a36-b0d6-6cc3bcced594" providerId="AD" clId="Web-{52523869-7BCF-D6D8-2EEB-39741A6D0BBC}" dt="2025-10-05T13:39:29.278" v="152"/>
          <ac:spMkLst>
            <pc:docMk/>
            <pc:sldMk cId="109857222" sldId="256"/>
            <ac:spMk id="24" creationId="{E20BB609-EF92-42DB-836C-0699A590B5CF}"/>
          </ac:spMkLst>
        </pc:spChg>
        <pc:spChg chg="add del">
          <ac:chgData name="Gheorghe Calin (2333136)" userId="S::2333136@student.uwtsd.ac.uk::e7719340-15a5-4a36-b0d6-6cc3bcced594" providerId="AD" clId="Web-{52523869-7BCF-D6D8-2EEB-39741A6D0BBC}" dt="2025-10-05T13:39:29.278" v="152"/>
          <ac:spMkLst>
            <pc:docMk/>
            <pc:sldMk cId="109857222" sldId="256"/>
            <ac:spMk id="26" creationId="{4D71E64B-9F70-4956-A351-D707CAB0AF3A}"/>
          </ac:spMkLst>
        </pc:spChg>
        <pc:spChg chg="add del">
          <ac:chgData name="Gheorghe Calin (2333136)" userId="S::2333136@student.uwtsd.ac.uk::e7719340-15a5-4a36-b0d6-6cc3bcced594" providerId="AD" clId="Web-{52523869-7BCF-D6D8-2EEB-39741A6D0BBC}" dt="2025-10-05T13:39:29.278" v="152"/>
          <ac:spMkLst>
            <pc:docMk/>
            <pc:sldMk cId="109857222" sldId="256"/>
            <ac:spMk id="27" creationId="{B2C335F7-F61C-4EB4-80F2-4B1438FE66BB}"/>
          </ac:spMkLst>
        </pc:spChg>
        <pc:spChg chg="add del">
          <ac:chgData name="Gheorghe Calin (2333136)" userId="S::2333136@student.uwtsd.ac.uk::e7719340-15a5-4a36-b0d6-6cc3bcced594" providerId="AD" clId="Web-{52523869-7BCF-D6D8-2EEB-39741A6D0BBC}" dt="2025-10-05T13:39:29.278" v="152"/>
          <ac:spMkLst>
            <pc:docMk/>
            <pc:sldMk cId="109857222" sldId="256"/>
            <ac:spMk id="28" creationId="{F1189494-2B67-46D2-93D6-A122A09BF6B2}"/>
          </ac:spMkLst>
        </pc:spChg>
        <pc:picChg chg="mod">
          <ac:chgData name="Gheorghe Calin (2333136)" userId="S::2333136@student.uwtsd.ac.uk::e7719340-15a5-4a36-b0d6-6cc3bcced594" providerId="AD" clId="Web-{52523869-7BCF-D6D8-2EEB-39741A6D0BBC}" dt="2025-10-05T13:49:36.189" v="158" actId="1076"/>
          <ac:picMkLst>
            <pc:docMk/>
            <pc:sldMk cId="109857222" sldId="256"/>
            <ac:picMk id="25" creationId="{D95A04A3-A0CC-5712-8DB8-03D22689DC4E}"/>
          </ac:picMkLst>
        </pc:picChg>
      </pc:sldChg>
      <pc:sldChg chg="addSp delSp modSp mod setBg modClrScheme chgLayout">
        <pc:chgData name="Gheorghe Calin (2333136)" userId="S::2333136@student.uwtsd.ac.uk::e7719340-15a5-4a36-b0d6-6cc3bcced594" providerId="AD" clId="Web-{52523869-7BCF-D6D8-2EEB-39741A6D0BBC}" dt="2025-10-05T14:06:30.776" v="259" actId="20577"/>
        <pc:sldMkLst>
          <pc:docMk/>
          <pc:sldMk cId="1994646508" sldId="257"/>
        </pc:sldMkLst>
        <pc:spChg chg="mod ord">
          <ac:chgData name="Gheorghe Calin (2333136)" userId="S::2333136@student.uwtsd.ac.uk::e7719340-15a5-4a36-b0d6-6cc3bcced594" providerId="AD" clId="Web-{52523869-7BCF-D6D8-2EEB-39741A6D0BBC}" dt="2025-10-05T13:40:10.544" v="153"/>
          <ac:spMkLst>
            <pc:docMk/>
            <pc:sldMk cId="1994646508" sldId="257"/>
            <ac:spMk id="2" creationId="{F8CDDB3A-F328-C2EB-B85A-585B340AF439}"/>
          </ac:spMkLst>
        </pc:spChg>
        <pc:spChg chg="mod ord">
          <ac:chgData name="Gheorghe Calin (2333136)" userId="S::2333136@student.uwtsd.ac.uk::e7719340-15a5-4a36-b0d6-6cc3bcced594" providerId="AD" clId="Web-{52523869-7BCF-D6D8-2EEB-39741A6D0BBC}" dt="2025-10-05T14:06:30.776" v="259" actId="20577"/>
          <ac:spMkLst>
            <pc:docMk/>
            <pc:sldMk cId="1994646508" sldId="257"/>
            <ac:spMk id="3" creationId="{C02CCE38-7EF4-ACA7-EB21-42887C0F8ABC}"/>
          </ac:spMkLst>
        </pc:spChg>
        <pc:spChg chg="add">
          <ac:chgData name="Gheorghe Calin (2333136)" userId="S::2333136@student.uwtsd.ac.uk::e7719340-15a5-4a36-b0d6-6cc3bcced594" providerId="AD" clId="Web-{52523869-7BCF-D6D8-2EEB-39741A6D0BBC}" dt="2025-10-05T13:40:10.544" v="153"/>
          <ac:spMkLst>
            <pc:docMk/>
            <pc:sldMk cId="1994646508" sldId="257"/>
            <ac:spMk id="5" creationId="{4065D9BE-A58D-6E8A-D4A2-5056F3C5E9CA}"/>
          </ac:spMkLst>
        </pc:spChg>
        <pc:spChg chg="add">
          <ac:chgData name="Gheorghe Calin (2333136)" userId="S::2333136@student.uwtsd.ac.uk::e7719340-15a5-4a36-b0d6-6cc3bcced594" providerId="AD" clId="Web-{52523869-7BCF-D6D8-2EEB-39741A6D0BBC}" dt="2025-10-05T13:40:10.544" v="153"/>
          <ac:spMkLst>
            <pc:docMk/>
            <pc:sldMk cId="1994646508" sldId="257"/>
            <ac:spMk id="6" creationId="{A745E793-BC99-8991-71CD-53FFBB6A8F69}"/>
          </ac:spMkLst>
        </pc:spChg>
        <pc:spChg chg="add del mod">
          <ac:chgData name="Gheorghe Calin (2333136)" userId="S::2333136@student.uwtsd.ac.uk::e7719340-15a5-4a36-b0d6-6cc3bcced594" providerId="AD" clId="Web-{52523869-7BCF-D6D8-2EEB-39741A6D0BBC}" dt="2025-10-05T13:38:34.778" v="138"/>
          <ac:spMkLst>
            <pc:docMk/>
            <pc:sldMk cId="1994646508" sldId="257"/>
            <ac:spMk id="8" creationId="{190B287B-3F22-3926-4C3F-27D0F7A12C9B}"/>
          </ac:spMkLst>
        </pc:spChg>
        <pc:spChg chg="add del mod">
          <ac:chgData name="Gheorghe Calin (2333136)" userId="S::2333136@student.uwtsd.ac.uk::e7719340-15a5-4a36-b0d6-6cc3bcced594" providerId="AD" clId="Web-{52523869-7BCF-D6D8-2EEB-39741A6D0BBC}" dt="2025-10-05T13:38:34.778" v="138"/>
          <ac:spMkLst>
            <pc:docMk/>
            <pc:sldMk cId="1994646508" sldId="257"/>
            <ac:spMk id="10" creationId="{8894AF3B-C024-FFA8-7BD1-339C28F50858}"/>
          </ac:spMkLst>
        </pc:spChg>
        <pc:spChg chg="add del mod">
          <ac:chgData name="Gheorghe Calin (2333136)" userId="S::2333136@student.uwtsd.ac.uk::e7719340-15a5-4a36-b0d6-6cc3bcced594" providerId="AD" clId="Web-{52523869-7BCF-D6D8-2EEB-39741A6D0BBC}" dt="2025-10-05T13:38:34.778" v="138"/>
          <ac:spMkLst>
            <pc:docMk/>
            <pc:sldMk cId="1994646508" sldId="257"/>
            <ac:spMk id="12" creationId="{E4C4C3F8-64C4-AFA5-DC2A-805AEFCE233B}"/>
          </ac:spMkLst>
        </pc:spChg>
        <pc:spChg chg="add del mod">
          <ac:chgData name="Gheorghe Calin (2333136)" userId="S::2333136@student.uwtsd.ac.uk::e7719340-15a5-4a36-b0d6-6cc3bcced594" providerId="AD" clId="Web-{52523869-7BCF-D6D8-2EEB-39741A6D0BBC}" dt="2025-10-05T13:38:34.778" v="138"/>
          <ac:spMkLst>
            <pc:docMk/>
            <pc:sldMk cId="1994646508" sldId="257"/>
            <ac:spMk id="14" creationId="{CCCF1A0F-1483-6188-457E-14B5B8092EA7}"/>
          </ac:spMkLst>
        </pc:spChg>
        <pc:spChg chg="add del mod">
          <ac:chgData name="Gheorghe Calin (2333136)" userId="S::2333136@student.uwtsd.ac.uk::e7719340-15a5-4a36-b0d6-6cc3bcced594" providerId="AD" clId="Web-{52523869-7BCF-D6D8-2EEB-39741A6D0BBC}" dt="2025-10-05T13:38:51.231" v="140"/>
          <ac:spMkLst>
            <pc:docMk/>
            <pc:sldMk cId="1994646508" sldId="257"/>
            <ac:spMk id="16" creationId="{5FA71757-570D-DBAE-839A-FDDC296705D9}"/>
          </ac:spMkLst>
        </pc:spChg>
        <pc:spChg chg="add del mod">
          <ac:chgData name="Gheorghe Calin (2333136)" userId="S::2333136@student.uwtsd.ac.uk::e7719340-15a5-4a36-b0d6-6cc3bcced594" providerId="AD" clId="Web-{52523869-7BCF-D6D8-2EEB-39741A6D0BBC}" dt="2025-10-05T13:38:51.231" v="140"/>
          <ac:spMkLst>
            <pc:docMk/>
            <pc:sldMk cId="1994646508" sldId="257"/>
            <ac:spMk id="17" creationId="{52E13DAA-5910-EDFA-19D1-4A2EFC58BE85}"/>
          </ac:spMkLst>
        </pc:spChg>
        <pc:spChg chg="add del mod">
          <ac:chgData name="Gheorghe Calin (2333136)" userId="S::2333136@student.uwtsd.ac.uk::e7719340-15a5-4a36-b0d6-6cc3bcced594" providerId="AD" clId="Web-{52523869-7BCF-D6D8-2EEB-39741A6D0BBC}" dt="2025-10-05T13:38:51.231" v="140"/>
          <ac:spMkLst>
            <pc:docMk/>
            <pc:sldMk cId="1994646508" sldId="257"/>
            <ac:spMk id="18" creationId="{FCEB4FD3-AE00-B9DE-8378-338C28F873BD}"/>
          </ac:spMkLst>
        </pc:spChg>
        <pc:spChg chg="add del mod">
          <ac:chgData name="Gheorghe Calin (2333136)" userId="S::2333136@student.uwtsd.ac.uk::e7719340-15a5-4a36-b0d6-6cc3bcced594" providerId="AD" clId="Web-{52523869-7BCF-D6D8-2EEB-39741A6D0BBC}" dt="2025-10-05T13:38:51.231" v="140"/>
          <ac:spMkLst>
            <pc:docMk/>
            <pc:sldMk cId="1994646508" sldId="257"/>
            <ac:spMk id="19" creationId="{89D9C16E-172D-82D6-B898-0C692597429A}"/>
          </ac:spMkLst>
        </pc:spChg>
        <pc:picChg chg="add">
          <ac:chgData name="Gheorghe Calin (2333136)" userId="S::2333136@student.uwtsd.ac.uk::e7719340-15a5-4a36-b0d6-6cc3bcced594" providerId="AD" clId="Web-{52523869-7BCF-D6D8-2EEB-39741A6D0BBC}" dt="2025-10-05T13:40:10.544" v="153"/>
          <ac:picMkLst>
            <pc:docMk/>
            <pc:sldMk cId="1994646508" sldId="257"/>
            <ac:picMk id="7" creationId="{522CA9A2-2E43-C3A3-44CF-F57C7E2F2FB4}"/>
          </ac:picMkLst>
        </pc:picChg>
      </pc:sldChg>
      <pc:sldChg chg="addSp delSp modSp mod modClrScheme delDesignElem chgLayout">
        <pc:chgData name="Gheorghe Calin (2333136)" userId="S::2333136@student.uwtsd.ac.uk::e7719340-15a5-4a36-b0d6-6cc3bcced594" providerId="AD" clId="Web-{52523869-7BCF-D6D8-2EEB-39741A6D0BBC}" dt="2025-10-05T14:09:33.825" v="272" actId="20577"/>
        <pc:sldMkLst>
          <pc:docMk/>
          <pc:sldMk cId="3555716754" sldId="258"/>
        </pc:sldMkLst>
        <pc:spChg chg="mod ord">
          <ac:chgData name="Gheorghe Calin (2333136)" userId="S::2333136@student.uwtsd.ac.uk::e7719340-15a5-4a36-b0d6-6cc3bcced594" providerId="AD" clId="Web-{52523869-7BCF-D6D8-2EEB-39741A6D0BBC}" dt="2025-10-05T13:39:29.278" v="152"/>
          <ac:spMkLst>
            <pc:docMk/>
            <pc:sldMk cId="3555716754" sldId="258"/>
            <ac:spMk id="2" creationId="{CB166C63-0801-A59D-3AEE-73A709FAB850}"/>
          </ac:spMkLst>
        </pc:spChg>
        <pc:spChg chg="mod ord">
          <ac:chgData name="Gheorghe Calin (2333136)" userId="S::2333136@student.uwtsd.ac.uk::e7719340-15a5-4a36-b0d6-6cc3bcced594" providerId="AD" clId="Web-{52523869-7BCF-D6D8-2EEB-39741A6D0BBC}" dt="2025-10-05T14:09:33.825" v="272" actId="20577"/>
          <ac:spMkLst>
            <pc:docMk/>
            <pc:sldMk cId="3555716754" sldId="258"/>
            <ac:spMk id="3" creationId="{AB6FA30D-B1C2-2513-2096-756DCECA543F}"/>
          </ac:spMkLst>
        </pc:spChg>
        <pc:spChg chg="add del">
          <ac:chgData name="Gheorghe Calin (2333136)" userId="S::2333136@student.uwtsd.ac.uk::e7719340-15a5-4a36-b0d6-6cc3bcced594" providerId="AD" clId="Web-{52523869-7BCF-D6D8-2EEB-39741A6D0BBC}" dt="2025-10-05T13:39:29.278" v="152"/>
          <ac:spMkLst>
            <pc:docMk/>
            <pc:sldMk cId="3555716754" sldId="258"/>
            <ac:spMk id="10" creationId="{9EE42DCE-4A4F-44C4-84E5-261B3BEEF1DA}"/>
          </ac:spMkLst>
        </pc:spChg>
        <pc:spChg chg="add del">
          <ac:chgData name="Gheorghe Calin (2333136)" userId="S::2333136@student.uwtsd.ac.uk::e7719340-15a5-4a36-b0d6-6cc3bcced594" providerId="AD" clId="Web-{52523869-7BCF-D6D8-2EEB-39741A6D0BBC}" dt="2025-10-05T13:39:29.278" v="152"/>
          <ac:spMkLst>
            <pc:docMk/>
            <pc:sldMk cId="3555716754" sldId="258"/>
            <ac:spMk id="12" creationId="{887F59F2-5FBC-40CD-AD35-376AECE49EA6}"/>
          </ac:spMkLst>
        </pc:spChg>
      </pc:sldChg>
      <pc:sldChg chg="addSp delSp modSp mod modClrScheme delDesignElem chgLayout">
        <pc:chgData name="Gheorghe Calin (2333136)" userId="S::2333136@student.uwtsd.ac.uk::e7719340-15a5-4a36-b0d6-6cc3bcced594" providerId="AD" clId="Web-{52523869-7BCF-D6D8-2EEB-39741A6D0BBC}" dt="2025-10-05T14:15:52.206" v="318" actId="20577"/>
        <pc:sldMkLst>
          <pc:docMk/>
          <pc:sldMk cId="1503466812" sldId="259"/>
        </pc:sldMkLst>
        <pc:spChg chg="mod ord">
          <ac:chgData name="Gheorghe Calin (2333136)" userId="S::2333136@student.uwtsd.ac.uk::e7719340-15a5-4a36-b0d6-6cc3bcced594" providerId="AD" clId="Web-{52523869-7BCF-D6D8-2EEB-39741A6D0BBC}" dt="2025-10-05T13:39:29.278" v="152"/>
          <ac:spMkLst>
            <pc:docMk/>
            <pc:sldMk cId="1503466812" sldId="259"/>
            <ac:spMk id="2" creationId="{C4B41ECB-8ED2-4D41-9E53-E9907FDA6E30}"/>
          </ac:spMkLst>
        </pc:spChg>
        <pc:spChg chg="mod ord">
          <ac:chgData name="Gheorghe Calin (2333136)" userId="S::2333136@student.uwtsd.ac.uk::e7719340-15a5-4a36-b0d6-6cc3bcced594" providerId="AD" clId="Web-{52523869-7BCF-D6D8-2EEB-39741A6D0BBC}" dt="2025-10-05T14:15:52.206" v="318" actId="20577"/>
          <ac:spMkLst>
            <pc:docMk/>
            <pc:sldMk cId="1503466812" sldId="259"/>
            <ac:spMk id="3" creationId="{796B13E7-C353-4617-C3CB-BC1F1AF91CE7}"/>
          </ac:spMkLst>
        </pc:spChg>
        <pc:spChg chg="add del">
          <ac:chgData name="Gheorghe Calin (2333136)" userId="S::2333136@student.uwtsd.ac.uk::e7719340-15a5-4a36-b0d6-6cc3bcced594" providerId="AD" clId="Web-{52523869-7BCF-D6D8-2EEB-39741A6D0BBC}" dt="2025-10-05T13:39:29.278" v="152"/>
          <ac:spMkLst>
            <pc:docMk/>
            <pc:sldMk cId="1503466812" sldId="259"/>
            <ac:spMk id="10" creationId="{9E10BDB4-64F2-477D-A03B-9F8352D5E02E}"/>
          </ac:spMkLst>
        </pc:spChg>
        <pc:spChg chg="add del">
          <ac:chgData name="Gheorghe Calin (2333136)" userId="S::2333136@student.uwtsd.ac.uk::e7719340-15a5-4a36-b0d6-6cc3bcced594" providerId="AD" clId="Web-{52523869-7BCF-D6D8-2EEB-39741A6D0BBC}" dt="2025-10-05T13:39:29.278" v="152"/>
          <ac:spMkLst>
            <pc:docMk/>
            <pc:sldMk cId="1503466812" sldId="259"/>
            <ac:spMk id="12" creationId="{887F59F2-5FBC-40CD-AD35-376AECE49EA6}"/>
          </ac:spMkLst>
        </pc:spChg>
        <pc:spChg chg="add del">
          <ac:chgData name="Gheorghe Calin (2333136)" userId="S::2333136@student.uwtsd.ac.uk::e7719340-15a5-4a36-b0d6-6cc3bcced594" providerId="AD" clId="Web-{52523869-7BCF-D6D8-2EEB-39741A6D0BBC}" dt="2025-10-05T13:39:29.278" v="152"/>
          <ac:spMkLst>
            <pc:docMk/>
            <pc:sldMk cId="1503466812" sldId="259"/>
            <ac:spMk id="14" creationId="{7271C494-8107-3D61-D611-4FBC7C22A2B8}"/>
          </ac:spMkLst>
        </pc:spChg>
        <pc:picChg chg="mod">
          <ac:chgData name="Gheorghe Calin (2333136)" userId="S::2333136@student.uwtsd.ac.uk::e7719340-15a5-4a36-b0d6-6cc3bcced594" providerId="AD" clId="Web-{52523869-7BCF-D6D8-2EEB-39741A6D0BBC}" dt="2025-10-05T13:49:50.377" v="160" actId="1076"/>
          <ac:picMkLst>
            <pc:docMk/>
            <pc:sldMk cId="1503466812" sldId="259"/>
            <ac:picMk id="7" creationId="{07FE7B54-2123-6DF3-538C-BB9BD1FDEEE2}"/>
          </ac:picMkLst>
        </pc:picChg>
      </pc:sldChg>
      <pc:sldChg chg="addSp delSp modSp mod ord modClrScheme delDesignElem chgLayout">
        <pc:chgData name="Gheorghe Calin (2333136)" userId="S::2333136@student.uwtsd.ac.uk::e7719340-15a5-4a36-b0d6-6cc3bcced594" providerId="AD" clId="Web-{52523869-7BCF-D6D8-2EEB-39741A6D0BBC}" dt="2025-10-05T14:33:29.146" v="320"/>
        <pc:sldMkLst>
          <pc:docMk/>
          <pc:sldMk cId="1234226695" sldId="260"/>
        </pc:sldMkLst>
        <pc:spChg chg="mod ord">
          <ac:chgData name="Gheorghe Calin (2333136)" userId="S::2333136@student.uwtsd.ac.uk::e7719340-15a5-4a36-b0d6-6cc3bcced594" providerId="AD" clId="Web-{52523869-7BCF-D6D8-2EEB-39741A6D0BBC}" dt="2025-10-05T13:39:29.278" v="152"/>
          <ac:spMkLst>
            <pc:docMk/>
            <pc:sldMk cId="1234226695" sldId="260"/>
            <ac:spMk id="2" creationId="{E8F44762-3BB5-725E-09BF-40F33A39F60E}"/>
          </ac:spMkLst>
        </pc:spChg>
        <pc:spChg chg="add del">
          <ac:chgData name="Gheorghe Calin (2333136)" userId="S::2333136@student.uwtsd.ac.uk::e7719340-15a5-4a36-b0d6-6cc3bcced594" providerId="AD" clId="Web-{52523869-7BCF-D6D8-2EEB-39741A6D0BBC}" dt="2025-10-05T13:39:29.278" v="152"/>
          <ac:spMkLst>
            <pc:docMk/>
            <pc:sldMk cId="1234226695" sldId="260"/>
            <ac:spMk id="9" creationId="{04213918-F1EB-4BCE-BE23-F5E9851EE05C}"/>
          </ac:spMkLst>
        </pc:spChg>
        <pc:spChg chg="add del">
          <ac:chgData name="Gheorghe Calin (2333136)" userId="S::2333136@student.uwtsd.ac.uk::e7719340-15a5-4a36-b0d6-6cc3bcced594" providerId="AD" clId="Web-{52523869-7BCF-D6D8-2EEB-39741A6D0BBC}" dt="2025-10-05T13:39:29.278" v="152"/>
          <ac:spMkLst>
            <pc:docMk/>
            <pc:sldMk cId="1234226695" sldId="260"/>
            <ac:spMk id="11" creationId="{2062E862-C7F7-4CA1-B929-D0B75F5E9FB9}"/>
          </ac:spMkLst>
        </pc:spChg>
        <pc:graphicFrameChg chg="mod ord">
          <ac:chgData name="Gheorghe Calin (2333136)" userId="S::2333136@student.uwtsd.ac.uk::e7719340-15a5-4a36-b0d6-6cc3bcced594" providerId="AD" clId="Web-{52523869-7BCF-D6D8-2EEB-39741A6D0BBC}" dt="2025-10-05T13:39:29.278" v="152"/>
          <ac:graphicFrameMkLst>
            <pc:docMk/>
            <pc:sldMk cId="1234226695" sldId="260"/>
            <ac:graphicFrameMk id="5" creationId="{11A1B705-22C0-4B64-E617-A15499D1F009}"/>
          </ac:graphicFrameMkLst>
        </pc:graphicFrameChg>
      </pc:sldChg>
      <pc:sldChg chg="addSp delSp modSp mod modClrScheme delDesignElem chgLayout">
        <pc:chgData name="Gheorghe Calin (2333136)" userId="S::2333136@student.uwtsd.ac.uk::e7719340-15a5-4a36-b0d6-6cc3bcced594" providerId="AD" clId="Web-{52523869-7BCF-D6D8-2EEB-39741A6D0BBC}" dt="2025-10-05T13:39:29.278" v="152"/>
        <pc:sldMkLst>
          <pc:docMk/>
          <pc:sldMk cId="944538439" sldId="261"/>
        </pc:sldMkLst>
        <pc:spChg chg="mod ord">
          <ac:chgData name="Gheorghe Calin (2333136)" userId="S::2333136@student.uwtsd.ac.uk::e7719340-15a5-4a36-b0d6-6cc3bcced594" providerId="AD" clId="Web-{52523869-7BCF-D6D8-2EEB-39741A6D0BBC}" dt="2025-10-05T13:39:29.278" v="152"/>
          <ac:spMkLst>
            <pc:docMk/>
            <pc:sldMk cId="944538439" sldId="261"/>
            <ac:spMk id="2" creationId="{8B944241-C192-16E7-526E-518E3292FE08}"/>
          </ac:spMkLst>
        </pc:spChg>
        <pc:spChg chg="add del">
          <ac:chgData name="Gheorghe Calin (2333136)" userId="S::2333136@student.uwtsd.ac.uk::e7719340-15a5-4a36-b0d6-6cc3bcced594" providerId="AD" clId="Web-{52523869-7BCF-D6D8-2EEB-39741A6D0BBC}" dt="2025-10-05T13:39:29.278" v="152"/>
          <ac:spMkLst>
            <pc:docMk/>
            <pc:sldMk cId="944538439" sldId="261"/>
            <ac:spMk id="9" creationId="{817D949E-564D-4503-A64E-D22FA3232C29}"/>
          </ac:spMkLst>
        </pc:spChg>
        <pc:spChg chg="add del">
          <ac:chgData name="Gheorghe Calin (2333136)" userId="S::2333136@student.uwtsd.ac.uk::e7719340-15a5-4a36-b0d6-6cc3bcced594" providerId="AD" clId="Web-{52523869-7BCF-D6D8-2EEB-39741A6D0BBC}" dt="2025-10-05T13:39:29.278" v="152"/>
          <ac:spMkLst>
            <pc:docMk/>
            <pc:sldMk cId="944538439" sldId="261"/>
            <ac:spMk id="11" creationId="{2C8EEB27-9249-8B3A-C8C2-18F9DC480810}"/>
          </ac:spMkLst>
        </pc:spChg>
        <pc:spChg chg="add del">
          <ac:chgData name="Gheorghe Calin (2333136)" userId="S::2333136@student.uwtsd.ac.uk::e7719340-15a5-4a36-b0d6-6cc3bcced594" providerId="AD" clId="Web-{52523869-7BCF-D6D8-2EEB-39741A6D0BBC}" dt="2025-10-05T13:39:29.278" v="152"/>
          <ac:spMkLst>
            <pc:docMk/>
            <pc:sldMk cId="944538439" sldId="261"/>
            <ac:spMk id="13" creationId="{18482CAC-96FF-EBE5-E97D-0BE2B8A51E3F}"/>
          </ac:spMkLst>
        </pc:spChg>
        <pc:graphicFrameChg chg="mod ord">
          <ac:chgData name="Gheorghe Calin (2333136)" userId="S::2333136@student.uwtsd.ac.uk::e7719340-15a5-4a36-b0d6-6cc3bcced594" providerId="AD" clId="Web-{52523869-7BCF-D6D8-2EEB-39741A6D0BBC}" dt="2025-10-05T13:39:29.278" v="152"/>
          <ac:graphicFrameMkLst>
            <pc:docMk/>
            <pc:sldMk cId="944538439" sldId="261"/>
            <ac:graphicFrameMk id="5" creationId="{7CC02B63-D7D6-6337-BCD6-0F756CEBAF71}"/>
          </ac:graphicFrameMkLst>
        </pc:graphicFrameChg>
      </pc:sldChg>
      <pc:sldChg chg="addSp delSp modSp mod modClrScheme delDesignElem chgLayout">
        <pc:chgData name="Gheorghe Calin (2333136)" userId="S::2333136@student.uwtsd.ac.uk::e7719340-15a5-4a36-b0d6-6cc3bcced594" providerId="AD" clId="Web-{52523869-7BCF-D6D8-2EEB-39741A6D0BBC}" dt="2025-10-05T13:39:29.278" v="152"/>
        <pc:sldMkLst>
          <pc:docMk/>
          <pc:sldMk cId="128408051" sldId="262"/>
        </pc:sldMkLst>
        <pc:spChg chg="mod ord">
          <ac:chgData name="Gheorghe Calin (2333136)" userId="S::2333136@student.uwtsd.ac.uk::e7719340-15a5-4a36-b0d6-6cc3bcced594" providerId="AD" clId="Web-{52523869-7BCF-D6D8-2EEB-39741A6D0BBC}" dt="2025-10-05T13:39:29.278" v="152"/>
          <ac:spMkLst>
            <pc:docMk/>
            <pc:sldMk cId="128408051" sldId="262"/>
            <ac:spMk id="2" creationId="{6B4D84F5-DD0A-8BD2-36FC-45975B5B5977}"/>
          </ac:spMkLst>
        </pc:spChg>
        <pc:spChg chg="add del">
          <ac:chgData name="Gheorghe Calin (2333136)" userId="S::2333136@student.uwtsd.ac.uk::e7719340-15a5-4a36-b0d6-6cc3bcced594" providerId="AD" clId="Web-{52523869-7BCF-D6D8-2EEB-39741A6D0BBC}" dt="2025-10-05T13:39:29.278" v="152"/>
          <ac:spMkLst>
            <pc:docMk/>
            <pc:sldMk cId="128408051" sldId="262"/>
            <ac:spMk id="9" creationId="{4E17AA97-89A7-45C1-B813-BFF6C23D79E1}"/>
          </ac:spMkLst>
        </pc:spChg>
        <pc:spChg chg="add del">
          <ac:chgData name="Gheorghe Calin (2333136)" userId="S::2333136@student.uwtsd.ac.uk::e7719340-15a5-4a36-b0d6-6cc3bcced594" providerId="AD" clId="Web-{52523869-7BCF-D6D8-2EEB-39741A6D0BBC}" dt="2025-10-05T13:39:29.278" v="152"/>
          <ac:spMkLst>
            <pc:docMk/>
            <pc:sldMk cId="128408051" sldId="262"/>
            <ac:spMk id="11" creationId="{33AC4FE1-D370-43A6-96C5-076716BB1E76}"/>
          </ac:spMkLst>
        </pc:spChg>
        <pc:spChg chg="add del">
          <ac:chgData name="Gheorghe Calin (2333136)" userId="S::2333136@student.uwtsd.ac.uk::e7719340-15a5-4a36-b0d6-6cc3bcced594" providerId="AD" clId="Web-{52523869-7BCF-D6D8-2EEB-39741A6D0BBC}" dt="2025-10-05T13:39:29.278" v="152"/>
          <ac:spMkLst>
            <pc:docMk/>
            <pc:sldMk cId="128408051" sldId="262"/>
            <ac:spMk id="13" creationId="{4A3D569D-D3A6-49CA-A483-291E95DACA14}"/>
          </ac:spMkLst>
        </pc:spChg>
        <pc:graphicFrameChg chg="mod ord">
          <ac:chgData name="Gheorghe Calin (2333136)" userId="S::2333136@student.uwtsd.ac.uk::e7719340-15a5-4a36-b0d6-6cc3bcced594" providerId="AD" clId="Web-{52523869-7BCF-D6D8-2EEB-39741A6D0BBC}" dt="2025-10-05T13:39:29.278" v="152"/>
          <ac:graphicFrameMkLst>
            <pc:docMk/>
            <pc:sldMk cId="128408051" sldId="262"/>
            <ac:graphicFrameMk id="5" creationId="{6A52F03D-47D5-3D94-ACFB-FF5D6FF41FAF}"/>
          </ac:graphicFrameMkLst>
        </pc:graphicFrameChg>
      </pc:sldChg>
      <pc:sldChg chg="addSp delSp modSp mod modClrScheme delDesignElem chgLayout">
        <pc:chgData name="Gheorghe Calin (2333136)" userId="S::2333136@student.uwtsd.ac.uk::e7719340-15a5-4a36-b0d6-6cc3bcced594" providerId="AD" clId="Web-{52523869-7BCF-D6D8-2EEB-39741A6D0BBC}" dt="2025-10-05T14:35:19.212" v="325" actId="20577"/>
        <pc:sldMkLst>
          <pc:docMk/>
          <pc:sldMk cId="2589268560" sldId="263"/>
        </pc:sldMkLst>
        <pc:spChg chg="mod ord">
          <ac:chgData name="Gheorghe Calin (2333136)" userId="S::2333136@student.uwtsd.ac.uk::e7719340-15a5-4a36-b0d6-6cc3bcced594" providerId="AD" clId="Web-{52523869-7BCF-D6D8-2EEB-39741A6D0BBC}" dt="2025-10-05T13:39:29.278" v="152"/>
          <ac:spMkLst>
            <pc:docMk/>
            <pc:sldMk cId="2589268560" sldId="263"/>
            <ac:spMk id="2" creationId="{12F207C7-E28A-61D3-7A6D-D630EC30993A}"/>
          </ac:spMkLst>
        </pc:spChg>
        <pc:spChg chg="mod ord">
          <ac:chgData name="Gheorghe Calin (2333136)" userId="S::2333136@student.uwtsd.ac.uk::e7719340-15a5-4a36-b0d6-6cc3bcced594" providerId="AD" clId="Web-{52523869-7BCF-D6D8-2EEB-39741A6D0BBC}" dt="2025-10-05T14:35:19.212" v="325" actId="20577"/>
          <ac:spMkLst>
            <pc:docMk/>
            <pc:sldMk cId="2589268560" sldId="263"/>
            <ac:spMk id="7" creationId="{71F4DD5B-808F-3BA1-378E-8815DEC9E72F}"/>
          </ac:spMkLst>
        </pc:spChg>
        <pc:spChg chg="add del">
          <ac:chgData name="Gheorghe Calin (2333136)" userId="S::2333136@student.uwtsd.ac.uk::e7719340-15a5-4a36-b0d6-6cc3bcced594" providerId="AD" clId="Web-{52523869-7BCF-D6D8-2EEB-39741A6D0BBC}" dt="2025-10-05T13:39:29.278" v="152"/>
          <ac:spMkLst>
            <pc:docMk/>
            <pc:sldMk cId="2589268560" sldId="263"/>
            <ac:spMk id="14" creationId="{9EE42DCE-4A4F-44C4-84E5-261B3BEEF1DA}"/>
          </ac:spMkLst>
        </pc:spChg>
        <pc:spChg chg="add del">
          <ac:chgData name="Gheorghe Calin (2333136)" userId="S::2333136@student.uwtsd.ac.uk::e7719340-15a5-4a36-b0d6-6cc3bcced594" providerId="AD" clId="Web-{52523869-7BCF-D6D8-2EEB-39741A6D0BBC}" dt="2025-10-05T13:39:29.278" v="152"/>
          <ac:spMkLst>
            <pc:docMk/>
            <pc:sldMk cId="2589268560" sldId="263"/>
            <ac:spMk id="16" creationId="{887F59F2-5FBC-40CD-AD35-376AECE49EA6}"/>
          </ac:spMkLst>
        </pc:spChg>
        <pc:picChg chg="mod">
          <ac:chgData name="Gheorghe Calin (2333136)" userId="S::2333136@student.uwtsd.ac.uk::e7719340-15a5-4a36-b0d6-6cc3bcced594" providerId="AD" clId="Web-{52523869-7BCF-D6D8-2EEB-39741A6D0BBC}" dt="2025-10-05T14:34:05.959" v="322" actId="1076"/>
          <ac:picMkLst>
            <pc:docMk/>
            <pc:sldMk cId="2589268560" sldId="263"/>
            <ac:picMk id="11" creationId="{A814E870-5EE5-22F6-2FB3-9D848200AEE2}"/>
          </ac:picMkLst>
        </pc:picChg>
      </pc:sldChg>
      <pc:sldChg chg="addSp delSp modSp new mod setBg modClrScheme delDesignElem chgLayout">
        <pc:chgData name="Gheorghe Calin (2333136)" userId="S::2333136@student.uwtsd.ac.uk::e7719340-15a5-4a36-b0d6-6cc3bcced594" providerId="AD" clId="Web-{52523869-7BCF-D6D8-2EEB-39741A6D0BBC}" dt="2025-10-05T13:50:34.878" v="161" actId="1076"/>
        <pc:sldMkLst>
          <pc:docMk/>
          <pc:sldMk cId="2066945447" sldId="264"/>
        </pc:sldMkLst>
        <pc:spChg chg="mod ord">
          <ac:chgData name="Gheorghe Calin (2333136)" userId="S::2333136@student.uwtsd.ac.uk::e7719340-15a5-4a36-b0d6-6cc3bcced594" providerId="AD" clId="Web-{52523869-7BCF-D6D8-2EEB-39741A6D0BBC}" dt="2025-10-05T13:39:29.278" v="152"/>
          <ac:spMkLst>
            <pc:docMk/>
            <pc:sldMk cId="2066945447" sldId="264"/>
            <ac:spMk id="2" creationId="{7067AC57-A817-5C65-F42D-1A00DD4854A6}"/>
          </ac:spMkLst>
        </pc:spChg>
        <pc:spChg chg="mod ord">
          <ac:chgData name="Gheorghe Calin (2333136)" userId="S::2333136@student.uwtsd.ac.uk::e7719340-15a5-4a36-b0d6-6cc3bcced594" providerId="AD" clId="Web-{52523869-7BCF-D6D8-2EEB-39741A6D0BBC}" dt="2025-10-05T13:39:29.278" v="152"/>
          <ac:spMkLst>
            <pc:docMk/>
            <pc:sldMk cId="2066945447" sldId="264"/>
            <ac:spMk id="3" creationId="{01BD7179-C60A-A709-E586-BDA044CB86D5}"/>
          </ac:spMkLst>
        </pc:spChg>
        <pc:spChg chg="add del">
          <ac:chgData name="Gheorghe Calin (2333136)" userId="S::2333136@student.uwtsd.ac.uk::e7719340-15a5-4a36-b0d6-6cc3bcced594" providerId="AD" clId="Web-{52523869-7BCF-D6D8-2EEB-39741A6D0BBC}" dt="2025-10-05T13:15:15.512" v="17"/>
          <ac:spMkLst>
            <pc:docMk/>
            <pc:sldMk cId="2066945447" sldId="264"/>
            <ac:spMk id="10" creationId="{4065D9BE-A58D-6E8A-D4A2-5056F3C5E9CA}"/>
          </ac:spMkLst>
        </pc:spChg>
        <pc:spChg chg="add del">
          <ac:chgData name="Gheorghe Calin (2333136)" userId="S::2333136@student.uwtsd.ac.uk::e7719340-15a5-4a36-b0d6-6cc3bcced594" providerId="AD" clId="Web-{52523869-7BCF-D6D8-2EEB-39741A6D0BBC}" dt="2025-10-05T13:15:15.512" v="17"/>
          <ac:spMkLst>
            <pc:docMk/>
            <pc:sldMk cId="2066945447" sldId="264"/>
            <ac:spMk id="12" creationId="{A745E793-BC99-8991-71CD-53FFBB6A8F69}"/>
          </ac:spMkLst>
        </pc:spChg>
        <pc:spChg chg="add del">
          <ac:chgData name="Gheorghe Calin (2333136)" userId="S::2333136@student.uwtsd.ac.uk::e7719340-15a5-4a36-b0d6-6cc3bcced594" providerId="AD" clId="Web-{52523869-7BCF-D6D8-2EEB-39741A6D0BBC}" dt="2025-10-05T13:39:29.278" v="152"/>
          <ac:spMkLst>
            <pc:docMk/>
            <pc:sldMk cId="2066945447" sldId="264"/>
            <ac:spMk id="14" creationId="{7271C494-8107-3D61-D611-4FBC7C22A2B8}"/>
          </ac:spMkLst>
        </pc:spChg>
        <pc:spChg chg="add del">
          <ac:chgData name="Gheorghe Calin (2333136)" userId="S::2333136@student.uwtsd.ac.uk::e7719340-15a5-4a36-b0d6-6cc3bcced594" providerId="AD" clId="Web-{52523869-7BCF-D6D8-2EEB-39741A6D0BBC}" dt="2025-10-05T13:39:29.278" v="152"/>
          <ac:spMkLst>
            <pc:docMk/>
            <pc:sldMk cId="2066945447" sldId="264"/>
            <ac:spMk id="15" creationId="{9E10BDB4-64F2-477D-A03B-9F8352D5E02E}"/>
          </ac:spMkLst>
        </pc:spChg>
        <pc:spChg chg="add del">
          <ac:chgData name="Gheorghe Calin (2333136)" userId="S::2333136@student.uwtsd.ac.uk::e7719340-15a5-4a36-b0d6-6cc3bcced594" providerId="AD" clId="Web-{52523869-7BCF-D6D8-2EEB-39741A6D0BBC}" dt="2025-10-05T13:39:29.278" v="152"/>
          <ac:spMkLst>
            <pc:docMk/>
            <pc:sldMk cId="2066945447" sldId="264"/>
            <ac:spMk id="16" creationId="{887F59F2-5FBC-40CD-AD35-376AECE49EA6}"/>
          </ac:spMkLst>
        </pc:spChg>
        <pc:picChg chg="add del">
          <ac:chgData name="Gheorghe Calin (2333136)" userId="S::2333136@student.uwtsd.ac.uk::e7719340-15a5-4a36-b0d6-6cc3bcced594" providerId="AD" clId="Web-{52523869-7BCF-D6D8-2EEB-39741A6D0BBC}" dt="2025-10-05T13:15:15.512" v="17"/>
          <ac:picMkLst>
            <pc:docMk/>
            <pc:sldMk cId="2066945447" sldId="264"/>
            <ac:picMk id="7" creationId="{5F510D8A-208B-AA15-60BA-3CE87190D5DF}"/>
          </ac:picMkLst>
        </pc:picChg>
        <pc:picChg chg="add mod">
          <ac:chgData name="Gheorghe Calin (2333136)" userId="S::2333136@student.uwtsd.ac.uk::e7719340-15a5-4a36-b0d6-6cc3bcced594" providerId="AD" clId="Web-{52523869-7BCF-D6D8-2EEB-39741A6D0BBC}" dt="2025-10-05T13:50:34.878" v="161" actId="1076"/>
          <ac:picMkLst>
            <pc:docMk/>
            <pc:sldMk cId="2066945447" sldId="264"/>
            <ac:picMk id="17" creationId="{6267C6F6-0432-E00C-5653-807CF8FEF146}"/>
          </ac:picMkLst>
        </pc:picChg>
      </pc:sldChg>
      <pc:sldChg chg="addSp delSp modSp new mod ord setBg modClrScheme delDesignElem chgLayout">
        <pc:chgData name="Gheorghe Calin (2333136)" userId="S::2333136@student.uwtsd.ac.uk::e7719340-15a5-4a36-b0d6-6cc3bcced594" providerId="AD" clId="Web-{52523869-7BCF-D6D8-2EEB-39741A6D0BBC}" dt="2025-10-05T13:52:56.442" v="162"/>
        <pc:sldMkLst>
          <pc:docMk/>
          <pc:sldMk cId="869652052" sldId="265"/>
        </pc:sldMkLst>
        <pc:spChg chg="mod ord">
          <ac:chgData name="Gheorghe Calin (2333136)" userId="S::2333136@student.uwtsd.ac.uk::e7719340-15a5-4a36-b0d6-6cc3bcced594" providerId="AD" clId="Web-{52523869-7BCF-D6D8-2EEB-39741A6D0BBC}" dt="2025-10-05T13:39:29.278" v="152"/>
          <ac:spMkLst>
            <pc:docMk/>
            <pc:sldMk cId="869652052" sldId="265"/>
            <ac:spMk id="2" creationId="{2B8E8752-3E14-F37B-1189-BC153E434E3D}"/>
          </ac:spMkLst>
        </pc:spChg>
        <pc:spChg chg="del mod">
          <ac:chgData name="Gheorghe Calin (2333136)" userId="S::2333136@student.uwtsd.ac.uk::e7719340-15a5-4a36-b0d6-6cc3bcced594" providerId="AD" clId="Web-{52523869-7BCF-D6D8-2EEB-39741A6D0BBC}" dt="2025-10-05T13:20:44.797" v="52"/>
          <ac:spMkLst>
            <pc:docMk/>
            <pc:sldMk cId="869652052" sldId="265"/>
            <ac:spMk id="3" creationId="{FD1436A3-B45D-2CC3-BBD9-CE587EED45F2}"/>
          </ac:spMkLst>
        </pc:spChg>
        <pc:spChg chg="add del">
          <ac:chgData name="Gheorghe Calin (2333136)" userId="S::2333136@student.uwtsd.ac.uk::e7719340-15a5-4a36-b0d6-6cc3bcced594" providerId="AD" clId="Web-{52523869-7BCF-D6D8-2EEB-39741A6D0BBC}" dt="2025-10-05T13:39:29.278" v="152"/>
          <ac:spMkLst>
            <pc:docMk/>
            <pc:sldMk cId="869652052" sldId="265"/>
            <ac:spMk id="9" creationId="{817D949E-564D-4503-A64E-D22FA3232C29}"/>
          </ac:spMkLst>
        </pc:spChg>
        <pc:spChg chg="add del">
          <ac:chgData name="Gheorghe Calin (2333136)" userId="S::2333136@student.uwtsd.ac.uk::e7719340-15a5-4a36-b0d6-6cc3bcced594" providerId="AD" clId="Web-{52523869-7BCF-D6D8-2EEB-39741A6D0BBC}" dt="2025-10-05T13:19:25.781" v="43"/>
          <ac:spMkLst>
            <pc:docMk/>
            <pc:sldMk cId="869652052" sldId="265"/>
            <ac:spMk id="10" creationId="{A082E5AA-6E5F-4FCC-8C41-11E32F833BFC}"/>
          </ac:spMkLst>
        </pc:spChg>
        <pc:spChg chg="add del">
          <ac:chgData name="Gheorghe Calin (2333136)" userId="S::2333136@student.uwtsd.ac.uk::e7719340-15a5-4a36-b0d6-6cc3bcced594" providerId="AD" clId="Web-{52523869-7BCF-D6D8-2EEB-39741A6D0BBC}" dt="2025-10-05T13:39:29.278" v="152"/>
          <ac:spMkLst>
            <pc:docMk/>
            <pc:sldMk cId="869652052" sldId="265"/>
            <ac:spMk id="11" creationId="{92BE0106-0C20-465B-A1BE-0BAC2737B1AD}"/>
          </ac:spMkLst>
        </pc:spChg>
        <pc:spChg chg="add del">
          <ac:chgData name="Gheorghe Calin (2333136)" userId="S::2333136@student.uwtsd.ac.uk::e7719340-15a5-4a36-b0d6-6cc3bcced594" providerId="AD" clId="Web-{52523869-7BCF-D6D8-2EEB-39741A6D0BBC}" dt="2025-10-05T13:19:25.781" v="43"/>
          <ac:spMkLst>
            <pc:docMk/>
            <pc:sldMk cId="869652052" sldId="265"/>
            <ac:spMk id="12" creationId="{92BE0106-0C20-465B-A1BE-0BAC2737B1AD}"/>
          </ac:spMkLst>
        </pc:spChg>
        <pc:spChg chg="add del">
          <ac:chgData name="Gheorghe Calin (2333136)" userId="S::2333136@student.uwtsd.ac.uk::e7719340-15a5-4a36-b0d6-6cc3bcced594" providerId="AD" clId="Web-{52523869-7BCF-D6D8-2EEB-39741A6D0BBC}" dt="2025-10-05T13:39:29.278" v="152"/>
          <ac:spMkLst>
            <pc:docMk/>
            <pc:sldMk cId="869652052" sldId="265"/>
            <ac:spMk id="13" creationId="{851808AB-2943-464C-A710-F2A18D869334}"/>
          </ac:spMkLst>
        </pc:spChg>
        <pc:spChg chg="add del">
          <ac:chgData name="Gheorghe Calin (2333136)" userId="S::2333136@student.uwtsd.ac.uk::e7719340-15a5-4a36-b0d6-6cc3bcced594" providerId="AD" clId="Web-{52523869-7BCF-D6D8-2EEB-39741A6D0BBC}" dt="2025-10-05T13:19:25.781" v="43"/>
          <ac:spMkLst>
            <pc:docMk/>
            <pc:sldMk cId="869652052" sldId="265"/>
            <ac:spMk id="14" creationId="{4A3D569D-D3A6-49CA-A483-291E95DACA14}"/>
          </ac:spMkLst>
        </pc:spChg>
        <pc:graphicFrameChg chg="add mod ord">
          <ac:chgData name="Gheorghe Calin (2333136)" userId="S::2333136@student.uwtsd.ac.uk::e7719340-15a5-4a36-b0d6-6cc3bcced594" providerId="AD" clId="Web-{52523869-7BCF-D6D8-2EEB-39741A6D0BBC}" dt="2025-10-05T13:39:29.278" v="152"/>
          <ac:graphicFrameMkLst>
            <pc:docMk/>
            <pc:sldMk cId="869652052" sldId="265"/>
            <ac:graphicFrameMk id="5" creationId="{6778CE39-D2C2-4323-ECE0-8FF7D0CA7A27}"/>
          </ac:graphicFrameMkLst>
        </pc:graphicFrameChg>
        <pc:picChg chg="add del">
          <ac:chgData name="Gheorghe Calin (2333136)" userId="S::2333136@student.uwtsd.ac.uk::e7719340-15a5-4a36-b0d6-6cc3bcced594" providerId="AD" clId="Web-{52523869-7BCF-D6D8-2EEB-39741A6D0BBC}" dt="2025-10-05T13:19:25.781" v="43"/>
          <ac:picMkLst>
            <pc:docMk/>
            <pc:sldMk cId="869652052" sldId="265"/>
            <ac:picMk id="7" creationId="{46798D73-F4E1-DE4C-1FD3-CA68DF974473}"/>
          </ac:picMkLst>
        </pc:picChg>
      </pc:sldChg>
      <pc:sldChg chg="addSp delSp modSp new mod setBg modClrScheme delDesignElem chgLayout">
        <pc:chgData name="Gheorghe Calin (2333136)" userId="S::2333136@student.uwtsd.ac.uk::e7719340-15a5-4a36-b0d6-6cc3bcced594" providerId="AD" clId="Web-{52523869-7BCF-D6D8-2EEB-39741A6D0BBC}" dt="2025-10-05T13:39:29.278" v="152"/>
        <pc:sldMkLst>
          <pc:docMk/>
          <pc:sldMk cId="2418386960" sldId="266"/>
        </pc:sldMkLst>
        <pc:spChg chg="mod ord">
          <ac:chgData name="Gheorghe Calin (2333136)" userId="S::2333136@student.uwtsd.ac.uk::e7719340-15a5-4a36-b0d6-6cc3bcced594" providerId="AD" clId="Web-{52523869-7BCF-D6D8-2EEB-39741A6D0BBC}" dt="2025-10-05T13:39:29.278" v="152"/>
          <ac:spMkLst>
            <pc:docMk/>
            <pc:sldMk cId="2418386960" sldId="266"/>
            <ac:spMk id="2" creationId="{EFFDE260-2990-4D21-B27A-53A19C6273B0}"/>
          </ac:spMkLst>
        </pc:spChg>
        <pc:spChg chg="mod ord">
          <ac:chgData name="Gheorghe Calin (2333136)" userId="S::2333136@student.uwtsd.ac.uk::e7719340-15a5-4a36-b0d6-6cc3bcced594" providerId="AD" clId="Web-{52523869-7BCF-D6D8-2EEB-39741A6D0BBC}" dt="2025-10-05T13:39:29.278" v="152"/>
          <ac:spMkLst>
            <pc:docMk/>
            <pc:sldMk cId="2418386960" sldId="266"/>
            <ac:spMk id="3" creationId="{5E304C12-DA0F-F99F-2BDA-7D70AC6CF06B}"/>
          </ac:spMkLst>
        </pc:spChg>
        <pc:spChg chg="add del">
          <ac:chgData name="Gheorghe Calin (2333136)" userId="S::2333136@student.uwtsd.ac.uk::e7719340-15a5-4a36-b0d6-6cc3bcced594" providerId="AD" clId="Web-{52523869-7BCF-D6D8-2EEB-39741A6D0BBC}" dt="2025-10-05T13:39:29.278" v="152"/>
          <ac:spMkLst>
            <pc:docMk/>
            <pc:sldMk cId="2418386960" sldId="266"/>
            <ac:spMk id="10" creationId="{4065D9BE-A58D-6E8A-D4A2-5056F3C5E9CA}"/>
          </ac:spMkLst>
        </pc:spChg>
        <pc:spChg chg="add del">
          <ac:chgData name="Gheorghe Calin (2333136)" userId="S::2333136@student.uwtsd.ac.uk::e7719340-15a5-4a36-b0d6-6cc3bcced594" providerId="AD" clId="Web-{52523869-7BCF-D6D8-2EEB-39741A6D0BBC}" dt="2025-10-05T13:39:29.278" v="152"/>
          <ac:spMkLst>
            <pc:docMk/>
            <pc:sldMk cId="2418386960" sldId="266"/>
            <ac:spMk id="12" creationId="{A745E793-BC99-8991-71CD-53FFBB6A8F69}"/>
          </ac:spMkLst>
        </pc:spChg>
        <pc:picChg chg="add">
          <ac:chgData name="Gheorghe Calin (2333136)" userId="S::2333136@student.uwtsd.ac.uk::e7719340-15a5-4a36-b0d6-6cc3bcced594" providerId="AD" clId="Web-{52523869-7BCF-D6D8-2EEB-39741A6D0BBC}" dt="2025-10-05T13:22:15.299" v="62"/>
          <ac:picMkLst>
            <pc:docMk/>
            <pc:sldMk cId="2418386960" sldId="266"/>
            <ac:picMk id="7" creationId="{A3050742-2B68-4B3E-58F0-26E5BAF2B1C4}"/>
          </ac:picMkLst>
        </pc:picChg>
      </pc:sldChg>
      <pc:sldChg chg="new del">
        <pc:chgData name="Gheorghe Calin (2333136)" userId="S::2333136@student.uwtsd.ac.uk::e7719340-15a5-4a36-b0d6-6cc3bcced594" providerId="AD" clId="Web-{52523869-7BCF-D6D8-2EEB-39741A6D0BBC}" dt="2025-10-05T13:19:23.531" v="42"/>
        <pc:sldMkLst>
          <pc:docMk/>
          <pc:sldMk cId="2520930848" sldId="266"/>
        </pc:sldMkLst>
      </pc:sldChg>
      <pc:sldChg chg="addSp delSp modSp new mod setBg modClrScheme delDesignElem chgLayout">
        <pc:chgData name="Gheorghe Calin (2333136)" userId="S::2333136@student.uwtsd.ac.uk::e7719340-15a5-4a36-b0d6-6cc3bcced594" providerId="AD" clId="Web-{52523869-7BCF-D6D8-2EEB-39741A6D0BBC}" dt="2025-10-05T13:42:04.503" v="156" actId="20577"/>
        <pc:sldMkLst>
          <pc:docMk/>
          <pc:sldMk cId="2566065953" sldId="267"/>
        </pc:sldMkLst>
        <pc:spChg chg="mod ord">
          <ac:chgData name="Gheorghe Calin (2333136)" userId="S::2333136@student.uwtsd.ac.uk::e7719340-15a5-4a36-b0d6-6cc3bcced594" providerId="AD" clId="Web-{52523869-7BCF-D6D8-2EEB-39741A6D0BBC}" dt="2025-10-05T13:39:29.278" v="152"/>
          <ac:spMkLst>
            <pc:docMk/>
            <pc:sldMk cId="2566065953" sldId="267"/>
            <ac:spMk id="2" creationId="{58FB6100-F59F-76EC-D232-90CA98A6D6E8}"/>
          </ac:spMkLst>
        </pc:spChg>
        <pc:spChg chg="mod ord">
          <ac:chgData name="Gheorghe Calin (2333136)" userId="S::2333136@student.uwtsd.ac.uk::e7719340-15a5-4a36-b0d6-6cc3bcced594" providerId="AD" clId="Web-{52523869-7BCF-D6D8-2EEB-39741A6D0BBC}" dt="2025-10-05T13:42:04.503" v="156" actId="20577"/>
          <ac:spMkLst>
            <pc:docMk/>
            <pc:sldMk cId="2566065953" sldId="267"/>
            <ac:spMk id="3" creationId="{729AF120-3768-E7D8-5FB1-A4201A650774}"/>
          </ac:spMkLst>
        </pc:spChg>
        <pc:spChg chg="add del">
          <ac:chgData name="Gheorghe Calin (2333136)" userId="S::2333136@student.uwtsd.ac.uk::e7719340-15a5-4a36-b0d6-6cc3bcced594" providerId="AD" clId="Web-{52523869-7BCF-D6D8-2EEB-39741A6D0BBC}" dt="2025-10-05T13:26:40.639" v="73"/>
          <ac:spMkLst>
            <pc:docMk/>
            <pc:sldMk cId="2566065953" sldId="267"/>
            <ac:spMk id="10" creationId="{A082E5AA-6E5F-4FCC-8C41-11E32F833BFC}"/>
          </ac:spMkLst>
        </pc:spChg>
        <pc:spChg chg="add del">
          <ac:chgData name="Gheorghe Calin (2333136)" userId="S::2333136@student.uwtsd.ac.uk::e7719340-15a5-4a36-b0d6-6cc3bcced594" providerId="AD" clId="Web-{52523869-7BCF-D6D8-2EEB-39741A6D0BBC}" dt="2025-10-05T13:26:40.639" v="73"/>
          <ac:spMkLst>
            <pc:docMk/>
            <pc:sldMk cId="2566065953" sldId="267"/>
            <ac:spMk id="12" creationId="{92BE0106-0C20-465B-A1BE-0BAC2737B1AD}"/>
          </ac:spMkLst>
        </pc:spChg>
        <pc:spChg chg="add del">
          <ac:chgData name="Gheorghe Calin (2333136)" userId="S::2333136@student.uwtsd.ac.uk::e7719340-15a5-4a36-b0d6-6cc3bcced594" providerId="AD" clId="Web-{52523869-7BCF-D6D8-2EEB-39741A6D0BBC}" dt="2025-10-05T13:26:40.639" v="73"/>
          <ac:spMkLst>
            <pc:docMk/>
            <pc:sldMk cId="2566065953" sldId="267"/>
            <ac:spMk id="14" creationId="{4A3D569D-D3A6-49CA-A483-291E95DACA14}"/>
          </ac:spMkLst>
        </pc:spChg>
        <pc:spChg chg="add del">
          <ac:chgData name="Gheorghe Calin (2333136)" userId="S::2333136@student.uwtsd.ac.uk::e7719340-15a5-4a36-b0d6-6cc3bcced594" providerId="AD" clId="Web-{52523869-7BCF-D6D8-2EEB-39741A6D0BBC}" dt="2025-10-05T13:39:29.278" v="152"/>
          <ac:spMkLst>
            <pc:docMk/>
            <pc:sldMk cId="2566065953" sldId="267"/>
            <ac:spMk id="16" creationId="{4065D9BE-A58D-6E8A-D4A2-5056F3C5E9CA}"/>
          </ac:spMkLst>
        </pc:spChg>
        <pc:spChg chg="add del">
          <ac:chgData name="Gheorghe Calin (2333136)" userId="S::2333136@student.uwtsd.ac.uk::e7719340-15a5-4a36-b0d6-6cc3bcced594" providerId="AD" clId="Web-{52523869-7BCF-D6D8-2EEB-39741A6D0BBC}" dt="2025-10-05T13:39:29.278" v="152"/>
          <ac:spMkLst>
            <pc:docMk/>
            <pc:sldMk cId="2566065953" sldId="267"/>
            <ac:spMk id="17" creationId="{A745E793-BC99-8991-71CD-53FFBB6A8F69}"/>
          </ac:spMkLst>
        </pc:spChg>
        <pc:picChg chg="add del">
          <ac:chgData name="Gheorghe Calin (2333136)" userId="S::2333136@student.uwtsd.ac.uk::e7719340-15a5-4a36-b0d6-6cc3bcced594" providerId="AD" clId="Web-{52523869-7BCF-D6D8-2EEB-39741A6D0BBC}" dt="2025-10-05T13:26:40.639" v="73"/>
          <ac:picMkLst>
            <pc:docMk/>
            <pc:sldMk cId="2566065953" sldId="267"/>
            <ac:picMk id="7" creationId="{F673EC98-D228-7FFE-1FBE-0E7386F94F1D}"/>
          </ac:picMkLst>
        </pc:picChg>
        <pc:picChg chg="add">
          <ac:chgData name="Gheorghe Calin (2333136)" userId="S::2333136@student.uwtsd.ac.uk::e7719340-15a5-4a36-b0d6-6cc3bcced594" providerId="AD" clId="Web-{52523869-7BCF-D6D8-2EEB-39741A6D0BBC}" dt="2025-10-05T13:26:40.655" v="74"/>
          <ac:picMkLst>
            <pc:docMk/>
            <pc:sldMk cId="2566065953" sldId="267"/>
            <ac:picMk id="18" creationId="{97339768-53D2-B09E-CAB9-7469179CE19F}"/>
          </ac:picMkLst>
        </pc:picChg>
      </pc:sldChg>
      <pc:sldChg chg="addSp modSp new mod setBg">
        <pc:chgData name="Gheorghe Calin (2333136)" userId="S::2333136@student.uwtsd.ac.uk::e7719340-15a5-4a36-b0d6-6cc3bcced594" providerId="AD" clId="Web-{52523869-7BCF-D6D8-2EEB-39741A6D0BBC}" dt="2025-10-05T14:03:25.537" v="182" actId="20577"/>
        <pc:sldMkLst>
          <pc:docMk/>
          <pc:sldMk cId="1997344648" sldId="268"/>
        </pc:sldMkLst>
        <pc:spChg chg="mod">
          <ac:chgData name="Gheorghe Calin (2333136)" userId="S::2333136@student.uwtsd.ac.uk::e7719340-15a5-4a36-b0d6-6cc3bcced594" providerId="AD" clId="Web-{52523869-7BCF-D6D8-2EEB-39741A6D0BBC}" dt="2025-10-05T14:03:25.537" v="182" actId="20577"/>
          <ac:spMkLst>
            <pc:docMk/>
            <pc:sldMk cId="1997344648" sldId="268"/>
            <ac:spMk id="2" creationId="{FDB1AB8C-615D-E782-6DEB-214408B7818A}"/>
          </ac:spMkLst>
        </pc:spChg>
        <pc:spChg chg="mod">
          <ac:chgData name="Gheorghe Calin (2333136)" userId="S::2333136@student.uwtsd.ac.uk::e7719340-15a5-4a36-b0d6-6cc3bcced594" providerId="AD" clId="Web-{52523869-7BCF-D6D8-2EEB-39741A6D0BBC}" dt="2025-10-05T14:02:03.191" v="176"/>
          <ac:spMkLst>
            <pc:docMk/>
            <pc:sldMk cId="1997344648" sldId="268"/>
            <ac:spMk id="3" creationId="{5080C06B-5400-85F7-C04B-598F81B8F71F}"/>
          </ac:spMkLst>
        </pc:spChg>
        <pc:spChg chg="add">
          <ac:chgData name="Gheorghe Calin (2333136)" userId="S::2333136@student.uwtsd.ac.uk::e7719340-15a5-4a36-b0d6-6cc3bcced594" providerId="AD" clId="Web-{52523869-7BCF-D6D8-2EEB-39741A6D0BBC}" dt="2025-10-05T14:02:03.191" v="176"/>
          <ac:spMkLst>
            <pc:docMk/>
            <pc:sldMk cId="1997344648" sldId="268"/>
            <ac:spMk id="10" creationId="{4065D9BE-A58D-6E8A-D4A2-5056F3C5E9CA}"/>
          </ac:spMkLst>
        </pc:spChg>
        <pc:spChg chg="add">
          <ac:chgData name="Gheorghe Calin (2333136)" userId="S::2333136@student.uwtsd.ac.uk::e7719340-15a5-4a36-b0d6-6cc3bcced594" providerId="AD" clId="Web-{52523869-7BCF-D6D8-2EEB-39741A6D0BBC}" dt="2025-10-05T14:02:03.191" v="176"/>
          <ac:spMkLst>
            <pc:docMk/>
            <pc:sldMk cId="1997344648" sldId="268"/>
            <ac:spMk id="12" creationId="{A745E793-BC99-8991-71CD-53FFBB6A8F69}"/>
          </ac:spMkLst>
        </pc:spChg>
        <pc:picChg chg="add mod">
          <ac:chgData name="Gheorghe Calin (2333136)" userId="S::2333136@student.uwtsd.ac.uk::e7719340-15a5-4a36-b0d6-6cc3bcced594" providerId="AD" clId="Web-{52523869-7BCF-D6D8-2EEB-39741A6D0BBC}" dt="2025-10-05T14:02:07.473" v="178" actId="1076"/>
          <ac:picMkLst>
            <pc:docMk/>
            <pc:sldMk cId="1997344648" sldId="268"/>
            <ac:picMk id="7" creationId="{37D700F1-3CF1-F252-9EC1-9A361DE5854D}"/>
          </ac:picMkLst>
        </pc:picChg>
      </pc:sldChg>
      <pc:sldChg chg="addSp modSp new mod setBg">
        <pc:chgData name="Gheorghe Calin (2333136)" userId="S::2333136@student.uwtsd.ac.uk::e7719340-15a5-4a36-b0d6-6cc3bcced594" providerId="AD" clId="Web-{52523869-7BCF-D6D8-2EEB-39741A6D0BBC}" dt="2025-10-05T14:04:23.179" v="197"/>
        <pc:sldMkLst>
          <pc:docMk/>
          <pc:sldMk cId="1013503836" sldId="269"/>
        </pc:sldMkLst>
        <pc:spChg chg="mod">
          <ac:chgData name="Gheorghe Calin (2333136)" userId="S::2333136@student.uwtsd.ac.uk::e7719340-15a5-4a36-b0d6-6cc3bcced594" providerId="AD" clId="Web-{52523869-7BCF-D6D8-2EEB-39741A6D0BBC}" dt="2025-10-05T14:04:23.179" v="197"/>
          <ac:spMkLst>
            <pc:docMk/>
            <pc:sldMk cId="1013503836" sldId="269"/>
            <ac:spMk id="2" creationId="{C57E048B-23D5-1483-A896-1BF2929C1F0B}"/>
          </ac:spMkLst>
        </pc:spChg>
        <pc:spChg chg="mod">
          <ac:chgData name="Gheorghe Calin (2333136)" userId="S::2333136@student.uwtsd.ac.uk::e7719340-15a5-4a36-b0d6-6cc3bcced594" providerId="AD" clId="Web-{52523869-7BCF-D6D8-2EEB-39741A6D0BBC}" dt="2025-10-05T14:04:23.179" v="197"/>
          <ac:spMkLst>
            <pc:docMk/>
            <pc:sldMk cId="1013503836" sldId="269"/>
            <ac:spMk id="3" creationId="{915EC6C3-69A5-F7BA-8939-765E1FA60AAD}"/>
          </ac:spMkLst>
        </pc:spChg>
        <pc:spChg chg="add">
          <ac:chgData name="Gheorghe Calin (2333136)" userId="S::2333136@student.uwtsd.ac.uk::e7719340-15a5-4a36-b0d6-6cc3bcced594" providerId="AD" clId="Web-{52523869-7BCF-D6D8-2EEB-39741A6D0BBC}" dt="2025-10-05T14:04:23.179" v="197"/>
          <ac:spMkLst>
            <pc:docMk/>
            <pc:sldMk cId="1013503836" sldId="269"/>
            <ac:spMk id="10" creationId="{9EE42DCE-4A4F-44C4-84E5-261B3BEEF1DA}"/>
          </ac:spMkLst>
        </pc:spChg>
        <pc:spChg chg="add">
          <ac:chgData name="Gheorghe Calin (2333136)" userId="S::2333136@student.uwtsd.ac.uk::e7719340-15a5-4a36-b0d6-6cc3bcced594" providerId="AD" clId="Web-{52523869-7BCF-D6D8-2EEB-39741A6D0BBC}" dt="2025-10-05T14:04:23.179" v="197"/>
          <ac:spMkLst>
            <pc:docMk/>
            <pc:sldMk cId="1013503836" sldId="269"/>
            <ac:spMk id="12" creationId="{887F59F2-5FBC-40CD-AD35-376AECE49EA6}"/>
          </ac:spMkLst>
        </pc:spChg>
        <pc:picChg chg="add">
          <ac:chgData name="Gheorghe Calin (2333136)" userId="S::2333136@student.uwtsd.ac.uk::e7719340-15a5-4a36-b0d6-6cc3bcced594" providerId="AD" clId="Web-{52523869-7BCF-D6D8-2EEB-39741A6D0BBC}" dt="2025-10-05T14:04:23.179" v="197"/>
          <ac:picMkLst>
            <pc:docMk/>
            <pc:sldMk cId="1013503836" sldId="269"/>
            <ac:picMk id="7" creationId="{B8007BFD-7E5F-ADA4-C8D1-65570D834AF0}"/>
          </ac:picMkLst>
        </pc:picChg>
      </pc:sldChg>
      <pc:sldMasterChg chg="add del addSldLayout delSldLayout">
        <pc:chgData name="Gheorghe Calin (2333136)" userId="S::2333136@student.uwtsd.ac.uk::e7719340-15a5-4a36-b0d6-6cc3bcced594" providerId="AD" clId="Web-{52523869-7BCF-D6D8-2EEB-39741A6D0BBC}" dt="2025-10-05T13:39:29.278" v="152"/>
        <pc:sldMasterMkLst>
          <pc:docMk/>
          <pc:sldMasterMk cId="133824173" sldId="2147483672"/>
        </pc:sldMasterMkLst>
        <pc:sldLayoutChg chg="add del">
          <pc:chgData name="Gheorghe Calin (2333136)" userId="S::2333136@student.uwtsd.ac.uk::e7719340-15a5-4a36-b0d6-6cc3bcced594" providerId="AD" clId="Web-{52523869-7BCF-D6D8-2EEB-39741A6D0BBC}" dt="2025-10-05T13:39:29.278" v="152"/>
          <pc:sldLayoutMkLst>
            <pc:docMk/>
            <pc:sldMasterMk cId="133824173" sldId="2147483672"/>
            <pc:sldLayoutMk cId="1896325778" sldId="2147483673"/>
          </pc:sldLayoutMkLst>
        </pc:sldLayoutChg>
        <pc:sldLayoutChg chg="add del">
          <pc:chgData name="Gheorghe Calin (2333136)" userId="S::2333136@student.uwtsd.ac.uk::e7719340-15a5-4a36-b0d6-6cc3bcced594" providerId="AD" clId="Web-{52523869-7BCF-D6D8-2EEB-39741A6D0BBC}" dt="2025-10-05T13:39:29.278" v="152"/>
          <pc:sldLayoutMkLst>
            <pc:docMk/>
            <pc:sldMasterMk cId="133824173" sldId="2147483672"/>
            <pc:sldLayoutMk cId="4105366116" sldId="2147483674"/>
          </pc:sldLayoutMkLst>
        </pc:sldLayoutChg>
        <pc:sldLayoutChg chg="add del">
          <pc:chgData name="Gheorghe Calin (2333136)" userId="S::2333136@student.uwtsd.ac.uk::e7719340-15a5-4a36-b0d6-6cc3bcced594" providerId="AD" clId="Web-{52523869-7BCF-D6D8-2EEB-39741A6D0BBC}" dt="2025-10-05T13:39:29.278" v="152"/>
          <pc:sldLayoutMkLst>
            <pc:docMk/>
            <pc:sldMasterMk cId="133824173" sldId="2147483672"/>
            <pc:sldLayoutMk cId="678258474" sldId="2147483675"/>
          </pc:sldLayoutMkLst>
        </pc:sldLayoutChg>
        <pc:sldLayoutChg chg="add del">
          <pc:chgData name="Gheorghe Calin (2333136)" userId="S::2333136@student.uwtsd.ac.uk::e7719340-15a5-4a36-b0d6-6cc3bcced594" providerId="AD" clId="Web-{52523869-7BCF-D6D8-2EEB-39741A6D0BBC}" dt="2025-10-05T13:39:29.278" v="152"/>
          <pc:sldLayoutMkLst>
            <pc:docMk/>
            <pc:sldMasterMk cId="133824173" sldId="2147483672"/>
            <pc:sldLayoutMk cId="1770443194" sldId="2147483676"/>
          </pc:sldLayoutMkLst>
        </pc:sldLayoutChg>
        <pc:sldLayoutChg chg="add del">
          <pc:chgData name="Gheorghe Calin (2333136)" userId="S::2333136@student.uwtsd.ac.uk::e7719340-15a5-4a36-b0d6-6cc3bcced594" providerId="AD" clId="Web-{52523869-7BCF-D6D8-2EEB-39741A6D0BBC}" dt="2025-10-05T13:39:29.278" v="152"/>
          <pc:sldLayoutMkLst>
            <pc:docMk/>
            <pc:sldMasterMk cId="133824173" sldId="2147483672"/>
            <pc:sldLayoutMk cId="1075922405" sldId="2147483677"/>
          </pc:sldLayoutMkLst>
        </pc:sldLayoutChg>
        <pc:sldLayoutChg chg="add del">
          <pc:chgData name="Gheorghe Calin (2333136)" userId="S::2333136@student.uwtsd.ac.uk::e7719340-15a5-4a36-b0d6-6cc3bcced594" providerId="AD" clId="Web-{52523869-7BCF-D6D8-2EEB-39741A6D0BBC}" dt="2025-10-05T13:39:29.278" v="152"/>
          <pc:sldLayoutMkLst>
            <pc:docMk/>
            <pc:sldMasterMk cId="133824173" sldId="2147483672"/>
            <pc:sldLayoutMk cId="4020929444" sldId="2147483678"/>
          </pc:sldLayoutMkLst>
        </pc:sldLayoutChg>
        <pc:sldLayoutChg chg="add del">
          <pc:chgData name="Gheorghe Calin (2333136)" userId="S::2333136@student.uwtsd.ac.uk::e7719340-15a5-4a36-b0d6-6cc3bcced594" providerId="AD" clId="Web-{52523869-7BCF-D6D8-2EEB-39741A6D0BBC}" dt="2025-10-05T13:39:29.278" v="152"/>
          <pc:sldLayoutMkLst>
            <pc:docMk/>
            <pc:sldMasterMk cId="133824173" sldId="2147483672"/>
            <pc:sldLayoutMk cId="654689969" sldId="2147483679"/>
          </pc:sldLayoutMkLst>
        </pc:sldLayoutChg>
        <pc:sldLayoutChg chg="add del">
          <pc:chgData name="Gheorghe Calin (2333136)" userId="S::2333136@student.uwtsd.ac.uk::e7719340-15a5-4a36-b0d6-6cc3bcced594" providerId="AD" clId="Web-{52523869-7BCF-D6D8-2EEB-39741A6D0BBC}" dt="2025-10-05T13:39:29.278" v="152"/>
          <pc:sldLayoutMkLst>
            <pc:docMk/>
            <pc:sldMasterMk cId="133824173" sldId="2147483672"/>
            <pc:sldLayoutMk cId="4116331269" sldId="2147483680"/>
          </pc:sldLayoutMkLst>
        </pc:sldLayoutChg>
        <pc:sldLayoutChg chg="add del">
          <pc:chgData name="Gheorghe Calin (2333136)" userId="S::2333136@student.uwtsd.ac.uk::e7719340-15a5-4a36-b0d6-6cc3bcced594" providerId="AD" clId="Web-{52523869-7BCF-D6D8-2EEB-39741A6D0BBC}" dt="2025-10-05T13:39:29.278" v="152"/>
          <pc:sldLayoutMkLst>
            <pc:docMk/>
            <pc:sldMasterMk cId="133824173" sldId="2147483672"/>
            <pc:sldLayoutMk cId="1939628443" sldId="2147483681"/>
          </pc:sldLayoutMkLst>
        </pc:sldLayoutChg>
        <pc:sldLayoutChg chg="add del">
          <pc:chgData name="Gheorghe Calin (2333136)" userId="S::2333136@student.uwtsd.ac.uk::e7719340-15a5-4a36-b0d6-6cc3bcced594" providerId="AD" clId="Web-{52523869-7BCF-D6D8-2EEB-39741A6D0BBC}" dt="2025-10-05T13:39:29.278" v="152"/>
          <pc:sldLayoutMkLst>
            <pc:docMk/>
            <pc:sldMasterMk cId="133824173" sldId="2147483672"/>
            <pc:sldLayoutMk cId="843041020" sldId="2147483682"/>
          </pc:sldLayoutMkLst>
        </pc:sldLayoutChg>
        <pc:sldLayoutChg chg="add del">
          <pc:chgData name="Gheorghe Calin (2333136)" userId="S::2333136@student.uwtsd.ac.uk::e7719340-15a5-4a36-b0d6-6cc3bcced594" providerId="AD" clId="Web-{52523869-7BCF-D6D8-2EEB-39741A6D0BBC}" dt="2025-10-05T13:39:29.278" v="152"/>
          <pc:sldLayoutMkLst>
            <pc:docMk/>
            <pc:sldMasterMk cId="133824173" sldId="2147483672"/>
            <pc:sldLayoutMk cId="3169856015" sldId="2147483683"/>
          </pc:sldLayoutMkLst>
        </pc:sldLayoutChg>
      </pc:sldMasterChg>
      <pc:sldMasterChg chg="add del addSldLayout delSldLayout modSldLayout">
        <pc:chgData name="Gheorghe Calin (2333136)" userId="S::2333136@student.uwtsd.ac.uk::e7719340-15a5-4a36-b0d6-6cc3bcced594" providerId="AD" clId="Web-{52523869-7BCF-D6D8-2EEB-39741A6D0BBC}" dt="2025-10-05T13:39:29.278" v="152"/>
        <pc:sldMasterMkLst>
          <pc:docMk/>
          <pc:sldMasterMk cId="1714937945" sldId="2147483684"/>
        </pc:sldMasterMkLst>
        <pc:sldLayoutChg chg="add del mod replId">
          <pc:chgData name="Gheorghe Calin (2333136)" userId="S::2333136@student.uwtsd.ac.uk::e7719340-15a5-4a36-b0d6-6cc3bcced594" providerId="AD" clId="Web-{52523869-7BCF-D6D8-2EEB-39741A6D0BBC}" dt="2025-10-05T13:39:29.278" v="152"/>
          <pc:sldLayoutMkLst>
            <pc:docMk/>
            <pc:sldMasterMk cId="1714937945" sldId="2147483684"/>
            <pc:sldLayoutMk cId="1211440533" sldId="2147483685"/>
          </pc:sldLayoutMkLst>
        </pc:sldLayoutChg>
        <pc:sldLayoutChg chg="add del mod replId">
          <pc:chgData name="Gheorghe Calin (2333136)" userId="S::2333136@student.uwtsd.ac.uk::e7719340-15a5-4a36-b0d6-6cc3bcced594" providerId="AD" clId="Web-{52523869-7BCF-D6D8-2EEB-39741A6D0BBC}" dt="2025-10-05T13:39:29.278" v="152"/>
          <pc:sldLayoutMkLst>
            <pc:docMk/>
            <pc:sldMasterMk cId="1714937945" sldId="2147483684"/>
            <pc:sldLayoutMk cId="739475560" sldId="2147483686"/>
          </pc:sldLayoutMkLst>
        </pc:sldLayoutChg>
        <pc:sldLayoutChg chg="add del mod replId">
          <pc:chgData name="Gheorghe Calin (2333136)" userId="S::2333136@student.uwtsd.ac.uk::e7719340-15a5-4a36-b0d6-6cc3bcced594" providerId="AD" clId="Web-{52523869-7BCF-D6D8-2EEB-39741A6D0BBC}" dt="2025-10-05T13:39:29.278" v="152"/>
          <pc:sldLayoutMkLst>
            <pc:docMk/>
            <pc:sldMasterMk cId="1714937945" sldId="2147483684"/>
            <pc:sldLayoutMk cId="4172976795" sldId="2147483687"/>
          </pc:sldLayoutMkLst>
        </pc:sldLayoutChg>
        <pc:sldLayoutChg chg="add del mod replId">
          <pc:chgData name="Gheorghe Calin (2333136)" userId="S::2333136@student.uwtsd.ac.uk::e7719340-15a5-4a36-b0d6-6cc3bcced594" providerId="AD" clId="Web-{52523869-7BCF-D6D8-2EEB-39741A6D0BBC}" dt="2025-10-05T13:39:29.278" v="152"/>
          <pc:sldLayoutMkLst>
            <pc:docMk/>
            <pc:sldMasterMk cId="1714937945" sldId="2147483684"/>
            <pc:sldLayoutMk cId="442394525" sldId="2147483688"/>
          </pc:sldLayoutMkLst>
        </pc:sldLayoutChg>
        <pc:sldLayoutChg chg="add del mod replId">
          <pc:chgData name="Gheorghe Calin (2333136)" userId="S::2333136@student.uwtsd.ac.uk::e7719340-15a5-4a36-b0d6-6cc3bcced594" providerId="AD" clId="Web-{52523869-7BCF-D6D8-2EEB-39741A6D0BBC}" dt="2025-10-05T13:39:29.278" v="152"/>
          <pc:sldLayoutMkLst>
            <pc:docMk/>
            <pc:sldMasterMk cId="1714937945" sldId="2147483684"/>
            <pc:sldLayoutMk cId="2040494671" sldId="2147483689"/>
          </pc:sldLayoutMkLst>
        </pc:sldLayoutChg>
        <pc:sldLayoutChg chg="add del mod replId">
          <pc:chgData name="Gheorghe Calin (2333136)" userId="S::2333136@student.uwtsd.ac.uk::e7719340-15a5-4a36-b0d6-6cc3bcced594" providerId="AD" clId="Web-{52523869-7BCF-D6D8-2EEB-39741A6D0BBC}" dt="2025-10-05T13:39:29.278" v="152"/>
          <pc:sldLayoutMkLst>
            <pc:docMk/>
            <pc:sldMasterMk cId="1714937945" sldId="2147483684"/>
            <pc:sldLayoutMk cId="565173213" sldId="2147483690"/>
          </pc:sldLayoutMkLst>
        </pc:sldLayoutChg>
        <pc:sldLayoutChg chg="add del mod replId">
          <pc:chgData name="Gheorghe Calin (2333136)" userId="S::2333136@student.uwtsd.ac.uk::e7719340-15a5-4a36-b0d6-6cc3bcced594" providerId="AD" clId="Web-{52523869-7BCF-D6D8-2EEB-39741A6D0BBC}" dt="2025-10-05T13:39:29.278" v="152"/>
          <pc:sldLayoutMkLst>
            <pc:docMk/>
            <pc:sldMasterMk cId="1714937945" sldId="2147483684"/>
            <pc:sldLayoutMk cId="30816792" sldId="2147483691"/>
          </pc:sldLayoutMkLst>
        </pc:sldLayoutChg>
        <pc:sldLayoutChg chg="add del mod replId">
          <pc:chgData name="Gheorghe Calin (2333136)" userId="S::2333136@student.uwtsd.ac.uk::e7719340-15a5-4a36-b0d6-6cc3bcced594" providerId="AD" clId="Web-{52523869-7BCF-D6D8-2EEB-39741A6D0BBC}" dt="2025-10-05T13:39:29.278" v="152"/>
          <pc:sldLayoutMkLst>
            <pc:docMk/>
            <pc:sldMasterMk cId="1714937945" sldId="2147483684"/>
            <pc:sldLayoutMk cId="4280963614" sldId="2147483692"/>
          </pc:sldLayoutMkLst>
        </pc:sldLayoutChg>
        <pc:sldLayoutChg chg="add del mod replId">
          <pc:chgData name="Gheorghe Calin (2333136)" userId="S::2333136@student.uwtsd.ac.uk::e7719340-15a5-4a36-b0d6-6cc3bcced594" providerId="AD" clId="Web-{52523869-7BCF-D6D8-2EEB-39741A6D0BBC}" dt="2025-10-05T13:39:29.278" v="152"/>
          <pc:sldLayoutMkLst>
            <pc:docMk/>
            <pc:sldMasterMk cId="1714937945" sldId="2147483684"/>
            <pc:sldLayoutMk cId="2343881940" sldId="2147483693"/>
          </pc:sldLayoutMkLst>
        </pc:sldLayoutChg>
        <pc:sldLayoutChg chg="add del mod replId">
          <pc:chgData name="Gheorghe Calin (2333136)" userId="S::2333136@student.uwtsd.ac.uk::e7719340-15a5-4a36-b0d6-6cc3bcced594" providerId="AD" clId="Web-{52523869-7BCF-D6D8-2EEB-39741A6D0BBC}" dt="2025-10-05T13:39:29.278" v="152"/>
          <pc:sldLayoutMkLst>
            <pc:docMk/>
            <pc:sldMasterMk cId="1714937945" sldId="2147483684"/>
            <pc:sldLayoutMk cId="3870999106" sldId="2147483694"/>
          </pc:sldLayoutMkLst>
        </pc:sldLayoutChg>
        <pc:sldLayoutChg chg="add del mod replId">
          <pc:chgData name="Gheorghe Calin (2333136)" userId="S::2333136@student.uwtsd.ac.uk::e7719340-15a5-4a36-b0d6-6cc3bcced594" providerId="AD" clId="Web-{52523869-7BCF-D6D8-2EEB-39741A6D0BBC}" dt="2025-10-05T13:39:29.278" v="152"/>
          <pc:sldLayoutMkLst>
            <pc:docMk/>
            <pc:sldMasterMk cId="1714937945" sldId="2147483684"/>
            <pc:sldLayoutMk cId="268130978" sldId="2147483695"/>
          </pc:sldLayoutMkLst>
        </pc:sldLayoutChg>
      </pc:sldMasterChg>
      <pc:sldMasterChg chg="add del addSldLayout delSldLayout modSldLayout">
        <pc:chgData name="Gheorghe Calin (2333136)" userId="S::2333136@student.uwtsd.ac.uk::e7719340-15a5-4a36-b0d6-6cc3bcced594" providerId="AD" clId="Web-{52523869-7BCF-D6D8-2EEB-39741A6D0BBC}" dt="2025-10-05T13:39:26.950" v="151"/>
        <pc:sldMasterMkLst>
          <pc:docMk/>
          <pc:sldMasterMk cId="324524536" sldId="2147483696"/>
        </pc:sldMasterMkLst>
        <pc:sldLayoutChg chg="add del mod replId">
          <pc:chgData name="Gheorghe Calin (2333136)" userId="S::2333136@student.uwtsd.ac.uk::e7719340-15a5-4a36-b0d6-6cc3bcced594" providerId="AD" clId="Web-{52523869-7BCF-D6D8-2EEB-39741A6D0BBC}" dt="2025-10-05T13:39:26.950" v="151"/>
          <pc:sldLayoutMkLst>
            <pc:docMk/>
            <pc:sldMasterMk cId="324524536" sldId="2147483696"/>
            <pc:sldLayoutMk cId="1300008607" sldId="2147483697"/>
          </pc:sldLayoutMkLst>
        </pc:sldLayoutChg>
        <pc:sldLayoutChg chg="add del mod replId">
          <pc:chgData name="Gheorghe Calin (2333136)" userId="S::2333136@student.uwtsd.ac.uk::e7719340-15a5-4a36-b0d6-6cc3bcced594" providerId="AD" clId="Web-{52523869-7BCF-D6D8-2EEB-39741A6D0BBC}" dt="2025-10-05T13:39:26.950" v="151"/>
          <pc:sldLayoutMkLst>
            <pc:docMk/>
            <pc:sldMasterMk cId="324524536" sldId="2147483696"/>
            <pc:sldLayoutMk cId="2112284861" sldId="2147483698"/>
          </pc:sldLayoutMkLst>
        </pc:sldLayoutChg>
        <pc:sldLayoutChg chg="add del mod replId">
          <pc:chgData name="Gheorghe Calin (2333136)" userId="S::2333136@student.uwtsd.ac.uk::e7719340-15a5-4a36-b0d6-6cc3bcced594" providerId="AD" clId="Web-{52523869-7BCF-D6D8-2EEB-39741A6D0BBC}" dt="2025-10-05T13:39:26.950" v="151"/>
          <pc:sldLayoutMkLst>
            <pc:docMk/>
            <pc:sldMasterMk cId="324524536" sldId="2147483696"/>
            <pc:sldLayoutMk cId="2322340697" sldId="2147483699"/>
          </pc:sldLayoutMkLst>
        </pc:sldLayoutChg>
        <pc:sldLayoutChg chg="add del mod replId">
          <pc:chgData name="Gheorghe Calin (2333136)" userId="S::2333136@student.uwtsd.ac.uk::e7719340-15a5-4a36-b0d6-6cc3bcced594" providerId="AD" clId="Web-{52523869-7BCF-D6D8-2EEB-39741A6D0BBC}" dt="2025-10-05T13:39:26.950" v="151"/>
          <pc:sldLayoutMkLst>
            <pc:docMk/>
            <pc:sldMasterMk cId="324524536" sldId="2147483696"/>
            <pc:sldLayoutMk cId="1431538792" sldId="2147483700"/>
          </pc:sldLayoutMkLst>
        </pc:sldLayoutChg>
        <pc:sldLayoutChg chg="add del mod replId">
          <pc:chgData name="Gheorghe Calin (2333136)" userId="S::2333136@student.uwtsd.ac.uk::e7719340-15a5-4a36-b0d6-6cc3bcced594" providerId="AD" clId="Web-{52523869-7BCF-D6D8-2EEB-39741A6D0BBC}" dt="2025-10-05T13:39:26.950" v="151"/>
          <pc:sldLayoutMkLst>
            <pc:docMk/>
            <pc:sldMasterMk cId="324524536" sldId="2147483696"/>
            <pc:sldLayoutMk cId="654488489" sldId="2147483701"/>
          </pc:sldLayoutMkLst>
        </pc:sldLayoutChg>
        <pc:sldLayoutChg chg="add del mod replId">
          <pc:chgData name="Gheorghe Calin (2333136)" userId="S::2333136@student.uwtsd.ac.uk::e7719340-15a5-4a36-b0d6-6cc3bcced594" providerId="AD" clId="Web-{52523869-7BCF-D6D8-2EEB-39741A6D0BBC}" dt="2025-10-05T13:39:26.950" v="151"/>
          <pc:sldLayoutMkLst>
            <pc:docMk/>
            <pc:sldMasterMk cId="324524536" sldId="2147483696"/>
            <pc:sldLayoutMk cId="3191369370" sldId="2147483702"/>
          </pc:sldLayoutMkLst>
        </pc:sldLayoutChg>
        <pc:sldLayoutChg chg="add del mod replId">
          <pc:chgData name="Gheorghe Calin (2333136)" userId="S::2333136@student.uwtsd.ac.uk::e7719340-15a5-4a36-b0d6-6cc3bcced594" providerId="AD" clId="Web-{52523869-7BCF-D6D8-2EEB-39741A6D0BBC}" dt="2025-10-05T13:39:26.950" v="151"/>
          <pc:sldLayoutMkLst>
            <pc:docMk/>
            <pc:sldMasterMk cId="324524536" sldId="2147483696"/>
            <pc:sldLayoutMk cId="3333482454" sldId="2147483703"/>
          </pc:sldLayoutMkLst>
        </pc:sldLayoutChg>
        <pc:sldLayoutChg chg="add del mod replId">
          <pc:chgData name="Gheorghe Calin (2333136)" userId="S::2333136@student.uwtsd.ac.uk::e7719340-15a5-4a36-b0d6-6cc3bcced594" providerId="AD" clId="Web-{52523869-7BCF-D6D8-2EEB-39741A6D0BBC}" dt="2025-10-05T13:39:26.950" v="151"/>
          <pc:sldLayoutMkLst>
            <pc:docMk/>
            <pc:sldMasterMk cId="324524536" sldId="2147483696"/>
            <pc:sldLayoutMk cId="3417707060" sldId="2147483704"/>
          </pc:sldLayoutMkLst>
        </pc:sldLayoutChg>
        <pc:sldLayoutChg chg="add del mod replId">
          <pc:chgData name="Gheorghe Calin (2333136)" userId="S::2333136@student.uwtsd.ac.uk::e7719340-15a5-4a36-b0d6-6cc3bcced594" providerId="AD" clId="Web-{52523869-7BCF-D6D8-2EEB-39741A6D0BBC}" dt="2025-10-05T13:39:26.950" v="151"/>
          <pc:sldLayoutMkLst>
            <pc:docMk/>
            <pc:sldMasterMk cId="324524536" sldId="2147483696"/>
            <pc:sldLayoutMk cId="8039036" sldId="2147483705"/>
          </pc:sldLayoutMkLst>
        </pc:sldLayoutChg>
        <pc:sldLayoutChg chg="add del mod replId">
          <pc:chgData name="Gheorghe Calin (2333136)" userId="S::2333136@student.uwtsd.ac.uk::e7719340-15a5-4a36-b0d6-6cc3bcced594" providerId="AD" clId="Web-{52523869-7BCF-D6D8-2EEB-39741A6D0BBC}" dt="2025-10-05T13:39:26.950" v="151"/>
          <pc:sldLayoutMkLst>
            <pc:docMk/>
            <pc:sldMasterMk cId="324524536" sldId="2147483696"/>
            <pc:sldLayoutMk cId="3191588837" sldId="2147483706"/>
          </pc:sldLayoutMkLst>
        </pc:sldLayoutChg>
        <pc:sldLayoutChg chg="add del mod replId">
          <pc:chgData name="Gheorghe Calin (2333136)" userId="S::2333136@student.uwtsd.ac.uk::e7719340-15a5-4a36-b0d6-6cc3bcced594" providerId="AD" clId="Web-{52523869-7BCF-D6D8-2EEB-39741A6D0BBC}" dt="2025-10-05T13:39:26.950" v="151"/>
          <pc:sldLayoutMkLst>
            <pc:docMk/>
            <pc:sldMasterMk cId="324524536" sldId="2147483696"/>
            <pc:sldLayoutMk cId="1280153144" sldId="2147483707"/>
          </pc:sldLayoutMkLst>
        </pc:sldLayoutChg>
      </pc:sldMasterChg>
      <pc:sldMasterChg chg="add del addSldLayout delSldLayout modSldLayout">
        <pc:chgData name="Gheorghe Calin (2333136)" userId="S::2333136@student.uwtsd.ac.uk::e7719340-15a5-4a36-b0d6-6cc3bcced594" providerId="AD" clId="Web-{52523869-7BCF-D6D8-2EEB-39741A6D0BBC}" dt="2025-10-05T13:39:24.763" v="150"/>
        <pc:sldMasterMkLst>
          <pc:docMk/>
          <pc:sldMasterMk cId="966821123" sldId="2147483708"/>
        </pc:sldMasterMkLst>
        <pc:sldLayoutChg chg="add del mod replId">
          <pc:chgData name="Gheorghe Calin (2333136)" userId="S::2333136@student.uwtsd.ac.uk::e7719340-15a5-4a36-b0d6-6cc3bcced594" providerId="AD" clId="Web-{52523869-7BCF-D6D8-2EEB-39741A6D0BBC}" dt="2025-10-05T13:39:24.763" v="150"/>
          <pc:sldLayoutMkLst>
            <pc:docMk/>
            <pc:sldMasterMk cId="966821123" sldId="2147483708"/>
            <pc:sldLayoutMk cId="2625716230" sldId="2147483709"/>
          </pc:sldLayoutMkLst>
        </pc:sldLayoutChg>
        <pc:sldLayoutChg chg="add del mod replId">
          <pc:chgData name="Gheorghe Calin (2333136)" userId="S::2333136@student.uwtsd.ac.uk::e7719340-15a5-4a36-b0d6-6cc3bcced594" providerId="AD" clId="Web-{52523869-7BCF-D6D8-2EEB-39741A6D0BBC}" dt="2025-10-05T13:39:24.763" v="150"/>
          <pc:sldLayoutMkLst>
            <pc:docMk/>
            <pc:sldMasterMk cId="966821123" sldId="2147483708"/>
            <pc:sldLayoutMk cId="3616813129" sldId="2147483710"/>
          </pc:sldLayoutMkLst>
        </pc:sldLayoutChg>
        <pc:sldLayoutChg chg="add del mod replId">
          <pc:chgData name="Gheorghe Calin (2333136)" userId="S::2333136@student.uwtsd.ac.uk::e7719340-15a5-4a36-b0d6-6cc3bcced594" providerId="AD" clId="Web-{52523869-7BCF-D6D8-2EEB-39741A6D0BBC}" dt="2025-10-05T13:39:24.763" v="150"/>
          <pc:sldLayoutMkLst>
            <pc:docMk/>
            <pc:sldMasterMk cId="966821123" sldId="2147483708"/>
            <pc:sldLayoutMk cId="1432847951" sldId="2147483711"/>
          </pc:sldLayoutMkLst>
        </pc:sldLayoutChg>
        <pc:sldLayoutChg chg="add del mod replId">
          <pc:chgData name="Gheorghe Calin (2333136)" userId="S::2333136@student.uwtsd.ac.uk::e7719340-15a5-4a36-b0d6-6cc3bcced594" providerId="AD" clId="Web-{52523869-7BCF-D6D8-2EEB-39741A6D0BBC}" dt="2025-10-05T13:39:24.763" v="150"/>
          <pc:sldLayoutMkLst>
            <pc:docMk/>
            <pc:sldMasterMk cId="966821123" sldId="2147483708"/>
            <pc:sldLayoutMk cId="244054031" sldId="2147483712"/>
          </pc:sldLayoutMkLst>
        </pc:sldLayoutChg>
        <pc:sldLayoutChg chg="add del mod replId">
          <pc:chgData name="Gheorghe Calin (2333136)" userId="S::2333136@student.uwtsd.ac.uk::e7719340-15a5-4a36-b0d6-6cc3bcced594" providerId="AD" clId="Web-{52523869-7BCF-D6D8-2EEB-39741A6D0BBC}" dt="2025-10-05T13:39:24.763" v="150"/>
          <pc:sldLayoutMkLst>
            <pc:docMk/>
            <pc:sldMasterMk cId="966821123" sldId="2147483708"/>
            <pc:sldLayoutMk cId="2656903995" sldId="2147483713"/>
          </pc:sldLayoutMkLst>
        </pc:sldLayoutChg>
        <pc:sldLayoutChg chg="add del mod replId">
          <pc:chgData name="Gheorghe Calin (2333136)" userId="S::2333136@student.uwtsd.ac.uk::e7719340-15a5-4a36-b0d6-6cc3bcced594" providerId="AD" clId="Web-{52523869-7BCF-D6D8-2EEB-39741A6D0BBC}" dt="2025-10-05T13:39:24.763" v="150"/>
          <pc:sldLayoutMkLst>
            <pc:docMk/>
            <pc:sldMasterMk cId="966821123" sldId="2147483708"/>
            <pc:sldLayoutMk cId="2805406434" sldId="2147483714"/>
          </pc:sldLayoutMkLst>
        </pc:sldLayoutChg>
        <pc:sldLayoutChg chg="add del mod replId">
          <pc:chgData name="Gheorghe Calin (2333136)" userId="S::2333136@student.uwtsd.ac.uk::e7719340-15a5-4a36-b0d6-6cc3bcced594" providerId="AD" clId="Web-{52523869-7BCF-D6D8-2EEB-39741A6D0BBC}" dt="2025-10-05T13:39:24.763" v="150"/>
          <pc:sldLayoutMkLst>
            <pc:docMk/>
            <pc:sldMasterMk cId="966821123" sldId="2147483708"/>
            <pc:sldLayoutMk cId="2278419046" sldId="2147483715"/>
          </pc:sldLayoutMkLst>
        </pc:sldLayoutChg>
        <pc:sldLayoutChg chg="add del mod replId">
          <pc:chgData name="Gheorghe Calin (2333136)" userId="S::2333136@student.uwtsd.ac.uk::e7719340-15a5-4a36-b0d6-6cc3bcced594" providerId="AD" clId="Web-{52523869-7BCF-D6D8-2EEB-39741A6D0BBC}" dt="2025-10-05T13:39:24.763" v="150"/>
          <pc:sldLayoutMkLst>
            <pc:docMk/>
            <pc:sldMasterMk cId="966821123" sldId="2147483708"/>
            <pc:sldLayoutMk cId="4065025395" sldId="2147483716"/>
          </pc:sldLayoutMkLst>
        </pc:sldLayoutChg>
        <pc:sldLayoutChg chg="add del mod replId">
          <pc:chgData name="Gheorghe Calin (2333136)" userId="S::2333136@student.uwtsd.ac.uk::e7719340-15a5-4a36-b0d6-6cc3bcced594" providerId="AD" clId="Web-{52523869-7BCF-D6D8-2EEB-39741A6D0BBC}" dt="2025-10-05T13:39:24.763" v="150"/>
          <pc:sldLayoutMkLst>
            <pc:docMk/>
            <pc:sldMasterMk cId="966821123" sldId="2147483708"/>
            <pc:sldLayoutMk cId="518464796" sldId="2147483717"/>
          </pc:sldLayoutMkLst>
        </pc:sldLayoutChg>
        <pc:sldLayoutChg chg="add del mod replId">
          <pc:chgData name="Gheorghe Calin (2333136)" userId="S::2333136@student.uwtsd.ac.uk::e7719340-15a5-4a36-b0d6-6cc3bcced594" providerId="AD" clId="Web-{52523869-7BCF-D6D8-2EEB-39741A6D0BBC}" dt="2025-10-05T13:39:24.763" v="150"/>
          <pc:sldLayoutMkLst>
            <pc:docMk/>
            <pc:sldMasterMk cId="966821123" sldId="2147483708"/>
            <pc:sldLayoutMk cId="599679163" sldId="2147483718"/>
          </pc:sldLayoutMkLst>
        </pc:sldLayoutChg>
        <pc:sldLayoutChg chg="add del mod replId">
          <pc:chgData name="Gheorghe Calin (2333136)" userId="S::2333136@student.uwtsd.ac.uk::e7719340-15a5-4a36-b0d6-6cc3bcced594" providerId="AD" clId="Web-{52523869-7BCF-D6D8-2EEB-39741A6D0BBC}" dt="2025-10-05T13:39:24.763" v="150"/>
          <pc:sldLayoutMkLst>
            <pc:docMk/>
            <pc:sldMasterMk cId="966821123" sldId="2147483708"/>
            <pc:sldLayoutMk cId="2218115348" sldId="2147483719"/>
          </pc:sldLayoutMkLst>
        </pc:sldLayoutChg>
      </pc:sldMasterChg>
      <pc:sldMasterChg chg="add del addSldLayout delSldLayout modSldLayout">
        <pc:chgData name="Gheorghe Calin (2333136)" userId="S::2333136@student.uwtsd.ac.uk::e7719340-15a5-4a36-b0d6-6cc3bcced594" providerId="AD" clId="Web-{52523869-7BCF-D6D8-2EEB-39741A6D0BBC}" dt="2025-10-05T13:39:20.841" v="149"/>
        <pc:sldMasterMkLst>
          <pc:docMk/>
          <pc:sldMasterMk cId="2561717122" sldId="2147483720"/>
        </pc:sldMasterMkLst>
        <pc:sldLayoutChg chg="add del mod replId">
          <pc:chgData name="Gheorghe Calin (2333136)" userId="S::2333136@student.uwtsd.ac.uk::e7719340-15a5-4a36-b0d6-6cc3bcced594" providerId="AD" clId="Web-{52523869-7BCF-D6D8-2EEB-39741A6D0BBC}" dt="2025-10-05T13:39:20.841" v="149"/>
          <pc:sldLayoutMkLst>
            <pc:docMk/>
            <pc:sldMasterMk cId="2561717122" sldId="2147483720"/>
            <pc:sldLayoutMk cId="1794178106" sldId="2147483721"/>
          </pc:sldLayoutMkLst>
        </pc:sldLayoutChg>
        <pc:sldLayoutChg chg="add del mod replId">
          <pc:chgData name="Gheorghe Calin (2333136)" userId="S::2333136@student.uwtsd.ac.uk::e7719340-15a5-4a36-b0d6-6cc3bcced594" providerId="AD" clId="Web-{52523869-7BCF-D6D8-2EEB-39741A6D0BBC}" dt="2025-10-05T13:39:20.841" v="149"/>
          <pc:sldLayoutMkLst>
            <pc:docMk/>
            <pc:sldMasterMk cId="2561717122" sldId="2147483720"/>
            <pc:sldLayoutMk cId="4141172433" sldId="2147483722"/>
          </pc:sldLayoutMkLst>
        </pc:sldLayoutChg>
        <pc:sldLayoutChg chg="add del mod replId">
          <pc:chgData name="Gheorghe Calin (2333136)" userId="S::2333136@student.uwtsd.ac.uk::e7719340-15a5-4a36-b0d6-6cc3bcced594" providerId="AD" clId="Web-{52523869-7BCF-D6D8-2EEB-39741A6D0BBC}" dt="2025-10-05T13:39:20.841" v="149"/>
          <pc:sldLayoutMkLst>
            <pc:docMk/>
            <pc:sldMasterMk cId="2561717122" sldId="2147483720"/>
            <pc:sldLayoutMk cId="3529156338" sldId="2147483723"/>
          </pc:sldLayoutMkLst>
        </pc:sldLayoutChg>
        <pc:sldLayoutChg chg="add del mod replId">
          <pc:chgData name="Gheorghe Calin (2333136)" userId="S::2333136@student.uwtsd.ac.uk::e7719340-15a5-4a36-b0d6-6cc3bcced594" providerId="AD" clId="Web-{52523869-7BCF-D6D8-2EEB-39741A6D0BBC}" dt="2025-10-05T13:39:20.841" v="149"/>
          <pc:sldLayoutMkLst>
            <pc:docMk/>
            <pc:sldMasterMk cId="2561717122" sldId="2147483720"/>
            <pc:sldLayoutMk cId="2793247100" sldId="2147483724"/>
          </pc:sldLayoutMkLst>
        </pc:sldLayoutChg>
        <pc:sldLayoutChg chg="add del mod replId">
          <pc:chgData name="Gheorghe Calin (2333136)" userId="S::2333136@student.uwtsd.ac.uk::e7719340-15a5-4a36-b0d6-6cc3bcced594" providerId="AD" clId="Web-{52523869-7BCF-D6D8-2EEB-39741A6D0BBC}" dt="2025-10-05T13:39:20.841" v="149"/>
          <pc:sldLayoutMkLst>
            <pc:docMk/>
            <pc:sldMasterMk cId="2561717122" sldId="2147483720"/>
            <pc:sldLayoutMk cId="18451671" sldId="2147483725"/>
          </pc:sldLayoutMkLst>
        </pc:sldLayoutChg>
        <pc:sldLayoutChg chg="add del mod replId">
          <pc:chgData name="Gheorghe Calin (2333136)" userId="S::2333136@student.uwtsd.ac.uk::e7719340-15a5-4a36-b0d6-6cc3bcced594" providerId="AD" clId="Web-{52523869-7BCF-D6D8-2EEB-39741A6D0BBC}" dt="2025-10-05T13:39:20.841" v="149"/>
          <pc:sldLayoutMkLst>
            <pc:docMk/>
            <pc:sldMasterMk cId="2561717122" sldId="2147483720"/>
            <pc:sldLayoutMk cId="1825356552" sldId="2147483726"/>
          </pc:sldLayoutMkLst>
        </pc:sldLayoutChg>
        <pc:sldLayoutChg chg="add del mod replId">
          <pc:chgData name="Gheorghe Calin (2333136)" userId="S::2333136@student.uwtsd.ac.uk::e7719340-15a5-4a36-b0d6-6cc3bcced594" providerId="AD" clId="Web-{52523869-7BCF-D6D8-2EEB-39741A6D0BBC}" dt="2025-10-05T13:39:20.841" v="149"/>
          <pc:sldLayoutMkLst>
            <pc:docMk/>
            <pc:sldMasterMk cId="2561717122" sldId="2147483720"/>
            <pc:sldLayoutMk cId="2513120882" sldId="2147483727"/>
          </pc:sldLayoutMkLst>
        </pc:sldLayoutChg>
        <pc:sldLayoutChg chg="add del mod replId">
          <pc:chgData name="Gheorghe Calin (2333136)" userId="S::2333136@student.uwtsd.ac.uk::e7719340-15a5-4a36-b0d6-6cc3bcced594" providerId="AD" clId="Web-{52523869-7BCF-D6D8-2EEB-39741A6D0BBC}" dt="2025-10-05T13:39:20.841" v="149"/>
          <pc:sldLayoutMkLst>
            <pc:docMk/>
            <pc:sldMasterMk cId="2561717122" sldId="2147483720"/>
            <pc:sldLayoutMk cId="2986106679" sldId="2147483728"/>
          </pc:sldLayoutMkLst>
        </pc:sldLayoutChg>
        <pc:sldLayoutChg chg="add del mod replId">
          <pc:chgData name="Gheorghe Calin (2333136)" userId="S::2333136@student.uwtsd.ac.uk::e7719340-15a5-4a36-b0d6-6cc3bcced594" providerId="AD" clId="Web-{52523869-7BCF-D6D8-2EEB-39741A6D0BBC}" dt="2025-10-05T13:39:20.841" v="149"/>
          <pc:sldLayoutMkLst>
            <pc:docMk/>
            <pc:sldMasterMk cId="2561717122" sldId="2147483720"/>
            <pc:sldLayoutMk cId="2662646002" sldId="2147483729"/>
          </pc:sldLayoutMkLst>
        </pc:sldLayoutChg>
        <pc:sldLayoutChg chg="add del mod replId">
          <pc:chgData name="Gheorghe Calin (2333136)" userId="S::2333136@student.uwtsd.ac.uk::e7719340-15a5-4a36-b0d6-6cc3bcced594" providerId="AD" clId="Web-{52523869-7BCF-D6D8-2EEB-39741A6D0BBC}" dt="2025-10-05T13:39:20.841" v="149"/>
          <pc:sldLayoutMkLst>
            <pc:docMk/>
            <pc:sldMasterMk cId="2561717122" sldId="2147483720"/>
            <pc:sldLayoutMk cId="2668111905" sldId="2147483730"/>
          </pc:sldLayoutMkLst>
        </pc:sldLayoutChg>
        <pc:sldLayoutChg chg="add del mod replId">
          <pc:chgData name="Gheorghe Calin (2333136)" userId="S::2333136@student.uwtsd.ac.uk::e7719340-15a5-4a36-b0d6-6cc3bcced594" providerId="AD" clId="Web-{52523869-7BCF-D6D8-2EEB-39741A6D0BBC}" dt="2025-10-05T13:39:20.841" v="149"/>
          <pc:sldLayoutMkLst>
            <pc:docMk/>
            <pc:sldMasterMk cId="2561717122" sldId="2147483720"/>
            <pc:sldLayoutMk cId="3633164744" sldId="2147483731"/>
          </pc:sldLayoutMkLst>
        </pc:sldLayoutChg>
      </pc:sldMasterChg>
      <pc:sldMasterChg chg="add del addSldLayout delSldLayout modSldLayout">
        <pc:chgData name="Gheorghe Calin (2333136)" userId="S::2333136@student.uwtsd.ac.uk::e7719340-15a5-4a36-b0d6-6cc3bcced594" providerId="AD" clId="Web-{52523869-7BCF-D6D8-2EEB-39741A6D0BBC}" dt="2025-10-05T13:39:19.122" v="148"/>
        <pc:sldMasterMkLst>
          <pc:docMk/>
          <pc:sldMasterMk cId="3853012244" sldId="2147483732"/>
        </pc:sldMasterMkLst>
        <pc:sldLayoutChg chg="add del mod replId">
          <pc:chgData name="Gheorghe Calin (2333136)" userId="S::2333136@student.uwtsd.ac.uk::e7719340-15a5-4a36-b0d6-6cc3bcced594" providerId="AD" clId="Web-{52523869-7BCF-D6D8-2EEB-39741A6D0BBC}" dt="2025-10-05T13:39:19.122" v="148"/>
          <pc:sldLayoutMkLst>
            <pc:docMk/>
            <pc:sldMasterMk cId="3853012244" sldId="2147483732"/>
            <pc:sldLayoutMk cId="1100752135" sldId="2147483733"/>
          </pc:sldLayoutMkLst>
        </pc:sldLayoutChg>
        <pc:sldLayoutChg chg="add del mod replId">
          <pc:chgData name="Gheorghe Calin (2333136)" userId="S::2333136@student.uwtsd.ac.uk::e7719340-15a5-4a36-b0d6-6cc3bcced594" providerId="AD" clId="Web-{52523869-7BCF-D6D8-2EEB-39741A6D0BBC}" dt="2025-10-05T13:39:19.122" v="148"/>
          <pc:sldLayoutMkLst>
            <pc:docMk/>
            <pc:sldMasterMk cId="3853012244" sldId="2147483732"/>
            <pc:sldLayoutMk cId="1526352160" sldId="2147483734"/>
          </pc:sldLayoutMkLst>
        </pc:sldLayoutChg>
        <pc:sldLayoutChg chg="add del mod replId">
          <pc:chgData name="Gheorghe Calin (2333136)" userId="S::2333136@student.uwtsd.ac.uk::e7719340-15a5-4a36-b0d6-6cc3bcced594" providerId="AD" clId="Web-{52523869-7BCF-D6D8-2EEB-39741A6D0BBC}" dt="2025-10-05T13:39:19.122" v="148"/>
          <pc:sldLayoutMkLst>
            <pc:docMk/>
            <pc:sldMasterMk cId="3853012244" sldId="2147483732"/>
            <pc:sldLayoutMk cId="3522848842" sldId="2147483735"/>
          </pc:sldLayoutMkLst>
        </pc:sldLayoutChg>
        <pc:sldLayoutChg chg="add del mod replId">
          <pc:chgData name="Gheorghe Calin (2333136)" userId="S::2333136@student.uwtsd.ac.uk::e7719340-15a5-4a36-b0d6-6cc3bcced594" providerId="AD" clId="Web-{52523869-7BCF-D6D8-2EEB-39741A6D0BBC}" dt="2025-10-05T13:39:19.122" v="148"/>
          <pc:sldLayoutMkLst>
            <pc:docMk/>
            <pc:sldMasterMk cId="3853012244" sldId="2147483732"/>
            <pc:sldLayoutMk cId="1629633714" sldId="2147483736"/>
          </pc:sldLayoutMkLst>
        </pc:sldLayoutChg>
        <pc:sldLayoutChg chg="add del mod replId">
          <pc:chgData name="Gheorghe Calin (2333136)" userId="S::2333136@student.uwtsd.ac.uk::e7719340-15a5-4a36-b0d6-6cc3bcced594" providerId="AD" clId="Web-{52523869-7BCF-D6D8-2EEB-39741A6D0BBC}" dt="2025-10-05T13:39:19.122" v="148"/>
          <pc:sldLayoutMkLst>
            <pc:docMk/>
            <pc:sldMasterMk cId="3853012244" sldId="2147483732"/>
            <pc:sldLayoutMk cId="1358008651" sldId="2147483737"/>
          </pc:sldLayoutMkLst>
        </pc:sldLayoutChg>
        <pc:sldLayoutChg chg="add del mod replId">
          <pc:chgData name="Gheorghe Calin (2333136)" userId="S::2333136@student.uwtsd.ac.uk::e7719340-15a5-4a36-b0d6-6cc3bcced594" providerId="AD" clId="Web-{52523869-7BCF-D6D8-2EEB-39741A6D0BBC}" dt="2025-10-05T13:39:19.122" v="148"/>
          <pc:sldLayoutMkLst>
            <pc:docMk/>
            <pc:sldMasterMk cId="3853012244" sldId="2147483732"/>
            <pc:sldLayoutMk cId="2757835763" sldId="2147483738"/>
          </pc:sldLayoutMkLst>
        </pc:sldLayoutChg>
        <pc:sldLayoutChg chg="add del mod replId">
          <pc:chgData name="Gheorghe Calin (2333136)" userId="S::2333136@student.uwtsd.ac.uk::e7719340-15a5-4a36-b0d6-6cc3bcced594" providerId="AD" clId="Web-{52523869-7BCF-D6D8-2EEB-39741A6D0BBC}" dt="2025-10-05T13:39:19.122" v="148"/>
          <pc:sldLayoutMkLst>
            <pc:docMk/>
            <pc:sldMasterMk cId="3853012244" sldId="2147483732"/>
            <pc:sldLayoutMk cId="1688583990" sldId="2147483739"/>
          </pc:sldLayoutMkLst>
        </pc:sldLayoutChg>
        <pc:sldLayoutChg chg="add del mod replId">
          <pc:chgData name="Gheorghe Calin (2333136)" userId="S::2333136@student.uwtsd.ac.uk::e7719340-15a5-4a36-b0d6-6cc3bcced594" providerId="AD" clId="Web-{52523869-7BCF-D6D8-2EEB-39741A6D0BBC}" dt="2025-10-05T13:39:19.122" v="148"/>
          <pc:sldLayoutMkLst>
            <pc:docMk/>
            <pc:sldMasterMk cId="3853012244" sldId="2147483732"/>
            <pc:sldLayoutMk cId="1557944317" sldId="2147483740"/>
          </pc:sldLayoutMkLst>
        </pc:sldLayoutChg>
        <pc:sldLayoutChg chg="add del mod replId">
          <pc:chgData name="Gheorghe Calin (2333136)" userId="S::2333136@student.uwtsd.ac.uk::e7719340-15a5-4a36-b0d6-6cc3bcced594" providerId="AD" clId="Web-{52523869-7BCF-D6D8-2EEB-39741A6D0BBC}" dt="2025-10-05T13:39:19.122" v="148"/>
          <pc:sldLayoutMkLst>
            <pc:docMk/>
            <pc:sldMasterMk cId="3853012244" sldId="2147483732"/>
            <pc:sldLayoutMk cId="194935398" sldId="2147483741"/>
          </pc:sldLayoutMkLst>
        </pc:sldLayoutChg>
        <pc:sldLayoutChg chg="add del mod replId">
          <pc:chgData name="Gheorghe Calin (2333136)" userId="S::2333136@student.uwtsd.ac.uk::e7719340-15a5-4a36-b0d6-6cc3bcced594" providerId="AD" clId="Web-{52523869-7BCF-D6D8-2EEB-39741A6D0BBC}" dt="2025-10-05T13:39:19.122" v="148"/>
          <pc:sldLayoutMkLst>
            <pc:docMk/>
            <pc:sldMasterMk cId="3853012244" sldId="2147483732"/>
            <pc:sldLayoutMk cId="2180359134" sldId="2147483742"/>
          </pc:sldLayoutMkLst>
        </pc:sldLayoutChg>
        <pc:sldLayoutChg chg="add del mod replId">
          <pc:chgData name="Gheorghe Calin (2333136)" userId="S::2333136@student.uwtsd.ac.uk::e7719340-15a5-4a36-b0d6-6cc3bcced594" providerId="AD" clId="Web-{52523869-7BCF-D6D8-2EEB-39741A6D0BBC}" dt="2025-10-05T13:39:19.122" v="148"/>
          <pc:sldLayoutMkLst>
            <pc:docMk/>
            <pc:sldMasterMk cId="3853012244" sldId="2147483732"/>
            <pc:sldLayoutMk cId="2117653630" sldId="2147483743"/>
          </pc:sldLayoutMkLst>
        </pc:sldLayoutChg>
      </pc:sldMasterChg>
      <pc:sldMasterChg chg="add del addSldLayout delSldLayout modSldLayout">
        <pc:chgData name="Gheorghe Calin (2333136)" userId="S::2333136@student.uwtsd.ac.uk::e7719340-15a5-4a36-b0d6-6cc3bcced594" providerId="AD" clId="Web-{52523869-7BCF-D6D8-2EEB-39741A6D0BBC}" dt="2025-10-05T13:39:15.216" v="147"/>
        <pc:sldMasterMkLst>
          <pc:docMk/>
          <pc:sldMasterMk cId="946486504" sldId="2147483744"/>
        </pc:sldMasterMkLst>
        <pc:sldLayoutChg chg="add del mod replId">
          <pc:chgData name="Gheorghe Calin (2333136)" userId="S::2333136@student.uwtsd.ac.uk::e7719340-15a5-4a36-b0d6-6cc3bcced594" providerId="AD" clId="Web-{52523869-7BCF-D6D8-2EEB-39741A6D0BBC}" dt="2025-10-05T13:39:15.216" v="147"/>
          <pc:sldLayoutMkLst>
            <pc:docMk/>
            <pc:sldMasterMk cId="946486504" sldId="2147483744"/>
            <pc:sldLayoutMk cId="1105789207" sldId="2147483745"/>
          </pc:sldLayoutMkLst>
        </pc:sldLayoutChg>
        <pc:sldLayoutChg chg="add del mod replId">
          <pc:chgData name="Gheorghe Calin (2333136)" userId="S::2333136@student.uwtsd.ac.uk::e7719340-15a5-4a36-b0d6-6cc3bcced594" providerId="AD" clId="Web-{52523869-7BCF-D6D8-2EEB-39741A6D0BBC}" dt="2025-10-05T13:39:15.216" v="147"/>
          <pc:sldLayoutMkLst>
            <pc:docMk/>
            <pc:sldMasterMk cId="946486504" sldId="2147483744"/>
            <pc:sldLayoutMk cId="1341881211" sldId="2147483746"/>
          </pc:sldLayoutMkLst>
        </pc:sldLayoutChg>
        <pc:sldLayoutChg chg="add del mod replId">
          <pc:chgData name="Gheorghe Calin (2333136)" userId="S::2333136@student.uwtsd.ac.uk::e7719340-15a5-4a36-b0d6-6cc3bcced594" providerId="AD" clId="Web-{52523869-7BCF-D6D8-2EEB-39741A6D0BBC}" dt="2025-10-05T13:39:15.216" v="147"/>
          <pc:sldLayoutMkLst>
            <pc:docMk/>
            <pc:sldMasterMk cId="946486504" sldId="2147483744"/>
            <pc:sldLayoutMk cId="4068598185" sldId="2147483747"/>
          </pc:sldLayoutMkLst>
        </pc:sldLayoutChg>
        <pc:sldLayoutChg chg="add del mod replId">
          <pc:chgData name="Gheorghe Calin (2333136)" userId="S::2333136@student.uwtsd.ac.uk::e7719340-15a5-4a36-b0d6-6cc3bcced594" providerId="AD" clId="Web-{52523869-7BCF-D6D8-2EEB-39741A6D0BBC}" dt="2025-10-05T13:39:15.216" v="147"/>
          <pc:sldLayoutMkLst>
            <pc:docMk/>
            <pc:sldMasterMk cId="946486504" sldId="2147483744"/>
            <pc:sldLayoutMk cId="2033544445" sldId="2147483748"/>
          </pc:sldLayoutMkLst>
        </pc:sldLayoutChg>
        <pc:sldLayoutChg chg="add del mod replId">
          <pc:chgData name="Gheorghe Calin (2333136)" userId="S::2333136@student.uwtsd.ac.uk::e7719340-15a5-4a36-b0d6-6cc3bcced594" providerId="AD" clId="Web-{52523869-7BCF-D6D8-2EEB-39741A6D0BBC}" dt="2025-10-05T13:39:15.216" v="147"/>
          <pc:sldLayoutMkLst>
            <pc:docMk/>
            <pc:sldMasterMk cId="946486504" sldId="2147483744"/>
            <pc:sldLayoutMk cId="273840308" sldId="2147483749"/>
          </pc:sldLayoutMkLst>
        </pc:sldLayoutChg>
        <pc:sldLayoutChg chg="add del mod replId">
          <pc:chgData name="Gheorghe Calin (2333136)" userId="S::2333136@student.uwtsd.ac.uk::e7719340-15a5-4a36-b0d6-6cc3bcced594" providerId="AD" clId="Web-{52523869-7BCF-D6D8-2EEB-39741A6D0BBC}" dt="2025-10-05T13:39:15.216" v="147"/>
          <pc:sldLayoutMkLst>
            <pc:docMk/>
            <pc:sldMasterMk cId="946486504" sldId="2147483744"/>
            <pc:sldLayoutMk cId="1398709725" sldId="2147483750"/>
          </pc:sldLayoutMkLst>
        </pc:sldLayoutChg>
        <pc:sldLayoutChg chg="add del mod replId">
          <pc:chgData name="Gheorghe Calin (2333136)" userId="S::2333136@student.uwtsd.ac.uk::e7719340-15a5-4a36-b0d6-6cc3bcced594" providerId="AD" clId="Web-{52523869-7BCF-D6D8-2EEB-39741A6D0BBC}" dt="2025-10-05T13:39:15.216" v="147"/>
          <pc:sldLayoutMkLst>
            <pc:docMk/>
            <pc:sldMasterMk cId="946486504" sldId="2147483744"/>
            <pc:sldLayoutMk cId="930519817" sldId="2147483751"/>
          </pc:sldLayoutMkLst>
        </pc:sldLayoutChg>
        <pc:sldLayoutChg chg="add del mod replId">
          <pc:chgData name="Gheorghe Calin (2333136)" userId="S::2333136@student.uwtsd.ac.uk::e7719340-15a5-4a36-b0d6-6cc3bcced594" providerId="AD" clId="Web-{52523869-7BCF-D6D8-2EEB-39741A6D0BBC}" dt="2025-10-05T13:39:15.216" v="147"/>
          <pc:sldLayoutMkLst>
            <pc:docMk/>
            <pc:sldMasterMk cId="946486504" sldId="2147483744"/>
            <pc:sldLayoutMk cId="2399330917" sldId="2147483752"/>
          </pc:sldLayoutMkLst>
        </pc:sldLayoutChg>
        <pc:sldLayoutChg chg="add del mod replId">
          <pc:chgData name="Gheorghe Calin (2333136)" userId="S::2333136@student.uwtsd.ac.uk::e7719340-15a5-4a36-b0d6-6cc3bcced594" providerId="AD" clId="Web-{52523869-7BCF-D6D8-2EEB-39741A6D0BBC}" dt="2025-10-05T13:39:15.216" v="147"/>
          <pc:sldLayoutMkLst>
            <pc:docMk/>
            <pc:sldMasterMk cId="946486504" sldId="2147483744"/>
            <pc:sldLayoutMk cId="1385361834" sldId="2147483753"/>
          </pc:sldLayoutMkLst>
        </pc:sldLayoutChg>
        <pc:sldLayoutChg chg="add del mod replId">
          <pc:chgData name="Gheorghe Calin (2333136)" userId="S::2333136@student.uwtsd.ac.uk::e7719340-15a5-4a36-b0d6-6cc3bcced594" providerId="AD" clId="Web-{52523869-7BCF-D6D8-2EEB-39741A6D0BBC}" dt="2025-10-05T13:39:15.216" v="147"/>
          <pc:sldLayoutMkLst>
            <pc:docMk/>
            <pc:sldMasterMk cId="946486504" sldId="2147483744"/>
            <pc:sldLayoutMk cId="1745788199" sldId="2147483754"/>
          </pc:sldLayoutMkLst>
        </pc:sldLayoutChg>
        <pc:sldLayoutChg chg="add del mod replId">
          <pc:chgData name="Gheorghe Calin (2333136)" userId="S::2333136@student.uwtsd.ac.uk::e7719340-15a5-4a36-b0d6-6cc3bcced594" providerId="AD" clId="Web-{52523869-7BCF-D6D8-2EEB-39741A6D0BBC}" dt="2025-10-05T13:39:15.216" v="147"/>
          <pc:sldLayoutMkLst>
            <pc:docMk/>
            <pc:sldMasterMk cId="946486504" sldId="2147483744"/>
            <pc:sldLayoutMk cId="4040872041" sldId="2147483755"/>
          </pc:sldLayoutMkLst>
        </pc:sldLayoutChg>
      </pc:sldMasterChg>
      <pc:sldMasterChg chg="add del addSldLayout delSldLayout modSldLayout">
        <pc:chgData name="Gheorghe Calin (2333136)" userId="S::2333136@student.uwtsd.ac.uk::e7719340-15a5-4a36-b0d6-6cc3bcced594" providerId="AD" clId="Web-{52523869-7BCF-D6D8-2EEB-39741A6D0BBC}" dt="2025-10-05T13:39:11.481" v="146"/>
        <pc:sldMasterMkLst>
          <pc:docMk/>
          <pc:sldMasterMk cId="2626644327" sldId="2147483756"/>
        </pc:sldMasterMkLst>
        <pc:sldLayoutChg chg="add del mod replId">
          <pc:chgData name="Gheorghe Calin (2333136)" userId="S::2333136@student.uwtsd.ac.uk::e7719340-15a5-4a36-b0d6-6cc3bcced594" providerId="AD" clId="Web-{52523869-7BCF-D6D8-2EEB-39741A6D0BBC}" dt="2025-10-05T13:39:11.481" v="146"/>
          <pc:sldLayoutMkLst>
            <pc:docMk/>
            <pc:sldMasterMk cId="2626644327" sldId="2147483756"/>
            <pc:sldLayoutMk cId="2850284937" sldId="2147483757"/>
          </pc:sldLayoutMkLst>
        </pc:sldLayoutChg>
        <pc:sldLayoutChg chg="add del mod replId">
          <pc:chgData name="Gheorghe Calin (2333136)" userId="S::2333136@student.uwtsd.ac.uk::e7719340-15a5-4a36-b0d6-6cc3bcced594" providerId="AD" clId="Web-{52523869-7BCF-D6D8-2EEB-39741A6D0BBC}" dt="2025-10-05T13:39:11.481" v="146"/>
          <pc:sldLayoutMkLst>
            <pc:docMk/>
            <pc:sldMasterMk cId="2626644327" sldId="2147483756"/>
            <pc:sldLayoutMk cId="2362107117" sldId="2147483758"/>
          </pc:sldLayoutMkLst>
        </pc:sldLayoutChg>
        <pc:sldLayoutChg chg="add del mod replId">
          <pc:chgData name="Gheorghe Calin (2333136)" userId="S::2333136@student.uwtsd.ac.uk::e7719340-15a5-4a36-b0d6-6cc3bcced594" providerId="AD" clId="Web-{52523869-7BCF-D6D8-2EEB-39741A6D0BBC}" dt="2025-10-05T13:39:11.481" v="146"/>
          <pc:sldLayoutMkLst>
            <pc:docMk/>
            <pc:sldMasterMk cId="2626644327" sldId="2147483756"/>
            <pc:sldLayoutMk cId="2217997303" sldId="2147483759"/>
          </pc:sldLayoutMkLst>
        </pc:sldLayoutChg>
        <pc:sldLayoutChg chg="add del mod replId">
          <pc:chgData name="Gheorghe Calin (2333136)" userId="S::2333136@student.uwtsd.ac.uk::e7719340-15a5-4a36-b0d6-6cc3bcced594" providerId="AD" clId="Web-{52523869-7BCF-D6D8-2EEB-39741A6D0BBC}" dt="2025-10-05T13:39:11.481" v="146"/>
          <pc:sldLayoutMkLst>
            <pc:docMk/>
            <pc:sldMasterMk cId="2626644327" sldId="2147483756"/>
            <pc:sldLayoutMk cId="3772098466" sldId="2147483760"/>
          </pc:sldLayoutMkLst>
        </pc:sldLayoutChg>
        <pc:sldLayoutChg chg="add del mod replId">
          <pc:chgData name="Gheorghe Calin (2333136)" userId="S::2333136@student.uwtsd.ac.uk::e7719340-15a5-4a36-b0d6-6cc3bcced594" providerId="AD" clId="Web-{52523869-7BCF-D6D8-2EEB-39741A6D0BBC}" dt="2025-10-05T13:39:11.481" v="146"/>
          <pc:sldLayoutMkLst>
            <pc:docMk/>
            <pc:sldMasterMk cId="2626644327" sldId="2147483756"/>
            <pc:sldLayoutMk cId="2594037435" sldId="2147483761"/>
          </pc:sldLayoutMkLst>
        </pc:sldLayoutChg>
        <pc:sldLayoutChg chg="add del mod replId">
          <pc:chgData name="Gheorghe Calin (2333136)" userId="S::2333136@student.uwtsd.ac.uk::e7719340-15a5-4a36-b0d6-6cc3bcced594" providerId="AD" clId="Web-{52523869-7BCF-D6D8-2EEB-39741A6D0BBC}" dt="2025-10-05T13:39:11.481" v="146"/>
          <pc:sldLayoutMkLst>
            <pc:docMk/>
            <pc:sldMasterMk cId="2626644327" sldId="2147483756"/>
            <pc:sldLayoutMk cId="3736056326" sldId="2147483762"/>
          </pc:sldLayoutMkLst>
        </pc:sldLayoutChg>
        <pc:sldLayoutChg chg="add del mod replId">
          <pc:chgData name="Gheorghe Calin (2333136)" userId="S::2333136@student.uwtsd.ac.uk::e7719340-15a5-4a36-b0d6-6cc3bcced594" providerId="AD" clId="Web-{52523869-7BCF-D6D8-2EEB-39741A6D0BBC}" dt="2025-10-05T13:39:11.481" v="146"/>
          <pc:sldLayoutMkLst>
            <pc:docMk/>
            <pc:sldMasterMk cId="2626644327" sldId="2147483756"/>
            <pc:sldLayoutMk cId="1755172874" sldId="2147483763"/>
          </pc:sldLayoutMkLst>
        </pc:sldLayoutChg>
        <pc:sldLayoutChg chg="add del mod replId">
          <pc:chgData name="Gheorghe Calin (2333136)" userId="S::2333136@student.uwtsd.ac.uk::e7719340-15a5-4a36-b0d6-6cc3bcced594" providerId="AD" clId="Web-{52523869-7BCF-D6D8-2EEB-39741A6D0BBC}" dt="2025-10-05T13:39:11.481" v="146"/>
          <pc:sldLayoutMkLst>
            <pc:docMk/>
            <pc:sldMasterMk cId="2626644327" sldId="2147483756"/>
            <pc:sldLayoutMk cId="1661806274" sldId="2147483764"/>
          </pc:sldLayoutMkLst>
        </pc:sldLayoutChg>
        <pc:sldLayoutChg chg="add del mod replId">
          <pc:chgData name="Gheorghe Calin (2333136)" userId="S::2333136@student.uwtsd.ac.uk::e7719340-15a5-4a36-b0d6-6cc3bcced594" providerId="AD" clId="Web-{52523869-7BCF-D6D8-2EEB-39741A6D0BBC}" dt="2025-10-05T13:39:11.481" v="146"/>
          <pc:sldLayoutMkLst>
            <pc:docMk/>
            <pc:sldMasterMk cId="2626644327" sldId="2147483756"/>
            <pc:sldLayoutMk cId="1167557679" sldId="2147483765"/>
          </pc:sldLayoutMkLst>
        </pc:sldLayoutChg>
        <pc:sldLayoutChg chg="add del mod replId">
          <pc:chgData name="Gheorghe Calin (2333136)" userId="S::2333136@student.uwtsd.ac.uk::e7719340-15a5-4a36-b0d6-6cc3bcced594" providerId="AD" clId="Web-{52523869-7BCF-D6D8-2EEB-39741A6D0BBC}" dt="2025-10-05T13:39:11.481" v="146"/>
          <pc:sldLayoutMkLst>
            <pc:docMk/>
            <pc:sldMasterMk cId="2626644327" sldId="2147483756"/>
            <pc:sldLayoutMk cId="344908661" sldId="2147483766"/>
          </pc:sldLayoutMkLst>
        </pc:sldLayoutChg>
        <pc:sldLayoutChg chg="add del mod replId">
          <pc:chgData name="Gheorghe Calin (2333136)" userId="S::2333136@student.uwtsd.ac.uk::e7719340-15a5-4a36-b0d6-6cc3bcced594" providerId="AD" clId="Web-{52523869-7BCF-D6D8-2EEB-39741A6D0BBC}" dt="2025-10-05T13:39:11.481" v="146"/>
          <pc:sldLayoutMkLst>
            <pc:docMk/>
            <pc:sldMasterMk cId="2626644327" sldId="2147483756"/>
            <pc:sldLayoutMk cId="3646382879" sldId="2147483767"/>
          </pc:sldLayoutMkLst>
        </pc:sldLayoutChg>
      </pc:sldMasterChg>
      <pc:sldMasterChg chg="add del addSldLayout delSldLayout modSldLayout">
        <pc:chgData name="Gheorghe Calin (2333136)" userId="S::2333136@student.uwtsd.ac.uk::e7719340-15a5-4a36-b0d6-6cc3bcced594" providerId="AD" clId="Web-{52523869-7BCF-D6D8-2EEB-39741A6D0BBC}" dt="2025-10-05T13:39:07.434" v="145"/>
        <pc:sldMasterMkLst>
          <pc:docMk/>
          <pc:sldMasterMk cId="4038191055" sldId="2147483768"/>
        </pc:sldMasterMkLst>
        <pc:sldLayoutChg chg="add del mod replId">
          <pc:chgData name="Gheorghe Calin (2333136)" userId="S::2333136@student.uwtsd.ac.uk::e7719340-15a5-4a36-b0d6-6cc3bcced594" providerId="AD" clId="Web-{52523869-7BCF-D6D8-2EEB-39741A6D0BBC}" dt="2025-10-05T13:39:07.434" v="145"/>
          <pc:sldLayoutMkLst>
            <pc:docMk/>
            <pc:sldMasterMk cId="4038191055" sldId="2147483768"/>
            <pc:sldLayoutMk cId="2648322806" sldId="2147483769"/>
          </pc:sldLayoutMkLst>
        </pc:sldLayoutChg>
        <pc:sldLayoutChg chg="add del mod replId">
          <pc:chgData name="Gheorghe Calin (2333136)" userId="S::2333136@student.uwtsd.ac.uk::e7719340-15a5-4a36-b0d6-6cc3bcced594" providerId="AD" clId="Web-{52523869-7BCF-D6D8-2EEB-39741A6D0BBC}" dt="2025-10-05T13:39:07.434" v="145"/>
          <pc:sldLayoutMkLst>
            <pc:docMk/>
            <pc:sldMasterMk cId="4038191055" sldId="2147483768"/>
            <pc:sldLayoutMk cId="186319902" sldId="2147483770"/>
          </pc:sldLayoutMkLst>
        </pc:sldLayoutChg>
        <pc:sldLayoutChg chg="add del mod replId">
          <pc:chgData name="Gheorghe Calin (2333136)" userId="S::2333136@student.uwtsd.ac.uk::e7719340-15a5-4a36-b0d6-6cc3bcced594" providerId="AD" clId="Web-{52523869-7BCF-D6D8-2EEB-39741A6D0BBC}" dt="2025-10-05T13:39:07.434" v="145"/>
          <pc:sldLayoutMkLst>
            <pc:docMk/>
            <pc:sldMasterMk cId="4038191055" sldId="2147483768"/>
            <pc:sldLayoutMk cId="2185229839" sldId="2147483771"/>
          </pc:sldLayoutMkLst>
        </pc:sldLayoutChg>
        <pc:sldLayoutChg chg="add del mod replId">
          <pc:chgData name="Gheorghe Calin (2333136)" userId="S::2333136@student.uwtsd.ac.uk::e7719340-15a5-4a36-b0d6-6cc3bcced594" providerId="AD" clId="Web-{52523869-7BCF-D6D8-2EEB-39741A6D0BBC}" dt="2025-10-05T13:39:07.434" v="145"/>
          <pc:sldLayoutMkLst>
            <pc:docMk/>
            <pc:sldMasterMk cId="4038191055" sldId="2147483768"/>
            <pc:sldLayoutMk cId="2500921368" sldId="2147483772"/>
          </pc:sldLayoutMkLst>
        </pc:sldLayoutChg>
        <pc:sldLayoutChg chg="add del mod replId">
          <pc:chgData name="Gheorghe Calin (2333136)" userId="S::2333136@student.uwtsd.ac.uk::e7719340-15a5-4a36-b0d6-6cc3bcced594" providerId="AD" clId="Web-{52523869-7BCF-D6D8-2EEB-39741A6D0BBC}" dt="2025-10-05T13:39:07.434" v="145"/>
          <pc:sldLayoutMkLst>
            <pc:docMk/>
            <pc:sldMasterMk cId="4038191055" sldId="2147483768"/>
            <pc:sldLayoutMk cId="3643633314" sldId="2147483773"/>
          </pc:sldLayoutMkLst>
        </pc:sldLayoutChg>
        <pc:sldLayoutChg chg="add del mod replId">
          <pc:chgData name="Gheorghe Calin (2333136)" userId="S::2333136@student.uwtsd.ac.uk::e7719340-15a5-4a36-b0d6-6cc3bcced594" providerId="AD" clId="Web-{52523869-7BCF-D6D8-2EEB-39741A6D0BBC}" dt="2025-10-05T13:39:07.434" v="145"/>
          <pc:sldLayoutMkLst>
            <pc:docMk/>
            <pc:sldMasterMk cId="4038191055" sldId="2147483768"/>
            <pc:sldLayoutMk cId="3535898830" sldId="2147483774"/>
          </pc:sldLayoutMkLst>
        </pc:sldLayoutChg>
        <pc:sldLayoutChg chg="add del mod replId">
          <pc:chgData name="Gheorghe Calin (2333136)" userId="S::2333136@student.uwtsd.ac.uk::e7719340-15a5-4a36-b0d6-6cc3bcced594" providerId="AD" clId="Web-{52523869-7BCF-D6D8-2EEB-39741A6D0BBC}" dt="2025-10-05T13:39:07.434" v="145"/>
          <pc:sldLayoutMkLst>
            <pc:docMk/>
            <pc:sldMasterMk cId="4038191055" sldId="2147483768"/>
            <pc:sldLayoutMk cId="3149841906" sldId="2147483775"/>
          </pc:sldLayoutMkLst>
        </pc:sldLayoutChg>
        <pc:sldLayoutChg chg="add del mod replId">
          <pc:chgData name="Gheorghe Calin (2333136)" userId="S::2333136@student.uwtsd.ac.uk::e7719340-15a5-4a36-b0d6-6cc3bcced594" providerId="AD" clId="Web-{52523869-7BCF-D6D8-2EEB-39741A6D0BBC}" dt="2025-10-05T13:39:07.434" v="145"/>
          <pc:sldLayoutMkLst>
            <pc:docMk/>
            <pc:sldMasterMk cId="4038191055" sldId="2147483768"/>
            <pc:sldLayoutMk cId="3484209022" sldId="2147483776"/>
          </pc:sldLayoutMkLst>
        </pc:sldLayoutChg>
        <pc:sldLayoutChg chg="add del mod replId">
          <pc:chgData name="Gheorghe Calin (2333136)" userId="S::2333136@student.uwtsd.ac.uk::e7719340-15a5-4a36-b0d6-6cc3bcced594" providerId="AD" clId="Web-{52523869-7BCF-D6D8-2EEB-39741A6D0BBC}" dt="2025-10-05T13:39:07.434" v="145"/>
          <pc:sldLayoutMkLst>
            <pc:docMk/>
            <pc:sldMasterMk cId="4038191055" sldId="2147483768"/>
            <pc:sldLayoutMk cId="3232080909" sldId="2147483777"/>
          </pc:sldLayoutMkLst>
        </pc:sldLayoutChg>
        <pc:sldLayoutChg chg="add del mod replId">
          <pc:chgData name="Gheorghe Calin (2333136)" userId="S::2333136@student.uwtsd.ac.uk::e7719340-15a5-4a36-b0d6-6cc3bcced594" providerId="AD" clId="Web-{52523869-7BCF-D6D8-2EEB-39741A6D0BBC}" dt="2025-10-05T13:39:07.434" v="145"/>
          <pc:sldLayoutMkLst>
            <pc:docMk/>
            <pc:sldMasterMk cId="4038191055" sldId="2147483768"/>
            <pc:sldLayoutMk cId="1826431410" sldId="2147483778"/>
          </pc:sldLayoutMkLst>
        </pc:sldLayoutChg>
        <pc:sldLayoutChg chg="add del mod replId">
          <pc:chgData name="Gheorghe Calin (2333136)" userId="S::2333136@student.uwtsd.ac.uk::e7719340-15a5-4a36-b0d6-6cc3bcced594" providerId="AD" clId="Web-{52523869-7BCF-D6D8-2EEB-39741A6D0BBC}" dt="2025-10-05T13:39:07.434" v="145"/>
          <pc:sldLayoutMkLst>
            <pc:docMk/>
            <pc:sldMasterMk cId="4038191055" sldId="2147483768"/>
            <pc:sldLayoutMk cId="3430687813" sldId="2147483779"/>
          </pc:sldLayoutMkLst>
        </pc:sldLayoutChg>
      </pc:sldMasterChg>
      <pc:sldMasterChg chg="add del addSldLayout delSldLayout modSldLayout">
        <pc:chgData name="Gheorghe Calin (2333136)" userId="S::2333136@student.uwtsd.ac.uk::e7719340-15a5-4a36-b0d6-6cc3bcced594" providerId="AD" clId="Web-{52523869-7BCF-D6D8-2EEB-39741A6D0BBC}" dt="2025-10-05T13:39:02.231" v="144"/>
        <pc:sldMasterMkLst>
          <pc:docMk/>
          <pc:sldMasterMk cId="758512157" sldId="2147483780"/>
        </pc:sldMasterMkLst>
        <pc:sldLayoutChg chg="add del mod replId">
          <pc:chgData name="Gheorghe Calin (2333136)" userId="S::2333136@student.uwtsd.ac.uk::e7719340-15a5-4a36-b0d6-6cc3bcced594" providerId="AD" clId="Web-{52523869-7BCF-D6D8-2EEB-39741A6D0BBC}" dt="2025-10-05T13:39:02.231" v="144"/>
          <pc:sldLayoutMkLst>
            <pc:docMk/>
            <pc:sldMasterMk cId="758512157" sldId="2147483780"/>
            <pc:sldLayoutMk cId="1560054667" sldId="2147483781"/>
          </pc:sldLayoutMkLst>
        </pc:sldLayoutChg>
        <pc:sldLayoutChg chg="add del mod replId">
          <pc:chgData name="Gheorghe Calin (2333136)" userId="S::2333136@student.uwtsd.ac.uk::e7719340-15a5-4a36-b0d6-6cc3bcced594" providerId="AD" clId="Web-{52523869-7BCF-D6D8-2EEB-39741A6D0BBC}" dt="2025-10-05T13:39:02.231" v="144"/>
          <pc:sldLayoutMkLst>
            <pc:docMk/>
            <pc:sldMasterMk cId="758512157" sldId="2147483780"/>
            <pc:sldLayoutMk cId="3124325205" sldId="2147483782"/>
          </pc:sldLayoutMkLst>
        </pc:sldLayoutChg>
        <pc:sldLayoutChg chg="add del mod replId">
          <pc:chgData name="Gheorghe Calin (2333136)" userId="S::2333136@student.uwtsd.ac.uk::e7719340-15a5-4a36-b0d6-6cc3bcced594" providerId="AD" clId="Web-{52523869-7BCF-D6D8-2EEB-39741A6D0BBC}" dt="2025-10-05T13:39:02.231" v="144"/>
          <pc:sldLayoutMkLst>
            <pc:docMk/>
            <pc:sldMasterMk cId="758512157" sldId="2147483780"/>
            <pc:sldLayoutMk cId="3633272296" sldId="2147483783"/>
          </pc:sldLayoutMkLst>
        </pc:sldLayoutChg>
        <pc:sldLayoutChg chg="add del mod replId">
          <pc:chgData name="Gheorghe Calin (2333136)" userId="S::2333136@student.uwtsd.ac.uk::e7719340-15a5-4a36-b0d6-6cc3bcced594" providerId="AD" clId="Web-{52523869-7BCF-D6D8-2EEB-39741A6D0BBC}" dt="2025-10-05T13:39:02.231" v="144"/>
          <pc:sldLayoutMkLst>
            <pc:docMk/>
            <pc:sldMasterMk cId="758512157" sldId="2147483780"/>
            <pc:sldLayoutMk cId="2236520918" sldId="2147483784"/>
          </pc:sldLayoutMkLst>
        </pc:sldLayoutChg>
        <pc:sldLayoutChg chg="add del mod replId">
          <pc:chgData name="Gheorghe Calin (2333136)" userId="S::2333136@student.uwtsd.ac.uk::e7719340-15a5-4a36-b0d6-6cc3bcced594" providerId="AD" clId="Web-{52523869-7BCF-D6D8-2EEB-39741A6D0BBC}" dt="2025-10-05T13:39:02.231" v="144"/>
          <pc:sldLayoutMkLst>
            <pc:docMk/>
            <pc:sldMasterMk cId="758512157" sldId="2147483780"/>
            <pc:sldLayoutMk cId="2362580688" sldId="2147483785"/>
          </pc:sldLayoutMkLst>
        </pc:sldLayoutChg>
        <pc:sldLayoutChg chg="add del mod replId">
          <pc:chgData name="Gheorghe Calin (2333136)" userId="S::2333136@student.uwtsd.ac.uk::e7719340-15a5-4a36-b0d6-6cc3bcced594" providerId="AD" clId="Web-{52523869-7BCF-D6D8-2EEB-39741A6D0BBC}" dt="2025-10-05T13:39:02.231" v="144"/>
          <pc:sldLayoutMkLst>
            <pc:docMk/>
            <pc:sldMasterMk cId="758512157" sldId="2147483780"/>
            <pc:sldLayoutMk cId="2829017419" sldId="2147483786"/>
          </pc:sldLayoutMkLst>
        </pc:sldLayoutChg>
        <pc:sldLayoutChg chg="add del mod replId">
          <pc:chgData name="Gheorghe Calin (2333136)" userId="S::2333136@student.uwtsd.ac.uk::e7719340-15a5-4a36-b0d6-6cc3bcced594" providerId="AD" clId="Web-{52523869-7BCF-D6D8-2EEB-39741A6D0BBC}" dt="2025-10-05T13:39:02.231" v="144"/>
          <pc:sldLayoutMkLst>
            <pc:docMk/>
            <pc:sldMasterMk cId="758512157" sldId="2147483780"/>
            <pc:sldLayoutMk cId="1616059089" sldId="2147483787"/>
          </pc:sldLayoutMkLst>
        </pc:sldLayoutChg>
        <pc:sldLayoutChg chg="add del mod replId">
          <pc:chgData name="Gheorghe Calin (2333136)" userId="S::2333136@student.uwtsd.ac.uk::e7719340-15a5-4a36-b0d6-6cc3bcced594" providerId="AD" clId="Web-{52523869-7BCF-D6D8-2EEB-39741A6D0BBC}" dt="2025-10-05T13:39:02.231" v="144"/>
          <pc:sldLayoutMkLst>
            <pc:docMk/>
            <pc:sldMasterMk cId="758512157" sldId="2147483780"/>
            <pc:sldLayoutMk cId="3365824693" sldId="2147483788"/>
          </pc:sldLayoutMkLst>
        </pc:sldLayoutChg>
        <pc:sldLayoutChg chg="add del mod replId">
          <pc:chgData name="Gheorghe Calin (2333136)" userId="S::2333136@student.uwtsd.ac.uk::e7719340-15a5-4a36-b0d6-6cc3bcced594" providerId="AD" clId="Web-{52523869-7BCF-D6D8-2EEB-39741A6D0BBC}" dt="2025-10-05T13:39:02.231" v="144"/>
          <pc:sldLayoutMkLst>
            <pc:docMk/>
            <pc:sldMasterMk cId="758512157" sldId="2147483780"/>
            <pc:sldLayoutMk cId="2840877854" sldId="2147483789"/>
          </pc:sldLayoutMkLst>
        </pc:sldLayoutChg>
        <pc:sldLayoutChg chg="add del mod replId">
          <pc:chgData name="Gheorghe Calin (2333136)" userId="S::2333136@student.uwtsd.ac.uk::e7719340-15a5-4a36-b0d6-6cc3bcced594" providerId="AD" clId="Web-{52523869-7BCF-D6D8-2EEB-39741A6D0BBC}" dt="2025-10-05T13:39:02.231" v="144"/>
          <pc:sldLayoutMkLst>
            <pc:docMk/>
            <pc:sldMasterMk cId="758512157" sldId="2147483780"/>
            <pc:sldLayoutMk cId="3080643599" sldId="2147483790"/>
          </pc:sldLayoutMkLst>
        </pc:sldLayoutChg>
        <pc:sldLayoutChg chg="add del mod replId">
          <pc:chgData name="Gheorghe Calin (2333136)" userId="S::2333136@student.uwtsd.ac.uk::e7719340-15a5-4a36-b0d6-6cc3bcced594" providerId="AD" clId="Web-{52523869-7BCF-D6D8-2EEB-39741A6D0BBC}" dt="2025-10-05T13:39:02.231" v="144"/>
          <pc:sldLayoutMkLst>
            <pc:docMk/>
            <pc:sldMasterMk cId="758512157" sldId="2147483780"/>
            <pc:sldLayoutMk cId="162964012" sldId="2147483791"/>
          </pc:sldLayoutMkLst>
        </pc:sldLayoutChg>
      </pc:sldMasterChg>
      <pc:sldMasterChg chg="add del addSldLayout delSldLayout modSldLayout">
        <pc:chgData name="Gheorghe Calin (2333136)" userId="S::2333136@student.uwtsd.ac.uk::e7719340-15a5-4a36-b0d6-6cc3bcced594" providerId="AD" clId="Web-{52523869-7BCF-D6D8-2EEB-39741A6D0BBC}" dt="2025-10-05T13:38:59.450" v="143"/>
        <pc:sldMasterMkLst>
          <pc:docMk/>
          <pc:sldMasterMk cId="4185438546" sldId="2147483792"/>
        </pc:sldMasterMkLst>
        <pc:sldLayoutChg chg="add del mod replId">
          <pc:chgData name="Gheorghe Calin (2333136)" userId="S::2333136@student.uwtsd.ac.uk::e7719340-15a5-4a36-b0d6-6cc3bcced594" providerId="AD" clId="Web-{52523869-7BCF-D6D8-2EEB-39741A6D0BBC}" dt="2025-10-05T13:38:59.450" v="143"/>
          <pc:sldLayoutMkLst>
            <pc:docMk/>
            <pc:sldMasterMk cId="4185438546" sldId="2147483792"/>
            <pc:sldLayoutMk cId="377118193" sldId="2147483793"/>
          </pc:sldLayoutMkLst>
        </pc:sldLayoutChg>
        <pc:sldLayoutChg chg="add del mod replId">
          <pc:chgData name="Gheorghe Calin (2333136)" userId="S::2333136@student.uwtsd.ac.uk::e7719340-15a5-4a36-b0d6-6cc3bcced594" providerId="AD" clId="Web-{52523869-7BCF-D6D8-2EEB-39741A6D0BBC}" dt="2025-10-05T13:38:59.450" v="143"/>
          <pc:sldLayoutMkLst>
            <pc:docMk/>
            <pc:sldMasterMk cId="4185438546" sldId="2147483792"/>
            <pc:sldLayoutMk cId="2960142878" sldId="2147483794"/>
          </pc:sldLayoutMkLst>
        </pc:sldLayoutChg>
        <pc:sldLayoutChg chg="add del mod replId">
          <pc:chgData name="Gheorghe Calin (2333136)" userId="S::2333136@student.uwtsd.ac.uk::e7719340-15a5-4a36-b0d6-6cc3bcced594" providerId="AD" clId="Web-{52523869-7BCF-D6D8-2EEB-39741A6D0BBC}" dt="2025-10-05T13:38:59.450" v="143"/>
          <pc:sldLayoutMkLst>
            <pc:docMk/>
            <pc:sldMasterMk cId="4185438546" sldId="2147483792"/>
            <pc:sldLayoutMk cId="845482303" sldId="2147483795"/>
          </pc:sldLayoutMkLst>
        </pc:sldLayoutChg>
        <pc:sldLayoutChg chg="add del mod replId">
          <pc:chgData name="Gheorghe Calin (2333136)" userId="S::2333136@student.uwtsd.ac.uk::e7719340-15a5-4a36-b0d6-6cc3bcced594" providerId="AD" clId="Web-{52523869-7BCF-D6D8-2EEB-39741A6D0BBC}" dt="2025-10-05T13:38:59.450" v="143"/>
          <pc:sldLayoutMkLst>
            <pc:docMk/>
            <pc:sldMasterMk cId="4185438546" sldId="2147483792"/>
            <pc:sldLayoutMk cId="1661023879" sldId="2147483796"/>
          </pc:sldLayoutMkLst>
        </pc:sldLayoutChg>
        <pc:sldLayoutChg chg="add del mod replId">
          <pc:chgData name="Gheorghe Calin (2333136)" userId="S::2333136@student.uwtsd.ac.uk::e7719340-15a5-4a36-b0d6-6cc3bcced594" providerId="AD" clId="Web-{52523869-7BCF-D6D8-2EEB-39741A6D0BBC}" dt="2025-10-05T13:38:59.450" v="143"/>
          <pc:sldLayoutMkLst>
            <pc:docMk/>
            <pc:sldMasterMk cId="4185438546" sldId="2147483792"/>
            <pc:sldLayoutMk cId="3710127969" sldId="2147483797"/>
          </pc:sldLayoutMkLst>
        </pc:sldLayoutChg>
        <pc:sldLayoutChg chg="add del mod replId">
          <pc:chgData name="Gheorghe Calin (2333136)" userId="S::2333136@student.uwtsd.ac.uk::e7719340-15a5-4a36-b0d6-6cc3bcced594" providerId="AD" clId="Web-{52523869-7BCF-D6D8-2EEB-39741A6D0BBC}" dt="2025-10-05T13:38:59.450" v="143"/>
          <pc:sldLayoutMkLst>
            <pc:docMk/>
            <pc:sldMasterMk cId="4185438546" sldId="2147483792"/>
            <pc:sldLayoutMk cId="3846424498" sldId="2147483798"/>
          </pc:sldLayoutMkLst>
        </pc:sldLayoutChg>
        <pc:sldLayoutChg chg="add del mod replId">
          <pc:chgData name="Gheorghe Calin (2333136)" userId="S::2333136@student.uwtsd.ac.uk::e7719340-15a5-4a36-b0d6-6cc3bcced594" providerId="AD" clId="Web-{52523869-7BCF-D6D8-2EEB-39741A6D0BBC}" dt="2025-10-05T13:38:59.450" v="143"/>
          <pc:sldLayoutMkLst>
            <pc:docMk/>
            <pc:sldMasterMk cId="4185438546" sldId="2147483792"/>
            <pc:sldLayoutMk cId="1746490220" sldId="2147483799"/>
          </pc:sldLayoutMkLst>
        </pc:sldLayoutChg>
        <pc:sldLayoutChg chg="add del mod replId">
          <pc:chgData name="Gheorghe Calin (2333136)" userId="S::2333136@student.uwtsd.ac.uk::e7719340-15a5-4a36-b0d6-6cc3bcced594" providerId="AD" clId="Web-{52523869-7BCF-D6D8-2EEB-39741A6D0BBC}" dt="2025-10-05T13:38:59.450" v="143"/>
          <pc:sldLayoutMkLst>
            <pc:docMk/>
            <pc:sldMasterMk cId="4185438546" sldId="2147483792"/>
            <pc:sldLayoutMk cId="3517284172" sldId="2147483800"/>
          </pc:sldLayoutMkLst>
        </pc:sldLayoutChg>
        <pc:sldLayoutChg chg="add del mod replId">
          <pc:chgData name="Gheorghe Calin (2333136)" userId="S::2333136@student.uwtsd.ac.uk::e7719340-15a5-4a36-b0d6-6cc3bcced594" providerId="AD" clId="Web-{52523869-7BCF-D6D8-2EEB-39741A6D0BBC}" dt="2025-10-05T13:38:59.450" v="143"/>
          <pc:sldLayoutMkLst>
            <pc:docMk/>
            <pc:sldMasterMk cId="4185438546" sldId="2147483792"/>
            <pc:sldLayoutMk cId="2887933010" sldId="2147483801"/>
          </pc:sldLayoutMkLst>
        </pc:sldLayoutChg>
        <pc:sldLayoutChg chg="add del mod replId">
          <pc:chgData name="Gheorghe Calin (2333136)" userId="S::2333136@student.uwtsd.ac.uk::e7719340-15a5-4a36-b0d6-6cc3bcced594" providerId="AD" clId="Web-{52523869-7BCF-D6D8-2EEB-39741A6D0BBC}" dt="2025-10-05T13:38:59.450" v="143"/>
          <pc:sldLayoutMkLst>
            <pc:docMk/>
            <pc:sldMasterMk cId="4185438546" sldId="2147483792"/>
            <pc:sldLayoutMk cId="94839766" sldId="2147483802"/>
          </pc:sldLayoutMkLst>
        </pc:sldLayoutChg>
        <pc:sldLayoutChg chg="add del mod replId">
          <pc:chgData name="Gheorghe Calin (2333136)" userId="S::2333136@student.uwtsd.ac.uk::e7719340-15a5-4a36-b0d6-6cc3bcced594" providerId="AD" clId="Web-{52523869-7BCF-D6D8-2EEB-39741A6D0BBC}" dt="2025-10-05T13:38:59.450" v="143"/>
          <pc:sldLayoutMkLst>
            <pc:docMk/>
            <pc:sldMasterMk cId="4185438546" sldId="2147483792"/>
            <pc:sldLayoutMk cId="1554608589" sldId="2147483803"/>
          </pc:sldLayoutMkLst>
        </pc:sldLayoutChg>
      </pc:sldMasterChg>
      <pc:sldMasterChg chg="add del addSldLayout delSldLayout modSldLayout">
        <pc:chgData name="Gheorghe Calin (2333136)" userId="S::2333136@student.uwtsd.ac.uk::e7719340-15a5-4a36-b0d6-6cc3bcced594" providerId="AD" clId="Web-{52523869-7BCF-D6D8-2EEB-39741A6D0BBC}" dt="2025-10-05T13:38:54.028" v="142"/>
        <pc:sldMasterMkLst>
          <pc:docMk/>
          <pc:sldMasterMk cId="1834562757" sldId="2147483804"/>
        </pc:sldMasterMkLst>
        <pc:sldLayoutChg chg="add del mod replId">
          <pc:chgData name="Gheorghe Calin (2333136)" userId="S::2333136@student.uwtsd.ac.uk::e7719340-15a5-4a36-b0d6-6cc3bcced594" providerId="AD" clId="Web-{52523869-7BCF-D6D8-2EEB-39741A6D0BBC}" dt="2025-10-05T13:38:54.028" v="142"/>
          <pc:sldLayoutMkLst>
            <pc:docMk/>
            <pc:sldMasterMk cId="1834562757" sldId="2147483804"/>
            <pc:sldLayoutMk cId="1860378039" sldId="2147483805"/>
          </pc:sldLayoutMkLst>
        </pc:sldLayoutChg>
        <pc:sldLayoutChg chg="add del mod replId">
          <pc:chgData name="Gheorghe Calin (2333136)" userId="S::2333136@student.uwtsd.ac.uk::e7719340-15a5-4a36-b0d6-6cc3bcced594" providerId="AD" clId="Web-{52523869-7BCF-D6D8-2EEB-39741A6D0BBC}" dt="2025-10-05T13:38:54.028" v="142"/>
          <pc:sldLayoutMkLst>
            <pc:docMk/>
            <pc:sldMasterMk cId="1834562757" sldId="2147483804"/>
            <pc:sldLayoutMk cId="1278652050" sldId="2147483806"/>
          </pc:sldLayoutMkLst>
        </pc:sldLayoutChg>
        <pc:sldLayoutChg chg="add del mod replId">
          <pc:chgData name="Gheorghe Calin (2333136)" userId="S::2333136@student.uwtsd.ac.uk::e7719340-15a5-4a36-b0d6-6cc3bcced594" providerId="AD" clId="Web-{52523869-7BCF-D6D8-2EEB-39741A6D0BBC}" dt="2025-10-05T13:38:54.028" v="142"/>
          <pc:sldLayoutMkLst>
            <pc:docMk/>
            <pc:sldMasterMk cId="1834562757" sldId="2147483804"/>
            <pc:sldLayoutMk cId="3894454434" sldId="2147483807"/>
          </pc:sldLayoutMkLst>
        </pc:sldLayoutChg>
        <pc:sldLayoutChg chg="add del mod replId">
          <pc:chgData name="Gheorghe Calin (2333136)" userId="S::2333136@student.uwtsd.ac.uk::e7719340-15a5-4a36-b0d6-6cc3bcced594" providerId="AD" clId="Web-{52523869-7BCF-D6D8-2EEB-39741A6D0BBC}" dt="2025-10-05T13:38:54.028" v="142"/>
          <pc:sldLayoutMkLst>
            <pc:docMk/>
            <pc:sldMasterMk cId="1834562757" sldId="2147483804"/>
            <pc:sldLayoutMk cId="503962094" sldId="2147483808"/>
          </pc:sldLayoutMkLst>
        </pc:sldLayoutChg>
        <pc:sldLayoutChg chg="add del mod replId">
          <pc:chgData name="Gheorghe Calin (2333136)" userId="S::2333136@student.uwtsd.ac.uk::e7719340-15a5-4a36-b0d6-6cc3bcced594" providerId="AD" clId="Web-{52523869-7BCF-D6D8-2EEB-39741A6D0BBC}" dt="2025-10-05T13:38:54.028" v="142"/>
          <pc:sldLayoutMkLst>
            <pc:docMk/>
            <pc:sldMasterMk cId="1834562757" sldId="2147483804"/>
            <pc:sldLayoutMk cId="2257083098" sldId="2147483809"/>
          </pc:sldLayoutMkLst>
        </pc:sldLayoutChg>
        <pc:sldLayoutChg chg="add del mod replId">
          <pc:chgData name="Gheorghe Calin (2333136)" userId="S::2333136@student.uwtsd.ac.uk::e7719340-15a5-4a36-b0d6-6cc3bcced594" providerId="AD" clId="Web-{52523869-7BCF-D6D8-2EEB-39741A6D0BBC}" dt="2025-10-05T13:38:54.028" v="142"/>
          <pc:sldLayoutMkLst>
            <pc:docMk/>
            <pc:sldMasterMk cId="1834562757" sldId="2147483804"/>
            <pc:sldLayoutMk cId="996368955" sldId="2147483810"/>
          </pc:sldLayoutMkLst>
        </pc:sldLayoutChg>
        <pc:sldLayoutChg chg="add del mod replId">
          <pc:chgData name="Gheorghe Calin (2333136)" userId="S::2333136@student.uwtsd.ac.uk::e7719340-15a5-4a36-b0d6-6cc3bcced594" providerId="AD" clId="Web-{52523869-7BCF-D6D8-2EEB-39741A6D0BBC}" dt="2025-10-05T13:38:54.028" v="142"/>
          <pc:sldLayoutMkLst>
            <pc:docMk/>
            <pc:sldMasterMk cId="1834562757" sldId="2147483804"/>
            <pc:sldLayoutMk cId="2970408619" sldId="2147483811"/>
          </pc:sldLayoutMkLst>
        </pc:sldLayoutChg>
        <pc:sldLayoutChg chg="add del mod replId">
          <pc:chgData name="Gheorghe Calin (2333136)" userId="S::2333136@student.uwtsd.ac.uk::e7719340-15a5-4a36-b0d6-6cc3bcced594" providerId="AD" clId="Web-{52523869-7BCF-D6D8-2EEB-39741A6D0BBC}" dt="2025-10-05T13:38:54.028" v="142"/>
          <pc:sldLayoutMkLst>
            <pc:docMk/>
            <pc:sldMasterMk cId="1834562757" sldId="2147483804"/>
            <pc:sldLayoutMk cId="3425399542" sldId="2147483812"/>
          </pc:sldLayoutMkLst>
        </pc:sldLayoutChg>
        <pc:sldLayoutChg chg="add del mod replId">
          <pc:chgData name="Gheorghe Calin (2333136)" userId="S::2333136@student.uwtsd.ac.uk::e7719340-15a5-4a36-b0d6-6cc3bcced594" providerId="AD" clId="Web-{52523869-7BCF-D6D8-2EEB-39741A6D0BBC}" dt="2025-10-05T13:38:54.028" v="142"/>
          <pc:sldLayoutMkLst>
            <pc:docMk/>
            <pc:sldMasterMk cId="1834562757" sldId="2147483804"/>
            <pc:sldLayoutMk cId="2043504449" sldId="2147483813"/>
          </pc:sldLayoutMkLst>
        </pc:sldLayoutChg>
        <pc:sldLayoutChg chg="add del mod replId">
          <pc:chgData name="Gheorghe Calin (2333136)" userId="S::2333136@student.uwtsd.ac.uk::e7719340-15a5-4a36-b0d6-6cc3bcced594" providerId="AD" clId="Web-{52523869-7BCF-D6D8-2EEB-39741A6D0BBC}" dt="2025-10-05T13:38:54.028" v="142"/>
          <pc:sldLayoutMkLst>
            <pc:docMk/>
            <pc:sldMasterMk cId="1834562757" sldId="2147483804"/>
            <pc:sldLayoutMk cId="709572608" sldId="2147483814"/>
          </pc:sldLayoutMkLst>
        </pc:sldLayoutChg>
        <pc:sldLayoutChg chg="add del mod replId">
          <pc:chgData name="Gheorghe Calin (2333136)" userId="S::2333136@student.uwtsd.ac.uk::e7719340-15a5-4a36-b0d6-6cc3bcced594" providerId="AD" clId="Web-{52523869-7BCF-D6D8-2EEB-39741A6D0BBC}" dt="2025-10-05T13:38:54.028" v="142"/>
          <pc:sldLayoutMkLst>
            <pc:docMk/>
            <pc:sldMasterMk cId="1834562757" sldId="2147483804"/>
            <pc:sldLayoutMk cId="3623181304" sldId="2147483815"/>
          </pc:sldLayoutMkLst>
        </pc:sldLayoutChg>
      </pc:sldMasterChg>
      <pc:sldMasterChg chg="add del addSldLayout delSldLayout modSldLayout">
        <pc:chgData name="Gheorghe Calin (2333136)" userId="S::2333136@student.uwtsd.ac.uk::e7719340-15a5-4a36-b0d6-6cc3bcced594" providerId="AD" clId="Web-{52523869-7BCF-D6D8-2EEB-39741A6D0BBC}" dt="2025-10-05T13:38:52.762" v="141"/>
        <pc:sldMasterMkLst>
          <pc:docMk/>
          <pc:sldMasterMk cId="3965772864" sldId="2147483816"/>
        </pc:sldMasterMkLst>
        <pc:sldLayoutChg chg="add del mod replId">
          <pc:chgData name="Gheorghe Calin (2333136)" userId="S::2333136@student.uwtsd.ac.uk::e7719340-15a5-4a36-b0d6-6cc3bcced594" providerId="AD" clId="Web-{52523869-7BCF-D6D8-2EEB-39741A6D0BBC}" dt="2025-10-05T13:38:52.762" v="141"/>
          <pc:sldLayoutMkLst>
            <pc:docMk/>
            <pc:sldMasterMk cId="3965772864" sldId="2147483816"/>
            <pc:sldLayoutMk cId="3268364020" sldId="2147483817"/>
          </pc:sldLayoutMkLst>
        </pc:sldLayoutChg>
        <pc:sldLayoutChg chg="add del mod replId">
          <pc:chgData name="Gheorghe Calin (2333136)" userId="S::2333136@student.uwtsd.ac.uk::e7719340-15a5-4a36-b0d6-6cc3bcced594" providerId="AD" clId="Web-{52523869-7BCF-D6D8-2EEB-39741A6D0BBC}" dt="2025-10-05T13:38:52.762" v="141"/>
          <pc:sldLayoutMkLst>
            <pc:docMk/>
            <pc:sldMasterMk cId="3965772864" sldId="2147483816"/>
            <pc:sldLayoutMk cId="3215481910" sldId="2147483818"/>
          </pc:sldLayoutMkLst>
        </pc:sldLayoutChg>
        <pc:sldLayoutChg chg="add del mod replId">
          <pc:chgData name="Gheorghe Calin (2333136)" userId="S::2333136@student.uwtsd.ac.uk::e7719340-15a5-4a36-b0d6-6cc3bcced594" providerId="AD" clId="Web-{52523869-7BCF-D6D8-2EEB-39741A6D0BBC}" dt="2025-10-05T13:38:52.762" v="141"/>
          <pc:sldLayoutMkLst>
            <pc:docMk/>
            <pc:sldMasterMk cId="3965772864" sldId="2147483816"/>
            <pc:sldLayoutMk cId="2260615638" sldId="2147483819"/>
          </pc:sldLayoutMkLst>
        </pc:sldLayoutChg>
        <pc:sldLayoutChg chg="add del mod replId">
          <pc:chgData name="Gheorghe Calin (2333136)" userId="S::2333136@student.uwtsd.ac.uk::e7719340-15a5-4a36-b0d6-6cc3bcced594" providerId="AD" clId="Web-{52523869-7BCF-D6D8-2EEB-39741A6D0BBC}" dt="2025-10-05T13:38:52.762" v="141"/>
          <pc:sldLayoutMkLst>
            <pc:docMk/>
            <pc:sldMasterMk cId="3965772864" sldId="2147483816"/>
            <pc:sldLayoutMk cId="3552738899" sldId="2147483820"/>
          </pc:sldLayoutMkLst>
        </pc:sldLayoutChg>
        <pc:sldLayoutChg chg="add del mod replId">
          <pc:chgData name="Gheorghe Calin (2333136)" userId="S::2333136@student.uwtsd.ac.uk::e7719340-15a5-4a36-b0d6-6cc3bcced594" providerId="AD" clId="Web-{52523869-7BCF-D6D8-2EEB-39741A6D0BBC}" dt="2025-10-05T13:38:52.762" v="141"/>
          <pc:sldLayoutMkLst>
            <pc:docMk/>
            <pc:sldMasterMk cId="3965772864" sldId="2147483816"/>
            <pc:sldLayoutMk cId="3453083078" sldId="2147483821"/>
          </pc:sldLayoutMkLst>
        </pc:sldLayoutChg>
        <pc:sldLayoutChg chg="add del mod replId">
          <pc:chgData name="Gheorghe Calin (2333136)" userId="S::2333136@student.uwtsd.ac.uk::e7719340-15a5-4a36-b0d6-6cc3bcced594" providerId="AD" clId="Web-{52523869-7BCF-D6D8-2EEB-39741A6D0BBC}" dt="2025-10-05T13:38:52.762" v="141"/>
          <pc:sldLayoutMkLst>
            <pc:docMk/>
            <pc:sldMasterMk cId="3965772864" sldId="2147483816"/>
            <pc:sldLayoutMk cId="2150385602" sldId="2147483822"/>
          </pc:sldLayoutMkLst>
        </pc:sldLayoutChg>
        <pc:sldLayoutChg chg="add del mod replId">
          <pc:chgData name="Gheorghe Calin (2333136)" userId="S::2333136@student.uwtsd.ac.uk::e7719340-15a5-4a36-b0d6-6cc3bcced594" providerId="AD" clId="Web-{52523869-7BCF-D6D8-2EEB-39741A6D0BBC}" dt="2025-10-05T13:38:52.762" v="141"/>
          <pc:sldLayoutMkLst>
            <pc:docMk/>
            <pc:sldMasterMk cId="3965772864" sldId="2147483816"/>
            <pc:sldLayoutMk cId="3977191588" sldId="2147483823"/>
          </pc:sldLayoutMkLst>
        </pc:sldLayoutChg>
        <pc:sldLayoutChg chg="add del mod replId">
          <pc:chgData name="Gheorghe Calin (2333136)" userId="S::2333136@student.uwtsd.ac.uk::e7719340-15a5-4a36-b0d6-6cc3bcced594" providerId="AD" clId="Web-{52523869-7BCF-D6D8-2EEB-39741A6D0BBC}" dt="2025-10-05T13:38:52.762" v="141"/>
          <pc:sldLayoutMkLst>
            <pc:docMk/>
            <pc:sldMasterMk cId="3965772864" sldId="2147483816"/>
            <pc:sldLayoutMk cId="3720645128" sldId="2147483824"/>
          </pc:sldLayoutMkLst>
        </pc:sldLayoutChg>
        <pc:sldLayoutChg chg="add del mod replId">
          <pc:chgData name="Gheorghe Calin (2333136)" userId="S::2333136@student.uwtsd.ac.uk::e7719340-15a5-4a36-b0d6-6cc3bcced594" providerId="AD" clId="Web-{52523869-7BCF-D6D8-2EEB-39741A6D0BBC}" dt="2025-10-05T13:38:52.762" v="141"/>
          <pc:sldLayoutMkLst>
            <pc:docMk/>
            <pc:sldMasterMk cId="3965772864" sldId="2147483816"/>
            <pc:sldLayoutMk cId="2997798641" sldId="2147483825"/>
          </pc:sldLayoutMkLst>
        </pc:sldLayoutChg>
        <pc:sldLayoutChg chg="add del mod replId">
          <pc:chgData name="Gheorghe Calin (2333136)" userId="S::2333136@student.uwtsd.ac.uk::e7719340-15a5-4a36-b0d6-6cc3bcced594" providerId="AD" clId="Web-{52523869-7BCF-D6D8-2EEB-39741A6D0BBC}" dt="2025-10-05T13:38:52.762" v="141"/>
          <pc:sldLayoutMkLst>
            <pc:docMk/>
            <pc:sldMasterMk cId="3965772864" sldId="2147483816"/>
            <pc:sldLayoutMk cId="3883687670" sldId="2147483826"/>
          </pc:sldLayoutMkLst>
        </pc:sldLayoutChg>
        <pc:sldLayoutChg chg="add del mod replId">
          <pc:chgData name="Gheorghe Calin (2333136)" userId="S::2333136@student.uwtsd.ac.uk::e7719340-15a5-4a36-b0d6-6cc3bcced594" providerId="AD" clId="Web-{52523869-7BCF-D6D8-2EEB-39741A6D0BBC}" dt="2025-10-05T13:38:52.762" v="141"/>
          <pc:sldLayoutMkLst>
            <pc:docMk/>
            <pc:sldMasterMk cId="3965772864" sldId="2147483816"/>
            <pc:sldLayoutMk cId="1930253284" sldId="2147483827"/>
          </pc:sldLayoutMkLst>
        </pc:sldLayoutChg>
      </pc:sldMasterChg>
    </pc:docChg>
  </pc:docChgLst>
  <pc:docChgLst>
    <pc:chgData name="Gheorghe Calin (2333136)" userId="S::2333136@student.uwtsd.ac.uk::e7719340-15a5-4a36-b0d6-6cc3bcced594" providerId="AD" clId="Web-{1B18CFC3-DB6C-2ABA-A932-C9E68D96D68A}"/>
    <pc:docChg chg="modSld">
      <pc:chgData name="Gheorghe Calin (2333136)" userId="S::2333136@student.uwtsd.ac.uk::e7719340-15a5-4a36-b0d6-6cc3bcced594" providerId="AD" clId="Web-{1B18CFC3-DB6C-2ABA-A932-C9E68D96D68A}" dt="2025-10-05T12:15:37.931" v="31" actId="20577"/>
      <pc:docMkLst>
        <pc:docMk/>
      </pc:docMkLst>
      <pc:sldChg chg="modSp">
        <pc:chgData name="Gheorghe Calin (2333136)" userId="S::2333136@student.uwtsd.ac.uk::e7719340-15a5-4a36-b0d6-6cc3bcced594" providerId="AD" clId="Web-{1B18CFC3-DB6C-2ABA-A932-C9E68D96D68A}" dt="2025-10-05T12:15:37.931" v="31" actId="20577"/>
        <pc:sldMkLst>
          <pc:docMk/>
          <pc:sldMk cId="109857222" sldId="256"/>
        </pc:sldMkLst>
        <pc:spChg chg="mod">
          <ac:chgData name="Gheorghe Calin (2333136)" userId="S::2333136@student.uwtsd.ac.uk::e7719340-15a5-4a36-b0d6-6cc3bcced594" providerId="AD" clId="Web-{1B18CFC3-DB6C-2ABA-A932-C9E68D96D68A}" dt="2025-10-05T12:15:37.931" v="31" actId="20577"/>
          <ac:spMkLst>
            <pc:docMk/>
            <pc:sldMk cId="109857222" sldId="256"/>
            <ac:spMk id="3" creationId="{00000000-0000-0000-0000-000000000000}"/>
          </ac:spMkLst>
        </pc:spChg>
      </pc:sldChg>
    </pc:docChg>
  </pc:docChgLst>
  <pc:docChgLst>
    <pc:chgData name="Gheorghe Calin (2333136)" userId="S::2333136@student.uwtsd.ac.uk::e7719340-15a5-4a36-b0d6-6cc3bcced594" providerId="AD" clId="Web-{7EE9C38F-F1D6-6944-65B7-836C14B32E77}"/>
    <pc:docChg chg="modSld">
      <pc:chgData name="Gheorghe Calin (2333136)" userId="S::2333136@student.uwtsd.ac.uk::e7719340-15a5-4a36-b0d6-6cc3bcced594" providerId="AD" clId="Web-{7EE9C38F-F1D6-6944-65B7-836C14B32E77}" dt="2025-10-05T12:13:21.594" v="86" actId="20577"/>
      <pc:docMkLst>
        <pc:docMk/>
      </pc:docMkLst>
      <pc:sldChg chg="modSp">
        <pc:chgData name="Gheorghe Calin (2333136)" userId="S::2333136@student.uwtsd.ac.uk::e7719340-15a5-4a36-b0d6-6cc3bcced594" providerId="AD" clId="Web-{7EE9C38F-F1D6-6944-65B7-836C14B32E77}" dt="2025-10-05T12:13:21.594" v="86" actId="20577"/>
        <pc:sldMkLst>
          <pc:docMk/>
          <pc:sldMk cId="109857222" sldId="256"/>
        </pc:sldMkLst>
        <pc:spChg chg="mod">
          <ac:chgData name="Gheorghe Calin (2333136)" userId="S::2333136@student.uwtsd.ac.uk::e7719340-15a5-4a36-b0d6-6cc3bcced594" providerId="AD" clId="Web-{7EE9C38F-F1D6-6944-65B7-836C14B32E77}" dt="2025-10-05T12:09:46.457" v="13" actId="20577"/>
          <ac:spMkLst>
            <pc:docMk/>
            <pc:sldMk cId="109857222" sldId="256"/>
            <ac:spMk id="2" creationId="{00000000-0000-0000-0000-000000000000}"/>
          </ac:spMkLst>
        </pc:spChg>
        <pc:spChg chg="mod">
          <ac:chgData name="Gheorghe Calin (2333136)" userId="S::2333136@student.uwtsd.ac.uk::e7719340-15a5-4a36-b0d6-6cc3bcced594" providerId="AD" clId="Web-{7EE9C38F-F1D6-6944-65B7-836C14B32E77}" dt="2025-10-05T12:13:21.594" v="86" actId="20577"/>
          <ac:spMkLst>
            <pc:docMk/>
            <pc:sldMk cId="109857222" sldId="256"/>
            <ac:spMk id="3" creationId="{00000000-0000-0000-0000-000000000000}"/>
          </ac:spMkLst>
        </pc:spChg>
      </pc:sldChg>
    </pc:docChg>
  </pc:docChgLst>
  <pc:docChgLst>
    <pc:chgData name="Gheorghe Calin (2333136)" userId="S::2333136@student.uwtsd.ac.uk::e7719340-15a5-4a36-b0d6-6cc3bcced594" providerId="AD" clId="Web-{84396B6F-184F-90C1-1A1E-E89A2E9B9A09}"/>
    <pc:docChg chg="addSld modSld addMainMaster delMainMaster">
      <pc:chgData name="Gheorghe Calin (2333136)" userId="S::2333136@student.uwtsd.ac.uk::e7719340-15a5-4a36-b0d6-6cc3bcced594" providerId="AD" clId="Web-{84396B6F-184F-90C1-1A1E-E89A2E9B9A09}" dt="2025-10-05T12:46:38.075" v="390" actId="20577"/>
      <pc:docMkLst>
        <pc:docMk/>
      </pc:docMkLst>
      <pc:sldChg chg="addSp delSp modSp mod setBg modClrScheme setClrOvrMap chgLayout">
        <pc:chgData name="Gheorghe Calin (2333136)" userId="S::2333136@student.uwtsd.ac.uk::e7719340-15a5-4a36-b0d6-6cc3bcced594" providerId="AD" clId="Web-{84396B6F-184F-90C1-1A1E-E89A2E9B9A09}" dt="2025-10-05T12:19:57.360" v="79"/>
        <pc:sldMkLst>
          <pc:docMk/>
          <pc:sldMk cId="109857222" sldId="256"/>
        </pc:sldMkLst>
        <pc:spChg chg="mod">
          <ac:chgData name="Gheorghe Calin (2333136)" userId="S::2333136@student.uwtsd.ac.uk::e7719340-15a5-4a36-b0d6-6cc3bcced594" providerId="AD" clId="Web-{84396B6F-184F-90C1-1A1E-E89A2E9B9A09}" dt="2025-10-05T12:19:57.360" v="79"/>
          <ac:spMkLst>
            <pc:docMk/>
            <pc:sldMk cId="109857222" sldId="256"/>
            <ac:spMk id="2" creationId="{00000000-0000-0000-0000-000000000000}"/>
          </ac:spMkLst>
        </pc:spChg>
        <pc:spChg chg="mod">
          <ac:chgData name="Gheorghe Calin (2333136)" userId="S::2333136@student.uwtsd.ac.uk::e7719340-15a5-4a36-b0d6-6cc3bcced594" providerId="AD" clId="Web-{84396B6F-184F-90C1-1A1E-E89A2E9B9A09}" dt="2025-10-05T12:19:57.360" v="79"/>
          <ac:spMkLst>
            <pc:docMk/>
            <pc:sldMk cId="109857222" sldId="256"/>
            <ac:spMk id="3" creationId="{00000000-0000-0000-0000-000000000000}"/>
          </ac:spMkLst>
        </pc:spChg>
        <pc:spChg chg="add del">
          <ac:chgData name="Gheorghe Calin (2333136)" userId="S::2333136@student.uwtsd.ac.uk::e7719340-15a5-4a36-b0d6-6cc3bcced594" providerId="AD" clId="Web-{84396B6F-184F-90C1-1A1E-E89A2E9B9A09}" dt="2025-10-05T12:19:37.032" v="76"/>
          <ac:spMkLst>
            <pc:docMk/>
            <pc:sldMk cId="109857222" sldId="256"/>
            <ac:spMk id="9" creationId="{E20BB609-EF92-42DB-836C-0699A590B5CF}"/>
          </ac:spMkLst>
        </pc:spChg>
        <pc:spChg chg="add del">
          <ac:chgData name="Gheorghe Calin (2333136)" userId="S::2333136@student.uwtsd.ac.uk::e7719340-15a5-4a36-b0d6-6cc3bcced594" providerId="AD" clId="Web-{84396B6F-184F-90C1-1A1E-E89A2E9B9A09}" dt="2025-10-05T12:19:37.032" v="76"/>
          <ac:spMkLst>
            <pc:docMk/>
            <pc:sldMk cId="109857222" sldId="256"/>
            <ac:spMk id="11" creationId="{4D71E64B-9F70-4956-A351-D707CAB0AF3A}"/>
          </ac:spMkLst>
        </pc:spChg>
        <pc:spChg chg="add del">
          <ac:chgData name="Gheorghe Calin (2333136)" userId="S::2333136@student.uwtsd.ac.uk::e7719340-15a5-4a36-b0d6-6cc3bcced594" providerId="AD" clId="Web-{84396B6F-184F-90C1-1A1E-E89A2E9B9A09}" dt="2025-10-05T12:19:37.032" v="76"/>
          <ac:spMkLst>
            <pc:docMk/>
            <pc:sldMk cId="109857222" sldId="256"/>
            <ac:spMk id="13" creationId="{B2C335F7-F61C-4EB4-80F2-4B1438FE66BB}"/>
          </ac:spMkLst>
        </pc:spChg>
        <pc:spChg chg="add del">
          <ac:chgData name="Gheorghe Calin (2333136)" userId="S::2333136@student.uwtsd.ac.uk::e7719340-15a5-4a36-b0d6-6cc3bcced594" providerId="AD" clId="Web-{84396B6F-184F-90C1-1A1E-E89A2E9B9A09}" dt="2025-10-05T12:19:37.032" v="76"/>
          <ac:spMkLst>
            <pc:docMk/>
            <pc:sldMk cId="109857222" sldId="256"/>
            <ac:spMk id="15" creationId="{F1189494-2B67-46D2-93D6-A122A09BF6B2}"/>
          </ac:spMkLst>
        </pc:spChg>
        <pc:spChg chg="add del">
          <ac:chgData name="Gheorghe Calin (2333136)" userId="S::2333136@student.uwtsd.ac.uk::e7719340-15a5-4a36-b0d6-6cc3bcced594" providerId="AD" clId="Web-{84396B6F-184F-90C1-1A1E-E89A2E9B9A09}" dt="2025-10-05T12:19:56.704" v="78"/>
          <ac:spMkLst>
            <pc:docMk/>
            <pc:sldMk cId="109857222" sldId="256"/>
            <ac:spMk id="17" creationId="{F1189494-2B67-46D2-93D6-A122A09BF6B2}"/>
          </ac:spMkLst>
        </pc:spChg>
        <pc:spChg chg="add del">
          <ac:chgData name="Gheorghe Calin (2333136)" userId="S::2333136@student.uwtsd.ac.uk::e7719340-15a5-4a36-b0d6-6cc3bcced594" providerId="AD" clId="Web-{84396B6F-184F-90C1-1A1E-E89A2E9B9A09}" dt="2025-10-05T12:19:56.704" v="78"/>
          <ac:spMkLst>
            <pc:docMk/>
            <pc:sldMk cId="109857222" sldId="256"/>
            <ac:spMk id="18" creationId="{E20BB609-EF92-42DB-836C-0699A590B5CF}"/>
          </ac:spMkLst>
        </pc:spChg>
        <pc:spChg chg="add del">
          <ac:chgData name="Gheorghe Calin (2333136)" userId="S::2333136@student.uwtsd.ac.uk::e7719340-15a5-4a36-b0d6-6cc3bcced594" providerId="AD" clId="Web-{84396B6F-184F-90C1-1A1E-E89A2E9B9A09}" dt="2025-10-05T12:19:56.704" v="78"/>
          <ac:spMkLst>
            <pc:docMk/>
            <pc:sldMk cId="109857222" sldId="256"/>
            <ac:spMk id="20" creationId="{ECF0998E-D577-43EA-A7B8-E3EC67F75955}"/>
          </ac:spMkLst>
        </pc:spChg>
        <pc:spChg chg="add del">
          <ac:chgData name="Gheorghe Calin (2333136)" userId="S::2333136@student.uwtsd.ac.uk::e7719340-15a5-4a36-b0d6-6cc3bcced594" providerId="AD" clId="Web-{84396B6F-184F-90C1-1A1E-E89A2E9B9A09}" dt="2025-10-05T12:19:56.704" v="78"/>
          <ac:spMkLst>
            <pc:docMk/>
            <pc:sldMk cId="109857222" sldId="256"/>
            <ac:spMk id="21" creationId="{B2C335F7-F61C-4EB4-80F2-4B1438FE66BB}"/>
          </ac:spMkLst>
        </pc:spChg>
        <pc:spChg chg="add del">
          <ac:chgData name="Gheorghe Calin (2333136)" userId="S::2333136@student.uwtsd.ac.uk::e7719340-15a5-4a36-b0d6-6cc3bcced594" providerId="AD" clId="Web-{84396B6F-184F-90C1-1A1E-E89A2E9B9A09}" dt="2025-10-05T12:19:56.704" v="78"/>
          <ac:spMkLst>
            <pc:docMk/>
            <pc:sldMk cId="109857222" sldId="256"/>
            <ac:spMk id="22" creationId="{E7DC364D-882B-4786-89FB-1703C1A5CFF0}"/>
          </ac:spMkLst>
        </pc:spChg>
        <pc:spChg chg="add">
          <ac:chgData name="Gheorghe Calin (2333136)" userId="S::2333136@student.uwtsd.ac.uk::e7719340-15a5-4a36-b0d6-6cc3bcced594" providerId="AD" clId="Web-{84396B6F-184F-90C1-1A1E-E89A2E9B9A09}" dt="2025-10-05T12:19:57.360" v="79"/>
          <ac:spMkLst>
            <pc:docMk/>
            <pc:sldMk cId="109857222" sldId="256"/>
            <ac:spMk id="24" creationId="{E20BB609-EF92-42DB-836C-0699A590B5CF}"/>
          </ac:spMkLst>
        </pc:spChg>
        <pc:spChg chg="add">
          <ac:chgData name="Gheorghe Calin (2333136)" userId="S::2333136@student.uwtsd.ac.uk::e7719340-15a5-4a36-b0d6-6cc3bcced594" providerId="AD" clId="Web-{84396B6F-184F-90C1-1A1E-E89A2E9B9A09}" dt="2025-10-05T12:19:57.360" v="79"/>
          <ac:spMkLst>
            <pc:docMk/>
            <pc:sldMk cId="109857222" sldId="256"/>
            <ac:spMk id="26" creationId="{4D71E64B-9F70-4956-A351-D707CAB0AF3A}"/>
          </ac:spMkLst>
        </pc:spChg>
        <pc:spChg chg="add">
          <ac:chgData name="Gheorghe Calin (2333136)" userId="S::2333136@student.uwtsd.ac.uk::e7719340-15a5-4a36-b0d6-6cc3bcced594" providerId="AD" clId="Web-{84396B6F-184F-90C1-1A1E-E89A2E9B9A09}" dt="2025-10-05T12:19:57.360" v="79"/>
          <ac:spMkLst>
            <pc:docMk/>
            <pc:sldMk cId="109857222" sldId="256"/>
            <ac:spMk id="27" creationId="{B2C335F7-F61C-4EB4-80F2-4B1438FE66BB}"/>
          </ac:spMkLst>
        </pc:spChg>
        <pc:spChg chg="add">
          <ac:chgData name="Gheorghe Calin (2333136)" userId="S::2333136@student.uwtsd.ac.uk::e7719340-15a5-4a36-b0d6-6cc3bcced594" providerId="AD" clId="Web-{84396B6F-184F-90C1-1A1E-E89A2E9B9A09}" dt="2025-10-05T12:19:57.360" v="79"/>
          <ac:spMkLst>
            <pc:docMk/>
            <pc:sldMk cId="109857222" sldId="256"/>
            <ac:spMk id="28" creationId="{F1189494-2B67-46D2-93D6-A122A09BF6B2}"/>
          </ac:spMkLst>
        </pc:spChg>
        <pc:picChg chg="add del">
          <ac:chgData name="Gheorghe Calin (2333136)" userId="S::2333136@student.uwtsd.ac.uk::e7719340-15a5-4a36-b0d6-6cc3bcced594" providerId="AD" clId="Web-{84396B6F-184F-90C1-1A1E-E89A2E9B9A09}" dt="2025-10-05T12:19:37.032" v="76"/>
          <ac:picMkLst>
            <pc:docMk/>
            <pc:sldMk cId="109857222" sldId="256"/>
            <ac:picMk id="4" creationId="{D95A04A3-A0CC-5712-8DB8-03D22689DC4E}"/>
          </ac:picMkLst>
        </pc:picChg>
        <pc:picChg chg="add del">
          <ac:chgData name="Gheorghe Calin (2333136)" userId="S::2333136@student.uwtsd.ac.uk::e7719340-15a5-4a36-b0d6-6cc3bcced594" providerId="AD" clId="Web-{84396B6F-184F-90C1-1A1E-E89A2E9B9A09}" dt="2025-10-05T12:19:56.704" v="78"/>
          <ac:picMkLst>
            <pc:docMk/>
            <pc:sldMk cId="109857222" sldId="256"/>
            <ac:picMk id="19" creationId="{140D7EC8-AE03-8D68-2984-665AE51A09CE}"/>
          </ac:picMkLst>
        </pc:picChg>
        <pc:picChg chg="add">
          <ac:chgData name="Gheorghe Calin (2333136)" userId="S::2333136@student.uwtsd.ac.uk::e7719340-15a5-4a36-b0d6-6cc3bcced594" providerId="AD" clId="Web-{84396B6F-184F-90C1-1A1E-E89A2E9B9A09}" dt="2025-10-05T12:19:57.360" v="79"/>
          <ac:picMkLst>
            <pc:docMk/>
            <pc:sldMk cId="109857222" sldId="256"/>
            <ac:picMk id="25" creationId="{D95A04A3-A0CC-5712-8DB8-03D22689DC4E}"/>
          </ac:picMkLst>
        </pc:picChg>
      </pc:sldChg>
      <pc:sldChg chg="modSp new">
        <pc:chgData name="Gheorghe Calin (2333136)" userId="S::2333136@student.uwtsd.ac.uk::e7719340-15a5-4a36-b0d6-6cc3bcced594" providerId="AD" clId="Web-{84396B6F-184F-90C1-1A1E-E89A2E9B9A09}" dt="2025-10-05T12:46:38.075" v="390" actId="20577"/>
        <pc:sldMkLst>
          <pc:docMk/>
          <pc:sldMk cId="1994646508" sldId="257"/>
        </pc:sldMkLst>
        <pc:spChg chg="mod">
          <ac:chgData name="Gheorghe Calin (2333136)" userId="S::2333136@student.uwtsd.ac.uk::e7719340-15a5-4a36-b0d6-6cc3bcced594" providerId="AD" clId="Web-{84396B6F-184F-90C1-1A1E-E89A2E9B9A09}" dt="2025-10-05T12:21:09.548" v="94" actId="20577"/>
          <ac:spMkLst>
            <pc:docMk/>
            <pc:sldMk cId="1994646508" sldId="257"/>
            <ac:spMk id="2" creationId="{F8CDDB3A-F328-C2EB-B85A-585B340AF439}"/>
          </ac:spMkLst>
        </pc:spChg>
        <pc:spChg chg="mod">
          <ac:chgData name="Gheorghe Calin (2333136)" userId="S::2333136@student.uwtsd.ac.uk::e7719340-15a5-4a36-b0d6-6cc3bcced594" providerId="AD" clId="Web-{84396B6F-184F-90C1-1A1E-E89A2E9B9A09}" dt="2025-10-05T12:46:38.075" v="390" actId="20577"/>
          <ac:spMkLst>
            <pc:docMk/>
            <pc:sldMk cId="1994646508" sldId="257"/>
            <ac:spMk id="3" creationId="{C02CCE38-7EF4-ACA7-EB21-42887C0F8ABC}"/>
          </ac:spMkLst>
        </pc:spChg>
      </pc:sldChg>
      <pc:sldChg chg="addSp modSp new mod setBg">
        <pc:chgData name="Gheorghe Calin (2333136)" userId="S::2333136@student.uwtsd.ac.uk::e7719340-15a5-4a36-b0d6-6cc3bcced594" providerId="AD" clId="Web-{84396B6F-184F-90C1-1A1E-E89A2E9B9A09}" dt="2025-10-05T12:27:26.867" v="147"/>
        <pc:sldMkLst>
          <pc:docMk/>
          <pc:sldMk cId="3555716754" sldId="258"/>
        </pc:sldMkLst>
        <pc:spChg chg="mod">
          <ac:chgData name="Gheorghe Calin (2333136)" userId="S::2333136@student.uwtsd.ac.uk::e7719340-15a5-4a36-b0d6-6cc3bcced594" providerId="AD" clId="Web-{84396B6F-184F-90C1-1A1E-E89A2E9B9A09}" dt="2025-10-05T12:27:26.867" v="147"/>
          <ac:spMkLst>
            <pc:docMk/>
            <pc:sldMk cId="3555716754" sldId="258"/>
            <ac:spMk id="2" creationId="{CB166C63-0801-A59D-3AEE-73A709FAB850}"/>
          </ac:spMkLst>
        </pc:spChg>
        <pc:spChg chg="mod">
          <ac:chgData name="Gheorghe Calin (2333136)" userId="S::2333136@student.uwtsd.ac.uk::e7719340-15a5-4a36-b0d6-6cc3bcced594" providerId="AD" clId="Web-{84396B6F-184F-90C1-1A1E-E89A2E9B9A09}" dt="2025-10-05T12:27:26.867" v="147"/>
          <ac:spMkLst>
            <pc:docMk/>
            <pc:sldMk cId="3555716754" sldId="258"/>
            <ac:spMk id="3" creationId="{AB6FA30D-B1C2-2513-2096-756DCECA543F}"/>
          </ac:spMkLst>
        </pc:spChg>
        <pc:spChg chg="add">
          <ac:chgData name="Gheorghe Calin (2333136)" userId="S::2333136@student.uwtsd.ac.uk::e7719340-15a5-4a36-b0d6-6cc3bcced594" providerId="AD" clId="Web-{84396B6F-184F-90C1-1A1E-E89A2E9B9A09}" dt="2025-10-05T12:27:26.867" v="147"/>
          <ac:spMkLst>
            <pc:docMk/>
            <pc:sldMk cId="3555716754" sldId="258"/>
            <ac:spMk id="10" creationId="{9EE42DCE-4A4F-44C4-84E5-261B3BEEF1DA}"/>
          </ac:spMkLst>
        </pc:spChg>
        <pc:spChg chg="add">
          <ac:chgData name="Gheorghe Calin (2333136)" userId="S::2333136@student.uwtsd.ac.uk::e7719340-15a5-4a36-b0d6-6cc3bcced594" providerId="AD" clId="Web-{84396B6F-184F-90C1-1A1E-E89A2E9B9A09}" dt="2025-10-05T12:27:26.867" v="147"/>
          <ac:spMkLst>
            <pc:docMk/>
            <pc:sldMk cId="3555716754" sldId="258"/>
            <ac:spMk id="12" creationId="{887F59F2-5FBC-40CD-AD35-376AECE49EA6}"/>
          </ac:spMkLst>
        </pc:spChg>
        <pc:picChg chg="add">
          <ac:chgData name="Gheorghe Calin (2333136)" userId="S::2333136@student.uwtsd.ac.uk::e7719340-15a5-4a36-b0d6-6cc3bcced594" providerId="AD" clId="Web-{84396B6F-184F-90C1-1A1E-E89A2E9B9A09}" dt="2025-10-05T12:27:26.867" v="147"/>
          <ac:picMkLst>
            <pc:docMk/>
            <pc:sldMk cId="3555716754" sldId="258"/>
            <ac:picMk id="7" creationId="{CCC577A4-E3B2-169E-08A8-4F2DDA47ADBC}"/>
          </ac:picMkLst>
        </pc:picChg>
      </pc:sldChg>
      <pc:sldChg chg="addSp modSp new mod setBg">
        <pc:chgData name="Gheorghe Calin (2333136)" userId="S::2333136@student.uwtsd.ac.uk::e7719340-15a5-4a36-b0d6-6cc3bcced594" providerId="AD" clId="Web-{84396B6F-184F-90C1-1A1E-E89A2E9B9A09}" dt="2025-10-05T12:32:11.564" v="175"/>
        <pc:sldMkLst>
          <pc:docMk/>
          <pc:sldMk cId="1503466812" sldId="259"/>
        </pc:sldMkLst>
        <pc:spChg chg="mod">
          <ac:chgData name="Gheorghe Calin (2333136)" userId="S::2333136@student.uwtsd.ac.uk::e7719340-15a5-4a36-b0d6-6cc3bcced594" providerId="AD" clId="Web-{84396B6F-184F-90C1-1A1E-E89A2E9B9A09}" dt="2025-10-05T12:32:11.564" v="175"/>
          <ac:spMkLst>
            <pc:docMk/>
            <pc:sldMk cId="1503466812" sldId="259"/>
            <ac:spMk id="2" creationId="{C4B41ECB-8ED2-4D41-9E53-E9907FDA6E30}"/>
          </ac:spMkLst>
        </pc:spChg>
        <pc:spChg chg="mod">
          <ac:chgData name="Gheorghe Calin (2333136)" userId="S::2333136@student.uwtsd.ac.uk::e7719340-15a5-4a36-b0d6-6cc3bcced594" providerId="AD" clId="Web-{84396B6F-184F-90C1-1A1E-E89A2E9B9A09}" dt="2025-10-05T12:32:11.564" v="175"/>
          <ac:spMkLst>
            <pc:docMk/>
            <pc:sldMk cId="1503466812" sldId="259"/>
            <ac:spMk id="3" creationId="{796B13E7-C353-4617-C3CB-BC1F1AF91CE7}"/>
          </ac:spMkLst>
        </pc:spChg>
        <pc:spChg chg="add">
          <ac:chgData name="Gheorghe Calin (2333136)" userId="S::2333136@student.uwtsd.ac.uk::e7719340-15a5-4a36-b0d6-6cc3bcced594" providerId="AD" clId="Web-{84396B6F-184F-90C1-1A1E-E89A2E9B9A09}" dt="2025-10-05T12:32:11.564" v="175"/>
          <ac:spMkLst>
            <pc:docMk/>
            <pc:sldMk cId="1503466812" sldId="259"/>
            <ac:spMk id="10" creationId="{9E10BDB4-64F2-477D-A03B-9F8352D5E02E}"/>
          </ac:spMkLst>
        </pc:spChg>
        <pc:spChg chg="add">
          <ac:chgData name="Gheorghe Calin (2333136)" userId="S::2333136@student.uwtsd.ac.uk::e7719340-15a5-4a36-b0d6-6cc3bcced594" providerId="AD" clId="Web-{84396B6F-184F-90C1-1A1E-E89A2E9B9A09}" dt="2025-10-05T12:32:11.564" v="175"/>
          <ac:spMkLst>
            <pc:docMk/>
            <pc:sldMk cId="1503466812" sldId="259"/>
            <ac:spMk id="12" creationId="{887F59F2-5FBC-40CD-AD35-376AECE49EA6}"/>
          </ac:spMkLst>
        </pc:spChg>
        <pc:spChg chg="add">
          <ac:chgData name="Gheorghe Calin (2333136)" userId="S::2333136@student.uwtsd.ac.uk::e7719340-15a5-4a36-b0d6-6cc3bcced594" providerId="AD" clId="Web-{84396B6F-184F-90C1-1A1E-E89A2E9B9A09}" dt="2025-10-05T12:32:11.564" v="175"/>
          <ac:spMkLst>
            <pc:docMk/>
            <pc:sldMk cId="1503466812" sldId="259"/>
            <ac:spMk id="14" creationId="{7271C494-8107-3D61-D611-4FBC7C22A2B8}"/>
          </ac:spMkLst>
        </pc:spChg>
        <pc:picChg chg="add">
          <ac:chgData name="Gheorghe Calin (2333136)" userId="S::2333136@student.uwtsd.ac.uk::e7719340-15a5-4a36-b0d6-6cc3bcced594" providerId="AD" clId="Web-{84396B6F-184F-90C1-1A1E-E89A2E9B9A09}" dt="2025-10-05T12:32:11.564" v="175"/>
          <ac:picMkLst>
            <pc:docMk/>
            <pc:sldMk cId="1503466812" sldId="259"/>
            <ac:picMk id="7" creationId="{07FE7B54-2123-6DF3-538C-BB9BD1FDEEE2}"/>
          </ac:picMkLst>
        </pc:picChg>
      </pc:sldChg>
      <pc:sldChg chg="addSp delSp modSp new mod setBg">
        <pc:chgData name="Gheorghe Calin (2333136)" userId="S::2333136@student.uwtsd.ac.uk::e7719340-15a5-4a36-b0d6-6cc3bcced594" providerId="AD" clId="Web-{84396B6F-184F-90C1-1A1E-E89A2E9B9A09}" dt="2025-10-05T12:38:22.037" v="279"/>
        <pc:sldMkLst>
          <pc:docMk/>
          <pc:sldMk cId="1234226695" sldId="260"/>
        </pc:sldMkLst>
        <pc:spChg chg="mod">
          <ac:chgData name="Gheorghe Calin (2333136)" userId="S::2333136@student.uwtsd.ac.uk::e7719340-15a5-4a36-b0d6-6cc3bcced594" providerId="AD" clId="Web-{84396B6F-184F-90C1-1A1E-E89A2E9B9A09}" dt="2025-10-05T12:38:22.037" v="279"/>
          <ac:spMkLst>
            <pc:docMk/>
            <pc:sldMk cId="1234226695" sldId="260"/>
            <ac:spMk id="2" creationId="{E8F44762-3BB5-725E-09BF-40F33A39F60E}"/>
          </ac:spMkLst>
        </pc:spChg>
        <pc:spChg chg="del mod">
          <ac:chgData name="Gheorghe Calin (2333136)" userId="S::2333136@student.uwtsd.ac.uk::e7719340-15a5-4a36-b0d6-6cc3bcced594" providerId="AD" clId="Web-{84396B6F-184F-90C1-1A1E-E89A2E9B9A09}" dt="2025-10-05T12:38:22.037" v="279"/>
          <ac:spMkLst>
            <pc:docMk/>
            <pc:sldMk cId="1234226695" sldId="260"/>
            <ac:spMk id="3" creationId="{0FEE5D96-C8CD-27E6-03B5-69864C3EAA02}"/>
          </ac:spMkLst>
        </pc:spChg>
        <pc:spChg chg="add">
          <ac:chgData name="Gheorghe Calin (2333136)" userId="S::2333136@student.uwtsd.ac.uk::e7719340-15a5-4a36-b0d6-6cc3bcced594" providerId="AD" clId="Web-{84396B6F-184F-90C1-1A1E-E89A2E9B9A09}" dt="2025-10-05T12:38:22.037" v="279"/>
          <ac:spMkLst>
            <pc:docMk/>
            <pc:sldMk cId="1234226695" sldId="260"/>
            <ac:spMk id="9" creationId="{04213918-F1EB-4BCE-BE23-F5E9851EE05C}"/>
          </ac:spMkLst>
        </pc:spChg>
        <pc:spChg chg="add">
          <ac:chgData name="Gheorghe Calin (2333136)" userId="S::2333136@student.uwtsd.ac.uk::e7719340-15a5-4a36-b0d6-6cc3bcced594" providerId="AD" clId="Web-{84396B6F-184F-90C1-1A1E-E89A2E9B9A09}" dt="2025-10-05T12:38:22.037" v="279"/>
          <ac:spMkLst>
            <pc:docMk/>
            <pc:sldMk cId="1234226695" sldId="260"/>
            <ac:spMk id="11" creationId="{2062E862-C7F7-4CA1-B929-D0B75F5E9FB9}"/>
          </ac:spMkLst>
        </pc:spChg>
        <pc:graphicFrameChg chg="add">
          <ac:chgData name="Gheorghe Calin (2333136)" userId="S::2333136@student.uwtsd.ac.uk::e7719340-15a5-4a36-b0d6-6cc3bcced594" providerId="AD" clId="Web-{84396B6F-184F-90C1-1A1E-E89A2E9B9A09}" dt="2025-10-05T12:38:22.037" v="279"/>
          <ac:graphicFrameMkLst>
            <pc:docMk/>
            <pc:sldMk cId="1234226695" sldId="260"/>
            <ac:graphicFrameMk id="5" creationId="{11A1B705-22C0-4B64-E617-A15499D1F009}"/>
          </ac:graphicFrameMkLst>
        </pc:graphicFrameChg>
      </pc:sldChg>
      <pc:sldChg chg="addSp delSp modSp new mod setBg">
        <pc:chgData name="Gheorghe Calin (2333136)" userId="S::2333136@student.uwtsd.ac.uk::e7719340-15a5-4a36-b0d6-6cc3bcced594" providerId="AD" clId="Web-{84396B6F-184F-90C1-1A1E-E89A2E9B9A09}" dt="2025-10-05T12:39:57.710" v="291"/>
        <pc:sldMkLst>
          <pc:docMk/>
          <pc:sldMk cId="944538439" sldId="261"/>
        </pc:sldMkLst>
        <pc:spChg chg="mod">
          <ac:chgData name="Gheorghe Calin (2333136)" userId="S::2333136@student.uwtsd.ac.uk::e7719340-15a5-4a36-b0d6-6cc3bcced594" providerId="AD" clId="Web-{84396B6F-184F-90C1-1A1E-E89A2E9B9A09}" dt="2025-10-05T12:39:57.710" v="291"/>
          <ac:spMkLst>
            <pc:docMk/>
            <pc:sldMk cId="944538439" sldId="261"/>
            <ac:spMk id="2" creationId="{8B944241-C192-16E7-526E-518E3292FE08}"/>
          </ac:spMkLst>
        </pc:spChg>
        <pc:spChg chg="del mod">
          <ac:chgData name="Gheorghe Calin (2333136)" userId="S::2333136@student.uwtsd.ac.uk::e7719340-15a5-4a36-b0d6-6cc3bcced594" providerId="AD" clId="Web-{84396B6F-184F-90C1-1A1E-E89A2E9B9A09}" dt="2025-10-05T12:39:57.710" v="291"/>
          <ac:spMkLst>
            <pc:docMk/>
            <pc:sldMk cId="944538439" sldId="261"/>
            <ac:spMk id="3" creationId="{CE3AF3FE-EDB9-7D46-B7C7-7FB51E6D2A53}"/>
          </ac:spMkLst>
        </pc:spChg>
        <pc:spChg chg="add">
          <ac:chgData name="Gheorghe Calin (2333136)" userId="S::2333136@student.uwtsd.ac.uk::e7719340-15a5-4a36-b0d6-6cc3bcced594" providerId="AD" clId="Web-{84396B6F-184F-90C1-1A1E-E89A2E9B9A09}" dt="2025-10-05T12:39:57.710" v="291"/>
          <ac:spMkLst>
            <pc:docMk/>
            <pc:sldMk cId="944538439" sldId="261"/>
            <ac:spMk id="9" creationId="{817D949E-564D-4503-A64E-D22FA3232C29}"/>
          </ac:spMkLst>
        </pc:spChg>
        <pc:spChg chg="add">
          <ac:chgData name="Gheorghe Calin (2333136)" userId="S::2333136@student.uwtsd.ac.uk::e7719340-15a5-4a36-b0d6-6cc3bcced594" providerId="AD" clId="Web-{84396B6F-184F-90C1-1A1E-E89A2E9B9A09}" dt="2025-10-05T12:39:57.710" v="291"/>
          <ac:spMkLst>
            <pc:docMk/>
            <pc:sldMk cId="944538439" sldId="261"/>
            <ac:spMk id="11" creationId="{2C8EEB27-9249-8B3A-C8C2-18F9DC480810}"/>
          </ac:spMkLst>
        </pc:spChg>
        <pc:spChg chg="add">
          <ac:chgData name="Gheorghe Calin (2333136)" userId="S::2333136@student.uwtsd.ac.uk::e7719340-15a5-4a36-b0d6-6cc3bcced594" providerId="AD" clId="Web-{84396B6F-184F-90C1-1A1E-E89A2E9B9A09}" dt="2025-10-05T12:39:57.710" v="291"/>
          <ac:spMkLst>
            <pc:docMk/>
            <pc:sldMk cId="944538439" sldId="261"/>
            <ac:spMk id="13" creationId="{18482CAC-96FF-EBE5-E97D-0BE2B8A51E3F}"/>
          </ac:spMkLst>
        </pc:spChg>
        <pc:graphicFrameChg chg="add">
          <ac:chgData name="Gheorghe Calin (2333136)" userId="S::2333136@student.uwtsd.ac.uk::e7719340-15a5-4a36-b0d6-6cc3bcced594" providerId="AD" clId="Web-{84396B6F-184F-90C1-1A1E-E89A2E9B9A09}" dt="2025-10-05T12:39:57.710" v="291"/>
          <ac:graphicFrameMkLst>
            <pc:docMk/>
            <pc:sldMk cId="944538439" sldId="261"/>
            <ac:graphicFrameMk id="5" creationId="{7CC02B63-D7D6-6337-BCD6-0F756CEBAF71}"/>
          </ac:graphicFrameMkLst>
        </pc:graphicFrameChg>
      </pc:sldChg>
      <pc:sldChg chg="addSp delSp modSp new mod setBg">
        <pc:chgData name="Gheorghe Calin (2333136)" userId="S::2333136@student.uwtsd.ac.uk::e7719340-15a5-4a36-b0d6-6cc3bcced594" providerId="AD" clId="Web-{84396B6F-184F-90C1-1A1E-E89A2E9B9A09}" dt="2025-10-05T12:41:33.921" v="306"/>
        <pc:sldMkLst>
          <pc:docMk/>
          <pc:sldMk cId="128408051" sldId="262"/>
        </pc:sldMkLst>
        <pc:spChg chg="mod">
          <ac:chgData name="Gheorghe Calin (2333136)" userId="S::2333136@student.uwtsd.ac.uk::e7719340-15a5-4a36-b0d6-6cc3bcced594" providerId="AD" clId="Web-{84396B6F-184F-90C1-1A1E-E89A2E9B9A09}" dt="2025-10-05T12:41:33.921" v="306"/>
          <ac:spMkLst>
            <pc:docMk/>
            <pc:sldMk cId="128408051" sldId="262"/>
            <ac:spMk id="2" creationId="{6B4D84F5-DD0A-8BD2-36FC-45975B5B5977}"/>
          </ac:spMkLst>
        </pc:spChg>
        <pc:spChg chg="del mod">
          <ac:chgData name="Gheorghe Calin (2333136)" userId="S::2333136@student.uwtsd.ac.uk::e7719340-15a5-4a36-b0d6-6cc3bcced594" providerId="AD" clId="Web-{84396B6F-184F-90C1-1A1E-E89A2E9B9A09}" dt="2025-10-05T12:41:33.921" v="306"/>
          <ac:spMkLst>
            <pc:docMk/>
            <pc:sldMk cId="128408051" sldId="262"/>
            <ac:spMk id="3" creationId="{25FD4C6A-633D-9A35-507B-A67978254C4B}"/>
          </ac:spMkLst>
        </pc:spChg>
        <pc:spChg chg="add">
          <ac:chgData name="Gheorghe Calin (2333136)" userId="S::2333136@student.uwtsd.ac.uk::e7719340-15a5-4a36-b0d6-6cc3bcced594" providerId="AD" clId="Web-{84396B6F-184F-90C1-1A1E-E89A2E9B9A09}" dt="2025-10-05T12:41:33.921" v="306"/>
          <ac:spMkLst>
            <pc:docMk/>
            <pc:sldMk cId="128408051" sldId="262"/>
            <ac:spMk id="9" creationId="{4E17AA97-89A7-45C1-B813-BFF6C23D79E1}"/>
          </ac:spMkLst>
        </pc:spChg>
        <pc:spChg chg="add">
          <ac:chgData name="Gheorghe Calin (2333136)" userId="S::2333136@student.uwtsd.ac.uk::e7719340-15a5-4a36-b0d6-6cc3bcced594" providerId="AD" clId="Web-{84396B6F-184F-90C1-1A1E-E89A2E9B9A09}" dt="2025-10-05T12:41:33.921" v="306"/>
          <ac:spMkLst>
            <pc:docMk/>
            <pc:sldMk cId="128408051" sldId="262"/>
            <ac:spMk id="11" creationId="{33AC4FE1-D370-43A6-96C5-076716BB1E76}"/>
          </ac:spMkLst>
        </pc:spChg>
        <pc:spChg chg="add">
          <ac:chgData name="Gheorghe Calin (2333136)" userId="S::2333136@student.uwtsd.ac.uk::e7719340-15a5-4a36-b0d6-6cc3bcced594" providerId="AD" clId="Web-{84396B6F-184F-90C1-1A1E-E89A2E9B9A09}" dt="2025-10-05T12:41:33.921" v="306"/>
          <ac:spMkLst>
            <pc:docMk/>
            <pc:sldMk cId="128408051" sldId="262"/>
            <ac:spMk id="13" creationId="{4A3D569D-D3A6-49CA-A483-291E95DACA14}"/>
          </ac:spMkLst>
        </pc:spChg>
        <pc:graphicFrameChg chg="add">
          <ac:chgData name="Gheorghe Calin (2333136)" userId="S::2333136@student.uwtsd.ac.uk::e7719340-15a5-4a36-b0d6-6cc3bcced594" providerId="AD" clId="Web-{84396B6F-184F-90C1-1A1E-E89A2E9B9A09}" dt="2025-10-05T12:41:33.921" v="306"/>
          <ac:graphicFrameMkLst>
            <pc:docMk/>
            <pc:sldMk cId="128408051" sldId="262"/>
            <ac:graphicFrameMk id="5" creationId="{6A52F03D-47D5-3D94-ACFB-FF5D6FF41FAF}"/>
          </ac:graphicFrameMkLst>
        </pc:graphicFrameChg>
      </pc:sldChg>
      <pc:sldChg chg="addSp delSp modSp new mod setBg">
        <pc:chgData name="Gheorghe Calin (2333136)" userId="S::2333136@student.uwtsd.ac.uk::e7719340-15a5-4a36-b0d6-6cc3bcced594" providerId="AD" clId="Web-{84396B6F-184F-90C1-1A1E-E89A2E9B9A09}" dt="2025-10-05T12:43:27.068" v="321"/>
        <pc:sldMkLst>
          <pc:docMk/>
          <pc:sldMk cId="2589268560" sldId="263"/>
        </pc:sldMkLst>
        <pc:spChg chg="mod">
          <ac:chgData name="Gheorghe Calin (2333136)" userId="S::2333136@student.uwtsd.ac.uk::e7719340-15a5-4a36-b0d6-6cc3bcced594" providerId="AD" clId="Web-{84396B6F-184F-90C1-1A1E-E89A2E9B9A09}" dt="2025-10-05T12:43:27.068" v="321"/>
          <ac:spMkLst>
            <pc:docMk/>
            <pc:sldMk cId="2589268560" sldId="263"/>
            <ac:spMk id="2" creationId="{12F207C7-E28A-61D3-7A6D-D630EC30993A}"/>
          </ac:spMkLst>
        </pc:spChg>
        <pc:spChg chg="del">
          <ac:chgData name="Gheorghe Calin (2333136)" userId="S::2333136@student.uwtsd.ac.uk::e7719340-15a5-4a36-b0d6-6cc3bcced594" providerId="AD" clId="Web-{84396B6F-184F-90C1-1A1E-E89A2E9B9A09}" dt="2025-10-05T12:42:48.457" v="317"/>
          <ac:spMkLst>
            <pc:docMk/>
            <pc:sldMk cId="2589268560" sldId="263"/>
            <ac:spMk id="3" creationId="{D6FD4482-DBD9-482B-86BD-B685C9531677}"/>
          </ac:spMkLst>
        </pc:spChg>
        <pc:spChg chg="add mod">
          <ac:chgData name="Gheorghe Calin (2333136)" userId="S::2333136@student.uwtsd.ac.uk::e7719340-15a5-4a36-b0d6-6cc3bcced594" providerId="AD" clId="Web-{84396B6F-184F-90C1-1A1E-E89A2E9B9A09}" dt="2025-10-05T12:43:27.068" v="321"/>
          <ac:spMkLst>
            <pc:docMk/>
            <pc:sldMk cId="2589268560" sldId="263"/>
            <ac:spMk id="7" creationId="{71F4DD5B-808F-3BA1-378E-8815DEC9E72F}"/>
          </ac:spMkLst>
        </pc:spChg>
        <pc:spChg chg="add">
          <ac:chgData name="Gheorghe Calin (2333136)" userId="S::2333136@student.uwtsd.ac.uk::e7719340-15a5-4a36-b0d6-6cc3bcced594" providerId="AD" clId="Web-{84396B6F-184F-90C1-1A1E-E89A2E9B9A09}" dt="2025-10-05T12:43:27.068" v="321"/>
          <ac:spMkLst>
            <pc:docMk/>
            <pc:sldMk cId="2589268560" sldId="263"/>
            <ac:spMk id="14" creationId="{9EE42DCE-4A4F-44C4-84E5-261B3BEEF1DA}"/>
          </ac:spMkLst>
        </pc:spChg>
        <pc:spChg chg="add">
          <ac:chgData name="Gheorghe Calin (2333136)" userId="S::2333136@student.uwtsd.ac.uk::e7719340-15a5-4a36-b0d6-6cc3bcced594" providerId="AD" clId="Web-{84396B6F-184F-90C1-1A1E-E89A2E9B9A09}" dt="2025-10-05T12:43:27.068" v="321"/>
          <ac:spMkLst>
            <pc:docMk/>
            <pc:sldMk cId="2589268560" sldId="263"/>
            <ac:spMk id="16" creationId="{887F59F2-5FBC-40CD-AD35-376AECE49EA6}"/>
          </ac:spMkLst>
        </pc:spChg>
        <pc:graphicFrameChg chg="add del mod ord modGraphic">
          <ac:chgData name="Gheorghe Calin (2333136)" userId="S::2333136@student.uwtsd.ac.uk::e7719340-15a5-4a36-b0d6-6cc3bcced594" providerId="AD" clId="Web-{84396B6F-184F-90C1-1A1E-E89A2E9B9A09}" dt="2025-10-05T12:42:54.879" v="318"/>
          <ac:graphicFrameMkLst>
            <pc:docMk/>
            <pc:sldMk cId="2589268560" sldId="263"/>
            <ac:graphicFrameMk id="5" creationId="{40340234-030B-AABF-809C-DF855266F20D}"/>
          </ac:graphicFrameMkLst>
        </pc:graphicFrameChg>
        <pc:picChg chg="add">
          <ac:chgData name="Gheorghe Calin (2333136)" userId="S::2333136@student.uwtsd.ac.uk::e7719340-15a5-4a36-b0d6-6cc3bcced594" providerId="AD" clId="Web-{84396B6F-184F-90C1-1A1E-E89A2E9B9A09}" dt="2025-10-05T12:43:27.068" v="321"/>
          <ac:picMkLst>
            <pc:docMk/>
            <pc:sldMk cId="2589268560" sldId="263"/>
            <ac:picMk id="11" creationId="{A814E870-5EE5-22F6-2FB3-9D848200AEE2}"/>
          </ac:picMkLst>
        </pc:picChg>
      </pc:sldChg>
      <pc:sldMasterChg chg="add del addSldLayout delSldLayout">
        <pc:chgData name="Gheorghe Calin (2333136)" userId="S::2333136@student.uwtsd.ac.uk::e7719340-15a5-4a36-b0d6-6cc3bcced594" providerId="AD" clId="Web-{84396B6F-184F-90C1-1A1E-E89A2E9B9A09}" dt="2025-10-05T12:19:57.360" v="79"/>
        <pc:sldMasterMkLst>
          <pc:docMk/>
          <pc:sldMasterMk cId="2460954070" sldId="2147483660"/>
        </pc:sldMasterMkLst>
        <pc:sldLayoutChg chg="add del">
          <pc:chgData name="Gheorghe Calin (2333136)" userId="S::2333136@student.uwtsd.ac.uk::e7719340-15a5-4a36-b0d6-6cc3bcced594" providerId="AD" clId="Web-{84396B6F-184F-90C1-1A1E-E89A2E9B9A09}" dt="2025-10-05T12:19:57.360" v="79"/>
          <pc:sldLayoutMkLst>
            <pc:docMk/>
            <pc:sldMasterMk cId="2460954070" sldId="2147483660"/>
            <pc:sldLayoutMk cId="2385387890" sldId="2147483661"/>
          </pc:sldLayoutMkLst>
        </pc:sldLayoutChg>
        <pc:sldLayoutChg chg="add del">
          <pc:chgData name="Gheorghe Calin (2333136)" userId="S::2333136@student.uwtsd.ac.uk::e7719340-15a5-4a36-b0d6-6cc3bcced594" providerId="AD" clId="Web-{84396B6F-184F-90C1-1A1E-E89A2E9B9A09}" dt="2025-10-05T12:19:57.360" v="79"/>
          <pc:sldLayoutMkLst>
            <pc:docMk/>
            <pc:sldMasterMk cId="2460954070" sldId="2147483660"/>
            <pc:sldLayoutMk cId="949138452" sldId="2147483662"/>
          </pc:sldLayoutMkLst>
        </pc:sldLayoutChg>
        <pc:sldLayoutChg chg="add del">
          <pc:chgData name="Gheorghe Calin (2333136)" userId="S::2333136@student.uwtsd.ac.uk::e7719340-15a5-4a36-b0d6-6cc3bcced594" providerId="AD" clId="Web-{84396B6F-184F-90C1-1A1E-E89A2E9B9A09}" dt="2025-10-05T12:19:57.360" v="79"/>
          <pc:sldLayoutMkLst>
            <pc:docMk/>
            <pc:sldMasterMk cId="2460954070" sldId="2147483660"/>
            <pc:sldLayoutMk cId="2591524520" sldId="2147483663"/>
          </pc:sldLayoutMkLst>
        </pc:sldLayoutChg>
        <pc:sldLayoutChg chg="add del">
          <pc:chgData name="Gheorghe Calin (2333136)" userId="S::2333136@student.uwtsd.ac.uk::e7719340-15a5-4a36-b0d6-6cc3bcced594" providerId="AD" clId="Web-{84396B6F-184F-90C1-1A1E-E89A2E9B9A09}" dt="2025-10-05T12:19:57.360" v="79"/>
          <pc:sldLayoutMkLst>
            <pc:docMk/>
            <pc:sldMasterMk cId="2460954070" sldId="2147483660"/>
            <pc:sldLayoutMk cId="1203092039" sldId="2147483664"/>
          </pc:sldLayoutMkLst>
        </pc:sldLayoutChg>
        <pc:sldLayoutChg chg="add del">
          <pc:chgData name="Gheorghe Calin (2333136)" userId="S::2333136@student.uwtsd.ac.uk::e7719340-15a5-4a36-b0d6-6cc3bcced594" providerId="AD" clId="Web-{84396B6F-184F-90C1-1A1E-E89A2E9B9A09}" dt="2025-10-05T12:19:57.360" v="79"/>
          <pc:sldLayoutMkLst>
            <pc:docMk/>
            <pc:sldMasterMk cId="2460954070" sldId="2147483660"/>
            <pc:sldLayoutMk cId="3733172339" sldId="2147483665"/>
          </pc:sldLayoutMkLst>
        </pc:sldLayoutChg>
        <pc:sldLayoutChg chg="add del">
          <pc:chgData name="Gheorghe Calin (2333136)" userId="S::2333136@student.uwtsd.ac.uk::e7719340-15a5-4a36-b0d6-6cc3bcced594" providerId="AD" clId="Web-{84396B6F-184F-90C1-1A1E-E89A2E9B9A09}" dt="2025-10-05T12:19:57.360" v="79"/>
          <pc:sldLayoutMkLst>
            <pc:docMk/>
            <pc:sldMasterMk cId="2460954070" sldId="2147483660"/>
            <pc:sldLayoutMk cId="3210312558" sldId="2147483666"/>
          </pc:sldLayoutMkLst>
        </pc:sldLayoutChg>
        <pc:sldLayoutChg chg="add del">
          <pc:chgData name="Gheorghe Calin (2333136)" userId="S::2333136@student.uwtsd.ac.uk::e7719340-15a5-4a36-b0d6-6cc3bcced594" providerId="AD" clId="Web-{84396B6F-184F-90C1-1A1E-E89A2E9B9A09}" dt="2025-10-05T12:19:57.360" v="79"/>
          <pc:sldLayoutMkLst>
            <pc:docMk/>
            <pc:sldMasterMk cId="2460954070" sldId="2147483660"/>
            <pc:sldLayoutMk cId="3146388984" sldId="2147483667"/>
          </pc:sldLayoutMkLst>
        </pc:sldLayoutChg>
        <pc:sldLayoutChg chg="add del">
          <pc:chgData name="Gheorghe Calin (2333136)" userId="S::2333136@student.uwtsd.ac.uk::e7719340-15a5-4a36-b0d6-6cc3bcced594" providerId="AD" clId="Web-{84396B6F-184F-90C1-1A1E-E89A2E9B9A09}" dt="2025-10-05T12:19:57.360" v="79"/>
          <pc:sldLayoutMkLst>
            <pc:docMk/>
            <pc:sldMasterMk cId="2460954070" sldId="2147483660"/>
            <pc:sldLayoutMk cId="3171841454" sldId="2147483668"/>
          </pc:sldLayoutMkLst>
        </pc:sldLayoutChg>
        <pc:sldLayoutChg chg="add del">
          <pc:chgData name="Gheorghe Calin (2333136)" userId="S::2333136@student.uwtsd.ac.uk::e7719340-15a5-4a36-b0d6-6cc3bcced594" providerId="AD" clId="Web-{84396B6F-184F-90C1-1A1E-E89A2E9B9A09}" dt="2025-10-05T12:19:57.360" v="79"/>
          <pc:sldLayoutMkLst>
            <pc:docMk/>
            <pc:sldMasterMk cId="2460954070" sldId="2147483660"/>
            <pc:sldLayoutMk cId="1718958274" sldId="2147483669"/>
          </pc:sldLayoutMkLst>
        </pc:sldLayoutChg>
        <pc:sldLayoutChg chg="add del">
          <pc:chgData name="Gheorghe Calin (2333136)" userId="S::2333136@student.uwtsd.ac.uk::e7719340-15a5-4a36-b0d6-6cc3bcced594" providerId="AD" clId="Web-{84396B6F-184F-90C1-1A1E-E89A2E9B9A09}" dt="2025-10-05T12:19:57.360" v="79"/>
          <pc:sldLayoutMkLst>
            <pc:docMk/>
            <pc:sldMasterMk cId="2460954070" sldId="2147483660"/>
            <pc:sldLayoutMk cId="2202905451" sldId="2147483670"/>
          </pc:sldLayoutMkLst>
        </pc:sldLayoutChg>
        <pc:sldLayoutChg chg="add del">
          <pc:chgData name="Gheorghe Calin (2333136)" userId="S::2333136@student.uwtsd.ac.uk::e7719340-15a5-4a36-b0d6-6cc3bcced594" providerId="AD" clId="Web-{84396B6F-184F-90C1-1A1E-E89A2E9B9A09}" dt="2025-10-05T12:19:57.360" v="79"/>
          <pc:sldLayoutMkLst>
            <pc:docMk/>
            <pc:sldMasterMk cId="2460954070" sldId="2147483660"/>
            <pc:sldLayoutMk cId="3479445657" sldId="2147483671"/>
          </pc:sldLayoutMkLst>
        </pc:sldLayoutChg>
      </pc:sldMasterChg>
      <pc:sldMasterChg chg="add del addSldLayout delSldLayout">
        <pc:chgData name="Gheorghe Calin (2333136)" userId="S::2333136@student.uwtsd.ac.uk::e7719340-15a5-4a36-b0d6-6cc3bcced594" providerId="AD" clId="Web-{84396B6F-184F-90C1-1A1E-E89A2E9B9A09}" dt="2025-10-05T12:19:56.704" v="78"/>
        <pc:sldMasterMkLst>
          <pc:docMk/>
          <pc:sldMasterMk cId="84809986" sldId="2147483672"/>
        </pc:sldMasterMkLst>
        <pc:sldLayoutChg chg="add del">
          <pc:chgData name="Gheorghe Calin (2333136)" userId="S::2333136@student.uwtsd.ac.uk::e7719340-15a5-4a36-b0d6-6cc3bcced594" providerId="AD" clId="Web-{84396B6F-184F-90C1-1A1E-E89A2E9B9A09}" dt="2025-10-05T12:19:56.704" v="78"/>
          <pc:sldLayoutMkLst>
            <pc:docMk/>
            <pc:sldMasterMk cId="84809986" sldId="2147483672"/>
            <pc:sldLayoutMk cId="3210608975" sldId="2147483673"/>
          </pc:sldLayoutMkLst>
        </pc:sldLayoutChg>
        <pc:sldLayoutChg chg="add del">
          <pc:chgData name="Gheorghe Calin (2333136)" userId="S::2333136@student.uwtsd.ac.uk::e7719340-15a5-4a36-b0d6-6cc3bcced594" providerId="AD" clId="Web-{84396B6F-184F-90C1-1A1E-E89A2E9B9A09}" dt="2025-10-05T12:19:56.704" v="78"/>
          <pc:sldLayoutMkLst>
            <pc:docMk/>
            <pc:sldMasterMk cId="84809986" sldId="2147483672"/>
            <pc:sldLayoutMk cId="488376015" sldId="2147483674"/>
          </pc:sldLayoutMkLst>
        </pc:sldLayoutChg>
        <pc:sldLayoutChg chg="add del">
          <pc:chgData name="Gheorghe Calin (2333136)" userId="S::2333136@student.uwtsd.ac.uk::e7719340-15a5-4a36-b0d6-6cc3bcced594" providerId="AD" clId="Web-{84396B6F-184F-90C1-1A1E-E89A2E9B9A09}" dt="2025-10-05T12:19:56.704" v="78"/>
          <pc:sldLayoutMkLst>
            <pc:docMk/>
            <pc:sldMasterMk cId="84809986" sldId="2147483672"/>
            <pc:sldLayoutMk cId="370973754" sldId="2147483675"/>
          </pc:sldLayoutMkLst>
        </pc:sldLayoutChg>
        <pc:sldLayoutChg chg="add del">
          <pc:chgData name="Gheorghe Calin (2333136)" userId="S::2333136@student.uwtsd.ac.uk::e7719340-15a5-4a36-b0d6-6cc3bcced594" providerId="AD" clId="Web-{84396B6F-184F-90C1-1A1E-E89A2E9B9A09}" dt="2025-10-05T12:19:56.704" v="78"/>
          <pc:sldLayoutMkLst>
            <pc:docMk/>
            <pc:sldMasterMk cId="84809986" sldId="2147483672"/>
            <pc:sldLayoutMk cId="4028177571" sldId="2147483676"/>
          </pc:sldLayoutMkLst>
        </pc:sldLayoutChg>
        <pc:sldLayoutChg chg="add del">
          <pc:chgData name="Gheorghe Calin (2333136)" userId="S::2333136@student.uwtsd.ac.uk::e7719340-15a5-4a36-b0d6-6cc3bcced594" providerId="AD" clId="Web-{84396B6F-184F-90C1-1A1E-E89A2E9B9A09}" dt="2025-10-05T12:19:56.704" v="78"/>
          <pc:sldLayoutMkLst>
            <pc:docMk/>
            <pc:sldMasterMk cId="84809986" sldId="2147483672"/>
            <pc:sldLayoutMk cId="849023844" sldId="2147483677"/>
          </pc:sldLayoutMkLst>
        </pc:sldLayoutChg>
        <pc:sldLayoutChg chg="add del">
          <pc:chgData name="Gheorghe Calin (2333136)" userId="S::2333136@student.uwtsd.ac.uk::e7719340-15a5-4a36-b0d6-6cc3bcced594" providerId="AD" clId="Web-{84396B6F-184F-90C1-1A1E-E89A2E9B9A09}" dt="2025-10-05T12:19:56.704" v="78"/>
          <pc:sldLayoutMkLst>
            <pc:docMk/>
            <pc:sldMasterMk cId="84809986" sldId="2147483672"/>
            <pc:sldLayoutMk cId="360400376" sldId="2147483678"/>
          </pc:sldLayoutMkLst>
        </pc:sldLayoutChg>
        <pc:sldLayoutChg chg="add del">
          <pc:chgData name="Gheorghe Calin (2333136)" userId="S::2333136@student.uwtsd.ac.uk::e7719340-15a5-4a36-b0d6-6cc3bcced594" providerId="AD" clId="Web-{84396B6F-184F-90C1-1A1E-E89A2E9B9A09}" dt="2025-10-05T12:19:56.704" v="78"/>
          <pc:sldLayoutMkLst>
            <pc:docMk/>
            <pc:sldMasterMk cId="84809986" sldId="2147483672"/>
            <pc:sldLayoutMk cId="3017462338" sldId="2147483679"/>
          </pc:sldLayoutMkLst>
        </pc:sldLayoutChg>
        <pc:sldLayoutChg chg="add del">
          <pc:chgData name="Gheorghe Calin (2333136)" userId="S::2333136@student.uwtsd.ac.uk::e7719340-15a5-4a36-b0d6-6cc3bcced594" providerId="AD" clId="Web-{84396B6F-184F-90C1-1A1E-E89A2E9B9A09}" dt="2025-10-05T12:19:56.704" v="78"/>
          <pc:sldLayoutMkLst>
            <pc:docMk/>
            <pc:sldMasterMk cId="84809986" sldId="2147483672"/>
            <pc:sldLayoutMk cId="70351852" sldId="2147483680"/>
          </pc:sldLayoutMkLst>
        </pc:sldLayoutChg>
        <pc:sldLayoutChg chg="add del">
          <pc:chgData name="Gheorghe Calin (2333136)" userId="S::2333136@student.uwtsd.ac.uk::e7719340-15a5-4a36-b0d6-6cc3bcced594" providerId="AD" clId="Web-{84396B6F-184F-90C1-1A1E-E89A2E9B9A09}" dt="2025-10-05T12:19:56.704" v="78"/>
          <pc:sldLayoutMkLst>
            <pc:docMk/>
            <pc:sldMasterMk cId="84809986" sldId="2147483672"/>
            <pc:sldLayoutMk cId="4198929710" sldId="2147483681"/>
          </pc:sldLayoutMkLst>
        </pc:sldLayoutChg>
        <pc:sldLayoutChg chg="add del">
          <pc:chgData name="Gheorghe Calin (2333136)" userId="S::2333136@student.uwtsd.ac.uk::e7719340-15a5-4a36-b0d6-6cc3bcced594" providerId="AD" clId="Web-{84396B6F-184F-90C1-1A1E-E89A2E9B9A09}" dt="2025-10-05T12:19:56.704" v="78"/>
          <pc:sldLayoutMkLst>
            <pc:docMk/>
            <pc:sldMasterMk cId="84809986" sldId="2147483672"/>
            <pc:sldLayoutMk cId="1835759799" sldId="2147483682"/>
          </pc:sldLayoutMkLst>
        </pc:sldLayoutChg>
        <pc:sldLayoutChg chg="add del">
          <pc:chgData name="Gheorghe Calin (2333136)" userId="S::2333136@student.uwtsd.ac.uk::e7719340-15a5-4a36-b0d6-6cc3bcced594" providerId="AD" clId="Web-{84396B6F-184F-90C1-1A1E-E89A2E9B9A09}" dt="2025-10-05T12:19:56.704" v="78"/>
          <pc:sldLayoutMkLst>
            <pc:docMk/>
            <pc:sldMasterMk cId="84809986" sldId="2147483672"/>
            <pc:sldLayoutMk cId="741690350" sldId="2147483683"/>
          </pc:sldLayoutMkLst>
        </pc:sldLayoutChg>
      </pc:sldMasterChg>
      <pc:sldMasterChg chg="add del addSldLayout delSldLayout">
        <pc:chgData name="Gheorghe Calin (2333136)" userId="S::2333136@student.uwtsd.ac.uk::e7719340-15a5-4a36-b0d6-6cc3bcced594" providerId="AD" clId="Web-{84396B6F-184F-90C1-1A1E-E89A2E9B9A09}" dt="2025-10-05T12:19:57.360" v="79"/>
        <pc:sldMasterMkLst>
          <pc:docMk/>
          <pc:sldMasterMk cId="133824173" sldId="2147483672"/>
        </pc:sldMasterMkLst>
        <pc:sldLayoutChg chg="add del">
          <pc:chgData name="Gheorghe Calin (2333136)" userId="S::2333136@student.uwtsd.ac.uk::e7719340-15a5-4a36-b0d6-6cc3bcced594" providerId="AD" clId="Web-{84396B6F-184F-90C1-1A1E-E89A2E9B9A09}" dt="2025-10-05T12:19:57.360" v="79"/>
          <pc:sldLayoutMkLst>
            <pc:docMk/>
            <pc:sldMasterMk cId="133824173" sldId="2147483672"/>
            <pc:sldLayoutMk cId="1896325778" sldId="2147483673"/>
          </pc:sldLayoutMkLst>
        </pc:sldLayoutChg>
        <pc:sldLayoutChg chg="add del">
          <pc:chgData name="Gheorghe Calin (2333136)" userId="S::2333136@student.uwtsd.ac.uk::e7719340-15a5-4a36-b0d6-6cc3bcced594" providerId="AD" clId="Web-{84396B6F-184F-90C1-1A1E-E89A2E9B9A09}" dt="2025-10-05T12:19:57.360" v="79"/>
          <pc:sldLayoutMkLst>
            <pc:docMk/>
            <pc:sldMasterMk cId="133824173" sldId="2147483672"/>
            <pc:sldLayoutMk cId="4105366116" sldId="2147483674"/>
          </pc:sldLayoutMkLst>
        </pc:sldLayoutChg>
        <pc:sldLayoutChg chg="add del">
          <pc:chgData name="Gheorghe Calin (2333136)" userId="S::2333136@student.uwtsd.ac.uk::e7719340-15a5-4a36-b0d6-6cc3bcced594" providerId="AD" clId="Web-{84396B6F-184F-90C1-1A1E-E89A2E9B9A09}" dt="2025-10-05T12:19:57.360" v="79"/>
          <pc:sldLayoutMkLst>
            <pc:docMk/>
            <pc:sldMasterMk cId="133824173" sldId="2147483672"/>
            <pc:sldLayoutMk cId="678258474" sldId="2147483675"/>
          </pc:sldLayoutMkLst>
        </pc:sldLayoutChg>
        <pc:sldLayoutChg chg="add del">
          <pc:chgData name="Gheorghe Calin (2333136)" userId="S::2333136@student.uwtsd.ac.uk::e7719340-15a5-4a36-b0d6-6cc3bcced594" providerId="AD" clId="Web-{84396B6F-184F-90C1-1A1E-E89A2E9B9A09}" dt="2025-10-05T12:19:57.360" v="79"/>
          <pc:sldLayoutMkLst>
            <pc:docMk/>
            <pc:sldMasterMk cId="133824173" sldId="2147483672"/>
            <pc:sldLayoutMk cId="1770443194" sldId="2147483676"/>
          </pc:sldLayoutMkLst>
        </pc:sldLayoutChg>
        <pc:sldLayoutChg chg="add del">
          <pc:chgData name="Gheorghe Calin (2333136)" userId="S::2333136@student.uwtsd.ac.uk::e7719340-15a5-4a36-b0d6-6cc3bcced594" providerId="AD" clId="Web-{84396B6F-184F-90C1-1A1E-E89A2E9B9A09}" dt="2025-10-05T12:19:57.360" v="79"/>
          <pc:sldLayoutMkLst>
            <pc:docMk/>
            <pc:sldMasterMk cId="133824173" sldId="2147483672"/>
            <pc:sldLayoutMk cId="1075922405" sldId="2147483677"/>
          </pc:sldLayoutMkLst>
        </pc:sldLayoutChg>
        <pc:sldLayoutChg chg="add del">
          <pc:chgData name="Gheorghe Calin (2333136)" userId="S::2333136@student.uwtsd.ac.uk::e7719340-15a5-4a36-b0d6-6cc3bcced594" providerId="AD" clId="Web-{84396B6F-184F-90C1-1A1E-E89A2E9B9A09}" dt="2025-10-05T12:19:57.360" v="79"/>
          <pc:sldLayoutMkLst>
            <pc:docMk/>
            <pc:sldMasterMk cId="133824173" sldId="2147483672"/>
            <pc:sldLayoutMk cId="4020929444" sldId="2147483678"/>
          </pc:sldLayoutMkLst>
        </pc:sldLayoutChg>
        <pc:sldLayoutChg chg="add del">
          <pc:chgData name="Gheorghe Calin (2333136)" userId="S::2333136@student.uwtsd.ac.uk::e7719340-15a5-4a36-b0d6-6cc3bcced594" providerId="AD" clId="Web-{84396B6F-184F-90C1-1A1E-E89A2E9B9A09}" dt="2025-10-05T12:19:57.360" v="79"/>
          <pc:sldLayoutMkLst>
            <pc:docMk/>
            <pc:sldMasterMk cId="133824173" sldId="2147483672"/>
            <pc:sldLayoutMk cId="654689969" sldId="2147483679"/>
          </pc:sldLayoutMkLst>
        </pc:sldLayoutChg>
        <pc:sldLayoutChg chg="add del">
          <pc:chgData name="Gheorghe Calin (2333136)" userId="S::2333136@student.uwtsd.ac.uk::e7719340-15a5-4a36-b0d6-6cc3bcced594" providerId="AD" clId="Web-{84396B6F-184F-90C1-1A1E-E89A2E9B9A09}" dt="2025-10-05T12:19:57.360" v="79"/>
          <pc:sldLayoutMkLst>
            <pc:docMk/>
            <pc:sldMasterMk cId="133824173" sldId="2147483672"/>
            <pc:sldLayoutMk cId="4116331269" sldId="2147483680"/>
          </pc:sldLayoutMkLst>
        </pc:sldLayoutChg>
        <pc:sldLayoutChg chg="add del">
          <pc:chgData name="Gheorghe Calin (2333136)" userId="S::2333136@student.uwtsd.ac.uk::e7719340-15a5-4a36-b0d6-6cc3bcced594" providerId="AD" clId="Web-{84396B6F-184F-90C1-1A1E-E89A2E9B9A09}" dt="2025-10-05T12:19:57.360" v="79"/>
          <pc:sldLayoutMkLst>
            <pc:docMk/>
            <pc:sldMasterMk cId="133824173" sldId="2147483672"/>
            <pc:sldLayoutMk cId="1939628443" sldId="2147483681"/>
          </pc:sldLayoutMkLst>
        </pc:sldLayoutChg>
        <pc:sldLayoutChg chg="add del">
          <pc:chgData name="Gheorghe Calin (2333136)" userId="S::2333136@student.uwtsd.ac.uk::e7719340-15a5-4a36-b0d6-6cc3bcced594" providerId="AD" clId="Web-{84396B6F-184F-90C1-1A1E-E89A2E9B9A09}" dt="2025-10-05T12:19:57.360" v="79"/>
          <pc:sldLayoutMkLst>
            <pc:docMk/>
            <pc:sldMasterMk cId="133824173" sldId="2147483672"/>
            <pc:sldLayoutMk cId="843041020" sldId="2147483682"/>
          </pc:sldLayoutMkLst>
        </pc:sldLayoutChg>
        <pc:sldLayoutChg chg="add del">
          <pc:chgData name="Gheorghe Calin (2333136)" userId="S::2333136@student.uwtsd.ac.uk::e7719340-15a5-4a36-b0d6-6cc3bcced594" providerId="AD" clId="Web-{84396B6F-184F-90C1-1A1E-E89A2E9B9A09}" dt="2025-10-05T12:19:57.360" v="79"/>
          <pc:sldLayoutMkLst>
            <pc:docMk/>
            <pc:sldMasterMk cId="133824173" sldId="2147483672"/>
            <pc:sldLayoutMk cId="3169856015" sldId="2147483683"/>
          </pc:sldLayoutMkLst>
        </pc:sldLayoutChg>
      </pc:sldMaster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ata2.xml.rels><?xml version="1.0" encoding="UTF-8" standalone="yes"?>
<Relationships xmlns="http://schemas.openxmlformats.org/package/2006/relationships"><Relationship Id="rId8" Type="http://schemas.openxmlformats.org/officeDocument/2006/relationships/image" Target="../media/image21.svg"/><Relationship Id="rId13" Type="http://schemas.openxmlformats.org/officeDocument/2006/relationships/image" Target="../media/image26.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svg"/><Relationship Id="rId2" Type="http://schemas.openxmlformats.org/officeDocument/2006/relationships/image" Target="../media/image15.svg"/><Relationship Id="rId16" Type="http://schemas.openxmlformats.org/officeDocument/2006/relationships/image" Target="../media/image29.svg"/><Relationship Id="rId1" Type="http://schemas.openxmlformats.org/officeDocument/2006/relationships/image" Target="../media/image14.png"/><Relationship Id="rId6" Type="http://schemas.openxmlformats.org/officeDocument/2006/relationships/image" Target="../media/image19.svg"/><Relationship Id="rId11" Type="http://schemas.openxmlformats.org/officeDocument/2006/relationships/image" Target="../media/image24.png"/><Relationship Id="rId5" Type="http://schemas.openxmlformats.org/officeDocument/2006/relationships/image" Target="../media/image18.png"/><Relationship Id="rId15" Type="http://schemas.openxmlformats.org/officeDocument/2006/relationships/image" Target="../media/image28.pn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22.png"/><Relationship Id="rId14" Type="http://schemas.openxmlformats.org/officeDocument/2006/relationships/image" Target="../media/image27.svg"/></Relationships>
</file>

<file path=ppt/diagrams/_rels/data3.xml.rels><?xml version="1.0" encoding="UTF-8" standalone="yes"?>
<Relationships xmlns="http://schemas.openxmlformats.org/package/2006/relationships"><Relationship Id="rId8" Type="http://schemas.openxmlformats.org/officeDocument/2006/relationships/image" Target="../media/image37.svg"/><Relationship Id="rId13" Type="http://schemas.openxmlformats.org/officeDocument/2006/relationships/image" Target="../media/image42.png"/><Relationship Id="rId3" Type="http://schemas.openxmlformats.org/officeDocument/2006/relationships/image" Target="../media/image32.png"/><Relationship Id="rId7" Type="http://schemas.openxmlformats.org/officeDocument/2006/relationships/image" Target="../media/image36.png"/><Relationship Id="rId12" Type="http://schemas.openxmlformats.org/officeDocument/2006/relationships/image" Target="../media/image41.svg"/><Relationship Id="rId2" Type="http://schemas.openxmlformats.org/officeDocument/2006/relationships/image" Target="../media/image31.svg"/><Relationship Id="rId16" Type="http://schemas.openxmlformats.org/officeDocument/2006/relationships/image" Target="../media/image45.svg"/><Relationship Id="rId1" Type="http://schemas.openxmlformats.org/officeDocument/2006/relationships/image" Target="../media/image30.png"/><Relationship Id="rId6" Type="http://schemas.openxmlformats.org/officeDocument/2006/relationships/image" Target="../media/image35.svg"/><Relationship Id="rId11" Type="http://schemas.openxmlformats.org/officeDocument/2006/relationships/image" Target="../media/image40.png"/><Relationship Id="rId5" Type="http://schemas.openxmlformats.org/officeDocument/2006/relationships/image" Target="../media/image34.png"/><Relationship Id="rId15" Type="http://schemas.openxmlformats.org/officeDocument/2006/relationships/image" Target="../media/image44.png"/><Relationship Id="rId10" Type="http://schemas.openxmlformats.org/officeDocument/2006/relationships/image" Target="../media/image39.svg"/><Relationship Id="rId4" Type="http://schemas.openxmlformats.org/officeDocument/2006/relationships/image" Target="../media/image33.svg"/><Relationship Id="rId9" Type="http://schemas.openxmlformats.org/officeDocument/2006/relationships/image" Target="../media/image38.png"/><Relationship Id="rId14" Type="http://schemas.openxmlformats.org/officeDocument/2006/relationships/image" Target="../media/image43.svg"/></Relationships>
</file>

<file path=ppt/diagrams/_rels/data4.xml.rels><?xml version="1.0" encoding="UTF-8" standalone="yes"?>
<Relationships xmlns="http://schemas.openxmlformats.org/package/2006/relationships"><Relationship Id="rId8" Type="http://schemas.openxmlformats.org/officeDocument/2006/relationships/image" Target="../media/image55.svg"/><Relationship Id="rId13" Type="http://schemas.openxmlformats.org/officeDocument/2006/relationships/image" Target="../media/image60.png"/><Relationship Id="rId3" Type="http://schemas.openxmlformats.org/officeDocument/2006/relationships/image" Target="../media/image50.png"/><Relationship Id="rId7" Type="http://schemas.openxmlformats.org/officeDocument/2006/relationships/image" Target="../media/image54.png"/><Relationship Id="rId12" Type="http://schemas.openxmlformats.org/officeDocument/2006/relationships/image" Target="../media/image59.svg"/><Relationship Id="rId2" Type="http://schemas.openxmlformats.org/officeDocument/2006/relationships/image" Target="../media/image49.svg"/><Relationship Id="rId16" Type="http://schemas.openxmlformats.org/officeDocument/2006/relationships/image" Target="../media/image63.svg"/><Relationship Id="rId1" Type="http://schemas.openxmlformats.org/officeDocument/2006/relationships/image" Target="../media/image48.png"/><Relationship Id="rId6" Type="http://schemas.openxmlformats.org/officeDocument/2006/relationships/image" Target="../media/image53.svg"/><Relationship Id="rId11" Type="http://schemas.openxmlformats.org/officeDocument/2006/relationships/image" Target="../media/image58.png"/><Relationship Id="rId5" Type="http://schemas.openxmlformats.org/officeDocument/2006/relationships/image" Target="../media/image52.png"/><Relationship Id="rId15" Type="http://schemas.openxmlformats.org/officeDocument/2006/relationships/image" Target="../media/image62.png"/><Relationship Id="rId10" Type="http://schemas.openxmlformats.org/officeDocument/2006/relationships/image" Target="../media/image57.svg"/><Relationship Id="rId4" Type="http://schemas.openxmlformats.org/officeDocument/2006/relationships/image" Target="../media/image51.svg"/><Relationship Id="rId9" Type="http://schemas.openxmlformats.org/officeDocument/2006/relationships/image" Target="../media/image56.png"/><Relationship Id="rId14" Type="http://schemas.openxmlformats.org/officeDocument/2006/relationships/image" Target="../media/image6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1.svg"/><Relationship Id="rId13" Type="http://schemas.openxmlformats.org/officeDocument/2006/relationships/image" Target="../media/image26.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svg"/><Relationship Id="rId2" Type="http://schemas.openxmlformats.org/officeDocument/2006/relationships/image" Target="../media/image15.svg"/><Relationship Id="rId16" Type="http://schemas.openxmlformats.org/officeDocument/2006/relationships/image" Target="../media/image29.svg"/><Relationship Id="rId1" Type="http://schemas.openxmlformats.org/officeDocument/2006/relationships/image" Target="../media/image14.png"/><Relationship Id="rId6" Type="http://schemas.openxmlformats.org/officeDocument/2006/relationships/image" Target="../media/image19.svg"/><Relationship Id="rId11" Type="http://schemas.openxmlformats.org/officeDocument/2006/relationships/image" Target="../media/image24.png"/><Relationship Id="rId5" Type="http://schemas.openxmlformats.org/officeDocument/2006/relationships/image" Target="../media/image18.png"/><Relationship Id="rId15" Type="http://schemas.openxmlformats.org/officeDocument/2006/relationships/image" Target="../media/image28.pn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22.png"/><Relationship Id="rId14" Type="http://schemas.openxmlformats.org/officeDocument/2006/relationships/image" Target="../media/image27.svg"/></Relationships>
</file>

<file path=ppt/diagrams/_rels/drawing3.xml.rels><?xml version="1.0" encoding="UTF-8" standalone="yes"?>
<Relationships xmlns="http://schemas.openxmlformats.org/package/2006/relationships"><Relationship Id="rId8" Type="http://schemas.openxmlformats.org/officeDocument/2006/relationships/image" Target="../media/image37.svg"/><Relationship Id="rId13" Type="http://schemas.openxmlformats.org/officeDocument/2006/relationships/image" Target="../media/image42.png"/><Relationship Id="rId3" Type="http://schemas.openxmlformats.org/officeDocument/2006/relationships/image" Target="../media/image32.png"/><Relationship Id="rId7" Type="http://schemas.openxmlformats.org/officeDocument/2006/relationships/image" Target="../media/image36.png"/><Relationship Id="rId12" Type="http://schemas.openxmlformats.org/officeDocument/2006/relationships/image" Target="../media/image41.svg"/><Relationship Id="rId2" Type="http://schemas.openxmlformats.org/officeDocument/2006/relationships/image" Target="../media/image31.svg"/><Relationship Id="rId16" Type="http://schemas.openxmlformats.org/officeDocument/2006/relationships/image" Target="../media/image45.svg"/><Relationship Id="rId1" Type="http://schemas.openxmlformats.org/officeDocument/2006/relationships/image" Target="../media/image30.png"/><Relationship Id="rId6" Type="http://schemas.openxmlformats.org/officeDocument/2006/relationships/image" Target="../media/image35.svg"/><Relationship Id="rId11" Type="http://schemas.openxmlformats.org/officeDocument/2006/relationships/image" Target="../media/image40.png"/><Relationship Id="rId5" Type="http://schemas.openxmlformats.org/officeDocument/2006/relationships/image" Target="../media/image34.png"/><Relationship Id="rId15" Type="http://schemas.openxmlformats.org/officeDocument/2006/relationships/image" Target="../media/image44.png"/><Relationship Id="rId10" Type="http://schemas.openxmlformats.org/officeDocument/2006/relationships/image" Target="../media/image39.svg"/><Relationship Id="rId4" Type="http://schemas.openxmlformats.org/officeDocument/2006/relationships/image" Target="../media/image33.svg"/><Relationship Id="rId9" Type="http://schemas.openxmlformats.org/officeDocument/2006/relationships/image" Target="../media/image38.png"/><Relationship Id="rId14" Type="http://schemas.openxmlformats.org/officeDocument/2006/relationships/image" Target="../media/image43.svg"/></Relationships>
</file>

<file path=ppt/diagrams/_rels/drawing4.xml.rels><?xml version="1.0" encoding="UTF-8" standalone="yes"?>
<Relationships xmlns="http://schemas.openxmlformats.org/package/2006/relationships"><Relationship Id="rId8" Type="http://schemas.openxmlformats.org/officeDocument/2006/relationships/image" Target="../media/image55.svg"/><Relationship Id="rId13" Type="http://schemas.openxmlformats.org/officeDocument/2006/relationships/image" Target="../media/image60.png"/><Relationship Id="rId3" Type="http://schemas.openxmlformats.org/officeDocument/2006/relationships/image" Target="../media/image50.png"/><Relationship Id="rId7" Type="http://schemas.openxmlformats.org/officeDocument/2006/relationships/image" Target="../media/image54.png"/><Relationship Id="rId12" Type="http://schemas.openxmlformats.org/officeDocument/2006/relationships/image" Target="../media/image59.svg"/><Relationship Id="rId2" Type="http://schemas.openxmlformats.org/officeDocument/2006/relationships/image" Target="../media/image49.svg"/><Relationship Id="rId16" Type="http://schemas.openxmlformats.org/officeDocument/2006/relationships/image" Target="../media/image63.svg"/><Relationship Id="rId1" Type="http://schemas.openxmlformats.org/officeDocument/2006/relationships/image" Target="../media/image48.png"/><Relationship Id="rId6" Type="http://schemas.openxmlformats.org/officeDocument/2006/relationships/image" Target="../media/image53.svg"/><Relationship Id="rId11" Type="http://schemas.openxmlformats.org/officeDocument/2006/relationships/image" Target="../media/image58.png"/><Relationship Id="rId5" Type="http://schemas.openxmlformats.org/officeDocument/2006/relationships/image" Target="../media/image52.png"/><Relationship Id="rId15" Type="http://schemas.openxmlformats.org/officeDocument/2006/relationships/image" Target="../media/image62.png"/><Relationship Id="rId10" Type="http://schemas.openxmlformats.org/officeDocument/2006/relationships/image" Target="../media/image57.svg"/><Relationship Id="rId4" Type="http://schemas.openxmlformats.org/officeDocument/2006/relationships/image" Target="../media/image51.svg"/><Relationship Id="rId9" Type="http://schemas.openxmlformats.org/officeDocument/2006/relationships/image" Target="../media/image56.png"/><Relationship Id="rId14" Type="http://schemas.openxmlformats.org/officeDocument/2006/relationships/image" Target="../media/image61.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88FF3B6-0B0B-4D7C-B99B-E5E37F492D72}"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ABAE1ABD-4D09-4FA3-83FF-0B649FBDC737}">
      <dgm:prSet/>
      <dgm:spPr/>
      <dgm:t>
        <a:bodyPr/>
        <a:lstStyle/>
        <a:p>
          <a:pPr>
            <a:defRPr cap="all"/>
          </a:pPr>
          <a:r>
            <a:rPr lang="en-GB"/>
            <a:t>1 Telephone Interview</a:t>
          </a:r>
          <a:endParaRPr lang="en-US"/>
        </a:p>
      </dgm:t>
    </dgm:pt>
    <dgm:pt modelId="{875E81BA-A1FC-41A2-BE24-86558AEF6399}" type="parTrans" cxnId="{F01128F4-0A05-4EAF-81D1-E10CC0F06B42}">
      <dgm:prSet/>
      <dgm:spPr/>
      <dgm:t>
        <a:bodyPr/>
        <a:lstStyle/>
        <a:p>
          <a:endParaRPr lang="en-US"/>
        </a:p>
      </dgm:t>
    </dgm:pt>
    <dgm:pt modelId="{AFCC4B33-CAE1-45B6-90E3-286DF0B9ADC1}" type="sibTrans" cxnId="{F01128F4-0A05-4EAF-81D1-E10CC0F06B42}">
      <dgm:prSet/>
      <dgm:spPr/>
      <dgm:t>
        <a:bodyPr/>
        <a:lstStyle/>
        <a:p>
          <a:endParaRPr lang="en-US"/>
        </a:p>
      </dgm:t>
    </dgm:pt>
    <dgm:pt modelId="{D8555A01-2F6A-4478-9F6F-688181B725A7}">
      <dgm:prSet/>
      <dgm:spPr/>
      <dgm:t>
        <a:bodyPr/>
        <a:lstStyle/>
        <a:p>
          <a:pPr>
            <a:defRPr cap="all"/>
          </a:pPr>
          <a:r>
            <a:rPr lang="en-GB"/>
            <a:t>2 Video Interview</a:t>
          </a:r>
          <a:endParaRPr lang="en-US"/>
        </a:p>
      </dgm:t>
    </dgm:pt>
    <dgm:pt modelId="{5ADE4DFA-1917-44BD-90E8-58A0ECCEE62F}" type="parTrans" cxnId="{00236201-5266-4039-9C6E-1BD3F3BEA14F}">
      <dgm:prSet/>
      <dgm:spPr/>
      <dgm:t>
        <a:bodyPr/>
        <a:lstStyle/>
        <a:p>
          <a:endParaRPr lang="en-US"/>
        </a:p>
      </dgm:t>
    </dgm:pt>
    <dgm:pt modelId="{C8B89ED6-4E02-46F9-B13C-1C6E7ACE3CC3}" type="sibTrans" cxnId="{00236201-5266-4039-9C6E-1BD3F3BEA14F}">
      <dgm:prSet/>
      <dgm:spPr/>
      <dgm:t>
        <a:bodyPr/>
        <a:lstStyle/>
        <a:p>
          <a:endParaRPr lang="en-US"/>
        </a:p>
      </dgm:t>
    </dgm:pt>
    <dgm:pt modelId="{69574B89-E72F-4291-851B-0CFE51964B77}">
      <dgm:prSet/>
      <dgm:spPr/>
      <dgm:t>
        <a:bodyPr/>
        <a:lstStyle/>
        <a:p>
          <a:pPr>
            <a:defRPr cap="all"/>
          </a:pPr>
          <a:r>
            <a:rPr lang="en-GB"/>
            <a:t>3 Panel Interview</a:t>
          </a:r>
          <a:endParaRPr lang="en-US"/>
        </a:p>
      </dgm:t>
    </dgm:pt>
    <dgm:pt modelId="{B2F12DEF-8374-4EEB-8C8A-9784FEC314BA}" type="parTrans" cxnId="{F1D22BBF-0417-415B-8BDF-127E02A600B1}">
      <dgm:prSet/>
      <dgm:spPr/>
      <dgm:t>
        <a:bodyPr/>
        <a:lstStyle/>
        <a:p>
          <a:endParaRPr lang="en-US"/>
        </a:p>
      </dgm:t>
    </dgm:pt>
    <dgm:pt modelId="{379B8D18-0867-4FFA-8791-5EDC889F5F49}" type="sibTrans" cxnId="{F1D22BBF-0417-415B-8BDF-127E02A600B1}">
      <dgm:prSet/>
      <dgm:spPr/>
      <dgm:t>
        <a:bodyPr/>
        <a:lstStyle/>
        <a:p>
          <a:endParaRPr lang="en-US"/>
        </a:p>
      </dgm:t>
    </dgm:pt>
    <dgm:pt modelId="{498295AF-A084-460C-93A0-8D32F7568243}" type="pres">
      <dgm:prSet presAssocID="{D88FF3B6-0B0B-4D7C-B99B-E5E37F492D72}" presName="root" presStyleCnt="0">
        <dgm:presLayoutVars>
          <dgm:dir/>
          <dgm:resizeHandles val="exact"/>
        </dgm:presLayoutVars>
      </dgm:prSet>
      <dgm:spPr/>
    </dgm:pt>
    <dgm:pt modelId="{02E419C5-E1D3-405A-AD59-0911A3903535}" type="pres">
      <dgm:prSet presAssocID="{ABAE1ABD-4D09-4FA3-83FF-0B649FBDC737}" presName="compNode" presStyleCnt="0"/>
      <dgm:spPr/>
    </dgm:pt>
    <dgm:pt modelId="{7ABA8714-F8C4-44FC-A371-2BCB5DCA976E}" type="pres">
      <dgm:prSet presAssocID="{ABAE1ABD-4D09-4FA3-83FF-0B649FBDC737}" presName="iconBgRect" presStyleLbl="bgShp" presStyleIdx="0" presStyleCnt="3"/>
      <dgm:spPr/>
    </dgm:pt>
    <dgm:pt modelId="{A6E2B4DD-9D44-452F-94E4-A4CD630794C1}" type="pres">
      <dgm:prSet presAssocID="{ABAE1ABD-4D09-4FA3-83FF-0B649FBDC737}"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eceiver"/>
        </a:ext>
      </dgm:extLst>
    </dgm:pt>
    <dgm:pt modelId="{86ECC510-F573-4D81-9E77-D8C8764086A5}" type="pres">
      <dgm:prSet presAssocID="{ABAE1ABD-4D09-4FA3-83FF-0B649FBDC737}" presName="spaceRect" presStyleCnt="0"/>
      <dgm:spPr/>
    </dgm:pt>
    <dgm:pt modelId="{BBDE7B77-6D32-4BA1-91E5-0F19F43D5973}" type="pres">
      <dgm:prSet presAssocID="{ABAE1ABD-4D09-4FA3-83FF-0B649FBDC737}" presName="textRect" presStyleLbl="revTx" presStyleIdx="0" presStyleCnt="3">
        <dgm:presLayoutVars>
          <dgm:chMax val="1"/>
          <dgm:chPref val="1"/>
        </dgm:presLayoutVars>
      </dgm:prSet>
      <dgm:spPr/>
    </dgm:pt>
    <dgm:pt modelId="{CB092EC1-259C-4103-BC47-741203DE70F4}" type="pres">
      <dgm:prSet presAssocID="{AFCC4B33-CAE1-45B6-90E3-286DF0B9ADC1}" presName="sibTrans" presStyleCnt="0"/>
      <dgm:spPr/>
    </dgm:pt>
    <dgm:pt modelId="{F39BD88B-B9F9-4074-ACB9-A23FC589933A}" type="pres">
      <dgm:prSet presAssocID="{D8555A01-2F6A-4478-9F6F-688181B725A7}" presName="compNode" presStyleCnt="0"/>
      <dgm:spPr/>
    </dgm:pt>
    <dgm:pt modelId="{48E28216-42F8-451B-8D3F-7DE749888A3D}" type="pres">
      <dgm:prSet presAssocID="{D8555A01-2F6A-4478-9F6F-688181B725A7}" presName="iconBgRect" presStyleLbl="bgShp" presStyleIdx="1" presStyleCnt="3"/>
      <dgm:spPr/>
    </dgm:pt>
    <dgm:pt modelId="{3471AA34-0A9D-4639-92AB-50DA2F1B9067}" type="pres">
      <dgm:prSet presAssocID="{D8555A01-2F6A-4478-9F6F-688181B725A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Video camera"/>
        </a:ext>
      </dgm:extLst>
    </dgm:pt>
    <dgm:pt modelId="{F3F39E18-7369-468C-B33B-B6118F73AFA8}" type="pres">
      <dgm:prSet presAssocID="{D8555A01-2F6A-4478-9F6F-688181B725A7}" presName="spaceRect" presStyleCnt="0"/>
      <dgm:spPr/>
    </dgm:pt>
    <dgm:pt modelId="{0827B40E-2198-45A2-99E5-6B187396111C}" type="pres">
      <dgm:prSet presAssocID="{D8555A01-2F6A-4478-9F6F-688181B725A7}" presName="textRect" presStyleLbl="revTx" presStyleIdx="1" presStyleCnt="3">
        <dgm:presLayoutVars>
          <dgm:chMax val="1"/>
          <dgm:chPref val="1"/>
        </dgm:presLayoutVars>
      </dgm:prSet>
      <dgm:spPr/>
    </dgm:pt>
    <dgm:pt modelId="{1EFA6B75-D80D-4170-BBB9-6E71F9DFAAA7}" type="pres">
      <dgm:prSet presAssocID="{C8B89ED6-4E02-46F9-B13C-1C6E7ACE3CC3}" presName="sibTrans" presStyleCnt="0"/>
      <dgm:spPr/>
    </dgm:pt>
    <dgm:pt modelId="{0511692A-DAC0-4BD7-98D3-87212700A396}" type="pres">
      <dgm:prSet presAssocID="{69574B89-E72F-4291-851B-0CFE51964B77}" presName="compNode" presStyleCnt="0"/>
      <dgm:spPr/>
    </dgm:pt>
    <dgm:pt modelId="{A13F2AC8-6E8C-480B-BEA2-D01036F677CF}" type="pres">
      <dgm:prSet presAssocID="{69574B89-E72F-4291-851B-0CFE51964B77}" presName="iconBgRect" presStyleLbl="bgShp" presStyleIdx="2" presStyleCnt="3"/>
      <dgm:spPr/>
    </dgm:pt>
    <dgm:pt modelId="{CB2BC09D-6EB2-417E-94EC-41626336CE1E}" type="pres">
      <dgm:prSet presAssocID="{69574B89-E72F-4291-851B-0CFE51964B77}"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eeting"/>
        </a:ext>
      </dgm:extLst>
    </dgm:pt>
    <dgm:pt modelId="{7B5E60AC-B953-41F0-BB80-15A1EC6007CF}" type="pres">
      <dgm:prSet presAssocID="{69574B89-E72F-4291-851B-0CFE51964B77}" presName="spaceRect" presStyleCnt="0"/>
      <dgm:spPr/>
    </dgm:pt>
    <dgm:pt modelId="{6A37E34C-75D0-4B85-AA50-FA0464572925}" type="pres">
      <dgm:prSet presAssocID="{69574B89-E72F-4291-851B-0CFE51964B77}" presName="textRect" presStyleLbl="revTx" presStyleIdx="2" presStyleCnt="3">
        <dgm:presLayoutVars>
          <dgm:chMax val="1"/>
          <dgm:chPref val="1"/>
        </dgm:presLayoutVars>
      </dgm:prSet>
      <dgm:spPr/>
    </dgm:pt>
  </dgm:ptLst>
  <dgm:cxnLst>
    <dgm:cxn modelId="{00236201-5266-4039-9C6E-1BD3F3BEA14F}" srcId="{D88FF3B6-0B0B-4D7C-B99B-E5E37F492D72}" destId="{D8555A01-2F6A-4478-9F6F-688181B725A7}" srcOrd="1" destOrd="0" parTransId="{5ADE4DFA-1917-44BD-90E8-58A0ECCEE62F}" sibTransId="{C8B89ED6-4E02-46F9-B13C-1C6E7ACE3CC3}"/>
    <dgm:cxn modelId="{5011C760-5EA5-4058-B067-95A2FEC0DB5E}" type="presOf" srcId="{ABAE1ABD-4D09-4FA3-83FF-0B649FBDC737}" destId="{BBDE7B77-6D32-4BA1-91E5-0F19F43D5973}" srcOrd="0" destOrd="0" presId="urn:microsoft.com/office/officeart/2018/5/layout/IconCircleLabelList"/>
    <dgm:cxn modelId="{5C5CA74C-3ED6-4C1D-886D-60812B6E88FF}" type="presOf" srcId="{69574B89-E72F-4291-851B-0CFE51964B77}" destId="{6A37E34C-75D0-4B85-AA50-FA0464572925}" srcOrd="0" destOrd="0" presId="urn:microsoft.com/office/officeart/2018/5/layout/IconCircleLabelList"/>
    <dgm:cxn modelId="{BC282272-B5B5-49FB-ACAD-93B050CA91BE}" type="presOf" srcId="{D88FF3B6-0B0B-4D7C-B99B-E5E37F492D72}" destId="{498295AF-A084-460C-93A0-8D32F7568243}" srcOrd="0" destOrd="0" presId="urn:microsoft.com/office/officeart/2018/5/layout/IconCircleLabelList"/>
    <dgm:cxn modelId="{F1D22BBF-0417-415B-8BDF-127E02A600B1}" srcId="{D88FF3B6-0B0B-4D7C-B99B-E5E37F492D72}" destId="{69574B89-E72F-4291-851B-0CFE51964B77}" srcOrd="2" destOrd="0" parTransId="{B2F12DEF-8374-4EEB-8C8A-9784FEC314BA}" sibTransId="{379B8D18-0867-4FFA-8791-5EDC889F5F49}"/>
    <dgm:cxn modelId="{8A5490CD-A6EE-4E8A-A9CC-82FC63E79925}" type="presOf" srcId="{D8555A01-2F6A-4478-9F6F-688181B725A7}" destId="{0827B40E-2198-45A2-99E5-6B187396111C}" srcOrd="0" destOrd="0" presId="urn:microsoft.com/office/officeart/2018/5/layout/IconCircleLabelList"/>
    <dgm:cxn modelId="{F01128F4-0A05-4EAF-81D1-E10CC0F06B42}" srcId="{D88FF3B6-0B0B-4D7C-B99B-E5E37F492D72}" destId="{ABAE1ABD-4D09-4FA3-83FF-0B649FBDC737}" srcOrd="0" destOrd="0" parTransId="{875E81BA-A1FC-41A2-BE24-86558AEF6399}" sibTransId="{AFCC4B33-CAE1-45B6-90E3-286DF0B9ADC1}"/>
    <dgm:cxn modelId="{E993B96A-F213-4E1A-99A7-55E610EDBC0A}" type="presParOf" srcId="{498295AF-A084-460C-93A0-8D32F7568243}" destId="{02E419C5-E1D3-405A-AD59-0911A3903535}" srcOrd="0" destOrd="0" presId="urn:microsoft.com/office/officeart/2018/5/layout/IconCircleLabelList"/>
    <dgm:cxn modelId="{18BAF818-070F-48C4-9C82-5F5D723DB6DF}" type="presParOf" srcId="{02E419C5-E1D3-405A-AD59-0911A3903535}" destId="{7ABA8714-F8C4-44FC-A371-2BCB5DCA976E}" srcOrd="0" destOrd="0" presId="urn:microsoft.com/office/officeart/2018/5/layout/IconCircleLabelList"/>
    <dgm:cxn modelId="{6DBED9C1-0155-44EC-B193-20ACDBCC21AB}" type="presParOf" srcId="{02E419C5-E1D3-405A-AD59-0911A3903535}" destId="{A6E2B4DD-9D44-452F-94E4-A4CD630794C1}" srcOrd="1" destOrd="0" presId="urn:microsoft.com/office/officeart/2018/5/layout/IconCircleLabelList"/>
    <dgm:cxn modelId="{D3151E55-1C8E-44CD-A2B2-758B65DB7E10}" type="presParOf" srcId="{02E419C5-E1D3-405A-AD59-0911A3903535}" destId="{86ECC510-F573-4D81-9E77-D8C8764086A5}" srcOrd="2" destOrd="0" presId="urn:microsoft.com/office/officeart/2018/5/layout/IconCircleLabelList"/>
    <dgm:cxn modelId="{24D297F3-AEF9-481B-A350-06B601CC4FBB}" type="presParOf" srcId="{02E419C5-E1D3-405A-AD59-0911A3903535}" destId="{BBDE7B77-6D32-4BA1-91E5-0F19F43D5973}" srcOrd="3" destOrd="0" presId="urn:microsoft.com/office/officeart/2018/5/layout/IconCircleLabelList"/>
    <dgm:cxn modelId="{7945A55C-DA27-4F5F-A8B3-DF4975344A59}" type="presParOf" srcId="{498295AF-A084-460C-93A0-8D32F7568243}" destId="{CB092EC1-259C-4103-BC47-741203DE70F4}" srcOrd="1" destOrd="0" presId="urn:microsoft.com/office/officeart/2018/5/layout/IconCircleLabelList"/>
    <dgm:cxn modelId="{20C62B07-6C70-4BED-90FF-43A70F742496}" type="presParOf" srcId="{498295AF-A084-460C-93A0-8D32F7568243}" destId="{F39BD88B-B9F9-4074-ACB9-A23FC589933A}" srcOrd="2" destOrd="0" presId="urn:microsoft.com/office/officeart/2018/5/layout/IconCircleLabelList"/>
    <dgm:cxn modelId="{5289FBBB-DE74-4CB2-8B52-A7E444888350}" type="presParOf" srcId="{F39BD88B-B9F9-4074-ACB9-A23FC589933A}" destId="{48E28216-42F8-451B-8D3F-7DE749888A3D}" srcOrd="0" destOrd="0" presId="urn:microsoft.com/office/officeart/2018/5/layout/IconCircleLabelList"/>
    <dgm:cxn modelId="{B652E08D-CC04-4DB7-93F9-8ED446D984AB}" type="presParOf" srcId="{F39BD88B-B9F9-4074-ACB9-A23FC589933A}" destId="{3471AA34-0A9D-4639-92AB-50DA2F1B9067}" srcOrd="1" destOrd="0" presId="urn:microsoft.com/office/officeart/2018/5/layout/IconCircleLabelList"/>
    <dgm:cxn modelId="{FE17B882-06FE-4419-901F-831ACF4C86F0}" type="presParOf" srcId="{F39BD88B-B9F9-4074-ACB9-A23FC589933A}" destId="{F3F39E18-7369-468C-B33B-B6118F73AFA8}" srcOrd="2" destOrd="0" presId="urn:microsoft.com/office/officeart/2018/5/layout/IconCircleLabelList"/>
    <dgm:cxn modelId="{AFFDA827-72C3-4E1B-AB57-77DB2C9D5144}" type="presParOf" srcId="{F39BD88B-B9F9-4074-ACB9-A23FC589933A}" destId="{0827B40E-2198-45A2-99E5-6B187396111C}" srcOrd="3" destOrd="0" presId="urn:microsoft.com/office/officeart/2018/5/layout/IconCircleLabelList"/>
    <dgm:cxn modelId="{44454147-11CB-4339-8220-9B618857666F}" type="presParOf" srcId="{498295AF-A084-460C-93A0-8D32F7568243}" destId="{1EFA6B75-D80D-4170-BBB9-6E71F9DFAAA7}" srcOrd="3" destOrd="0" presId="urn:microsoft.com/office/officeart/2018/5/layout/IconCircleLabelList"/>
    <dgm:cxn modelId="{2F6E8159-A34D-4D05-8CC6-7363FC86DAA0}" type="presParOf" srcId="{498295AF-A084-460C-93A0-8D32F7568243}" destId="{0511692A-DAC0-4BD7-98D3-87212700A396}" srcOrd="4" destOrd="0" presId="urn:microsoft.com/office/officeart/2018/5/layout/IconCircleLabelList"/>
    <dgm:cxn modelId="{F4C1ECFD-730A-4B3B-85A2-7D85AA8C7C2B}" type="presParOf" srcId="{0511692A-DAC0-4BD7-98D3-87212700A396}" destId="{A13F2AC8-6E8C-480B-BEA2-D01036F677CF}" srcOrd="0" destOrd="0" presId="urn:microsoft.com/office/officeart/2018/5/layout/IconCircleLabelList"/>
    <dgm:cxn modelId="{A3AF48EA-BFFF-47B3-998B-B33B0CCB2A30}" type="presParOf" srcId="{0511692A-DAC0-4BD7-98D3-87212700A396}" destId="{CB2BC09D-6EB2-417E-94EC-41626336CE1E}" srcOrd="1" destOrd="0" presId="urn:microsoft.com/office/officeart/2018/5/layout/IconCircleLabelList"/>
    <dgm:cxn modelId="{6537964E-EC65-47DB-8B32-AE56D41BF7AD}" type="presParOf" srcId="{0511692A-DAC0-4BD7-98D3-87212700A396}" destId="{7B5E60AC-B953-41F0-BB80-15A1EC6007CF}" srcOrd="2" destOrd="0" presId="urn:microsoft.com/office/officeart/2018/5/layout/IconCircleLabelList"/>
    <dgm:cxn modelId="{3633312E-38AB-498C-A7BE-08EB3D6AD59A}" type="presParOf" srcId="{0511692A-DAC0-4BD7-98D3-87212700A396}" destId="{6A37E34C-75D0-4B85-AA50-FA0464572925}"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B3376BC-FD77-4C0C-9116-240294651694}"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3D99215-2694-4523-8C4D-CE577D3D9158}">
      <dgm:prSet/>
      <dgm:spPr/>
      <dgm:t>
        <a:bodyPr/>
        <a:lstStyle/>
        <a:p>
          <a:r>
            <a:rPr lang="en-GB" b="1"/>
            <a:t>What it is</a:t>
          </a:r>
          <a:r>
            <a:rPr lang="en-GB"/>
            <a:t>: A short, initial screening call to assess basic qualifications and interest.</a:t>
          </a:r>
          <a:endParaRPr lang="en-US"/>
        </a:p>
      </dgm:t>
    </dgm:pt>
    <dgm:pt modelId="{13C1044C-F0B7-4339-A887-0FA2F7808FD4}" type="parTrans" cxnId="{09DE0086-B19F-4DD3-A484-56CF0AEDE89D}">
      <dgm:prSet/>
      <dgm:spPr/>
      <dgm:t>
        <a:bodyPr/>
        <a:lstStyle/>
        <a:p>
          <a:endParaRPr lang="en-US"/>
        </a:p>
      </dgm:t>
    </dgm:pt>
    <dgm:pt modelId="{406BA529-2956-48FA-93D5-F246A267BF97}" type="sibTrans" cxnId="{09DE0086-B19F-4DD3-A484-56CF0AEDE89D}">
      <dgm:prSet/>
      <dgm:spPr/>
      <dgm:t>
        <a:bodyPr/>
        <a:lstStyle/>
        <a:p>
          <a:endParaRPr lang="en-US"/>
        </a:p>
      </dgm:t>
    </dgm:pt>
    <dgm:pt modelId="{2FB3AFC7-C8C8-451E-BE3F-EB46DD9F93E2}">
      <dgm:prSet/>
      <dgm:spPr/>
      <dgm:t>
        <a:bodyPr/>
        <a:lstStyle/>
        <a:p>
          <a:r>
            <a:rPr lang="en-GB" b="1"/>
            <a:t>Benefits</a:t>
          </a:r>
          <a:r>
            <a:rPr lang="en-GB"/>
            <a:t>:</a:t>
          </a:r>
          <a:endParaRPr lang="en-US"/>
        </a:p>
      </dgm:t>
    </dgm:pt>
    <dgm:pt modelId="{8452515A-02AE-4EDC-8659-D3C11C55742E}" type="parTrans" cxnId="{D49207D9-FF6B-4B71-B48D-2E8A68D457FC}">
      <dgm:prSet/>
      <dgm:spPr/>
      <dgm:t>
        <a:bodyPr/>
        <a:lstStyle/>
        <a:p>
          <a:endParaRPr lang="en-US"/>
        </a:p>
      </dgm:t>
    </dgm:pt>
    <dgm:pt modelId="{BD1B103A-74C8-432F-A24D-2095670F0EDB}" type="sibTrans" cxnId="{D49207D9-FF6B-4B71-B48D-2E8A68D457FC}">
      <dgm:prSet/>
      <dgm:spPr/>
      <dgm:t>
        <a:bodyPr/>
        <a:lstStyle/>
        <a:p>
          <a:endParaRPr lang="en-US"/>
        </a:p>
      </dgm:t>
    </dgm:pt>
    <dgm:pt modelId="{C79F9E1E-E5F0-4F1D-B0FA-7DCAAE0B139B}">
      <dgm:prSet/>
      <dgm:spPr/>
      <dgm:t>
        <a:bodyPr/>
        <a:lstStyle/>
        <a:p>
          <a:r>
            <a:rPr lang="en-GB"/>
            <a:t>Quick and cost-effective.</a:t>
          </a:r>
          <a:endParaRPr lang="en-US"/>
        </a:p>
      </dgm:t>
    </dgm:pt>
    <dgm:pt modelId="{6F4DF85F-B910-4BA2-9412-B4DC896FC158}" type="parTrans" cxnId="{42F4B504-E6B0-411D-A18B-8D9020DCE8FB}">
      <dgm:prSet/>
      <dgm:spPr/>
      <dgm:t>
        <a:bodyPr/>
        <a:lstStyle/>
        <a:p>
          <a:endParaRPr lang="en-US"/>
        </a:p>
      </dgm:t>
    </dgm:pt>
    <dgm:pt modelId="{B22B6ECE-7400-461B-B332-0E952D12C47E}" type="sibTrans" cxnId="{42F4B504-E6B0-411D-A18B-8D9020DCE8FB}">
      <dgm:prSet/>
      <dgm:spPr/>
      <dgm:t>
        <a:bodyPr/>
        <a:lstStyle/>
        <a:p>
          <a:endParaRPr lang="en-US"/>
        </a:p>
      </dgm:t>
    </dgm:pt>
    <dgm:pt modelId="{5C8E14A7-5FC4-4ABF-B242-2D0B84C194A9}">
      <dgm:prSet/>
      <dgm:spPr/>
      <dgm:t>
        <a:bodyPr/>
        <a:lstStyle/>
        <a:p>
          <a:r>
            <a:rPr lang="en-GB"/>
            <a:t>Ideal for narrowing down candidates before deeper interviews.</a:t>
          </a:r>
          <a:endParaRPr lang="en-US"/>
        </a:p>
      </dgm:t>
    </dgm:pt>
    <dgm:pt modelId="{2D615A7C-8517-4192-80AD-7E0F1D6BF8FD}" type="parTrans" cxnId="{A8E83EF2-D4F8-4A5E-B667-F7F50EE51238}">
      <dgm:prSet/>
      <dgm:spPr/>
      <dgm:t>
        <a:bodyPr/>
        <a:lstStyle/>
        <a:p>
          <a:endParaRPr lang="en-US"/>
        </a:p>
      </dgm:t>
    </dgm:pt>
    <dgm:pt modelId="{8465E322-062F-4DEF-B16D-32D708D6366E}" type="sibTrans" cxnId="{A8E83EF2-D4F8-4A5E-B667-F7F50EE51238}">
      <dgm:prSet/>
      <dgm:spPr/>
      <dgm:t>
        <a:bodyPr/>
        <a:lstStyle/>
        <a:p>
          <a:endParaRPr lang="en-US"/>
        </a:p>
      </dgm:t>
    </dgm:pt>
    <dgm:pt modelId="{C2AAD049-814B-4BD6-82F7-1D8443D1BE24}">
      <dgm:prSet/>
      <dgm:spPr/>
      <dgm:t>
        <a:bodyPr/>
        <a:lstStyle/>
        <a:p>
          <a:r>
            <a:rPr lang="en-GB" b="1"/>
            <a:t>Limitations</a:t>
          </a:r>
          <a:r>
            <a:rPr lang="en-GB"/>
            <a:t>:</a:t>
          </a:r>
          <a:endParaRPr lang="en-US"/>
        </a:p>
      </dgm:t>
    </dgm:pt>
    <dgm:pt modelId="{73E1C2D2-A7FC-44B5-9DBF-ACC809858775}" type="parTrans" cxnId="{594B884B-5581-48EC-AC3A-D118405B4372}">
      <dgm:prSet/>
      <dgm:spPr/>
      <dgm:t>
        <a:bodyPr/>
        <a:lstStyle/>
        <a:p>
          <a:endParaRPr lang="en-US"/>
        </a:p>
      </dgm:t>
    </dgm:pt>
    <dgm:pt modelId="{BC46CAA5-02E4-4F45-85DE-9A6F7D52C307}" type="sibTrans" cxnId="{594B884B-5581-48EC-AC3A-D118405B4372}">
      <dgm:prSet/>
      <dgm:spPr/>
      <dgm:t>
        <a:bodyPr/>
        <a:lstStyle/>
        <a:p>
          <a:endParaRPr lang="en-US"/>
        </a:p>
      </dgm:t>
    </dgm:pt>
    <dgm:pt modelId="{6EBDB7D1-50BB-4379-B6B7-F8EDE040811B}">
      <dgm:prSet/>
      <dgm:spPr/>
      <dgm:t>
        <a:bodyPr/>
        <a:lstStyle/>
        <a:p>
          <a:r>
            <a:rPr lang="en-GB"/>
            <a:t>No visual cues.</a:t>
          </a:r>
          <a:endParaRPr lang="en-US"/>
        </a:p>
      </dgm:t>
    </dgm:pt>
    <dgm:pt modelId="{34D262D0-CEC5-4980-908B-4DB98A29E000}" type="parTrans" cxnId="{FDB71273-5A23-4CAF-B923-C527811422F5}">
      <dgm:prSet/>
      <dgm:spPr/>
      <dgm:t>
        <a:bodyPr/>
        <a:lstStyle/>
        <a:p>
          <a:endParaRPr lang="en-US"/>
        </a:p>
      </dgm:t>
    </dgm:pt>
    <dgm:pt modelId="{5B0DD43E-4813-442C-A628-9118E75A1F70}" type="sibTrans" cxnId="{FDB71273-5A23-4CAF-B923-C527811422F5}">
      <dgm:prSet/>
      <dgm:spPr/>
      <dgm:t>
        <a:bodyPr/>
        <a:lstStyle/>
        <a:p>
          <a:endParaRPr lang="en-US"/>
        </a:p>
      </dgm:t>
    </dgm:pt>
    <dgm:pt modelId="{592BAADC-9E75-4889-8FD9-B7A2540D1373}">
      <dgm:prSet/>
      <dgm:spPr/>
      <dgm:t>
        <a:bodyPr/>
        <a:lstStyle/>
        <a:p>
          <a:r>
            <a:rPr lang="en-GB"/>
            <a:t>Limited depth of conversation.</a:t>
          </a:r>
          <a:endParaRPr lang="en-US"/>
        </a:p>
      </dgm:t>
    </dgm:pt>
    <dgm:pt modelId="{878B9F1E-8F88-43CF-A907-1A3475C7ABF7}" type="parTrans" cxnId="{6D1FAA82-0156-49EE-8658-E575809FF0C7}">
      <dgm:prSet/>
      <dgm:spPr/>
      <dgm:t>
        <a:bodyPr/>
        <a:lstStyle/>
        <a:p>
          <a:endParaRPr lang="en-US"/>
        </a:p>
      </dgm:t>
    </dgm:pt>
    <dgm:pt modelId="{2808514E-11C3-4E52-A013-9C201C744633}" type="sibTrans" cxnId="{6D1FAA82-0156-49EE-8658-E575809FF0C7}">
      <dgm:prSet/>
      <dgm:spPr/>
      <dgm:t>
        <a:bodyPr/>
        <a:lstStyle/>
        <a:p>
          <a:endParaRPr lang="en-US"/>
        </a:p>
      </dgm:t>
    </dgm:pt>
    <dgm:pt modelId="{AE99FC40-4399-4B96-9AD2-88EB9E20577B}">
      <dgm:prSet/>
      <dgm:spPr/>
      <dgm:t>
        <a:bodyPr/>
        <a:lstStyle/>
        <a:p>
          <a:r>
            <a:rPr lang="en-GB" b="1"/>
            <a:t>Best for</a:t>
          </a:r>
          <a:r>
            <a:rPr lang="en-GB"/>
            <a:t>: Early-stage filtering and checking availability or basic skills.</a:t>
          </a:r>
          <a:endParaRPr lang="en-US"/>
        </a:p>
      </dgm:t>
    </dgm:pt>
    <dgm:pt modelId="{64EAEEC4-0B03-4489-84A3-D84B54BFB854}" type="parTrans" cxnId="{28991774-7B20-443A-A65E-017BFE229EBC}">
      <dgm:prSet/>
      <dgm:spPr/>
      <dgm:t>
        <a:bodyPr/>
        <a:lstStyle/>
        <a:p>
          <a:endParaRPr lang="en-US"/>
        </a:p>
      </dgm:t>
    </dgm:pt>
    <dgm:pt modelId="{9024FE57-7534-46A0-9F2C-E43B2B01FDBF}" type="sibTrans" cxnId="{28991774-7B20-443A-A65E-017BFE229EBC}">
      <dgm:prSet/>
      <dgm:spPr/>
      <dgm:t>
        <a:bodyPr/>
        <a:lstStyle/>
        <a:p>
          <a:endParaRPr lang="en-US"/>
        </a:p>
      </dgm:t>
    </dgm:pt>
    <dgm:pt modelId="{CC760A86-3440-4396-B9DB-E17C37975A7C}" type="pres">
      <dgm:prSet presAssocID="{0B3376BC-FD77-4C0C-9116-240294651694}" presName="root" presStyleCnt="0">
        <dgm:presLayoutVars>
          <dgm:dir/>
          <dgm:resizeHandles val="exact"/>
        </dgm:presLayoutVars>
      </dgm:prSet>
      <dgm:spPr/>
    </dgm:pt>
    <dgm:pt modelId="{15A7F4EF-D121-41F1-9572-9E6085D67EEA}" type="pres">
      <dgm:prSet presAssocID="{43D99215-2694-4523-8C4D-CE577D3D9158}" presName="compNode" presStyleCnt="0"/>
      <dgm:spPr/>
    </dgm:pt>
    <dgm:pt modelId="{79248D15-CC21-4961-B7CC-916E1423DFFD}" type="pres">
      <dgm:prSet presAssocID="{43D99215-2694-4523-8C4D-CE577D3D9158}" presName="bgRect" presStyleLbl="bgShp" presStyleIdx="0" presStyleCnt="8"/>
      <dgm:spPr/>
    </dgm:pt>
    <dgm:pt modelId="{DF4FCA8F-BC4B-4DAE-A44D-814CE2ECD8A4}" type="pres">
      <dgm:prSet presAssocID="{43D99215-2694-4523-8C4D-CE577D3D9158}"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icroscope"/>
        </a:ext>
      </dgm:extLst>
    </dgm:pt>
    <dgm:pt modelId="{B6751343-C7F5-4817-AFDB-B0B872C3892D}" type="pres">
      <dgm:prSet presAssocID="{43D99215-2694-4523-8C4D-CE577D3D9158}" presName="spaceRect" presStyleCnt="0"/>
      <dgm:spPr/>
    </dgm:pt>
    <dgm:pt modelId="{B8CDF129-BF6E-4322-AB0F-578682AE7A36}" type="pres">
      <dgm:prSet presAssocID="{43D99215-2694-4523-8C4D-CE577D3D9158}" presName="parTx" presStyleLbl="revTx" presStyleIdx="0" presStyleCnt="8">
        <dgm:presLayoutVars>
          <dgm:chMax val="0"/>
          <dgm:chPref val="0"/>
        </dgm:presLayoutVars>
      </dgm:prSet>
      <dgm:spPr/>
    </dgm:pt>
    <dgm:pt modelId="{F2CBD146-E3D8-433E-944A-3F2EC417CF1B}" type="pres">
      <dgm:prSet presAssocID="{406BA529-2956-48FA-93D5-F246A267BF97}" presName="sibTrans" presStyleCnt="0"/>
      <dgm:spPr/>
    </dgm:pt>
    <dgm:pt modelId="{C368C150-8FC5-494C-BD17-810539DD76CA}" type="pres">
      <dgm:prSet presAssocID="{2FB3AFC7-C8C8-451E-BE3F-EB46DD9F93E2}" presName="compNode" presStyleCnt="0"/>
      <dgm:spPr/>
    </dgm:pt>
    <dgm:pt modelId="{CB9AE06B-4050-473A-87B0-634ABCD5B288}" type="pres">
      <dgm:prSet presAssocID="{2FB3AFC7-C8C8-451E-BE3F-EB46DD9F93E2}" presName="bgRect" presStyleLbl="bgShp" presStyleIdx="1" presStyleCnt="8"/>
      <dgm:spPr/>
    </dgm:pt>
    <dgm:pt modelId="{FB90103A-A2E5-4F42-9505-5646E53B3E11}" type="pres">
      <dgm:prSet presAssocID="{2FB3AFC7-C8C8-451E-BE3F-EB46DD9F93E2}"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pward trend"/>
        </a:ext>
      </dgm:extLst>
    </dgm:pt>
    <dgm:pt modelId="{3B4BB784-EA6B-4C0C-9CD1-15F519D93130}" type="pres">
      <dgm:prSet presAssocID="{2FB3AFC7-C8C8-451E-BE3F-EB46DD9F93E2}" presName="spaceRect" presStyleCnt="0"/>
      <dgm:spPr/>
    </dgm:pt>
    <dgm:pt modelId="{F4F54CB7-6F76-4C24-B9C9-D88AB8C18763}" type="pres">
      <dgm:prSet presAssocID="{2FB3AFC7-C8C8-451E-BE3F-EB46DD9F93E2}" presName="parTx" presStyleLbl="revTx" presStyleIdx="1" presStyleCnt="8">
        <dgm:presLayoutVars>
          <dgm:chMax val="0"/>
          <dgm:chPref val="0"/>
        </dgm:presLayoutVars>
      </dgm:prSet>
      <dgm:spPr/>
    </dgm:pt>
    <dgm:pt modelId="{AC8D0247-4C62-46A0-9BE5-EC3DF7452EB7}" type="pres">
      <dgm:prSet presAssocID="{BD1B103A-74C8-432F-A24D-2095670F0EDB}" presName="sibTrans" presStyleCnt="0"/>
      <dgm:spPr/>
    </dgm:pt>
    <dgm:pt modelId="{2561FCA6-EE2E-4A16-A33A-BAEEEF0E414D}" type="pres">
      <dgm:prSet presAssocID="{C79F9E1E-E5F0-4F1D-B0FA-7DCAAE0B139B}" presName="compNode" presStyleCnt="0"/>
      <dgm:spPr/>
    </dgm:pt>
    <dgm:pt modelId="{62FA0E48-5EE0-4E5E-9A3B-1E470A4F7650}" type="pres">
      <dgm:prSet presAssocID="{C79F9E1E-E5F0-4F1D-B0FA-7DCAAE0B139B}" presName="bgRect" presStyleLbl="bgShp" presStyleIdx="2" presStyleCnt="8"/>
      <dgm:spPr/>
    </dgm:pt>
    <dgm:pt modelId="{45A65C33-1A33-42AC-8FF3-D0A8C1A1B15E}" type="pres">
      <dgm:prSet presAssocID="{C79F9E1E-E5F0-4F1D-B0FA-7DCAAE0B139B}"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llar"/>
        </a:ext>
      </dgm:extLst>
    </dgm:pt>
    <dgm:pt modelId="{F6E5C3D3-5687-43E4-A7A7-6BF28DBDD4FD}" type="pres">
      <dgm:prSet presAssocID="{C79F9E1E-E5F0-4F1D-B0FA-7DCAAE0B139B}" presName="spaceRect" presStyleCnt="0"/>
      <dgm:spPr/>
    </dgm:pt>
    <dgm:pt modelId="{92F56EFD-8130-4EED-96A9-D28E3A8356F6}" type="pres">
      <dgm:prSet presAssocID="{C79F9E1E-E5F0-4F1D-B0FA-7DCAAE0B139B}" presName="parTx" presStyleLbl="revTx" presStyleIdx="2" presStyleCnt="8">
        <dgm:presLayoutVars>
          <dgm:chMax val="0"/>
          <dgm:chPref val="0"/>
        </dgm:presLayoutVars>
      </dgm:prSet>
      <dgm:spPr/>
    </dgm:pt>
    <dgm:pt modelId="{D705471A-C5B0-47EA-9535-05A553B0C4FE}" type="pres">
      <dgm:prSet presAssocID="{B22B6ECE-7400-461B-B332-0E952D12C47E}" presName="sibTrans" presStyleCnt="0"/>
      <dgm:spPr/>
    </dgm:pt>
    <dgm:pt modelId="{3A14F838-B5DB-40C6-BB20-67915BECD35B}" type="pres">
      <dgm:prSet presAssocID="{5C8E14A7-5FC4-4ABF-B242-2D0B84C194A9}" presName="compNode" presStyleCnt="0"/>
      <dgm:spPr/>
    </dgm:pt>
    <dgm:pt modelId="{5E8CA0D3-BC73-496F-9373-9BCD070DEC61}" type="pres">
      <dgm:prSet presAssocID="{5C8E14A7-5FC4-4ABF-B242-2D0B84C194A9}" presName="bgRect" presStyleLbl="bgShp" presStyleIdx="3" presStyleCnt="8"/>
      <dgm:spPr/>
    </dgm:pt>
    <dgm:pt modelId="{71A0F8F6-74CB-47EB-8002-53DF31A060B7}" type="pres">
      <dgm:prSet presAssocID="{5C8E14A7-5FC4-4ABF-B242-2D0B84C194A9}"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agnifying glass"/>
        </a:ext>
      </dgm:extLst>
    </dgm:pt>
    <dgm:pt modelId="{EA29D1D4-F156-4170-94B2-DEF6CE7576A3}" type="pres">
      <dgm:prSet presAssocID="{5C8E14A7-5FC4-4ABF-B242-2D0B84C194A9}" presName="spaceRect" presStyleCnt="0"/>
      <dgm:spPr/>
    </dgm:pt>
    <dgm:pt modelId="{81E38017-838F-4F89-BDB3-B4606C25805C}" type="pres">
      <dgm:prSet presAssocID="{5C8E14A7-5FC4-4ABF-B242-2D0B84C194A9}" presName="parTx" presStyleLbl="revTx" presStyleIdx="3" presStyleCnt="8">
        <dgm:presLayoutVars>
          <dgm:chMax val="0"/>
          <dgm:chPref val="0"/>
        </dgm:presLayoutVars>
      </dgm:prSet>
      <dgm:spPr/>
    </dgm:pt>
    <dgm:pt modelId="{8BFF7218-B0A9-4301-9830-7F093257E8DB}" type="pres">
      <dgm:prSet presAssocID="{8465E322-062F-4DEF-B16D-32D708D6366E}" presName="sibTrans" presStyleCnt="0"/>
      <dgm:spPr/>
    </dgm:pt>
    <dgm:pt modelId="{1CC2A7AF-76A2-4109-87AF-1C0332972F2E}" type="pres">
      <dgm:prSet presAssocID="{C2AAD049-814B-4BD6-82F7-1D8443D1BE24}" presName="compNode" presStyleCnt="0"/>
      <dgm:spPr/>
    </dgm:pt>
    <dgm:pt modelId="{42C7AEAD-AE2B-4457-9A06-9F8ADDA1823D}" type="pres">
      <dgm:prSet presAssocID="{C2AAD049-814B-4BD6-82F7-1D8443D1BE24}" presName="bgRect" presStyleLbl="bgShp" presStyleIdx="4" presStyleCnt="8"/>
      <dgm:spPr/>
    </dgm:pt>
    <dgm:pt modelId="{AFD6BBE7-0075-448D-9F5E-E57FA0B0C14B}" type="pres">
      <dgm:prSet presAssocID="{C2AAD049-814B-4BD6-82F7-1D8443D1BE24}"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Warning"/>
        </a:ext>
      </dgm:extLst>
    </dgm:pt>
    <dgm:pt modelId="{DCAA0477-1B62-4827-B4D9-F1FC8B8E6724}" type="pres">
      <dgm:prSet presAssocID="{C2AAD049-814B-4BD6-82F7-1D8443D1BE24}" presName="spaceRect" presStyleCnt="0"/>
      <dgm:spPr/>
    </dgm:pt>
    <dgm:pt modelId="{F5C0266C-463C-4917-9E26-DD804360FAC8}" type="pres">
      <dgm:prSet presAssocID="{C2AAD049-814B-4BD6-82F7-1D8443D1BE24}" presName="parTx" presStyleLbl="revTx" presStyleIdx="4" presStyleCnt="8">
        <dgm:presLayoutVars>
          <dgm:chMax val="0"/>
          <dgm:chPref val="0"/>
        </dgm:presLayoutVars>
      </dgm:prSet>
      <dgm:spPr/>
    </dgm:pt>
    <dgm:pt modelId="{D3C35911-9044-4AA6-806A-84B6061BBAB8}" type="pres">
      <dgm:prSet presAssocID="{BC46CAA5-02E4-4F45-85DE-9A6F7D52C307}" presName="sibTrans" presStyleCnt="0"/>
      <dgm:spPr/>
    </dgm:pt>
    <dgm:pt modelId="{9ED78D4A-75BB-4955-B171-8D335398A1FD}" type="pres">
      <dgm:prSet presAssocID="{6EBDB7D1-50BB-4379-B6B7-F8EDE040811B}" presName="compNode" presStyleCnt="0"/>
      <dgm:spPr/>
    </dgm:pt>
    <dgm:pt modelId="{09F131BF-6D22-4A84-ADCB-E49FA3971171}" type="pres">
      <dgm:prSet presAssocID="{6EBDB7D1-50BB-4379-B6B7-F8EDE040811B}" presName="bgRect" presStyleLbl="bgShp" presStyleIdx="5" presStyleCnt="8"/>
      <dgm:spPr/>
    </dgm:pt>
    <dgm:pt modelId="{AB89EE20-54D1-4CFA-BD8E-577F49E092D5}" type="pres">
      <dgm:prSet presAssocID="{6EBDB7D1-50BB-4379-B6B7-F8EDE040811B}"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Mute Speaker"/>
        </a:ext>
      </dgm:extLst>
    </dgm:pt>
    <dgm:pt modelId="{5E28AE82-CFED-4A81-9D84-37FC8C4A94AC}" type="pres">
      <dgm:prSet presAssocID="{6EBDB7D1-50BB-4379-B6B7-F8EDE040811B}" presName="spaceRect" presStyleCnt="0"/>
      <dgm:spPr/>
    </dgm:pt>
    <dgm:pt modelId="{2A406670-D732-4797-A412-AD8A9A995BB8}" type="pres">
      <dgm:prSet presAssocID="{6EBDB7D1-50BB-4379-B6B7-F8EDE040811B}" presName="parTx" presStyleLbl="revTx" presStyleIdx="5" presStyleCnt="8">
        <dgm:presLayoutVars>
          <dgm:chMax val="0"/>
          <dgm:chPref val="0"/>
        </dgm:presLayoutVars>
      </dgm:prSet>
      <dgm:spPr/>
    </dgm:pt>
    <dgm:pt modelId="{5B7BD48E-4821-409E-A995-BD6DAD741B81}" type="pres">
      <dgm:prSet presAssocID="{5B0DD43E-4813-442C-A628-9118E75A1F70}" presName="sibTrans" presStyleCnt="0"/>
      <dgm:spPr/>
    </dgm:pt>
    <dgm:pt modelId="{D65CBD4D-C077-4FA1-898F-62E2ED7886B8}" type="pres">
      <dgm:prSet presAssocID="{592BAADC-9E75-4889-8FD9-B7A2540D1373}" presName="compNode" presStyleCnt="0"/>
      <dgm:spPr/>
    </dgm:pt>
    <dgm:pt modelId="{E0E2BE1B-12DB-4CCF-99DC-FF2818C5A7B8}" type="pres">
      <dgm:prSet presAssocID="{592BAADC-9E75-4889-8FD9-B7A2540D1373}" presName="bgRect" presStyleLbl="bgShp" presStyleIdx="6" presStyleCnt="8"/>
      <dgm:spPr/>
    </dgm:pt>
    <dgm:pt modelId="{BB92DE40-65E5-45D8-858B-4652481B9214}" type="pres">
      <dgm:prSet presAssocID="{592BAADC-9E75-4889-8FD9-B7A2540D1373}"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Chat"/>
        </a:ext>
      </dgm:extLst>
    </dgm:pt>
    <dgm:pt modelId="{F7B9E698-3F3A-4C6D-9B41-2CB5317C85FB}" type="pres">
      <dgm:prSet presAssocID="{592BAADC-9E75-4889-8FD9-B7A2540D1373}" presName="spaceRect" presStyleCnt="0"/>
      <dgm:spPr/>
    </dgm:pt>
    <dgm:pt modelId="{E2DA5F02-A808-46FB-9371-28715B6A9D13}" type="pres">
      <dgm:prSet presAssocID="{592BAADC-9E75-4889-8FD9-B7A2540D1373}" presName="parTx" presStyleLbl="revTx" presStyleIdx="6" presStyleCnt="8">
        <dgm:presLayoutVars>
          <dgm:chMax val="0"/>
          <dgm:chPref val="0"/>
        </dgm:presLayoutVars>
      </dgm:prSet>
      <dgm:spPr/>
    </dgm:pt>
    <dgm:pt modelId="{FA5634B9-02A8-49BE-9B92-7B0E60F3432F}" type="pres">
      <dgm:prSet presAssocID="{2808514E-11C3-4E52-A013-9C201C744633}" presName="sibTrans" presStyleCnt="0"/>
      <dgm:spPr/>
    </dgm:pt>
    <dgm:pt modelId="{62DC8BE4-045C-4690-8535-CDEC25502B88}" type="pres">
      <dgm:prSet presAssocID="{AE99FC40-4399-4B96-9AD2-88EB9E20577B}" presName="compNode" presStyleCnt="0"/>
      <dgm:spPr/>
    </dgm:pt>
    <dgm:pt modelId="{D59058FA-0BF8-452B-83FD-B3A948DA385D}" type="pres">
      <dgm:prSet presAssocID="{AE99FC40-4399-4B96-9AD2-88EB9E20577B}" presName="bgRect" presStyleLbl="bgShp" presStyleIdx="7" presStyleCnt="8"/>
      <dgm:spPr/>
    </dgm:pt>
    <dgm:pt modelId="{FAE290D9-2331-4BE8-8342-9BF12A279F5C}" type="pres">
      <dgm:prSet presAssocID="{AE99FC40-4399-4B96-9AD2-88EB9E20577B}"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a:noFill/>
        </a:ln>
      </dgm:spPr>
      <dgm:extLst>
        <a:ext uri="{E40237B7-FDA0-4F09-8148-C483321AD2D9}">
          <dgm14:cNvPr xmlns:dgm14="http://schemas.microsoft.com/office/drawing/2010/diagram" id="0" name="" descr="Programmer"/>
        </a:ext>
      </dgm:extLst>
    </dgm:pt>
    <dgm:pt modelId="{A628CC3A-E805-4BF1-97DA-E61DA0CC3299}" type="pres">
      <dgm:prSet presAssocID="{AE99FC40-4399-4B96-9AD2-88EB9E20577B}" presName="spaceRect" presStyleCnt="0"/>
      <dgm:spPr/>
    </dgm:pt>
    <dgm:pt modelId="{1B09AD42-033A-4CAA-BF16-B26EBA27B91F}" type="pres">
      <dgm:prSet presAssocID="{AE99FC40-4399-4B96-9AD2-88EB9E20577B}" presName="parTx" presStyleLbl="revTx" presStyleIdx="7" presStyleCnt="8">
        <dgm:presLayoutVars>
          <dgm:chMax val="0"/>
          <dgm:chPref val="0"/>
        </dgm:presLayoutVars>
      </dgm:prSet>
      <dgm:spPr/>
    </dgm:pt>
  </dgm:ptLst>
  <dgm:cxnLst>
    <dgm:cxn modelId="{514D6302-2C98-4597-9777-23E0743DD3C1}" type="presOf" srcId="{43D99215-2694-4523-8C4D-CE577D3D9158}" destId="{B8CDF129-BF6E-4322-AB0F-578682AE7A36}" srcOrd="0" destOrd="0" presId="urn:microsoft.com/office/officeart/2018/2/layout/IconVerticalSolidList"/>
    <dgm:cxn modelId="{42F4B504-E6B0-411D-A18B-8D9020DCE8FB}" srcId="{0B3376BC-FD77-4C0C-9116-240294651694}" destId="{C79F9E1E-E5F0-4F1D-B0FA-7DCAAE0B139B}" srcOrd="2" destOrd="0" parTransId="{6F4DF85F-B910-4BA2-9412-B4DC896FC158}" sibTransId="{B22B6ECE-7400-461B-B332-0E952D12C47E}"/>
    <dgm:cxn modelId="{9D908407-BFF9-4D7E-9A4E-63059B75CBF9}" type="presOf" srcId="{5C8E14A7-5FC4-4ABF-B242-2D0B84C194A9}" destId="{81E38017-838F-4F89-BDB3-B4606C25805C}" srcOrd="0" destOrd="0" presId="urn:microsoft.com/office/officeart/2018/2/layout/IconVerticalSolidList"/>
    <dgm:cxn modelId="{5218A116-2B00-4BF9-9323-3796C0503CF5}" type="presOf" srcId="{C79F9E1E-E5F0-4F1D-B0FA-7DCAAE0B139B}" destId="{92F56EFD-8130-4EED-96A9-D28E3A8356F6}" srcOrd="0" destOrd="0" presId="urn:microsoft.com/office/officeart/2018/2/layout/IconVerticalSolidList"/>
    <dgm:cxn modelId="{2D122D19-2011-45CD-AF0F-EEB38ECFBA3B}" type="presOf" srcId="{6EBDB7D1-50BB-4379-B6B7-F8EDE040811B}" destId="{2A406670-D732-4797-A412-AD8A9A995BB8}" srcOrd="0" destOrd="0" presId="urn:microsoft.com/office/officeart/2018/2/layout/IconVerticalSolidList"/>
    <dgm:cxn modelId="{27D60169-AD2C-424E-B223-313CA99B0022}" type="presOf" srcId="{0B3376BC-FD77-4C0C-9116-240294651694}" destId="{CC760A86-3440-4396-B9DB-E17C37975A7C}" srcOrd="0" destOrd="0" presId="urn:microsoft.com/office/officeart/2018/2/layout/IconVerticalSolidList"/>
    <dgm:cxn modelId="{594B884B-5581-48EC-AC3A-D118405B4372}" srcId="{0B3376BC-FD77-4C0C-9116-240294651694}" destId="{C2AAD049-814B-4BD6-82F7-1D8443D1BE24}" srcOrd="4" destOrd="0" parTransId="{73E1C2D2-A7FC-44B5-9DBF-ACC809858775}" sibTransId="{BC46CAA5-02E4-4F45-85DE-9A6F7D52C307}"/>
    <dgm:cxn modelId="{FDB71273-5A23-4CAF-B923-C527811422F5}" srcId="{0B3376BC-FD77-4C0C-9116-240294651694}" destId="{6EBDB7D1-50BB-4379-B6B7-F8EDE040811B}" srcOrd="5" destOrd="0" parTransId="{34D262D0-CEC5-4980-908B-4DB98A29E000}" sibTransId="{5B0DD43E-4813-442C-A628-9118E75A1F70}"/>
    <dgm:cxn modelId="{28991774-7B20-443A-A65E-017BFE229EBC}" srcId="{0B3376BC-FD77-4C0C-9116-240294651694}" destId="{AE99FC40-4399-4B96-9AD2-88EB9E20577B}" srcOrd="7" destOrd="0" parTransId="{64EAEEC4-0B03-4489-84A3-D84B54BFB854}" sibTransId="{9024FE57-7534-46A0-9F2C-E43B2B01FDBF}"/>
    <dgm:cxn modelId="{B6B2E57A-6225-430C-8F0A-232CC132BA38}" type="presOf" srcId="{592BAADC-9E75-4889-8FD9-B7A2540D1373}" destId="{E2DA5F02-A808-46FB-9371-28715B6A9D13}" srcOrd="0" destOrd="0" presId="urn:microsoft.com/office/officeart/2018/2/layout/IconVerticalSolidList"/>
    <dgm:cxn modelId="{6D1FAA82-0156-49EE-8658-E575809FF0C7}" srcId="{0B3376BC-FD77-4C0C-9116-240294651694}" destId="{592BAADC-9E75-4889-8FD9-B7A2540D1373}" srcOrd="6" destOrd="0" parTransId="{878B9F1E-8F88-43CF-A907-1A3475C7ABF7}" sibTransId="{2808514E-11C3-4E52-A013-9C201C744633}"/>
    <dgm:cxn modelId="{09DE0086-B19F-4DD3-A484-56CF0AEDE89D}" srcId="{0B3376BC-FD77-4C0C-9116-240294651694}" destId="{43D99215-2694-4523-8C4D-CE577D3D9158}" srcOrd="0" destOrd="0" parTransId="{13C1044C-F0B7-4339-A887-0FA2F7808FD4}" sibTransId="{406BA529-2956-48FA-93D5-F246A267BF97}"/>
    <dgm:cxn modelId="{6D40B487-EC46-4024-AAAA-AAA0BBFA083F}" type="presOf" srcId="{2FB3AFC7-C8C8-451E-BE3F-EB46DD9F93E2}" destId="{F4F54CB7-6F76-4C24-B9C9-D88AB8C18763}" srcOrd="0" destOrd="0" presId="urn:microsoft.com/office/officeart/2018/2/layout/IconVerticalSolidList"/>
    <dgm:cxn modelId="{096592D0-0979-4126-BAC4-73BE8BA4D234}" type="presOf" srcId="{AE99FC40-4399-4B96-9AD2-88EB9E20577B}" destId="{1B09AD42-033A-4CAA-BF16-B26EBA27B91F}" srcOrd="0" destOrd="0" presId="urn:microsoft.com/office/officeart/2018/2/layout/IconVerticalSolidList"/>
    <dgm:cxn modelId="{D49207D9-FF6B-4B71-B48D-2E8A68D457FC}" srcId="{0B3376BC-FD77-4C0C-9116-240294651694}" destId="{2FB3AFC7-C8C8-451E-BE3F-EB46DD9F93E2}" srcOrd="1" destOrd="0" parTransId="{8452515A-02AE-4EDC-8659-D3C11C55742E}" sibTransId="{BD1B103A-74C8-432F-A24D-2095670F0EDB}"/>
    <dgm:cxn modelId="{0A5F89EA-DC57-467B-BC17-D8DDD30C168B}" type="presOf" srcId="{C2AAD049-814B-4BD6-82F7-1D8443D1BE24}" destId="{F5C0266C-463C-4917-9E26-DD804360FAC8}" srcOrd="0" destOrd="0" presId="urn:microsoft.com/office/officeart/2018/2/layout/IconVerticalSolidList"/>
    <dgm:cxn modelId="{A8E83EF2-D4F8-4A5E-B667-F7F50EE51238}" srcId="{0B3376BC-FD77-4C0C-9116-240294651694}" destId="{5C8E14A7-5FC4-4ABF-B242-2D0B84C194A9}" srcOrd="3" destOrd="0" parTransId="{2D615A7C-8517-4192-80AD-7E0F1D6BF8FD}" sibTransId="{8465E322-062F-4DEF-B16D-32D708D6366E}"/>
    <dgm:cxn modelId="{EEAB16F7-4AFB-4927-BF3F-A3E24BA66A0F}" type="presParOf" srcId="{CC760A86-3440-4396-B9DB-E17C37975A7C}" destId="{15A7F4EF-D121-41F1-9572-9E6085D67EEA}" srcOrd="0" destOrd="0" presId="urn:microsoft.com/office/officeart/2018/2/layout/IconVerticalSolidList"/>
    <dgm:cxn modelId="{B9BE1BCC-40F5-41FF-A94B-D20B51048A26}" type="presParOf" srcId="{15A7F4EF-D121-41F1-9572-9E6085D67EEA}" destId="{79248D15-CC21-4961-B7CC-916E1423DFFD}" srcOrd="0" destOrd="0" presId="urn:microsoft.com/office/officeart/2018/2/layout/IconVerticalSolidList"/>
    <dgm:cxn modelId="{78F1670A-2687-46B4-94B3-FF8CAD98E206}" type="presParOf" srcId="{15A7F4EF-D121-41F1-9572-9E6085D67EEA}" destId="{DF4FCA8F-BC4B-4DAE-A44D-814CE2ECD8A4}" srcOrd="1" destOrd="0" presId="urn:microsoft.com/office/officeart/2018/2/layout/IconVerticalSolidList"/>
    <dgm:cxn modelId="{1362394F-FDA0-4E70-AE1D-908E62D2E74D}" type="presParOf" srcId="{15A7F4EF-D121-41F1-9572-9E6085D67EEA}" destId="{B6751343-C7F5-4817-AFDB-B0B872C3892D}" srcOrd="2" destOrd="0" presId="urn:microsoft.com/office/officeart/2018/2/layout/IconVerticalSolidList"/>
    <dgm:cxn modelId="{BDA8CEAD-A987-4240-975F-2153765CD49C}" type="presParOf" srcId="{15A7F4EF-D121-41F1-9572-9E6085D67EEA}" destId="{B8CDF129-BF6E-4322-AB0F-578682AE7A36}" srcOrd="3" destOrd="0" presId="urn:microsoft.com/office/officeart/2018/2/layout/IconVerticalSolidList"/>
    <dgm:cxn modelId="{750BCAAD-C0F2-4983-A4BC-83CEC2E8FE23}" type="presParOf" srcId="{CC760A86-3440-4396-B9DB-E17C37975A7C}" destId="{F2CBD146-E3D8-433E-944A-3F2EC417CF1B}" srcOrd="1" destOrd="0" presId="urn:microsoft.com/office/officeart/2018/2/layout/IconVerticalSolidList"/>
    <dgm:cxn modelId="{FC86D6FF-4C7D-444B-BCEB-C13AE82376E7}" type="presParOf" srcId="{CC760A86-3440-4396-B9DB-E17C37975A7C}" destId="{C368C150-8FC5-494C-BD17-810539DD76CA}" srcOrd="2" destOrd="0" presId="urn:microsoft.com/office/officeart/2018/2/layout/IconVerticalSolidList"/>
    <dgm:cxn modelId="{0E701B5D-153A-4942-9215-7FF427C79625}" type="presParOf" srcId="{C368C150-8FC5-494C-BD17-810539DD76CA}" destId="{CB9AE06B-4050-473A-87B0-634ABCD5B288}" srcOrd="0" destOrd="0" presId="urn:microsoft.com/office/officeart/2018/2/layout/IconVerticalSolidList"/>
    <dgm:cxn modelId="{06D7C76C-D52B-44CA-BBC6-4590E6F247FE}" type="presParOf" srcId="{C368C150-8FC5-494C-BD17-810539DD76CA}" destId="{FB90103A-A2E5-4F42-9505-5646E53B3E11}" srcOrd="1" destOrd="0" presId="urn:microsoft.com/office/officeart/2018/2/layout/IconVerticalSolidList"/>
    <dgm:cxn modelId="{4FB2D328-82A8-432E-B0A6-05928BBC8C25}" type="presParOf" srcId="{C368C150-8FC5-494C-BD17-810539DD76CA}" destId="{3B4BB784-EA6B-4C0C-9CD1-15F519D93130}" srcOrd="2" destOrd="0" presId="urn:microsoft.com/office/officeart/2018/2/layout/IconVerticalSolidList"/>
    <dgm:cxn modelId="{4B28109F-7061-43FB-AEC7-9F76FD60E54A}" type="presParOf" srcId="{C368C150-8FC5-494C-BD17-810539DD76CA}" destId="{F4F54CB7-6F76-4C24-B9C9-D88AB8C18763}" srcOrd="3" destOrd="0" presId="urn:microsoft.com/office/officeart/2018/2/layout/IconVerticalSolidList"/>
    <dgm:cxn modelId="{84C83E3B-DA06-4ACE-AE22-3EDA1666B072}" type="presParOf" srcId="{CC760A86-3440-4396-B9DB-E17C37975A7C}" destId="{AC8D0247-4C62-46A0-9BE5-EC3DF7452EB7}" srcOrd="3" destOrd="0" presId="urn:microsoft.com/office/officeart/2018/2/layout/IconVerticalSolidList"/>
    <dgm:cxn modelId="{5FABDE00-183C-447C-9848-CEF7E2A7845E}" type="presParOf" srcId="{CC760A86-3440-4396-B9DB-E17C37975A7C}" destId="{2561FCA6-EE2E-4A16-A33A-BAEEEF0E414D}" srcOrd="4" destOrd="0" presId="urn:microsoft.com/office/officeart/2018/2/layout/IconVerticalSolidList"/>
    <dgm:cxn modelId="{3A81060A-0DEA-47F7-B45D-4ED792D3BDC3}" type="presParOf" srcId="{2561FCA6-EE2E-4A16-A33A-BAEEEF0E414D}" destId="{62FA0E48-5EE0-4E5E-9A3B-1E470A4F7650}" srcOrd="0" destOrd="0" presId="urn:microsoft.com/office/officeart/2018/2/layout/IconVerticalSolidList"/>
    <dgm:cxn modelId="{165E1694-B9F2-4ABB-AA7B-50A53CAC21B9}" type="presParOf" srcId="{2561FCA6-EE2E-4A16-A33A-BAEEEF0E414D}" destId="{45A65C33-1A33-42AC-8FF3-D0A8C1A1B15E}" srcOrd="1" destOrd="0" presId="urn:microsoft.com/office/officeart/2018/2/layout/IconVerticalSolidList"/>
    <dgm:cxn modelId="{6BCBD58D-9BA6-4CFE-A6DD-72B85EE2A47A}" type="presParOf" srcId="{2561FCA6-EE2E-4A16-A33A-BAEEEF0E414D}" destId="{F6E5C3D3-5687-43E4-A7A7-6BF28DBDD4FD}" srcOrd="2" destOrd="0" presId="urn:microsoft.com/office/officeart/2018/2/layout/IconVerticalSolidList"/>
    <dgm:cxn modelId="{CDAEFC9F-2D5E-4403-A795-F61784990472}" type="presParOf" srcId="{2561FCA6-EE2E-4A16-A33A-BAEEEF0E414D}" destId="{92F56EFD-8130-4EED-96A9-D28E3A8356F6}" srcOrd="3" destOrd="0" presId="urn:microsoft.com/office/officeart/2018/2/layout/IconVerticalSolidList"/>
    <dgm:cxn modelId="{5173EB1C-F18B-4A12-9454-D8DCFEE002BA}" type="presParOf" srcId="{CC760A86-3440-4396-B9DB-E17C37975A7C}" destId="{D705471A-C5B0-47EA-9535-05A553B0C4FE}" srcOrd="5" destOrd="0" presId="urn:microsoft.com/office/officeart/2018/2/layout/IconVerticalSolidList"/>
    <dgm:cxn modelId="{72C53713-4296-4CA3-832E-06B20638B33B}" type="presParOf" srcId="{CC760A86-3440-4396-B9DB-E17C37975A7C}" destId="{3A14F838-B5DB-40C6-BB20-67915BECD35B}" srcOrd="6" destOrd="0" presId="urn:microsoft.com/office/officeart/2018/2/layout/IconVerticalSolidList"/>
    <dgm:cxn modelId="{DA0BD584-7D47-4CFE-987C-42BF57B6EDEF}" type="presParOf" srcId="{3A14F838-B5DB-40C6-BB20-67915BECD35B}" destId="{5E8CA0D3-BC73-496F-9373-9BCD070DEC61}" srcOrd="0" destOrd="0" presId="urn:microsoft.com/office/officeart/2018/2/layout/IconVerticalSolidList"/>
    <dgm:cxn modelId="{E685019D-E8E1-4FFF-94DC-AE05F12058FD}" type="presParOf" srcId="{3A14F838-B5DB-40C6-BB20-67915BECD35B}" destId="{71A0F8F6-74CB-47EB-8002-53DF31A060B7}" srcOrd="1" destOrd="0" presId="urn:microsoft.com/office/officeart/2018/2/layout/IconVerticalSolidList"/>
    <dgm:cxn modelId="{B947E937-746B-454D-A081-1ED7890ABD43}" type="presParOf" srcId="{3A14F838-B5DB-40C6-BB20-67915BECD35B}" destId="{EA29D1D4-F156-4170-94B2-DEF6CE7576A3}" srcOrd="2" destOrd="0" presId="urn:microsoft.com/office/officeart/2018/2/layout/IconVerticalSolidList"/>
    <dgm:cxn modelId="{2243CEEC-3372-4646-9E5B-CE8DDE5AB814}" type="presParOf" srcId="{3A14F838-B5DB-40C6-BB20-67915BECD35B}" destId="{81E38017-838F-4F89-BDB3-B4606C25805C}" srcOrd="3" destOrd="0" presId="urn:microsoft.com/office/officeart/2018/2/layout/IconVerticalSolidList"/>
    <dgm:cxn modelId="{89382393-1084-4B8A-8719-ABE57E8C823D}" type="presParOf" srcId="{CC760A86-3440-4396-B9DB-E17C37975A7C}" destId="{8BFF7218-B0A9-4301-9830-7F093257E8DB}" srcOrd="7" destOrd="0" presId="urn:microsoft.com/office/officeart/2018/2/layout/IconVerticalSolidList"/>
    <dgm:cxn modelId="{19A11B60-2E5B-4C44-97E4-DD6F9C0200DF}" type="presParOf" srcId="{CC760A86-3440-4396-B9DB-E17C37975A7C}" destId="{1CC2A7AF-76A2-4109-87AF-1C0332972F2E}" srcOrd="8" destOrd="0" presId="urn:microsoft.com/office/officeart/2018/2/layout/IconVerticalSolidList"/>
    <dgm:cxn modelId="{575121A2-64B5-4EF4-A8F5-8BA4FFC39282}" type="presParOf" srcId="{1CC2A7AF-76A2-4109-87AF-1C0332972F2E}" destId="{42C7AEAD-AE2B-4457-9A06-9F8ADDA1823D}" srcOrd="0" destOrd="0" presId="urn:microsoft.com/office/officeart/2018/2/layout/IconVerticalSolidList"/>
    <dgm:cxn modelId="{4C415D72-DED6-4772-AAB1-3C34661FA94D}" type="presParOf" srcId="{1CC2A7AF-76A2-4109-87AF-1C0332972F2E}" destId="{AFD6BBE7-0075-448D-9F5E-E57FA0B0C14B}" srcOrd="1" destOrd="0" presId="urn:microsoft.com/office/officeart/2018/2/layout/IconVerticalSolidList"/>
    <dgm:cxn modelId="{EC466D79-127F-4F4D-A1C8-D2208B06568C}" type="presParOf" srcId="{1CC2A7AF-76A2-4109-87AF-1C0332972F2E}" destId="{DCAA0477-1B62-4827-B4D9-F1FC8B8E6724}" srcOrd="2" destOrd="0" presId="urn:microsoft.com/office/officeart/2018/2/layout/IconVerticalSolidList"/>
    <dgm:cxn modelId="{A9D636F7-33C2-4360-8582-D29E0A445646}" type="presParOf" srcId="{1CC2A7AF-76A2-4109-87AF-1C0332972F2E}" destId="{F5C0266C-463C-4917-9E26-DD804360FAC8}" srcOrd="3" destOrd="0" presId="urn:microsoft.com/office/officeart/2018/2/layout/IconVerticalSolidList"/>
    <dgm:cxn modelId="{E0F43B6B-3C52-4CE1-826E-4F88F03EBAE2}" type="presParOf" srcId="{CC760A86-3440-4396-B9DB-E17C37975A7C}" destId="{D3C35911-9044-4AA6-806A-84B6061BBAB8}" srcOrd="9" destOrd="0" presId="urn:microsoft.com/office/officeart/2018/2/layout/IconVerticalSolidList"/>
    <dgm:cxn modelId="{EC24752B-0BF6-4CD1-8AC9-E1D741EDB567}" type="presParOf" srcId="{CC760A86-3440-4396-B9DB-E17C37975A7C}" destId="{9ED78D4A-75BB-4955-B171-8D335398A1FD}" srcOrd="10" destOrd="0" presId="urn:microsoft.com/office/officeart/2018/2/layout/IconVerticalSolidList"/>
    <dgm:cxn modelId="{79A48B31-D235-418C-86A2-CC5A0355094F}" type="presParOf" srcId="{9ED78D4A-75BB-4955-B171-8D335398A1FD}" destId="{09F131BF-6D22-4A84-ADCB-E49FA3971171}" srcOrd="0" destOrd="0" presId="urn:microsoft.com/office/officeart/2018/2/layout/IconVerticalSolidList"/>
    <dgm:cxn modelId="{12678340-6751-425B-A9B1-3199ABDD893A}" type="presParOf" srcId="{9ED78D4A-75BB-4955-B171-8D335398A1FD}" destId="{AB89EE20-54D1-4CFA-BD8E-577F49E092D5}" srcOrd="1" destOrd="0" presId="urn:microsoft.com/office/officeart/2018/2/layout/IconVerticalSolidList"/>
    <dgm:cxn modelId="{5C07028D-C242-4BB8-A721-4489D49223C6}" type="presParOf" srcId="{9ED78D4A-75BB-4955-B171-8D335398A1FD}" destId="{5E28AE82-CFED-4A81-9D84-37FC8C4A94AC}" srcOrd="2" destOrd="0" presId="urn:microsoft.com/office/officeart/2018/2/layout/IconVerticalSolidList"/>
    <dgm:cxn modelId="{2FFE74C9-0DAE-4A44-A6D2-68E0843B4F03}" type="presParOf" srcId="{9ED78D4A-75BB-4955-B171-8D335398A1FD}" destId="{2A406670-D732-4797-A412-AD8A9A995BB8}" srcOrd="3" destOrd="0" presId="urn:microsoft.com/office/officeart/2018/2/layout/IconVerticalSolidList"/>
    <dgm:cxn modelId="{21862975-A7C1-4970-B2E1-673EC4034F46}" type="presParOf" srcId="{CC760A86-3440-4396-B9DB-E17C37975A7C}" destId="{5B7BD48E-4821-409E-A995-BD6DAD741B81}" srcOrd="11" destOrd="0" presId="urn:microsoft.com/office/officeart/2018/2/layout/IconVerticalSolidList"/>
    <dgm:cxn modelId="{7ACF9D5D-531F-42FC-B4BF-57D7C1FDE2DB}" type="presParOf" srcId="{CC760A86-3440-4396-B9DB-E17C37975A7C}" destId="{D65CBD4D-C077-4FA1-898F-62E2ED7886B8}" srcOrd="12" destOrd="0" presId="urn:microsoft.com/office/officeart/2018/2/layout/IconVerticalSolidList"/>
    <dgm:cxn modelId="{A22405AA-68B7-42C2-887A-46F2EFB686B5}" type="presParOf" srcId="{D65CBD4D-C077-4FA1-898F-62E2ED7886B8}" destId="{E0E2BE1B-12DB-4CCF-99DC-FF2818C5A7B8}" srcOrd="0" destOrd="0" presId="urn:microsoft.com/office/officeart/2018/2/layout/IconVerticalSolidList"/>
    <dgm:cxn modelId="{DF0F82E1-6187-4871-A4D0-FB70B4E64BE0}" type="presParOf" srcId="{D65CBD4D-C077-4FA1-898F-62E2ED7886B8}" destId="{BB92DE40-65E5-45D8-858B-4652481B9214}" srcOrd="1" destOrd="0" presId="urn:microsoft.com/office/officeart/2018/2/layout/IconVerticalSolidList"/>
    <dgm:cxn modelId="{743C40D2-0A5E-443D-8EE4-863F1FFEEDE8}" type="presParOf" srcId="{D65CBD4D-C077-4FA1-898F-62E2ED7886B8}" destId="{F7B9E698-3F3A-4C6D-9B41-2CB5317C85FB}" srcOrd="2" destOrd="0" presId="urn:microsoft.com/office/officeart/2018/2/layout/IconVerticalSolidList"/>
    <dgm:cxn modelId="{317BE1CC-759E-40A0-9108-8DE5B083E984}" type="presParOf" srcId="{D65CBD4D-C077-4FA1-898F-62E2ED7886B8}" destId="{E2DA5F02-A808-46FB-9371-28715B6A9D13}" srcOrd="3" destOrd="0" presId="urn:microsoft.com/office/officeart/2018/2/layout/IconVerticalSolidList"/>
    <dgm:cxn modelId="{C4456851-6B30-47F9-884B-23DECA50DDD0}" type="presParOf" srcId="{CC760A86-3440-4396-B9DB-E17C37975A7C}" destId="{FA5634B9-02A8-49BE-9B92-7B0E60F3432F}" srcOrd="13" destOrd="0" presId="urn:microsoft.com/office/officeart/2018/2/layout/IconVerticalSolidList"/>
    <dgm:cxn modelId="{E8CD567F-8840-4DA5-BAA4-8A54BE76B2F8}" type="presParOf" srcId="{CC760A86-3440-4396-B9DB-E17C37975A7C}" destId="{62DC8BE4-045C-4690-8535-CDEC25502B88}" srcOrd="14" destOrd="0" presId="urn:microsoft.com/office/officeart/2018/2/layout/IconVerticalSolidList"/>
    <dgm:cxn modelId="{3758FBC6-23E6-4F29-9588-C77B48B61054}" type="presParOf" srcId="{62DC8BE4-045C-4690-8535-CDEC25502B88}" destId="{D59058FA-0BF8-452B-83FD-B3A948DA385D}" srcOrd="0" destOrd="0" presId="urn:microsoft.com/office/officeart/2018/2/layout/IconVerticalSolidList"/>
    <dgm:cxn modelId="{D0C8E947-9532-47FA-A4DB-1975FA47BB00}" type="presParOf" srcId="{62DC8BE4-045C-4690-8535-CDEC25502B88}" destId="{FAE290D9-2331-4BE8-8342-9BF12A279F5C}" srcOrd="1" destOrd="0" presId="urn:microsoft.com/office/officeart/2018/2/layout/IconVerticalSolidList"/>
    <dgm:cxn modelId="{42F698B4-69CC-444D-B73B-15BFDA243BB8}" type="presParOf" srcId="{62DC8BE4-045C-4690-8535-CDEC25502B88}" destId="{A628CC3A-E805-4BF1-97DA-E61DA0CC3299}" srcOrd="2" destOrd="0" presId="urn:microsoft.com/office/officeart/2018/2/layout/IconVerticalSolidList"/>
    <dgm:cxn modelId="{7C4AAFF0-A538-46E0-9F39-36B2176B3C40}" type="presParOf" srcId="{62DC8BE4-045C-4690-8535-CDEC25502B88}" destId="{1B09AD42-033A-4CAA-BF16-B26EBA27B91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BFA0521-4171-4063-8322-8D2DD1F175C7}"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7B910B7E-3984-470D-BB05-C6FFBB554B41}">
      <dgm:prSet/>
      <dgm:spPr/>
      <dgm:t>
        <a:bodyPr/>
        <a:lstStyle/>
        <a:p>
          <a:pPr>
            <a:defRPr cap="all"/>
          </a:pPr>
          <a:r>
            <a:rPr lang="en-GB" b="1" dirty="0">
              <a:latin typeface="Grandview Display"/>
            </a:rPr>
            <a:t>What it is</a:t>
          </a:r>
          <a:r>
            <a:rPr lang="en-GB" dirty="0">
              <a:latin typeface="Grandview Display"/>
            </a:rPr>
            <a:t>: A remote interview using platforms like Zoom or Teams.</a:t>
          </a:r>
          <a:endParaRPr lang="en-US" dirty="0">
            <a:latin typeface="Grandview Display"/>
          </a:endParaRPr>
        </a:p>
      </dgm:t>
    </dgm:pt>
    <dgm:pt modelId="{BED5E392-5B0B-4C45-B937-0214766AC7A0}" type="parTrans" cxnId="{0891BAAD-857C-4AE7-B67C-491C8A041B0E}">
      <dgm:prSet/>
      <dgm:spPr/>
      <dgm:t>
        <a:bodyPr/>
        <a:lstStyle/>
        <a:p>
          <a:endParaRPr lang="en-US"/>
        </a:p>
      </dgm:t>
    </dgm:pt>
    <dgm:pt modelId="{75C9AE35-772C-40C4-8F22-FF632BE307F2}" type="sibTrans" cxnId="{0891BAAD-857C-4AE7-B67C-491C8A041B0E}">
      <dgm:prSet/>
      <dgm:spPr/>
      <dgm:t>
        <a:bodyPr/>
        <a:lstStyle/>
        <a:p>
          <a:endParaRPr lang="en-US"/>
        </a:p>
      </dgm:t>
    </dgm:pt>
    <dgm:pt modelId="{A6B84C07-8FA0-4FAD-B03A-CAA2751D0F12}">
      <dgm:prSet/>
      <dgm:spPr/>
      <dgm:t>
        <a:bodyPr/>
        <a:lstStyle/>
        <a:p>
          <a:pPr>
            <a:defRPr cap="all"/>
          </a:pPr>
          <a:r>
            <a:rPr lang="en-GB" b="1" dirty="0">
              <a:latin typeface="Grandview Display"/>
            </a:rPr>
            <a:t>Benefits</a:t>
          </a:r>
          <a:r>
            <a:rPr lang="en-GB" dirty="0">
              <a:latin typeface="Grandview Display"/>
            </a:rPr>
            <a:t>:</a:t>
          </a:r>
          <a:endParaRPr lang="en-US" dirty="0">
            <a:latin typeface="Grandview Display"/>
          </a:endParaRPr>
        </a:p>
      </dgm:t>
    </dgm:pt>
    <dgm:pt modelId="{56C6A7E6-707E-4ED1-BD35-B00695F21EFE}" type="parTrans" cxnId="{CAF6736E-363E-4034-88F6-4674AF64D9C0}">
      <dgm:prSet/>
      <dgm:spPr/>
      <dgm:t>
        <a:bodyPr/>
        <a:lstStyle/>
        <a:p>
          <a:endParaRPr lang="en-US"/>
        </a:p>
      </dgm:t>
    </dgm:pt>
    <dgm:pt modelId="{0D5DB282-3F52-448D-8472-B23AB96396E6}" type="sibTrans" cxnId="{CAF6736E-363E-4034-88F6-4674AF64D9C0}">
      <dgm:prSet/>
      <dgm:spPr/>
      <dgm:t>
        <a:bodyPr/>
        <a:lstStyle/>
        <a:p>
          <a:endParaRPr lang="en-US"/>
        </a:p>
      </dgm:t>
    </dgm:pt>
    <dgm:pt modelId="{3A256419-F7A6-4560-BC3B-9B32A7D5F78F}">
      <dgm:prSet/>
      <dgm:spPr/>
      <dgm:t>
        <a:bodyPr/>
        <a:lstStyle/>
        <a:p>
          <a:pPr>
            <a:defRPr cap="all"/>
          </a:pPr>
          <a:r>
            <a:rPr lang="en-GB" dirty="0">
              <a:latin typeface="Grandview Display"/>
            </a:rPr>
            <a:t>Saves travel time and costs.</a:t>
          </a:r>
          <a:endParaRPr lang="en-US" dirty="0">
            <a:latin typeface="Grandview Display"/>
          </a:endParaRPr>
        </a:p>
      </dgm:t>
    </dgm:pt>
    <dgm:pt modelId="{13BF545B-7A59-4AA5-BDE5-CA88C13DED1C}" type="parTrans" cxnId="{2F1865CC-717E-40C2-936E-D59F7BCA95D5}">
      <dgm:prSet/>
      <dgm:spPr/>
      <dgm:t>
        <a:bodyPr/>
        <a:lstStyle/>
        <a:p>
          <a:endParaRPr lang="en-US"/>
        </a:p>
      </dgm:t>
    </dgm:pt>
    <dgm:pt modelId="{AD681D92-73A3-48B8-9C21-E36BD0D2ABBF}" type="sibTrans" cxnId="{2F1865CC-717E-40C2-936E-D59F7BCA95D5}">
      <dgm:prSet/>
      <dgm:spPr/>
      <dgm:t>
        <a:bodyPr/>
        <a:lstStyle/>
        <a:p>
          <a:endParaRPr lang="en-US"/>
        </a:p>
      </dgm:t>
    </dgm:pt>
    <dgm:pt modelId="{C78AFC43-6412-489C-8BC1-A3938555BCDC}">
      <dgm:prSet/>
      <dgm:spPr/>
      <dgm:t>
        <a:bodyPr/>
        <a:lstStyle/>
        <a:p>
          <a:pPr>
            <a:defRPr cap="all"/>
          </a:pPr>
          <a:r>
            <a:rPr lang="en-GB" dirty="0">
              <a:latin typeface="Grandview Display"/>
            </a:rPr>
            <a:t>Allows face-to-face interaction remotely.</a:t>
          </a:r>
          <a:endParaRPr lang="en-US" dirty="0">
            <a:latin typeface="Grandview Display"/>
          </a:endParaRPr>
        </a:p>
      </dgm:t>
    </dgm:pt>
    <dgm:pt modelId="{FE1CE7B0-FD49-4BDB-A3DD-DBDCC5B5CBF5}" type="parTrans" cxnId="{B2D17062-A593-408C-9F06-105F3175B739}">
      <dgm:prSet/>
      <dgm:spPr/>
      <dgm:t>
        <a:bodyPr/>
        <a:lstStyle/>
        <a:p>
          <a:endParaRPr lang="en-US"/>
        </a:p>
      </dgm:t>
    </dgm:pt>
    <dgm:pt modelId="{AFE11B72-1A2B-403F-9A6A-D44EE3682403}" type="sibTrans" cxnId="{B2D17062-A593-408C-9F06-105F3175B739}">
      <dgm:prSet/>
      <dgm:spPr/>
      <dgm:t>
        <a:bodyPr/>
        <a:lstStyle/>
        <a:p>
          <a:endParaRPr lang="en-US"/>
        </a:p>
      </dgm:t>
    </dgm:pt>
    <dgm:pt modelId="{2ECC709F-EB85-4C1F-9D16-56DF94685B34}">
      <dgm:prSet/>
      <dgm:spPr/>
      <dgm:t>
        <a:bodyPr/>
        <a:lstStyle/>
        <a:p>
          <a:pPr>
            <a:defRPr cap="all"/>
          </a:pPr>
          <a:r>
            <a:rPr lang="en-GB" b="1" dirty="0">
              <a:latin typeface="Grandview Display"/>
            </a:rPr>
            <a:t>Limitations</a:t>
          </a:r>
          <a:r>
            <a:rPr lang="en-GB" dirty="0">
              <a:latin typeface="Grandview Display"/>
            </a:rPr>
            <a:t>:</a:t>
          </a:r>
          <a:endParaRPr lang="en-US" dirty="0">
            <a:latin typeface="Grandview Display"/>
          </a:endParaRPr>
        </a:p>
      </dgm:t>
    </dgm:pt>
    <dgm:pt modelId="{B3040ABE-1662-426F-A6BB-A6A71963FFEF}" type="parTrans" cxnId="{79015AED-755E-4A75-B44E-B74F65B08A88}">
      <dgm:prSet/>
      <dgm:spPr/>
      <dgm:t>
        <a:bodyPr/>
        <a:lstStyle/>
        <a:p>
          <a:endParaRPr lang="en-US"/>
        </a:p>
      </dgm:t>
    </dgm:pt>
    <dgm:pt modelId="{670F40B5-97B7-4753-8650-16C8EFB73BD9}" type="sibTrans" cxnId="{79015AED-755E-4A75-B44E-B74F65B08A88}">
      <dgm:prSet/>
      <dgm:spPr/>
      <dgm:t>
        <a:bodyPr/>
        <a:lstStyle/>
        <a:p>
          <a:endParaRPr lang="en-US"/>
        </a:p>
      </dgm:t>
    </dgm:pt>
    <dgm:pt modelId="{8E5E942D-4D4F-4FBC-A17F-8DF442F32ED2}">
      <dgm:prSet/>
      <dgm:spPr/>
      <dgm:t>
        <a:bodyPr/>
        <a:lstStyle/>
        <a:p>
          <a:pPr>
            <a:defRPr cap="all"/>
          </a:pPr>
          <a:r>
            <a:rPr lang="en-GB" dirty="0">
              <a:latin typeface="Grandview Display"/>
            </a:rPr>
            <a:t>Technical issues can disrupt flow.</a:t>
          </a:r>
          <a:endParaRPr lang="en-US" dirty="0">
            <a:latin typeface="Grandview Display"/>
          </a:endParaRPr>
        </a:p>
      </dgm:t>
    </dgm:pt>
    <dgm:pt modelId="{30478282-F089-41E7-99F9-43147AF23CBC}" type="parTrans" cxnId="{DE253E51-30DF-4430-99EE-9E73A59C0A9C}">
      <dgm:prSet/>
      <dgm:spPr/>
      <dgm:t>
        <a:bodyPr/>
        <a:lstStyle/>
        <a:p>
          <a:endParaRPr lang="en-US"/>
        </a:p>
      </dgm:t>
    </dgm:pt>
    <dgm:pt modelId="{AB9369CB-C24E-4EE1-B153-D1474E3BE9B1}" type="sibTrans" cxnId="{DE253E51-30DF-4430-99EE-9E73A59C0A9C}">
      <dgm:prSet/>
      <dgm:spPr/>
      <dgm:t>
        <a:bodyPr/>
        <a:lstStyle/>
        <a:p>
          <a:endParaRPr lang="en-US"/>
        </a:p>
      </dgm:t>
    </dgm:pt>
    <dgm:pt modelId="{ED10EEB1-AEB0-48C4-949C-A559908CBA6F}">
      <dgm:prSet/>
      <dgm:spPr/>
      <dgm:t>
        <a:bodyPr/>
        <a:lstStyle/>
        <a:p>
          <a:pPr>
            <a:defRPr cap="all"/>
          </a:pPr>
          <a:r>
            <a:rPr lang="en-GB" dirty="0">
              <a:latin typeface="Grandview Display"/>
            </a:rPr>
            <a:t>May feel less personal than in-person.</a:t>
          </a:r>
          <a:endParaRPr lang="en-US" dirty="0">
            <a:latin typeface="Grandview Display"/>
          </a:endParaRPr>
        </a:p>
      </dgm:t>
    </dgm:pt>
    <dgm:pt modelId="{1856E6A8-A6DB-44DB-BEA5-8FCE0AC449B1}" type="parTrans" cxnId="{358CD8BD-3CB9-445D-8DCC-5DDE36C643AD}">
      <dgm:prSet/>
      <dgm:spPr/>
      <dgm:t>
        <a:bodyPr/>
        <a:lstStyle/>
        <a:p>
          <a:endParaRPr lang="en-US"/>
        </a:p>
      </dgm:t>
    </dgm:pt>
    <dgm:pt modelId="{8466568C-47E2-4ED0-A5CF-CE6313BADD16}" type="sibTrans" cxnId="{358CD8BD-3CB9-445D-8DCC-5DDE36C643AD}">
      <dgm:prSet/>
      <dgm:spPr/>
      <dgm:t>
        <a:bodyPr/>
        <a:lstStyle/>
        <a:p>
          <a:endParaRPr lang="en-US"/>
        </a:p>
      </dgm:t>
    </dgm:pt>
    <dgm:pt modelId="{16568E92-E8D8-4EF1-9A6F-3E655E2C503B}">
      <dgm:prSet/>
      <dgm:spPr/>
      <dgm:t>
        <a:bodyPr/>
        <a:lstStyle/>
        <a:p>
          <a:pPr>
            <a:defRPr cap="all"/>
          </a:pPr>
          <a:r>
            <a:rPr lang="en-GB" b="1" dirty="0">
              <a:latin typeface="Grandview Display"/>
            </a:rPr>
            <a:t>Best for</a:t>
          </a:r>
          <a:r>
            <a:rPr lang="en-GB" dirty="0">
              <a:latin typeface="Grandview Display"/>
            </a:rPr>
            <a:t>: Mid-stage interviews or when hiring remotely.</a:t>
          </a:r>
          <a:endParaRPr lang="en-US" dirty="0">
            <a:latin typeface="Grandview Display"/>
          </a:endParaRPr>
        </a:p>
      </dgm:t>
    </dgm:pt>
    <dgm:pt modelId="{D7326EF5-C096-45DD-87BE-7FF7158E1493}" type="parTrans" cxnId="{303CF5B7-6D43-4DA9-8E75-B459E59AC3F3}">
      <dgm:prSet/>
      <dgm:spPr/>
      <dgm:t>
        <a:bodyPr/>
        <a:lstStyle/>
        <a:p>
          <a:endParaRPr lang="en-US"/>
        </a:p>
      </dgm:t>
    </dgm:pt>
    <dgm:pt modelId="{6DE2CFE0-C99F-4B3B-ACE1-34CA1ECA65A5}" type="sibTrans" cxnId="{303CF5B7-6D43-4DA9-8E75-B459E59AC3F3}">
      <dgm:prSet/>
      <dgm:spPr/>
      <dgm:t>
        <a:bodyPr/>
        <a:lstStyle/>
        <a:p>
          <a:endParaRPr lang="en-US"/>
        </a:p>
      </dgm:t>
    </dgm:pt>
    <dgm:pt modelId="{B3FC918D-A716-421D-AA5C-06928A3E418D}" type="pres">
      <dgm:prSet presAssocID="{1BFA0521-4171-4063-8322-8D2DD1F175C7}" presName="root" presStyleCnt="0">
        <dgm:presLayoutVars>
          <dgm:dir/>
          <dgm:resizeHandles val="exact"/>
        </dgm:presLayoutVars>
      </dgm:prSet>
      <dgm:spPr/>
    </dgm:pt>
    <dgm:pt modelId="{5050F55F-0C38-4950-8352-5289B0912484}" type="pres">
      <dgm:prSet presAssocID="{7B910B7E-3984-470D-BB05-C6FFBB554B41}" presName="compNode" presStyleCnt="0"/>
      <dgm:spPr/>
    </dgm:pt>
    <dgm:pt modelId="{FC39308D-BB15-4CE3-BF12-AB2B7E92724E}" type="pres">
      <dgm:prSet presAssocID="{7B910B7E-3984-470D-BB05-C6FFBB554B41}" presName="iconBgRect" presStyleLbl="bgShp" presStyleIdx="0" presStyleCnt="8"/>
      <dgm:spPr/>
    </dgm:pt>
    <dgm:pt modelId="{D3F9E2E8-0613-44A2-ABFF-5D9A038850BB}" type="pres">
      <dgm:prSet presAssocID="{7B910B7E-3984-470D-BB05-C6FFBB554B41}"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Zoom Out"/>
        </a:ext>
      </dgm:extLst>
    </dgm:pt>
    <dgm:pt modelId="{CBB1729B-1368-494B-88EA-A2FFDDA3656B}" type="pres">
      <dgm:prSet presAssocID="{7B910B7E-3984-470D-BB05-C6FFBB554B41}" presName="spaceRect" presStyleCnt="0"/>
      <dgm:spPr/>
    </dgm:pt>
    <dgm:pt modelId="{6882B045-0C2A-4EFB-87DA-888D1E8169A2}" type="pres">
      <dgm:prSet presAssocID="{7B910B7E-3984-470D-BB05-C6FFBB554B41}" presName="textRect" presStyleLbl="revTx" presStyleIdx="0" presStyleCnt="8">
        <dgm:presLayoutVars>
          <dgm:chMax val="1"/>
          <dgm:chPref val="1"/>
        </dgm:presLayoutVars>
      </dgm:prSet>
      <dgm:spPr/>
    </dgm:pt>
    <dgm:pt modelId="{5B4F3070-616A-402C-A8C3-AD8487D46C7E}" type="pres">
      <dgm:prSet presAssocID="{75C9AE35-772C-40C4-8F22-FF632BE307F2}" presName="sibTrans" presStyleCnt="0"/>
      <dgm:spPr/>
    </dgm:pt>
    <dgm:pt modelId="{6B9E4CDE-E665-49F8-A2AC-F0BA87F00B3D}" type="pres">
      <dgm:prSet presAssocID="{A6B84C07-8FA0-4FAD-B03A-CAA2751D0F12}" presName="compNode" presStyleCnt="0"/>
      <dgm:spPr/>
    </dgm:pt>
    <dgm:pt modelId="{61FA1600-3BD5-4122-BC76-53A548D65CAB}" type="pres">
      <dgm:prSet presAssocID="{A6B84C07-8FA0-4FAD-B03A-CAA2751D0F12}" presName="iconBgRect" presStyleLbl="bgShp" presStyleIdx="1" presStyleCnt="8"/>
      <dgm:spPr/>
    </dgm:pt>
    <dgm:pt modelId="{E03FE531-2EE7-43B9-85DB-99E106D205B2}" type="pres">
      <dgm:prSet presAssocID="{A6B84C07-8FA0-4FAD-B03A-CAA2751D0F12}"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pward trend"/>
        </a:ext>
      </dgm:extLst>
    </dgm:pt>
    <dgm:pt modelId="{0C609DDB-C92E-462F-9669-D596346E6176}" type="pres">
      <dgm:prSet presAssocID="{A6B84C07-8FA0-4FAD-B03A-CAA2751D0F12}" presName="spaceRect" presStyleCnt="0"/>
      <dgm:spPr/>
    </dgm:pt>
    <dgm:pt modelId="{3A5261C6-5E8E-48DA-BE04-1D76BEB0D2A4}" type="pres">
      <dgm:prSet presAssocID="{A6B84C07-8FA0-4FAD-B03A-CAA2751D0F12}" presName="textRect" presStyleLbl="revTx" presStyleIdx="1" presStyleCnt="8">
        <dgm:presLayoutVars>
          <dgm:chMax val="1"/>
          <dgm:chPref val="1"/>
        </dgm:presLayoutVars>
      </dgm:prSet>
      <dgm:spPr/>
    </dgm:pt>
    <dgm:pt modelId="{93CED04C-BE64-4A2D-8B8C-33241F69D928}" type="pres">
      <dgm:prSet presAssocID="{0D5DB282-3F52-448D-8472-B23AB96396E6}" presName="sibTrans" presStyleCnt="0"/>
      <dgm:spPr/>
    </dgm:pt>
    <dgm:pt modelId="{BC8E0EEC-4527-489E-BC4A-7F196474F4B2}" type="pres">
      <dgm:prSet presAssocID="{3A256419-F7A6-4560-BC3B-9B32A7D5F78F}" presName="compNode" presStyleCnt="0"/>
      <dgm:spPr/>
    </dgm:pt>
    <dgm:pt modelId="{AD56B514-5ED1-4AC6-A70A-11F38B1EC37C}" type="pres">
      <dgm:prSet presAssocID="{3A256419-F7A6-4560-BC3B-9B32A7D5F78F}" presName="iconBgRect" presStyleLbl="bgShp" presStyleIdx="2" presStyleCnt="8"/>
      <dgm:spPr/>
    </dgm:pt>
    <dgm:pt modelId="{1ABEB2ED-8DA6-4778-B243-962894CC0A99}" type="pres">
      <dgm:prSet presAssocID="{3A256419-F7A6-4560-BC3B-9B32A7D5F78F}"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Footprints"/>
        </a:ext>
      </dgm:extLst>
    </dgm:pt>
    <dgm:pt modelId="{2317D73F-C1D4-4BFF-B0FF-0A12A1A4C869}" type="pres">
      <dgm:prSet presAssocID="{3A256419-F7A6-4560-BC3B-9B32A7D5F78F}" presName="spaceRect" presStyleCnt="0"/>
      <dgm:spPr/>
    </dgm:pt>
    <dgm:pt modelId="{BF8162BB-279D-4C65-BC4F-0AFA7233E661}" type="pres">
      <dgm:prSet presAssocID="{3A256419-F7A6-4560-BC3B-9B32A7D5F78F}" presName="textRect" presStyleLbl="revTx" presStyleIdx="2" presStyleCnt="8">
        <dgm:presLayoutVars>
          <dgm:chMax val="1"/>
          <dgm:chPref val="1"/>
        </dgm:presLayoutVars>
      </dgm:prSet>
      <dgm:spPr/>
    </dgm:pt>
    <dgm:pt modelId="{74BDDE76-030D-4F7B-A709-834E8EEB870C}" type="pres">
      <dgm:prSet presAssocID="{AD681D92-73A3-48B8-9C21-E36BD0D2ABBF}" presName="sibTrans" presStyleCnt="0"/>
      <dgm:spPr/>
    </dgm:pt>
    <dgm:pt modelId="{A4812392-6E4C-4916-8C1D-2B5A169BF3B8}" type="pres">
      <dgm:prSet presAssocID="{C78AFC43-6412-489C-8BC1-A3938555BCDC}" presName="compNode" presStyleCnt="0"/>
      <dgm:spPr/>
    </dgm:pt>
    <dgm:pt modelId="{2A907866-21CD-494A-A9F3-AB8472A6C177}" type="pres">
      <dgm:prSet presAssocID="{C78AFC43-6412-489C-8BC1-A3938555BCDC}" presName="iconBgRect" presStyleLbl="bgShp" presStyleIdx="3" presStyleCnt="8"/>
      <dgm:spPr/>
    </dgm:pt>
    <dgm:pt modelId="{52CEAB66-052E-4682-9893-6780B198393D}" type="pres">
      <dgm:prSet presAssocID="{C78AFC43-6412-489C-8BC1-A3938555BCDC}"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Internet"/>
        </a:ext>
      </dgm:extLst>
    </dgm:pt>
    <dgm:pt modelId="{EFEC6258-015E-468D-9747-ADBA4AB51303}" type="pres">
      <dgm:prSet presAssocID="{C78AFC43-6412-489C-8BC1-A3938555BCDC}" presName="spaceRect" presStyleCnt="0"/>
      <dgm:spPr/>
    </dgm:pt>
    <dgm:pt modelId="{BE73F1CA-96AA-41A5-8F90-682C2EA81814}" type="pres">
      <dgm:prSet presAssocID="{C78AFC43-6412-489C-8BC1-A3938555BCDC}" presName="textRect" presStyleLbl="revTx" presStyleIdx="3" presStyleCnt="8">
        <dgm:presLayoutVars>
          <dgm:chMax val="1"/>
          <dgm:chPref val="1"/>
        </dgm:presLayoutVars>
      </dgm:prSet>
      <dgm:spPr/>
    </dgm:pt>
    <dgm:pt modelId="{381B1696-06EA-43FB-8BDA-D49BFE504DCC}" type="pres">
      <dgm:prSet presAssocID="{AFE11B72-1A2B-403F-9A6A-D44EE3682403}" presName="sibTrans" presStyleCnt="0"/>
      <dgm:spPr/>
    </dgm:pt>
    <dgm:pt modelId="{574BA96B-14BE-4A2A-B40F-3C80E7A1C5DA}" type="pres">
      <dgm:prSet presAssocID="{2ECC709F-EB85-4C1F-9D16-56DF94685B34}" presName="compNode" presStyleCnt="0"/>
      <dgm:spPr/>
    </dgm:pt>
    <dgm:pt modelId="{8F89E29B-BD5C-4B32-BBF9-C63716EF5EF0}" type="pres">
      <dgm:prSet presAssocID="{2ECC709F-EB85-4C1F-9D16-56DF94685B34}" presName="iconBgRect" presStyleLbl="bgShp" presStyleIdx="4" presStyleCnt="8"/>
      <dgm:spPr/>
    </dgm:pt>
    <dgm:pt modelId="{922D76A4-CF16-41C8-BF19-A22429B12535}" type="pres">
      <dgm:prSet presAssocID="{2ECC709F-EB85-4C1F-9D16-56DF94685B34}"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Warning"/>
        </a:ext>
      </dgm:extLst>
    </dgm:pt>
    <dgm:pt modelId="{AA30FAC7-7E3A-4AD7-924E-79F6A700977A}" type="pres">
      <dgm:prSet presAssocID="{2ECC709F-EB85-4C1F-9D16-56DF94685B34}" presName="spaceRect" presStyleCnt="0"/>
      <dgm:spPr/>
    </dgm:pt>
    <dgm:pt modelId="{D53730D9-1956-472D-B5F3-71607AF6A7BB}" type="pres">
      <dgm:prSet presAssocID="{2ECC709F-EB85-4C1F-9D16-56DF94685B34}" presName="textRect" presStyleLbl="revTx" presStyleIdx="4" presStyleCnt="8">
        <dgm:presLayoutVars>
          <dgm:chMax val="1"/>
          <dgm:chPref val="1"/>
        </dgm:presLayoutVars>
      </dgm:prSet>
      <dgm:spPr/>
    </dgm:pt>
    <dgm:pt modelId="{FF6AB0CE-226A-4F7A-97CF-D45289089205}" type="pres">
      <dgm:prSet presAssocID="{670F40B5-97B7-4753-8650-16C8EFB73BD9}" presName="sibTrans" presStyleCnt="0"/>
      <dgm:spPr/>
    </dgm:pt>
    <dgm:pt modelId="{B5A916CA-FDBE-4D55-914C-8333A1D4EA72}" type="pres">
      <dgm:prSet presAssocID="{8E5E942D-4D4F-4FBC-A17F-8DF442F32ED2}" presName="compNode" presStyleCnt="0"/>
      <dgm:spPr/>
    </dgm:pt>
    <dgm:pt modelId="{A0B15CD8-049F-4A2A-9825-6A3547711F16}" type="pres">
      <dgm:prSet presAssocID="{8E5E942D-4D4F-4FBC-A17F-8DF442F32ED2}" presName="iconBgRect" presStyleLbl="bgShp" presStyleIdx="5" presStyleCnt="8"/>
      <dgm:spPr/>
    </dgm:pt>
    <dgm:pt modelId="{39B62542-E027-4B28-9C4D-027D7D5540AD}" type="pres">
      <dgm:prSet presAssocID="{8E5E942D-4D4F-4FBC-A17F-8DF442F32ED2}"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Gears"/>
        </a:ext>
      </dgm:extLst>
    </dgm:pt>
    <dgm:pt modelId="{7A451DB9-CC0D-4D31-9BE5-18615D7B0C31}" type="pres">
      <dgm:prSet presAssocID="{8E5E942D-4D4F-4FBC-A17F-8DF442F32ED2}" presName="spaceRect" presStyleCnt="0"/>
      <dgm:spPr/>
    </dgm:pt>
    <dgm:pt modelId="{BC271A0A-E0D3-4702-841B-F9D65E85D34C}" type="pres">
      <dgm:prSet presAssocID="{8E5E942D-4D4F-4FBC-A17F-8DF442F32ED2}" presName="textRect" presStyleLbl="revTx" presStyleIdx="5" presStyleCnt="8">
        <dgm:presLayoutVars>
          <dgm:chMax val="1"/>
          <dgm:chPref val="1"/>
        </dgm:presLayoutVars>
      </dgm:prSet>
      <dgm:spPr/>
    </dgm:pt>
    <dgm:pt modelId="{C736B8B1-214B-4AF3-8AB3-8AC78A886DB7}" type="pres">
      <dgm:prSet presAssocID="{AB9369CB-C24E-4EE1-B153-D1474E3BE9B1}" presName="sibTrans" presStyleCnt="0"/>
      <dgm:spPr/>
    </dgm:pt>
    <dgm:pt modelId="{A4D00338-4E7E-424A-B408-650D21E4D42D}" type="pres">
      <dgm:prSet presAssocID="{ED10EEB1-AEB0-48C4-949C-A559908CBA6F}" presName="compNode" presStyleCnt="0"/>
      <dgm:spPr/>
    </dgm:pt>
    <dgm:pt modelId="{6C8B5750-4496-4AB9-B967-AB8D0C306DEF}" type="pres">
      <dgm:prSet presAssocID="{ED10EEB1-AEB0-48C4-949C-A559908CBA6F}" presName="iconBgRect" presStyleLbl="bgShp" presStyleIdx="6" presStyleCnt="8"/>
      <dgm:spPr/>
    </dgm:pt>
    <dgm:pt modelId="{8BAB693D-675D-419A-8D4D-64F89B013187}" type="pres">
      <dgm:prSet presAssocID="{ED10EEB1-AEB0-48C4-949C-A559908CBA6F}"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Sunglasses Face Outline"/>
        </a:ext>
      </dgm:extLst>
    </dgm:pt>
    <dgm:pt modelId="{B4A0ED2B-B433-419C-9AA5-2E41C50E8425}" type="pres">
      <dgm:prSet presAssocID="{ED10EEB1-AEB0-48C4-949C-A559908CBA6F}" presName="spaceRect" presStyleCnt="0"/>
      <dgm:spPr/>
    </dgm:pt>
    <dgm:pt modelId="{C7DE7B7A-3505-46EE-B5D3-559956E30D47}" type="pres">
      <dgm:prSet presAssocID="{ED10EEB1-AEB0-48C4-949C-A559908CBA6F}" presName="textRect" presStyleLbl="revTx" presStyleIdx="6" presStyleCnt="8">
        <dgm:presLayoutVars>
          <dgm:chMax val="1"/>
          <dgm:chPref val="1"/>
        </dgm:presLayoutVars>
      </dgm:prSet>
      <dgm:spPr/>
    </dgm:pt>
    <dgm:pt modelId="{F3579DD1-3BF8-42C2-B497-089BA17DF4C4}" type="pres">
      <dgm:prSet presAssocID="{8466568C-47E2-4ED0-A5CF-CE6313BADD16}" presName="sibTrans" presStyleCnt="0"/>
      <dgm:spPr/>
    </dgm:pt>
    <dgm:pt modelId="{9E56F658-AFD2-4898-B08E-D28284B780A4}" type="pres">
      <dgm:prSet presAssocID="{16568E92-E8D8-4EF1-9A6F-3E655E2C503B}" presName="compNode" presStyleCnt="0"/>
      <dgm:spPr/>
    </dgm:pt>
    <dgm:pt modelId="{CB919C59-F1F1-4ADF-B720-06F0A634FEC0}" type="pres">
      <dgm:prSet presAssocID="{16568E92-E8D8-4EF1-9A6F-3E655E2C503B}" presName="iconBgRect" presStyleLbl="bgShp" presStyleIdx="7" presStyleCnt="8"/>
      <dgm:spPr/>
    </dgm:pt>
    <dgm:pt modelId="{578626C7-2949-445B-BC4B-D7BE71FF4239}" type="pres">
      <dgm:prSet presAssocID="{16568E92-E8D8-4EF1-9A6F-3E655E2C503B}"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a:noFill/>
        </a:ln>
      </dgm:spPr>
      <dgm:extLst>
        <a:ext uri="{E40237B7-FDA0-4F09-8148-C483321AD2D9}">
          <dgm14:cNvPr xmlns:dgm14="http://schemas.microsoft.com/office/drawing/2010/diagram" id="0" name="" descr="Briefcase"/>
        </a:ext>
      </dgm:extLst>
    </dgm:pt>
    <dgm:pt modelId="{90114453-0F16-498C-AD3F-31DD849565F0}" type="pres">
      <dgm:prSet presAssocID="{16568E92-E8D8-4EF1-9A6F-3E655E2C503B}" presName="spaceRect" presStyleCnt="0"/>
      <dgm:spPr/>
    </dgm:pt>
    <dgm:pt modelId="{382977C2-8277-4935-AD01-98DEA093B999}" type="pres">
      <dgm:prSet presAssocID="{16568E92-E8D8-4EF1-9A6F-3E655E2C503B}" presName="textRect" presStyleLbl="revTx" presStyleIdx="7" presStyleCnt="8">
        <dgm:presLayoutVars>
          <dgm:chMax val="1"/>
          <dgm:chPref val="1"/>
        </dgm:presLayoutVars>
      </dgm:prSet>
      <dgm:spPr/>
    </dgm:pt>
  </dgm:ptLst>
  <dgm:cxnLst>
    <dgm:cxn modelId="{E4470D37-FFB7-4333-B6A6-11C6F7714B88}" type="presOf" srcId="{2ECC709F-EB85-4C1F-9D16-56DF94685B34}" destId="{D53730D9-1956-472D-B5F3-71607AF6A7BB}" srcOrd="0" destOrd="0" presId="urn:microsoft.com/office/officeart/2018/5/layout/IconCircleLabelList"/>
    <dgm:cxn modelId="{846EEF38-DA59-4976-83C3-A58BC083DEE5}" type="presOf" srcId="{8E5E942D-4D4F-4FBC-A17F-8DF442F32ED2}" destId="{BC271A0A-E0D3-4702-841B-F9D65E85D34C}" srcOrd="0" destOrd="0" presId="urn:microsoft.com/office/officeart/2018/5/layout/IconCircleLabelList"/>
    <dgm:cxn modelId="{B2D17062-A593-408C-9F06-105F3175B739}" srcId="{1BFA0521-4171-4063-8322-8D2DD1F175C7}" destId="{C78AFC43-6412-489C-8BC1-A3938555BCDC}" srcOrd="3" destOrd="0" parTransId="{FE1CE7B0-FD49-4BDB-A3DD-DBDCC5B5CBF5}" sibTransId="{AFE11B72-1A2B-403F-9A6A-D44EE3682403}"/>
    <dgm:cxn modelId="{CAF6736E-363E-4034-88F6-4674AF64D9C0}" srcId="{1BFA0521-4171-4063-8322-8D2DD1F175C7}" destId="{A6B84C07-8FA0-4FAD-B03A-CAA2751D0F12}" srcOrd="1" destOrd="0" parTransId="{56C6A7E6-707E-4ED1-BD35-B00695F21EFE}" sibTransId="{0D5DB282-3F52-448D-8472-B23AB96396E6}"/>
    <dgm:cxn modelId="{DE253E51-30DF-4430-99EE-9E73A59C0A9C}" srcId="{1BFA0521-4171-4063-8322-8D2DD1F175C7}" destId="{8E5E942D-4D4F-4FBC-A17F-8DF442F32ED2}" srcOrd="5" destOrd="0" parTransId="{30478282-F089-41E7-99F9-43147AF23CBC}" sibTransId="{AB9369CB-C24E-4EE1-B153-D1474E3BE9B1}"/>
    <dgm:cxn modelId="{DF9ECC7E-BB23-4C31-96BB-DFEC46A1158D}" type="presOf" srcId="{7B910B7E-3984-470D-BB05-C6FFBB554B41}" destId="{6882B045-0C2A-4EFB-87DA-888D1E8169A2}" srcOrd="0" destOrd="0" presId="urn:microsoft.com/office/officeart/2018/5/layout/IconCircleLabelList"/>
    <dgm:cxn modelId="{0E88877F-7DA5-4801-803F-F70C87057E20}" type="presOf" srcId="{1BFA0521-4171-4063-8322-8D2DD1F175C7}" destId="{B3FC918D-A716-421D-AA5C-06928A3E418D}" srcOrd="0" destOrd="0" presId="urn:microsoft.com/office/officeart/2018/5/layout/IconCircleLabelList"/>
    <dgm:cxn modelId="{0891BAAD-857C-4AE7-B67C-491C8A041B0E}" srcId="{1BFA0521-4171-4063-8322-8D2DD1F175C7}" destId="{7B910B7E-3984-470D-BB05-C6FFBB554B41}" srcOrd="0" destOrd="0" parTransId="{BED5E392-5B0B-4C45-B937-0214766AC7A0}" sibTransId="{75C9AE35-772C-40C4-8F22-FF632BE307F2}"/>
    <dgm:cxn modelId="{20EB3AB0-B2A5-4E38-8DF7-79C5C195B9BE}" type="presOf" srcId="{3A256419-F7A6-4560-BC3B-9B32A7D5F78F}" destId="{BF8162BB-279D-4C65-BC4F-0AFA7233E661}" srcOrd="0" destOrd="0" presId="urn:microsoft.com/office/officeart/2018/5/layout/IconCircleLabelList"/>
    <dgm:cxn modelId="{303CF5B7-6D43-4DA9-8E75-B459E59AC3F3}" srcId="{1BFA0521-4171-4063-8322-8D2DD1F175C7}" destId="{16568E92-E8D8-4EF1-9A6F-3E655E2C503B}" srcOrd="7" destOrd="0" parTransId="{D7326EF5-C096-45DD-87BE-7FF7158E1493}" sibTransId="{6DE2CFE0-C99F-4B3B-ACE1-34CA1ECA65A5}"/>
    <dgm:cxn modelId="{358CD8BD-3CB9-445D-8DCC-5DDE36C643AD}" srcId="{1BFA0521-4171-4063-8322-8D2DD1F175C7}" destId="{ED10EEB1-AEB0-48C4-949C-A559908CBA6F}" srcOrd="6" destOrd="0" parTransId="{1856E6A8-A6DB-44DB-BEA5-8FCE0AC449B1}" sibTransId="{8466568C-47E2-4ED0-A5CF-CE6313BADD16}"/>
    <dgm:cxn modelId="{5C3E4DC5-390C-4CF5-951A-C75C3E9D89F0}" type="presOf" srcId="{16568E92-E8D8-4EF1-9A6F-3E655E2C503B}" destId="{382977C2-8277-4935-AD01-98DEA093B999}" srcOrd="0" destOrd="0" presId="urn:microsoft.com/office/officeart/2018/5/layout/IconCircleLabelList"/>
    <dgm:cxn modelId="{97A58ACB-B886-48E1-90F7-BB90BD1E1293}" type="presOf" srcId="{A6B84C07-8FA0-4FAD-B03A-CAA2751D0F12}" destId="{3A5261C6-5E8E-48DA-BE04-1D76BEB0D2A4}" srcOrd="0" destOrd="0" presId="urn:microsoft.com/office/officeart/2018/5/layout/IconCircleLabelList"/>
    <dgm:cxn modelId="{2F1865CC-717E-40C2-936E-D59F7BCA95D5}" srcId="{1BFA0521-4171-4063-8322-8D2DD1F175C7}" destId="{3A256419-F7A6-4560-BC3B-9B32A7D5F78F}" srcOrd="2" destOrd="0" parTransId="{13BF545B-7A59-4AA5-BDE5-CA88C13DED1C}" sibTransId="{AD681D92-73A3-48B8-9C21-E36BD0D2ABBF}"/>
    <dgm:cxn modelId="{AAD72CD7-618C-4AC1-A9B8-7DE7C500CC71}" type="presOf" srcId="{ED10EEB1-AEB0-48C4-949C-A559908CBA6F}" destId="{C7DE7B7A-3505-46EE-B5D3-559956E30D47}" srcOrd="0" destOrd="0" presId="urn:microsoft.com/office/officeart/2018/5/layout/IconCircleLabelList"/>
    <dgm:cxn modelId="{79015AED-755E-4A75-B44E-B74F65B08A88}" srcId="{1BFA0521-4171-4063-8322-8D2DD1F175C7}" destId="{2ECC709F-EB85-4C1F-9D16-56DF94685B34}" srcOrd="4" destOrd="0" parTransId="{B3040ABE-1662-426F-A6BB-A6A71963FFEF}" sibTransId="{670F40B5-97B7-4753-8650-16C8EFB73BD9}"/>
    <dgm:cxn modelId="{F890EEFF-9D92-4A26-AFA4-84FF2BD347B3}" type="presOf" srcId="{C78AFC43-6412-489C-8BC1-A3938555BCDC}" destId="{BE73F1CA-96AA-41A5-8F90-682C2EA81814}" srcOrd="0" destOrd="0" presId="urn:microsoft.com/office/officeart/2018/5/layout/IconCircleLabelList"/>
    <dgm:cxn modelId="{6D0BFF71-7C7F-40C4-83E9-87BB8F247E57}" type="presParOf" srcId="{B3FC918D-A716-421D-AA5C-06928A3E418D}" destId="{5050F55F-0C38-4950-8352-5289B0912484}" srcOrd="0" destOrd="0" presId="urn:microsoft.com/office/officeart/2018/5/layout/IconCircleLabelList"/>
    <dgm:cxn modelId="{FD63C8F0-5F8C-4466-94DE-E3E134A89A8C}" type="presParOf" srcId="{5050F55F-0C38-4950-8352-5289B0912484}" destId="{FC39308D-BB15-4CE3-BF12-AB2B7E92724E}" srcOrd="0" destOrd="0" presId="urn:microsoft.com/office/officeart/2018/5/layout/IconCircleLabelList"/>
    <dgm:cxn modelId="{DC8F9612-51FD-40AD-BED5-CCF9B3899BE8}" type="presParOf" srcId="{5050F55F-0C38-4950-8352-5289B0912484}" destId="{D3F9E2E8-0613-44A2-ABFF-5D9A038850BB}" srcOrd="1" destOrd="0" presId="urn:microsoft.com/office/officeart/2018/5/layout/IconCircleLabelList"/>
    <dgm:cxn modelId="{5F809C4A-1A62-4C4C-B3ED-13279D534FC5}" type="presParOf" srcId="{5050F55F-0C38-4950-8352-5289B0912484}" destId="{CBB1729B-1368-494B-88EA-A2FFDDA3656B}" srcOrd="2" destOrd="0" presId="urn:microsoft.com/office/officeart/2018/5/layout/IconCircleLabelList"/>
    <dgm:cxn modelId="{95DFCF1D-3AAE-49A9-8D4C-A48F8DE82941}" type="presParOf" srcId="{5050F55F-0C38-4950-8352-5289B0912484}" destId="{6882B045-0C2A-4EFB-87DA-888D1E8169A2}" srcOrd="3" destOrd="0" presId="urn:microsoft.com/office/officeart/2018/5/layout/IconCircleLabelList"/>
    <dgm:cxn modelId="{6A350CFD-8291-43F5-93BF-7E96346620BF}" type="presParOf" srcId="{B3FC918D-A716-421D-AA5C-06928A3E418D}" destId="{5B4F3070-616A-402C-A8C3-AD8487D46C7E}" srcOrd="1" destOrd="0" presId="urn:microsoft.com/office/officeart/2018/5/layout/IconCircleLabelList"/>
    <dgm:cxn modelId="{8E9C1FF5-7E5C-4D8B-81D9-36465B33A874}" type="presParOf" srcId="{B3FC918D-A716-421D-AA5C-06928A3E418D}" destId="{6B9E4CDE-E665-49F8-A2AC-F0BA87F00B3D}" srcOrd="2" destOrd="0" presId="urn:microsoft.com/office/officeart/2018/5/layout/IconCircleLabelList"/>
    <dgm:cxn modelId="{DBB7BAC2-0163-4BD7-9134-E6112714B1D5}" type="presParOf" srcId="{6B9E4CDE-E665-49F8-A2AC-F0BA87F00B3D}" destId="{61FA1600-3BD5-4122-BC76-53A548D65CAB}" srcOrd="0" destOrd="0" presId="urn:microsoft.com/office/officeart/2018/5/layout/IconCircleLabelList"/>
    <dgm:cxn modelId="{061087DA-5FC1-496A-831D-A57365520DB1}" type="presParOf" srcId="{6B9E4CDE-E665-49F8-A2AC-F0BA87F00B3D}" destId="{E03FE531-2EE7-43B9-85DB-99E106D205B2}" srcOrd="1" destOrd="0" presId="urn:microsoft.com/office/officeart/2018/5/layout/IconCircleLabelList"/>
    <dgm:cxn modelId="{BF21D01E-FB0B-428A-8B23-C1A1571A40B7}" type="presParOf" srcId="{6B9E4CDE-E665-49F8-A2AC-F0BA87F00B3D}" destId="{0C609DDB-C92E-462F-9669-D596346E6176}" srcOrd="2" destOrd="0" presId="urn:microsoft.com/office/officeart/2018/5/layout/IconCircleLabelList"/>
    <dgm:cxn modelId="{25BE80C6-64CB-4F22-A571-BCA716F56738}" type="presParOf" srcId="{6B9E4CDE-E665-49F8-A2AC-F0BA87F00B3D}" destId="{3A5261C6-5E8E-48DA-BE04-1D76BEB0D2A4}" srcOrd="3" destOrd="0" presId="urn:microsoft.com/office/officeart/2018/5/layout/IconCircleLabelList"/>
    <dgm:cxn modelId="{F7374C6A-1897-4E8F-9EE8-321DD86E87F3}" type="presParOf" srcId="{B3FC918D-A716-421D-AA5C-06928A3E418D}" destId="{93CED04C-BE64-4A2D-8B8C-33241F69D928}" srcOrd="3" destOrd="0" presId="urn:microsoft.com/office/officeart/2018/5/layout/IconCircleLabelList"/>
    <dgm:cxn modelId="{1A0D458A-2A91-43FD-998C-83CCA77CB47E}" type="presParOf" srcId="{B3FC918D-A716-421D-AA5C-06928A3E418D}" destId="{BC8E0EEC-4527-489E-BC4A-7F196474F4B2}" srcOrd="4" destOrd="0" presId="urn:microsoft.com/office/officeart/2018/5/layout/IconCircleLabelList"/>
    <dgm:cxn modelId="{041A7303-2A4B-47EF-9FE8-9850AC2AC03C}" type="presParOf" srcId="{BC8E0EEC-4527-489E-BC4A-7F196474F4B2}" destId="{AD56B514-5ED1-4AC6-A70A-11F38B1EC37C}" srcOrd="0" destOrd="0" presId="urn:microsoft.com/office/officeart/2018/5/layout/IconCircleLabelList"/>
    <dgm:cxn modelId="{FAF27033-01F7-4F3B-9EE8-21A270E6AA05}" type="presParOf" srcId="{BC8E0EEC-4527-489E-BC4A-7F196474F4B2}" destId="{1ABEB2ED-8DA6-4778-B243-962894CC0A99}" srcOrd="1" destOrd="0" presId="urn:microsoft.com/office/officeart/2018/5/layout/IconCircleLabelList"/>
    <dgm:cxn modelId="{B727234B-0B29-4CF3-A961-0515C6146876}" type="presParOf" srcId="{BC8E0EEC-4527-489E-BC4A-7F196474F4B2}" destId="{2317D73F-C1D4-4BFF-B0FF-0A12A1A4C869}" srcOrd="2" destOrd="0" presId="urn:microsoft.com/office/officeart/2018/5/layout/IconCircleLabelList"/>
    <dgm:cxn modelId="{1E26D853-6CE8-43D5-B3A8-1DF515993E2F}" type="presParOf" srcId="{BC8E0EEC-4527-489E-BC4A-7F196474F4B2}" destId="{BF8162BB-279D-4C65-BC4F-0AFA7233E661}" srcOrd="3" destOrd="0" presId="urn:microsoft.com/office/officeart/2018/5/layout/IconCircleLabelList"/>
    <dgm:cxn modelId="{A83331D4-6639-476E-97AB-B5C09D2F32F5}" type="presParOf" srcId="{B3FC918D-A716-421D-AA5C-06928A3E418D}" destId="{74BDDE76-030D-4F7B-A709-834E8EEB870C}" srcOrd="5" destOrd="0" presId="urn:microsoft.com/office/officeart/2018/5/layout/IconCircleLabelList"/>
    <dgm:cxn modelId="{9EE90E7F-2105-4BB5-99C7-AEDD6F9F797A}" type="presParOf" srcId="{B3FC918D-A716-421D-AA5C-06928A3E418D}" destId="{A4812392-6E4C-4916-8C1D-2B5A169BF3B8}" srcOrd="6" destOrd="0" presId="urn:microsoft.com/office/officeart/2018/5/layout/IconCircleLabelList"/>
    <dgm:cxn modelId="{CC213518-7D80-41AD-A1E6-C334D2B47401}" type="presParOf" srcId="{A4812392-6E4C-4916-8C1D-2B5A169BF3B8}" destId="{2A907866-21CD-494A-A9F3-AB8472A6C177}" srcOrd="0" destOrd="0" presId="urn:microsoft.com/office/officeart/2018/5/layout/IconCircleLabelList"/>
    <dgm:cxn modelId="{FF20FB34-F38E-4F16-BAE8-5A877E361CF9}" type="presParOf" srcId="{A4812392-6E4C-4916-8C1D-2B5A169BF3B8}" destId="{52CEAB66-052E-4682-9893-6780B198393D}" srcOrd="1" destOrd="0" presId="urn:microsoft.com/office/officeart/2018/5/layout/IconCircleLabelList"/>
    <dgm:cxn modelId="{0707055B-BA9B-4088-B8E8-7BE896361433}" type="presParOf" srcId="{A4812392-6E4C-4916-8C1D-2B5A169BF3B8}" destId="{EFEC6258-015E-468D-9747-ADBA4AB51303}" srcOrd="2" destOrd="0" presId="urn:microsoft.com/office/officeart/2018/5/layout/IconCircleLabelList"/>
    <dgm:cxn modelId="{8D64F402-940B-48C6-B1EB-4B7F193631B3}" type="presParOf" srcId="{A4812392-6E4C-4916-8C1D-2B5A169BF3B8}" destId="{BE73F1CA-96AA-41A5-8F90-682C2EA81814}" srcOrd="3" destOrd="0" presId="urn:microsoft.com/office/officeart/2018/5/layout/IconCircleLabelList"/>
    <dgm:cxn modelId="{719B9D50-37CB-4416-BE6F-5C219FDD7ADF}" type="presParOf" srcId="{B3FC918D-A716-421D-AA5C-06928A3E418D}" destId="{381B1696-06EA-43FB-8BDA-D49BFE504DCC}" srcOrd="7" destOrd="0" presId="urn:microsoft.com/office/officeart/2018/5/layout/IconCircleLabelList"/>
    <dgm:cxn modelId="{A7AF6F2E-D076-4A76-824C-61D87394AEDB}" type="presParOf" srcId="{B3FC918D-A716-421D-AA5C-06928A3E418D}" destId="{574BA96B-14BE-4A2A-B40F-3C80E7A1C5DA}" srcOrd="8" destOrd="0" presId="urn:microsoft.com/office/officeart/2018/5/layout/IconCircleLabelList"/>
    <dgm:cxn modelId="{88D4A648-EE33-4491-B3B1-DBAFA3623F08}" type="presParOf" srcId="{574BA96B-14BE-4A2A-B40F-3C80E7A1C5DA}" destId="{8F89E29B-BD5C-4B32-BBF9-C63716EF5EF0}" srcOrd="0" destOrd="0" presId="urn:microsoft.com/office/officeart/2018/5/layout/IconCircleLabelList"/>
    <dgm:cxn modelId="{9AFDDE9F-6D95-4E73-AC0D-898C98458C3E}" type="presParOf" srcId="{574BA96B-14BE-4A2A-B40F-3C80E7A1C5DA}" destId="{922D76A4-CF16-41C8-BF19-A22429B12535}" srcOrd="1" destOrd="0" presId="urn:microsoft.com/office/officeart/2018/5/layout/IconCircleLabelList"/>
    <dgm:cxn modelId="{41CD9E81-B0DF-41A8-A3C3-7A48C22A2167}" type="presParOf" srcId="{574BA96B-14BE-4A2A-B40F-3C80E7A1C5DA}" destId="{AA30FAC7-7E3A-4AD7-924E-79F6A700977A}" srcOrd="2" destOrd="0" presId="urn:microsoft.com/office/officeart/2018/5/layout/IconCircleLabelList"/>
    <dgm:cxn modelId="{40DAF733-AB93-4B5E-9ACC-D6590DBE47B0}" type="presParOf" srcId="{574BA96B-14BE-4A2A-B40F-3C80E7A1C5DA}" destId="{D53730D9-1956-472D-B5F3-71607AF6A7BB}" srcOrd="3" destOrd="0" presId="urn:microsoft.com/office/officeart/2018/5/layout/IconCircleLabelList"/>
    <dgm:cxn modelId="{B9549742-5C83-4519-AB37-51BCC4466373}" type="presParOf" srcId="{B3FC918D-A716-421D-AA5C-06928A3E418D}" destId="{FF6AB0CE-226A-4F7A-97CF-D45289089205}" srcOrd="9" destOrd="0" presId="urn:microsoft.com/office/officeart/2018/5/layout/IconCircleLabelList"/>
    <dgm:cxn modelId="{C1920280-3E97-4502-8543-75079637765D}" type="presParOf" srcId="{B3FC918D-A716-421D-AA5C-06928A3E418D}" destId="{B5A916CA-FDBE-4D55-914C-8333A1D4EA72}" srcOrd="10" destOrd="0" presId="urn:microsoft.com/office/officeart/2018/5/layout/IconCircleLabelList"/>
    <dgm:cxn modelId="{6010E71B-E857-4F10-AF8B-537580AF5FB8}" type="presParOf" srcId="{B5A916CA-FDBE-4D55-914C-8333A1D4EA72}" destId="{A0B15CD8-049F-4A2A-9825-6A3547711F16}" srcOrd="0" destOrd="0" presId="urn:microsoft.com/office/officeart/2018/5/layout/IconCircleLabelList"/>
    <dgm:cxn modelId="{E68A56C8-3209-41F3-88E5-3896F210A0C4}" type="presParOf" srcId="{B5A916CA-FDBE-4D55-914C-8333A1D4EA72}" destId="{39B62542-E027-4B28-9C4D-027D7D5540AD}" srcOrd="1" destOrd="0" presId="urn:microsoft.com/office/officeart/2018/5/layout/IconCircleLabelList"/>
    <dgm:cxn modelId="{D04CE81D-3D39-43FB-AAD5-11B690CF7849}" type="presParOf" srcId="{B5A916CA-FDBE-4D55-914C-8333A1D4EA72}" destId="{7A451DB9-CC0D-4D31-9BE5-18615D7B0C31}" srcOrd="2" destOrd="0" presId="urn:microsoft.com/office/officeart/2018/5/layout/IconCircleLabelList"/>
    <dgm:cxn modelId="{DD2C4A6E-0699-4FFC-86D8-D00A4A92A605}" type="presParOf" srcId="{B5A916CA-FDBE-4D55-914C-8333A1D4EA72}" destId="{BC271A0A-E0D3-4702-841B-F9D65E85D34C}" srcOrd="3" destOrd="0" presId="urn:microsoft.com/office/officeart/2018/5/layout/IconCircleLabelList"/>
    <dgm:cxn modelId="{C82C233F-3B77-4575-927B-B5B4C85D0E5C}" type="presParOf" srcId="{B3FC918D-A716-421D-AA5C-06928A3E418D}" destId="{C736B8B1-214B-4AF3-8AB3-8AC78A886DB7}" srcOrd="11" destOrd="0" presId="urn:microsoft.com/office/officeart/2018/5/layout/IconCircleLabelList"/>
    <dgm:cxn modelId="{24098424-94CA-4ED9-B454-DBB58DBD0BB4}" type="presParOf" srcId="{B3FC918D-A716-421D-AA5C-06928A3E418D}" destId="{A4D00338-4E7E-424A-B408-650D21E4D42D}" srcOrd="12" destOrd="0" presId="urn:microsoft.com/office/officeart/2018/5/layout/IconCircleLabelList"/>
    <dgm:cxn modelId="{B191E952-9054-4F08-A124-B405EEB26B47}" type="presParOf" srcId="{A4D00338-4E7E-424A-B408-650D21E4D42D}" destId="{6C8B5750-4496-4AB9-B967-AB8D0C306DEF}" srcOrd="0" destOrd="0" presId="urn:microsoft.com/office/officeart/2018/5/layout/IconCircleLabelList"/>
    <dgm:cxn modelId="{6ADAB207-228A-439E-9A3C-3E5E6EE4226E}" type="presParOf" srcId="{A4D00338-4E7E-424A-B408-650D21E4D42D}" destId="{8BAB693D-675D-419A-8D4D-64F89B013187}" srcOrd="1" destOrd="0" presId="urn:microsoft.com/office/officeart/2018/5/layout/IconCircleLabelList"/>
    <dgm:cxn modelId="{FE6583F9-641B-41DC-97D9-DDCF3F7573E3}" type="presParOf" srcId="{A4D00338-4E7E-424A-B408-650D21E4D42D}" destId="{B4A0ED2B-B433-419C-9AA5-2E41C50E8425}" srcOrd="2" destOrd="0" presId="urn:microsoft.com/office/officeart/2018/5/layout/IconCircleLabelList"/>
    <dgm:cxn modelId="{30B951E3-C81C-46C0-922A-B65E31404A6F}" type="presParOf" srcId="{A4D00338-4E7E-424A-B408-650D21E4D42D}" destId="{C7DE7B7A-3505-46EE-B5D3-559956E30D47}" srcOrd="3" destOrd="0" presId="urn:microsoft.com/office/officeart/2018/5/layout/IconCircleLabelList"/>
    <dgm:cxn modelId="{8CE21C9C-08C6-40D4-8CF1-5D833476E684}" type="presParOf" srcId="{B3FC918D-A716-421D-AA5C-06928A3E418D}" destId="{F3579DD1-3BF8-42C2-B497-089BA17DF4C4}" srcOrd="13" destOrd="0" presId="urn:microsoft.com/office/officeart/2018/5/layout/IconCircleLabelList"/>
    <dgm:cxn modelId="{8E2BEAEB-1DAE-4112-9B7C-DBA47F95B7D6}" type="presParOf" srcId="{B3FC918D-A716-421D-AA5C-06928A3E418D}" destId="{9E56F658-AFD2-4898-B08E-D28284B780A4}" srcOrd="14" destOrd="0" presId="urn:microsoft.com/office/officeart/2018/5/layout/IconCircleLabelList"/>
    <dgm:cxn modelId="{2DE57874-77E9-46CB-A276-FF34E74DF3B1}" type="presParOf" srcId="{9E56F658-AFD2-4898-B08E-D28284B780A4}" destId="{CB919C59-F1F1-4ADF-B720-06F0A634FEC0}" srcOrd="0" destOrd="0" presId="urn:microsoft.com/office/officeart/2018/5/layout/IconCircleLabelList"/>
    <dgm:cxn modelId="{4E4AED66-84D5-4669-90D5-3665921187F8}" type="presParOf" srcId="{9E56F658-AFD2-4898-B08E-D28284B780A4}" destId="{578626C7-2949-445B-BC4B-D7BE71FF4239}" srcOrd="1" destOrd="0" presId="urn:microsoft.com/office/officeart/2018/5/layout/IconCircleLabelList"/>
    <dgm:cxn modelId="{5311C872-3939-4871-A15E-2F455E997D67}" type="presParOf" srcId="{9E56F658-AFD2-4898-B08E-D28284B780A4}" destId="{90114453-0F16-498C-AD3F-31DD849565F0}" srcOrd="2" destOrd="0" presId="urn:microsoft.com/office/officeart/2018/5/layout/IconCircleLabelList"/>
    <dgm:cxn modelId="{3109938A-1ADA-4D4D-96F4-760C2E8E42C8}" type="presParOf" srcId="{9E56F658-AFD2-4898-B08E-D28284B780A4}" destId="{382977C2-8277-4935-AD01-98DEA093B999}"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443A3DA-65F7-458A-9C69-09D8A2F7CF7F}"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EB6E017E-C609-4503-A267-57091C08EBD6}">
      <dgm:prSet/>
      <dgm:spPr/>
      <dgm:t>
        <a:bodyPr/>
        <a:lstStyle/>
        <a:p>
          <a:pPr>
            <a:defRPr cap="all"/>
          </a:pPr>
          <a:r>
            <a:rPr lang="en-GB" b="1" dirty="0">
              <a:latin typeface="Univers Condensed"/>
            </a:rPr>
            <a:t>Face-to-Face Interview</a:t>
          </a:r>
          <a:endParaRPr lang="en-US" dirty="0">
            <a:latin typeface="Neue Haas Grotesk Text Pro"/>
          </a:endParaRPr>
        </a:p>
      </dgm:t>
    </dgm:pt>
    <dgm:pt modelId="{EB405C76-FC58-48E2-B860-8DEC3D0B655E}" type="parTrans" cxnId="{5BD3CB7B-D5B8-497A-B6B3-9833D9B8D434}">
      <dgm:prSet/>
      <dgm:spPr/>
      <dgm:t>
        <a:bodyPr/>
        <a:lstStyle/>
        <a:p>
          <a:endParaRPr lang="en-US"/>
        </a:p>
      </dgm:t>
    </dgm:pt>
    <dgm:pt modelId="{447D5342-CF2B-4DFD-A83F-06D1001EB31E}" type="sibTrans" cxnId="{5BD3CB7B-D5B8-497A-B6B3-9833D9B8D434}">
      <dgm:prSet/>
      <dgm:spPr/>
      <dgm:t>
        <a:bodyPr/>
        <a:lstStyle/>
        <a:p>
          <a:endParaRPr lang="en-US"/>
        </a:p>
      </dgm:t>
    </dgm:pt>
    <dgm:pt modelId="{A22AEE47-35F2-4041-9409-B58093E4676B}">
      <dgm:prSet/>
      <dgm:spPr/>
      <dgm:t>
        <a:bodyPr/>
        <a:lstStyle/>
        <a:p>
          <a:pPr>
            <a:defRPr cap="all"/>
          </a:pPr>
          <a:r>
            <a:rPr lang="en-GB" dirty="0">
              <a:latin typeface="Univers Condensed"/>
            </a:rPr>
            <a:t>Good for roles like </a:t>
          </a:r>
          <a:r>
            <a:rPr lang="en-GB" b="1" dirty="0">
              <a:latin typeface="Univers Condensed"/>
            </a:rPr>
            <a:t>Project Manager</a:t>
          </a:r>
          <a:r>
            <a:rPr lang="en-GB" dirty="0">
              <a:latin typeface="Univers Condensed"/>
            </a:rPr>
            <a:t> or </a:t>
          </a:r>
          <a:r>
            <a:rPr lang="en-GB" b="1" dirty="0">
              <a:latin typeface="Univers Condensed"/>
            </a:rPr>
            <a:t>Change Manager</a:t>
          </a:r>
          <a:r>
            <a:rPr lang="en-GB" dirty="0">
              <a:latin typeface="Univers Condensed"/>
            </a:rPr>
            <a:t>.</a:t>
          </a:r>
          <a:endParaRPr lang="en-US" dirty="0">
            <a:latin typeface="Neue Haas Grotesk Text Pro"/>
          </a:endParaRPr>
        </a:p>
      </dgm:t>
    </dgm:pt>
    <dgm:pt modelId="{54D2D3A9-7362-4D23-880C-B237099E284D}" type="parTrans" cxnId="{0228D348-8265-446A-884C-578DD974CDE1}">
      <dgm:prSet/>
      <dgm:spPr/>
      <dgm:t>
        <a:bodyPr/>
        <a:lstStyle/>
        <a:p>
          <a:endParaRPr lang="en-US"/>
        </a:p>
      </dgm:t>
    </dgm:pt>
    <dgm:pt modelId="{1AAC8553-7F39-48DF-94D1-A4FC13932361}" type="sibTrans" cxnId="{0228D348-8265-446A-884C-578DD974CDE1}">
      <dgm:prSet/>
      <dgm:spPr/>
      <dgm:t>
        <a:bodyPr/>
        <a:lstStyle/>
        <a:p>
          <a:endParaRPr lang="en-US"/>
        </a:p>
      </dgm:t>
    </dgm:pt>
    <dgm:pt modelId="{6F238624-1BD3-49BA-B069-5500387E69B6}">
      <dgm:prSet/>
      <dgm:spPr/>
      <dgm:t>
        <a:bodyPr/>
        <a:lstStyle/>
        <a:p>
          <a:pPr>
            <a:defRPr cap="all"/>
          </a:pPr>
          <a:r>
            <a:rPr lang="en-GB" dirty="0">
              <a:latin typeface="Univers Condensed"/>
            </a:rPr>
            <a:t>Helps see body language and build trust.</a:t>
          </a:r>
          <a:endParaRPr lang="en-US" dirty="0">
            <a:latin typeface="Neue Haas Grotesk Text Pro"/>
          </a:endParaRPr>
        </a:p>
      </dgm:t>
    </dgm:pt>
    <dgm:pt modelId="{A92E36DE-8F01-473A-AFCD-660730089448}" type="parTrans" cxnId="{78A0B584-0AA5-4D72-B3E9-E5C8B75D5C92}">
      <dgm:prSet/>
      <dgm:spPr/>
      <dgm:t>
        <a:bodyPr/>
        <a:lstStyle/>
        <a:p>
          <a:endParaRPr lang="en-US"/>
        </a:p>
      </dgm:t>
    </dgm:pt>
    <dgm:pt modelId="{2CF4A98B-CF24-41A6-BB5C-773736296BF2}" type="sibTrans" cxnId="{78A0B584-0AA5-4D72-B3E9-E5C8B75D5C92}">
      <dgm:prSet/>
      <dgm:spPr/>
      <dgm:t>
        <a:bodyPr/>
        <a:lstStyle/>
        <a:p>
          <a:endParaRPr lang="en-US"/>
        </a:p>
      </dgm:t>
    </dgm:pt>
    <dgm:pt modelId="{2555A176-93BD-4706-882F-C5C0A56F2580}">
      <dgm:prSet/>
      <dgm:spPr/>
      <dgm:t>
        <a:bodyPr/>
        <a:lstStyle/>
        <a:p>
          <a:pPr>
            <a:defRPr cap="all"/>
          </a:pPr>
          <a:r>
            <a:rPr lang="en-GB" dirty="0">
              <a:latin typeface="Univers Condensed"/>
            </a:rPr>
            <a:t>Best for final interviews or leadership roles.</a:t>
          </a:r>
          <a:endParaRPr lang="en-US" dirty="0">
            <a:latin typeface="Neue Haas Grotesk Text Pro"/>
          </a:endParaRPr>
        </a:p>
      </dgm:t>
    </dgm:pt>
    <dgm:pt modelId="{CA70BADE-B123-418A-A4D1-1710E483EA15}" type="parTrans" cxnId="{0C5DAB51-8DC7-43A4-8F12-DD0715D2B4B0}">
      <dgm:prSet/>
      <dgm:spPr/>
      <dgm:t>
        <a:bodyPr/>
        <a:lstStyle/>
        <a:p>
          <a:endParaRPr lang="en-US"/>
        </a:p>
      </dgm:t>
    </dgm:pt>
    <dgm:pt modelId="{32953467-9570-4E55-8CED-79B1B553BB71}" type="sibTrans" cxnId="{0C5DAB51-8DC7-43A4-8F12-DD0715D2B4B0}">
      <dgm:prSet/>
      <dgm:spPr/>
      <dgm:t>
        <a:bodyPr/>
        <a:lstStyle/>
        <a:p>
          <a:endParaRPr lang="en-US"/>
        </a:p>
      </dgm:t>
    </dgm:pt>
    <dgm:pt modelId="{5E4BFD7A-430B-4240-8128-2C0C3A6D9F62}">
      <dgm:prSet/>
      <dgm:spPr/>
      <dgm:t>
        <a:bodyPr/>
        <a:lstStyle/>
        <a:p>
          <a:pPr>
            <a:defRPr cap="all"/>
          </a:pPr>
          <a:r>
            <a:rPr lang="en-GB" b="1" dirty="0">
              <a:latin typeface="Univers Condensed"/>
            </a:rPr>
            <a:t>Online Interview</a:t>
          </a:r>
          <a:endParaRPr lang="en-US" dirty="0">
            <a:latin typeface="Neue Haas Grotesk Text Pro"/>
          </a:endParaRPr>
        </a:p>
      </dgm:t>
    </dgm:pt>
    <dgm:pt modelId="{1DA1FDC8-9DEE-42A5-9B40-B5205E305AA2}" type="parTrans" cxnId="{260DDDD7-2B1D-4305-83BD-D715A998BCAE}">
      <dgm:prSet/>
      <dgm:spPr/>
      <dgm:t>
        <a:bodyPr/>
        <a:lstStyle/>
        <a:p>
          <a:endParaRPr lang="en-US"/>
        </a:p>
      </dgm:t>
    </dgm:pt>
    <dgm:pt modelId="{0778DBA9-8309-43F5-AA54-A320C604BAB6}" type="sibTrans" cxnId="{260DDDD7-2B1D-4305-83BD-D715A998BCAE}">
      <dgm:prSet/>
      <dgm:spPr/>
      <dgm:t>
        <a:bodyPr/>
        <a:lstStyle/>
        <a:p>
          <a:endParaRPr lang="en-US"/>
        </a:p>
      </dgm:t>
    </dgm:pt>
    <dgm:pt modelId="{3A5063DA-556C-4D54-90F4-2ECFE9D66BAB}">
      <dgm:prSet/>
      <dgm:spPr/>
      <dgm:t>
        <a:bodyPr/>
        <a:lstStyle/>
        <a:p>
          <a:pPr>
            <a:defRPr cap="all"/>
          </a:pPr>
          <a:r>
            <a:rPr lang="en-GB" dirty="0">
              <a:latin typeface="Univers Condensed"/>
            </a:rPr>
            <a:t>Good for roles like </a:t>
          </a:r>
          <a:r>
            <a:rPr lang="en-GB" b="1" dirty="0">
              <a:latin typeface="Univers Condensed"/>
            </a:rPr>
            <a:t>Financial Analyst</a:t>
          </a:r>
          <a:r>
            <a:rPr lang="en-GB" dirty="0">
              <a:latin typeface="Univers Condensed"/>
            </a:rPr>
            <a:t> or remote team members.</a:t>
          </a:r>
          <a:endParaRPr lang="en-US" dirty="0">
            <a:latin typeface="Neue Haas Grotesk Text Pro"/>
          </a:endParaRPr>
        </a:p>
      </dgm:t>
    </dgm:pt>
    <dgm:pt modelId="{5A42C28F-577E-4FD5-A633-1E941F9F444A}" type="parTrans" cxnId="{ADFD8A5F-3106-4818-86CD-BB8FFB090331}">
      <dgm:prSet/>
      <dgm:spPr/>
      <dgm:t>
        <a:bodyPr/>
        <a:lstStyle/>
        <a:p>
          <a:endParaRPr lang="en-US"/>
        </a:p>
      </dgm:t>
    </dgm:pt>
    <dgm:pt modelId="{6F9FA036-27BA-4E2D-A654-E59C2FD767DB}" type="sibTrans" cxnId="{ADFD8A5F-3106-4818-86CD-BB8FFB090331}">
      <dgm:prSet/>
      <dgm:spPr/>
      <dgm:t>
        <a:bodyPr/>
        <a:lstStyle/>
        <a:p>
          <a:endParaRPr lang="en-US"/>
        </a:p>
      </dgm:t>
    </dgm:pt>
    <dgm:pt modelId="{8FED07FC-C574-495C-A569-C9794CB60CD7}">
      <dgm:prSet/>
      <dgm:spPr/>
      <dgm:t>
        <a:bodyPr/>
        <a:lstStyle/>
        <a:p>
          <a:pPr>
            <a:defRPr cap="all"/>
          </a:pPr>
          <a:r>
            <a:rPr lang="en-GB" dirty="0">
              <a:latin typeface="Univers Condensed"/>
            </a:rPr>
            <a:t>Saves time and money.</a:t>
          </a:r>
          <a:endParaRPr lang="en-US" dirty="0">
            <a:latin typeface="Univers Condensed"/>
          </a:endParaRPr>
        </a:p>
      </dgm:t>
    </dgm:pt>
    <dgm:pt modelId="{A09E8669-7FF7-4B9C-ABCF-73034403D03B}" type="parTrans" cxnId="{8B7D857F-B60C-48BD-A077-04C075BE7A85}">
      <dgm:prSet/>
      <dgm:spPr/>
      <dgm:t>
        <a:bodyPr/>
        <a:lstStyle/>
        <a:p>
          <a:endParaRPr lang="en-US"/>
        </a:p>
      </dgm:t>
    </dgm:pt>
    <dgm:pt modelId="{892476D2-E58D-4C2B-81C3-6F7B8222F729}" type="sibTrans" cxnId="{8B7D857F-B60C-48BD-A077-04C075BE7A85}">
      <dgm:prSet/>
      <dgm:spPr/>
      <dgm:t>
        <a:bodyPr/>
        <a:lstStyle/>
        <a:p>
          <a:endParaRPr lang="en-US"/>
        </a:p>
      </dgm:t>
    </dgm:pt>
    <dgm:pt modelId="{CD6A06A7-2C1A-4ED0-8575-9AB9825B5A8D}">
      <dgm:prSet/>
      <dgm:spPr/>
      <dgm:t>
        <a:bodyPr/>
        <a:lstStyle/>
        <a:p>
          <a:pPr>
            <a:defRPr cap="all"/>
          </a:pPr>
          <a:r>
            <a:rPr lang="en-GB" dirty="0">
              <a:latin typeface="Univers Condensed"/>
            </a:rPr>
            <a:t>Best for early interviews or remote jobs.</a:t>
          </a:r>
          <a:endParaRPr lang="en-US" dirty="0">
            <a:latin typeface="Univers Condensed"/>
          </a:endParaRPr>
        </a:p>
      </dgm:t>
    </dgm:pt>
    <dgm:pt modelId="{6A63C620-7AB9-42F9-A051-3C5F17DFB2A2}" type="parTrans" cxnId="{B09B35DE-3B8F-4529-91DC-067A9B893879}">
      <dgm:prSet/>
      <dgm:spPr/>
      <dgm:t>
        <a:bodyPr/>
        <a:lstStyle/>
        <a:p>
          <a:endParaRPr lang="en-US"/>
        </a:p>
      </dgm:t>
    </dgm:pt>
    <dgm:pt modelId="{F6D5A27B-EAB3-4E57-BAD6-884435608FB0}" type="sibTrans" cxnId="{B09B35DE-3B8F-4529-91DC-067A9B893879}">
      <dgm:prSet/>
      <dgm:spPr/>
      <dgm:t>
        <a:bodyPr/>
        <a:lstStyle/>
        <a:p>
          <a:endParaRPr lang="en-US"/>
        </a:p>
      </dgm:t>
    </dgm:pt>
    <dgm:pt modelId="{FBFFF961-C969-4C18-A783-6DFA79D02C06}" type="pres">
      <dgm:prSet presAssocID="{C443A3DA-65F7-458A-9C69-09D8A2F7CF7F}" presName="root" presStyleCnt="0">
        <dgm:presLayoutVars>
          <dgm:dir/>
          <dgm:resizeHandles val="exact"/>
        </dgm:presLayoutVars>
      </dgm:prSet>
      <dgm:spPr/>
    </dgm:pt>
    <dgm:pt modelId="{F0384453-C3D2-4475-82F5-45D19615AB25}" type="pres">
      <dgm:prSet presAssocID="{EB6E017E-C609-4503-A267-57091C08EBD6}" presName="compNode" presStyleCnt="0"/>
      <dgm:spPr/>
    </dgm:pt>
    <dgm:pt modelId="{66B715AB-4800-42A1-94B8-B4D31FF44A0E}" type="pres">
      <dgm:prSet presAssocID="{EB6E017E-C609-4503-A267-57091C08EBD6}" presName="iconBgRect" presStyleLbl="bgShp" presStyleIdx="0" presStyleCnt="8"/>
      <dgm:spPr/>
    </dgm:pt>
    <dgm:pt modelId="{FF0ED268-65E0-48FB-A9AB-99E65F3DE83B}" type="pres">
      <dgm:prSet presAssocID="{EB6E017E-C609-4503-A267-57091C08EBD6}"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unny Face with Solid Fill"/>
        </a:ext>
      </dgm:extLst>
    </dgm:pt>
    <dgm:pt modelId="{C4DB728A-5F45-48A9-A816-885EA0ECCDC8}" type="pres">
      <dgm:prSet presAssocID="{EB6E017E-C609-4503-A267-57091C08EBD6}" presName="spaceRect" presStyleCnt="0"/>
      <dgm:spPr/>
    </dgm:pt>
    <dgm:pt modelId="{C2AAF262-A750-49CA-A534-149309371DA3}" type="pres">
      <dgm:prSet presAssocID="{EB6E017E-C609-4503-A267-57091C08EBD6}" presName="textRect" presStyleLbl="revTx" presStyleIdx="0" presStyleCnt="8">
        <dgm:presLayoutVars>
          <dgm:chMax val="1"/>
          <dgm:chPref val="1"/>
        </dgm:presLayoutVars>
      </dgm:prSet>
      <dgm:spPr/>
    </dgm:pt>
    <dgm:pt modelId="{14591487-FCFD-44F6-A92D-9CECC4AE157F}" type="pres">
      <dgm:prSet presAssocID="{447D5342-CF2B-4DFD-A83F-06D1001EB31E}" presName="sibTrans" presStyleCnt="0"/>
      <dgm:spPr/>
    </dgm:pt>
    <dgm:pt modelId="{01C81B2E-1741-44CA-BF75-F1D66C87D586}" type="pres">
      <dgm:prSet presAssocID="{A22AEE47-35F2-4041-9409-B58093E4676B}" presName="compNode" presStyleCnt="0"/>
      <dgm:spPr/>
    </dgm:pt>
    <dgm:pt modelId="{8DA27296-850C-45CA-B674-52E25043A153}" type="pres">
      <dgm:prSet presAssocID="{A22AEE47-35F2-4041-9409-B58093E4676B}" presName="iconBgRect" presStyleLbl="bgShp" presStyleIdx="1" presStyleCnt="8"/>
      <dgm:spPr/>
    </dgm:pt>
    <dgm:pt modelId="{F179AC8A-00C6-4CE5-8D72-B04584B2A970}" type="pres">
      <dgm:prSet presAssocID="{A22AEE47-35F2-4041-9409-B58093E4676B}"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ierarchy"/>
        </a:ext>
      </dgm:extLst>
    </dgm:pt>
    <dgm:pt modelId="{D7CF230E-02BF-4A49-B981-D5A6B476DE0C}" type="pres">
      <dgm:prSet presAssocID="{A22AEE47-35F2-4041-9409-B58093E4676B}" presName="spaceRect" presStyleCnt="0"/>
      <dgm:spPr/>
    </dgm:pt>
    <dgm:pt modelId="{BD61417B-1F4B-4D3A-9498-4E87827139EF}" type="pres">
      <dgm:prSet presAssocID="{A22AEE47-35F2-4041-9409-B58093E4676B}" presName="textRect" presStyleLbl="revTx" presStyleIdx="1" presStyleCnt="8">
        <dgm:presLayoutVars>
          <dgm:chMax val="1"/>
          <dgm:chPref val="1"/>
        </dgm:presLayoutVars>
      </dgm:prSet>
      <dgm:spPr/>
    </dgm:pt>
    <dgm:pt modelId="{2C5E2C71-1D14-4E79-8AD9-68E08877F8C4}" type="pres">
      <dgm:prSet presAssocID="{1AAC8553-7F39-48DF-94D1-A4FC13932361}" presName="sibTrans" presStyleCnt="0"/>
      <dgm:spPr/>
    </dgm:pt>
    <dgm:pt modelId="{758C796C-1D1D-431C-8B3C-D31BC9666FC3}" type="pres">
      <dgm:prSet presAssocID="{6F238624-1BD3-49BA-B069-5500387E69B6}" presName="compNode" presStyleCnt="0"/>
      <dgm:spPr/>
    </dgm:pt>
    <dgm:pt modelId="{B1515BED-5BD2-47A0-894C-D5E5B1A1C4B6}" type="pres">
      <dgm:prSet presAssocID="{6F238624-1BD3-49BA-B069-5500387E69B6}" presName="iconBgRect" presStyleLbl="bgShp" presStyleIdx="2" presStyleCnt="8"/>
      <dgm:spPr/>
    </dgm:pt>
    <dgm:pt modelId="{9E8F910C-9BF9-45BB-B59F-CD3B8B6A6AA5}" type="pres">
      <dgm:prSet presAssocID="{6F238624-1BD3-49BA-B069-5500387E69B6}"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Open Hand"/>
        </a:ext>
      </dgm:extLst>
    </dgm:pt>
    <dgm:pt modelId="{88A99557-6DC2-4AD4-852E-ABFD5FDB6F29}" type="pres">
      <dgm:prSet presAssocID="{6F238624-1BD3-49BA-B069-5500387E69B6}" presName="spaceRect" presStyleCnt="0"/>
      <dgm:spPr/>
    </dgm:pt>
    <dgm:pt modelId="{B3FF3C22-E439-44B3-8513-23341D63509F}" type="pres">
      <dgm:prSet presAssocID="{6F238624-1BD3-49BA-B069-5500387E69B6}" presName="textRect" presStyleLbl="revTx" presStyleIdx="2" presStyleCnt="8">
        <dgm:presLayoutVars>
          <dgm:chMax val="1"/>
          <dgm:chPref val="1"/>
        </dgm:presLayoutVars>
      </dgm:prSet>
      <dgm:spPr/>
    </dgm:pt>
    <dgm:pt modelId="{196E1AEC-A3D9-47B3-803E-936E2145CB7C}" type="pres">
      <dgm:prSet presAssocID="{2CF4A98B-CF24-41A6-BB5C-773736296BF2}" presName="sibTrans" presStyleCnt="0"/>
      <dgm:spPr/>
    </dgm:pt>
    <dgm:pt modelId="{14943865-FE62-4C7F-B427-6662339894D5}" type="pres">
      <dgm:prSet presAssocID="{2555A176-93BD-4706-882F-C5C0A56F2580}" presName="compNode" presStyleCnt="0"/>
      <dgm:spPr/>
    </dgm:pt>
    <dgm:pt modelId="{AB7EB3FD-B6B5-4DD3-A139-49B37359F7FE}" type="pres">
      <dgm:prSet presAssocID="{2555A176-93BD-4706-882F-C5C0A56F2580}" presName="iconBgRect" presStyleLbl="bgShp" presStyleIdx="3" presStyleCnt="8"/>
      <dgm:spPr/>
    </dgm:pt>
    <dgm:pt modelId="{056F21AB-52A2-4A43-B3A6-BE987AD87ECD}" type="pres">
      <dgm:prSet presAssocID="{2555A176-93BD-4706-882F-C5C0A56F2580}"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Lecturer"/>
        </a:ext>
      </dgm:extLst>
    </dgm:pt>
    <dgm:pt modelId="{A9D856E3-4A88-4FCD-B12D-5696720958B3}" type="pres">
      <dgm:prSet presAssocID="{2555A176-93BD-4706-882F-C5C0A56F2580}" presName="spaceRect" presStyleCnt="0"/>
      <dgm:spPr/>
    </dgm:pt>
    <dgm:pt modelId="{86BF060F-00D4-4D9D-8A57-56D7A7224EAA}" type="pres">
      <dgm:prSet presAssocID="{2555A176-93BD-4706-882F-C5C0A56F2580}" presName="textRect" presStyleLbl="revTx" presStyleIdx="3" presStyleCnt="8">
        <dgm:presLayoutVars>
          <dgm:chMax val="1"/>
          <dgm:chPref val="1"/>
        </dgm:presLayoutVars>
      </dgm:prSet>
      <dgm:spPr/>
    </dgm:pt>
    <dgm:pt modelId="{37FCB0DF-F718-4A6C-AD23-022CEA46A230}" type="pres">
      <dgm:prSet presAssocID="{32953467-9570-4E55-8CED-79B1B553BB71}" presName="sibTrans" presStyleCnt="0"/>
      <dgm:spPr/>
    </dgm:pt>
    <dgm:pt modelId="{996F5692-62E4-4E06-BCC2-C19E2282B01D}" type="pres">
      <dgm:prSet presAssocID="{5E4BFD7A-430B-4240-8128-2C0C3A6D9F62}" presName="compNode" presStyleCnt="0"/>
      <dgm:spPr/>
    </dgm:pt>
    <dgm:pt modelId="{7E352A85-53FB-4447-A351-076E830EC662}" type="pres">
      <dgm:prSet presAssocID="{5E4BFD7A-430B-4240-8128-2C0C3A6D9F62}" presName="iconBgRect" presStyleLbl="bgShp" presStyleIdx="4" presStyleCnt="8"/>
      <dgm:spPr/>
    </dgm:pt>
    <dgm:pt modelId="{B36D6996-26CD-4011-9E11-1A8D01A24FCE}" type="pres">
      <dgm:prSet presAssocID="{5E4BFD7A-430B-4240-8128-2C0C3A6D9F62}"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hat"/>
        </a:ext>
      </dgm:extLst>
    </dgm:pt>
    <dgm:pt modelId="{1EC07444-EC02-4555-97A5-C81124171636}" type="pres">
      <dgm:prSet presAssocID="{5E4BFD7A-430B-4240-8128-2C0C3A6D9F62}" presName="spaceRect" presStyleCnt="0"/>
      <dgm:spPr/>
    </dgm:pt>
    <dgm:pt modelId="{568C4C80-8E0A-4521-BD2E-92969A6A54F6}" type="pres">
      <dgm:prSet presAssocID="{5E4BFD7A-430B-4240-8128-2C0C3A6D9F62}" presName="textRect" presStyleLbl="revTx" presStyleIdx="4" presStyleCnt="8">
        <dgm:presLayoutVars>
          <dgm:chMax val="1"/>
          <dgm:chPref val="1"/>
        </dgm:presLayoutVars>
      </dgm:prSet>
      <dgm:spPr/>
    </dgm:pt>
    <dgm:pt modelId="{28BA609A-2AA5-45E1-9C6F-C6410805D9DD}" type="pres">
      <dgm:prSet presAssocID="{0778DBA9-8309-43F5-AA54-A320C604BAB6}" presName="sibTrans" presStyleCnt="0"/>
      <dgm:spPr/>
    </dgm:pt>
    <dgm:pt modelId="{BE9B6863-46B0-443A-BB07-968D672CC63D}" type="pres">
      <dgm:prSet presAssocID="{3A5063DA-556C-4D54-90F4-2ECFE9D66BAB}" presName="compNode" presStyleCnt="0"/>
      <dgm:spPr/>
    </dgm:pt>
    <dgm:pt modelId="{D71676D6-2495-4471-BB6B-5654BE797303}" type="pres">
      <dgm:prSet presAssocID="{3A5063DA-556C-4D54-90F4-2ECFE9D66BAB}" presName="iconBgRect" presStyleLbl="bgShp" presStyleIdx="5" presStyleCnt="8"/>
      <dgm:spPr/>
    </dgm:pt>
    <dgm:pt modelId="{3A490FB0-CE51-4C31-B3DA-31A31D291CFE}" type="pres">
      <dgm:prSet presAssocID="{3A5063DA-556C-4D54-90F4-2ECFE9D66BAB}"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Users"/>
        </a:ext>
      </dgm:extLst>
    </dgm:pt>
    <dgm:pt modelId="{6AE0C8BD-AB2C-4099-A6A7-F0EFB4D1AEDF}" type="pres">
      <dgm:prSet presAssocID="{3A5063DA-556C-4D54-90F4-2ECFE9D66BAB}" presName="spaceRect" presStyleCnt="0"/>
      <dgm:spPr/>
    </dgm:pt>
    <dgm:pt modelId="{42D52ECD-3E91-4CBF-BBFA-2759F96D5CEB}" type="pres">
      <dgm:prSet presAssocID="{3A5063DA-556C-4D54-90F4-2ECFE9D66BAB}" presName="textRect" presStyleLbl="revTx" presStyleIdx="5" presStyleCnt="8">
        <dgm:presLayoutVars>
          <dgm:chMax val="1"/>
          <dgm:chPref val="1"/>
        </dgm:presLayoutVars>
      </dgm:prSet>
      <dgm:spPr/>
    </dgm:pt>
    <dgm:pt modelId="{A9EA79A2-0377-4835-B567-CE42799F78DE}" type="pres">
      <dgm:prSet presAssocID="{6F9FA036-27BA-4E2D-A654-E59C2FD767DB}" presName="sibTrans" presStyleCnt="0"/>
      <dgm:spPr/>
    </dgm:pt>
    <dgm:pt modelId="{5AD49E4E-F0AB-4C32-9297-A7AA2E45A95B}" type="pres">
      <dgm:prSet presAssocID="{8FED07FC-C574-495C-A569-C9794CB60CD7}" presName="compNode" presStyleCnt="0"/>
      <dgm:spPr/>
    </dgm:pt>
    <dgm:pt modelId="{C938E900-28EF-4887-A387-CC8E397F4C09}" type="pres">
      <dgm:prSet presAssocID="{8FED07FC-C574-495C-A569-C9794CB60CD7}" presName="iconBgRect" presStyleLbl="bgShp" presStyleIdx="6" presStyleCnt="8"/>
      <dgm:spPr/>
    </dgm:pt>
    <dgm:pt modelId="{F16B0ED1-5009-4924-9B92-705DC39E304D}" type="pres">
      <dgm:prSet presAssocID="{8FED07FC-C574-495C-A569-C9794CB60CD7}"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Piggy Bank"/>
        </a:ext>
      </dgm:extLst>
    </dgm:pt>
    <dgm:pt modelId="{BB35B14D-90A3-49A6-8E9D-CB4E2873672D}" type="pres">
      <dgm:prSet presAssocID="{8FED07FC-C574-495C-A569-C9794CB60CD7}" presName="spaceRect" presStyleCnt="0"/>
      <dgm:spPr/>
    </dgm:pt>
    <dgm:pt modelId="{F6F930F1-28CD-4CDA-B7A1-C8C65BDDABA6}" type="pres">
      <dgm:prSet presAssocID="{8FED07FC-C574-495C-A569-C9794CB60CD7}" presName="textRect" presStyleLbl="revTx" presStyleIdx="6" presStyleCnt="8">
        <dgm:presLayoutVars>
          <dgm:chMax val="1"/>
          <dgm:chPref val="1"/>
        </dgm:presLayoutVars>
      </dgm:prSet>
      <dgm:spPr/>
    </dgm:pt>
    <dgm:pt modelId="{FB92014F-E920-4B54-B599-28CE06F10D89}" type="pres">
      <dgm:prSet presAssocID="{892476D2-E58D-4C2B-81C3-6F7B8222F729}" presName="sibTrans" presStyleCnt="0"/>
      <dgm:spPr/>
    </dgm:pt>
    <dgm:pt modelId="{A55B0282-A3AA-4003-8F68-31038E96C91F}" type="pres">
      <dgm:prSet presAssocID="{CD6A06A7-2C1A-4ED0-8575-9AB9825B5A8D}" presName="compNode" presStyleCnt="0"/>
      <dgm:spPr/>
    </dgm:pt>
    <dgm:pt modelId="{353BF3E6-DF14-4F03-8342-0EF1B8FE00CF}" type="pres">
      <dgm:prSet presAssocID="{CD6A06A7-2C1A-4ED0-8575-9AB9825B5A8D}" presName="iconBgRect" presStyleLbl="bgShp" presStyleIdx="7" presStyleCnt="8"/>
      <dgm:spPr/>
    </dgm:pt>
    <dgm:pt modelId="{479002A4-526E-4C64-A7A1-080D128707ED}" type="pres">
      <dgm:prSet presAssocID="{CD6A06A7-2C1A-4ED0-8575-9AB9825B5A8D}"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a:noFill/>
        </a:ln>
      </dgm:spPr>
      <dgm:extLst>
        <a:ext uri="{E40237B7-FDA0-4F09-8148-C483321AD2D9}">
          <dgm14:cNvPr xmlns:dgm14="http://schemas.microsoft.com/office/drawing/2010/diagram" id="0" name="" descr="Remote control"/>
        </a:ext>
      </dgm:extLst>
    </dgm:pt>
    <dgm:pt modelId="{1E85AAD4-9FD1-4C65-A6DF-F0DCB0983BC1}" type="pres">
      <dgm:prSet presAssocID="{CD6A06A7-2C1A-4ED0-8575-9AB9825B5A8D}" presName="spaceRect" presStyleCnt="0"/>
      <dgm:spPr/>
    </dgm:pt>
    <dgm:pt modelId="{ABE32007-ADC4-43C6-8347-EB91A5820ADC}" type="pres">
      <dgm:prSet presAssocID="{CD6A06A7-2C1A-4ED0-8575-9AB9825B5A8D}" presName="textRect" presStyleLbl="revTx" presStyleIdx="7" presStyleCnt="8">
        <dgm:presLayoutVars>
          <dgm:chMax val="1"/>
          <dgm:chPref val="1"/>
        </dgm:presLayoutVars>
      </dgm:prSet>
      <dgm:spPr/>
    </dgm:pt>
  </dgm:ptLst>
  <dgm:cxnLst>
    <dgm:cxn modelId="{06DABF22-685D-4650-BBE2-DF41F432B7D6}" type="presOf" srcId="{3A5063DA-556C-4D54-90F4-2ECFE9D66BAB}" destId="{42D52ECD-3E91-4CBF-BBFA-2759F96D5CEB}" srcOrd="0" destOrd="0" presId="urn:microsoft.com/office/officeart/2018/5/layout/IconCircleLabelList"/>
    <dgm:cxn modelId="{A5E8FE22-F07F-4A0C-9CAE-E1462D07DA9E}" type="presOf" srcId="{EB6E017E-C609-4503-A267-57091C08EBD6}" destId="{C2AAF262-A750-49CA-A534-149309371DA3}" srcOrd="0" destOrd="0" presId="urn:microsoft.com/office/officeart/2018/5/layout/IconCircleLabelList"/>
    <dgm:cxn modelId="{ADFD8A5F-3106-4818-86CD-BB8FFB090331}" srcId="{C443A3DA-65F7-458A-9C69-09D8A2F7CF7F}" destId="{3A5063DA-556C-4D54-90F4-2ECFE9D66BAB}" srcOrd="5" destOrd="0" parTransId="{5A42C28F-577E-4FD5-A633-1E941F9F444A}" sibTransId="{6F9FA036-27BA-4E2D-A654-E59C2FD767DB}"/>
    <dgm:cxn modelId="{44C16048-CB85-4F35-A327-793DC59618A2}" type="presOf" srcId="{5E4BFD7A-430B-4240-8128-2C0C3A6D9F62}" destId="{568C4C80-8E0A-4521-BD2E-92969A6A54F6}" srcOrd="0" destOrd="0" presId="urn:microsoft.com/office/officeart/2018/5/layout/IconCircleLabelList"/>
    <dgm:cxn modelId="{0228D348-8265-446A-884C-578DD974CDE1}" srcId="{C443A3DA-65F7-458A-9C69-09D8A2F7CF7F}" destId="{A22AEE47-35F2-4041-9409-B58093E4676B}" srcOrd="1" destOrd="0" parTransId="{54D2D3A9-7362-4D23-880C-B237099E284D}" sibTransId="{1AAC8553-7F39-48DF-94D1-A4FC13932361}"/>
    <dgm:cxn modelId="{DEB7A86B-C0F5-4A4C-91B1-60A5E634033C}" type="presOf" srcId="{C443A3DA-65F7-458A-9C69-09D8A2F7CF7F}" destId="{FBFFF961-C969-4C18-A783-6DFA79D02C06}" srcOrd="0" destOrd="0" presId="urn:microsoft.com/office/officeart/2018/5/layout/IconCircleLabelList"/>
    <dgm:cxn modelId="{5A56A26F-102A-4A63-9164-5B54662F77D6}" type="presOf" srcId="{A22AEE47-35F2-4041-9409-B58093E4676B}" destId="{BD61417B-1F4B-4D3A-9498-4E87827139EF}" srcOrd="0" destOrd="0" presId="urn:microsoft.com/office/officeart/2018/5/layout/IconCircleLabelList"/>
    <dgm:cxn modelId="{0C5DAB51-8DC7-43A4-8F12-DD0715D2B4B0}" srcId="{C443A3DA-65F7-458A-9C69-09D8A2F7CF7F}" destId="{2555A176-93BD-4706-882F-C5C0A56F2580}" srcOrd="3" destOrd="0" parTransId="{CA70BADE-B123-418A-A4D1-1710E483EA15}" sibTransId="{32953467-9570-4E55-8CED-79B1B553BB71}"/>
    <dgm:cxn modelId="{5BD3CB7B-D5B8-497A-B6B3-9833D9B8D434}" srcId="{C443A3DA-65F7-458A-9C69-09D8A2F7CF7F}" destId="{EB6E017E-C609-4503-A267-57091C08EBD6}" srcOrd="0" destOrd="0" parTransId="{EB405C76-FC58-48E2-B860-8DEC3D0B655E}" sibTransId="{447D5342-CF2B-4DFD-A83F-06D1001EB31E}"/>
    <dgm:cxn modelId="{8B7D857F-B60C-48BD-A077-04C075BE7A85}" srcId="{C443A3DA-65F7-458A-9C69-09D8A2F7CF7F}" destId="{8FED07FC-C574-495C-A569-C9794CB60CD7}" srcOrd="6" destOrd="0" parTransId="{A09E8669-7FF7-4B9C-ABCF-73034403D03B}" sibTransId="{892476D2-E58D-4C2B-81C3-6F7B8222F729}"/>
    <dgm:cxn modelId="{3DBF3882-2DA1-4FAD-A0FA-3C35525158DC}" type="presOf" srcId="{2555A176-93BD-4706-882F-C5C0A56F2580}" destId="{86BF060F-00D4-4D9D-8A57-56D7A7224EAA}" srcOrd="0" destOrd="0" presId="urn:microsoft.com/office/officeart/2018/5/layout/IconCircleLabelList"/>
    <dgm:cxn modelId="{78A0B584-0AA5-4D72-B3E9-E5C8B75D5C92}" srcId="{C443A3DA-65F7-458A-9C69-09D8A2F7CF7F}" destId="{6F238624-1BD3-49BA-B069-5500387E69B6}" srcOrd="2" destOrd="0" parTransId="{A92E36DE-8F01-473A-AFCD-660730089448}" sibTransId="{2CF4A98B-CF24-41A6-BB5C-773736296BF2}"/>
    <dgm:cxn modelId="{24004AC1-1536-4FE5-9B80-E5521B94174E}" type="presOf" srcId="{8FED07FC-C574-495C-A569-C9794CB60CD7}" destId="{F6F930F1-28CD-4CDA-B7A1-C8C65BDDABA6}" srcOrd="0" destOrd="0" presId="urn:microsoft.com/office/officeart/2018/5/layout/IconCircleLabelList"/>
    <dgm:cxn modelId="{260DDDD7-2B1D-4305-83BD-D715A998BCAE}" srcId="{C443A3DA-65F7-458A-9C69-09D8A2F7CF7F}" destId="{5E4BFD7A-430B-4240-8128-2C0C3A6D9F62}" srcOrd="4" destOrd="0" parTransId="{1DA1FDC8-9DEE-42A5-9B40-B5205E305AA2}" sibTransId="{0778DBA9-8309-43F5-AA54-A320C604BAB6}"/>
    <dgm:cxn modelId="{6F8408D8-4760-4152-BAE0-0900329C40EA}" type="presOf" srcId="{6F238624-1BD3-49BA-B069-5500387E69B6}" destId="{B3FF3C22-E439-44B3-8513-23341D63509F}" srcOrd="0" destOrd="0" presId="urn:microsoft.com/office/officeart/2018/5/layout/IconCircleLabelList"/>
    <dgm:cxn modelId="{B09B35DE-3B8F-4529-91DC-067A9B893879}" srcId="{C443A3DA-65F7-458A-9C69-09D8A2F7CF7F}" destId="{CD6A06A7-2C1A-4ED0-8575-9AB9825B5A8D}" srcOrd="7" destOrd="0" parTransId="{6A63C620-7AB9-42F9-A051-3C5F17DFB2A2}" sibTransId="{F6D5A27B-EAB3-4E57-BAD6-884435608FB0}"/>
    <dgm:cxn modelId="{788DDEE2-D5F9-4273-8777-FB04CDAFEA69}" type="presOf" srcId="{CD6A06A7-2C1A-4ED0-8575-9AB9825B5A8D}" destId="{ABE32007-ADC4-43C6-8347-EB91A5820ADC}" srcOrd="0" destOrd="0" presId="urn:microsoft.com/office/officeart/2018/5/layout/IconCircleLabelList"/>
    <dgm:cxn modelId="{DBD5CAA9-434E-4FBA-9D71-0B4558E1E5AD}" type="presParOf" srcId="{FBFFF961-C969-4C18-A783-6DFA79D02C06}" destId="{F0384453-C3D2-4475-82F5-45D19615AB25}" srcOrd="0" destOrd="0" presId="urn:microsoft.com/office/officeart/2018/5/layout/IconCircleLabelList"/>
    <dgm:cxn modelId="{CD5D0E87-7E3E-43B1-A056-72831B544821}" type="presParOf" srcId="{F0384453-C3D2-4475-82F5-45D19615AB25}" destId="{66B715AB-4800-42A1-94B8-B4D31FF44A0E}" srcOrd="0" destOrd="0" presId="urn:microsoft.com/office/officeart/2018/5/layout/IconCircleLabelList"/>
    <dgm:cxn modelId="{EA67BE52-50F1-4E68-9957-AD7F49415028}" type="presParOf" srcId="{F0384453-C3D2-4475-82F5-45D19615AB25}" destId="{FF0ED268-65E0-48FB-A9AB-99E65F3DE83B}" srcOrd="1" destOrd="0" presId="urn:microsoft.com/office/officeart/2018/5/layout/IconCircleLabelList"/>
    <dgm:cxn modelId="{75F27848-BBD4-426A-982B-146B77D797D8}" type="presParOf" srcId="{F0384453-C3D2-4475-82F5-45D19615AB25}" destId="{C4DB728A-5F45-48A9-A816-885EA0ECCDC8}" srcOrd="2" destOrd="0" presId="urn:microsoft.com/office/officeart/2018/5/layout/IconCircleLabelList"/>
    <dgm:cxn modelId="{AFEADF8D-C9DA-4188-A07F-137CF8016C64}" type="presParOf" srcId="{F0384453-C3D2-4475-82F5-45D19615AB25}" destId="{C2AAF262-A750-49CA-A534-149309371DA3}" srcOrd="3" destOrd="0" presId="urn:microsoft.com/office/officeart/2018/5/layout/IconCircleLabelList"/>
    <dgm:cxn modelId="{F88E4C60-52CC-43D7-9D33-356108CC7EB7}" type="presParOf" srcId="{FBFFF961-C969-4C18-A783-6DFA79D02C06}" destId="{14591487-FCFD-44F6-A92D-9CECC4AE157F}" srcOrd="1" destOrd="0" presId="urn:microsoft.com/office/officeart/2018/5/layout/IconCircleLabelList"/>
    <dgm:cxn modelId="{6E9B5CA2-230C-41F9-8521-6328C6502E6E}" type="presParOf" srcId="{FBFFF961-C969-4C18-A783-6DFA79D02C06}" destId="{01C81B2E-1741-44CA-BF75-F1D66C87D586}" srcOrd="2" destOrd="0" presId="urn:microsoft.com/office/officeart/2018/5/layout/IconCircleLabelList"/>
    <dgm:cxn modelId="{C265B224-C13E-40EC-9B11-20029D7BCA93}" type="presParOf" srcId="{01C81B2E-1741-44CA-BF75-F1D66C87D586}" destId="{8DA27296-850C-45CA-B674-52E25043A153}" srcOrd="0" destOrd="0" presId="urn:microsoft.com/office/officeart/2018/5/layout/IconCircleLabelList"/>
    <dgm:cxn modelId="{F504054B-4B98-4412-9F57-72D281A2ACF0}" type="presParOf" srcId="{01C81B2E-1741-44CA-BF75-F1D66C87D586}" destId="{F179AC8A-00C6-4CE5-8D72-B04584B2A970}" srcOrd="1" destOrd="0" presId="urn:microsoft.com/office/officeart/2018/5/layout/IconCircleLabelList"/>
    <dgm:cxn modelId="{AE3159A0-E1ED-4D5E-A880-226DD51BACB5}" type="presParOf" srcId="{01C81B2E-1741-44CA-BF75-F1D66C87D586}" destId="{D7CF230E-02BF-4A49-B981-D5A6B476DE0C}" srcOrd="2" destOrd="0" presId="urn:microsoft.com/office/officeart/2018/5/layout/IconCircleLabelList"/>
    <dgm:cxn modelId="{424C2D15-D7F3-4B35-A2FA-17EB48B9003D}" type="presParOf" srcId="{01C81B2E-1741-44CA-BF75-F1D66C87D586}" destId="{BD61417B-1F4B-4D3A-9498-4E87827139EF}" srcOrd="3" destOrd="0" presId="urn:microsoft.com/office/officeart/2018/5/layout/IconCircleLabelList"/>
    <dgm:cxn modelId="{A9C0B71E-8DE6-482E-8332-2040D04F3F0C}" type="presParOf" srcId="{FBFFF961-C969-4C18-A783-6DFA79D02C06}" destId="{2C5E2C71-1D14-4E79-8AD9-68E08877F8C4}" srcOrd="3" destOrd="0" presId="urn:microsoft.com/office/officeart/2018/5/layout/IconCircleLabelList"/>
    <dgm:cxn modelId="{FAE0D6DA-24AE-41A2-94BE-218EEEA40C6C}" type="presParOf" srcId="{FBFFF961-C969-4C18-A783-6DFA79D02C06}" destId="{758C796C-1D1D-431C-8B3C-D31BC9666FC3}" srcOrd="4" destOrd="0" presId="urn:microsoft.com/office/officeart/2018/5/layout/IconCircleLabelList"/>
    <dgm:cxn modelId="{6391B080-B559-47C0-9C4C-8CC824D0776B}" type="presParOf" srcId="{758C796C-1D1D-431C-8B3C-D31BC9666FC3}" destId="{B1515BED-5BD2-47A0-894C-D5E5B1A1C4B6}" srcOrd="0" destOrd="0" presId="urn:microsoft.com/office/officeart/2018/5/layout/IconCircleLabelList"/>
    <dgm:cxn modelId="{97C62EB7-F2D5-4C3B-A57D-578262FDAE11}" type="presParOf" srcId="{758C796C-1D1D-431C-8B3C-D31BC9666FC3}" destId="{9E8F910C-9BF9-45BB-B59F-CD3B8B6A6AA5}" srcOrd="1" destOrd="0" presId="urn:microsoft.com/office/officeart/2018/5/layout/IconCircleLabelList"/>
    <dgm:cxn modelId="{58BC6B61-0482-4D1E-8602-0A0692E72E7C}" type="presParOf" srcId="{758C796C-1D1D-431C-8B3C-D31BC9666FC3}" destId="{88A99557-6DC2-4AD4-852E-ABFD5FDB6F29}" srcOrd="2" destOrd="0" presId="urn:microsoft.com/office/officeart/2018/5/layout/IconCircleLabelList"/>
    <dgm:cxn modelId="{0A17E462-C36E-434F-81B8-256CDF782DAF}" type="presParOf" srcId="{758C796C-1D1D-431C-8B3C-D31BC9666FC3}" destId="{B3FF3C22-E439-44B3-8513-23341D63509F}" srcOrd="3" destOrd="0" presId="urn:microsoft.com/office/officeart/2018/5/layout/IconCircleLabelList"/>
    <dgm:cxn modelId="{20C015B0-3DB4-428F-B80C-E7765C5F6826}" type="presParOf" srcId="{FBFFF961-C969-4C18-A783-6DFA79D02C06}" destId="{196E1AEC-A3D9-47B3-803E-936E2145CB7C}" srcOrd="5" destOrd="0" presId="urn:microsoft.com/office/officeart/2018/5/layout/IconCircleLabelList"/>
    <dgm:cxn modelId="{0A9DA77D-308B-40C5-9E6A-92A78227C86D}" type="presParOf" srcId="{FBFFF961-C969-4C18-A783-6DFA79D02C06}" destId="{14943865-FE62-4C7F-B427-6662339894D5}" srcOrd="6" destOrd="0" presId="urn:microsoft.com/office/officeart/2018/5/layout/IconCircleLabelList"/>
    <dgm:cxn modelId="{F99C5DCF-B978-4C74-A8DB-0D07A1391761}" type="presParOf" srcId="{14943865-FE62-4C7F-B427-6662339894D5}" destId="{AB7EB3FD-B6B5-4DD3-A139-49B37359F7FE}" srcOrd="0" destOrd="0" presId="urn:microsoft.com/office/officeart/2018/5/layout/IconCircleLabelList"/>
    <dgm:cxn modelId="{C477DD6A-0DE2-4700-ADB2-271569525E3E}" type="presParOf" srcId="{14943865-FE62-4C7F-B427-6662339894D5}" destId="{056F21AB-52A2-4A43-B3A6-BE987AD87ECD}" srcOrd="1" destOrd="0" presId="urn:microsoft.com/office/officeart/2018/5/layout/IconCircleLabelList"/>
    <dgm:cxn modelId="{A2B1EFCE-4FA5-4C93-8CE9-BEAC7214457A}" type="presParOf" srcId="{14943865-FE62-4C7F-B427-6662339894D5}" destId="{A9D856E3-4A88-4FCD-B12D-5696720958B3}" srcOrd="2" destOrd="0" presId="urn:microsoft.com/office/officeart/2018/5/layout/IconCircleLabelList"/>
    <dgm:cxn modelId="{7578A98B-1E2D-4BF7-BABA-2C097CA5F782}" type="presParOf" srcId="{14943865-FE62-4C7F-B427-6662339894D5}" destId="{86BF060F-00D4-4D9D-8A57-56D7A7224EAA}" srcOrd="3" destOrd="0" presId="urn:microsoft.com/office/officeart/2018/5/layout/IconCircleLabelList"/>
    <dgm:cxn modelId="{19434E4E-A67A-44B8-8A76-5554ED027D8D}" type="presParOf" srcId="{FBFFF961-C969-4C18-A783-6DFA79D02C06}" destId="{37FCB0DF-F718-4A6C-AD23-022CEA46A230}" srcOrd="7" destOrd="0" presId="urn:microsoft.com/office/officeart/2018/5/layout/IconCircleLabelList"/>
    <dgm:cxn modelId="{E23662AA-9A3D-4245-902E-DA921A372D23}" type="presParOf" srcId="{FBFFF961-C969-4C18-A783-6DFA79D02C06}" destId="{996F5692-62E4-4E06-BCC2-C19E2282B01D}" srcOrd="8" destOrd="0" presId="urn:microsoft.com/office/officeart/2018/5/layout/IconCircleLabelList"/>
    <dgm:cxn modelId="{2A6D750E-8491-4321-9EFB-5C8291F2D4BB}" type="presParOf" srcId="{996F5692-62E4-4E06-BCC2-C19E2282B01D}" destId="{7E352A85-53FB-4447-A351-076E830EC662}" srcOrd="0" destOrd="0" presId="urn:microsoft.com/office/officeart/2018/5/layout/IconCircleLabelList"/>
    <dgm:cxn modelId="{6CD60886-67E1-4E34-9A36-9BA527E96245}" type="presParOf" srcId="{996F5692-62E4-4E06-BCC2-C19E2282B01D}" destId="{B36D6996-26CD-4011-9E11-1A8D01A24FCE}" srcOrd="1" destOrd="0" presId="urn:microsoft.com/office/officeart/2018/5/layout/IconCircleLabelList"/>
    <dgm:cxn modelId="{1C2A9E00-4F98-44B5-B302-F4996609C252}" type="presParOf" srcId="{996F5692-62E4-4E06-BCC2-C19E2282B01D}" destId="{1EC07444-EC02-4555-97A5-C81124171636}" srcOrd="2" destOrd="0" presId="urn:microsoft.com/office/officeart/2018/5/layout/IconCircleLabelList"/>
    <dgm:cxn modelId="{A5AA2655-B418-4243-924B-039D8958CD65}" type="presParOf" srcId="{996F5692-62E4-4E06-BCC2-C19E2282B01D}" destId="{568C4C80-8E0A-4521-BD2E-92969A6A54F6}" srcOrd="3" destOrd="0" presId="urn:microsoft.com/office/officeart/2018/5/layout/IconCircleLabelList"/>
    <dgm:cxn modelId="{69FEA476-16C6-4593-86D8-ADCC53810B95}" type="presParOf" srcId="{FBFFF961-C969-4C18-A783-6DFA79D02C06}" destId="{28BA609A-2AA5-45E1-9C6F-C6410805D9DD}" srcOrd="9" destOrd="0" presId="urn:microsoft.com/office/officeart/2018/5/layout/IconCircleLabelList"/>
    <dgm:cxn modelId="{212EC4DE-79D1-4B79-84FF-21B72D4064E5}" type="presParOf" srcId="{FBFFF961-C969-4C18-A783-6DFA79D02C06}" destId="{BE9B6863-46B0-443A-BB07-968D672CC63D}" srcOrd="10" destOrd="0" presId="urn:microsoft.com/office/officeart/2018/5/layout/IconCircleLabelList"/>
    <dgm:cxn modelId="{BDD4819B-7C8B-48E3-B72E-8E76A665FF71}" type="presParOf" srcId="{BE9B6863-46B0-443A-BB07-968D672CC63D}" destId="{D71676D6-2495-4471-BB6B-5654BE797303}" srcOrd="0" destOrd="0" presId="urn:microsoft.com/office/officeart/2018/5/layout/IconCircleLabelList"/>
    <dgm:cxn modelId="{9831ABE3-33C9-4EF9-8B62-6829C009B777}" type="presParOf" srcId="{BE9B6863-46B0-443A-BB07-968D672CC63D}" destId="{3A490FB0-CE51-4C31-B3DA-31A31D291CFE}" srcOrd="1" destOrd="0" presId="urn:microsoft.com/office/officeart/2018/5/layout/IconCircleLabelList"/>
    <dgm:cxn modelId="{BA9AB077-1AD9-414D-A0AD-3604A0F3B6E2}" type="presParOf" srcId="{BE9B6863-46B0-443A-BB07-968D672CC63D}" destId="{6AE0C8BD-AB2C-4099-A6A7-F0EFB4D1AEDF}" srcOrd="2" destOrd="0" presId="urn:microsoft.com/office/officeart/2018/5/layout/IconCircleLabelList"/>
    <dgm:cxn modelId="{9F21BD43-F8A2-4E97-8F71-FC60F6B22177}" type="presParOf" srcId="{BE9B6863-46B0-443A-BB07-968D672CC63D}" destId="{42D52ECD-3E91-4CBF-BBFA-2759F96D5CEB}" srcOrd="3" destOrd="0" presId="urn:microsoft.com/office/officeart/2018/5/layout/IconCircleLabelList"/>
    <dgm:cxn modelId="{0924044A-88D1-4690-85CE-71A11BF9ED28}" type="presParOf" srcId="{FBFFF961-C969-4C18-A783-6DFA79D02C06}" destId="{A9EA79A2-0377-4835-B567-CE42799F78DE}" srcOrd="11" destOrd="0" presId="urn:microsoft.com/office/officeart/2018/5/layout/IconCircleLabelList"/>
    <dgm:cxn modelId="{209D0E90-E74D-4062-B2A7-8E1543092580}" type="presParOf" srcId="{FBFFF961-C969-4C18-A783-6DFA79D02C06}" destId="{5AD49E4E-F0AB-4C32-9297-A7AA2E45A95B}" srcOrd="12" destOrd="0" presId="urn:microsoft.com/office/officeart/2018/5/layout/IconCircleLabelList"/>
    <dgm:cxn modelId="{979B6DC6-5147-41EA-BB7E-6A580AF3F6DA}" type="presParOf" srcId="{5AD49E4E-F0AB-4C32-9297-A7AA2E45A95B}" destId="{C938E900-28EF-4887-A387-CC8E397F4C09}" srcOrd="0" destOrd="0" presId="urn:microsoft.com/office/officeart/2018/5/layout/IconCircleLabelList"/>
    <dgm:cxn modelId="{0685C35A-A2B8-49E8-BA2D-1C607667D9BF}" type="presParOf" srcId="{5AD49E4E-F0AB-4C32-9297-A7AA2E45A95B}" destId="{F16B0ED1-5009-4924-9B92-705DC39E304D}" srcOrd="1" destOrd="0" presId="urn:microsoft.com/office/officeart/2018/5/layout/IconCircleLabelList"/>
    <dgm:cxn modelId="{CAC0F14C-D656-46ED-BDE5-3F2EB9398E6A}" type="presParOf" srcId="{5AD49E4E-F0AB-4C32-9297-A7AA2E45A95B}" destId="{BB35B14D-90A3-49A6-8E9D-CB4E2873672D}" srcOrd="2" destOrd="0" presId="urn:microsoft.com/office/officeart/2018/5/layout/IconCircleLabelList"/>
    <dgm:cxn modelId="{B308F78F-5E5B-4161-99A1-EB81647EFA6F}" type="presParOf" srcId="{5AD49E4E-F0AB-4C32-9297-A7AA2E45A95B}" destId="{F6F930F1-28CD-4CDA-B7A1-C8C65BDDABA6}" srcOrd="3" destOrd="0" presId="urn:microsoft.com/office/officeart/2018/5/layout/IconCircleLabelList"/>
    <dgm:cxn modelId="{24B1C417-AA3F-4986-B50F-28B38EA06096}" type="presParOf" srcId="{FBFFF961-C969-4C18-A783-6DFA79D02C06}" destId="{FB92014F-E920-4B54-B599-28CE06F10D89}" srcOrd="13" destOrd="0" presId="urn:microsoft.com/office/officeart/2018/5/layout/IconCircleLabelList"/>
    <dgm:cxn modelId="{F2D08DEC-0F26-4244-9764-4CADCE10CE2E}" type="presParOf" srcId="{FBFFF961-C969-4C18-A783-6DFA79D02C06}" destId="{A55B0282-A3AA-4003-8F68-31038E96C91F}" srcOrd="14" destOrd="0" presId="urn:microsoft.com/office/officeart/2018/5/layout/IconCircleLabelList"/>
    <dgm:cxn modelId="{433BA964-5659-49AA-B1B4-2FC75D265624}" type="presParOf" srcId="{A55B0282-A3AA-4003-8F68-31038E96C91F}" destId="{353BF3E6-DF14-4F03-8342-0EF1B8FE00CF}" srcOrd="0" destOrd="0" presId="urn:microsoft.com/office/officeart/2018/5/layout/IconCircleLabelList"/>
    <dgm:cxn modelId="{3E7E6281-E239-4C19-91BB-4AD24CBA3974}" type="presParOf" srcId="{A55B0282-A3AA-4003-8F68-31038E96C91F}" destId="{479002A4-526E-4C64-A7A1-080D128707ED}" srcOrd="1" destOrd="0" presId="urn:microsoft.com/office/officeart/2018/5/layout/IconCircleLabelList"/>
    <dgm:cxn modelId="{E5F385A4-12CB-4CB7-959D-6BF51CC7DE97}" type="presParOf" srcId="{A55B0282-A3AA-4003-8F68-31038E96C91F}" destId="{1E85AAD4-9FD1-4C65-A6DF-F0DCB0983BC1}" srcOrd="2" destOrd="0" presId="urn:microsoft.com/office/officeart/2018/5/layout/IconCircleLabelList"/>
    <dgm:cxn modelId="{71107C17-EE56-4847-949F-DA030243DD9C}" type="presParOf" srcId="{A55B0282-A3AA-4003-8F68-31038E96C91F}" destId="{ABE32007-ADC4-43C6-8347-EB91A5820ADC}"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BA8714-F8C4-44FC-A371-2BCB5DCA976E}">
      <dsp:nvSpPr>
        <dsp:cNvPr id="0" name=""/>
        <dsp:cNvSpPr/>
      </dsp:nvSpPr>
      <dsp:spPr>
        <a:xfrm>
          <a:off x="666724" y="196068"/>
          <a:ext cx="2024437" cy="202443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6E2B4DD-9D44-452F-94E4-A4CD630794C1}">
      <dsp:nvSpPr>
        <dsp:cNvPr id="0" name=""/>
        <dsp:cNvSpPr/>
      </dsp:nvSpPr>
      <dsp:spPr>
        <a:xfrm>
          <a:off x="1098162" y="627506"/>
          <a:ext cx="1161562" cy="11615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BDE7B77-6D32-4BA1-91E5-0F19F43D5973}">
      <dsp:nvSpPr>
        <dsp:cNvPr id="0" name=""/>
        <dsp:cNvSpPr/>
      </dsp:nvSpPr>
      <dsp:spPr>
        <a:xfrm>
          <a:off x="19568" y="2851069"/>
          <a:ext cx="33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55700">
            <a:lnSpc>
              <a:spcPct val="90000"/>
            </a:lnSpc>
            <a:spcBef>
              <a:spcPct val="0"/>
            </a:spcBef>
            <a:spcAft>
              <a:spcPct val="35000"/>
            </a:spcAft>
            <a:buNone/>
            <a:defRPr cap="all"/>
          </a:pPr>
          <a:r>
            <a:rPr lang="en-GB" sz="2600" kern="1200"/>
            <a:t>1 Telephone Interview</a:t>
          </a:r>
          <a:endParaRPr lang="en-US" sz="2600" kern="1200"/>
        </a:p>
      </dsp:txBody>
      <dsp:txXfrm>
        <a:off x="19568" y="2851069"/>
        <a:ext cx="3318750" cy="720000"/>
      </dsp:txXfrm>
    </dsp:sp>
    <dsp:sp modelId="{48E28216-42F8-451B-8D3F-7DE749888A3D}">
      <dsp:nvSpPr>
        <dsp:cNvPr id="0" name=""/>
        <dsp:cNvSpPr/>
      </dsp:nvSpPr>
      <dsp:spPr>
        <a:xfrm>
          <a:off x="4566256" y="196068"/>
          <a:ext cx="2024437" cy="202443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71AA34-0A9D-4639-92AB-50DA2F1B9067}">
      <dsp:nvSpPr>
        <dsp:cNvPr id="0" name=""/>
        <dsp:cNvSpPr/>
      </dsp:nvSpPr>
      <dsp:spPr>
        <a:xfrm>
          <a:off x="4997693" y="627506"/>
          <a:ext cx="1161562" cy="11615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827B40E-2198-45A2-99E5-6B187396111C}">
      <dsp:nvSpPr>
        <dsp:cNvPr id="0" name=""/>
        <dsp:cNvSpPr/>
      </dsp:nvSpPr>
      <dsp:spPr>
        <a:xfrm>
          <a:off x="3919100" y="2851069"/>
          <a:ext cx="33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55700">
            <a:lnSpc>
              <a:spcPct val="90000"/>
            </a:lnSpc>
            <a:spcBef>
              <a:spcPct val="0"/>
            </a:spcBef>
            <a:spcAft>
              <a:spcPct val="35000"/>
            </a:spcAft>
            <a:buNone/>
            <a:defRPr cap="all"/>
          </a:pPr>
          <a:r>
            <a:rPr lang="en-GB" sz="2600" kern="1200"/>
            <a:t>2 Video Interview</a:t>
          </a:r>
          <a:endParaRPr lang="en-US" sz="2600" kern="1200"/>
        </a:p>
      </dsp:txBody>
      <dsp:txXfrm>
        <a:off x="3919100" y="2851069"/>
        <a:ext cx="3318750" cy="720000"/>
      </dsp:txXfrm>
    </dsp:sp>
    <dsp:sp modelId="{A13F2AC8-6E8C-480B-BEA2-D01036F677CF}">
      <dsp:nvSpPr>
        <dsp:cNvPr id="0" name=""/>
        <dsp:cNvSpPr/>
      </dsp:nvSpPr>
      <dsp:spPr>
        <a:xfrm>
          <a:off x="8465787" y="196068"/>
          <a:ext cx="2024437" cy="202443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B2BC09D-6EB2-417E-94EC-41626336CE1E}">
      <dsp:nvSpPr>
        <dsp:cNvPr id="0" name=""/>
        <dsp:cNvSpPr/>
      </dsp:nvSpPr>
      <dsp:spPr>
        <a:xfrm>
          <a:off x="8897225" y="627506"/>
          <a:ext cx="1161562" cy="116156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A37E34C-75D0-4B85-AA50-FA0464572925}">
      <dsp:nvSpPr>
        <dsp:cNvPr id="0" name=""/>
        <dsp:cNvSpPr/>
      </dsp:nvSpPr>
      <dsp:spPr>
        <a:xfrm>
          <a:off x="7818631" y="2851069"/>
          <a:ext cx="33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55700">
            <a:lnSpc>
              <a:spcPct val="90000"/>
            </a:lnSpc>
            <a:spcBef>
              <a:spcPct val="0"/>
            </a:spcBef>
            <a:spcAft>
              <a:spcPct val="35000"/>
            </a:spcAft>
            <a:buNone/>
            <a:defRPr cap="all"/>
          </a:pPr>
          <a:r>
            <a:rPr lang="en-GB" sz="2600" kern="1200"/>
            <a:t>3 Panel Interview</a:t>
          </a:r>
          <a:endParaRPr lang="en-US" sz="2600" kern="1200"/>
        </a:p>
      </dsp:txBody>
      <dsp:txXfrm>
        <a:off x="7818631" y="2851069"/>
        <a:ext cx="331875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248D15-CC21-4961-B7CC-916E1423DFFD}">
      <dsp:nvSpPr>
        <dsp:cNvPr id="0" name=""/>
        <dsp:cNvSpPr/>
      </dsp:nvSpPr>
      <dsp:spPr>
        <a:xfrm>
          <a:off x="0" y="611"/>
          <a:ext cx="7306056" cy="51381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4FCA8F-BC4B-4DAE-A44D-814CE2ECD8A4}">
      <dsp:nvSpPr>
        <dsp:cNvPr id="0" name=""/>
        <dsp:cNvSpPr/>
      </dsp:nvSpPr>
      <dsp:spPr>
        <a:xfrm>
          <a:off x="155428" y="116219"/>
          <a:ext cx="282597" cy="28259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8CDF129-BF6E-4322-AB0F-578682AE7A36}">
      <dsp:nvSpPr>
        <dsp:cNvPr id="0" name=""/>
        <dsp:cNvSpPr/>
      </dsp:nvSpPr>
      <dsp:spPr>
        <a:xfrm>
          <a:off x="593455" y="611"/>
          <a:ext cx="6712600" cy="5138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379" tIns="54379" rIns="54379" bIns="54379" numCol="1" spcCol="1270" anchor="ctr" anchorCtr="0">
          <a:noAutofit/>
        </a:bodyPr>
        <a:lstStyle/>
        <a:p>
          <a:pPr marL="0" lvl="0" indent="0" algn="l" defTabSz="622300">
            <a:lnSpc>
              <a:spcPct val="90000"/>
            </a:lnSpc>
            <a:spcBef>
              <a:spcPct val="0"/>
            </a:spcBef>
            <a:spcAft>
              <a:spcPct val="35000"/>
            </a:spcAft>
            <a:buNone/>
          </a:pPr>
          <a:r>
            <a:rPr lang="en-GB" sz="1400" b="1" kern="1200"/>
            <a:t>What it is</a:t>
          </a:r>
          <a:r>
            <a:rPr lang="en-GB" sz="1400" kern="1200"/>
            <a:t>: A short, initial screening call to assess basic qualifications and interest.</a:t>
          </a:r>
          <a:endParaRPr lang="en-US" sz="1400" kern="1200"/>
        </a:p>
      </dsp:txBody>
      <dsp:txXfrm>
        <a:off x="593455" y="611"/>
        <a:ext cx="6712600" cy="513814"/>
      </dsp:txXfrm>
    </dsp:sp>
    <dsp:sp modelId="{CB9AE06B-4050-473A-87B0-634ABCD5B288}">
      <dsp:nvSpPr>
        <dsp:cNvPr id="0" name=""/>
        <dsp:cNvSpPr/>
      </dsp:nvSpPr>
      <dsp:spPr>
        <a:xfrm>
          <a:off x="0" y="642879"/>
          <a:ext cx="7306056" cy="51381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90103A-A2E5-4F42-9505-5646E53B3E11}">
      <dsp:nvSpPr>
        <dsp:cNvPr id="0" name=""/>
        <dsp:cNvSpPr/>
      </dsp:nvSpPr>
      <dsp:spPr>
        <a:xfrm>
          <a:off x="155428" y="758487"/>
          <a:ext cx="282597" cy="28259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4F54CB7-6F76-4C24-B9C9-D88AB8C18763}">
      <dsp:nvSpPr>
        <dsp:cNvPr id="0" name=""/>
        <dsp:cNvSpPr/>
      </dsp:nvSpPr>
      <dsp:spPr>
        <a:xfrm>
          <a:off x="593455" y="642879"/>
          <a:ext cx="6712600" cy="5138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379" tIns="54379" rIns="54379" bIns="54379" numCol="1" spcCol="1270" anchor="ctr" anchorCtr="0">
          <a:noAutofit/>
        </a:bodyPr>
        <a:lstStyle/>
        <a:p>
          <a:pPr marL="0" lvl="0" indent="0" algn="l" defTabSz="622300">
            <a:lnSpc>
              <a:spcPct val="90000"/>
            </a:lnSpc>
            <a:spcBef>
              <a:spcPct val="0"/>
            </a:spcBef>
            <a:spcAft>
              <a:spcPct val="35000"/>
            </a:spcAft>
            <a:buNone/>
          </a:pPr>
          <a:r>
            <a:rPr lang="en-GB" sz="1400" b="1" kern="1200"/>
            <a:t>Benefits</a:t>
          </a:r>
          <a:r>
            <a:rPr lang="en-GB" sz="1400" kern="1200"/>
            <a:t>:</a:t>
          </a:r>
          <a:endParaRPr lang="en-US" sz="1400" kern="1200"/>
        </a:p>
      </dsp:txBody>
      <dsp:txXfrm>
        <a:off x="593455" y="642879"/>
        <a:ext cx="6712600" cy="513814"/>
      </dsp:txXfrm>
    </dsp:sp>
    <dsp:sp modelId="{62FA0E48-5EE0-4E5E-9A3B-1E470A4F7650}">
      <dsp:nvSpPr>
        <dsp:cNvPr id="0" name=""/>
        <dsp:cNvSpPr/>
      </dsp:nvSpPr>
      <dsp:spPr>
        <a:xfrm>
          <a:off x="0" y="1285147"/>
          <a:ext cx="7306056" cy="51381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A65C33-1A33-42AC-8FF3-D0A8C1A1B15E}">
      <dsp:nvSpPr>
        <dsp:cNvPr id="0" name=""/>
        <dsp:cNvSpPr/>
      </dsp:nvSpPr>
      <dsp:spPr>
        <a:xfrm>
          <a:off x="155428" y="1400755"/>
          <a:ext cx="282597" cy="28259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2F56EFD-8130-4EED-96A9-D28E3A8356F6}">
      <dsp:nvSpPr>
        <dsp:cNvPr id="0" name=""/>
        <dsp:cNvSpPr/>
      </dsp:nvSpPr>
      <dsp:spPr>
        <a:xfrm>
          <a:off x="593455" y="1285147"/>
          <a:ext cx="6712600" cy="5138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379" tIns="54379" rIns="54379" bIns="54379" numCol="1" spcCol="1270" anchor="ctr" anchorCtr="0">
          <a:noAutofit/>
        </a:bodyPr>
        <a:lstStyle/>
        <a:p>
          <a:pPr marL="0" lvl="0" indent="0" algn="l" defTabSz="622300">
            <a:lnSpc>
              <a:spcPct val="90000"/>
            </a:lnSpc>
            <a:spcBef>
              <a:spcPct val="0"/>
            </a:spcBef>
            <a:spcAft>
              <a:spcPct val="35000"/>
            </a:spcAft>
            <a:buNone/>
          </a:pPr>
          <a:r>
            <a:rPr lang="en-GB" sz="1400" kern="1200"/>
            <a:t>Quick and cost-effective.</a:t>
          </a:r>
          <a:endParaRPr lang="en-US" sz="1400" kern="1200"/>
        </a:p>
      </dsp:txBody>
      <dsp:txXfrm>
        <a:off x="593455" y="1285147"/>
        <a:ext cx="6712600" cy="513814"/>
      </dsp:txXfrm>
    </dsp:sp>
    <dsp:sp modelId="{5E8CA0D3-BC73-496F-9373-9BCD070DEC61}">
      <dsp:nvSpPr>
        <dsp:cNvPr id="0" name=""/>
        <dsp:cNvSpPr/>
      </dsp:nvSpPr>
      <dsp:spPr>
        <a:xfrm>
          <a:off x="0" y="1927415"/>
          <a:ext cx="7306056" cy="51381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1A0F8F6-74CB-47EB-8002-53DF31A060B7}">
      <dsp:nvSpPr>
        <dsp:cNvPr id="0" name=""/>
        <dsp:cNvSpPr/>
      </dsp:nvSpPr>
      <dsp:spPr>
        <a:xfrm>
          <a:off x="155428" y="2043023"/>
          <a:ext cx="282597" cy="28259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1E38017-838F-4F89-BDB3-B4606C25805C}">
      <dsp:nvSpPr>
        <dsp:cNvPr id="0" name=""/>
        <dsp:cNvSpPr/>
      </dsp:nvSpPr>
      <dsp:spPr>
        <a:xfrm>
          <a:off x="593455" y="1927415"/>
          <a:ext cx="6712600" cy="5138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379" tIns="54379" rIns="54379" bIns="54379" numCol="1" spcCol="1270" anchor="ctr" anchorCtr="0">
          <a:noAutofit/>
        </a:bodyPr>
        <a:lstStyle/>
        <a:p>
          <a:pPr marL="0" lvl="0" indent="0" algn="l" defTabSz="622300">
            <a:lnSpc>
              <a:spcPct val="90000"/>
            </a:lnSpc>
            <a:spcBef>
              <a:spcPct val="0"/>
            </a:spcBef>
            <a:spcAft>
              <a:spcPct val="35000"/>
            </a:spcAft>
            <a:buNone/>
          </a:pPr>
          <a:r>
            <a:rPr lang="en-GB" sz="1400" kern="1200"/>
            <a:t>Ideal for narrowing down candidates before deeper interviews.</a:t>
          </a:r>
          <a:endParaRPr lang="en-US" sz="1400" kern="1200"/>
        </a:p>
      </dsp:txBody>
      <dsp:txXfrm>
        <a:off x="593455" y="1927415"/>
        <a:ext cx="6712600" cy="513814"/>
      </dsp:txXfrm>
    </dsp:sp>
    <dsp:sp modelId="{42C7AEAD-AE2B-4457-9A06-9F8ADDA1823D}">
      <dsp:nvSpPr>
        <dsp:cNvPr id="0" name=""/>
        <dsp:cNvSpPr/>
      </dsp:nvSpPr>
      <dsp:spPr>
        <a:xfrm>
          <a:off x="0" y="2569682"/>
          <a:ext cx="7306056" cy="51381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D6BBE7-0075-448D-9F5E-E57FA0B0C14B}">
      <dsp:nvSpPr>
        <dsp:cNvPr id="0" name=""/>
        <dsp:cNvSpPr/>
      </dsp:nvSpPr>
      <dsp:spPr>
        <a:xfrm>
          <a:off x="155428" y="2685290"/>
          <a:ext cx="282597" cy="28259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5C0266C-463C-4917-9E26-DD804360FAC8}">
      <dsp:nvSpPr>
        <dsp:cNvPr id="0" name=""/>
        <dsp:cNvSpPr/>
      </dsp:nvSpPr>
      <dsp:spPr>
        <a:xfrm>
          <a:off x="593455" y="2569682"/>
          <a:ext cx="6712600" cy="5138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379" tIns="54379" rIns="54379" bIns="54379" numCol="1" spcCol="1270" anchor="ctr" anchorCtr="0">
          <a:noAutofit/>
        </a:bodyPr>
        <a:lstStyle/>
        <a:p>
          <a:pPr marL="0" lvl="0" indent="0" algn="l" defTabSz="622300">
            <a:lnSpc>
              <a:spcPct val="90000"/>
            </a:lnSpc>
            <a:spcBef>
              <a:spcPct val="0"/>
            </a:spcBef>
            <a:spcAft>
              <a:spcPct val="35000"/>
            </a:spcAft>
            <a:buNone/>
          </a:pPr>
          <a:r>
            <a:rPr lang="en-GB" sz="1400" b="1" kern="1200"/>
            <a:t>Limitations</a:t>
          </a:r>
          <a:r>
            <a:rPr lang="en-GB" sz="1400" kern="1200"/>
            <a:t>:</a:t>
          </a:r>
          <a:endParaRPr lang="en-US" sz="1400" kern="1200"/>
        </a:p>
      </dsp:txBody>
      <dsp:txXfrm>
        <a:off x="593455" y="2569682"/>
        <a:ext cx="6712600" cy="513814"/>
      </dsp:txXfrm>
    </dsp:sp>
    <dsp:sp modelId="{09F131BF-6D22-4A84-ADCB-E49FA3971171}">
      <dsp:nvSpPr>
        <dsp:cNvPr id="0" name=""/>
        <dsp:cNvSpPr/>
      </dsp:nvSpPr>
      <dsp:spPr>
        <a:xfrm>
          <a:off x="0" y="3211950"/>
          <a:ext cx="7306056" cy="51381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B89EE20-54D1-4CFA-BD8E-577F49E092D5}">
      <dsp:nvSpPr>
        <dsp:cNvPr id="0" name=""/>
        <dsp:cNvSpPr/>
      </dsp:nvSpPr>
      <dsp:spPr>
        <a:xfrm>
          <a:off x="155428" y="3327558"/>
          <a:ext cx="282597" cy="282597"/>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A406670-D732-4797-A412-AD8A9A995BB8}">
      <dsp:nvSpPr>
        <dsp:cNvPr id="0" name=""/>
        <dsp:cNvSpPr/>
      </dsp:nvSpPr>
      <dsp:spPr>
        <a:xfrm>
          <a:off x="593455" y="3211950"/>
          <a:ext cx="6712600" cy="5138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379" tIns="54379" rIns="54379" bIns="54379" numCol="1" spcCol="1270" anchor="ctr" anchorCtr="0">
          <a:noAutofit/>
        </a:bodyPr>
        <a:lstStyle/>
        <a:p>
          <a:pPr marL="0" lvl="0" indent="0" algn="l" defTabSz="622300">
            <a:lnSpc>
              <a:spcPct val="90000"/>
            </a:lnSpc>
            <a:spcBef>
              <a:spcPct val="0"/>
            </a:spcBef>
            <a:spcAft>
              <a:spcPct val="35000"/>
            </a:spcAft>
            <a:buNone/>
          </a:pPr>
          <a:r>
            <a:rPr lang="en-GB" sz="1400" kern="1200"/>
            <a:t>No visual cues.</a:t>
          </a:r>
          <a:endParaRPr lang="en-US" sz="1400" kern="1200"/>
        </a:p>
      </dsp:txBody>
      <dsp:txXfrm>
        <a:off x="593455" y="3211950"/>
        <a:ext cx="6712600" cy="513814"/>
      </dsp:txXfrm>
    </dsp:sp>
    <dsp:sp modelId="{E0E2BE1B-12DB-4CCF-99DC-FF2818C5A7B8}">
      <dsp:nvSpPr>
        <dsp:cNvPr id="0" name=""/>
        <dsp:cNvSpPr/>
      </dsp:nvSpPr>
      <dsp:spPr>
        <a:xfrm>
          <a:off x="0" y="3854218"/>
          <a:ext cx="7306056" cy="51381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92DE40-65E5-45D8-858B-4652481B9214}">
      <dsp:nvSpPr>
        <dsp:cNvPr id="0" name=""/>
        <dsp:cNvSpPr/>
      </dsp:nvSpPr>
      <dsp:spPr>
        <a:xfrm>
          <a:off x="155428" y="3969826"/>
          <a:ext cx="282597" cy="282597"/>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2DA5F02-A808-46FB-9371-28715B6A9D13}">
      <dsp:nvSpPr>
        <dsp:cNvPr id="0" name=""/>
        <dsp:cNvSpPr/>
      </dsp:nvSpPr>
      <dsp:spPr>
        <a:xfrm>
          <a:off x="593455" y="3854218"/>
          <a:ext cx="6712600" cy="5138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379" tIns="54379" rIns="54379" bIns="54379" numCol="1" spcCol="1270" anchor="ctr" anchorCtr="0">
          <a:noAutofit/>
        </a:bodyPr>
        <a:lstStyle/>
        <a:p>
          <a:pPr marL="0" lvl="0" indent="0" algn="l" defTabSz="622300">
            <a:lnSpc>
              <a:spcPct val="90000"/>
            </a:lnSpc>
            <a:spcBef>
              <a:spcPct val="0"/>
            </a:spcBef>
            <a:spcAft>
              <a:spcPct val="35000"/>
            </a:spcAft>
            <a:buNone/>
          </a:pPr>
          <a:r>
            <a:rPr lang="en-GB" sz="1400" kern="1200"/>
            <a:t>Limited depth of conversation.</a:t>
          </a:r>
          <a:endParaRPr lang="en-US" sz="1400" kern="1200"/>
        </a:p>
      </dsp:txBody>
      <dsp:txXfrm>
        <a:off x="593455" y="3854218"/>
        <a:ext cx="6712600" cy="513814"/>
      </dsp:txXfrm>
    </dsp:sp>
    <dsp:sp modelId="{D59058FA-0BF8-452B-83FD-B3A948DA385D}">
      <dsp:nvSpPr>
        <dsp:cNvPr id="0" name=""/>
        <dsp:cNvSpPr/>
      </dsp:nvSpPr>
      <dsp:spPr>
        <a:xfrm>
          <a:off x="0" y="4496486"/>
          <a:ext cx="7306056" cy="51381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E290D9-2331-4BE8-8342-9BF12A279F5C}">
      <dsp:nvSpPr>
        <dsp:cNvPr id="0" name=""/>
        <dsp:cNvSpPr/>
      </dsp:nvSpPr>
      <dsp:spPr>
        <a:xfrm>
          <a:off x="155428" y="4612094"/>
          <a:ext cx="282597" cy="282597"/>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B09AD42-033A-4CAA-BF16-B26EBA27B91F}">
      <dsp:nvSpPr>
        <dsp:cNvPr id="0" name=""/>
        <dsp:cNvSpPr/>
      </dsp:nvSpPr>
      <dsp:spPr>
        <a:xfrm>
          <a:off x="593455" y="4496486"/>
          <a:ext cx="6712600" cy="5138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379" tIns="54379" rIns="54379" bIns="54379" numCol="1" spcCol="1270" anchor="ctr" anchorCtr="0">
          <a:noAutofit/>
        </a:bodyPr>
        <a:lstStyle/>
        <a:p>
          <a:pPr marL="0" lvl="0" indent="0" algn="l" defTabSz="622300">
            <a:lnSpc>
              <a:spcPct val="90000"/>
            </a:lnSpc>
            <a:spcBef>
              <a:spcPct val="0"/>
            </a:spcBef>
            <a:spcAft>
              <a:spcPct val="35000"/>
            </a:spcAft>
            <a:buNone/>
          </a:pPr>
          <a:r>
            <a:rPr lang="en-GB" sz="1400" b="1" kern="1200"/>
            <a:t>Best for</a:t>
          </a:r>
          <a:r>
            <a:rPr lang="en-GB" sz="1400" kern="1200"/>
            <a:t>: Early-stage filtering and checking availability or basic skills.</a:t>
          </a:r>
          <a:endParaRPr lang="en-US" sz="1400" kern="1200"/>
        </a:p>
      </dsp:txBody>
      <dsp:txXfrm>
        <a:off x="593455" y="4496486"/>
        <a:ext cx="6712600" cy="51381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39308D-BB15-4CE3-BF12-AB2B7E92724E}">
      <dsp:nvSpPr>
        <dsp:cNvPr id="0" name=""/>
        <dsp:cNvSpPr/>
      </dsp:nvSpPr>
      <dsp:spPr>
        <a:xfrm>
          <a:off x="286409" y="750523"/>
          <a:ext cx="892125" cy="89212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F9E2E8-0613-44A2-ABFF-5D9A038850BB}">
      <dsp:nvSpPr>
        <dsp:cNvPr id="0" name=""/>
        <dsp:cNvSpPr/>
      </dsp:nvSpPr>
      <dsp:spPr>
        <a:xfrm>
          <a:off x="476534" y="940648"/>
          <a:ext cx="511875" cy="5118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882B045-0C2A-4EFB-87DA-888D1E8169A2}">
      <dsp:nvSpPr>
        <dsp:cNvPr id="0" name=""/>
        <dsp:cNvSpPr/>
      </dsp:nvSpPr>
      <dsp:spPr>
        <a:xfrm>
          <a:off x="1221" y="1920523"/>
          <a:ext cx="1462500" cy="58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b="1" kern="1200" dirty="0">
              <a:latin typeface="Grandview Display"/>
            </a:rPr>
            <a:t>What it is</a:t>
          </a:r>
          <a:r>
            <a:rPr lang="en-GB" sz="1100" kern="1200" dirty="0">
              <a:latin typeface="Grandview Display"/>
            </a:rPr>
            <a:t>: A remote interview using platforms like Zoom or Teams.</a:t>
          </a:r>
          <a:endParaRPr lang="en-US" sz="1100" kern="1200" dirty="0">
            <a:latin typeface="Grandview Display"/>
          </a:endParaRPr>
        </a:p>
      </dsp:txBody>
      <dsp:txXfrm>
        <a:off x="1221" y="1920523"/>
        <a:ext cx="1462500" cy="585000"/>
      </dsp:txXfrm>
    </dsp:sp>
    <dsp:sp modelId="{61FA1600-3BD5-4122-BC76-53A548D65CAB}">
      <dsp:nvSpPr>
        <dsp:cNvPr id="0" name=""/>
        <dsp:cNvSpPr/>
      </dsp:nvSpPr>
      <dsp:spPr>
        <a:xfrm>
          <a:off x="2004846" y="750523"/>
          <a:ext cx="892125" cy="89212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3FE531-2EE7-43B9-85DB-99E106D205B2}">
      <dsp:nvSpPr>
        <dsp:cNvPr id="0" name=""/>
        <dsp:cNvSpPr/>
      </dsp:nvSpPr>
      <dsp:spPr>
        <a:xfrm>
          <a:off x="2194971" y="940648"/>
          <a:ext cx="511875" cy="5118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A5261C6-5E8E-48DA-BE04-1D76BEB0D2A4}">
      <dsp:nvSpPr>
        <dsp:cNvPr id="0" name=""/>
        <dsp:cNvSpPr/>
      </dsp:nvSpPr>
      <dsp:spPr>
        <a:xfrm>
          <a:off x="1719659" y="1920523"/>
          <a:ext cx="1462500" cy="58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b="1" kern="1200" dirty="0">
              <a:latin typeface="Grandview Display"/>
            </a:rPr>
            <a:t>Benefits</a:t>
          </a:r>
          <a:r>
            <a:rPr lang="en-GB" sz="1100" kern="1200" dirty="0">
              <a:latin typeface="Grandview Display"/>
            </a:rPr>
            <a:t>:</a:t>
          </a:r>
          <a:endParaRPr lang="en-US" sz="1100" kern="1200" dirty="0">
            <a:latin typeface="Grandview Display"/>
          </a:endParaRPr>
        </a:p>
      </dsp:txBody>
      <dsp:txXfrm>
        <a:off x="1719659" y="1920523"/>
        <a:ext cx="1462500" cy="585000"/>
      </dsp:txXfrm>
    </dsp:sp>
    <dsp:sp modelId="{AD56B514-5ED1-4AC6-A70A-11F38B1EC37C}">
      <dsp:nvSpPr>
        <dsp:cNvPr id="0" name=""/>
        <dsp:cNvSpPr/>
      </dsp:nvSpPr>
      <dsp:spPr>
        <a:xfrm>
          <a:off x="3723284" y="750523"/>
          <a:ext cx="892125" cy="89212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BEB2ED-8DA6-4778-B243-962894CC0A99}">
      <dsp:nvSpPr>
        <dsp:cNvPr id="0" name=""/>
        <dsp:cNvSpPr/>
      </dsp:nvSpPr>
      <dsp:spPr>
        <a:xfrm>
          <a:off x="3913409" y="940648"/>
          <a:ext cx="511875" cy="51187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F8162BB-279D-4C65-BC4F-0AFA7233E661}">
      <dsp:nvSpPr>
        <dsp:cNvPr id="0" name=""/>
        <dsp:cNvSpPr/>
      </dsp:nvSpPr>
      <dsp:spPr>
        <a:xfrm>
          <a:off x="3438096" y="1920523"/>
          <a:ext cx="1462500" cy="58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dirty="0">
              <a:latin typeface="Grandview Display"/>
            </a:rPr>
            <a:t>Saves travel time and costs.</a:t>
          </a:r>
          <a:endParaRPr lang="en-US" sz="1100" kern="1200" dirty="0">
            <a:latin typeface="Grandview Display"/>
          </a:endParaRPr>
        </a:p>
      </dsp:txBody>
      <dsp:txXfrm>
        <a:off x="3438096" y="1920523"/>
        <a:ext cx="1462500" cy="585000"/>
      </dsp:txXfrm>
    </dsp:sp>
    <dsp:sp modelId="{2A907866-21CD-494A-A9F3-AB8472A6C177}">
      <dsp:nvSpPr>
        <dsp:cNvPr id="0" name=""/>
        <dsp:cNvSpPr/>
      </dsp:nvSpPr>
      <dsp:spPr>
        <a:xfrm>
          <a:off x="5441721" y="750523"/>
          <a:ext cx="892125" cy="892125"/>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CEAB66-052E-4682-9893-6780B198393D}">
      <dsp:nvSpPr>
        <dsp:cNvPr id="0" name=""/>
        <dsp:cNvSpPr/>
      </dsp:nvSpPr>
      <dsp:spPr>
        <a:xfrm>
          <a:off x="5631846" y="940648"/>
          <a:ext cx="511875" cy="51187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E73F1CA-96AA-41A5-8F90-682C2EA81814}">
      <dsp:nvSpPr>
        <dsp:cNvPr id="0" name=""/>
        <dsp:cNvSpPr/>
      </dsp:nvSpPr>
      <dsp:spPr>
        <a:xfrm>
          <a:off x="5156534" y="1920523"/>
          <a:ext cx="1462500" cy="58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dirty="0">
              <a:latin typeface="Grandview Display"/>
            </a:rPr>
            <a:t>Allows face-to-face interaction remotely.</a:t>
          </a:r>
          <a:endParaRPr lang="en-US" sz="1100" kern="1200" dirty="0">
            <a:latin typeface="Grandview Display"/>
          </a:endParaRPr>
        </a:p>
      </dsp:txBody>
      <dsp:txXfrm>
        <a:off x="5156534" y="1920523"/>
        <a:ext cx="1462500" cy="585000"/>
      </dsp:txXfrm>
    </dsp:sp>
    <dsp:sp modelId="{8F89E29B-BD5C-4B32-BBF9-C63716EF5EF0}">
      <dsp:nvSpPr>
        <dsp:cNvPr id="0" name=""/>
        <dsp:cNvSpPr/>
      </dsp:nvSpPr>
      <dsp:spPr>
        <a:xfrm>
          <a:off x="286409" y="2871148"/>
          <a:ext cx="892125" cy="892125"/>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22D76A4-CF16-41C8-BF19-A22429B12535}">
      <dsp:nvSpPr>
        <dsp:cNvPr id="0" name=""/>
        <dsp:cNvSpPr/>
      </dsp:nvSpPr>
      <dsp:spPr>
        <a:xfrm>
          <a:off x="476534" y="3061273"/>
          <a:ext cx="511875" cy="51187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53730D9-1956-472D-B5F3-71607AF6A7BB}">
      <dsp:nvSpPr>
        <dsp:cNvPr id="0" name=""/>
        <dsp:cNvSpPr/>
      </dsp:nvSpPr>
      <dsp:spPr>
        <a:xfrm>
          <a:off x="1221" y="4041148"/>
          <a:ext cx="1462500" cy="58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b="1" kern="1200" dirty="0">
              <a:latin typeface="Grandview Display"/>
            </a:rPr>
            <a:t>Limitations</a:t>
          </a:r>
          <a:r>
            <a:rPr lang="en-GB" sz="1100" kern="1200" dirty="0">
              <a:latin typeface="Grandview Display"/>
            </a:rPr>
            <a:t>:</a:t>
          </a:r>
          <a:endParaRPr lang="en-US" sz="1100" kern="1200" dirty="0">
            <a:latin typeface="Grandview Display"/>
          </a:endParaRPr>
        </a:p>
      </dsp:txBody>
      <dsp:txXfrm>
        <a:off x="1221" y="4041148"/>
        <a:ext cx="1462500" cy="585000"/>
      </dsp:txXfrm>
    </dsp:sp>
    <dsp:sp modelId="{A0B15CD8-049F-4A2A-9825-6A3547711F16}">
      <dsp:nvSpPr>
        <dsp:cNvPr id="0" name=""/>
        <dsp:cNvSpPr/>
      </dsp:nvSpPr>
      <dsp:spPr>
        <a:xfrm>
          <a:off x="2004846" y="2871148"/>
          <a:ext cx="892125" cy="89212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B62542-E027-4B28-9C4D-027D7D5540AD}">
      <dsp:nvSpPr>
        <dsp:cNvPr id="0" name=""/>
        <dsp:cNvSpPr/>
      </dsp:nvSpPr>
      <dsp:spPr>
        <a:xfrm>
          <a:off x="2194971" y="3061273"/>
          <a:ext cx="511875" cy="511875"/>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C271A0A-E0D3-4702-841B-F9D65E85D34C}">
      <dsp:nvSpPr>
        <dsp:cNvPr id="0" name=""/>
        <dsp:cNvSpPr/>
      </dsp:nvSpPr>
      <dsp:spPr>
        <a:xfrm>
          <a:off x="1719659" y="4041148"/>
          <a:ext cx="1462500" cy="58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dirty="0">
              <a:latin typeface="Grandview Display"/>
            </a:rPr>
            <a:t>Technical issues can disrupt flow.</a:t>
          </a:r>
          <a:endParaRPr lang="en-US" sz="1100" kern="1200" dirty="0">
            <a:latin typeface="Grandview Display"/>
          </a:endParaRPr>
        </a:p>
      </dsp:txBody>
      <dsp:txXfrm>
        <a:off x="1719659" y="4041148"/>
        <a:ext cx="1462500" cy="585000"/>
      </dsp:txXfrm>
    </dsp:sp>
    <dsp:sp modelId="{6C8B5750-4496-4AB9-B967-AB8D0C306DEF}">
      <dsp:nvSpPr>
        <dsp:cNvPr id="0" name=""/>
        <dsp:cNvSpPr/>
      </dsp:nvSpPr>
      <dsp:spPr>
        <a:xfrm>
          <a:off x="3723284" y="2871148"/>
          <a:ext cx="892125" cy="89212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BAB693D-675D-419A-8D4D-64F89B013187}">
      <dsp:nvSpPr>
        <dsp:cNvPr id="0" name=""/>
        <dsp:cNvSpPr/>
      </dsp:nvSpPr>
      <dsp:spPr>
        <a:xfrm>
          <a:off x="3913409" y="3061273"/>
          <a:ext cx="511875" cy="511875"/>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7DE7B7A-3505-46EE-B5D3-559956E30D47}">
      <dsp:nvSpPr>
        <dsp:cNvPr id="0" name=""/>
        <dsp:cNvSpPr/>
      </dsp:nvSpPr>
      <dsp:spPr>
        <a:xfrm>
          <a:off x="3438096" y="4041148"/>
          <a:ext cx="1462500" cy="58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dirty="0">
              <a:latin typeface="Grandview Display"/>
            </a:rPr>
            <a:t>May feel less personal than in-person.</a:t>
          </a:r>
          <a:endParaRPr lang="en-US" sz="1100" kern="1200" dirty="0">
            <a:latin typeface="Grandview Display"/>
          </a:endParaRPr>
        </a:p>
      </dsp:txBody>
      <dsp:txXfrm>
        <a:off x="3438096" y="4041148"/>
        <a:ext cx="1462500" cy="585000"/>
      </dsp:txXfrm>
    </dsp:sp>
    <dsp:sp modelId="{CB919C59-F1F1-4ADF-B720-06F0A634FEC0}">
      <dsp:nvSpPr>
        <dsp:cNvPr id="0" name=""/>
        <dsp:cNvSpPr/>
      </dsp:nvSpPr>
      <dsp:spPr>
        <a:xfrm>
          <a:off x="5441721" y="2871148"/>
          <a:ext cx="892125" cy="89212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78626C7-2949-445B-BC4B-D7BE71FF4239}">
      <dsp:nvSpPr>
        <dsp:cNvPr id="0" name=""/>
        <dsp:cNvSpPr/>
      </dsp:nvSpPr>
      <dsp:spPr>
        <a:xfrm>
          <a:off x="5631846" y="3061273"/>
          <a:ext cx="511875" cy="511875"/>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82977C2-8277-4935-AD01-98DEA093B999}">
      <dsp:nvSpPr>
        <dsp:cNvPr id="0" name=""/>
        <dsp:cNvSpPr/>
      </dsp:nvSpPr>
      <dsp:spPr>
        <a:xfrm>
          <a:off x="5156534" y="4041148"/>
          <a:ext cx="1462500" cy="58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b="1" kern="1200" dirty="0">
              <a:latin typeface="Grandview Display"/>
            </a:rPr>
            <a:t>Best for</a:t>
          </a:r>
          <a:r>
            <a:rPr lang="en-GB" sz="1100" kern="1200" dirty="0">
              <a:latin typeface="Grandview Display"/>
            </a:rPr>
            <a:t>: Mid-stage interviews or when hiring remotely.</a:t>
          </a:r>
          <a:endParaRPr lang="en-US" sz="1100" kern="1200" dirty="0">
            <a:latin typeface="Grandview Display"/>
          </a:endParaRPr>
        </a:p>
      </dsp:txBody>
      <dsp:txXfrm>
        <a:off x="5156534" y="4041148"/>
        <a:ext cx="1462500" cy="585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B715AB-4800-42A1-94B8-B4D31FF44A0E}">
      <dsp:nvSpPr>
        <dsp:cNvPr id="0" name=""/>
        <dsp:cNvSpPr/>
      </dsp:nvSpPr>
      <dsp:spPr>
        <a:xfrm>
          <a:off x="286409" y="544783"/>
          <a:ext cx="892125" cy="89212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0ED268-65E0-48FB-A9AB-99E65F3DE83B}">
      <dsp:nvSpPr>
        <dsp:cNvPr id="0" name=""/>
        <dsp:cNvSpPr/>
      </dsp:nvSpPr>
      <dsp:spPr>
        <a:xfrm>
          <a:off x="476534" y="734908"/>
          <a:ext cx="511875" cy="5118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2AAF262-A750-49CA-A534-149309371DA3}">
      <dsp:nvSpPr>
        <dsp:cNvPr id="0" name=""/>
        <dsp:cNvSpPr/>
      </dsp:nvSpPr>
      <dsp:spPr>
        <a:xfrm>
          <a:off x="1221" y="1714783"/>
          <a:ext cx="1462500" cy="58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b="1" kern="1200" dirty="0">
              <a:latin typeface="Univers Condensed"/>
            </a:rPr>
            <a:t>Face-to-Face Interview</a:t>
          </a:r>
          <a:endParaRPr lang="en-US" sz="1100" kern="1200" dirty="0">
            <a:latin typeface="Neue Haas Grotesk Text Pro"/>
          </a:endParaRPr>
        </a:p>
      </dsp:txBody>
      <dsp:txXfrm>
        <a:off x="1221" y="1714783"/>
        <a:ext cx="1462500" cy="585000"/>
      </dsp:txXfrm>
    </dsp:sp>
    <dsp:sp modelId="{8DA27296-850C-45CA-B674-52E25043A153}">
      <dsp:nvSpPr>
        <dsp:cNvPr id="0" name=""/>
        <dsp:cNvSpPr/>
      </dsp:nvSpPr>
      <dsp:spPr>
        <a:xfrm>
          <a:off x="2004846" y="544783"/>
          <a:ext cx="892125" cy="89212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179AC8A-00C6-4CE5-8D72-B04584B2A970}">
      <dsp:nvSpPr>
        <dsp:cNvPr id="0" name=""/>
        <dsp:cNvSpPr/>
      </dsp:nvSpPr>
      <dsp:spPr>
        <a:xfrm>
          <a:off x="2194971" y="734908"/>
          <a:ext cx="511875" cy="5118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D61417B-1F4B-4D3A-9498-4E87827139EF}">
      <dsp:nvSpPr>
        <dsp:cNvPr id="0" name=""/>
        <dsp:cNvSpPr/>
      </dsp:nvSpPr>
      <dsp:spPr>
        <a:xfrm>
          <a:off x="1719659" y="1714783"/>
          <a:ext cx="1462500" cy="58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dirty="0">
              <a:latin typeface="Univers Condensed"/>
            </a:rPr>
            <a:t>Good for roles like </a:t>
          </a:r>
          <a:r>
            <a:rPr lang="en-GB" sz="1100" b="1" kern="1200" dirty="0">
              <a:latin typeface="Univers Condensed"/>
            </a:rPr>
            <a:t>Project Manager</a:t>
          </a:r>
          <a:r>
            <a:rPr lang="en-GB" sz="1100" kern="1200" dirty="0">
              <a:latin typeface="Univers Condensed"/>
            </a:rPr>
            <a:t> or </a:t>
          </a:r>
          <a:r>
            <a:rPr lang="en-GB" sz="1100" b="1" kern="1200" dirty="0">
              <a:latin typeface="Univers Condensed"/>
            </a:rPr>
            <a:t>Change Manager</a:t>
          </a:r>
          <a:r>
            <a:rPr lang="en-GB" sz="1100" kern="1200" dirty="0">
              <a:latin typeface="Univers Condensed"/>
            </a:rPr>
            <a:t>.</a:t>
          </a:r>
          <a:endParaRPr lang="en-US" sz="1100" kern="1200" dirty="0">
            <a:latin typeface="Neue Haas Grotesk Text Pro"/>
          </a:endParaRPr>
        </a:p>
      </dsp:txBody>
      <dsp:txXfrm>
        <a:off x="1719659" y="1714783"/>
        <a:ext cx="1462500" cy="585000"/>
      </dsp:txXfrm>
    </dsp:sp>
    <dsp:sp modelId="{B1515BED-5BD2-47A0-894C-D5E5B1A1C4B6}">
      <dsp:nvSpPr>
        <dsp:cNvPr id="0" name=""/>
        <dsp:cNvSpPr/>
      </dsp:nvSpPr>
      <dsp:spPr>
        <a:xfrm>
          <a:off x="3723284" y="544783"/>
          <a:ext cx="892125" cy="89212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8F910C-9BF9-45BB-B59F-CD3B8B6A6AA5}">
      <dsp:nvSpPr>
        <dsp:cNvPr id="0" name=""/>
        <dsp:cNvSpPr/>
      </dsp:nvSpPr>
      <dsp:spPr>
        <a:xfrm>
          <a:off x="3913409" y="734908"/>
          <a:ext cx="511875" cy="51187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3FF3C22-E439-44B3-8513-23341D63509F}">
      <dsp:nvSpPr>
        <dsp:cNvPr id="0" name=""/>
        <dsp:cNvSpPr/>
      </dsp:nvSpPr>
      <dsp:spPr>
        <a:xfrm>
          <a:off x="3438096" y="1714783"/>
          <a:ext cx="1462500" cy="58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dirty="0">
              <a:latin typeface="Univers Condensed"/>
            </a:rPr>
            <a:t>Helps see body language and build trust.</a:t>
          </a:r>
          <a:endParaRPr lang="en-US" sz="1100" kern="1200" dirty="0">
            <a:latin typeface="Neue Haas Grotesk Text Pro"/>
          </a:endParaRPr>
        </a:p>
      </dsp:txBody>
      <dsp:txXfrm>
        <a:off x="3438096" y="1714783"/>
        <a:ext cx="1462500" cy="585000"/>
      </dsp:txXfrm>
    </dsp:sp>
    <dsp:sp modelId="{AB7EB3FD-B6B5-4DD3-A139-49B37359F7FE}">
      <dsp:nvSpPr>
        <dsp:cNvPr id="0" name=""/>
        <dsp:cNvSpPr/>
      </dsp:nvSpPr>
      <dsp:spPr>
        <a:xfrm>
          <a:off x="5441721" y="544783"/>
          <a:ext cx="892125" cy="892125"/>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56F21AB-52A2-4A43-B3A6-BE987AD87ECD}">
      <dsp:nvSpPr>
        <dsp:cNvPr id="0" name=""/>
        <dsp:cNvSpPr/>
      </dsp:nvSpPr>
      <dsp:spPr>
        <a:xfrm>
          <a:off x="5631846" y="734908"/>
          <a:ext cx="511875" cy="51187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6BF060F-00D4-4D9D-8A57-56D7A7224EAA}">
      <dsp:nvSpPr>
        <dsp:cNvPr id="0" name=""/>
        <dsp:cNvSpPr/>
      </dsp:nvSpPr>
      <dsp:spPr>
        <a:xfrm>
          <a:off x="5156534" y="1714783"/>
          <a:ext cx="1462500" cy="58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dirty="0">
              <a:latin typeface="Univers Condensed"/>
            </a:rPr>
            <a:t>Best for final interviews or leadership roles.</a:t>
          </a:r>
          <a:endParaRPr lang="en-US" sz="1100" kern="1200" dirty="0">
            <a:latin typeface="Neue Haas Grotesk Text Pro"/>
          </a:endParaRPr>
        </a:p>
      </dsp:txBody>
      <dsp:txXfrm>
        <a:off x="5156534" y="1714783"/>
        <a:ext cx="1462500" cy="585000"/>
      </dsp:txXfrm>
    </dsp:sp>
    <dsp:sp modelId="{7E352A85-53FB-4447-A351-076E830EC662}">
      <dsp:nvSpPr>
        <dsp:cNvPr id="0" name=""/>
        <dsp:cNvSpPr/>
      </dsp:nvSpPr>
      <dsp:spPr>
        <a:xfrm>
          <a:off x="286409" y="2665408"/>
          <a:ext cx="892125" cy="892125"/>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36D6996-26CD-4011-9E11-1A8D01A24FCE}">
      <dsp:nvSpPr>
        <dsp:cNvPr id="0" name=""/>
        <dsp:cNvSpPr/>
      </dsp:nvSpPr>
      <dsp:spPr>
        <a:xfrm>
          <a:off x="476534" y="2855533"/>
          <a:ext cx="511875" cy="51187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68C4C80-8E0A-4521-BD2E-92969A6A54F6}">
      <dsp:nvSpPr>
        <dsp:cNvPr id="0" name=""/>
        <dsp:cNvSpPr/>
      </dsp:nvSpPr>
      <dsp:spPr>
        <a:xfrm>
          <a:off x="1221" y="3835408"/>
          <a:ext cx="1462500" cy="58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b="1" kern="1200" dirty="0">
              <a:latin typeface="Univers Condensed"/>
            </a:rPr>
            <a:t>Online Interview</a:t>
          </a:r>
          <a:endParaRPr lang="en-US" sz="1100" kern="1200" dirty="0">
            <a:latin typeface="Neue Haas Grotesk Text Pro"/>
          </a:endParaRPr>
        </a:p>
      </dsp:txBody>
      <dsp:txXfrm>
        <a:off x="1221" y="3835408"/>
        <a:ext cx="1462500" cy="585000"/>
      </dsp:txXfrm>
    </dsp:sp>
    <dsp:sp modelId="{D71676D6-2495-4471-BB6B-5654BE797303}">
      <dsp:nvSpPr>
        <dsp:cNvPr id="0" name=""/>
        <dsp:cNvSpPr/>
      </dsp:nvSpPr>
      <dsp:spPr>
        <a:xfrm>
          <a:off x="2004846" y="2665408"/>
          <a:ext cx="892125" cy="89212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A490FB0-CE51-4C31-B3DA-31A31D291CFE}">
      <dsp:nvSpPr>
        <dsp:cNvPr id="0" name=""/>
        <dsp:cNvSpPr/>
      </dsp:nvSpPr>
      <dsp:spPr>
        <a:xfrm>
          <a:off x="2194971" y="2855533"/>
          <a:ext cx="511875" cy="511875"/>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2D52ECD-3E91-4CBF-BBFA-2759F96D5CEB}">
      <dsp:nvSpPr>
        <dsp:cNvPr id="0" name=""/>
        <dsp:cNvSpPr/>
      </dsp:nvSpPr>
      <dsp:spPr>
        <a:xfrm>
          <a:off x="1719659" y="3835408"/>
          <a:ext cx="1462500" cy="58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dirty="0">
              <a:latin typeface="Univers Condensed"/>
            </a:rPr>
            <a:t>Good for roles like </a:t>
          </a:r>
          <a:r>
            <a:rPr lang="en-GB" sz="1100" b="1" kern="1200" dirty="0">
              <a:latin typeface="Univers Condensed"/>
            </a:rPr>
            <a:t>Financial Analyst</a:t>
          </a:r>
          <a:r>
            <a:rPr lang="en-GB" sz="1100" kern="1200" dirty="0">
              <a:latin typeface="Univers Condensed"/>
            </a:rPr>
            <a:t> or remote team members.</a:t>
          </a:r>
          <a:endParaRPr lang="en-US" sz="1100" kern="1200" dirty="0">
            <a:latin typeface="Neue Haas Grotesk Text Pro"/>
          </a:endParaRPr>
        </a:p>
      </dsp:txBody>
      <dsp:txXfrm>
        <a:off x="1719659" y="3835408"/>
        <a:ext cx="1462500" cy="585000"/>
      </dsp:txXfrm>
    </dsp:sp>
    <dsp:sp modelId="{C938E900-28EF-4887-A387-CC8E397F4C09}">
      <dsp:nvSpPr>
        <dsp:cNvPr id="0" name=""/>
        <dsp:cNvSpPr/>
      </dsp:nvSpPr>
      <dsp:spPr>
        <a:xfrm>
          <a:off x="3723284" y="2665408"/>
          <a:ext cx="892125" cy="89212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16B0ED1-5009-4924-9B92-705DC39E304D}">
      <dsp:nvSpPr>
        <dsp:cNvPr id="0" name=""/>
        <dsp:cNvSpPr/>
      </dsp:nvSpPr>
      <dsp:spPr>
        <a:xfrm>
          <a:off x="3913409" y="2855533"/>
          <a:ext cx="511875" cy="511875"/>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6F930F1-28CD-4CDA-B7A1-C8C65BDDABA6}">
      <dsp:nvSpPr>
        <dsp:cNvPr id="0" name=""/>
        <dsp:cNvSpPr/>
      </dsp:nvSpPr>
      <dsp:spPr>
        <a:xfrm>
          <a:off x="3438096" y="3835408"/>
          <a:ext cx="1462500" cy="58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dirty="0">
              <a:latin typeface="Univers Condensed"/>
            </a:rPr>
            <a:t>Saves time and money.</a:t>
          </a:r>
          <a:endParaRPr lang="en-US" sz="1100" kern="1200" dirty="0">
            <a:latin typeface="Univers Condensed"/>
          </a:endParaRPr>
        </a:p>
      </dsp:txBody>
      <dsp:txXfrm>
        <a:off x="3438096" y="3835408"/>
        <a:ext cx="1462500" cy="585000"/>
      </dsp:txXfrm>
    </dsp:sp>
    <dsp:sp modelId="{353BF3E6-DF14-4F03-8342-0EF1B8FE00CF}">
      <dsp:nvSpPr>
        <dsp:cNvPr id="0" name=""/>
        <dsp:cNvSpPr/>
      </dsp:nvSpPr>
      <dsp:spPr>
        <a:xfrm>
          <a:off x="5441721" y="2665408"/>
          <a:ext cx="892125" cy="89212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9002A4-526E-4C64-A7A1-080D128707ED}">
      <dsp:nvSpPr>
        <dsp:cNvPr id="0" name=""/>
        <dsp:cNvSpPr/>
      </dsp:nvSpPr>
      <dsp:spPr>
        <a:xfrm>
          <a:off x="5631846" y="2855533"/>
          <a:ext cx="511875" cy="511875"/>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BE32007-ADC4-43C6-8347-EB91A5820ADC}">
      <dsp:nvSpPr>
        <dsp:cNvPr id="0" name=""/>
        <dsp:cNvSpPr/>
      </dsp:nvSpPr>
      <dsp:spPr>
        <a:xfrm>
          <a:off x="5156534" y="3835408"/>
          <a:ext cx="1462500" cy="58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dirty="0">
              <a:latin typeface="Univers Condensed"/>
            </a:rPr>
            <a:t>Best for early interviews or remote jobs.</a:t>
          </a:r>
          <a:endParaRPr lang="en-US" sz="1100" kern="1200" dirty="0">
            <a:latin typeface="Univers Condensed"/>
          </a:endParaRPr>
        </a:p>
      </dsp:txBody>
      <dsp:txXfrm>
        <a:off x="5156534" y="3835408"/>
        <a:ext cx="1462500" cy="585000"/>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p:nvPr/>
        </p:nvSpPr>
        <p:spPr>
          <a:xfrm>
            <a:off x="517870" y="6209925"/>
            <a:ext cx="11155680" cy="45719"/>
          </a:xfrm>
          <a:custGeom>
            <a:avLst/>
            <a:gdLst>
              <a:gd name="connsiteX0" fmla="*/ 0 w 8715708"/>
              <a:gd name="connsiteY0" fmla="*/ 0 h 45719"/>
              <a:gd name="connsiteX1" fmla="*/ 3694525 w 8715708"/>
              <a:gd name="connsiteY1" fmla="*/ 0 h 45719"/>
              <a:gd name="connsiteX2" fmla="*/ 5021183 w 8715708"/>
              <a:gd name="connsiteY2" fmla="*/ 0 h 45719"/>
              <a:gd name="connsiteX3" fmla="*/ 8715708 w 8715708"/>
              <a:gd name="connsiteY3" fmla="*/ 0 h 45719"/>
              <a:gd name="connsiteX4" fmla="*/ 8715708 w 8715708"/>
              <a:gd name="connsiteY4" fmla="*/ 45719 h 45719"/>
              <a:gd name="connsiteX5" fmla="*/ 5021183 w 8715708"/>
              <a:gd name="connsiteY5" fmla="*/ 45719 h 45719"/>
              <a:gd name="connsiteX6" fmla="*/ 3694525 w 8715708"/>
              <a:gd name="connsiteY6" fmla="*/ 45719 h 45719"/>
              <a:gd name="connsiteX7" fmla="*/ 0 w 8715708"/>
              <a:gd name="connsiteY7" fmla="*/ 45719 h 45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B2327B2-BA4B-2C04-0751-5CB63D4AA425}"/>
              </a:ext>
            </a:extLst>
          </p:cNvPr>
          <p:cNvSpPr>
            <a:spLocks noGrp="1"/>
          </p:cNvSpPr>
          <p:nvPr>
            <p:ph type="ctrTitle"/>
          </p:nvPr>
        </p:nvSpPr>
        <p:spPr>
          <a:xfrm>
            <a:off x="521208" y="978408"/>
            <a:ext cx="11155680" cy="3429000"/>
          </a:xfrm>
        </p:spPr>
        <p:txBody>
          <a:bodyPr anchor="t">
            <a:normAutofit/>
          </a:bodyPr>
          <a:lstStyle>
            <a:lvl1pPr algn="l">
              <a:defRPr sz="7200"/>
            </a:lvl1pPr>
          </a:lstStyle>
          <a:p>
            <a:r>
              <a:rPr lang="en-US" dirty="0"/>
              <a:t>Click to edit Master title style</a:t>
            </a:r>
          </a:p>
        </p:txBody>
      </p:sp>
      <p:sp>
        <p:nvSpPr>
          <p:cNvPr id="3" name="Subtitle 2">
            <a:extLst>
              <a:ext uri="{FF2B5EF4-FFF2-40B4-BE49-F238E27FC236}">
                <a16:creationId xmlns:a16="http://schemas.microsoft.com/office/drawing/2014/main" id="{E7201176-DC7A-4C3D-3D8F-352526DA7B5D}"/>
              </a:ext>
            </a:extLst>
          </p:cNvPr>
          <p:cNvSpPr>
            <a:spLocks noGrp="1"/>
          </p:cNvSpPr>
          <p:nvPr>
            <p:ph type="subTitle" idx="1"/>
          </p:nvPr>
        </p:nvSpPr>
        <p:spPr>
          <a:xfrm>
            <a:off x="521208" y="4480560"/>
            <a:ext cx="7104888" cy="1399032"/>
          </a:xfrm>
        </p:spPr>
        <p:txBody>
          <a:bodyPr anchor="b">
            <a:normAutofit/>
          </a:bodyPr>
          <a:lstStyle>
            <a:lvl1pPr marL="0" indent="0" algn="l">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7DC221-9A2E-7459-102F-C3CFB27CC389}"/>
              </a:ext>
            </a:extLst>
          </p:cNvPr>
          <p:cNvSpPr>
            <a:spLocks noGrp="1"/>
          </p:cNvSpPr>
          <p:nvPr>
            <p:ph type="dt" sz="half" idx="10"/>
          </p:nvPr>
        </p:nvSpPr>
        <p:spPr/>
        <p:txBody>
          <a:bodyPr/>
          <a:lstStyle/>
          <a:p>
            <a:fld id="{E80C50CD-E178-4744-9B35-B2F624D6C5E9}" type="datetimeFigureOut">
              <a:rPr lang="en-US" smtClean="0"/>
              <a:t>10/5/2025</a:t>
            </a:fld>
            <a:endParaRPr lang="en-US"/>
          </a:p>
        </p:txBody>
      </p:sp>
      <p:sp>
        <p:nvSpPr>
          <p:cNvPr id="5" name="Footer Placeholder 4">
            <a:extLst>
              <a:ext uri="{FF2B5EF4-FFF2-40B4-BE49-F238E27FC236}">
                <a16:creationId xmlns:a16="http://schemas.microsoft.com/office/drawing/2014/main" id="{A5020671-6F7D-3A03-EEC1-661A87F96F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453D3A-E0F9-8386-2A6C-96671FBB15A5}"/>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8963257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26D03-149A-DAB3-4B2A-E9B74F2E25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C1E73D-41A7-9934-0990-9208B952329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BB2A3F-E719-673C-5D56-F663712D0E7F}"/>
              </a:ext>
            </a:extLst>
          </p:cNvPr>
          <p:cNvSpPr>
            <a:spLocks noGrp="1"/>
          </p:cNvSpPr>
          <p:nvPr>
            <p:ph type="dt" sz="half" idx="10"/>
          </p:nvPr>
        </p:nvSpPr>
        <p:spPr/>
        <p:txBody>
          <a:bodyPr/>
          <a:lstStyle/>
          <a:p>
            <a:fld id="{E80C50CD-E178-4744-9B35-B2F624D6C5E9}" type="datetimeFigureOut">
              <a:rPr lang="en-US" smtClean="0"/>
              <a:t>10/5/2025</a:t>
            </a:fld>
            <a:endParaRPr lang="en-US"/>
          </a:p>
        </p:txBody>
      </p:sp>
      <p:sp>
        <p:nvSpPr>
          <p:cNvPr id="5" name="Footer Placeholder 4">
            <a:extLst>
              <a:ext uri="{FF2B5EF4-FFF2-40B4-BE49-F238E27FC236}">
                <a16:creationId xmlns:a16="http://schemas.microsoft.com/office/drawing/2014/main" id="{04AE594A-52F5-D85E-343C-ADFEE3C72E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7D5C9C-B2E2-FC26-E459-9E880EF975B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41053661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9D51F-B2D5-2804-4F7C-C99850FBD05B}"/>
              </a:ext>
            </a:extLst>
          </p:cNvPr>
          <p:cNvSpPr>
            <a:spLocks noGrp="1"/>
          </p:cNvSpPr>
          <p:nvPr>
            <p:ph type="title"/>
          </p:nvPr>
        </p:nvSpPr>
        <p:spPr>
          <a:xfrm>
            <a:off x="521208" y="978408"/>
            <a:ext cx="5020056" cy="4288536"/>
          </a:xfrm>
        </p:spPr>
        <p:txBody>
          <a:bodyPr anchor="t">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15FE5516-03B6-C488-EB4A-68AE681EDFB8}"/>
              </a:ext>
            </a:extLst>
          </p:cNvPr>
          <p:cNvSpPr>
            <a:spLocks noGrp="1"/>
          </p:cNvSpPr>
          <p:nvPr>
            <p:ph type="body" idx="1"/>
          </p:nvPr>
        </p:nvSpPr>
        <p:spPr>
          <a:xfrm>
            <a:off x="521208" y="5266944"/>
            <a:ext cx="5020056" cy="1088136"/>
          </a:xfrm>
        </p:spPr>
        <p:txBody>
          <a:bodyPr anchor="b">
            <a:normAutofit/>
          </a:bodyPr>
          <a:lstStyle>
            <a:lvl1pPr marL="0" indent="0">
              <a:buNone/>
              <a:defRPr sz="2200" i="1">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0ECB4D7-49A7-D050-70B9-11A1E2D445D8}"/>
              </a:ext>
            </a:extLst>
          </p:cNvPr>
          <p:cNvSpPr>
            <a:spLocks noGrp="1"/>
          </p:cNvSpPr>
          <p:nvPr>
            <p:ph type="dt" sz="half" idx="10"/>
          </p:nvPr>
        </p:nvSpPr>
        <p:spPr/>
        <p:txBody>
          <a:bodyPr/>
          <a:lstStyle/>
          <a:p>
            <a:fld id="{E80C50CD-E178-4744-9B35-B2F624D6C5E9}" type="datetimeFigureOut">
              <a:rPr lang="en-US" smtClean="0"/>
              <a:t>10/5/2025</a:t>
            </a:fld>
            <a:endParaRPr lang="en-US"/>
          </a:p>
        </p:txBody>
      </p:sp>
      <p:sp>
        <p:nvSpPr>
          <p:cNvPr id="5" name="Footer Placeholder 4">
            <a:extLst>
              <a:ext uri="{FF2B5EF4-FFF2-40B4-BE49-F238E27FC236}">
                <a16:creationId xmlns:a16="http://schemas.microsoft.com/office/drawing/2014/main" id="{8A9A913F-AD00-C1EE-B01A-8590671C01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4FC386-B2AF-6FAD-D053-E22D48CD7285}"/>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4E1E1B67-3BFF-F04B-52F4-7E724FB3B24D}"/>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78258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E3B21-CF4D-1B01-0F4E-D32C1B218B63}"/>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1FB39FF2-6858-B514-B695-58442557D0C1}"/>
              </a:ext>
            </a:extLst>
          </p:cNvPr>
          <p:cNvSpPr>
            <a:spLocks noGrp="1"/>
          </p:cNvSpPr>
          <p:nvPr>
            <p:ph sz="half" idx="1"/>
          </p:nvPr>
        </p:nvSpPr>
        <p:spPr>
          <a:xfrm>
            <a:off x="521208"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FA30130-974D-B91D-5B93-EC52AABDB5B0}"/>
              </a:ext>
            </a:extLst>
          </p:cNvPr>
          <p:cNvSpPr>
            <a:spLocks noGrp="1"/>
          </p:cNvSpPr>
          <p:nvPr>
            <p:ph sz="half" idx="2"/>
          </p:nvPr>
        </p:nvSpPr>
        <p:spPr>
          <a:xfrm>
            <a:off x="6519672"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5BED99-6FD7-9C6B-1152-A6E42715BB79}"/>
              </a:ext>
            </a:extLst>
          </p:cNvPr>
          <p:cNvSpPr>
            <a:spLocks noGrp="1"/>
          </p:cNvSpPr>
          <p:nvPr>
            <p:ph type="dt" sz="half" idx="10"/>
          </p:nvPr>
        </p:nvSpPr>
        <p:spPr/>
        <p:txBody>
          <a:bodyPr/>
          <a:lstStyle/>
          <a:p>
            <a:fld id="{E80C50CD-E178-4744-9B35-B2F624D6C5E9}" type="datetimeFigureOut">
              <a:rPr lang="en-US" smtClean="0"/>
              <a:t>10/5/2025</a:t>
            </a:fld>
            <a:endParaRPr lang="en-US"/>
          </a:p>
        </p:txBody>
      </p:sp>
      <p:sp>
        <p:nvSpPr>
          <p:cNvPr id="6" name="Footer Placeholder 5">
            <a:extLst>
              <a:ext uri="{FF2B5EF4-FFF2-40B4-BE49-F238E27FC236}">
                <a16:creationId xmlns:a16="http://schemas.microsoft.com/office/drawing/2014/main" id="{BA253AAC-5967-2565-A715-82D3505ABF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B51313-69FB-E016-3CC1-62CA476ED214}"/>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7704431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3DF9D-B849-CE37-97E4-AD37F880677F}"/>
              </a:ext>
            </a:extLst>
          </p:cNvPr>
          <p:cNvSpPr>
            <a:spLocks noGrp="1"/>
          </p:cNvSpPr>
          <p:nvPr>
            <p:ph type="title"/>
          </p:nvPr>
        </p:nvSpPr>
        <p:spPr>
          <a:xfrm>
            <a:off x="521208" y="978408"/>
            <a:ext cx="11164824" cy="1216152"/>
          </a:xfrm>
        </p:spPr>
        <p:txBody>
          <a:bodyPr/>
          <a:lstStyle/>
          <a:p>
            <a:r>
              <a:rPr lang="en-US"/>
              <a:t>Click to edit Master title style</a:t>
            </a:r>
          </a:p>
        </p:txBody>
      </p:sp>
      <p:sp>
        <p:nvSpPr>
          <p:cNvPr id="3" name="Text Placeholder 2">
            <a:extLst>
              <a:ext uri="{FF2B5EF4-FFF2-40B4-BE49-F238E27FC236}">
                <a16:creationId xmlns:a16="http://schemas.microsoft.com/office/drawing/2014/main" id="{79D4C626-4008-960A-E601-6AA9F4BB8D8B}"/>
              </a:ext>
            </a:extLst>
          </p:cNvPr>
          <p:cNvSpPr>
            <a:spLocks noGrp="1"/>
          </p:cNvSpPr>
          <p:nvPr>
            <p:ph type="body" idx="1"/>
          </p:nvPr>
        </p:nvSpPr>
        <p:spPr>
          <a:xfrm>
            <a:off x="521208"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806E8D6C-AC07-ED6B-2EA8-9C40A5AEA748}"/>
              </a:ext>
            </a:extLst>
          </p:cNvPr>
          <p:cNvSpPr>
            <a:spLocks noGrp="1"/>
          </p:cNvSpPr>
          <p:nvPr>
            <p:ph sz="half" idx="2"/>
          </p:nvPr>
        </p:nvSpPr>
        <p:spPr>
          <a:xfrm>
            <a:off x="521208"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3C52617E-C6D9-246B-E7B7-8159DF17C0A3}"/>
              </a:ext>
            </a:extLst>
          </p:cNvPr>
          <p:cNvSpPr>
            <a:spLocks noGrp="1"/>
          </p:cNvSpPr>
          <p:nvPr>
            <p:ph type="body" sz="quarter" idx="3"/>
          </p:nvPr>
        </p:nvSpPr>
        <p:spPr>
          <a:xfrm>
            <a:off x="6519672"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DBC2094-7EBC-02C5-5AB5-233E63080A9C}"/>
              </a:ext>
            </a:extLst>
          </p:cNvPr>
          <p:cNvSpPr>
            <a:spLocks noGrp="1"/>
          </p:cNvSpPr>
          <p:nvPr>
            <p:ph sz="quarter" idx="4"/>
          </p:nvPr>
        </p:nvSpPr>
        <p:spPr>
          <a:xfrm>
            <a:off x="6519672"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23010BD2-59B4-FD2E-3C5E-C83AE6003985}"/>
              </a:ext>
            </a:extLst>
          </p:cNvPr>
          <p:cNvSpPr>
            <a:spLocks noGrp="1"/>
          </p:cNvSpPr>
          <p:nvPr>
            <p:ph type="dt" sz="half" idx="10"/>
          </p:nvPr>
        </p:nvSpPr>
        <p:spPr/>
        <p:txBody>
          <a:bodyPr/>
          <a:lstStyle/>
          <a:p>
            <a:fld id="{E80C50CD-E178-4744-9B35-B2F624D6C5E9}" type="datetimeFigureOut">
              <a:rPr lang="en-US" smtClean="0"/>
              <a:t>10/5/2025</a:t>
            </a:fld>
            <a:endParaRPr lang="en-US"/>
          </a:p>
        </p:txBody>
      </p:sp>
      <p:sp>
        <p:nvSpPr>
          <p:cNvPr id="8" name="Footer Placeholder 7">
            <a:extLst>
              <a:ext uri="{FF2B5EF4-FFF2-40B4-BE49-F238E27FC236}">
                <a16:creationId xmlns:a16="http://schemas.microsoft.com/office/drawing/2014/main" id="{E72B35C4-A654-7759-BDA0-94D9D1A2166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55F4347-2EC0-CA6E-2637-8048456D7ECB}"/>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0759224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4716D-52F2-C7FB-83B1-2DA1AD375EAE}"/>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6F4A371-AC27-6A28-32E6-74A28371BF55}"/>
              </a:ext>
            </a:extLst>
          </p:cNvPr>
          <p:cNvSpPr>
            <a:spLocks noGrp="1"/>
          </p:cNvSpPr>
          <p:nvPr>
            <p:ph type="dt" sz="half" idx="10"/>
          </p:nvPr>
        </p:nvSpPr>
        <p:spPr/>
        <p:txBody>
          <a:bodyPr/>
          <a:lstStyle/>
          <a:p>
            <a:fld id="{E80C50CD-E178-4744-9B35-B2F624D6C5E9}" type="datetimeFigureOut">
              <a:rPr lang="en-US" smtClean="0"/>
              <a:t>10/5/2025</a:t>
            </a:fld>
            <a:endParaRPr lang="en-US"/>
          </a:p>
        </p:txBody>
      </p:sp>
      <p:sp>
        <p:nvSpPr>
          <p:cNvPr id="4" name="Footer Placeholder 3">
            <a:extLst>
              <a:ext uri="{FF2B5EF4-FFF2-40B4-BE49-F238E27FC236}">
                <a16:creationId xmlns:a16="http://schemas.microsoft.com/office/drawing/2014/main" id="{D155941A-A24E-885D-E894-0326F4C4004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9D5E5B4-971F-FF6A-1B07-A5C8537055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40209294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9F431F-E6DC-4137-3092-A30A0A3628EC}"/>
              </a:ext>
            </a:extLst>
          </p:cNvPr>
          <p:cNvSpPr>
            <a:spLocks noGrp="1"/>
          </p:cNvSpPr>
          <p:nvPr>
            <p:ph type="dt" sz="half" idx="10"/>
          </p:nvPr>
        </p:nvSpPr>
        <p:spPr/>
        <p:txBody>
          <a:bodyPr/>
          <a:lstStyle/>
          <a:p>
            <a:fld id="{E80C50CD-E178-4744-9B35-B2F624D6C5E9}" type="datetimeFigureOut">
              <a:rPr lang="en-US" smtClean="0"/>
              <a:t>10/5/2025</a:t>
            </a:fld>
            <a:endParaRPr lang="en-US"/>
          </a:p>
        </p:txBody>
      </p:sp>
      <p:sp>
        <p:nvSpPr>
          <p:cNvPr id="3" name="Footer Placeholder 2">
            <a:extLst>
              <a:ext uri="{FF2B5EF4-FFF2-40B4-BE49-F238E27FC236}">
                <a16:creationId xmlns:a16="http://schemas.microsoft.com/office/drawing/2014/main" id="{06AC814B-67B4-C70F-FA51-6205D5E2CB8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AA9C9-D895-DD20-1089-EA75EA42895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654689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50562-884C-9053-70C1-3B72A0B45EA6}"/>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Content Placeholder 2">
            <a:extLst>
              <a:ext uri="{FF2B5EF4-FFF2-40B4-BE49-F238E27FC236}">
                <a16:creationId xmlns:a16="http://schemas.microsoft.com/office/drawing/2014/main" id="{0318F509-68F0-39D5-1A8B-CE246715AE46}"/>
              </a:ext>
            </a:extLst>
          </p:cNvPr>
          <p:cNvSpPr>
            <a:spLocks noGrp="1"/>
          </p:cNvSpPr>
          <p:nvPr>
            <p:ph idx="1"/>
          </p:nvPr>
        </p:nvSpPr>
        <p:spPr>
          <a:xfrm>
            <a:off x="6519672" y="987424"/>
            <a:ext cx="5166360" cy="5358384"/>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F158E37C-27CE-3A84-FC74-BDCCD8A9A3EC}"/>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A95F79-E23E-11D2-40BF-66ED340195DB}"/>
              </a:ext>
            </a:extLst>
          </p:cNvPr>
          <p:cNvSpPr>
            <a:spLocks noGrp="1"/>
          </p:cNvSpPr>
          <p:nvPr>
            <p:ph type="dt" sz="half" idx="10"/>
          </p:nvPr>
        </p:nvSpPr>
        <p:spPr/>
        <p:txBody>
          <a:bodyPr/>
          <a:lstStyle/>
          <a:p>
            <a:fld id="{E80C50CD-E178-4744-9B35-B2F624D6C5E9}" type="datetimeFigureOut">
              <a:rPr lang="en-US" smtClean="0"/>
              <a:t>10/5/2025</a:t>
            </a:fld>
            <a:endParaRPr lang="en-US"/>
          </a:p>
        </p:txBody>
      </p:sp>
      <p:sp>
        <p:nvSpPr>
          <p:cNvPr id="6" name="Footer Placeholder 5">
            <a:extLst>
              <a:ext uri="{FF2B5EF4-FFF2-40B4-BE49-F238E27FC236}">
                <a16:creationId xmlns:a16="http://schemas.microsoft.com/office/drawing/2014/main" id="{4457F7FC-06F3-3D89-5D1A-4EC4B1D735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54ACD5-6E0B-5713-DC9A-41E9D62AB1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41163312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B2D45-7CDB-D38C-2AAE-273F797674E1}"/>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Picture Placeholder 2">
            <a:extLst>
              <a:ext uri="{FF2B5EF4-FFF2-40B4-BE49-F238E27FC236}">
                <a16:creationId xmlns:a16="http://schemas.microsoft.com/office/drawing/2014/main" id="{CCBF0855-1744-56E4-B115-3A3C5EA7834B}"/>
              </a:ext>
            </a:extLst>
          </p:cNvPr>
          <p:cNvSpPr>
            <a:spLocks noGrp="1"/>
          </p:cNvSpPr>
          <p:nvPr>
            <p:ph type="pic" idx="1"/>
          </p:nvPr>
        </p:nvSpPr>
        <p:spPr>
          <a:xfrm>
            <a:off x="6519672" y="987424"/>
            <a:ext cx="5166360" cy="535838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85E8A1D-28AE-4A19-BD96-401D4822A53D}"/>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327DDB-CE95-4C89-DFC5-7DDBFC24E89C}"/>
              </a:ext>
            </a:extLst>
          </p:cNvPr>
          <p:cNvSpPr>
            <a:spLocks noGrp="1"/>
          </p:cNvSpPr>
          <p:nvPr>
            <p:ph type="dt" sz="half" idx="10"/>
          </p:nvPr>
        </p:nvSpPr>
        <p:spPr/>
        <p:txBody>
          <a:bodyPr/>
          <a:lstStyle/>
          <a:p>
            <a:fld id="{E80C50CD-E178-4744-9B35-B2F624D6C5E9}" type="datetimeFigureOut">
              <a:rPr lang="en-US" smtClean="0"/>
              <a:t>10/5/2025</a:t>
            </a:fld>
            <a:endParaRPr lang="en-US"/>
          </a:p>
        </p:txBody>
      </p:sp>
      <p:sp>
        <p:nvSpPr>
          <p:cNvPr id="6" name="Footer Placeholder 5">
            <a:extLst>
              <a:ext uri="{FF2B5EF4-FFF2-40B4-BE49-F238E27FC236}">
                <a16:creationId xmlns:a16="http://schemas.microsoft.com/office/drawing/2014/main" id="{0522C835-F3B5-943C-FFC4-D5BA9666AF3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709891-6E3C-ADED-01DD-15FCED37AF4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9396284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36771-E72D-FAD8-771E-3E196DD2E1C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B5BB827-257D-60D9-792F-E695900429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E5D2E7-C856-F78A-E88C-375474982A5F}"/>
              </a:ext>
            </a:extLst>
          </p:cNvPr>
          <p:cNvSpPr>
            <a:spLocks noGrp="1"/>
          </p:cNvSpPr>
          <p:nvPr>
            <p:ph type="dt" sz="half" idx="10"/>
          </p:nvPr>
        </p:nvSpPr>
        <p:spPr/>
        <p:txBody>
          <a:bodyPr/>
          <a:lstStyle/>
          <a:p>
            <a:fld id="{E80C50CD-E178-4744-9B35-B2F624D6C5E9}" type="datetimeFigureOut">
              <a:rPr lang="en-US" smtClean="0"/>
              <a:t>10/5/2025</a:t>
            </a:fld>
            <a:endParaRPr lang="en-US"/>
          </a:p>
        </p:txBody>
      </p:sp>
      <p:sp>
        <p:nvSpPr>
          <p:cNvPr id="5" name="Footer Placeholder 4">
            <a:extLst>
              <a:ext uri="{FF2B5EF4-FFF2-40B4-BE49-F238E27FC236}">
                <a16:creationId xmlns:a16="http://schemas.microsoft.com/office/drawing/2014/main" id="{0FDAB289-9591-51C9-9E3C-B6F2ACC6A6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FE037C-790D-7442-8E43-D2740B3952B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843041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635151-A38B-3766-6A32-FF1DF7687D9F}"/>
              </a:ext>
            </a:extLst>
          </p:cNvPr>
          <p:cNvSpPr>
            <a:spLocks noGrp="1"/>
          </p:cNvSpPr>
          <p:nvPr>
            <p:ph type="title" orient="vert"/>
          </p:nvPr>
        </p:nvSpPr>
        <p:spPr>
          <a:xfrm>
            <a:off x="8659368" y="978408"/>
            <a:ext cx="2551176" cy="536752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33D132D1-640C-FB9A-AD6F-D845738349F6}"/>
              </a:ext>
            </a:extLst>
          </p:cNvPr>
          <p:cNvSpPr>
            <a:spLocks noGrp="1"/>
          </p:cNvSpPr>
          <p:nvPr>
            <p:ph type="body" orient="vert" idx="1"/>
          </p:nvPr>
        </p:nvSpPr>
        <p:spPr>
          <a:xfrm>
            <a:off x="521208" y="978408"/>
            <a:ext cx="8010144" cy="536752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955F80A-4BA7-8ED8-9A62-B92194272620}"/>
              </a:ext>
            </a:extLst>
          </p:cNvPr>
          <p:cNvSpPr>
            <a:spLocks noGrp="1"/>
          </p:cNvSpPr>
          <p:nvPr>
            <p:ph type="dt" sz="half" idx="10"/>
          </p:nvPr>
        </p:nvSpPr>
        <p:spPr/>
        <p:txBody>
          <a:bodyPr/>
          <a:lstStyle/>
          <a:p>
            <a:fld id="{E80C50CD-E178-4744-9B35-B2F624D6C5E9}" type="datetimeFigureOut">
              <a:rPr lang="en-US" smtClean="0"/>
              <a:t>10/5/2025</a:t>
            </a:fld>
            <a:endParaRPr lang="en-US"/>
          </a:p>
        </p:txBody>
      </p:sp>
      <p:sp>
        <p:nvSpPr>
          <p:cNvPr id="5" name="Footer Placeholder 4">
            <a:extLst>
              <a:ext uri="{FF2B5EF4-FFF2-40B4-BE49-F238E27FC236}">
                <a16:creationId xmlns:a16="http://schemas.microsoft.com/office/drawing/2014/main" id="{85E38113-D55A-A1A0-D1FE-53C95860FB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19DDB-F89D-4B2D-21A2-82AF1D1023E4}"/>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262572D8-D485-1DB1-34B1-C35C61C89940}"/>
              </a:ext>
            </a:extLst>
          </p:cNvPr>
          <p:cNvSpPr/>
          <p:nvPr/>
        </p:nvSpPr>
        <p:spPr>
          <a:xfrm rot="5400000">
            <a:off x="8936623" y="3585018"/>
            <a:ext cx="532573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698560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1A28D7-6581-4956-AAE3-9104804DF55B}"/>
              </a:ext>
            </a:extLst>
          </p:cNvPr>
          <p:cNvSpPr>
            <a:spLocks noGrp="1"/>
          </p:cNvSpPr>
          <p:nvPr>
            <p:ph type="title"/>
          </p:nvPr>
        </p:nvSpPr>
        <p:spPr>
          <a:xfrm>
            <a:off x="521208" y="978408"/>
            <a:ext cx="11155680" cy="146304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F3CFCCA4-57A4-08A1-FC45-D2BBA66FABFA}"/>
              </a:ext>
            </a:extLst>
          </p:cNvPr>
          <p:cNvSpPr>
            <a:spLocks noGrp="1"/>
          </p:cNvSpPr>
          <p:nvPr>
            <p:ph type="body" idx="1"/>
          </p:nvPr>
        </p:nvSpPr>
        <p:spPr>
          <a:xfrm>
            <a:off x="521208" y="2578608"/>
            <a:ext cx="11155680" cy="37673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0FAA0F4-2442-8D45-3C3D-1B8F55C8683A}"/>
              </a:ext>
            </a:extLst>
          </p:cNvPr>
          <p:cNvSpPr>
            <a:spLocks noGrp="1"/>
          </p:cNvSpPr>
          <p:nvPr>
            <p:ph type="dt" sz="half" idx="2"/>
          </p:nvPr>
        </p:nvSpPr>
        <p:spPr>
          <a:xfrm>
            <a:off x="521208" y="6419088"/>
            <a:ext cx="2743200" cy="365125"/>
          </a:xfrm>
          <a:prstGeom prst="rect">
            <a:avLst/>
          </a:prstGeom>
        </p:spPr>
        <p:txBody>
          <a:bodyPr vert="horz" lIns="91440" tIns="45720" rIns="91440" bIns="45720" rtlCol="0" anchor="ctr"/>
          <a:lstStyle>
            <a:lvl1pPr algn="l">
              <a:defRPr sz="900">
                <a:solidFill>
                  <a:schemeClr val="tx1"/>
                </a:solidFill>
              </a:defRPr>
            </a:lvl1pPr>
          </a:lstStyle>
          <a:p>
            <a:fld id="{E80C50CD-E178-4744-9B35-B2F624D6C5E9}" type="datetimeFigureOut">
              <a:rPr lang="en-US" smtClean="0"/>
              <a:pPr/>
              <a:t>10/5/2025</a:t>
            </a:fld>
            <a:endParaRPr lang="en-US"/>
          </a:p>
        </p:txBody>
      </p:sp>
      <p:sp>
        <p:nvSpPr>
          <p:cNvPr id="5" name="Footer Placeholder 4">
            <a:extLst>
              <a:ext uri="{FF2B5EF4-FFF2-40B4-BE49-F238E27FC236}">
                <a16:creationId xmlns:a16="http://schemas.microsoft.com/office/drawing/2014/main" id="{9E03785E-FB42-1D54-92AC-D0A61A8FABD4}"/>
              </a:ext>
            </a:extLst>
          </p:cNvPr>
          <p:cNvSpPr>
            <a:spLocks noGrp="1"/>
          </p:cNvSpPr>
          <p:nvPr>
            <p:ph type="ftr" sz="quarter" idx="3"/>
          </p:nvPr>
        </p:nvSpPr>
        <p:spPr>
          <a:xfrm>
            <a:off x="521208" y="100584"/>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CC9CF34-1274-DB45-4809-90E5D244A9AE}"/>
              </a:ext>
            </a:extLst>
          </p:cNvPr>
          <p:cNvSpPr>
            <a:spLocks noGrp="1"/>
          </p:cNvSpPr>
          <p:nvPr>
            <p:ph type="sldNum" sz="quarter" idx="4"/>
          </p:nvPr>
        </p:nvSpPr>
        <p:spPr>
          <a:xfrm>
            <a:off x="11457432" y="6419088"/>
            <a:ext cx="640080" cy="365125"/>
          </a:xfrm>
          <a:prstGeom prst="rect">
            <a:avLst/>
          </a:prstGeom>
        </p:spPr>
        <p:txBody>
          <a:bodyPr vert="horz" lIns="91440" tIns="45720" rIns="91440" bIns="45720" rtlCol="0" anchor="ctr"/>
          <a:lstStyle>
            <a:lvl1pPr algn="r">
              <a:defRPr sz="900">
                <a:solidFill>
                  <a:schemeClr val="tx1"/>
                </a:solidFill>
              </a:defRPr>
            </a:lvl1pPr>
          </a:lstStyle>
          <a:p>
            <a:fld id="{148CC95F-0247-41B6-91CF-DC97C76A7088}" type="slidenum">
              <a:rPr lang="en-US" smtClean="0"/>
              <a:pPr/>
              <a:t>‹#›</a:t>
            </a:fld>
            <a:endParaRPr lang="en-US"/>
          </a:p>
        </p:txBody>
      </p:sp>
      <p:sp>
        <p:nvSpPr>
          <p:cNvPr id="7" name="Freeform: Shape 6">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3382417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image" Target="../media/image47.sv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image" Target="../media/image65.svg"/><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7.svg"/><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9.svg"/><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1.svg"/><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s://www.shrm.org" TargetMode="External"/><Relationship Id="rId13" Type="http://schemas.openxmlformats.org/officeDocument/2006/relationships/hyperlink" Target="https://www.reed.co.uk" TargetMode="External"/><Relationship Id="rId18" Type="http://schemas.openxmlformats.org/officeDocument/2006/relationships/image" Target="../media/image69.svg"/><Relationship Id="rId3" Type="http://schemas.openxmlformats.org/officeDocument/2006/relationships/hyperlink" Target="https://greenbeanrpo.com" TargetMode="External"/><Relationship Id="rId7" Type="http://schemas.openxmlformats.org/officeDocument/2006/relationships/hyperlink" Target="https://business.linkedin.com/talent-solutions" TargetMode="External"/><Relationship Id="rId12" Type="http://schemas.openxmlformats.org/officeDocument/2006/relationships/hyperlink" Target="https://www.monster.co.uk" TargetMode="External"/><Relationship Id="rId17" Type="http://schemas.openxmlformats.org/officeDocument/2006/relationships/image" Target="../media/image68.png"/><Relationship Id="rId2" Type="http://schemas.openxmlformats.org/officeDocument/2006/relationships/hyperlink" Target="https://businesswales.gov.wales" TargetMode="External"/><Relationship Id="rId16" Type="http://schemas.openxmlformats.org/officeDocument/2006/relationships/hyperlink" Target="https://university.open.ac.uk" TargetMode="External"/><Relationship Id="rId1" Type="http://schemas.openxmlformats.org/officeDocument/2006/relationships/slideLayout" Target="../slideLayouts/slideLayout2.xml"/><Relationship Id="rId6" Type="http://schemas.openxmlformats.org/officeDocument/2006/relationships/hyperlink" Target="https://www.indeed.com/hire/c/info/virtual-vs-in-person-interviews-pros-cons" TargetMode="External"/><Relationship Id="rId11" Type="http://schemas.openxmlformats.org/officeDocument/2006/relationships/hyperlink" Target="https://www.prospects.ac.uk" TargetMode="External"/><Relationship Id="rId5" Type="http://schemas.openxmlformats.org/officeDocument/2006/relationships/hyperlink" Target="https://www.business.com" TargetMode="External"/><Relationship Id="rId15" Type="http://schemas.openxmlformats.org/officeDocument/2006/relationships/hyperlink" Target="https://www.hr.admin.cam.ac.uk/files/guide_to_selection_methods.pdf" TargetMode="External"/><Relationship Id="rId10" Type="http://schemas.openxmlformats.org/officeDocument/2006/relationships/hyperlink" Target="https://www.markssattin.co.uk" TargetMode="External"/><Relationship Id="rId4" Type="http://schemas.openxmlformats.org/officeDocument/2006/relationships/hyperlink" Target="https://mettl.com" TargetMode="External"/><Relationship Id="rId9" Type="http://schemas.openxmlformats.org/officeDocument/2006/relationships/hyperlink" Target="https://hbr.org" TargetMode="External"/><Relationship Id="rId14" Type="http://schemas.openxmlformats.org/officeDocument/2006/relationships/hyperlink" Target="https://www.cipd.org/uk/knowledge/factsheets/selection-factshee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5" name="Picture 24" descr="People Discussing">
            <a:extLst>
              <a:ext uri="{FF2B5EF4-FFF2-40B4-BE49-F238E27FC236}">
                <a16:creationId xmlns:a16="http://schemas.microsoft.com/office/drawing/2014/main" id="{D95A04A3-A0CC-5712-8DB8-03D22689DC4E}"/>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r="6274" b="6250"/>
          <a:stretch>
            <a:fillRect/>
          </a:stretch>
        </p:blipFill>
        <p:spPr>
          <a:xfrm>
            <a:off x="413153" y="220347"/>
            <a:ext cx="12188932" cy="6857990"/>
          </a:xfrm>
          <a:prstGeom prst="rect">
            <a:avLst/>
          </a:prstGeom>
        </p:spPr>
      </p:pic>
      <p:sp>
        <p:nvSpPr>
          <p:cNvPr id="26" name="Rectangle 25">
            <a:extLst>
              <a:ext uri="{FF2B5EF4-FFF2-40B4-BE49-F238E27FC236}">
                <a16:creationId xmlns:a16="http://schemas.microsoft.com/office/drawing/2014/main" id="{4D71E64B-9F70-4956-A351-D707CAB0A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1524" y="0"/>
            <a:ext cx="12188952" cy="3652125"/>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17870" y="978408"/>
            <a:ext cx="5021182" cy="2333778"/>
          </a:xfrm>
        </p:spPr>
        <p:txBody>
          <a:bodyPr anchor="t">
            <a:normAutofit/>
          </a:bodyPr>
          <a:lstStyle/>
          <a:p>
            <a:r>
              <a:rPr lang="en-GB" sz="6000">
                <a:solidFill>
                  <a:srgbClr val="FFFFFF"/>
                </a:solidFill>
              </a:rPr>
              <a:t>Individual Presentation</a:t>
            </a:r>
          </a:p>
        </p:txBody>
      </p:sp>
      <p:sp>
        <p:nvSpPr>
          <p:cNvPr id="3" name="Subtitle 2"/>
          <p:cNvSpPr>
            <a:spLocks noGrp="1"/>
          </p:cNvSpPr>
          <p:nvPr>
            <p:ph type="subTitle" idx="1"/>
          </p:nvPr>
        </p:nvSpPr>
        <p:spPr>
          <a:xfrm>
            <a:off x="6652366" y="971398"/>
            <a:ext cx="5040785" cy="2333778"/>
          </a:xfrm>
        </p:spPr>
        <p:txBody>
          <a:bodyPr vert="horz" lIns="91440" tIns="45720" rIns="91440" bIns="45720" rtlCol="0" anchor="t">
            <a:normAutofit/>
          </a:bodyPr>
          <a:lstStyle/>
          <a:p>
            <a:pPr>
              <a:lnSpc>
                <a:spcPct val="100000"/>
              </a:lnSpc>
            </a:pPr>
            <a:r>
              <a:rPr lang="en-GB" sz="1500">
                <a:solidFill>
                  <a:srgbClr val="FFFFFF"/>
                </a:solidFill>
              </a:rPr>
              <a:t>Module: Developing and Managing Individuals and Teams</a:t>
            </a:r>
          </a:p>
          <a:p>
            <a:pPr>
              <a:lnSpc>
                <a:spcPct val="100000"/>
              </a:lnSpc>
            </a:pPr>
            <a:r>
              <a:rPr lang="en-GB" sz="1500">
                <a:solidFill>
                  <a:srgbClr val="FFFFFF"/>
                </a:solidFill>
              </a:rPr>
              <a:t>Module Code:LCLM5002</a:t>
            </a:r>
          </a:p>
          <a:p>
            <a:pPr>
              <a:lnSpc>
                <a:spcPct val="100000"/>
              </a:lnSpc>
            </a:pPr>
            <a:r>
              <a:rPr lang="en-GB" sz="1500">
                <a:solidFill>
                  <a:srgbClr val="FFFFFF"/>
                </a:solidFill>
              </a:rPr>
              <a:t>Assignment Title: Component1-Individual Presentation</a:t>
            </a:r>
          </a:p>
          <a:p>
            <a:pPr>
              <a:lnSpc>
                <a:spcPct val="100000"/>
              </a:lnSpc>
            </a:pPr>
            <a:r>
              <a:rPr lang="en-GB" sz="1500">
                <a:solidFill>
                  <a:srgbClr val="FFFFFF"/>
                </a:solidFill>
              </a:rPr>
              <a:t>Lecturer Name: Mudassar Hasan</a:t>
            </a:r>
          </a:p>
          <a:p>
            <a:pPr>
              <a:lnSpc>
                <a:spcPct val="100000"/>
              </a:lnSpc>
            </a:pPr>
            <a:r>
              <a:rPr lang="en-GB" sz="1500">
                <a:solidFill>
                  <a:srgbClr val="FFFFFF"/>
                </a:solidFill>
              </a:rPr>
              <a:t>Student Name: Gheorghe Calin</a:t>
            </a:r>
          </a:p>
          <a:p>
            <a:pPr>
              <a:lnSpc>
                <a:spcPct val="100000"/>
              </a:lnSpc>
            </a:pPr>
            <a:r>
              <a:rPr lang="en-GB" sz="1500">
                <a:solidFill>
                  <a:srgbClr val="FFFFFF"/>
                </a:solidFill>
              </a:rPr>
              <a:t>Student Number: 2333136</a:t>
            </a:r>
          </a:p>
          <a:p>
            <a:pPr>
              <a:lnSpc>
                <a:spcPct val="100000"/>
              </a:lnSpc>
            </a:pPr>
            <a:endParaRPr lang="en-GB" sz="1500">
              <a:solidFill>
                <a:srgbClr val="FFFFFF"/>
              </a:solidFill>
            </a:endParaRPr>
          </a:p>
        </p:txBody>
      </p:sp>
      <p:sp>
        <p:nvSpPr>
          <p:cNvPr id="27" name="Rectangle 26">
            <a:extLst>
              <a:ext uri="{FF2B5EF4-FFF2-40B4-BE49-F238E27FC236}">
                <a16:creationId xmlns:a16="http://schemas.microsoft.com/office/drawing/2014/main" id="{B2C335F7-F61C-4EB4-80F2-4B1438FE6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F1189494-2B67-46D2-93D6-A122A09BF6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2168" y="611650"/>
            <a:ext cx="5021183" cy="4571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4065D9BE-A58D-6E8A-D4A2-5056F3C5E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8CDDB3A-F328-C2EB-B85A-585B340AF439}"/>
              </a:ext>
            </a:extLst>
          </p:cNvPr>
          <p:cNvSpPr>
            <a:spLocks noGrp="1"/>
          </p:cNvSpPr>
          <p:nvPr>
            <p:ph type="title"/>
          </p:nvPr>
        </p:nvSpPr>
        <p:spPr>
          <a:xfrm>
            <a:off x="521208" y="978408"/>
            <a:ext cx="6263640" cy="1463040"/>
          </a:xfrm>
        </p:spPr>
        <p:txBody>
          <a:bodyPr>
            <a:normAutofit/>
          </a:bodyPr>
          <a:lstStyle/>
          <a:p>
            <a:r>
              <a:rPr lang="en-GB" dirty="0"/>
              <a:t>Table of Content</a:t>
            </a:r>
          </a:p>
        </p:txBody>
      </p:sp>
      <p:sp>
        <p:nvSpPr>
          <p:cNvPr id="6" name="Freeform: Shape 11">
            <a:extLst>
              <a:ext uri="{FF2B5EF4-FFF2-40B4-BE49-F238E27FC236}">
                <a16:creationId xmlns:a16="http://schemas.microsoft.com/office/drawing/2014/main" id="{A745E793-BC99-8991-71CD-53FFBB6A8F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11156260" cy="149279"/>
          </a:xfrm>
          <a:custGeom>
            <a:avLst/>
            <a:gdLst>
              <a:gd name="connsiteX0" fmla="*/ 0 w 11156260"/>
              <a:gd name="connsiteY0" fmla="*/ 0 h 149279"/>
              <a:gd name="connsiteX1" fmla="*/ 11156260 w 11156260"/>
              <a:gd name="connsiteY1" fmla="*/ 0 h 149279"/>
              <a:gd name="connsiteX2" fmla="*/ 11156260 w 11156260"/>
              <a:gd name="connsiteY2" fmla="*/ 149279 h 149279"/>
              <a:gd name="connsiteX3" fmla="*/ 0 w 11156260"/>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11156260" h="149279">
                <a:moveTo>
                  <a:pt x="0" y="0"/>
                </a:moveTo>
                <a:lnTo>
                  <a:pt x="11156260" y="0"/>
                </a:lnTo>
                <a:lnTo>
                  <a:pt x="11156260"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C02CCE38-7EF4-ACA7-EB21-42887C0F8ABC}"/>
              </a:ext>
            </a:extLst>
          </p:cNvPr>
          <p:cNvSpPr>
            <a:spLocks noGrp="1"/>
          </p:cNvSpPr>
          <p:nvPr>
            <p:ph idx="1"/>
          </p:nvPr>
        </p:nvSpPr>
        <p:spPr>
          <a:xfrm>
            <a:off x="521208" y="2578608"/>
            <a:ext cx="6263640" cy="3767328"/>
          </a:xfrm>
        </p:spPr>
        <p:txBody>
          <a:bodyPr vert="horz" lIns="91440" tIns="45720" rIns="91440" bIns="45720" rtlCol="0" anchor="t">
            <a:normAutofit fontScale="92500" lnSpcReduction="10000"/>
          </a:bodyPr>
          <a:lstStyle/>
          <a:p>
            <a:pPr>
              <a:lnSpc>
                <a:spcPct val="100000"/>
              </a:lnSpc>
            </a:pPr>
            <a:r>
              <a:rPr lang="en-GB" sz="1100" dirty="0"/>
              <a:t>1.Cover Page </a:t>
            </a:r>
            <a:endParaRPr lang="en-US" sz="1100" dirty="0"/>
          </a:p>
          <a:p>
            <a:pPr>
              <a:lnSpc>
                <a:spcPct val="100000"/>
              </a:lnSpc>
            </a:pPr>
            <a:r>
              <a:rPr lang="en-GB" sz="1100" dirty="0"/>
              <a:t>2.Table Of Content</a:t>
            </a:r>
          </a:p>
          <a:p>
            <a:pPr>
              <a:lnSpc>
                <a:spcPct val="100000"/>
              </a:lnSpc>
            </a:pPr>
            <a:r>
              <a:rPr lang="en-GB" sz="1100" dirty="0"/>
              <a:t>3 Introduction</a:t>
            </a:r>
          </a:p>
          <a:p>
            <a:pPr>
              <a:lnSpc>
                <a:spcPct val="100000"/>
              </a:lnSpc>
            </a:pPr>
            <a:r>
              <a:rPr lang="en-GB" sz="1100" dirty="0"/>
              <a:t>4 </a:t>
            </a:r>
            <a:r>
              <a:rPr lang="en-GB" sz="1100" dirty="0" err="1"/>
              <a:t>Recruiment</a:t>
            </a:r>
            <a:r>
              <a:rPr lang="en-GB" sz="1100" dirty="0"/>
              <a:t> Proces</a:t>
            </a:r>
          </a:p>
          <a:p>
            <a:pPr>
              <a:lnSpc>
                <a:spcPct val="100000"/>
              </a:lnSpc>
            </a:pPr>
            <a:r>
              <a:rPr lang="en-GB" sz="1100" dirty="0"/>
              <a:t>5 Types of Interviews</a:t>
            </a:r>
          </a:p>
          <a:p>
            <a:pPr>
              <a:lnSpc>
                <a:spcPct val="100000"/>
              </a:lnSpc>
            </a:pPr>
            <a:r>
              <a:rPr lang="en-GB" sz="1100" dirty="0"/>
              <a:t>6 Telephone Interview</a:t>
            </a:r>
          </a:p>
          <a:p>
            <a:pPr>
              <a:lnSpc>
                <a:spcPct val="100000"/>
              </a:lnSpc>
            </a:pPr>
            <a:r>
              <a:rPr lang="en-GB" sz="1100" dirty="0"/>
              <a:t>7 Video Interview</a:t>
            </a:r>
          </a:p>
          <a:p>
            <a:pPr>
              <a:lnSpc>
                <a:spcPct val="100000"/>
              </a:lnSpc>
            </a:pPr>
            <a:r>
              <a:rPr lang="en-GB" sz="1100" dirty="0"/>
              <a:t>8 Panel Interview</a:t>
            </a:r>
          </a:p>
          <a:p>
            <a:pPr>
              <a:lnSpc>
                <a:spcPct val="100000"/>
              </a:lnSpc>
            </a:pPr>
            <a:r>
              <a:rPr lang="en-GB" sz="1100" dirty="0"/>
              <a:t>9 Questioning Techniques</a:t>
            </a:r>
          </a:p>
          <a:p>
            <a:pPr>
              <a:lnSpc>
                <a:spcPct val="100000"/>
              </a:lnSpc>
            </a:pPr>
            <a:r>
              <a:rPr lang="en-GB" sz="1100" dirty="0"/>
              <a:t>10 Face-to-Face Vs Online Interview</a:t>
            </a:r>
          </a:p>
          <a:p>
            <a:pPr>
              <a:lnSpc>
                <a:spcPct val="100000"/>
              </a:lnSpc>
            </a:pPr>
            <a:r>
              <a:rPr lang="en-GB" sz="1100" dirty="0"/>
              <a:t>11 Suitable Methods 1/2</a:t>
            </a:r>
          </a:p>
          <a:p>
            <a:pPr>
              <a:lnSpc>
                <a:spcPct val="100000"/>
              </a:lnSpc>
            </a:pPr>
            <a:r>
              <a:rPr lang="en-GB" sz="1100" dirty="0"/>
              <a:t>12 Suitable Methods 2/2</a:t>
            </a:r>
          </a:p>
          <a:p>
            <a:pPr>
              <a:lnSpc>
                <a:spcPct val="100000"/>
              </a:lnSpc>
            </a:pPr>
            <a:r>
              <a:rPr lang="en-GB" sz="1100" dirty="0"/>
              <a:t>13 Conclusion</a:t>
            </a:r>
          </a:p>
          <a:p>
            <a:pPr>
              <a:lnSpc>
                <a:spcPct val="100000"/>
              </a:lnSpc>
            </a:pPr>
            <a:r>
              <a:rPr lang="en-GB" sz="1100" dirty="0"/>
              <a:t>14 References</a:t>
            </a:r>
          </a:p>
        </p:txBody>
      </p:sp>
      <p:pic>
        <p:nvPicPr>
          <p:cNvPr id="7" name="Graphic 6" descr="Chat">
            <a:extLst>
              <a:ext uri="{FF2B5EF4-FFF2-40B4-BE49-F238E27FC236}">
                <a16:creationId xmlns:a16="http://schemas.microsoft.com/office/drawing/2014/main" id="{522CA9A2-2E43-C3A3-44CF-F57C7E2F2FB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306492" y="976160"/>
            <a:ext cx="4364590" cy="4364590"/>
          </a:xfrm>
          <a:prstGeom prst="rect">
            <a:avLst/>
          </a:prstGeom>
        </p:spPr>
      </p:pic>
    </p:spTree>
    <p:extLst>
      <p:ext uri="{BB962C8B-B14F-4D97-AF65-F5344CB8AC3E}">
        <p14:creationId xmlns:p14="http://schemas.microsoft.com/office/powerpoint/2010/main" val="19946465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EE42DCE-4A4F-44C4-84E5-261B3BEEF1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B166C63-0801-A59D-3AEE-73A709FAB850}"/>
              </a:ext>
            </a:extLst>
          </p:cNvPr>
          <p:cNvSpPr>
            <a:spLocks noGrp="1"/>
          </p:cNvSpPr>
          <p:nvPr>
            <p:ph type="title"/>
          </p:nvPr>
        </p:nvSpPr>
        <p:spPr>
          <a:xfrm>
            <a:off x="521208" y="978408"/>
            <a:ext cx="6281928" cy="1463040"/>
          </a:xfrm>
        </p:spPr>
        <p:txBody>
          <a:bodyPr>
            <a:normAutofit/>
          </a:bodyPr>
          <a:lstStyle/>
          <a:p>
            <a:r>
              <a:rPr lang="en-GB" dirty="0"/>
              <a:t>Introduction of Mark </a:t>
            </a:r>
            <a:r>
              <a:rPr lang="en-GB" dirty="0" err="1"/>
              <a:t>Sattin</a:t>
            </a:r>
          </a:p>
        </p:txBody>
      </p:sp>
      <p:sp>
        <p:nvSpPr>
          <p:cNvPr id="12" name="Rectangle 11">
            <a:extLst>
              <a:ext uri="{FF2B5EF4-FFF2-40B4-BE49-F238E27FC236}">
                <a16:creationId xmlns:a16="http://schemas.microsoft.com/office/drawing/2014/main" id="{887F59F2-5FBC-40CD-AD35-376AECE49E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6281928"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B6FA30D-B1C2-2513-2096-756DCECA543F}"/>
              </a:ext>
            </a:extLst>
          </p:cNvPr>
          <p:cNvSpPr>
            <a:spLocks noGrp="1"/>
          </p:cNvSpPr>
          <p:nvPr>
            <p:ph idx="1"/>
          </p:nvPr>
        </p:nvSpPr>
        <p:spPr>
          <a:xfrm>
            <a:off x="521208" y="2578608"/>
            <a:ext cx="6281928" cy="3767328"/>
          </a:xfrm>
        </p:spPr>
        <p:txBody>
          <a:bodyPr vert="horz" lIns="91440" tIns="45720" rIns="91440" bIns="45720" rtlCol="0" anchor="t">
            <a:normAutofit/>
          </a:bodyPr>
          <a:lstStyle/>
          <a:p>
            <a:r>
              <a:rPr lang="en-GB" b="1" dirty="0">
                <a:ea typeface="+mn-lt"/>
                <a:cs typeface="+mn-lt"/>
              </a:rPr>
              <a:t>Marks </a:t>
            </a:r>
            <a:r>
              <a:rPr lang="en-GB" b="1" dirty="0" err="1">
                <a:ea typeface="+mn-lt"/>
                <a:cs typeface="+mn-lt"/>
              </a:rPr>
              <a:t>Sattin</a:t>
            </a:r>
            <a:r>
              <a:rPr lang="en-GB" dirty="0">
                <a:ea typeface="+mn-lt"/>
                <a:cs typeface="+mn-lt"/>
              </a:rPr>
              <a:t> is a UK-based recruitment company with over 30 years of experience. They specialise in hiring professionals for finance, technology, and business transformation roles. With offices in Birmingham and other major cities, they offer permanent, interim, and executive search services to help businesses find the right talent quickly and effectively.(Sattin,2024)</a:t>
            </a:r>
            <a:endParaRPr lang="en-GB" dirty="0"/>
          </a:p>
        </p:txBody>
      </p:sp>
      <p:pic>
        <p:nvPicPr>
          <p:cNvPr id="7" name="Graphic 6" descr="Diploma Roll">
            <a:extLst>
              <a:ext uri="{FF2B5EF4-FFF2-40B4-BE49-F238E27FC236}">
                <a16:creationId xmlns:a16="http://schemas.microsoft.com/office/drawing/2014/main" id="{CCC577A4-E3B2-169E-08A8-4F2DDA47ADB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317668" y="1994644"/>
            <a:ext cx="4356461" cy="4356461"/>
          </a:xfrm>
          <a:prstGeom prst="rect">
            <a:avLst/>
          </a:prstGeom>
        </p:spPr>
      </p:pic>
    </p:spTree>
    <p:extLst>
      <p:ext uri="{BB962C8B-B14F-4D97-AF65-F5344CB8AC3E}">
        <p14:creationId xmlns:p14="http://schemas.microsoft.com/office/powerpoint/2010/main" val="35557167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E10BDB4-64F2-477D-A03B-9F8352D5E0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4B41ECB-8ED2-4D41-9E53-E9907FDA6E30}"/>
              </a:ext>
            </a:extLst>
          </p:cNvPr>
          <p:cNvSpPr>
            <a:spLocks noGrp="1"/>
          </p:cNvSpPr>
          <p:nvPr>
            <p:ph type="title"/>
          </p:nvPr>
        </p:nvSpPr>
        <p:spPr>
          <a:xfrm>
            <a:off x="521208" y="978408"/>
            <a:ext cx="6300216" cy="1325880"/>
          </a:xfrm>
        </p:spPr>
        <p:txBody>
          <a:bodyPr>
            <a:normAutofit/>
          </a:bodyPr>
          <a:lstStyle/>
          <a:p>
            <a:r>
              <a:rPr lang="en-GB" dirty="0" err="1"/>
              <a:t>Recruiment</a:t>
            </a:r>
            <a:r>
              <a:rPr lang="en-GB" dirty="0"/>
              <a:t> Proces</a:t>
            </a:r>
          </a:p>
        </p:txBody>
      </p:sp>
      <p:sp>
        <p:nvSpPr>
          <p:cNvPr id="12" name="Rectangle 11">
            <a:extLst>
              <a:ext uri="{FF2B5EF4-FFF2-40B4-BE49-F238E27FC236}">
                <a16:creationId xmlns:a16="http://schemas.microsoft.com/office/drawing/2014/main" id="{887F59F2-5FBC-40CD-AD35-376AECE49E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8" y="508090"/>
            <a:ext cx="6281928"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271C494-8107-3D61-D611-4FBC7C22A2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13612" y="611650"/>
            <a:ext cx="41605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pic>
        <p:nvPicPr>
          <p:cNvPr id="7" name="Graphic 6" descr="Welder">
            <a:extLst>
              <a:ext uri="{FF2B5EF4-FFF2-40B4-BE49-F238E27FC236}">
                <a16:creationId xmlns:a16="http://schemas.microsoft.com/office/drawing/2014/main" id="{07FE7B54-2123-6DF3-538C-BB9BD1FDEEE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22237" y="2624781"/>
            <a:ext cx="3916313" cy="3916313"/>
          </a:xfrm>
          <a:prstGeom prst="rect">
            <a:avLst/>
          </a:prstGeom>
        </p:spPr>
      </p:pic>
      <p:sp>
        <p:nvSpPr>
          <p:cNvPr id="3" name="Content Placeholder 2">
            <a:extLst>
              <a:ext uri="{FF2B5EF4-FFF2-40B4-BE49-F238E27FC236}">
                <a16:creationId xmlns:a16="http://schemas.microsoft.com/office/drawing/2014/main" id="{796B13E7-C353-4617-C3CB-BC1F1AF91CE7}"/>
              </a:ext>
            </a:extLst>
          </p:cNvPr>
          <p:cNvSpPr>
            <a:spLocks noGrp="1"/>
          </p:cNvSpPr>
          <p:nvPr>
            <p:ph idx="1"/>
          </p:nvPr>
        </p:nvSpPr>
        <p:spPr>
          <a:xfrm>
            <a:off x="7507224" y="1088136"/>
            <a:ext cx="4160520" cy="5257800"/>
          </a:xfrm>
        </p:spPr>
        <p:txBody>
          <a:bodyPr vert="horz" lIns="91440" tIns="45720" rIns="91440" bIns="45720" rtlCol="0" anchor="t">
            <a:normAutofit lnSpcReduction="10000"/>
          </a:bodyPr>
          <a:lstStyle/>
          <a:p>
            <a:r>
              <a:rPr lang="en-GB" b="1" dirty="0">
                <a:ea typeface="+mn-lt"/>
                <a:cs typeface="+mn-lt"/>
              </a:rPr>
              <a:t>Job Analysis</a:t>
            </a:r>
            <a:endParaRPr lang="en-GB" dirty="0"/>
          </a:p>
          <a:p>
            <a:r>
              <a:rPr lang="en-GB" dirty="0">
                <a:ea typeface="+mn-lt"/>
                <a:cs typeface="+mn-lt"/>
              </a:rPr>
              <a:t>Find out what the job involves.(Armstrong,2020)</a:t>
            </a:r>
            <a:endParaRPr lang="en-GB" dirty="0"/>
          </a:p>
          <a:p>
            <a:r>
              <a:rPr lang="en-GB" dirty="0">
                <a:ea typeface="+mn-lt"/>
                <a:cs typeface="+mn-lt"/>
              </a:rPr>
              <a:t>Understand the tasks, skills, and responsibilities.(Torrington et al.,2017)</a:t>
            </a:r>
            <a:endParaRPr lang="en-GB" dirty="0"/>
          </a:p>
          <a:p>
            <a:r>
              <a:rPr lang="en-GB" b="1" dirty="0">
                <a:ea typeface="+mn-lt"/>
                <a:cs typeface="+mn-lt"/>
              </a:rPr>
              <a:t>Job Description</a:t>
            </a:r>
            <a:endParaRPr lang="en-GB" dirty="0"/>
          </a:p>
          <a:p>
            <a:r>
              <a:rPr lang="en-GB" dirty="0">
                <a:ea typeface="+mn-lt"/>
                <a:cs typeface="+mn-lt"/>
              </a:rPr>
              <a:t>Write down what the job is about.</a:t>
            </a:r>
            <a:endParaRPr lang="en-GB" dirty="0"/>
          </a:p>
          <a:p>
            <a:r>
              <a:rPr lang="en-GB" dirty="0">
                <a:ea typeface="+mn-lt"/>
                <a:cs typeface="+mn-lt"/>
              </a:rPr>
              <a:t>Include the title, duties, and who the person reports to.</a:t>
            </a:r>
            <a:endParaRPr lang="en-GB" dirty="0"/>
          </a:p>
          <a:p>
            <a:r>
              <a:rPr lang="en-GB" b="1" dirty="0">
                <a:ea typeface="+mn-lt"/>
                <a:cs typeface="+mn-lt"/>
              </a:rPr>
              <a:t>Person Specification</a:t>
            </a:r>
            <a:endParaRPr lang="en-GB" dirty="0"/>
          </a:p>
          <a:p>
            <a:r>
              <a:rPr lang="en-GB" dirty="0">
                <a:ea typeface="+mn-lt"/>
                <a:cs typeface="+mn-lt"/>
              </a:rPr>
              <a:t>Describe the kind of person needed.</a:t>
            </a:r>
            <a:endParaRPr lang="en-GB" dirty="0"/>
          </a:p>
          <a:p>
            <a:r>
              <a:rPr lang="en-GB" dirty="0">
                <a:ea typeface="+mn-lt"/>
                <a:cs typeface="+mn-lt"/>
              </a:rPr>
              <a:t>Include skills, experience, and personal qualities.(Foot &amp; </a:t>
            </a:r>
            <a:r>
              <a:rPr lang="en-GB">
                <a:ea typeface="+mn-lt"/>
                <a:cs typeface="+mn-lt"/>
              </a:rPr>
              <a:t>HOOK,2016)</a:t>
            </a:r>
            <a:endParaRPr lang="en-GB" dirty="0"/>
          </a:p>
          <a:p>
            <a:endParaRPr lang="en-GB" dirty="0"/>
          </a:p>
        </p:txBody>
      </p:sp>
    </p:spTree>
    <p:extLst>
      <p:ext uri="{BB962C8B-B14F-4D97-AF65-F5344CB8AC3E}">
        <p14:creationId xmlns:p14="http://schemas.microsoft.com/office/powerpoint/2010/main" val="15034668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213918-F1EB-4BCE-BE23-F5E9851EE0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8F44762-3BB5-725E-09BF-40F33A39F60E}"/>
              </a:ext>
            </a:extLst>
          </p:cNvPr>
          <p:cNvSpPr>
            <a:spLocks noGrp="1"/>
          </p:cNvSpPr>
          <p:nvPr>
            <p:ph type="title"/>
          </p:nvPr>
        </p:nvSpPr>
        <p:spPr>
          <a:xfrm>
            <a:off x="521208" y="978408"/>
            <a:ext cx="11155680" cy="1463040"/>
          </a:xfrm>
        </p:spPr>
        <p:txBody>
          <a:bodyPr>
            <a:normAutofit/>
          </a:bodyPr>
          <a:lstStyle/>
          <a:p>
            <a:r>
              <a:rPr lang="en-GB" dirty="0">
                <a:latin typeface="Bierstadt"/>
                <a:cs typeface="Arial"/>
              </a:rPr>
              <a:t>Types of Interviews</a:t>
            </a:r>
          </a:p>
        </p:txBody>
      </p:sp>
      <p:sp>
        <p:nvSpPr>
          <p:cNvPr id="11" name="Rectangle 10">
            <a:extLst>
              <a:ext uri="{FF2B5EF4-FFF2-40B4-BE49-F238E27FC236}">
                <a16:creationId xmlns:a16="http://schemas.microsoft.com/office/drawing/2014/main" id="{2062E862-C7F7-4CA1-B929-D0B75F5E9F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5680"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11A1B705-22C0-4B64-E617-A15499D1F009}"/>
              </a:ext>
            </a:extLst>
          </p:cNvPr>
          <p:cNvGraphicFramePr>
            <a:graphicFrameLocks noGrp="1"/>
          </p:cNvGraphicFramePr>
          <p:nvPr>
            <p:ph idx="1"/>
            <p:extLst>
              <p:ext uri="{D42A27DB-BD31-4B8C-83A1-F6EECF244321}">
                <p14:modId xmlns:p14="http://schemas.microsoft.com/office/powerpoint/2010/main" val="252969439"/>
              </p:ext>
            </p:extLst>
          </p:nvPr>
        </p:nvGraphicFramePr>
        <p:xfrm>
          <a:off x="520700" y="2578100"/>
          <a:ext cx="11156950" cy="37671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342266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7D949E-564D-4503-A64E-D22FA3232C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B944241-C192-16E7-526E-518E3292FE08}"/>
              </a:ext>
            </a:extLst>
          </p:cNvPr>
          <p:cNvSpPr>
            <a:spLocks noGrp="1"/>
          </p:cNvSpPr>
          <p:nvPr>
            <p:ph type="title"/>
          </p:nvPr>
        </p:nvSpPr>
        <p:spPr>
          <a:xfrm>
            <a:off x="521208" y="978408"/>
            <a:ext cx="3154680" cy="4069080"/>
          </a:xfrm>
        </p:spPr>
        <p:txBody>
          <a:bodyPr>
            <a:normAutofit/>
          </a:bodyPr>
          <a:lstStyle/>
          <a:p>
            <a:r>
              <a:rPr lang="en-GB" sz="4000"/>
              <a:t>TELEPHONE INTERVIEW</a:t>
            </a:r>
          </a:p>
        </p:txBody>
      </p:sp>
      <p:sp>
        <p:nvSpPr>
          <p:cNvPr id="11" name="Rectangle 10">
            <a:extLst>
              <a:ext uri="{FF2B5EF4-FFF2-40B4-BE49-F238E27FC236}">
                <a16:creationId xmlns:a16="http://schemas.microsoft.com/office/drawing/2014/main" id="{2C8EEB27-9249-8B3A-C8C2-18F9DC4808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11155680"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8482CAC-96FF-EBE5-E97D-0BE2B8A51E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1208" y="6299535"/>
            <a:ext cx="11155680" cy="46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7CC02B63-D7D6-6337-BCD6-0F756CEBAF71}"/>
              </a:ext>
            </a:extLst>
          </p:cNvPr>
          <p:cNvGraphicFramePr>
            <a:graphicFrameLocks noGrp="1"/>
          </p:cNvGraphicFramePr>
          <p:nvPr>
            <p:ph idx="1"/>
            <p:extLst>
              <p:ext uri="{D42A27DB-BD31-4B8C-83A1-F6EECF244321}">
                <p14:modId xmlns:p14="http://schemas.microsoft.com/office/powerpoint/2010/main" val="844013133"/>
              </p:ext>
            </p:extLst>
          </p:nvPr>
        </p:nvGraphicFramePr>
        <p:xfrm>
          <a:off x="4389120" y="978408"/>
          <a:ext cx="7306056" cy="5010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445384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E17AA97-89A7-45C1-B813-BFF6C23D7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B4D84F5-DD0A-8BD2-36FC-45975B5B5977}"/>
              </a:ext>
            </a:extLst>
          </p:cNvPr>
          <p:cNvSpPr>
            <a:spLocks noGrp="1"/>
          </p:cNvSpPr>
          <p:nvPr>
            <p:ph type="title"/>
          </p:nvPr>
        </p:nvSpPr>
        <p:spPr>
          <a:xfrm>
            <a:off x="521208" y="978408"/>
            <a:ext cx="4032504" cy="3364992"/>
          </a:xfrm>
        </p:spPr>
        <p:txBody>
          <a:bodyPr>
            <a:normAutofit/>
          </a:bodyPr>
          <a:lstStyle/>
          <a:p>
            <a:r>
              <a:rPr lang="en-GB" dirty="0"/>
              <a:t>VIDEO INTERVIEW</a:t>
            </a:r>
          </a:p>
        </p:txBody>
      </p:sp>
      <p:sp>
        <p:nvSpPr>
          <p:cNvPr id="11" name="Rectangle 10">
            <a:extLst>
              <a:ext uri="{FF2B5EF4-FFF2-40B4-BE49-F238E27FC236}">
                <a16:creationId xmlns:a16="http://schemas.microsoft.com/office/drawing/2014/main" id="{33AC4FE1-D370-43A6-96C5-076716BB1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403250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A3D569D-D3A6-49CA-A483-291E95DACA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65776" y="611650"/>
            <a:ext cx="662025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6A52F03D-47D5-3D94-ACFB-FF5D6FF41FAF}"/>
              </a:ext>
            </a:extLst>
          </p:cNvPr>
          <p:cNvGraphicFramePr>
            <a:graphicFrameLocks noGrp="1"/>
          </p:cNvGraphicFramePr>
          <p:nvPr>
            <p:ph idx="1"/>
            <p:extLst>
              <p:ext uri="{D42A27DB-BD31-4B8C-83A1-F6EECF244321}">
                <p14:modId xmlns:p14="http://schemas.microsoft.com/office/powerpoint/2010/main" val="1251571412"/>
              </p:ext>
            </p:extLst>
          </p:nvPr>
        </p:nvGraphicFramePr>
        <p:xfrm>
          <a:off x="5065776" y="978408"/>
          <a:ext cx="6620256" cy="5376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84080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EE42DCE-4A4F-44C4-84E5-261B3BEEF1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2F207C7-E28A-61D3-7A6D-D630EC30993A}"/>
              </a:ext>
            </a:extLst>
          </p:cNvPr>
          <p:cNvSpPr>
            <a:spLocks noGrp="1"/>
          </p:cNvSpPr>
          <p:nvPr>
            <p:ph type="title"/>
          </p:nvPr>
        </p:nvSpPr>
        <p:spPr>
          <a:xfrm>
            <a:off x="521208" y="978408"/>
            <a:ext cx="6281928" cy="1463040"/>
          </a:xfrm>
        </p:spPr>
        <p:txBody>
          <a:bodyPr>
            <a:normAutofit/>
          </a:bodyPr>
          <a:lstStyle/>
          <a:p>
            <a:r>
              <a:rPr lang="en-GB" dirty="0"/>
              <a:t>PANEL INTERVIEW</a:t>
            </a:r>
          </a:p>
        </p:txBody>
      </p:sp>
      <p:sp>
        <p:nvSpPr>
          <p:cNvPr id="16" name="Rectangle 15">
            <a:extLst>
              <a:ext uri="{FF2B5EF4-FFF2-40B4-BE49-F238E27FC236}">
                <a16:creationId xmlns:a16="http://schemas.microsoft.com/office/drawing/2014/main" id="{887F59F2-5FBC-40CD-AD35-376AECE49E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6281928"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6">
            <a:extLst>
              <a:ext uri="{FF2B5EF4-FFF2-40B4-BE49-F238E27FC236}">
                <a16:creationId xmlns:a16="http://schemas.microsoft.com/office/drawing/2014/main" id="{71F4DD5B-808F-3BA1-378E-8815DEC9E72F}"/>
              </a:ext>
            </a:extLst>
          </p:cNvPr>
          <p:cNvSpPr>
            <a:spLocks noGrp="1"/>
          </p:cNvSpPr>
          <p:nvPr>
            <p:ph idx="1"/>
          </p:nvPr>
        </p:nvSpPr>
        <p:spPr>
          <a:xfrm>
            <a:off x="521208" y="2578608"/>
            <a:ext cx="6281928" cy="3767328"/>
          </a:xfrm>
        </p:spPr>
        <p:txBody>
          <a:bodyPr vert="horz" lIns="91440" tIns="45720" rIns="91440" bIns="45720" rtlCol="0" anchor="t">
            <a:normAutofit fontScale="85000" lnSpcReduction="10000"/>
          </a:bodyPr>
          <a:lstStyle/>
          <a:p>
            <a:pPr>
              <a:buNone/>
            </a:pPr>
            <a:r>
              <a:rPr lang="en-GB" dirty="0"/>
              <a:t> Panel Interview – PROS</a:t>
            </a:r>
            <a:endParaRPr lang="en-US" dirty="0"/>
          </a:p>
          <a:p>
            <a:pPr>
              <a:buFont typeface="Arial"/>
            </a:pPr>
            <a:r>
              <a:rPr lang="en-GB" b="1" dirty="0">
                <a:ea typeface="+mn-lt"/>
                <a:cs typeface="+mn-lt"/>
              </a:rPr>
              <a:t>Saves time</a:t>
            </a:r>
            <a:r>
              <a:rPr lang="en-GB" dirty="0">
                <a:ea typeface="+mn-lt"/>
                <a:cs typeface="+mn-lt"/>
              </a:rPr>
              <a:t> – One interview with multiple people </a:t>
            </a:r>
            <a:r>
              <a:rPr lang="en-GB" i="1" dirty="0">
                <a:ea typeface="+mn-lt"/>
                <a:cs typeface="+mn-lt"/>
              </a:rPr>
              <a:t>(Roberts, 2020)</a:t>
            </a:r>
            <a:endParaRPr lang="en-GB" dirty="0"/>
          </a:p>
          <a:p>
            <a:pPr>
              <a:buFont typeface="Arial"/>
            </a:pPr>
            <a:r>
              <a:rPr lang="en-GB" b="1" dirty="0">
                <a:ea typeface="+mn-lt"/>
                <a:cs typeface="+mn-lt"/>
              </a:rPr>
              <a:t>Fairer decisions</a:t>
            </a:r>
            <a:r>
              <a:rPr lang="en-GB" dirty="0">
                <a:ea typeface="+mn-lt"/>
                <a:cs typeface="+mn-lt"/>
              </a:rPr>
              <a:t> – Different opinions reduce bias </a:t>
            </a:r>
            <a:r>
              <a:rPr lang="en-GB" i="1" dirty="0">
                <a:ea typeface="+mn-lt"/>
                <a:cs typeface="+mn-lt"/>
              </a:rPr>
              <a:t>(Taylor, 2019)</a:t>
            </a:r>
            <a:endParaRPr lang="en-GB" dirty="0"/>
          </a:p>
          <a:p>
            <a:pPr>
              <a:buFont typeface="Arial"/>
            </a:pPr>
            <a:r>
              <a:rPr lang="en-GB" b="1" dirty="0">
                <a:ea typeface="+mn-lt"/>
                <a:cs typeface="+mn-lt"/>
              </a:rPr>
              <a:t>Better evaluation</a:t>
            </a:r>
            <a:r>
              <a:rPr lang="en-GB" dirty="0">
                <a:ea typeface="+mn-lt"/>
                <a:cs typeface="+mn-lt"/>
              </a:rPr>
              <a:t> – Covers skills, personality, and fit </a:t>
            </a:r>
            <a:r>
              <a:rPr lang="en-GB" i="1" dirty="0">
                <a:ea typeface="+mn-lt"/>
                <a:cs typeface="+mn-lt"/>
              </a:rPr>
              <a:t>(CIPD, 2023)</a:t>
            </a:r>
            <a:endParaRPr lang="en-GB" dirty="0"/>
          </a:p>
          <a:p>
            <a:pPr>
              <a:buFont typeface="Arial"/>
            </a:pPr>
            <a:r>
              <a:rPr lang="en-GB" b="1" dirty="0">
                <a:ea typeface="+mn-lt"/>
                <a:cs typeface="+mn-lt"/>
              </a:rPr>
              <a:t>Realistic</a:t>
            </a:r>
            <a:r>
              <a:rPr lang="en-GB" dirty="0">
                <a:ea typeface="+mn-lt"/>
                <a:cs typeface="+mn-lt"/>
              </a:rPr>
              <a:t> – Shows how candidates handle group settings </a:t>
            </a:r>
            <a:r>
              <a:rPr lang="en-GB" i="1" dirty="0">
                <a:ea typeface="+mn-lt"/>
                <a:cs typeface="+mn-lt"/>
              </a:rPr>
              <a:t>(Rees &amp; Smith, 2021)</a:t>
            </a:r>
            <a:endParaRPr lang="en-GB" dirty="0"/>
          </a:p>
          <a:p>
            <a:pPr indent="0">
              <a:buNone/>
            </a:pPr>
            <a:r>
              <a:rPr lang="en-GB" dirty="0"/>
              <a:t>Panel Interview – Cons </a:t>
            </a:r>
          </a:p>
          <a:p>
            <a:pPr>
              <a:buFont typeface="Arial"/>
            </a:pPr>
            <a:r>
              <a:rPr lang="en-GB" b="1" dirty="0">
                <a:ea typeface="+mn-lt"/>
                <a:cs typeface="+mn-lt"/>
              </a:rPr>
              <a:t>Can be stressful</a:t>
            </a:r>
            <a:r>
              <a:rPr lang="en-GB" dirty="0">
                <a:ea typeface="+mn-lt"/>
                <a:cs typeface="+mn-lt"/>
              </a:rPr>
              <a:t> – Facing many interviewers at once </a:t>
            </a:r>
            <a:r>
              <a:rPr lang="en-GB" i="1" dirty="0">
                <a:ea typeface="+mn-lt"/>
                <a:cs typeface="+mn-lt"/>
              </a:rPr>
              <a:t>(Anderson, 2018)</a:t>
            </a:r>
            <a:endParaRPr lang="en-GB" dirty="0"/>
          </a:p>
          <a:p>
            <a:pPr>
              <a:buFont typeface="Arial"/>
            </a:pPr>
            <a:r>
              <a:rPr lang="en-GB" b="1" dirty="0">
                <a:ea typeface="+mn-lt"/>
                <a:cs typeface="+mn-lt"/>
              </a:rPr>
              <a:t>Hard to connect</a:t>
            </a:r>
            <a:r>
              <a:rPr lang="en-GB" dirty="0">
                <a:ea typeface="+mn-lt"/>
                <a:cs typeface="+mn-lt"/>
              </a:rPr>
              <a:t> – Less personal than one-on-one </a:t>
            </a:r>
            <a:r>
              <a:rPr lang="en-GB" i="1" dirty="0">
                <a:ea typeface="+mn-lt"/>
                <a:cs typeface="+mn-lt"/>
              </a:rPr>
              <a:t>(CIPD, 2023)</a:t>
            </a:r>
            <a:endParaRPr lang="en-GB" dirty="0"/>
          </a:p>
          <a:p>
            <a:pPr>
              <a:buFont typeface="Arial"/>
            </a:pPr>
            <a:r>
              <a:rPr lang="en-GB" b="1" dirty="0">
                <a:ea typeface="+mn-lt"/>
                <a:cs typeface="+mn-lt"/>
              </a:rPr>
              <a:t>Scheduling issues</a:t>
            </a:r>
            <a:r>
              <a:rPr lang="en-GB" dirty="0">
                <a:ea typeface="+mn-lt"/>
                <a:cs typeface="+mn-lt"/>
              </a:rPr>
              <a:t> – Tough to get everyone together </a:t>
            </a:r>
            <a:r>
              <a:rPr lang="en-GB" i="1" dirty="0">
                <a:ea typeface="+mn-lt"/>
                <a:cs typeface="+mn-lt"/>
              </a:rPr>
              <a:t>(Roberts, 2020)</a:t>
            </a:r>
            <a:endParaRPr lang="en-GB" dirty="0"/>
          </a:p>
          <a:p>
            <a:pPr>
              <a:buFont typeface="Arial"/>
            </a:pPr>
            <a:r>
              <a:rPr lang="en-GB" b="1" dirty="0">
                <a:ea typeface="+mn-lt"/>
                <a:cs typeface="+mn-lt"/>
              </a:rPr>
              <a:t>Dominant voices</a:t>
            </a:r>
            <a:r>
              <a:rPr lang="en-GB" dirty="0">
                <a:ea typeface="+mn-lt"/>
                <a:cs typeface="+mn-lt"/>
              </a:rPr>
              <a:t> – One person may influence the group </a:t>
            </a:r>
            <a:r>
              <a:rPr lang="en-GB" i="1" dirty="0">
                <a:ea typeface="+mn-lt"/>
                <a:cs typeface="+mn-lt"/>
              </a:rPr>
              <a:t>(Taylor, 2019)</a:t>
            </a:r>
            <a:endParaRPr lang="en-GB" dirty="0"/>
          </a:p>
          <a:p>
            <a:pPr marL="0" indent="0">
              <a:buNone/>
            </a:pPr>
            <a:endParaRPr lang="en-GB" b="1" dirty="0"/>
          </a:p>
          <a:p>
            <a:pPr>
              <a:lnSpc>
                <a:spcPct val="100000"/>
              </a:lnSpc>
            </a:pPr>
            <a:endParaRPr lang="en-GB"/>
          </a:p>
        </p:txBody>
      </p:sp>
      <p:pic>
        <p:nvPicPr>
          <p:cNvPr id="11" name="Graphic 10" descr="Users">
            <a:extLst>
              <a:ext uri="{FF2B5EF4-FFF2-40B4-BE49-F238E27FC236}">
                <a16:creationId xmlns:a16="http://schemas.microsoft.com/office/drawing/2014/main" id="{A814E870-5EE5-22F6-2FB3-9D848200AEE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455379" y="1985464"/>
            <a:ext cx="4356461" cy="4356461"/>
          </a:xfrm>
          <a:prstGeom prst="rect">
            <a:avLst/>
          </a:prstGeom>
        </p:spPr>
      </p:pic>
    </p:spTree>
    <p:extLst>
      <p:ext uri="{BB962C8B-B14F-4D97-AF65-F5344CB8AC3E}">
        <p14:creationId xmlns:p14="http://schemas.microsoft.com/office/powerpoint/2010/main" val="25892685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7D949E-564D-4503-A64E-D22FA3232C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B8E8752-3E14-F37B-1189-BC153E434E3D}"/>
              </a:ext>
            </a:extLst>
          </p:cNvPr>
          <p:cNvSpPr>
            <a:spLocks noGrp="1"/>
          </p:cNvSpPr>
          <p:nvPr>
            <p:ph type="title"/>
          </p:nvPr>
        </p:nvSpPr>
        <p:spPr>
          <a:xfrm>
            <a:off x="521208" y="978408"/>
            <a:ext cx="4032504" cy="3364992"/>
          </a:xfrm>
        </p:spPr>
        <p:txBody>
          <a:bodyPr>
            <a:normAutofit/>
          </a:bodyPr>
          <a:lstStyle/>
          <a:p>
            <a:r>
              <a:rPr lang="en-GB" b="0" dirty="0">
                <a:ea typeface="+mj-lt"/>
                <a:cs typeface="+mj-lt"/>
              </a:rPr>
              <a:t>Face-to-Face vs Online Interview (for Project Roles)</a:t>
            </a:r>
            <a:endParaRPr lang="en-US" dirty="0"/>
          </a:p>
        </p:txBody>
      </p:sp>
      <p:sp>
        <p:nvSpPr>
          <p:cNvPr id="11" name="Rectangle 10">
            <a:extLst>
              <a:ext uri="{FF2B5EF4-FFF2-40B4-BE49-F238E27FC236}">
                <a16:creationId xmlns:a16="http://schemas.microsoft.com/office/drawing/2014/main" id="{92BE0106-0C20-465B-A1BE-0BAC2737B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403250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51808AB-2943-464C-A710-F2A18D8693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65776" y="6300216"/>
            <a:ext cx="662025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6778CE39-D2C2-4323-ECE0-8FF7D0CA7A27}"/>
              </a:ext>
            </a:extLst>
          </p:cNvPr>
          <p:cNvGraphicFramePr>
            <a:graphicFrameLocks noGrp="1"/>
          </p:cNvGraphicFramePr>
          <p:nvPr>
            <p:ph idx="1"/>
            <p:extLst>
              <p:ext uri="{D42A27DB-BD31-4B8C-83A1-F6EECF244321}">
                <p14:modId xmlns:p14="http://schemas.microsoft.com/office/powerpoint/2010/main" val="1709768685"/>
              </p:ext>
            </p:extLst>
          </p:nvPr>
        </p:nvGraphicFramePr>
        <p:xfrm>
          <a:off x="5065776" y="978408"/>
          <a:ext cx="6620256" cy="49651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696520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9E10BDB4-64F2-477D-A03B-9F8352D5E0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067AC57-A817-5C65-F42D-1A00DD4854A6}"/>
              </a:ext>
            </a:extLst>
          </p:cNvPr>
          <p:cNvSpPr>
            <a:spLocks noGrp="1"/>
          </p:cNvSpPr>
          <p:nvPr>
            <p:ph type="title"/>
          </p:nvPr>
        </p:nvSpPr>
        <p:spPr>
          <a:xfrm>
            <a:off x="521208" y="978408"/>
            <a:ext cx="6300216" cy="1325880"/>
          </a:xfrm>
        </p:spPr>
        <p:txBody>
          <a:bodyPr>
            <a:normAutofit/>
          </a:bodyPr>
          <a:lstStyle/>
          <a:p>
            <a:pPr>
              <a:lnSpc>
                <a:spcPct val="90000"/>
              </a:lnSpc>
            </a:pPr>
            <a:r>
              <a:rPr lang="en-GB" dirty="0"/>
              <a:t>QUESTIONING TECHNIQUES</a:t>
            </a:r>
            <a:endParaRPr lang="en-GB"/>
          </a:p>
        </p:txBody>
      </p:sp>
      <p:sp>
        <p:nvSpPr>
          <p:cNvPr id="16" name="Rectangle 15">
            <a:extLst>
              <a:ext uri="{FF2B5EF4-FFF2-40B4-BE49-F238E27FC236}">
                <a16:creationId xmlns:a16="http://schemas.microsoft.com/office/drawing/2014/main" id="{887F59F2-5FBC-40CD-AD35-376AECE49E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8" y="508090"/>
            <a:ext cx="6281928"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271C494-8107-3D61-D611-4FBC7C22A2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13612" y="611650"/>
            <a:ext cx="41605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pic>
        <p:nvPicPr>
          <p:cNvPr id="17" name="Graphic 16" descr="Light Bulb and Gear">
            <a:extLst>
              <a:ext uri="{FF2B5EF4-FFF2-40B4-BE49-F238E27FC236}">
                <a16:creationId xmlns:a16="http://schemas.microsoft.com/office/drawing/2014/main" id="{6267C6F6-0432-E00C-5653-807CF8FEF14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70975" y="2429691"/>
            <a:ext cx="3916313" cy="3916313"/>
          </a:xfrm>
          <a:prstGeom prst="rect">
            <a:avLst/>
          </a:prstGeom>
        </p:spPr>
      </p:pic>
      <p:sp>
        <p:nvSpPr>
          <p:cNvPr id="3" name="Content Placeholder 2">
            <a:extLst>
              <a:ext uri="{FF2B5EF4-FFF2-40B4-BE49-F238E27FC236}">
                <a16:creationId xmlns:a16="http://schemas.microsoft.com/office/drawing/2014/main" id="{01BD7179-C60A-A709-E586-BDA044CB86D5}"/>
              </a:ext>
            </a:extLst>
          </p:cNvPr>
          <p:cNvSpPr>
            <a:spLocks noGrp="1"/>
          </p:cNvSpPr>
          <p:nvPr>
            <p:ph idx="1"/>
          </p:nvPr>
        </p:nvSpPr>
        <p:spPr>
          <a:xfrm>
            <a:off x="7507224" y="1088136"/>
            <a:ext cx="4160520" cy="5257800"/>
          </a:xfrm>
        </p:spPr>
        <p:txBody>
          <a:bodyPr vert="horz" lIns="91440" tIns="45720" rIns="91440" bIns="45720" rtlCol="0" anchor="t">
            <a:normAutofit/>
          </a:bodyPr>
          <a:lstStyle/>
          <a:p>
            <a:pPr>
              <a:lnSpc>
                <a:spcPct val="100000"/>
              </a:lnSpc>
            </a:pPr>
            <a:r>
              <a:rPr lang="en-GB" b="1" dirty="0">
                <a:ea typeface="+mn-lt"/>
                <a:cs typeface="+mn-lt"/>
              </a:rPr>
              <a:t>Probing Questions</a:t>
            </a:r>
            <a:endParaRPr lang="en-GB"/>
          </a:p>
          <a:p>
            <a:pPr>
              <a:lnSpc>
                <a:spcPct val="100000"/>
              </a:lnSpc>
            </a:pPr>
            <a:r>
              <a:rPr lang="en-GB" dirty="0">
                <a:ea typeface="+mn-lt"/>
                <a:cs typeface="+mn-lt"/>
              </a:rPr>
              <a:t>Help dig deeper into answers.(Robert,2020)</a:t>
            </a:r>
            <a:endParaRPr lang="en-GB" dirty="0"/>
          </a:p>
          <a:p>
            <a:pPr>
              <a:lnSpc>
                <a:spcPct val="100000"/>
              </a:lnSpc>
            </a:pPr>
            <a:r>
              <a:rPr lang="en-GB" dirty="0">
                <a:ea typeface="+mn-lt"/>
                <a:cs typeface="+mn-lt"/>
              </a:rPr>
              <a:t>Example: “Can you tell me more about that?”(Taylor,2019)</a:t>
            </a:r>
            <a:endParaRPr lang="en-GB"/>
          </a:p>
          <a:p>
            <a:pPr>
              <a:lnSpc>
                <a:spcPct val="100000"/>
              </a:lnSpc>
            </a:pPr>
            <a:r>
              <a:rPr lang="en-GB" b="1" dirty="0">
                <a:ea typeface="+mn-lt"/>
                <a:cs typeface="+mn-lt"/>
              </a:rPr>
              <a:t>Leading Questions</a:t>
            </a:r>
            <a:endParaRPr lang="en-GB"/>
          </a:p>
          <a:p>
            <a:pPr>
              <a:lnSpc>
                <a:spcPct val="100000"/>
              </a:lnSpc>
            </a:pPr>
            <a:r>
              <a:rPr lang="en-GB" dirty="0">
                <a:ea typeface="+mn-lt"/>
                <a:cs typeface="+mn-lt"/>
              </a:rPr>
              <a:t>Gently guide the candidate’s response.(Anderson,2018)</a:t>
            </a:r>
            <a:endParaRPr lang="en-GB" dirty="0"/>
          </a:p>
          <a:p>
            <a:pPr>
              <a:lnSpc>
                <a:spcPct val="100000"/>
              </a:lnSpc>
            </a:pPr>
            <a:r>
              <a:rPr lang="en-GB" dirty="0">
                <a:ea typeface="+mn-lt"/>
                <a:cs typeface="+mn-lt"/>
              </a:rPr>
              <a:t>Example: “You enjoy working in teams, don’t you?”(CIPD,2023)</a:t>
            </a:r>
            <a:endParaRPr lang="en-GB"/>
          </a:p>
          <a:p>
            <a:pPr>
              <a:lnSpc>
                <a:spcPct val="100000"/>
              </a:lnSpc>
            </a:pPr>
            <a:r>
              <a:rPr lang="en-GB" b="1" dirty="0">
                <a:ea typeface="+mn-lt"/>
                <a:cs typeface="+mn-lt"/>
              </a:rPr>
              <a:t>Socratic Questions</a:t>
            </a:r>
            <a:endParaRPr lang="en-GB"/>
          </a:p>
          <a:p>
            <a:pPr>
              <a:lnSpc>
                <a:spcPct val="100000"/>
              </a:lnSpc>
            </a:pPr>
            <a:r>
              <a:rPr lang="en-GB" dirty="0">
                <a:ea typeface="+mn-lt"/>
                <a:cs typeface="+mn-lt"/>
              </a:rPr>
              <a:t>Make the candidate think and explain their ideas.(Carey&amp;Mullan,2004)</a:t>
            </a:r>
            <a:endParaRPr lang="en-GB" dirty="0"/>
          </a:p>
          <a:p>
            <a:pPr>
              <a:lnSpc>
                <a:spcPct val="100000"/>
              </a:lnSpc>
            </a:pPr>
            <a:r>
              <a:rPr lang="en-GB" dirty="0">
                <a:ea typeface="+mn-lt"/>
                <a:cs typeface="+mn-lt"/>
              </a:rPr>
              <a:t>Example: “Why do you think that approach worked?”(Rhee,2007)</a:t>
            </a:r>
            <a:endParaRPr lang="en-GB" dirty="0"/>
          </a:p>
          <a:p>
            <a:pPr>
              <a:lnSpc>
                <a:spcPct val="100000"/>
              </a:lnSpc>
            </a:pPr>
            <a:endParaRPr lang="en-GB"/>
          </a:p>
        </p:txBody>
      </p:sp>
    </p:spTree>
    <p:extLst>
      <p:ext uri="{BB962C8B-B14F-4D97-AF65-F5344CB8AC3E}">
        <p14:creationId xmlns:p14="http://schemas.microsoft.com/office/powerpoint/2010/main" val="20669454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065D9BE-A58D-6E8A-D4A2-5056F3C5E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DB1AB8C-615D-E782-6DEB-214408B7818A}"/>
              </a:ext>
            </a:extLst>
          </p:cNvPr>
          <p:cNvSpPr>
            <a:spLocks noGrp="1"/>
          </p:cNvSpPr>
          <p:nvPr>
            <p:ph type="title"/>
          </p:nvPr>
        </p:nvSpPr>
        <p:spPr>
          <a:xfrm>
            <a:off x="521208" y="978408"/>
            <a:ext cx="6263640" cy="1463040"/>
          </a:xfrm>
        </p:spPr>
        <p:txBody>
          <a:bodyPr>
            <a:normAutofit/>
          </a:bodyPr>
          <a:lstStyle/>
          <a:p>
            <a:r>
              <a:rPr lang="en-GB" dirty="0"/>
              <a:t>MOST SUITABLE METHODS 1/2</a:t>
            </a:r>
          </a:p>
        </p:txBody>
      </p:sp>
      <p:sp>
        <p:nvSpPr>
          <p:cNvPr id="12" name="Freeform: Shape 11">
            <a:extLst>
              <a:ext uri="{FF2B5EF4-FFF2-40B4-BE49-F238E27FC236}">
                <a16:creationId xmlns:a16="http://schemas.microsoft.com/office/drawing/2014/main" id="{A745E793-BC99-8991-71CD-53FFBB6A8F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11156260" cy="149279"/>
          </a:xfrm>
          <a:custGeom>
            <a:avLst/>
            <a:gdLst>
              <a:gd name="connsiteX0" fmla="*/ 0 w 11156260"/>
              <a:gd name="connsiteY0" fmla="*/ 0 h 149279"/>
              <a:gd name="connsiteX1" fmla="*/ 11156260 w 11156260"/>
              <a:gd name="connsiteY1" fmla="*/ 0 h 149279"/>
              <a:gd name="connsiteX2" fmla="*/ 11156260 w 11156260"/>
              <a:gd name="connsiteY2" fmla="*/ 149279 h 149279"/>
              <a:gd name="connsiteX3" fmla="*/ 0 w 11156260"/>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11156260" h="149279">
                <a:moveTo>
                  <a:pt x="0" y="0"/>
                </a:moveTo>
                <a:lnTo>
                  <a:pt x="11156260" y="0"/>
                </a:lnTo>
                <a:lnTo>
                  <a:pt x="11156260"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5080C06B-5400-85F7-C04B-598F81B8F71F}"/>
              </a:ext>
            </a:extLst>
          </p:cNvPr>
          <p:cNvSpPr>
            <a:spLocks noGrp="1"/>
          </p:cNvSpPr>
          <p:nvPr>
            <p:ph idx="1"/>
          </p:nvPr>
        </p:nvSpPr>
        <p:spPr>
          <a:xfrm>
            <a:off x="521208" y="2578608"/>
            <a:ext cx="6263640" cy="3767328"/>
          </a:xfrm>
        </p:spPr>
        <p:txBody>
          <a:bodyPr vert="horz" lIns="91440" tIns="45720" rIns="91440" bIns="45720" rtlCol="0">
            <a:normAutofit/>
          </a:bodyPr>
          <a:lstStyle/>
          <a:p>
            <a:r>
              <a:rPr lang="en-GB" dirty="0"/>
              <a:t>Video Interviews (Best for Initial Screening)</a:t>
            </a:r>
          </a:p>
          <a:p>
            <a:r>
              <a:rPr lang="en-GB" b="1" dirty="0">
                <a:ea typeface="+mn-lt"/>
                <a:cs typeface="+mn-lt"/>
              </a:rPr>
              <a:t>Why it works:</a:t>
            </a:r>
            <a:endParaRPr lang="en-GB" dirty="0"/>
          </a:p>
          <a:p>
            <a:pPr lvl="1"/>
            <a:r>
              <a:rPr lang="en-GB" dirty="0">
                <a:ea typeface="+mn-lt"/>
                <a:cs typeface="+mn-lt"/>
              </a:rPr>
              <a:t>Fast and flexible for both candidates and consultants</a:t>
            </a:r>
            <a:endParaRPr lang="en-GB" dirty="0"/>
          </a:p>
          <a:p>
            <a:pPr lvl="1"/>
            <a:r>
              <a:rPr lang="en-GB" dirty="0">
                <a:ea typeface="+mn-lt"/>
                <a:cs typeface="+mn-lt"/>
              </a:rPr>
              <a:t>Ideal for remote or time-sensitive roles</a:t>
            </a:r>
            <a:endParaRPr lang="en-GB" dirty="0"/>
          </a:p>
          <a:p>
            <a:pPr lvl="1"/>
            <a:r>
              <a:rPr lang="en-GB" dirty="0">
                <a:ea typeface="+mn-lt"/>
                <a:cs typeface="+mn-lt"/>
              </a:rPr>
              <a:t>Allows for personality and communication assessment</a:t>
            </a:r>
            <a:endParaRPr lang="en-GB" dirty="0"/>
          </a:p>
          <a:p>
            <a:r>
              <a:rPr lang="en-GB" b="1" dirty="0">
                <a:ea typeface="+mn-lt"/>
                <a:cs typeface="+mn-lt"/>
              </a:rPr>
              <a:t>Marks </a:t>
            </a:r>
            <a:r>
              <a:rPr lang="en-GB" b="1" dirty="0" err="1">
                <a:ea typeface="+mn-lt"/>
                <a:cs typeface="+mn-lt"/>
              </a:rPr>
              <a:t>Sattin’s</a:t>
            </a:r>
            <a:r>
              <a:rPr lang="en-GB" b="1" dirty="0">
                <a:ea typeface="+mn-lt"/>
                <a:cs typeface="+mn-lt"/>
              </a:rPr>
              <a:t> approach:</a:t>
            </a:r>
            <a:endParaRPr lang="en-GB" dirty="0"/>
          </a:p>
          <a:p>
            <a:pPr lvl="1"/>
            <a:r>
              <a:rPr lang="en-GB" dirty="0">
                <a:ea typeface="+mn-lt"/>
                <a:cs typeface="+mn-lt"/>
              </a:rPr>
              <a:t>Frequently used for first-round interviews</a:t>
            </a:r>
            <a:endParaRPr lang="en-GB" dirty="0"/>
          </a:p>
          <a:p>
            <a:pPr lvl="1"/>
            <a:r>
              <a:rPr lang="en-GB" dirty="0">
                <a:ea typeface="+mn-lt"/>
                <a:cs typeface="+mn-lt"/>
              </a:rPr>
              <a:t>Consultants guide candidates on how to present themselves professionally on camera</a:t>
            </a:r>
            <a:endParaRPr lang="en-GB" dirty="0"/>
          </a:p>
          <a:p>
            <a:endParaRPr lang="en-GB" dirty="0"/>
          </a:p>
        </p:txBody>
      </p:sp>
      <p:pic>
        <p:nvPicPr>
          <p:cNvPr id="7" name="Graphic 6" descr="Remote control">
            <a:extLst>
              <a:ext uri="{FF2B5EF4-FFF2-40B4-BE49-F238E27FC236}">
                <a16:creationId xmlns:a16="http://schemas.microsoft.com/office/drawing/2014/main" id="{37D700F1-3CF1-F252-9EC1-9A361DE5854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571335" y="1242401"/>
            <a:ext cx="4364590" cy="4364590"/>
          </a:xfrm>
          <a:prstGeom prst="rect">
            <a:avLst/>
          </a:prstGeom>
        </p:spPr>
      </p:pic>
    </p:spTree>
    <p:extLst>
      <p:ext uri="{BB962C8B-B14F-4D97-AF65-F5344CB8AC3E}">
        <p14:creationId xmlns:p14="http://schemas.microsoft.com/office/powerpoint/2010/main" val="19973446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EE42DCE-4A4F-44C4-84E5-261B3BEEF1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57E048B-23D5-1483-A896-1BF2929C1F0B}"/>
              </a:ext>
            </a:extLst>
          </p:cNvPr>
          <p:cNvSpPr>
            <a:spLocks noGrp="1"/>
          </p:cNvSpPr>
          <p:nvPr>
            <p:ph type="title"/>
          </p:nvPr>
        </p:nvSpPr>
        <p:spPr>
          <a:xfrm>
            <a:off x="521208" y="978408"/>
            <a:ext cx="6281928" cy="1463040"/>
          </a:xfrm>
        </p:spPr>
        <p:txBody>
          <a:bodyPr>
            <a:normAutofit/>
          </a:bodyPr>
          <a:lstStyle/>
          <a:p>
            <a:r>
              <a:rPr lang="en-GB" dirty="0"/>
              <a:t>MOST SUITABLE METHODS 2/2</a:t>
            </a:r>
          </a:p>
        </p:txBody>
      </p:sp>
      <p:sp>
        <p:nvSpPr>
          <p:cNvPr id="12" name="Rectangle 11">
            <a:extLst>
              <a:ext uri="{FF2B5EF4-FFF2-40B4-BE49-F238E27FC236}">
                <a16:creationId xmlns:a16="http://schemas.microsoft.com/office/drawing/2014/main" id="{887F59F2-5FBC-40CD-AD35-376AECE49E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6281928"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15EC6C3-69A5-F7BA-8939-765E1FA60AAD}"/>
              </a:ext>
            </a:extLst>
          </p:cNvPr>
          <p:cNvSpPr>
            <a:spLocks noGrp="1"/>
          </p:cNvSpPr>
          <p:nvPr>
            <p:ph idx="1"/>
          </p:nvPr>
        </p:nvSpPr>
        <p:spPr>
          <a:xfrm>
            <a:off x="521208" y="2578608"/>
            <a:ext cx="6281928" cy="3767328"/>
          </a:xfrm>
        </p:spPr>
        <p:txBody>
          <a:bodyPr vert="horz" lIns="91440" tIns="45720" rIns="91440" bIns="45720" rtlCol="0">
            <a:normAutofit/>
          </a:bodyPr>
          <a:lstStyle/>
          <a:p>
            <a:r>
              <a:rPr lang="en-GB" dirty="0"/>
              <a:t>Face-to-Face Interviews (Best for Final Selection)</a:t>
            </a:r>
          </a:p>
          <a:p>
            <a:r>
              <a:rPr lang="en-GB" b="1" dirty="0">
                <a:ea typeface="+mn-lt"/>
                <a:cs typeface="+mn-lt"/>
              </a:rPr>
              <a:t>Why it works:</a:t>
            </a:r>
            <a:endParaRPr lang="en-GB" dirty="0"/>
          </a:p>
          <a:p>
            <a:pPr lvl="1"/>
            <a:r>
              <a:rPr lang="en-GB" dirty="0">
                <a:ea typeface="+mn-lt"/>
                <a:cs typeface="+mn-lt"/>
              </a:rPr>
              <a:t>Builds rapport and trust</a:t>
            </a:r>
            <a:endParaRPr lang="en-GB" dirty="0"/>
          </a:p>
          <a:p>
            <a:pPr lvl="1"/>
            <a:r>
              <a:rPr lang="en-GB" dirty="0">
                <a:ea typeface="+mn-lt"/>
                <a:cs typeface="+mn-lt"/>
              </a:rPr>
              <a:t>Allows deeper assessment of cultural fit and soft skills</a:t>
            </a:r>
            <a:endParaRPr lang="en-GB" dirty="0"/>
          </a:p>
          <a:p>
            <a:pPr lvl="1"/>
            <a:r>
              <a:rPr lang="en-GB" dirty="0">
                <a:ea typeface="+mn-lt"/>
                <a:cs typeface="+mn-lt"/>
              </a:rPr>
              <a:t>Preferred for senior or client-facing roles</a:t>
            </a:r>
            <a:endParaRPr lang="en-GB" dirty="0"/>
          </a:p>
          <a:p>
            <a:r>
              <a:rPr lang="en-GB" b="1" dirty="0">
                <a:ea typeface="+mn-lt"/>
                <a:cs typeface="+mn-lt"/>
              </a:rPr>
              <a:t>Marks </a:t>
            </a:r>
            <a:r>
              <a:rPr lang="en-GB" b="1" dirty="0" err="1">
                <a:ea typeface="+mn-lt"/>
                <a:cs typeface="+mn-lt"/>
              </a:rPr>
              <a:t>Sattin’s</a:t>
            </a:r>
            <a:r>
              <a:rPr lang="en-GB" b="1" dirty="0">
                <a:ea typeface="+mn-lt"/>
                <a:cs typeface="+mn-lt"/>
              </a:rPr>
              <a:t> advice:</a:t>
            </a:r>
            <a:endParaRPr lang="en-GB" dirty="0"/>
          </a:p>
          <a:p>
            <a:pPr lvl="1"/>
            <a:r>
              <a:rPr lang="en-GB" dirty="0">
                <a:ea typeface="+mn-lt"/>
                <a:cs typeface="+mn-lt"/>
              </a:rPr>
              <a:t>Dress professionally and arrive early</a:t>
            </a:r>
            <a:endParaRPr lang="en-GB" dirty="0"/>
          </a:p>
          <a:p>
            <a:pPr lvl="1"/>
            <a:r>
              <a:rPr lang="en-GB" dirty="0">
                <a:ea typeface="+mn-lt"/>
                <a:cs typeface="+mn-lt"/>
              </a:rPr>
              <a:t>Prepare to discuss achievements and career goals</a:t>
            </a:r>
            <a:endParaRPr lang="en-GB" dirty="0"/>
          </a:p>
          <a:p>
            <a:endParaRPr lang="en-GB" dirty="0"/>
          </a:p>
        </p:txBody>
      </p:sp>
      <p:pic>
        <p:nvPicPr>
          <p:cNvPr id="7" name="Graphic 6" descr="Fingerprint">
            <a:extLst>
              <a:ext uri="{FF2B5EF4-FFF2-40B4-BE49-F238E27FC236}">
                <a16:creationId xmlns:a16="http://schemas.microsoft.com/office/drawing/2014/main" id="{B8007BFD-7E5F-ADA4-C8D1-65570D834AF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317668" y="1994644"/>
            <a:ext cx="4356461" cy="4356461"/>
          </a:xfrm>
          <a:prstGeom prst="rect">
            <a:avLst/>
          </a:prstGeom>
        </p:spPr>
      </p:pic>
    </p:spTree>
    <p:extLst>
      <p:ext uri="{BB962C8B-B14F-4D97-AF65-F5344CB8AC3E}">
        <p14:creationId xmlns:p14="http://schemas.microsoft.com/office/powerpoint/2010/main" val="1013503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065D9BE-A58D-6E8A-D4A2-5056F3C5E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FDE260-2990-4D21-B27A-53A19C6273B0}"/>
              </a:ext>
            </a:extLst>
          </p:cNvPr>
          <p:cNvSpPr>
            <a:spLocks noGrp="1"/>
          </p:cNvSpPr>
          <p:nvPr>
            <p:ph type="title"/>
          </p:nvPr>
        </p:nvSpPr>
        <p:spPr>
          <a:xfrm>
            <a:off x="521208" y="978408"/>
            <a:ext cx="6263640" cy="1463040"/>
          </a:xfrm>
        </p:spPr>
        <p:txBody>
          <a:bodyPr>
            <a:normAutofit/>
          </a:bodyPr>
          <a:lstStyle/>
          <a:p>
            <a:r>
              <a:rPr lang="en-GB" dirty="0"/>
              <a:t>Conclusion</a:t>
            </a:r>
          </a:p>
        </p:txBody>
      </p:sp>
      <p:sp>
        <p:nvSpPr>
          <p:cNvPr id="12" name="Freeform: Shape 11">
            <a:extLst>
              <a:ext uri="{FF2B5EF4-FFF2-40B4-BE49-F238E27FC236}">
                <a16:creationId xmlns:a16="http://schemas.microsoft.com/office/drawing/2014/main" id="{A745E793-BC99-8991-71CD-53FFBB6A8F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11156260" cy="149279"/>
          </a:xfrm>
          <a:custGeom>
            <a:avLst/>
            <a:gdLst>
              <a:gd name="connsiteX0" fmla="*/ 0 w 11156260"/>
              <a:gd name="connsiteY0" fmla="*/ 0 h 149279"/>
              <a:gd name="connsiteX1" fmla="*/ 11156260 w 11156260"/>
              <a:gd name="connsiteY1" fmla="*/ 0 h 149279"/>
              <a:gd name="connsiteX2" fmla="*/ 11156260 w 11156260"/>
              <a:gd name="connsiteY2" fmla="*/ 149279 h 149279"/>
              <a:gd name="connsiteX3" fmla="*/ 0 w 11156260"/>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11156260" h="149279">
                <a:moveTo>
                  <a:pt x="0" y="0"/>
                </a:moveTo>
                <a:lnTo>
                  <a:pt x="11156260" y="0"/>
                </a:lnTo>
                <a:lnTo>
                  <a:pt x="11156260"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5E304C12-DA0F-F99F-2BDA-7D70AC6CF06B}"/>
              </a:ext>
            </a:extLst>
          </p:cNvPr>
          <p:cNvSpPr>
            <a:spLocks noGrp="1"/>
          </p:cNvSpPr>
          <p:nvPr>
            <p:ph idx="1"/>
          </p:nvPr>
        </p:nvSpPr>
        <p:spPr>
          <a:xfrm>
            <a:off x="521208" y="2578608"/>
            <a:ext cx="6263640" cy="3767328"/>
          </a:xfrm>
        </p:spPr>
        <p:txBody>
          <a:bodyPr vert="horz" lIns="91440" tIns="45720" rIns="91440" bIns="45720" rtlCol="0">
            <a:normAutofit/>
          </a:bodyPr>
          <a:lstStyle/>
          <a:p>
            <a:r>
              <a:rPr lang="en-GB" dirty="0">
                <a:ea typeface="+mn-lt"/>
                <a:cs typeface="+mn-lt"/>
              </a:rPr>
              <a:t>Recruiting the right team members is key to the success of any business transformation project. By using a structured process—starting with job analysis and ending with the right interview type—you can find candidates who truly fit the role. Whether face-to-face or online, each interview method has its strengths. Using smart questioning techniques helps you understand candidates better and make confident hiring decisions.</a:t>
            </a:r>
            <a:endParaRPr lang="en-GB" dirty="0"/>
          </a:p>
        </p:txBody>
      </p:sp>
      <p:pic>
        <p:nvPicPr>
          <p:cNvPr id="7" name="Graphic 6" descr="Social Network">
            <a:extLst>
              <a:ext uri="{FF2B5EF4-FFF2-40B4-BE49-F238E27FC236}">
                <a16:creationId xmlns:a16="http://schemas.microsoft.com/office/drawing/2014/main" id="{A3050742-2B68-4B3E-58F0-26E5BAF2B1C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306492" y="976160"/>
            <a:ext cx="4364590" cy="4364590"/>
          </a:xfrm>
          <a:prstGeom prst="rect">
            <a:avLst/>
          </a:prstGeom>
        </p:spPr>
      </p:pic>
    </p:spTree>
    <p:extLst>
      <p:ext uri="{BB962C8B-B14F-4D97-AF65-F5344CB8AC3E}">
        <p14:creationId xmlns:p14="http://schemas.microsoft.com/office/powerpoint/2010/main" val="24183869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4065D9BE-A58D-6E8A-D4A2-5056F3C5E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8FB6100-F59F-76EC-D232-90CA98A6D6E8}"/>
              </a:ext>
            </a:extLst>
          </p:cNvPr>
          <p:cNvSpPr>
            <a:spLocks noGrp="1"/>
          </p:cNvSpPr>
          <p:nvPr>
            <p:ph type="title"/>
          </p:nvPr>
        </p:nvSpPr>
        <p:spPr>
          <a:xfrm>
            <a:off x="521208" y="978408"/>
            <a:ext cx="6263640" cy="1463040"/>
          </a:xfrm>
        </p:spPr>
        <p:txBody>
          <a:bodyPr>
            <a:normAutofit/>
          </a:bodyPr>
          <a:lstStyle/>
          <a:p>
            <a:r>
              <a:rPr lang="en-GB" dirty="0"/>
              <a:t>REFERENCES</a:t>
            </a:r>
          </a:p>
        </p:txBody>
      </p:sp>
      <p:sp>
        <p:nvSpPr>
          <p:cNvPr id="17" name="Freeform: Shape 11">
            <a:extLst>
              <a:ext uri="{FF2B5EF4-FFF2-40B4-BE49-F238E27FC236}">
                <a16:creationId xmlns:a16="http://schemas.microsoft.com/office/drawing/2014/main" id="{A745E793-BC99-8991-71CD-53FFBB6A8F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11156260" cy="149279"/>
          </a:xfrm>
          <a:custGeom>
            <a:avLst/>
            <a:gdLst>
              <a:gd name="connsiteX0" fmla="*/ 0 w 11156260"/>
              <a:gd name="connsiteY0" fmla="*/ 0 h 149279"/>
              <a:gd name="connsiteX1" fmla="*/ 11156260 w 11156260"/>
              <a:gd name="connsiteY1" fmla="*/ 0 h 149279"/>
              <a:gd name="connsiteX2" fmla="*/ 11156260 w 11156260"/>
              <a:gd name="connsiteY2" fmla="*/ 149279 h 149279"/>
              <a:gd name="connsiteX3" fmla="*/ 0 w 11156260"/>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11156260" h="149279">
                <a:moveTo>
                  <a:pt x="0" y="0"/>
                </a:moveTo>
                <a:lnTo>
                  <a:pt x="11156260" y="0"/>
                </a:lnTo>
                <a:lnTo>
                  <a:pt x="11156260"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729AF120-3768-E7D8-5FB1-A4201A650774}"/>
              </a:ext>
            </a:extLst>
          </p:cNvPr>
          <p:cNvSpPr>
            <a:spLocks noGrp="1"/>
          </p:cNvSpPr>
          <p:nvPr>
            <p:ph idx="1"/>
          </p:nvPr>
        </p:nvSpPr>
        <p:spPr>
          <a:xfrm>
            <a:off x="521208" y="2578608"/>
            <a:ext cx="6263640" cy="3767328"/>
          </a:xfrm>
        </p:spPr>
        <p:txBody>
          <a:bodyPr vert="horz" lIns="91440" tIns="45720" rIns="91440" bIns="45720" rtlCol="0" anchor="t">
            <a:noAutofit/>
          </a:bodyPr>
          <a:lstStyle/>
          <a:p>
            <a:pPr>
              <a:lnSpc>
                <a:spcPct val="100000"/>
              </a:lnSpc>
            </a:pPr>
            <a:r>
              <a:rPr lang="en-GB" sz="800" dirty="0">
                <a:ea typeface="+mn-lt"/>
                <a:cs typeface="+mn-lt"/>
              </a:rPr>
              <a:t>Business Wales, 2023. </a:t>
            </a:r>
            <a:r>
              <a:rPr lang="en-GB" sz="800" i="1" dirty="0">
                <a:ea typeface="+mn-lt"/>
                <a:cs typeface="+mn-lt"/>
              </a:rPr>
              <a:t>Recruitment and selection toolkit</a:t>
            </a:r>
            <a:r>
              <a:rPr lang="en-GB" sz="800" dirty="0">
                <a:ea typeface="+mn-lt"/>
                <a:cs typeface="+mn-lt"/>
              </a:rPr>
              <a:t>. Available at: </a:t>
            </a:r>
            <a:r>
              <a:rPr lang="en-GB" sz="800" dirty="0">
                <a:ea typeface="+mn-lt"/>
                <a:cs typeface="+mn-lt"/>
                <a:hlinkClick r:id="rId2"/>
              </a:rPr>
              <a:t>https://businesswales.gov.wales</a:t>
            </a:r>
            <a:r>
              <a:rPr lang="en-GB" sz="800" dirty="0">
                <a:ea typeface="+mn-lt"/>
                <a:cs typeface="+mn-lt"/>
              </a:rPr>
              <a:t> [Accessed 5 Oct. 2025].</a:t>
            </a:r>
            <a:endParaRPr lang="en-GB" sz="800"/>
          </a:p>
          <a:p>
            <a:pPr>
              <a:lnSpc>
                <a:spcPct val="100000"/>
              </a:lnSpc>
            </a:pPr>
            <a:r>
              <a:rPr lang="en-GB" sz="800" dirty="0">
                <a:ea typeface="+mn-lt"/>
                <a:cs typeface="+mn-lt"/>
              </a:rPr>
              <a:t>Greenbean RPO, 2023. </a:t>
            </a:r>
            <a:r>
              <a:rPr lang="en-GB" sz="800" i="1" dirty="0">
                <a:ea typeface="+mn-lt"/>
                <a:cs typeface="+mn-lt"/>
              </a:rPr>
              <a:t>Interview techniques and talent acquisition</a:t>
            </a:r>
            <a:r>
              <a:rPr lang="en-GB" sz="800" dirty="0">
                <a:ea typeface="+mn-lt"/>
                <a:cs typeface="+mn-lt"/>
              </a:rPr>
              <a:t>. Available at: </a:t>
            </a:r>
            <a:r>
              <a:rPr lang="en-GB" sz="800" dirty="0">
                <a:ea typeface="+mn-lt"/>
                <a:cs typeface="+mn-lt"/>
                <a:hlinkClick r:id="rId3"/>
              </a:rPr>
              <a:t>https://greenbeanrpo.com</a:t>
            </a:r>
            <a:r>
              <a:rPr lang="en-GB" sz="800" dirty="0">
                <a:ea typeface="+mn-lt"/>
                <a:cs typeface="+mn-lt"/>
              </a:rPr>
              <a:t> [Accessed 5 Oct. 2025].</a:t>
            </a:r>
            <a:endParaRPr lang="en-GB" sz="800"/>
          </a:p>
          <a:p>
            <a:pPr>
              <a:lnSpc>
                <a:spcPct val="100000"/>
              </a:lnSpc>
            </a:pPr>
            <a:r>
              <a:rPr lang="en-GB" sz="800" dirty="0">
                <a:ea typeface="+mn-lt"/>
                <a:cs typeface="+mn-lt"/>
              </a:rPr>
              <a:t>Mettl, 2023. </a:t>
            </a:r>
            <a:r>
              <a:rPr lang="en-GB" sz="800" i="1" dirty="0">
                <a:ea typeface="+mn-lt"/>
                <a:cs typeface="+mn-lt"/>
              </a:rPr>
              <a:t>Types of interviews and assessment tools</a:t>
            </a:r>
            <a:r>
              <a:rPr lang="en-GB" sz="800" dirty="0">
                <a:ea typeface="+mn-lt"/>
                <a:cs typeface="+mn-lt"/>
              </a:rPr>
              <a:t>. Available at: </a:t>
            </a:r>
            <a:r>
              <a:rPr lang="en-GB" sz="800" dirty="0">
                <a:ea typeface="+mn-lt"/>
                <a:cs typeface="+mn-lt"/>
                <a:hlinkClick r:id="rId4"/>
              </a:rPr>
              <a:t>https://mettl.com</a:t>
            </a:r>
            <a:r>
              <a:rPr lang="en-GB" sz="800" dirty="0">
                <a:ea typeface="+mn-lt"/>
                <a:cs typeface="+mn-lt"/>
              </a:rPr>
              <a:t> [Accessed 5 Oct. 2025].</a:t>
            </a:r>
            <a:endParaRPr lang="en-GB" sz="800"/>
          </a:p>
          <a:p>
            <a:pPr>
              <a:lnSpc>
                <a:spcPct val="100000"/>
              </a:lnSpc>
            </a:pPr>
            <a:r>
              <a:rPr lang="en-GB" sz="800" dirty="0">
                <a:ea typeface="+mn-lt"/>
                <a:cs typeface="+mn-lt"/>
              </a:rPr>
              <a:t>Business.com, 2023. </a:t>
            </a:r>
            <a:r>
              <a:rPr lang="en-GB" sz="800" i="1" dirty="0">
                <a:ea typeface="+mn-lt"/>
                <a:cs typeface="+mn-lt"/>
              </a:rPr>
              <a:t>Interview formats and recruitment advice</a:t>
            </a:r>
            <a:r>
              <a:rPr lang="en-GB" sz="800" dirty="0">
                <a:ea typeface="+mn-lt"/>
                <a:cs typeface="+mn-lt"/>
              </a:rPr>
              <a:t>. Available at: </a:t>
            </a:r>
            <a:r>
              <a:rPr lang="en-GB" sz="800" dirty="0">
                <a:ea typeface="+mn-lt"/>
                <a:cs typeface="+mn-lt"/>
                <a:hlinkClick r:id="rId5"/>
              </a:rPr>
              <a:t>https://www.business.com</a:t>
            </a:r>
            <a:r>
              <a:rPr lang="en-GB" sz="800" dirty="0">
                <a:ea typeface="+mn-lt"/>
                <a:cs typeface="+mn-lt"/>
              </a:rPr>
              <a:t> [Accessed 5 Oct. 2025].</a:t>
            </a:r>
            <a:endParaRPr lang="en-GB" sz="800"/>
          </a:p>
          <a:p>
            <a:pPr>
              <a:lnSpc>
                <a:spcPct val="100000"/>
              </a:lnSpc>
            </a:pPr>
            <a:r>
              <a:rPr lang="en-GB" sz="800" dirty="0">
                <a:ea typeface="+mn-lt"/>
                <a:cs typeface="+mn-lt"/>
              </a:rPr>
              <a:t>Indeed, 2024. </a:t>
            </a:r>
            <a:r>
              <a:rPr lang="en-GB" sz="800" i="1" dirty="0">
                <a:ea typeface="+mn-lt"/>
                <a:cs typeface="+mn-lt"/>
              </a:rPr>
              <a:t>Virtual vs in-person interviews: pros and cons</a:t>
            </a:r>
            <a:r>
              <a:rPr lang="en-GB" sz="800" dirty="0">
                <a:ea typeface="+mn-lt"/>
                <a:cs typeface="+mn-lt"/>
              </a:rPr>
              <a:t>. Available at: </a:t>
            </a:r>
            <a:r>
              <a:rPr lang="en-GB" sz="800" dirty="0">
                <a:ea typeface="+mn-lt"/>
                <a:cs typeface="+mn-lt"/>
                <a:hlinkClick r:id="rId6"/>
              </a:rPr>
              <a:t>https://www.indeed.com/hire/c/info/virtual-vs-in-person-interviews-pros-cons</a:t>
            </a:r>
            <a:r>
              <a:rPr lang="en-GB" sz="800" dirty="0">
                <a:ea typeface="+mn-lt"/>
                <a:cs typeface="+mn-lt"/>
              </a:rPr>
              <a:t> [Accessed 5 Oct. 2025].</a:t>
            </a:r>
            <a:endParaRPr lang="en-GB" sz="800"/>
          </a:p>
          <a:p>
            <a:pPr>
              <a:lnSpc>
                <a:spcPct val="100000"/>
              </a:lnSpc>
            </a:pPr>
            <a:r>
              <a:rPr lang="en-GB" sz="800" dirty="0">
                <a:ea typeface="+mn-lt"/>
                <a:cs typeface="+mn-lt"/>
              </a:rPr>
              <a:t>LinkedIn Talent Solutions, 2024. </a:t>
            </a:r>
            <a:r>
              <a:rPr lang="en-GB" sz="800" i="1" dirty="0">
                <a:ea typeface="+mn-lt"/>
                <a:cs typeface="+mn-lt"/>
              </a:rPr>
              <a:t>Recruitment trends and interviewing</a:t>
            </a:r>
            <a:r>
              <a:rPr lang="en-GB" sz="800" dirty="0">
                <a:ea typeface="+mn-lt"/>
                <a:cs typeface="+mn-lt"/>
              </a:rPr>
              <a:t>. Available at: </a:t>
            </a:r>
            <a:r>
              <a:rPr lang="en-GB" sz="800" dirty="0">
                <a:ea typeface="+mn-lt"/>
                <a:cs typeface="+mn-lt"/>
                <a:hlinkClick r:id="rId7"/>
              </a:rPr>
              <a:t>https://business.linkedin.com/talent-solutions</a:t>
            </a:r>
            <a:r>
              <a:rPr lang="en-GB" sz="800" dirty="0">
                <a:ea typeface="+mn-lt"/>
                <a:cs typeface="+mn-lt"/>
              </a:rPr>
              <a:t> [Accessed 5 Oct. 2025].</a:t>
            </a:r>
            <a:endParaRPr lang="en-GB" sz="800"/>
          </a:p>
          <a:p>
            <a:pPr>
              <a:lnSpc>
                <a:spcPct val="100000"/>
              </a:lnSpc>
            </a:pPr>
            <a:r>
              <a:rPr lang="en-GB" sz="800" dirty="0">
                <a:ea typeface="+mn-lt"/>
                <a:cs typeface="+mn-lt"/>
              </a:rPr>
              <a:t>SHRM, 2023. </a:t>
            </a:r>
            <a:r>
              <a:rPr lang="en-GB" sz="800" i="1" dirty="0">
                <a:ea typeface="+mn-lt"/>
                <a:cs typeface="+mn-lt"/>
              </a:rPr>
              <a:t>Interviewing best practices</a:t>
            </a:r>
            <a:r>
              <a:rPr lang="en-GB" sz="800" dirty="0">
                <a:ea typeface="+mn-lt"/>
                <a:cs typeface="+mn-lt"/>
              </a:rPr>
              <a:t>. Available at: </a:t>
            </a:r>
            <a:r>
              <a:rPr lang="en-GB" sz="800" dirty="0">
                <a:ea typeface="+mn-lt"/>
                <a:cs typeface="+mn-lt"/>
                <a:hlinkClick r:id="rId8"/>
              </a:rPr>
              <a:t>https://www.shrm.org</a:t>
            </a:r>
            <a:r>
              <a:rPr lang="en-GB" sz="800" dirty="0">
                <a:ea typeface="+mn-lt"/>
                <a:cs typeface="+mn-lt"/>
              </a:rPr>
              <a:t> [Accessed 5 Oct. 2025].</a:t>
            </a:r>
            <a:endParaRPr lang="en-GB" sz="800"/>
          </a:p>
          <a:p>
            <a:pPr>
              <a:lnSpc>
                <a:spcPct val="100000"/>
              </a:lnSpc>
            </a:pPr>
            <a:r>
              <a:rPr lang="en-GB" sz="800" dirty="0">
                <a:ea typeface="+mn-lt"/>
                <a:cs typeface="+mn-lt"/>
              </a:rPr>
              <a:t>Harvard Business Review, 2023. </a:t>
            </a:r>
            <a:r>
              <a:rPr lang="en-GB" sz="800" i="1" dirty="0">
                <a:ea typeface="+mn-lt"/>
                <a:cs typeface="+mn-lt"/>
              </a:rPr>
              <a:t>Hiring for transformation projects</a:t>
            </a:r>
            <a:r>
              <a:rPr lang="en-GB" sz="800" dirty="0">
                <a:ea typeface="+mn-lt"/>
                <a:cs typeface="+mn-lt"/>
              </a:rPr>
              <a:t>. Available at: </a:t>
            </a:r>
            <a:r>
              <a:rPr lang="en-GB" sz="800" dirty="0">
                <a:ea typeface="+mn-lt"/>
                <a:cs typeface="+mn-lt"/>
                <a:hlinkClick r:id="rId9"/>
              </a:rPr>
              <a:t>https://hbr.org</a:t>
            </a:r>
            <a:r>
              <a:rPr lang="en-GB" sz="800" dirty="0">
                <a:ea typeface="+mn-lt"/>
                <a:cs typeface="+mn-lt"/>
              </a:rPr>
              <a:t> [Accessed 5 Oct. 2025].</a:t>
            </a:r>
            <a:endParaRPr lang="en-GB" sz="800"/>
          </a:p>
          <a:p>
            <a:pPr>
              <a:lnSpc>
                <a:spcPct val="100000"/>
              </a:lnSpc>
            </a:pPr>
            <a:r>
              <a:rPr lang="en-GB" sz="800" dirty="0">
                <a:ea typeface="+mn-lt"/>
                <a:cs typeface="+mn-lt"/>
              </a:rPr>
              <a:t>Marks </a:t>
            </a:r>
            <a:r>
              <a:rPr lang="en-GB" sz="800" err="1">
                <a:ea typeface="+mn-lt"/>
                <a:cs typeface="+mn-lt"/>
              </a:rPr>
              <a:t>Sattin</a:t>
            </a:r>
            <a:r>
              <a:rPr lang="en-GB" sz="800" dirty="0">
                <a:ea typeface="+mn-lt"/>
                <a:cs typeface="+mn-lt"/>
              </a:rPr>
              <a:t>, 2024. </a:t>
            </a:r>
            <a:r>
              <a:rPr lang="en-GB" sz="800" i="1" dirty="0">
                <a:ea typeface="+mn-lt"/>
                <a:cs typeface="+mn-lt"/>
              </a:rPr>
              <a:t>Recruitment services overview</a:t>
            </a:r>
            <a:r>
              <a:rPr lang="en-GB" sz="800" dirty="0">
                <a:ea typeface="+mn-lt"/>
                <a:cs typeface="+mn-lt"/>
              </a:rPr>
              <a:t>. Available at: </a:t>
            </a:r>
            <a:r>
              <a:rPr lang="en-GB" sz="800" dirty="0">
                <a:ea typeface="+mn-lt"/>
                <a:cs typeface="+mn-lt"/>
                <a:hlinkClick r:id="rId10"/>
              </a:rPr>
              <a:t>https://www.markssattin.co.uk</a:t>
            </a:r>
            <a:r>
              <a:rPr lang="en-GB" sz="800" dirty="0">
                <a:ea typeface="+mn-lt"/>
                <a:cs typeface="+mn-lt"/>
              </a:rPr>
              <a:t> [Accessed 5 Oct. 2025].</a:t>
            </a:r>
            <a:endParaRPr lang="en-GB" sz="800"/>
          </a:p>
          <a:p>
            <a:pPr>
              <a:lnSpc>
                <a:spcPct val="100000"/>
              </a:lnSpc>
            </a:pPr>
            <a:r>
              <a:rPr lang="en-GB" sz="800" dirty="0">
                <a:ea typeface="+mn-lt"/>
                <a:cs typeface="+mn-lt"/>
              </a:rPr>
              <a:t>Prospects UK, 2023. </a:t>
            </a:r>
            <a:r>
              <a:rPr lang="en-GB" sz="800" i="1" dirty="0">
                <a:ea typeface="+mn-lt"/>
                <a:cs typeface="+mn-lt"/>
              </a:rPr>
              <a:t>Job descriptions and person specifications</a:t>
            </a:r>
            <a:r>
              <a:rPr lang="en-GB" sz="800" dirty="0">
                <a:ea typeface="+mn-lt"/>
                <a:cs typeface="+mn-lt"/>
              </a:rPr>
              <a:t>. Available at: </a:t>
            </a:r>
            <a:r>
              <a:rPr lang="en-GB" sz="800" dirty="0">
                <a:ea typeface="+mn-lt"/>
                <a:cs typeface="+mn-lt"/>
                <a:hlinkClick r:id="rId11"/>
              </a:rPr>
              <a:t>https://www.prospects.ac.uk</a:t>
            </a:r>
            <a:r>
              <a:rPr lang="en-GB" sz="800" dirty="0">
                <a:ea typeface="+mn-lt"/>
                <a:cs typeface="+mn-lt"/>
              </a:rPr>
              <a:t> [Accessed 5 Oct. 2025].</a:t>
            </a:r>
            <a:endParaRPr lang="en-GB" sz="800"/>
          </a:p>
          <a:p>
            <a:pPr>
              <a:lnSpc>
                <a:spcPct val="100000"/>
              </a:lnSpc>
            </a:pPr>
            <a:r>
              <a:rPr lang="en-GB" sz="800" dirty="0">
                <a:ea typeface="+mn-lt"/>
                <a:cs typeface="+mn-lt"/>
              </a:rPr>
              <a:t>Monster UK, 2023. </a:t>
            </a:r>
            <a:r>
              <a:rPr lang="en-GB" sz="800" i="1" dirty="0">
                <a:ea typeface="+mn-lt"/>
                <a:cs typeface="+mn-lt"/>
              </a:rPr>
              <a:t>Interview questions and techniques</a:t>
            </a:r>
            <a:r>
              <a:rPr lang="en-GB" sz="800" dirty="0">
                <a:ea typeface="+mn-lt"/>
                <a:cs typeface="+mn-lt"/>
              </a:rPr>
              <a:t>. Available at: </a:t>
            </a:r>
            <a:r>
              <a:rPr lang="en-GB" sz="800" dirty="0">
                <a:ea typeface="+mn-lt"/>
                <a:cs typeface="+mn-lt"/>
                <a:hlinkClick r:id="rId12"/>
              </a:rPr>
              <a:t>https://www.monster.co.uk</a:t>
            </a:r>
            <a:r>
              <a:rPr lang="en-GB" sz="800" dirty="0">
                <a:ea typeface="+mn-lt"/>
                <a:cs typeface="+mn-lt"/>
              </a:rPr>
              <a:t> [Accessed 5 Oct. 2025].</a:t>
            </a:r>
            <a:endParaRPr lang="en-GB" sz="800"/>
          </a:p>
          <a:p>
            <a:pPr>
              <a:lnSpc>
                <a:spcPct val="100000"/>
              </a:lnSpc>
            </a:pPr>
            <a:r>
              <a:rPr lang="en-GB" sz="800" dirty="0">
                <a:ea typeface="+mn-lt"/>
                <a:cs typeface="+mn-lt"/>
              </a:rPr>
              <a:t>Reed Recruitment, 2023. </a:t>
            </a:r>
            <a:r>
              <a:rPr lang="en-GB" sz="800" i="1" dirty="0">
                <a:ea typeface="+mn-lt"/>
                <a:cs typeface="+mn-lt"/>
              </a:rPr>
              <a:t>Face-to-face vs online interviews</a:t>
            </a:r>
            <a:r>
              <a:rPr lang="en-GB" sz="800" dirty="0">
                <a:ea typeface="+mn-lt"/>
                <a:cs typeface="+mn-lt"/>
              </a:rPr>
              <a:t>. Available at: </a:t>
            </a:r>
            <a:r>
              <a:rPr lang="en-GB" sz="800" dirty="0">
                <a:ea typeface="+mn-lt"/>
                <a:cs typeface="+mn-lt"/>
                <a:hlinkClick r:id="rId13"/>
              </a:rPr>
              <a:t>https://www.reed.co.uk</a:t>
            </a:r>
            <a:r>
              <a:rPr lang="en-GB" sz="800" dirty="0">
                <a:ea typeface="+mn-lt"/>
                <a:cs typeface="+mn-lt"/>
              </a:rPr>
              <a:t> [Accessed 5 Oct. 2025].</a:t>
            </a:r>
            <a:endParaRPr lang="en-GB" sz="800"/>
          </a:p>
          <a:p>
            <a:pPr>
              <a:lnSpc>
                <a:spcPct val="100000"/>
              </a:lnSpc>
            </a:pPr>
            <a:r>
              <a:rPr lang="en-GB" sz="800" dirty="0">
                <a:ea typeface="+mn-lt"/>
                <a:cs typeface="+mn-lt"/>
              </a:rPr>
              <a:t>CIPD, 2023. </a:t>
            </a:r>
            <a:r>
              <a:rPr lang="en-GB" sz="800" i="1" dirty="0">
                <a:ea typeface="+mn-lt"/>
                <a:cs typeface="+mn-lt"/>
              </a:rPr>
              <a:t>Selection methods factsheet</a:t>
            </a:r>
            <a:r>
              <a:rPr lang="en-GB" sz="800" dirty="0">
                <a:ea typeface="+mn-lt"/>
                <a:cs typeface="+mn-lt"/>
              </a:rPr>
              <a:t>. Available at: </a:t>
            </a:r>
            <a:r>
              <a:rPr lang="en-GB" sz="800" dirty="0">
                <a:ea typeface="+mn-lt"/>
                <a:cs typeface="+mn-lt"/>
                <a:hlinkClick r:id="rId14"/>
              </a:rPr>
              <a:t>https://www.cipd.org/uk/knowledge/factsheets/selection-factsheet</a:t>
            </a:r>
            <a:r>
              <a:rPr lang="en-GB" sz="800" dirty="0">
                <a:ea typeface="+mn-lt"/>
                <a:cs typeface="+mn-lt"/>
              </a:rPr>
              <a:t> [Accessed 5 Oct. 2025].</a:t>
            </a:r>
            <a:endParaRPr lang="en-GB" sz="800"/>
          </a:p>
          <a:p>
            <a:pPr>
              <a:lnSpc>
                <a:spcPct val="100000"/>
              </a:lnSpc>
            </a:pPr>
            <a:r>
              <a:rPr lang="en-GB" sz="800" dirty="0">
                <a:ea typeface="+mn-lt"/>
                <a:cs typeface="+mn-lt"/>
              </a:rPr>
              <a:t>University of Cambridge, 2023. </a:t>
            </a:r>
            <a:r>
              <a:rPr lang="en-GB" sz="800" i="1" dirty="0">
                <a:ea typeface="+mn-lt"/>
                <a:cs typeface="+mn-lt"/>
              </a:rPr>
              <a:t>Guide to selection methods</a:t>
            </a:r>
            <a:r>
              <a:rPr lang="en-GB" sz="800" dirty="0">
                <a:ea typeface="+mn-lt"/>
                <a:cs typeface="+mn-lt"/>
              </a:rPr>
              <a:t>. Available at: </a:t>
            </a:r>
            <a:r>
              <a:rPr lang="en-GB" sz="800" dirty="0">
                <a:ea typeface="+mn-lt"/>
                <a:cs typeface="+mn-lt"/>
                <a:hlinkClick r:id="rId15"/>
              </a:rPr>
              <a:t>https://www.hr.admin.cam.ac.uk/files/guide_to_selection_methods.pdf</a:t>
            </a:r>
            <a:r>
              <a:rPr lang="en-GB" sz="800" dirty="0">
                <a:ea typeface="+mn-lt"/>
                <a:cs typeface="+mn-lt"/>
              </a:rPr>
              <a:t> [Accessed 5 Oct. 2025].</a:t>
            </a:r>
            <a:endParaRPr lang="en-GB" sz="800"/>
          </a:p>
          <a:p>
            <a:pPr>
              <a:lnSpc>
                <a:spcPct val="100000"/>
              </a:lnSpc>
            </a:pPr>
            <a:r>
              <a:rPr lang="en-GB" sz="800" dirty="0">
                <a:ea typeface="+mn-lt"/>
                <a:cs typeface="+mn-lt"/>
              </a:rPr>
              <a:t>Open University, 2023. </a:t>
            </a:r>
            <a:r>
              <a:rPr lang="en-GB" sz="800" i="1" dirty="0">
                <a:ea typeface="+mn-lt"/>
                <a:cs typeface="+mn-lt"/>
              </a:rPr>
              <a:t>Effective recruitment and selection guide</a:t>
            </a:r>
            <a:r>
              <a:rPr lang="en-GB" sz="800" dirty="0">
                <a:ea typeface="+mn-lt"/>
                <a:cs typeface="+mn-lt"/>
              </a:rPr>
              <a:t>. Available at: </a:t>
            </a:r>
            <a:r>
              <a:rPr lang="en-GB" sz="800" dirty="0">
                <a:ea typeface="+mn-lt"/>
                <a:cs typeface="+mn-lt"/>
                <a:hlinkClick r:id="rId16"/>
              </a:rPr>
              <a:t>https://university.open.ac.uk</a:t>
            </a:r>
            <a:r>
              <a:rPr lang="en-GB" sz="800" dirty="0">
                <a:ea typeface="+mn-lt"/>
                <a:cs typeface="+mn-lt"/>
              </a:rPr>
              <a:t> [Accessed 5 Oct. 2025].</a:t>
            </a:r>
            <a:endParaRPr lang="en-GB" sz="800"/>
          </a:p>
          <a:p>
            <a:pPr>
              <a:lnSpc>
                <a:spcPct val="100000"/>
              </a:lnSpc>
            </a:pPr>
            <a:endParaRPr lang="en-GB" sz="600"/>
          </a:p>
        </p:txBody>
      </p:sp>
      <p:pic>
        <p:nvPicPr>
          <p:cNvPr id="18" name="Graphic 17" descr="Fingerprint">
            <a:extLst>
              <a:ext uri="{FF2B5EF4-FFF2-40B4-BE49-F238E27FC236}">
                <a16:creationId xmlns:a16="http://schemas.microsoft.com/office/drawing/2014/main" id="{97339768-53D2-B09E-CAB9-7469179CE19F}"/>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7306492" y="976160"/>
            <a:ext cx="4364590" cy="4364590"/>
          </a:xfrm>
          <a:prstGeom prst="rect">
            <a:avLst/>
          </a:prstGeom>
        </p:spPr>
      </p:pic>
    </p:spTree>
    <p:extLst>
      <p:ext uri="{BB962C8B-B14F-4D97-AF65-F5344CB8AC3E}">
        <p14:creationId xmlns:p14="http://schemas.microsoft.com/office/powerpoint/2010/main" val="2566065953"/>
      </p:ext>
    </p:extLst>
  </p:cSld>
  <p:clrMapOvr>
    <a:masterClrMapping/>
  </p:clrMapOvr>
</p:sld>
</file>

<file path=ppt/theme/theme1.xml><?xml version="1.0" encoding="utf-8"?>
<a:theme xmlns:a="http://schemas.openxmlformats.org/drawingml/2006/main" name="GestaltVTI">
  <a:themeElements>
    <a:clrScheme name="Gestalt">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Gestal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GestaltVTI" id="{4F87C71D-53D1-4B71-BF97-FD0EA4B25665}" vid="{A110AFC4-8D8A-4C02-8885-7BA370B379B5}"/>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GestaltVTI</vt:lpstr>
      <vt:lpstr>Individual Presentation</vt:lpstr>
      <vt:lpstr>Table of Content</vt:lpstr>
      <vt:lpstr>Introduction of Mark Sattin</vt:lpstr>
      <vt:lpstr>Recruiment Proces</vt:lpstr>
      <vt:lpstr>Types of Interviews</vt:lpstr>
      <vt:lpstr>TELEPHONE INTERVIEW</vt:lpstr>
      <vt:lpstr>VIDEO INTERVIEW</vt:lpstr>
      <vt:lpstr>PANEL INTERVIEW</vt:lpstr>
      <vt:lpstr>Face-to-Face vs Online Interview (for Project Roles)</vt:lpstr>
      <vt:lpstr>QUESTIONING TECHNIQUES</vt:lpstr>
      <vt:lpstr>MOST SUITABLE METHODS 1/2</vt:lpstr>
      <vt:lpstr>MOST SUITABLE METHODS 2/2</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365</cp:revision>
  <dcterms:created xsi:type="dcterms:W3CDTF">2025-10-05T12:08:14Z</dcterms:created>
  <dcterms:modified xsi:type="dcterms:W3CDTF">2025-10-05T14:49:57Z</dcterms:modified>
</cp:coreProperties>
</file>