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21386800" cy="30279975"/>
  <p:notesSz cx="6797675" cy="9928225"/>
  <p:defaultTextStyle>
    <a:defPPr>
      <a:defRPr lang="en-US"/>
    </a:defPPr>
    <a:lvl1pPr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1pPr>
    <a:lvl2pPr marL="1474788" indent="-101758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2pPr>
    <a:lvl3pPr marL="2951163" indent="-203676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3pPr>
    <a:lvl4pPr marL="4427538" indent="-3055938"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4pPr>
    <a:lvl5pPr marL="5903913" indent="-4075113" algn="l" defTabSz="2951163" rtl="0" eaLnBrk="0" fontAlgn="base" hangingPunct="0">
      <a:spcBef>
        <a:spcPct val="0"/>
      </a:spcBef>
      <a:spcAft>
        <a:spcPct val="0"/>
      </a:spcAft>
      <a:defRPr sz="5800" kern="1200">
        <a:solidFill>
          <a:schemeClr val="tx1"/>
        </a:solidFill>
        <a:latin typeface="Arial" panose="020B0604020202020204" pitchFamily="34" charset="0"/>
        <a:ea typeface="+mn-ea"/>
        <a:cs typeface="+mn-cs"/>
      </a:defRPr>
    </a:lvl5pPr>
    <a:lvl6pPr marL="2286000" algn="l" defTabSz="914400" rtl="0" eaLnBrk="1" latinLnBrk="0" hangingPunct="1">
      <a:defRPr sz="5800" kern="1200">
        <a:solidFill>
          <a:schemeClr val="tx1"/>
        </a:solidFill>
        <a:latin typeface="Arial" panose="020B0604020202020204" pitchFamily="34" charset="0"/>
        <a:ea typeface="+mn-ea"/>
        <a:cs typeface="+mn-cs"/>
      </a:defRPr>
    </a:lvl6pPr>
    <a:lvl7pPr marL="2743200" algn="l" defTabSz="914400" rtl="0" eaLnBrk="1" latinLnBrk="0" hangingPunct="1">
      <a:defRPr sz="5800" kern="1200">
        <a:solidFill>
          <a:schemeClr val="tx1"/>
        </a:solidFill>
        <a:latin typeface="Arial" panose="020B0604020202020204" pitchFamily="34" charset="0"/>
        <a:ea typeface="+mn-ea"/>
        <a:cs typeface="+mn-cs"/>
      </a:defRPr>
    </a:lvl7pPr>
    <a:lvl8pPr marL="3200400" algn="l" defTabSz="914400" rtl="0" eaLnBrk="1" latinLnBrk="0" hangingPunct="1">
      <a:defRPr sz="5800" kern="1200">
        <a:solidFill>
          <a:schemeClr val="tx1"/>
        </a:solidFill>
        <a:latin typeface="Arial" panose="020B0604020202020204" pitchFamily="34" charset="0"/>
        <a:ea typeface="+mn-ea"/>
        <a:cs typeface="+mn-cs"/>
      </a:defRPr>
    </a:lvl8pPr>
    <a:lvl9pPr marL="3657600" algn="l" defTabSz="914400" rtl="0" eaLnBrk="1" latinLnBrk="0" hangingPunct="1">
      <a:defRPr sz="58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4" autoAdjust="0"/>
    <p:restoredTop sz="86389" autoAdjust="0"/>
  </p:normalViewPr>
  <p:slideViewPr>
    <p:cSldViewPr>
      <p:cViewPr varScale="1">
        <p:scale>
          <a:sx n="19" d="100"/>
          <a:sy n="19" d="100"/>
        </p:scale>
        <p:origin x="2525" y="86"/>
      </p:cViewPr>
      <p:guideLst>
        <p:guide orient="horz" pos="9537"/>
        <p:guide pos="673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7" d="100"/>
          <a:sy n="67" d="100"/>
        </p:scale>
        <p:origin x="1986" y="51"/>
      </p:cViewPr>
      <p:guideLst/>
    </p:cSldViewPr>
  </p:notes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othy White" userId="2491786dbd9fb644" providerId="LiveId" clId="{1D1D71C9-875B-4AF4-A2E5-A427DD672960}"/>
    <pc:docChg chg="modSld">
      <pc:chgData name="Timothy White" userId="2491786dbd9fb644" providerId="LiveId" clId="{1D1D71C9-875B-4AF4-A2E5-A427DD672960}" dt="2025-12-19T11:50:32.799" v="0" actId="14100"/>
      <pc:docMkLst>
        <pc:docMk/>
      </pc:docMkLst>
      <pc:sldChg chg="modSp mod">
        <pc:chgData name="Timothy White" userId="2491786dbd9fb644" providerId="LiveId" clId="{1D1D71C9-875B-4AF4-A2E5-A427DD672960}" dt="2025-12-19T11:50:32.799" v="0" actId="14100"/>
        <pc:sldMkLst>
          <pc:docMk/>
          <pc:sldMk cId="0" sldId="256"/>
        </pc:sldMkLst>
        <pc:picChg chg="mod">
          <ac:chgData name="Timothy White" userId="2491786dbd9fb644" providerId="LiveId" clId="{1D1D71C9-875B-4AF4-A2E5-A427DD672960}" dt="2025-12-19T11:50:32.799" v="0" actId="14100"/>
          <ac:picMkLst>
            <pc:docMk/>
            <pc:sldMk cId="0" sldId="256"/>
            <ac:picMk id="5" creationId="{30B8BDF4-09F7-EBDB-F971-049294DC25B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A8EAF9-BB10-E9D3-17B5-C479D0E1FF68}"/>
              </a:ext>
            </a:extLst>
          </p:cNvPr>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A1C5640-2563-0960-E72A-2400C9F7D3E1}"/>
              </a:ext>
            </a:extLst>
          </p:cNvPr>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pPr>
              <a:defRPr/>
            </a:pPr>
            <a:fld id="{656F9CF5-2B78-4B67-9904-ADBDBEEBD1EF}" type="datetimeFigureOut">
              <a:rPr lang="en-GB"/>
              <a:pPr>
                <a:defRPr/>
              </a:pPr>
              <a:t>19/12/2025</a:t>
            </a:fld>
            <a:endParaRPr lang="en-GB"/>
          </a:p>
        </p:txBody>
      </p:sp>
      <p:sp>
        <p:nvSpPr>
          <p:cNvPr id="4" name="Slide Image Placeholder 3">
            <a:extLst>
              <a:ext uri="{FF2B5EF4-FFF2-40B4-BE49-F238E27FC236}">
                <a16:creationId xmlns:a16="http://schemas.microsoft.com/office/drawing/2014/main" id="{6D83D166-997D-D1A7-A3A4-42B0FF0CD80D}"/>
              </a:ext>
            </a:extLst>
          </p:cNvPr>
          <p:cNvSpPr>
            <a:spLocks noGrp="1" noRot="1" noChangeAspect="1"/>
          </p:cNvSpPr>
          <p:nvPr>
            <p:ph type="sldImg" idx="2"/>
          </p:nvPr>
        </p:nvSpPr>
        <p:spPr>
          <a:xfrm>
            <a:off x="2216150" y="1241425"/>
            <a:ext cx="2365375"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6267600-16A0-B1C8-6F1C-984B422C5F38}"/>
              </a:ext>
            </a:extLst>
          </p:cNvPr>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90A0CEEA-62B6-570C-3085-24ABE821368B}"/>
              </a:ext>
            </a:extLst>
          </p:cNvPr>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FC33AE78-6A35-04CC-BDBC-3BBDBB0E262B}"/>
              </a:ext>
            </a:extLst>
          </p:cNvPr>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pPr>
              <a:defRPr/>
            </a:pPr>
            <a:fld id="{83A0C0CF-59C0-4FAD-9761-EEF1EE841A4A}"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2AAA4FC1-B6D3-48AD-49A4-B04D7CA917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9458ED5A-61A0-CEFE-1E12-B240E27A51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FAA9DF9A-9D8E-0448-27D5-6D9244D76A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fld id="{23785B25-1E30-447F-A7FD-11D58DA781C7}" type="slidenum">
              <a:rPr lang="en-GB" altLang="en-US" smtClean="0"/>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4010" y="9406424"/>
            <a:ext cx="18178780" cy="6490568"/>
          </a:xfrm>
        </p:spPr>
        <p:txBody>
          <a:bodyPr/>
          <a:lstStyle/>
          <a:p>
            <a:r>
              <a:rPr lang="en-US"/>
              <a:t>Click to edit Master title style</a:t>
            </a:r>
            <a:endParaRPr lang="en-GB"/>
          </a:p>
        </p:txBody>
      </p:sp>
      <p:sp>
        <p:nvSpPr>
          <p:cNvPr id="3" name="Subtitle 2"/>
          <p:cNvSpPr>
            <a:spLocks noGrp="1"/>
          </p:cNvSpPr>
          <p:nvPr>
            <p:ph type="subTitle" idx="1"/>
          </p:nvPr>
        </p:nvSpPr>
        <p:spPr>
          <a:xfrm>
            <a:off x="3208020" y="17158652"/>
            <a:ext cx="14970760" cy="7738216"/>
          </a:xfrm>
        </p:spPr>
        <p:txBody>
          <a:bodyPr/>
          <a:lstStyle>
            <a:lvl1pPr marL="0" indent="0" algn="ctr">
              <a:buNone/>
              <a:defRPr>
                <a:solidFill>
                  <a:schemeClr val="tx1">
                    <a:tint val="75000"/>
                  </a:schemeClr>
                </a:solidFill>
              </a:defRPr>
            </a:lvl1pPr>
            <a:lvl2pPr marL="1476162" indent="0" algn="ctr">
              <a:buNone/>
              <a:defRPr>
                <a:solidFill>
                  <a:schemeClr val="tx1">
                    <a:tint val="75000"/>
                  </a:schemeClr>
                </a:solidFill>
              </a:defRPr>
            </a:lvl2pPr>
            <a:lvl3pPr marL="2952323" indent="0" algn="ctr">
              <a:buNone/>
              <a:defRPr>
                <a:solidFill>
                  <a:schemeClr val="tx1">
                    <a:tint val="75000"/>
                  </a:schemeClr>
                </a:solidFill>
              </a:defRPr>
            </a:lvl3pPr>
            <a:lvl4pPr marL="4428485" indent="0" algn="ctr">
              <a:buNone/>
              <a:defRPr>
                <a:solidFill>
                  <a:schemeClr val="tx1">
                    <a:tint val="75000"/>
                  </a:schemeClr>
                </a:solidFill>
              </a:defRPr>
            </a:lvl4pPr>
            <a:lvl5pPr marL="5904647" indent="0" algn="ctr">
              <a:buNone/>
              <a:defRPr>
                <a:solidFill>
                  <a:schemeClr val="tx1">
                    <a:tint val="75000"/>
                  </a:schemeClr>
                </a:solidFill>
              </a:defRPr>
            </a:lvl5pPr>
            <a:lvl6pPr marL="7380808" indent="0" algn="ctr">
              <a:buNone/>
              <a:defRPr>
                <a:solidFill>
                  <a:schemeClr val="tx1">
                    <a:tint val="75000"/>
                  </a:schemeClr>
                </a:solidFill>
              </a:defRPr>
            </a:lvl6pPr>
            <a:lvl7pPr marL="8856970" indent="0" algn="ctr">
              <a:buNone/>
              <a:defRPr>
                <a:solidFill>
                  <a:schemeClr val="tx1">
                    <a:tint val="75000"/>
                  </a:schemeClr>
                </a:solidFill>
              </a:defRPr>
            </a:lvl7pPr>
            <a:lvl8pPr marL="10333131" indent="0" algn="ctr">
              <a:buNone/>
              <a:defRPr>
                <a:solidFill>
                  <a:schemeClr val="tx1">
                    <a:tint val="75000"/>
                  </a:schemeClr>
                </a:solidFill>
              </a:defRPr>
            </a:lvl8pPr>
            <a:lvl9pPr marL="11809293"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848B0-CA4A-FBFC-B1F1-8285EDC190C1}"/>
              </a:ext>
            </a:extLst>
          </p:cNvPr>
          <p:cNvSpPr>
            <a:spLocks noGrp="1"/>
          </p:cNvSpPr>
          <p:nvPr>
            <p:ph type="dt" sz="half" idx="10"/>
          </p:nvPr>
        </p:nvSpPr>
        <p:spPr/>
        <p:txBody>
          <a:bodyPr/>
          <a:lstStyle>
            <a:lvl1pPr>
              <a:defRPr/>
            </a:lvl1pPr>
          </a:lstStyle>
          <a:p>
            <a:pPr>
              <a:defRPr/>
            </a:pPr>
            <a:fld id="{3C13DA42-E80C-4098-8AC8-56B4B56F61AD}" type="datetimeFigureOut">
              <a:rPr lang="en-GB"/>
              <a:pPr>
                <a:defRPr/>
              </a:pPr>
              <a:t>19/12/2025</a:t>
            </a:fld>
            <a:endParaRPr lang="en-GB"/>
          </a:p>
        </p:txBody>
      </p:sp>
      <p:sp>
        <p:nvSpPr>
          <p:cNvPr id="5" name="Footer Placeholder 4">
            <a:extLst>
              <a:ext uri="{FF2B5EF4-FFF2-40B4-BE49-F238E27FC236}">
                <a16:creationId xmlns:a16="http://schemas.microsoft.com/office/drawing/2014/main" id="{56D04907-DCEA-A487-818F-F2A7C3F2FE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1B6ED7-E544-940F-FD34-29EF3B9B443C}"/>
              </a:ext>
            </a:extLst>
          </p:cNvPr>
          <p:cNvSpPr>
            <a:spLocks noGrp="1"/>
          </p:cNvSpPr>
          <p:nvPr>
            <p:ph type="sldNum" sz="quarter" idx="12"/>
          </p:nvPr>
        </p:nvSpPr>
        <p:spPr/>
        <p:txBody>
          <a:bodyPr/>
          <a:lstStyle>
            <a:lvl1pPr>
              <a:defRPr/>
            </a:lvl1pPr>
          </a:lstStyle>
          <a:p>
            <a:pPr>
              <a:defRPr/>
            </a:pPr>
            <a:fld id="{7248FCE5-3BF1-497B-9109-032CBDC873BC}" type="slidenum">
              <a:rPr lang="en-GB" altLang="en-US"/>
              <a:pPr>
                <a:defRPr/>
              </a:pPr>
              <a:t>‹#›</a:t>
            </a:fld>
            <a:endParaRPr lang="en-GB" altLang="en-US"/>
          </a:p>
        </p:txBody>
      </p:sp>
    </p:spTree>
    <p:extLst>
      <p:ext uri="{BB962C8B-B14F-4D97-AF65-F5344CB8AC3E}">
        <p14:creationId xmlns:p14="http://schemas.microsoft.com/office/powerpoint/2010/main" val="1795909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5AC41E-A99D-80CC-2E5D-02B7124FBA35}"/>
              </a:ext>
            </a:extLst>
          </p:cNvPr>
          <p:cNvSpPr>
            <a:spLocks noGrp="1"/>
          </p:cNvSpPr>
          <p:nvPr>
            <p:ph type="dt" sz="half" idx="10"/>
          </p:nvPr>
        </p:nvSpPr>
        <p:spPr/>
        <p:txBody>
          <a:bodyPr/>
          <a:lstStyle>
            <a:lvl1pPr>
              <a:defRPr/>
            </a:lvl1pPr>
          </a:lstStyle>
          <a:p>
            <a:pPr>
              <a:defRPr/>
            </a:pPr>
            <a:fld id="{7CF092E5-E60D-4F87-AA88-88FFD8C08DCE}" type="datetimeFigureOut">
              <a:rPr lang="en-GB"/>
              <a:pPr>
                <a:defRPr/>
              </a:pPr>
              <a:t>19/12/2025</a:t>
            </a:fld>
            <a:endParaRPr lang="en-GB"/>
          </a:p>
        </p:txBody>
      </p:sp>
      <p:sp>
        <p:nvSpPr>
          <p:cNvPr id="5" name="Footer Placeholder 4">
            <a:extLst>
              <a:ext uri="{FF2B5EF4-FFF2-40B4-BE49-F238E27FC236}">
                <a16:creationId xmlns:a16="http://schemas.microsoft.com/office/drawing/2014/main" id="{8B34465F-4014-1B07-BA15-EF5C89F32A8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45DD25F-3372-6034-7186-7877FC2B49B5}"/>
              </a:ext>
            </a:extLst>
          </p:cNvPr>
          <p:cNvSpPr>
            <a:spLocks noGrp="1"/>
          </p:cNvSpPr>
          <p:nvPr>
            <p:ph type="sldNum" sz="quarter" idx="12"/>
          </p:nvPr>
        </p:nvSpPr>
        <p:spPr/>
        <p:txBody>
          <a:bodyPr/>
          <a:lstStyle>
            <a:lvl1pPr>
              <a:defRPr/>
            </a:lvl1pPr>
          </a:lstStyle>
          <a:p>
            <a:pPr>
              <a:defRPr/>
            </a:pPr>
            <a:fld id="{A9A7F2DA-0ECB-43B0-8CA3-B91955B19D25}" type="slidenum">
              <a:rPr lang="en-GB" altLang="en-US"/>
              <a:pPr>
                <a:defRPr/>
              </a:pPr>
              <a:t>‹#›</a:t>
            </a:fld>
            <a:endParaRPr lang="en-GB" altLang="en-US"/>
          </a:p>
        </p:txBody>
      </p:sp>
    </p:spTree>
    <p:extLst>
      <p:ext uri="{BB962C8B-B14F-4D97-AF65-F5344CB8AC3E}">
        <p14:creationId xmlns:p14="http://schemas.microsoft.com/office/powerpoint/2010/main" val="3075016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9411" y="19457689"/>
            <a:ext cx="18178780" cy="6013939"/>
          </a:xfrm>
        </p:spPr>
        <p:txBody>
          <a:bodyPr anchor="t"/>
          <a:lstStyle>
            <a:lvl1pPr algn="l">
              <a:defRPr sz="12900" b="1" cap="all"/>
            </a:lvl1pPr>
          </a:lstStyle>
          <a:p>
            <a:r>
              <a:rPr lang="en-US"/>
              <a:t>Click to edit Master title style</a:t>
            </a:r>
            <a:endParaRPr lang="en-GB"/>
          </a:p>
        </p:txBody>
      </p:sp>
      <p:sp>
        <p:nvSpPr>
          <p:cNvPr id="3" name="Text Placeholder 2"/>
          <p:cNvSpPr>
            <a:spLocks noGrp="1"/>
          </p:cNvSpPr>
          <p:nvPr>
            <p:ph type="body" idx="1"/>
          </p:nvPr>
        </p:nvSpPr>
        <p:spPr>
          <a:xfrm>
            <a:off x="1689411" y="12833949"/>
            <a:ext cx="18178780" cy="6623741"/>
          </a:xfrm>
        </p:spPr>
        <p:txBody>
          <a:bodyPr anchor="b"/>
          <a:lstStyle>
            <a:lvl1pPr marL="0" indent="0">
              <a:buNone/>
              <a:defRPr sz="6500">
                <a:solidFill>
                  <a:schemeClr val="tx1">
                    <a:tint val="75000"/>
                  </a:schemeClr>
                </a:solidFill>
              </a:defRPr>
            </a:lvl1pPr>
            <a:lvl2pPr marL="1476162" indent="0">
              <a:buNone/>
              <a:defRPr sz="5800">
                <a:solidFill>
                  <a:schemeClr val="tx1">
                    <a:tint val="75000"/>
                  </a:schemeClr>
                </a:solidFill>
              </a:defRPr>
            </a:lvl2pPr>
            <a:lvl3pPr marL="2952323" indent="0">
              <a:buNone/>
              <a:defRPr sz="5200">
                <a:solidFill>
                  <a:schemeClr val="tx1">
                    <a:tint val="75000"/>
                  </a:schemeClr>
                </a:solidFill>
              </a:defRPr>
            </a:lvl3pPr>
            <a:lvl4pPr marL="4428485" indent="0">
              <a:buNone/>
              <a:defRPr sz="4500">
                <a:solidFill>
                  <a:schemeClr val="tx1">
                    <a:tint val="75000"/>
                  </a:schemeClr>
                </a:solidFill>
              </a:defRPr>
            </a:lvl4pPr>
            <a:lvl5pPr marL="5904647" indent="0">
              <a:buNone/>
              <a:defRPr sz="4500">
                <a:solidFill>
                  <a:schemeClr val="tx1">
                    <a:tint val="75000"/>
                  </a:schemeClr>
                </a:solidFill>
              </a:defRPr>
            </a:lvl5pPr>
            <a:lvl6pPr marL="7380808" indent="0">
              <a:buNone/>
              <a:defRPr sz="4500">
                <a:solidFill>
                  <a:schemeClr val="tx1">
                    <a:tint val="75000"/>
                  </a:schemeClr>
                </a:solidFill>
              </a:defRPr>
            </a:lvl6pPr>
            <a:lvl7pPr marL="8856970" indent="0">
              <a:buNone/>
              <a:defRPr sz="4500">
                <a:solidFill>
                  <a:schemeClr val="tx1">
                    <a:tint val="75000"/>
                  </a:schemeClr>
                </a:solidFill>
              </a:defRPr>
            </a:lvl7pPr>
            <a:lvl8pPr marL="10333131" indent="0">
              <a:buNone/>
              <a:defRPr sz="4500">
                <a:solidFill>
                  <a:schemeClr val="tx1">
                    <a:tint val="75000"/>
                  </a:schemeClr>
                </a:solidFill>
              </a:defRPr>
            </a:lvl8pPr>
            <a:lvl9pPr marL="11809293" indent="0">
              <a:buNone/>
              <a:defRPr sz="45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3F0822-CEBF-7AF3-6005-7FAF69B9DC5A}"/>
              </a:ext>
            </a:extLst>
          </p:cNvPr>
          <p:cNvSpPr>
            <a:spLocks noGrp="1"/>
          </p:cNvSpPr>
          <p:nvPr>
            <p:ph type="dt" sz="half" idx="10"/>
          </p:nvPr>
        </p:nvSpPr>
        <p:spPr/>
        <p:txBody>
          <a:bodyPr/>
          <a:lstStyle>
            <a:lvl1pPr>
              <a:defRPr/>
            </a:lvl1pPr>
          </a:lstStyle>
          <a:p>
            <a:pPr>
              <a:defRPr/>
            </a:pPr>
            <a:fld id="{7CA6F215-8AD8-4C48-BF94-FF9667AFEC2B}" type="datetimeFigureOut">
              <a:rPr lang="en-GB"/>
              <a:pPr>
                <a:defRPr/>
              </a:pPr>
              <a:t>19/12/2025</a:t>
            </a:fld>
            <a:endParaRPr lang="en-GB"/>
          </a:p>
        </p:txBody>
      </p:sp>
      <p:sp>
        <p:nvSpPr>
          <p:cNvPr id="5" name="Footer Placeholder 4">
            <a:extLst>
              <a:ext uri="{FF2B5EF4-FFF2-40B4-BE49-F238E27FC236}">
                <a16:creationId xmlns:a16="http://schemas.microsoft.com/office/drawing/2014/main" id="{8695E567-F48D-9A7A-AF4E-4CCC48E3A13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5FF1CEC-F855-66C0-5F23-8D9EC90C6701}"/>
              </a:ext>
            </a:extLst>
          </p:cNvPr>
          <p:cNvSpPr>
            <a:spLocks noGrp="1"/>
          </p:cNvSpPr>
          <p:nvPr>
            <p:ph type="sldNum" sz="quarter" idx="12"/>
          </p:nvPr>
        </p:nvSpPr>
        <p:spPr/>
        <p:txBody>
          <a:bodyPr/>
          <a:lstStyle>
            <a:lvl1pPr>
              <a:defRPr/>
            </a:lvl1pPr>
          </a:lstStyle>
          <a:p>
            <a:pPr>
              <a:defRPr/>
            </a:pPr>
            <a:fld id="{6ECE6E66-278D-471A-9587-C4DF0F51187B}" type="slidenum">
              <a:rPr lang="en-GB" altLang="en-US"/>
              <a:pPr>
                <a:defRPr/>
              </a:pPr>
              <a:t>‹#›</a:t>
            </a:fld>
            <a:endParaRPr lang="en-GB" altLang="en-US"/>
          </a:p>
        </p:txBody>
      </p:sp>
    </p:spTree>
    <p:extLst>
      <p:ext uri="{BB962C8B-B14F-4D97-AF65-F5344CB8AC3E}">
        <p14:creationId xmlns:p14="http://schemas.microsoft.com/office/powerpoint/2010/main" val="3275417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02006"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8198275" y="9420438"/>
            <a:ext cx="7039822" cy="26642176"/>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A150B5-9F75-655C-2EB4-1237D8A8ED69}"/>
              </a:ext>
            </a:extLst>
          </p:cNvPr>
          <p:cNvSpPr>
            <a:spLocks noGrp="1"/>
          </p:cNvSpPr>
          <p:nvPr>
            <p:ph type="dt" sz="half" idx="10"/>
          </p:nvPr>
        </p:nvSpPr>
        <p:spPr/>
        <p:txBody>
          <a:bodyPr/>
          <a:lstStyle>
            <a:lvl1pPr>
              <a:defRPr/>
            </a:lvl1pPr>
          </a:lstStyle>
          <a:p>
            <a:pPr>
              <a:defRPr/>
            </a:pPr>
            <a:fld id="{6320B01F-F4C6-4D1A-96A7-185DBFF01387}" type="datetimeFigureOut">
              <a:rPr lang="en-GB"/>
              <a:pPr>
                <a:defRPr/>
              </a:pPr>
              <a:t>19/12/2025</a:t>
            </a:fld>
            <a:endParaRPr lang="en-GB"/>
          </a:p>
        </p:txBody>
      </p:sp>
      <p:sp>
        <p:nvSpPr>
          <p:cNvPr id="6" name="Footer Placeholder 4">
            <a:extLst>
              <a:ext uri="{FF2B5EF4-FFF2-40B4-BE49-F238E27FC236}">
                <a16:creationId xmlns:a16="http://schemas.microsoft.com/office/drawing/2014/main" id="{55C97C9A-0330-A84E-38E6-EAEDE0E25E5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73E9632-5D32-A65E-2B6E-5343751AC099}"/>
              </a:ext>
            </a:extLst>
          </p:cNvPr>
          <p:cNvSpPr>
            <a:spLocks noGrp="1"/>
          </p:cNvSpPr>
          <p:nvPr>
            <p:ph type="sldNum" sz="quarter" idx="12"/>
          </p:nvPr>
        </p:nvSpPr>
        <p:spPr/>
        <p:txBody>
          <a:bodyPr/>
          <a:lstStyle>
            <a:lvl1pPr>
              <a:defRPr/>
            </a:lvl1pPr>
          </a:lstStyle>
          <a:p>
            <a:pPr>
              <a:defRPr/>
            </a:pPr>
            <a:fld id="{7C676376-FDF9-4BE3-9657-D266B19F0A5C}" type="slidenum">
              <a:rPr lang="en-GB" altLang="en-US"/>
              <a:pPr>
                <a:defRPr/>
              </a:pPr>
              <a:t>‹#›</a:t>
            </a:fld>
            <a:endParaRPr lang="en-GB" altLang="en-US"/>
          </a:p>
        </p:txBody>
      </p:sp>
    </p:spTree>
    <p:extLst>
      <p:ext uri="{BB962C8B-B14F-4D97-AF65-F5344CB8AC3E}">
        <p14:creationId xmlns:p14="http://schemas.microsoft.com/office/powerpoint/2010/main" val="3122669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9340" y="1212603"/>
            <a:ext cx="19248120" cy="5046663"/>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069341" y="6777949"/>
            <a:ext cx="9449551"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4" name="Content Placeholder 3"/>
          <p:cNvSpPr>
            <a:spLocks noGrp="1"/>
          </p:cNvSpPr>
          <p:nvPr>
            <p:ph sz="half" idx="2"/>
          </p:nvPr>
        </p:nvSpPr>
        <p:spPr>
          <a:xfrm>
            <a:off x="1069341" y="9602676"/>
            <a:ext cx="9449551"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0864200" y="6777949"/>
            <a:ext cx="9453262" cy="2824727"/>
          </a:xfrm>
        </p:spPr>
        <p:txBody>
          <a:bodyPr anchor="b"/>
          <a:lstStyle>
            <a:lvl1pPr marL="0" indent="0">
              <a:buNone/>
              <a:defRPr sz="7700" b="1"/>
            </a:lvl1pPr>
            <a:lvl2pPr marL="1476162" indent="0">
              <a:buNone/>
              <a:defRPr sz="6500" b="1"/>
            </a:lvl2pPr>
            <a:lvl3pPr marL="2952323" indent="0">
              <a:buNone/>
              <a:defRPr sz="5800" b="1"/>
            </a:lvl3pPr>
            <a:lvl4pPr marL="4428485" indent="0">
              <a:buNone/>
              <a:defRPr sz="5200" b="1"/>
            </a:lvl4pPr>
            <a:lvl5pPr marL="5904647" indent="0">
              <a:buNone/>
              <a:defRPr sz="5200" b="1"/>
            </a:lvl5pPr>
            <a:lvl6pPr marL="7380808" indent="0">
              <a:buNone/>
              <a:defRPr sz="5200" b="1"/>
            </a:lvl6pPr>
            <a:lvl7pPr marL="8856970" indent="0">
              <a:buNone/>
              <a:defRPr sz="5200" b="1"/>
            </a:lvl7pPr>
            <a:lvl8pPr marL="10333131" indent="0">
              <a:buNone/>
              <a:defRPr sz="5200" b="1"/>
            </a:lvl8pPr>
            <a:lvl9pPr marL="11809293" indent="0">
              <a:buNone/>
              <a:defRPr sz="5200" b="1"/>
            </a:lvl9pPr>
          </a:lstStyle>
          <a:p>
            <a:pPr lvl="0"/>
            <a:r>
              <a:rPr lang="en-US"/>
              <a:t>Click to edit Master text styles</a:t>
            </a:r>
          </a:p>
        </p:txBody>
      </p:sp>
      <p:sp>
        <p:nvSpPr>
          <p:cNvPr id="6" name="Content Placeholder 5"/>
          <p:cNvSpPr>
            <a:spLocks noGrp="1"/>
          </p:cNvSpPr>
          <p:nvPr>
            <p:ph sz="quarter" idx="4"/>
          </p:nvPr>
        </p:nvSpPr>
        <p:spPr>
          <a:xfrm>
            <a:off x="10864200" y="9602676"/>
            <a:ext cx="9453262" cy="17446034"/>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148E650-766C-1FAC-DFEA-EC9B8AC691ED}"/>
              </a:ext>
            </a:extLst>
          </p:cNvPr>
          <p:cNvSpPr>
            <a:spLocks noGrp="1"/>
          </p:cNvSpPr>
          <p:nvPr>
            <p:ph type="dt" sz="half" idx="10"/>
          </p:nvPr>
        </p:nvSpPr>
        <p:spPr/>
        <p:txBody>
          <a:bodyPr/>
          <a:lstStyle>
            <a:lvl1pPr>
              <a:defRPr/>
            </a:lvl1pPr>
          </a:lstStyle>
          <a:p>
            <a:pPr>
              <a:defRPr/>
            </a:pPr>
            <a:fld id="{BF65153E-A976-4603-963E-56B11F05F64E}" type="datetimeFigureOut">
              <a:rPr lang="en-GB"/>
              <a:pPr>
                <a:defRPr/>
              </a:pPr>
              <a:t>19/12/2025</a:t>
            </a:fld>
            <a:endParaRPr lang="en-GB"/>
          </a:p>
        </p:txBody>
      </p:sp>
      <p:sp>
        <p:nvSpPr>
          <p:cNvPr id="8" name="Footer Placeholder 4">
            <a:extLst>
              <a:ext uri="{FF2B5EF4-FFF2-40B4-BE49-F238E27FC236}">
                <a16:creationId xmlns:a16="http://schemas.microsoft.com/office/drawing/2014/main" id="{03090ABE-409D-225D-E404-77C204749D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DE97F533-2F9C-D82A-4843-C019FDD852DC}"/>
              </a:ext>
            </a:extLst>
          </p:cNvPr>
          <p:cNvSpPr>
            <a:spLocks noGrp="1"/>
          </p:cNvSpPr>
          <p:nvPr>
            <p:ph type="sldNum" sz="quarter" idx="12"/>
          </p:nvPr>
        </p:nvSpPr>
        <p:spPr/>
        <p:txBody>
          <a:bodyPr/>
          <a:lstStyle>
            <a:lvl1pPr>
              <a:defRPr/>
            </a:lvl1pPr>
          </a:lstStyle>
          <a:p>
            <a:pPr>
              <a:defRPr/>
            </a:pPr>
            <a:fld id="{8FAA523E-40D9-46C7-831F-5527B4210742}" type="slidenum">
              <a:rPr lang="en-GB" altLang="en-US"/>
              <a:pPr>
                <a:defRPr/>
              </a:pPr>
              <a:t>‹#›</a:t>
            </a:fld>
            <a:endParaRPr lang="en-GB" altLang="en-US"/>
          </a:p>
        </p:txBody>
      </p:sp>
    </p:spTree>
    <p:extLst>
      <p:ext uri="{BB962C8B-B14F-4D97-AF65-F5344CB8AC3E}">
        <p14:creationId xmlns:p14="http://schemas.microsoft.com/office/powerpoint/2010/main" val="1186867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9CC3F3C-F941-3376-47C1-ACB149A5EC78}"/>
              </a:ext>
            </a:extLst>
          </p:cNvPr>
          <p:cNvSpPr>
            <a:spLocks noGrp="1"/>
          </p:cNvSpPr>
          <p:nvPr>
            <p:ph type="dt" sz="half" idx="10"/>
          </p:nvPr>
        </p:nvSpPr>
        <p:spPr/>
        <p:txBody>
          <a:bodyPr/>
          <a:lstStyle>
            <a:lvl1pPr>
              <a:defRPr/>
            </a:lvl1pPr>
          </a:lstStyle>
          <a:p>
            <a:pPr>
              <a:defRPr/>
            </a:pPr>
            <a:fld id="{6380E5EE-B1E1-44D0-9644-8E2DAFD1766B}" type="datetimeFigureOut">
              <a:rPr lang="en-GB"/>
              <a:pPr>
                <a:defRPr/>
              </a:pPr>
              <a:t>19/12/2025</a:t>
            </a:fld>
            <a:endParaRPr lang="en-GB"/>
          </a:p>
        </p:txBody>
      </p:sp>
      <p:sp>
        <p:nvSpPr>
          <p:cNvPr id="4" name="Footer Placeholder 4">
            <a:extLst>
              <a:ext uri="{FF2B5EF4-FFF2-40B4-BE49-F238E27FC236}">
                <a16:creationId xmlns:a16="http://schemas.microsoft.com/office/drawing/2014/main" id="{50B98D4C-9248-98B9-6C8D-87385BF63092}"/>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99C3AC66-79F7-DFDD-92D4-FA900D1D9554}"/>
              </a:ext>
            </a:extLst>
          </p:cNvPr>
          <p:cNvSpPr>
            <a:spLocks noGrp="1"/>
          </p:cNvSpPr>
          <p:nvPr>
            <p:ph type="sldNum" sz="quarter" idx="12"/>
          </p:nvPr>
        </p:nvSpPr>
        <p:spPr/>
        <p:txBody>
          <a:bodyPr/>
          <a:lstStyle>
            <a:lvl1pPr>
              <a:defRPr/>
            </a:lvl1pPr>
          </a:lstStyle>
          <a:p>
            <a:pPr>
              <a:defRPr/>
            </a:pPr>
            <a:fld id="{C84A97DC-789E-4D40-B8C9-9C14CEBAACA0}" type="slidenum">
              <a:rPr lang="en-GB" altLang="en-US"/>
              <a:pPr>
                <a:defRPr/>
              </a:pPr>
              <a:t>‹#›</a:t>
            </a:fld>
            <a:endParaRPr lang="en-GB" altLang="en-US"/>
          </a:p>
        </p:txBody>
      </p:sp>
    </p:spTree>
    <p:extLst>
      <p:ext uri="{BB962C8B-B14F-4D97-AF65-F5344CB8AC3E}">
        <p14:creationId xmlns:p14="http://schemas.microsoft.com/office/powerpoint/2010/main" val="365972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9BB2282-EE7A-8A3D-FD92-A01C921EB1BD}"/>
              </a:ext>
            </a:extLst>
          </p:cNvPr>
          <p:cNvSpPr>
            <a:spLocks noGrp="1"/>
          </p:cNvSpPr>
          <p:nvPr>
            <p:ph type="dt" sz="half" idx="10"/>
          </p:nvPr>
        </p:nvSpPr>
        <p:spPr/>
        <p:txBody>
          <a:bodyPr/>
          <a:lstStyle>
            <a:lvl1pPr>
              <a:defRPr/>
            </a:lvl1pPr>
          </a:lstStyle>
          <a:p>
            <a:pPr>
              <a:defRPr/>
            </a:pPr>
            <a:fld id="{4C83A2D0-4CD6-446A-9CE4-1618DCC9B5B9}" type="datetimeFigureOut">
              <a:rPr lang="en-GB"/>
              <a:pPr>
                <a:defRPr/>
              </a:pPr>
              <a:t>19/12/2025</a:t>
            </a:fld>
            <a:endParaRPr lang="en-GB"/>
          </a:p>
        </p:txBody>
      </p:sp>
      <p:sp>
        <p:nvSpPr>
          <p:cNvPr id="3" name="Footer Placeholder 4">
            <a:extLst>
              <a:ext uri="{FF2B5EF4-FFF2-40B4-BE49-F238E27FC236}">
                <a16:creationId xmlns:a16="http://schemas.microsoft.com/office/drawing/2014/main" id="{6E510687-2864-9DC9-CF5D-AD24629DC67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F66756B-1CE6-BAF1-151E-3B7E791B4D74}"/>
              </a:ext>
            </a:extLst>
          </p:cNvPr>
          <p:cNvSpPr>
            <a:spLocks noGrp="1"/>
          </p:cNvSpPr>
          <p:nvPr>
            <p:ph type="sldNum" sz="quarter" idx="12"/>
          </p:nvPr>
        </p:nvSpPr>
        <p:spPr/>
        <p:txBody>
          <a:bodyPr/>
          <a:lstStyle>
            <a:lvl1pPr>
              <a:defRPr/>
            </a:lvl1pPr>
          </a:lstStyle>
          <a:p>
            <a:pPr>
              <a:defRPr/>
            </a:pPr>
            <a:fld id="{9C5219B1-78D5-4488-ABDB-8E74E98A9783}" type="slidenum">
              <a:rPr lang="en-GB" altLang="en-US"/>
              <a:pPr>
                <a:defRPr/>
              </a:pPr>
              <a:t>‹#›</a:t>
            </a:fld>
            <a:endParaRPr lang="en-GB" altLang="en-US"/>
          </a:p>
        </p:txBody>
      </p:sp>
    </p:spTree>
    <p:extLst>
      <p:ext uri="{BB962C8B-B14F-4D97-AF65-F5344CB8AC3E}">
        <p14:creationId xmlns:p14="http://schemas.microsoft.com/office/powerpoint/2010/main" val="1273240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9341" y="1205592"/>
            <a:ext cx="7036111" cy="5130774"/>
          </a:xfrm>
        </p:spPr>
        <p:txBody>
          <a:bodyPr anchor="b"/>
          <a:lstStyle>
            <a:lvl1pPr algn="l">
              <a:defRPr sz="6500" b="1"/>
            </a:lvl1pPr>
          </a:lstStyle>
          <a:p>
            <a:r>
              <a:rPr lang="en-US"/>
              <a:t>Click to edit Master title style</a:t>
            </a:r>
            <a:endParaRPr lang="en-GB"/>
          </a:p>
        </p:txBody>
      </p:sp>
      <p:sp>
        <p:nvSpPr>
          <p:cNvPr id="3" name="Content Placeholder 2"/>
          <p:cNvSpPr>
            <a:spLocks noGrp="1"/>
          </p:cNvSpPr>
          <p:nvPr>
            <p:ph idx="1"/>
          </p:nvPr>
        </p:nvSpPr>
        <p:spPr>
          <a:xfrm>
            <a:off x="8361645" y="1205594"/>
            <a:ext cx="11955817" cy="25843121"/>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069341" y="6336368"/>
            <a:ext cx="7036111" cy="20712347"/>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6BD08067-AFF3-83D0-D069-8E1EFC95CAFA}"/>
              </a:ext>
            </a:extLst>
          </p:cNvPr>
          <p:cNvSpPr>
            <a:spLocks noGrp="1"/>
          </p:cNvSpPr>
          <p:nvPr>
            <p:ph type="dt" sz="half" idx="10"/>
          </p:nvPr>
        </p:nvSpPr>
        <p:spPr/>
        <p:txBody>
          <a:bodyPr/>
          <a:lstStyle>
            <a:lvl1pPr>
              <a:defRPr/>
            </a:lvl1pPr>
          </a:lstStyle>
          <a:p>
            <a:pPr>
              <a:defRPr/>
            </a:pPr>
            <a:fld id="{7432B04F-B923-4D7C-A0C8-D2F1034BFFB4}" type="datetimeFigureOut">
              <a:rPr lang="en-GB"/>
              <a:pPr>
                <a:defRPr/>
              </a:pPr>
              <a:t>19/12/2025</a:t>
            </a:fld>
            <a:endParaRPr lang="en-GB"/>
          </a:p>
        </p:txBody>
      </p:sp>
      <p:sp>
        <p:nvSpPr>
          <p:cNvPr id="6" name="Footer Placeholder 4">
            <a:extLst>
              <a:ext uri="{FF2B5EF4-FFF2-40B4-BE49-F238E27FC236}">
                <a16:creationId xmlns:a16="http://schemas.microsoft.com/office/drawing/2014/main" id="{1990F815-7C15-AB67-30B3-9DC9DED3A29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8944D12-1362-0960-3EAD-9B77DD25A875}"/>
              </a:ext>
            </a:extLst>
          </p:cNvPr>
          <p:cNvSpPr>
            <a:spLocks noGrp="1"/>
          </p:cNvSpPr>
          <p:nvPr>
            <p:ph type="sldNum" sz="quarter" idx="12"/>
          </p:nvPr>
        </p:nvSpPr>
        <p:spPr/>
        <p:txBody>
          <a:bodyPr/>
          <a:lstStyle>
            <a:lvl1pPr>
              <a:defRPr/>
            </a:lvl1pPr>
          </a:lstStyle>
          <a:p>
            <a:pPr>
              <a:defRPr/>
            </a:pPr>
            <a:fld id="{4BA7F7F1-5844-429B-A9E9-5F3638DE4C32}" type="slidenum">
              <a:rPr lang="en-GB" altLang="en-US"/>
              <a:pPr>
                <a:defRPr/>
              </a:pPr>
              <a:t>‹#›</a:t>
            </a:fld>
            <a:endParaRPr lang="en-GB" altLang="en-US"/>
          </a:p>
        </p:txBody>
      </p:sp>
    </p:spTree>
    <p:extLst>
      <p:ext uri="{BB962C8B-B14F-4D97-AF65-F5344CB8AC3E}">
        <p14:creationId xmlns:p14="http://schemas.microsoft.com/office/powerpoint/2010/main" val="245111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91962" y="21195984"/>
            <a:ext cx="12832080" cy="2502307"/>
          </a:xfrm>
        </p:spPr>
        <p:txBody>
          <a:bodyPr anchor="b"/>
          <a:lstStyle>
            <a:lvl1pPr algn="l">
              <a:defRPr sz="6500" b="1"/>
            </a:lvl1pPr>
          </a:lstStyle>
          <a:p>
            <a:r>
              <a:rPr lang="en-US"/>
              <a:t>Click to edit Master title style</a:t>
            </a:r>
            <a:endParaRPr lang="en-GB"/>
          </a:p>
        </p:txBody>
      </p:sp>
      <p:sp>
        <p:nvSpPr>
          <p:cNvPr id="3" name="Picture Placeholder 2"/>
          <p:cNvSpPr>
            <a:spLocks noGrp="1"/>
          </p:cNvSpPr>
          <p:nvPr>
            <p:ph type="pic" idx="1"/>
          </p:nvPr>
        </p:nvSpPr>
        <p:spPr>
          <a:xfrm>
            <a:off x="4191962" y="2705571"/>
            <a:ext cx="12832080" cy="18167985"/>
          </a:xfrm>
        </p:spPr>
        <p:txBody>
          <a:bodyPr rtlCol="0">
            <a:normAutofit/>
          </a:bodyPr>
          <a:lstStyle>
            <a:lvl1pPr marL="0" indent="0">
              <a:buNone/>
              <a:defRPr sz="10300"/>
            </a:lvl1pPr>
            <a:lvl2pPr marL="1476162" indent="0">
              <a:buNone/>
              <a:defRPr sz="9000"/>
            </a:lvl2pPr>
            <a:lvl3pPr marL="2952323" indent="0">
              <a:buNone/>
              <a:defRPr sz="7700"/>
            </a:lvl3pPr>
            <a:lvl4pPr marL="4428485" indent="0">
              <a:buNone/>
              <a:defRPr sz="6500"/>
            </a:lvl4pPr>
            <a:lvl5pPr marL="5904647" indent="0">
              <a:buNone/>
              <a:defRPr sz="6500"/>
            </a:lvl5pPr>
            <a:lvl6pPr marL="7380808" indent="0">
              <a:buNone/>
              <a:defRPr sz="6500"/>
            </a:lvl6pPr>
            <a:lvl7pPr marL="8856970" indent="0">
              <a:buNone/>
              <a:defRPr sz="6500"/>
            </a:lvl7pPr>
            <a:lvl8pPr marL="10333131" indent="0">
              <a:buNone/>
              <a:defRPr sz="6500"/>
            </a:lvl8pPr>
            <a:lvl9pPr marL="11809293" indent="0">
              <a:buNone/>
              <a:defRPr sz="6500"/>
            </a:lvl9pPr>
          </a:lstStyle>
          <a:p>
            <a:pPr lvl="0"/>
            <a:endParaRPr lang="en-GB" noProof="0"/>
          </a:p>
        </p:txBody>
      </p:sp>
      <p:sp>
        <p:nvSpPr>
          <p:cNvPr id="4" name="Text Placeholder 3"/>
          <p:cNvSpPr>
            <a:spLocks noGrp="1"/>
          </p:cNvSpPr>
          <p:nvPr>
            <p:ph type="body" sz="half" idx="2"/>
          </p:nvPr>
        </p:nvSpPr>
        <p:spPr>
          <a:xfrm>
            <a:off x="4191962" y="23698291"/>
            <a:ext cx="12832080" cy="3553688"/>
          </a:xfrm>
        </p:spPr>
        <p:txBody>
          <a:bodyPr/>
          <a:lstStyle>
            <a:lvl1pPr marL="0" indent="0">
              <a:buNone/>
              <a:defRPr sz="4500"/>
            </a:lvl1pPr>
            <a:lvl2pPr marL="1476162" indent="0">
              <a:buNone/>
              <a:defRPr sz="3900"/>
            </a:lvl2pPr>
            <a:lvl3pPr marL="2952323" indent="0">
              <a:buNone/>
              <a:defRPr sz="3200"/>
            </a:lvl3pPr>
            <a:lvl4pPr marL="4428485" indent="0">
              <a:buNone/>
              <a:defRPr sz="2900"/>
            </a:lvl4pPr>
            <a:lvl5pPr marL="5904647" indent="0">
              <a:buNone/>
              <a:defRPr sz="2900"/>
            </a:lvl5pPr>
            <a:lvl6pPr marL="7380808" indent="0">
              <a:buNone/>
              <a:defRPr sz="2900"/>
            </a:lvl6pPr>
            <a:lvl7pPr marL="8856970" indent="0">
              <a:buNone/>
              <a:defRPr sz="2900"/>
            </a:lvl7pPr>
            <a:lvl8pPr marL="10333131" indent="0">
              <a:buNone/>
              <a:defRPr sz="2900"/>
            </a:lvl8pPr>
            <a:lvl9pPr marL="11809293" indent="0">
              <a:buNone/>
              <a:defRPr sz="2900"/>
            </a:lvl9pPr>
          </a:lstStyle>
          <a:p>
            <a:pPr lvl="0"/>
            <a:r>
              <a:rPr lang="en-US"/>
              <a:t>Click to edit Master text styles</a:t>
            </a:r>
          </a:p>
        </p:txBody>
      </p:sp>
      <p:sp>
        <p:nvSpPr>
          <p:cNvPr id="5" name="Date Placeholder 3">
            <a:extLst>
              <a:ext uri="{FF2B5EF4-FFF2-40B4-BE49-F238E27FC236}">
                <a16:creationId xmlns:a16="http://schemas.microsoft.com/office/drawing/2014/main" id="{FF332819-7777-B73A-4BB3-34395983D218}"/>
              </a:ext>
            </a:extLst>
          </p:cNvPr>
          <p:cNvSpPr>
            <a:spLocks noGrp="1"/>
          </p:cNvSpPr>
          <p:nvPr>
            <p:ph type="dt" sz="half" idx="10"/>
          </p:nvPr>
        </p:nvSpPr>
        <p:spPr/>
        <p:txBody>
          <a:bodyPr/>
          <a:lstStyle>
            <a:lvl1pPr>
              <a:defRPr/>
            </a:lvl1pPr>
          </a:lstStyle>
          <a:p>
            <a:pPr>
              <a:defRPr/>
            </a:pPr>
            <a:fld id="{BC18B211-B82B-4CD5-8E75-DDE7B947AE2D}" type="datetimeFigureOut">
              <a:rPr lang="en-GB"/>
              <a:pPr>
                <a:defRPr/>
              </a:pPr>
              <a:t>19/12/2025</a:t>
            </a:fld>
            <a:endParaRPr lang="en-GB"/>
          </a:p>
        </p:txBody>
      </p:sp>
      <p:sp>
        <p:nvSpPr>
          <p:cNvPr id="6" name="Footer Placeholder 4">
            <a:extLst>
              <a:ext uri="{FF2B5EF4-FFF2-40B4-BE49-F238E27FC236}">
                <a16:creationId xmlns:a16="http://schemas.microsoft.com/office/drawing/2014/main" id="{62697E9A-E4F6-C686-C1E7-BF62E9C13DF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0084A52-3CC7-B7D4-3234-675F9664C633}"/>
              </a:ext>
            </a:extLst>
          </p:cNvPr>
          <p:cNvSpPr>
            <a:spLocks noGrp="1"/>
          </p:cNvSpPr>
          <p:nvPr>
            <p:ph type="sldNum" sz="quarter" idx="12"/>
          </p:nvPr>
        </p:nvSpPr>
        <p:spPr/>
        <p:txBody>
          <a:bodyPr/>
          <a:lstStyle>
            <a:lvl1pPr>
              <a:defRPr/>
            </a:lvl1pPr>
          </a:lstStyle>
          <a:p>
            <a:pPr>
              <a:defRPr/>
            </a:pPr>
            <a:fld id="{F16DAD43-8400-41C0-A0D6-68CC718995AE}" type="slidenum">
              <a:rPr lang="en-GB" altLang="en-US"/>
              <a:pPr>
                <a:defRPr/>
              </a:pPr>
              <a:t>‹#›</a:t>
            </a:fld>
            <a:endParaRPr lang="en-GB" altLang="en-US"/>
          </a:p>
        </p:txBody>
      </p:sp>
    </p:spTree>
    <p:extLst>
      <p:ext uri="{BB962C8B-B14F-4D97-AF65-F5344CB8AC3E}">
        <p14:creationId xmlns:p14="http://schemas.microsoft.com/office/powerpoint/2010/main" val="3162944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516BC-6423-5C42-E878-CAFD6C22DC5A}"/>
              </a:ext>
            </a:extLst>
          </p:cNvPr>
          <p:cNvSpPr>
            <a:spLocks noGrp="1"/>
          </p:cNvSpPr>
          <p:nvPr>
            <p:ph type="dt" sz="half" idx="10"/>
          </p:nvPr>
        </p:nvSpPr>
        <p:spPr/>
        <p:txBody>
          <a:bodyPr/>
          <a:lstStyle>
            <a:lvl1pPr>
              <a:defRPr/>
            </a:lvl1pPr>
          </a:lstStyle>
          <a:p>
            <a:pPr>
              <a:defRPr/>
            </a:pPr>
            <a:fld id="{6295C756-904C-4CA3-8A50-CEB07E3F06D7}" type="datetimeFigureOut">
              <a:rPr lang="en-GB"/>
              <a:pPr>
                <a:defRPr/>
              </a:pPr>
              <a:t>19/12/2025</a:t>
            </a:fld>
            <a:endParaRPr lang="en-GB"/>
          </a:p>
        </p:txBody>
      </p:sp>
      <p:sp>
        <p:nvSpPr>
          <p:cNvPr id="5" name="Footer Placeholder 4">
            <a:extLst>
              <a:ext uri="{FF2B5EF4-FFF2-40B4-BE49-F238E27FC236}">
                <a16:creationId xmlns:a16="http://schemas.microsoft.com/office/drawing/2014/main" id="{23E1677C-5648-37BD-4A31-B5D29E1CC43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0A607B-33F6-0B59-6E6C-237D05B6F6F8}"/>
              </a:ext>
            </a:extLst>
          </p:cNvPr>
          <p:cNvSpPr>
            <a:spLocks noGrp="1"/>
          </p:cNvSpPr>
          <p:nvPr>
            <p:ph type="sldNum" sz="quarter" idx="12"/>
          </p:nvPr>
        </p:nvSpPr>
        <p:spPr/>
        <p:txBody>
          <a:bodyPr/>
          <a:lstStyle>
            <a:lvl1pPr>
              <a:defRPr/>
            </a:lvl1pPr>
          </a:lstStyle>
          <a:p>
            <a:pPr>
              <a:defRPr/>
            </a:pPr>
            <a:fld id="{2D3071F9-223D-46BF-AC81-1EE10CC33E5C}" type="slidenum">
              <a:rPr lang="en-GB" altLang="en-US"/>
              <a:pPr>
                <a:defRPr/>
              </a:pPr>
              <a:t>‹#›</a:t>
            </a:fld>
            <a:endParaRPr lang="en-GB" altLang="en-US"/>
          </a:p>
        </p:txBody>
      </p:sp>
    </p:spTree>
    <p:extLst>
      <p:ext uri="{BB962C8B-B14F-4D97-AF65-F5344CB8AC3E}">
        <p14:creationId xmlns:p14="http://schemas.microsoft.com/office/powerpoint/2010/main" val="3927482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29071" y="1619141"/>
            <a:ext cx="3609024" cy="3444347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02007" y="1619141"/>
            <a:ext cx="10470622" cy="344434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625CD-C171-E41D-83C0-AEE41D9ECFA9}"/>
              </a:ext>
            </a:extLst>
          </p:cNvPr>
          <p:cNvSpPr>
            <a:spLocks noGrp="1"/>
          </p:cNvSpPr>
          <p:nvPr>
            <p:ph type="dt" sz="half" idx="10"/>
          </p:nvPr>
        </p:nvSpPr>
        <p:spPr/>
        <p:txBody>
          <a:bodyPr/>
          <a:lstStyle>
            <a:lvl1pPr>
              <a:defRPr/>
            </a:lvl1pPr>
          </a:lstStyle>
          <a:p>
            <a:pPr>
              <a:defRPr/>
            </a:pPr>
            <a:fld id="{A48A7D42-75B6-463A-9A8B-1ADCF0FF9B47}" type="datetimeFigureOut">
              <a:rPr lang="en-GB"/>
              <a:pPr>
                <a:defRPr/>
              </a:pPr>
              <a:t>19/12/2025</a:t>
            </a:fld>
            <a:endParaRPr lang="en-GB"/>
          </a:p>
        </p:txBody>
      </p:sp>
      <p:sp>
        <p:nvSpPr>
          <p:cNvPr id="5" name="Footer Placeholder 4">
            <a:extLst>
              <a:ext uri="{FF2B5EF4-FFF2-40B4-BE49-F238E27FC236}">
                <a16:creationId xmlns:a16="http://schemas.microsoft.com/office/drawing/2014/main" id="{797AAD9F-0144-1453-A1F9-B1332B202CC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09BFC01-B5F7-2B93-BE5E-450E9746E236}"/>
              </a:ext>
            </a:extLst>
          </p:cNvPr>
          <p:cNvSpPr>
            <a:spLocks noGrp="1"/>
          </p:cNvSpPr>
          <p:nvPr>
            <p:ph type="sldNum" sz="quarter" idx="12"/>
          </p:nvPr>
        </p:nvSpPr>
        <p:spPr/>
        <p:txBody>
          <a:bodyPr/>
          <a:lstStyle>
            <a:lvl1pPr>
              <a:defRPr/>
            </a:lvl1pPr>
          </a:lstStyle>
          <a:p>
            <a:pPr>
              <a:defRPr/>
            </a:pPr>
            <a:fld id="{DF56E735-D6AD-4D20-B91C-594C7602B556}" type="slidenum">
              <a:rPr lang="en-GB" altLang="en-US"/>
              <a:pPr>
                <a:defRPr/>
              </a:pPr>
              <a:t>‹#›</a:t>
            </a:fld>
            <a:endParaRPr lang="en-GB" altLang="en-US"/>
          </a:p>
        </p:txBody>
      </p:sp>
    </p:spTree>
    <p:extLst>
      <p:ext uri="{BB962C8B-B14F-4D97-AF65-F5344CB8AC3E}">
        <p14:creationId xmlns:p14="http://schemas.microsoft.com/office/powerpoint/2010/main" val="1222758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9E87730-BC71-327C-7EC6-9D30789069DC}"/>
              </a:ext>
            </a:extLst>
          </p:cNvPr>
          <p:cNvSpPr>
            <a:spLocks noGrp="1"/>
          </p:cNvSpPr>
          <p:nvPr>
            <p:ph type="title"/>
          </p:nvPr>
        </p:nvSpPr>
        <p:spPr bwMode="auto">
          <a:xfrm>
            <a:off x="1069975" y="1212850"/>
            <a:ext cx="19246850" cy="504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F30A276-050B-245C-BC88-C52ED9F3A7AE}"/>
              </a:ext>
            </a:extLst>
          </p:cNvPr>
          <p:cNvSpPr>
            <a:spLocks noGrp="1"/>
          </p:cNvSpPr>
          <p:nvPr>
            <p:ph type="body" idx="1"/>
          </p:nvPr>
        </p:nvSpPr>
        <p:spPr bwMode="auto">
          <a:xfrm>
            <a:off x="1069975" y="7065963"/>
            <a:ext cx="19246850" cy="1998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295232" tIns="147616" rIns="295232" bIns="147616"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FA5E771-7196-4663-9A17-B07F013C0B7E}"/>
              </a:ext>
            </a:extLst>
          </p:cNvPr>
          <p:cNvSpPr>
            <a:spLocks noGrp="1"/>
          </p:cNvSpPr>
          <p:nvPr>
            <p:ph type="dt" sz="half" idx="2"/>
          </p:nvPr>
        </p:nvSpPr>
        <p:spPr>
          <a:xfrm>
            <a:off x="1069975" y="28065413"/>
            <a:ext cx="4989513" cy="1611312"/>
          </a:xfrm>
          <a:prstGeom prst="rect">
            <a:avLst/>
          </a:prstGeom>
        </p:spPr>
        <p:txBody>
          <a:bodyPr vert="horz" lIns="295232" tIns="147616" rIns="295232" bIns="147616" rtlCol="0" anchor="ctr"/>
          <a:lstStyle>
            <a:lvl1pPr algn="l" defTabSz="2952323" eaLnBrk="1" fontAlgn="auto" hangingPunct="1">
              <a:spcBef>
                <a:spcPts val="0"/>
              </a:spcBef>
              <a:spcAft>
                <a:spcPts val="0"/>
              </a:spcAft>
              <a:defRPr sz="3900">
                <a:solidFill>
                  <a:schemeClr val="tx1">
                    <a:tint val="75000"/>
                  </a:schemeClr>
                </a:solidFill>
                <a:latin typeface="+mn-lt"/>
              </a:defRPr>
            </a:lvl1pPr>
          </a:lstStyle>
          <a:p>
            <a:pPr>
              <a:defRPr/>
            </a:pPr>
            <a:fld id="{BC17BECA-DB32-4CA5-927B-4DEA87B4592F}" type="datetimeFigureOut">
              <a:rPr lang="en-GB"/>
              <a:pPr>
                <a:defRPr/>
              </a:pPr>
              <a:t>19/12/2025</a:t>
            </a:fld>
            <a:endParaRPr lang="en-GB"/>
          </a:p>
        </p:txBody>
      </p:sp>
      <p:sp>
        <p:nvSpPr>
          <p:cNvPr id="5" name="Footer Placeholder 4">
            <a:extLst>
              <a:ext uri="{FF2B5EF4-FFF2-40B4-BE49-F238E27FC236}">
                <a16:creationId xmlns:a16="http://schemas.microsoft.com/office/drawing/2014/main" id="{7522E88A-E71E-7F8B-594C-E93A897372B5}"/>
              </a:ext>
            </a:extLst>
          </p:cNvPr>
          <p:cNvSpPr>
            <a:spLocks noGrp="1"/>
          </p:cNvSpPr>
          <p:nvPr>
            <p:ph type="ftr" sz="quarter" idx="3"/>
          </p:nvPr>
        </p:nvSpPr>
        <p:spPr>
          <a:xfrm>
            <a:off x="7307263" y="28065413"/>
            <a:ext cx="6772275" cy="1611312"/>
          </a:xfrm>
          <a:prstGeom prst="rect">
            <a:avLst/>
          </a:prstGeom>
        </p:spPr>
        <p:txBody>
          <a:bodyPr vert="horz" lIns="295232" tIns="147616" rIns="295232" bIns="147616" rtlCol="0" anchor="ctr"/>
          <a:lstStyle>
            <a:lvl1pPr algn="ctr" defTabSz="2952323" eaLnBrk="1" fontAlgn="auto" hangingPunct="1">
              <a:spcBef>
                <a:spcPts val="0"/>
              </a:spcBef>
              <a:spcAft>
                <a:spcPts val="0"/>
              </a:spcAft>
              <a:defRPr sz="3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2CEC493A-0629-ABA4-A23F-B25BD4CC05A4}"/>
              </a:ext>
            </a:extLst>
          </p:cNvPr>
          <p:cNvSpPr>
            <a:spLocks noGrp="1"/>
          </p:cNvSpPr>
          <p:nvPr>
            <p:ph type="sldNum" sz="quarter" idx="4"/>
          </p:nvPr>
        </p:nvSpPr>
        <p:spPr>
          <a:xfrm>
            <a:off x="15327313" y="28065413"/>
            <a:ext cx="4989512" cy="1611312"/>
          </a:xfrm>
          <a:prstGeom prst="rect">
            <a:avLst/>
          </a:prstGeom>
        </p:spPr>
        <p:txBody>
          <a:bodyPr vert="horz" wrap="square" lIns="295232" tIns="147616" rIns="295232" bIns="147616" numCol="1" anchor="ctr" anchorCtr="0" compatLnSpc="1">
            <a:prstTxWarp prst="textNoShape">
              <a:avLst/>
            </a:prstTxWarp>
          </a:bodyPr>
          <a:lstStyle>
            <a:lvl1pPr algn="r" eaLnBrk="1" hangingPunct="1">
              <a:defRPr sz="3900">
                <a:solidFill>
                  <a:srgbClr val="898989"/>
                </a:solidFill>
                <a:latin typeface="Calibri" panose="020F0502020204030204" pitchFamily="34" charset="0"/>
              </a:defRPr>
            </a:lvl1pPr>
          </a:lstStyle>
          <a:p>
            <a:pPr>
              <a:defRPr/>
            </a:pPr>
            <a:fld id="{9BF94F80-054A-4504-8999-46EBC2CD06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51163" rtl="0" eaLnBrk="0" fontAlgn="base" hangingPunct="0">
        <a:spcBef>
          <a:spcPct val="0"/>
        </a:spcBef>
        <a:spcAft>
          <a:spcPct val="0"/>
        </a:spcAft>
        <a:defRPr sz="14200" kern="1200">
          <a:solidFill>
            <a:schemeClr val="tx1"/>
          </a:solidFill>
          <a:latin typeface="+mj-lt"/>
          <a:ea typeface="+mj-ea"/>
          <a:cs typeface="+mj-cs"/>
        </a:defRPr>
      </a:lvl1pPr>
      <a:lvl2pPr algn="ctr" defTabSz="2951163" rtl="0" eaLnBrk="0" fontAlgn="base" hangingPunct="0">
        <a:spcBef>
          <a:spcPct val="0"/>
        </a:spcBef>
        <a:spcAft>
          <a:spcPct val="0"/>
        </a:spcAft>
        <a:defRPr sz="14200">
          <a:solidFill>
            <a:schemeClr val="tx1"/>
          </a:solidFill>
          <a:latin typeface="Calibri" pitchFamily="34" charset="0"/>
        </a:defRPr>
      </a:lvl2pPr>
      <a:lvl3pPr algn="ctr" defTabSz="2951163" rtl="0" eaLnBrk="0" fontAlgn="base" hangingPunct="0">
        <a:spcBef>
          <a:spcPct val="0"/>
        </a:spcBef>
        <a:spcAft>
          <a:spcPct val="0"/>
        </a:spcAft>
        <a:defRPr sz="14200">
          <a:solidFill>
            <a:schemeClr val="tx1"/>
          </a:solidFill>
          <a:latin typeface="Calibri" pitchFamily="34" charset="0"/>
        </a:defRPr>
      </a:lvl3pPr>
      <a:lvl4pPr algn="ctr" defTabSz="2951163" rtl="0" eaLnBrk="0" fontAlgn="base" hangingPunct="0">
        <a:spcBef>
          <a:spcPct val="0"/>
        </a:spcBef>
        <a:spcAft>
          <a:spcPct val="0"/>
        </a:spcAft>
        <a:defRPr sz="14200">
          <a:solidFill>
            <a:schemeClr val="tx1"/>
          </a:solidFill>
          <a:latin typeface="Calibri" pitchFamily="34" charset="0"/>
        </a:defRPr>
      </a:lvl4pPr>
      <a:lvl5pPr algn="ctr" defTabSz="2951163" rtl="0" eaLnBrk="0" fontAlgn="base" hangingPunct="0">
        <a:spcBef>
          <a:spcPct val="0"/>
        </a:spcBef>
        <a:spcAft>
          <a:spcPct val="0"/>
        </a:spcAft>
        <a:defRPr sz="14200">
          <a:solidFill>
            <a:schemeClr val="tx1"/>
          </a:solidFill>
          <a:latin typeface="Calibri" pitchFamily="34" charset="0"/>
        </a:defRPr>
      </a:lvl5pPr>
      <a:lvl6pPr marL="457200" algn="ctr" defTabSz="2951163" rtl="0" fontAlgn="base">
        <a:spcBef>
          <a:spcPct val="0"/>
        </a:spcBef>
        <a:spcAft>
          <a:spcPct val="0"/>
        </a:spcAft>
        <a:defRPr sz="14200">
          <a:solidFill>
            <a:schemeClr val="tx1"/>
          </a:solidFill>
          <a:latin typeface="Calibri" pitchFamily="34" charset="0"/>
        </a:defRPr>
      </a:lvl6pPr>
      <a:lvl7pPr marL="914400" algn="ctr" defTabSz="2951163" rtl="0" fontAlgn="base">
        <a:spcBef>
          <a:spcPct val="0"/>
        </a:spcBef>
        <a:spcAft>
          <a:spcPct val="0"/>
        </a:spcAft>
        <a:defRPr sz="14200">
          <a:solidFill>
            <a:schemeClr val="tx1"/>
          </a:solidFill>
          <a:latin typeface="Calibri" pitchFamily="34" charset="0"/>
        </a:defRPr>
      </a:lvl7pPr>
      <a:lvl8pPr marL="1371600" algn="ctr" defTabSz="2951163" rtl="0" fontAlgn="base">
        <a:spcBef>
          <a:spcPct val="0"/>
        </a:spcBef>
        <a:spcAft>
          <a:spcPct val="0"/>
        </a:spcAft>
        <a:defRPr sz="14200">
          <a:solidFill>
            <a:schemeClr val="tx1"/>
          </a:solidFill>
          <a:latin typeface="Calibri" pitchFamily="34" charset="0"/>
        </a:defRPr>
      </a:lvl8pPr>
      <a:lvl9pPr marL="1828800" algn="ctr" defTabSz="2951163" rtl="0" fontAlgn="base">
        <a:spcBef>
          <a:spcPct val="0"/>
        </a:spcBef>
        <a:spcAft>
          <a:spcPct val="0"/>
        </a:spcAft>
        <a:defRPr sz="14200">
          <a:solidFill>
            <a:schemeClr val="tx1"/>
          </a:solidFill>
          <a:latin typeface="Calibri" pitchFamily="34" charset="0"/>
        </a:defRPr>
      </a:lvl9pPr>
    </p:titleStyle>
    <p:bodyStyle>
      <a:lvl1pPr marL="1106488" indent="-1106488" algn="l" defTabSz="2951163" rtl="0" eaLnBrk="0" fontAlgn="base" hangingPunct="0">
        <a:spcBef>
          <a:spcPct val="20000"/>
        </a:spcBef>
        <a:spcAft>
          <a:spcPct val="0"/>
        </a:spcAft>
        <a:buFont typeface="Arial" panose="020B0604020202020204" pitchFamily="34" charset="0"/>
        <a:buChar char="•"/>
        <a:defRPr sz="10300" kern="1200">
          <a:solidFill>
            <a:schemeClr val="tx1"/>
          </a:solidFill>
          <a:latin typeface="+mn-lt"/>
          <a:ea typeface="+mn-ea"/>
          <a:cs typeface="+mn-cs"/>
        </a:defRPr>
      </a:lvl1pPr>
      <a:lvl2pPr marL="2398713" indent="-922338" algn="l" defTabSz="2951163" rtl="0" eaLnBrk="0" fontAlgn="base" hangingPunct="0">
        <a:spcBef>
          <a:spcPct val="20000"/>
        </a:spcBef>
        <a:spcAft>
          <a:spcPct val="0"/>
        </a:spcAft>
        <a:buFont typeface="Arial" panose="020B0604020202020204" pitchFamily="34" charset="0"/>
        <a:buChar char="–"/>
        <a:defRPr sz="9000" kern="1200">
          <a:solidFill>
            <a:schemeClr val="tx1"/>
          </a:solidFill>
          <a:latin typeface="+mn-lt"/>
          <a:ea typeface="+mn-ea"/>
          <a:cs typeface="+mn-cs"/>
        </a:defRPr>
      </a:lvl2pPr>
      <a:lvl3pPr marL="3689350" indent="-736600" algn="l" defTabSz="2951163" rtl="0" eaLnBrk="0" fontAlgn="base" hangingPunct="0">
        <a:spcBef>
          <a:spcPct val="20000"/>
        </a:spcBef>
        <a:spcAft>
          <a:spcPct val="0"/>
        </a:spcAft>
        <a:buFont typeface="Arial" panose="020B0604020202020204" pitchFamily="34" charset="0"/>
        <a:buChar char="•"/>
        <a:defRPr sz="7700" kern="1200">
          <a:solidFill>
            <a:schemeClr val="tx1"/>
          </a:solidFill>
          <a:latin typeface="+mn-lt"/>
          <a:ea typeface="+mn-ea"/>
          <a:cs typeface="+mn-cs"/>
        </a:defRPr>
      </a:lvl3pPr>
      <a:lvl4pPr marL="5165725"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4pPr>
      <a:lvl5pPr marL="6642100" indent="-736600" algn="l" defTabSz="2951163" rtl="0" eaLnBrk="0" fontAlgn="base" hangingPunct="0">
        <a:spcBef>
          <a:spcPct val="20000"/>
        </a:spcBef>
        <a:spcAft>
          <a:spcPct val="0"/>
        </a:spcAft>
        <a:buFont typeface="Arial" panose="020B0604020202020204" pitchFamily="34" charset="0"/>
        <a:buChar char="»"/>
        <a:defRPr sz="6500" kern="1200">
          <a:solidFill>
            <a:schemeClr val="tx1"/>
          </a:solidFill>
          <a:latin typeface="+mn-lt"/>
          <a:ea typeface="+mn-ea"/>
          <a:cs typeface="+mn-cs"/>
        </a:defRPr>
      </a:lvl5pPr>
      <a:lvl6pPr marL="8118889"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595051"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071212"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47374" indent="-738081" algn="l" defTabSz="2952323"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52323" rtl="0" eaLnBrk="1" latinLnBrk="0" hangingPunct="1">
        <a:defRPr sz="5800" kern="1200">
          <a:solidFill>
            <a:schemeClr val="tx1"/>
          </a:solidFill>
          <a:latin typeface="+mn-lt"/>
          <a:ea typeface="+mn-ea"/>
          <a:cs typeface="+mn-cs"/>
        </a:defRPr>
      </a:lvl1pPr>
      <a:lvl2pPr marL="1476162" algn="l" defTabSz="2952323" rtl="0" eaLnBrk="1" latinLnBrk="0" hangingPunct="1">
        <a:defRPr sz="5800" kern="1200">
          <a:solidFill>
            <a:schemeClr val="tx1"/>
          </a:solidFill>
          <a:latin typeface="+mn-lt"/>
          <a:ea typeface="+mn-ea"/>
          <a:cs typeface="+mn-cs"/>
        </a:defRPr>
      </a:lvl2pPr>
      <a:lvl3pPr marL="2952323" algn="l" defTabSz="2952323" rtl="0" eaLnBrk="1" latinLnBrk="0" hangingPunct="1">
        <a:defRPr sz="5800" kern="1200">
          <a:solidFill>
            <a:schemeClr val="tx1"/>
          </a:solidFill>
          <a:latin typeface="+mn-lt"/>
          <a:ea typeface="+mn-ea"/>
          <a:cs typeface="+mn-cs"/>
        </a:defRPr>
      </a:lvl3pPr>
      <a:lvl4pPr marL="4428485" algn="l" defTabSz="2952323" rtl="0" eaLnBrk="1" latinLnBrk="0" hangingPunct="1">
        <a:defRPr sz="5800" kern="1200">
          <a:solidFill>
            <a:schemeClr val="tx1"/>
          </a:solidFill>
          <a:latin typeface="+mn-lt"/>
          <a:ea typeface="+mn-ea"/>
          <a:cs typeface="+mn-cs"/>
        </a:defRPr>
      </a:lvl4pPr>
      <a:lvl5pPr marL="5904647" algn="l" defTabSz="2952323" rtl="0" eaLnBrk="1" latinLnBrk="0" hangingPunct="1">
        <a:defRPr sz="5800" kern="1200">
          <a:solidFill>
            <a:schemeClr val="tx1"/>
          </a:solidFill>
          <a:latin typeface="+mn-lt"/>
          <a:ea typeface="+mn-ea"/>
          <a:cs typeface="+mn-cs"/>
        </a:defRPr>
      </a:lvl5pPr>
      <a:lvl6pPr marL="7380808" algn="l" defTabSz="2952323" rtl="0" eaLnBrk="1" latinLnBrk="0" hangingPunct="1">
        <a:defRPr sz="5800" kern="1200">
          <a:solidFill>
            <a:schemeClr val="tx1"/>
          </a:solidFill>
          <a:latin typeface="+mn-lt"/>
          <a:ea typeface="+mn-ea"/>
          <a:cs typeface="+mn-cs"/>
        </a:defRPr>
      </a:lvl6pPr>
      <a:lvl7pPr marL="8856970" algn="l" defTabSz="2952323" rtl="0" eaLnBrk="1" latinLnBrk="0" hangingPunct="1">
        <a:defRPr sz="5800" kern="1200">
          <a:solidFill>
            <a:schemeClr val="tx1"/>
          </a:solidFill>
          <a:latin typeface="+mn-lt"/>
          <a:ea typeface="+mn-ea"/>
          <a:cs typeface="+mn-cs"/>
        </a:defRPr>
      </a:lvl7pPr>
      <a:lvl8pPr marL="10333131" algn="l" defTabSz="2952323" rtl="0" eaLnBrk="1" latinLnBrk="0" hangingPunct="1">
        <a:defRPr sz="5800" kern="1200">
          <a:solidFill>
            <a:schemeClr val="tx1"/>
          </a:solidFill>
          <a:latin typeface="+mn-lt"/>
          <a:ea typeface="+mn-ea"/>
          <a:cs typeface="+mn-cs"/>
        </a:defRPr>
      </a:lvl8pPr>
      <a:lvl9pPr marL="11809293" algn="l" defTabSz="2952323"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CE6F2"/>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7E4B14B-3FE0-7F20-40EC-352B4C662089}"/>
              </a:ext>
            </a:extLst>
          </p:cNvPr>
          <p:cNvSpPr txBox="1"/>
          <p:nvPr/>
        </p:nvSpPr>
        <p:spPr>
          <a:xfrm>
            <a:off x="412232" y="3835243"/>
            <a:ext cx="20587218" cy="4401205"/>
          </a:xfrm>
          <a:prstGeom prst="rect">
            <a:avLst/>
          </a:prstGeom>
          <a:solidFill>
            <a:schemeClr val="accent1">
              <a:lumMod val="20000"/>
              <a:lumOff val="80000"/>
            </a:schemeClr>
          </a:solidFill>
          <a:ln>
            <a:noFill/>
          </a:ln>
          <a:effectLst/>
        </p:spPr>
        <p:txBody>
          <a:bodyPr wrap="square">
            <a:spAutoFit/>
          </a:bodyPr>
          <a:lstStyle/>
          <a:p>
            <a:r>
              <a:rPr lang="en-GB" sz="4000" b="1" dirty="0"/>
              <a:t>Introduction: </a:t>
            </a:r>
            <a:r>
              <a:rPr lang="en-GB" sz="4000" dirty="0"/>
              <a:t>The accessibility of digital overload has reduced effective interaction which would inhibit the long-term capacity of skill progression among hobby enthusiasts. Regarding that, the report aims to investigate whether a minimalistic, interest-based digital environment can support users in tracking hobbies and enhancing personal engagement while minimising distraction caused by content overload. The literature findings have mentioned that user expectations are non-literal in safe concentrated settings, as it has enabled towards securing meaningful digital interactions. </a:t>
            </a:r>
          </a:p>
        </p:txBody>
      </p:sp>
      <p:sp>
        <p:nvSpPr>
          <p:cNvPr id="3075" name="TextBox 22">
            <a:extLst>
              <a:ext uri="{FF2B5EF4-FFF2-40B4-BE49-F238E27FC236}">
                <a16:creationId xmlns:a16="http://schemas.microsoft.com/office/drawing/2014/main" id="{F2DC31E8-9D77-7D7A-DA56-ACB3298A86FE}"/>
              </a:ext>
            </a:extLst>
          </p:cNvPr>
          <p:cNvSpPr txBox="1">
            <a:spLocks noChangeArrowheads="1"/>
          </p:cNvSpPr>
          <p:nvPr/>
        </p:nvSpPr>
        <p:spPr bwMode="auto">
          <a:xfrm>
            <a:off x="-3241675" y="2902208"/>
            <a:ext cx="147129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3600" dirty="0"/>
              <a:t>Student Name : Timotei Daniel </a:t>
            </a:r>
            <a:r>
              <a:rPr lang="en-GB" altLang="en-US" sz="3600" dirty="0" err="1"/>
              <a:t>Bodolan</a:t>
            </a:r>
            <a:endParaRPr lang="en-GB" altLang="en-US" sz="3600" dirty="0"/>
          </a:p>
        </p:txBody>
      </p:sp>
      <p:sp>
        <p:nvSpPr>
          <p:cNvPr id="3076" name="TextBox 25">
            <a:extLst>
              <a:ext uri="{FF2B5EF4-FFF2-40B4-BE49-F238E27FC236}">
                <a16:creationId xmlns:a16="http://schemas.microsoft.com/office/drawing/2014/main" id="{7FA7E4DD-BC18-4BA2-9AD2-920EA8593111}"/>
              </a:ext>
            </a:extLst>
          </p:cNvPr>
          <p:cNvSpPr txBox="1">
            <a:spLocks noChangeArrowheads="1"/>
          </p:cNvSpPr>
          <p:nvPr/>
        </p:nvSpPr>
        <p:spPr bwMode="auto">
          <a:xfrm>
            <a:off x="5959475" y="212725"/>
            <a:ext cx="1503997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sz="8000" b="1" dirty="0"/>
              <a:t>INDEPENDENT PROJECT PROPOSAL</a:t>
            </a:r>
            <a:br>
              <a:rPr lang="en-US" sz="8000" dirty="0"/>
            </a:br>
            <a:r>
              <a:rPr lang="en-GB" sz="4000" dirty="0"/>
              <a:t>Investigating the Role of Interest-based Websites in Enhancing Hobby Engagement and Reducing Digital Distraction</a:t>
            </a:r>
            <a:endParaRPr lang="en-GB" altLang="en-US" sz="4000" b="1" dirty="0">
              <a:cs typeface="Calibri" panose="020F0502020204030204" pitchFamily="34" charset="0"/>
            </a:endParaRPr>
          </a:p>
        </p:txBody>
      </p:sp>
      <p:sp>
        <p:nvSpPr>
          <p:cNvPr id="3077" name="TextBox 33">
            <a:extLst>
              <a:ext uri="{FF2B5EF4-FFF2-40B4-BE49-F238E27FC236}">
                <a16:creationId xmlns:a16="http://schemas.microsoft.com/office/drawing/2014/main" id="{C5455930-2A54-0C9F-A3D6-2987204D83DF}"/>
              </a:ext>
            </a:extLst>
          </p:cNvPr>
          <p:cNvSpPr txBox="1">
            <a:spLocks noChangeArrowheads="1"/>
          </p:cNvSpPr>
          <p:nvPr/>
        </p:nvSpPr>
        <p:spPr bwMode="auto">
          <a:xfrm>
            <a:off x="-1986011" y="13601517"/>
            <a:ext cx="9599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2400" dirty="0"/>
              <a:t>Figure 1: PP Slide Problem </a:t>
            </a:r>
            <a:r>
              <a:rPr lang="en-GB" altLang="en-US" sz="2400" dirty="0" err="1"/>
              <a:t>State,ent</a:t>
            </a:r>
            <a:endParaRPr lang="en-GB" altLang="en-US" sz="2400" dirty="0"/>
          </a:p>
        </p:txBody>
      </p:sp>
      <p:sp>
        <p:nvSpPr>
          <p:cNvPr id="28" name="TextBox 27">
            <a:extLst>
              <a:ext uri="{FF2B5EF4-FFF2-40B4-BE49-F238E27FC236}">
                <a16:creationId xmlns:a16="http://schemas.microsoft.com/office/drawing/2014/main" id="{DA4AE9F5-075E-02F5-1F0E-A49164543733}"/>
              </a:ext>
            </a:extLst>
          </p:cNvPr>
          <p:cNvSpPr txBox="1"/>
          <p:nvPr/>
        </p:nvSpPr>
        <p:spPr>
          <a:xfrm>
            <a:off x="12589826" y="8531720"/>
            <a:ext cx="8381156" cy="6866752"/>
          </a:xfrm>
          <a:prstGeom prst="rect">
            <a:avLst/>
          </a:prstGeom>
          <a:solidFill>
            <a:schemeClr val="accent1">
              <a:lumMod val="20000"/>
              <a:lumOff val="80000"/>
            </a:schemeClr>
          </a:solidFill>
          <a:ln>
            <a:noFill/>
          </a:ln>
          <a:effectLst/>
        </p:spPr>
        <p:txBody>
          <a:bodyPr wrap="square">
            <a:spAutoFit/>
          </a:bodyPr>
          <a:lstStyle/>
          <a:p>
            <a:pPr lvl="0"/>
            <a:r>
              <a:rPr lang="en-GB" sz="4800" b="1" dirty="0"/>
              <a:t>Aim</a:t>
            </a:r>
            <a:r>
              <a:rPr lang="en-GB" sz="4800" dirty="0"/>
              <a:t>: To investigate whether a minimalistic, interest-based digital environment can support users in tracking hobbies and enhancing personal engagement while reducing distraction caused by content overload.</a:t>
            </a:r>
            <a:endParaRPr lang="en-US" sz="4800" dirty="0"/>
          </a:p>
          <a:p>
            <a:pPr>
              <a:spcAft>
                <a:spcPts val="800"/>
              </a:spcAft>
              <a:defRPr/>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defRPr/>
            </a:pPr>
            <a:endParaRPr lang="en-GB" sz="2400" dirty="0">
              <a:cs typeface="Arial" pitchFamily="34" charset="0"/>
            </a:endParaRPr>
          </a:p>
        </p:txBody>
      </p:sp>
      <p:sp>
        <p:nvSpPr>
          <p:cNvPr id="34" name="TextBox 33">
            <a:extLst>
              <a:ext uri="{FF2B5EF4-FFF2-40B4-BE49-F238E27FC236}">
                <a16:creationId xmlns:a16="http://schemas.microsoft.com/office/drawing/2014/main" id="{0A92845C-7729-ED1A-6F98-DD05090B9723}"/>
              </a:ext>
            </a:extLst>
          </p:cNvPr>
          <p:cNvSpPr txBox="1"/>
          <p:nvPr/>
        </p:nvSpPr>
        <p:spPr>
          <a:xfrm>
            <a:off x="324415" y="27310257"/>
            <a:ext cx="20074256" cy="2554545"/>
          </a:xfrm>
          <a:prstGeom prst="rect">
            <a:avLst/>
          </a:prstGeom>
          <a:solidFill>
            <a:schemeClr val="accent1">
              <a:lumMod val="20000"/>
              <a:lumOff val="80000"/>
            </a:schemeClr>
          </a:solidFill>
          <a:ln>
            <a:noFill/>
          </a:ln>
          <a:effectLst/>
        </p:spPr>
        <p:txBody>
          <a:bodyPr wrap="square">
            <a:spAutoFit/>
          </a:bodyPr>
          <a:lstStyle/>
          <a:p>
            <a:pPr>
              <a:spcAft>
                <a:spcPts val="800"/>
              </a:spcAft>
              <a:defRPr/>
            </a:pPr>
            <a:r>
              <a:rPr lang="en-GB" sz="4000" dirty="0"/>
              <a:t>Future research may focus on the systematic process of developing and using interest-based websites with an algorithmic evaluation. The in-depth competition among diverse types of websites, with the users' involvement rate, may be considered in the broader areas for future scholars to conduct research with the integration of this subject matter.</a:t>
            </a:r>
            <a:endParaRPr lang="en-GB" sz="4000" dirty="0">
              <a:latin typeface="Times New Roman" panose="02020603050405020304" pitchFamily="18" charset="0"/>
              <a:cs typeface="Times New Roman" panose="02020603050405020304" pitchFamily="18" charset="0"/>
            </a:endParaRPr>
          </a:p>
        </p:txBody>
      </p:sp>
      <p:sp>
        <p:nvSpPr>
          <p:cNvPr id="3082" name="TextBox 33">
            <a:extLst>
              <a:ext uri="{FF2B5EF4-FFF2-40B4-BE49-F238E27FC236}">
                <a16:creationId xmlns:a16="http://schemas.microsoft.com/office/drawing/2014/main" id="{C4DE11FB-4AE4-A4BE-1533-6196E288DF03}"/>
              </a:ext>
            </a:extLst>
          </p:cNvPr>
          <p:cNvSpPr txBox="1">
            <a:spLocks noChangeArrowheads="1"/>
          </p:cNvSpPr>
          <p:nvPr/>
        </p:nvSpPr>
        <p:spPr bwMode="auto">
          <a:xfrm>
            <a:off x="293838" y="25436349"/>
            <a:ext cx="4705973"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eaLnBrk="1" hangingPunct="1">
              <a:spcBef>
                <a:spcPct val="0"/>
              </a:spcBef>
              <a:buFontTx/>
              <a:buNone/>
            </a:pPr>
            <a:r>
              <a:rPr lang="en-GB" altLang="en-US" sz="2800" dirty="0"/>
              <a:t>Figure 2: PP Slide Screenshot</a:t>
            </a:r>
          </a:p>
        </p:txBody>
      </p:sp>
      <p:pic>
        <p:nvPicPr>
          <p:cNvPr id="3099" name="Picture 41" descr="Text&#10;&#10;Description automatically generated with medium confidence">
            <a:extLst>
              <a:ext uri="{FF2B5EF4-FFF2-40B4-BE49-F238E27FC236}">
                <a16:creationId xmlns:a16="http://schemas.microsoft.com/office/drawing/2014/main" id="{2CC2BCCD-3068-B141-49C6-3954887E41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2414"/>
          <a:stretch>
            <a:fillRect/>
          </a:stretch>
        </p:blipFill>
        <p:spPr bwMode="auto">
          <a:xfrm>
            <a:off x="276225" y="277813"/>
            <a:ext cx="1619250"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00" name="TextBox 43">
            <a:extLst>
              <a:ext uri="{FF2B5EF4-FFF2-40B4-BE49-F238E27FC236}">
                <a16:creationId xmlns:a16="http://schemas.microsoft.com/office/drawing/2014/main" id="{5D6F5A3D-2008-EB5F-922A-714D52F022CC}"/>
              </a:ext>
            </a:extLst>
          </p:cNvPr>
          <p:cNvSpPr txBox="1">
            <a:spLocks noChangeArrowheads="1"/>
          </p:cNvSpPr>
          <p:nvPr/>
        </p:nvSpPr>
        <p:spPr bwMode="auto">
          <a:xfrm flipH="1">
            <a:off x="2000250" y="447675"/>
            <a:ext cx="4229100" cy="177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ltLang="en-US" sz="2800" b="1"/>
              <a:t>Prifysgol Cymru</a:t>
            </a:r>
          </a:p>
          <a:p>
            <a:r>
              <a:rPr lang="en-GB" altLang="en-US" sz="2400"/>
              <a:t>Y Drindod Dewi Sant</a:t>
            </a:r>
          </a:p>
          <a:p>
            <a:pPr>
              <a:spcBef>
                <a:spcPts val="600"/>
              </a:spcBef>
            </a:pPr>
            <a:r>
              <a:rPr lang="en-GB" altLang="en-US" sz="2800" b="1"/>
              <a:t>University of Wales </a:t>
            </a:r>
          </a:p>
          <a:p>
            <a:r>
              <a:rPr lang="en-GB" altLang="en-US" sz="2400"/>
              <a:t>Trinity Saint David</a:t>
            </a:r>
          </a:p>
        </p:txBody>
      </p:sp>
      <p:sp>
        <p:nvSpPr>
          <p:cNvPr id="3104" name="TextBox 1">
            <a:extLst>
              <a:ext uri="{FF2B5EF4-FFF2-40B4-BE49-F238E27FC236}">
                <a16:creationId xmlns:a16="http://schemas.microsoft.com/office/drawing/2014/main" id="{C83F1995-464D-44C8-C610-3BC7061439CC}"/>
              </a:ext>
            </a:extLst>
          </p:cNvPr>
          <p:cNvSpPr txBox="1">
            <a:spLocks noChangeArrowheads="1"/>
          </p:cNvSpPr>
          <p:nvPr/>
        </p:nvSpPr>
        <p:spPr bwMode="auto">
          <a:xfrm>
            <a:off x="230585" y="14294689"/>
            <a:ext cx="11457780" cy="6740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en-US" sz="4800" b="1" dirty="0"/>
              <a:t>Methodology: </a:t>
            </a:r>
            <a:r>
              <a:rPr lang="en-GB" altLang="en-US" sz="4800" dirty="0"/>
              <a:t>Mixed-methods research. </a:t>
            </a:r>
            <a:r>
              <a:rPr lang="en-GB" sz="4800" dirty="0"/>
              <a:t>Combines critical literature review and empirical research (surveys and semi-structured interviews). Empirical research will compare a self-made website (</a:t>
            </a:r>
            <a:r>
              <a:rPr lang="en-GB" sz="4800" dirty="0" err="1"/>
              <a:t>KitchenTales</a:t>
            </a:r>
            <a:r>
              <a:rPr lang="en-GB" sz="4800" dirty="0"/>
              <a:t>) and existing hobby-centric, interest-based platforms</a:t>
            </a:r>
            <a:endParaRPr lang="en-US" sz="4800" dirty="0"/>
          </a:p>
          <a:p>
            <a:endParaRPr lang="en-US" sz="4800" dirty="0"/>
          </a:p>
          <a:p>
            <a:endParaRPr lang="en-GB" altLang="en-US" sz="4800" b="1" dirty="0"/>
          </a:p>
        </p:txBody>
      </p:sp>
      <p:pic>
        <p:nvPicPr>
          <p:cNvPr id="3" name="Picture 2" descr="A screenshot of a computer&#10;&#10;AI-generated content may be incorrect.">
            <a:extLst>
              <a:ext uri="{FF2B5EF4-FFF2-40B4-BE49-F238E27FC236}">
                <a16:creationId xmlns:a16="http://schemas.microsoft.com/office/drawing/2014/main" id="{AB70D51E-065A-9A4D-55C9-A2A8F9F370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232" y="8515849"/>
            <a:ext cx="11431595" cy="4806267"/>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30B8BDF4-09F7-EBDB-F971-049294DC25B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81974" y="21142313"/>
            <a:ext cx="8689008" cy="5834356"/>
          </a:xfrm>
          <a:prstGeom prst="rect">
            <a:avLst/>
          </a:prstGeom>
        </p:spPr>
      </p:pic>
      <p:pic>
        <p:nvPicPr>
          <p:cNvPr id="7" name="Picture 6" descr="A diagram of a process&#10;&#10;AI-generated content may be incorrect.">
            <a:extLst>
              <a:ext uri="{FF2B5EF4-FFF2-40B4-BE49-F238E27FC236}">
                <a16:creationId xmlns:a16="http://schemas.microsoft.com/office/drawing/2014/main" id="{8D805EE6-D03E-2E20-5C88-8550D8D44E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281974" y="15009858"/>
            <a:ext cx="8689008" cy="5691033"/>
          </a:xfrm>
          <a:prstGeom prst="rect">
            <a:avLst/>
          </a:prstGeom>
        </p:spPr>
      </p:pic>
      <p:pic>
        <p:nvPicPr>
          <p:cNvPr id="9" name="Picture 8" descr="A close-up of a chart&#10;&#10;AI-generated content may be incorrect.">
            <a:extLst>
              <a:ext uri="{FF2B5EF4-FFF2-40B4-BE49-F238E27FC236}">
                <a16:creationId xmlns:a16="http://schemas.microsoft.com/office/drawing/2014/main" id="{6F63B280-0DCE-D779-94CF-057F389E5AA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7463" y="19799825"/>
            <a:ext cx="11412543" cy="5348334"/>
          </a:xfrm>
          <a:prstGeom prst="rect">
            <a:avLst/>
          </a:prstGeom>
        </p:spPr>
      </p:pic>
      <p:sp>
        <p:nvSpPr>
          <p:cNvPr id="10" name="TextBox 33">
            <a:extLst>
              <a:ext uri="{FF2B5EF4-FFF2-40B4-BE49-F238E27FC236}">
                <a16:creationId xmlns:a16="http://schemas.microsoft.com/office/drawing/2014/main" id="{86D92964-C48F-FD78-E9E7-9C9458260F2B}"/>
              </a:ext>
            </a:extLst>
          </p:cNvPr>
          <p:cNvSpPr txBox="1">
            <a:spLocks noChangeArrowheads="1"/>
          </p:cNvSpPr>
          <p:nvPr/>
        </p:nvSpPr>
        <p:spPr bwMode="auto">
          <a:xfrm>
            <a:off x="5815162" y="26444732"/>
            <a:ext cx="6713493" cy="53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eaLnBrk="1" hangingPunct="1">
              <a:spcBef>
                <a:spcPct val="0"/>
              </a:spcBef>
              <a:buFontTx/>
              <a:buNone/>
            </a:pPr>
            <a:r>
              <a:rPr lang="en-GB" altLang="en-US" sz="2800" dirty="0"/>
              <a:t>Figure 3: </a:t>
            </a:r>
            <a:r>
              <a:rPr lang="en-GB" altLang="en-US" sz="2800" dirty="0" err="1"/>
              <a:t>KitchenTales</a:t>
            </a:r>
            <a:r>
              <a:rPr lang="en-GB" altLang="en-US" sz="2800" dirty="0"/>
              <a:t> Website Screenshot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22</TotalTime>
  <Words>259</Words>
  <Application>Microsoft Office PowerPoint</Application>
  <PresentationFormat>Custom</PresentationFormat>
  <Paragraphs>14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Company>Glasgow Caledonian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Information Services</dc:creator>
  <cp:lastModifiedBy>Timothy White</cp:lastModifiedBy>
  <cp:revision>143</cp:revision>
  <dcterms:created xsi:type="dcterms:W3CDTF">2011-03-24T13:52:41Z</dcterms:created>
  <dcterms:modified xsi:type="dcterms:W3CDTF">2025-12-19T11:50:34Z</dcterms:modified>
</cp:coreProperties>
</file>