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5"/>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5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8" d="100"/>
          <a:sy n="68" d="100"/>
        </p:scale>
        <p:origin x="612"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3216B2-2F04-4F86-B20C-61937C8C333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07914E8-5162-4578-81AC-7567045E1D6B}">
      <dgm:prSet/>
      <dgm:spPr/>
      <dgm:t>
        <a:bodyPr/>
        <a:lstStyle/>
        <a:p>
          <a:r>
            <a:rPr lang="en-US"/>
            <a:t>An increasing complexity on cyberattacks [4]</a:t>
          </a:r>
        </a:p>
      </dgm:t>
    </dgm:pt>
    <dgm:pt modelId="{1B55609A-FA42-4D73-8343-72A71576CBA5}" type="parTrans" cxnId="{F831385B-CF81-4906-8E8F-FDE1B161E6C0}">
      <dgm:prSet/>
      <dgm:spPr/>
      <dgm:t>
        <a:bodyPr/>
        <a:lstStyle/>
        <a:p>
          <a:endParaRPr lang="en-US"/>
        </a:p>
      </dgm:t>
    </dgm:pt>
    <dgm:pt modelId="{DBD5B330-6D5A-432C-BA94-B947E3B25E63}" type="sibTrans" cxnId="{F831385B-CF81-4906-8E8F-FDE1B161E6C0}">
      <dgm:prSet/>
      <dgm:spPr/>
      <dgm:t>
        <a:bodyPr/>
        <a:lstStyle/>
        <a:p>
          <a:endParaRPr lang="en-US"/>
        </a:p>
      </dgm:t>
    </dgm:pt>
    <dgm:pt modelId="{FB5A33F3-1384-460A-9AB9-0C295E84C417}">
      <dgm:prSet/>
      <dgm:spPr/>
      <dgm:t>
        <a:bodyPr/>
        <a:lstStyle/>
        <a:p>
          <a:r>
            <a:rPr lang="en-US"/>
            <a:t>Zero-day threats are missing signature IDS [1]</a:t>
          </a:r>
        </a:p>
      </dgm:t>
    </dgm:pt>
    <dgm:pt modelId="{459E3392-DF38-4E02-93E3-9AC6AEF8E6E6}" type="parTrans" cxnId="{39A768EF-F9A6-434C-A3B7-8D5C43ABD84F}">
      <dgm:prSet/>
      <dgm:spPr/>
      <dgm:t>
        <a:bodyPr/>
        <a:lstStyle/>
        <a:p>
          <a:endParaRPr lang="en-US"/>
        </a:p>
      </dgm:t>
    </dgm:pt>
    <dgm:pt modelId="{4BCEFCD0-DAB1-4584-B92B-42DEAF69745E}" type="sibTrans" cxnId="{39A768EF-F9A6-434C-A3B7-8D5C43ABD84F}">
      <dgm:prSet/>
      <dgm:spPr/>
      <dgm:t>
        <a:bodyPr/>
        <a:lstStyle/>
        <a:p>
          <a:endParaRPr lang="en-US"/>
        </a:p>
      </dgm:t>
    </dgm:pt>
    <dgm:pt modelId="{74CA1917-F60B-48A9-8B20-34C5C814C8A7}">
      <dgm:prSet/>
      <dgm:spPr/>
      <dgm:t>
        <a:bodyPr/>
        <a:lstStyle/>
        <a:p>
          <a:r>
            <a:rPr lang="en-US"/>
            <a:t>With the help of ML, there is adaptive detection [2]</a:t>
          </a:r>
        </a:p>
      </dgm:t>
    </dgm:pt>
    <dgm:pt modelId="{4C23CABD-CD0C-4D62-B989-395D67E4CEA5}" type="parTrans" cxnId="{1D8A8488-E871-4C5F-925E-178D060D8F50}">
      <dgm:prSet/>
      <dgm:spPr/>
      <dgm:t>
        <a:bodyPr/>
        <a:lstStyle/>
        <a:p>
          <a:endParaRPr lang="en-US"/>
        </a:p>
      </dgm:t>
    </dgm:pt>
    <dgm:pt modelId="{90F55C71-D334-4148-ABB3-87671BDF725D}" type="sibTrans" cxnId="{1D8A8488-E871-4C5F-925E-178D060D8F50}">
      <dgm:prSet/>
      <dgm:spPr/>
      <dgm:t>
        <a:bodyPr/>
        <a:lstStyle/>
        <a:p>
          <a:endParaRPr lang="en-US"/>
        </a:p>
      </dgm:t>
    </dgm:pt>
    <dgm:pt modelId="{7AAD8ACB-AA57-4210-9C0A-5BBA82C5C572}">
      <dgm:prSet/>
      <dgm:spPr/>
      <dgm:t>
        <a:bodyPr/>
        <a:lstStyle/>
        <a:p>
          <a:r>
            <a:rPr lang="en-US"/>
            <a:t>Random Forest that is strongly suggested [3]</a:t>
          </a:r>
        </a:p>
      </dgm:t>
    </dgm:pt>
    <dgm:pt modelId="{C2A57DF3-10EB-4086-83BA-4BDE298D4365}" type="parTrans" cxnId="{A0DB6BEA-5FF9-4A43-B324-2714C80E2114}">
      <dgm:prSet/>
      <dgm:spPr/>
      <dgm:t>
        <a:bodyPr/>
        <a:lstStyle/>
        <a:p>
          <a:endParaRPr lang="en-US"/>
        </a:p>
      </dgm:t>
    </dgm:pt>
    <dgm:pt modelId="{B632A505-C902-408A-B3F7-ED6C8CC6A191}" type="sibTrans" cxnId="{A0DB6BEA-5FF9-4A43-B324-2714C80E2114}">
      <dgm:prSet/>
      <dgm:spPr/>
      <dgm:t>
        <a:bodyPr/>
        <a:lstStyle/>
        <a:p>
          <a:endParaRPr lang="en-US"/>
        </a:p>
      </dgm:t>
    </dgm:pt>
    <dgm:pt modelId="{253C5B10-3132-4BB2-BAE1-2B1B90397B54}">
      <dgm:prSet/>
      <dgm:spPr/>
      <dgm:t>
        <a:bodyPr/>
        <a:lstStyle/>
        <a:p>
          <a:r>
            <a:rPr lang="en-US"/>
            <a:t>Powerful with high-dimensional data [5]</a:t>
          </a:r>
        </a:p>
      </dgm:t>
    </dgm:pt>
    <dgm:pt modelId="{350CFAD0-20C6-4686-B8C4-A31A08965FE2}" type="parTrans" cxnId="{19F460BF-12D7-4EA2-A356-3AA8F0F3D9DF}">
      <dgm:prSet/>
      <dgm:spPr/>
      <dgm:t>
        <a:bodyPr/>
        <a:lstStyle/>
        <a:p>
          <a:endParaRPr lang="en-US"/>
        </a:p>
      </dgm:t>
    </dgm:pt>
    <dgm:pt modelId="{2DBD9023-BBBE-449D-AA48-B99141139AD0}" type="sibTrans" cxnId="{19F460BF-12D7-4EA2-A356-3AA8F0F3D9DF}">
      <dgm:prSet/>
      <dgm:spPr/>
      <dgm:t>
        <a:bodyPr/>
        <a:lstStyle/>
        <a:p>
          <a:endParaRPr lang="en-US"/>
        </a:p>
      </dgm:t>
    </dgm:pt>
    <dgm:pt modelId="{B1EED938-C3DC-4736-A4D7-675FE2766288}">
      <dgm:prSet/>
      <dgm:spPr/>
      <dgm:t>
        <a:bodyPr/>
        <a:lstStyle/>
        <a:p>
          <a:r>
            <a:rPr lang="en-US"/>
            <a:t>NSL-KDD, CICIDS, UNSW data  [6]</a:t>
          </a:r>
        </a:p>
      </dgm:t>
    </dgm:pt>
    <dgm:pt modelId="{1DE87748-90E8-4EEE-827D-277DC7BE5599}" type="parTrans" cxnId="{AA2E8B4F-3224-4BDC-B193-1C5761EFCB64}">
      <dgm:prSet/>
      <dgm:spPr/>
      <dgm:t>
        <a:bodyPr/>
        <a:lstStyle/>
        <a:p>
          <a:endParaRPr lang="en-US"/>
        </a:p>
      </dgm:t>
    </dgm:pt>
    <dgm:pt modelId="{EDD86F05-8AAD-4070-B0E3-AD102D9A7AF9}" type="sibTrans" cxnId="{AA2E8B4F-3224-4BDC-B193-1C5761EFCB64}">
      <dgm:prSet/>
      <dgm:spPr/>
      <dgm:t>
        <a:bodyPr/>
        <a:lstStyle/>
        <a:p>
          <a:endParaRPr lang="en-US"/>
        </a:p>
      </dgm:t>
    </dgm:pt>
    <dgm:pt modelId="{5E5BC260-28E8-4E25-8B90-155432B02DBE}" type="pres">
      <dgm:prSet presAssocID="{513216B2-2F04-4F86-B20C-61937C8C3335}" presName="linear" presStyleCnt="0">
        <dgm:presLayoutVars>
          <dgm:animLvl val="lvl"/>
          <dgm:resizeHandles val="exact"/>
        </dgm:presLayoutVars>
      </dgm:prSet>
      <dgm:spPr/>
    </dgm:pt>
    <dgm:pt modelId="{0FCD0E96-BFCB-4F2B-9089-6F4CC392DA50}" type="pres">
      <dgm:prSet presAssocID="{C07914E8-5162-4578-81AC-7567045E1D6B}" presName="parentText" presStyleLbl="node1" presStyleIdx="0" presStyleCnt="6">
        <dgm:presLayoutVars>
          <dgm:chMax val="0"/>
          <dgm:bulletEnabled val="1"/>
        </dgm:presLayoutVars>
      </dgm:prSet>
      <dgm:spPr/>
    </dgm:pt>
    <dgm:pt modelId="{437E501B-AE8B-4C99-A438-CF9A8C5BC00B}" type="pres">
      <dgm:prSet presAssocID="{DBD5B330-6D5A-432C-BA94-B947E3B25E63}" presName="spacer" presStyleCnt="0"/>
      <dgm:spPr/>
    </dgm:pt>
    <dgm:pt modelId="{98C26960-E105-43A1-9C65-CC37D6F71C96}" type="pres">
      <dgm:prSet presAssocID="{FB5A33F3-1384-460A-9AB9-0C295E84C417}" presName="parentText" presStyleLbl="node1" presStyleIdx="1" presStyleCnt="6">
        <dgm:presLayoutVars>
          <dgm:chMax val="0"/>
          <dgm:bulletEnabled val="1"/>
        </dgm:presLayoutVars>
      </dgm:prSet>
      <dgm:spPr/>
    </dgm:pt>
    <dgm:pt modelId="{58F2CBA5-DBBE-4C60-A228-1535615EE99E}" type="pres">
      <dgm:prSet presAssocID="{4BCEFCD0-DAB1-4584-B92B-42DEAF69745E}" presName="spacer" presStyleCnt="0"/>
      <dgm:spPr/>
    </dgm:pt>
    <dgm:pt modelId="{98FB7485-F697-407B-BCAF-9E2B5ADEA448}" type="pres">
      <dgm:prSet presAssocID="{74CA1917-F60B-48A9-8B20-34C5C814C8A7}" presName="parentText" presStyleLbl="node1" presStyleIdx="2" presStyleCnt="6">
        <dgm:presLayoutVars>
          <dgm:chMax val="0"/>
          <dgm:bulletEnabled val="1"/>
        </dgm:presLayoutVars>
      </dgm:prSet>
      <dgm:spPr/>
    </dgm:pt>
    <dgm:pt modelId="{4F1CA621-9EFB-4E30-93A4-27CAFDF2016D}" type="pres">
      <dgm:prSet presAssocID="{90F55C71-D334-4148-ABB3-87671BDF725D}" presName="spacer" presStyleCnt="0"/>
      <dgm:spPr/>
    </dgm:pt>
    <dgm:pt modelId="{C34E6573-7AD9-41D4-B4D3-FFC7A951755D}" type="pres">
      <dgm:prSet presAssocID="{7AAD8ACB-AA57-4210-9C0A-5BBA82C5C572}" presName="parentText" presStyleLbl="node1" presStyleIdx="3" presStyleCnt="6">
        <dgm:presLayoutVars>
          <dgm:chMax val="0"/>
          <dgm:bulletEnabled val="1"/>
        </dgm:presLayoutVars>
      </dgm:prSet>
      <dgm:spPr/>
    </dgm:pt>
    <dgm:pt modelId="{60F17A38-DCA2-499F-85F8-6382D781B951}" type="pres">
      <dgm:prSet presAssocID="{B632A505-C902-408A-B3F7-ED6C8CC6A191}" presName="spacer" presStyleCnt="0"/>
      <dgm:spPr/>
    </dgm:pt>
    <dgm:pt modelId="{30D14FB0-C03F-4D44-92ED-BECD4C151E79}" type="pres">
      <dgm:prSet presAssocID="{253C5B10-3132-4BB2-BAE1-2B1B90397B54}" presName="parentText" presStyleLbl="node1" presStyleIdx="4" presStyleCnt="6">
        <dgm:presLayoutVars>
          <dgm:chMax val="0"/>
          <dgm:bulletEnabled val="1"/>
        </dgm:presLayoutVars>
      </dgm:prSet>
      <dgm:spPr/>
    </dgm:pt>
    <dgm:pt modelId="{B425C62E-6BD4-45A3-A9D2-BC39B121A433}" type="pres">
      <dgm:prSet presAssocID="{2DBD9023-BBBE-449D-AA48-B99141139AD0}" presName="spacer" presStyleCnt="0"/>
      <dgm:spPr/>
    </dgm:pt>
    <dgm:pt modelId="{8545E8B4-25DC-4D66-A58C-ECEC46EA9070}" type="pres">
      <dgm:prSet presAssocID="{B1EED938-C3DC-4736-A4D7-675FE2766288}" presName="parentText" presStyleLbl="node1" presStyleIdx="5" presStyleCnt="6">
        <dgm:presLayoutVars>
          <dgm:chMax val="0"/>
          <dgm:bulletEnabled val="1"/>
        </dgm:presLayoutVars>
      </dgm:prSet>
      <dgm:spPr/>
    </dgm:pt>
  </dgm:ptLst>
  <dgm:cxnLst>
    <dgm:cxn modelId="{76AFA40A-C476-444B-9A78-57E72B49D5E0}" type="presOf" srcId="{7AAD8ACB-AA57-4210-9C0A-5BBA82C5C572}" destId="{C34E6573-7AD9-41D4-B4D3-FFC7A951755D}" srcOrd="0" destOrd="0" presId="urn:microsoft.com/office/officeart/2005/8/layout/vList2"/>
    <dgm:cxn modelId="{D0EC1A11-CA47-4AB3-AF2F-00BBF9CD7482}" type="presOf" srcId="{B1EED938-C3DC-4736-A4D7-675FE2766288}" destId="{8545E8B4-25DC-4D66-A58C-ECEC46EA9070}" srcOrd="0" destOrd="0" presId="urn:microsoft.com/office/officeart/2005/8/layout/vList2"/>
    <dgm:cxn modelId="{A8000B2F-7C8D-4621-B929-611FB7949663}" type="presOf" srcId="{C07914E8-5162-4578-81AC-7567045E1D6B}" destId="{0FCD0E96-BFCB-4F2B-9089-6F4CC392DA50}" srcOrd="0" destOrd="0" presId="urn:microsoft.com/office/officeart/2005/8/layout/vList2"/>
    <dgm:cxn modelId="{F831385B-CF81-4906-8E8F-FDE1B161E6C0}" srcId="{513216B2-2F04-4F86-B20C-61937C8C3335}" destId="{C07914E8-5162-4578-81AC-7567045E1D6B}" srcOrd="0" destOrd="0" parTransId="{1B55609A-FA42-4D73-8343-72A71576CBA5}" sibTransId="{DBD5B330-6D5A-432C-BA94-B947E3B25E63}"/>
    <dgm:cxn modelId="{4588F65F-A57F-4AFF-BA7B-0F304470EAC7}" type="presOf" srcId="{253C5B10-3132-4BB2-BAE1-2B1B90397B54}" destId="{30D14FB0-C03F-4D44-92ED-BECD4C151E79}" srcOrd="0" destOrd="0" presId="urn:microsoft.com/office/officeart/2005/8/layout/vList2"/>
    <dgm:cxn modelId="{AA2E8B4F-3224-4BDC-B193-1C5761EFCB64}" srcId="{513216B2-2F04-4F86-B20C-61937C8C3335}" destId="{B1EED938-C3DC-4736-A4D7-675FE2766288}" srcOrd="5" destOrd="0" parTransId="{1DE87748-90E8-4EEE-827D-277DC7BE5599}" sibTransId="{EDD86F05-8AAD-4070-B0E3-AD102D9A7AF9}"/>
    <dgm:cxn modelId="{1D8A8488-E871-4C5F-925E-178D060D8F50}" srcId="{513216B2-2F04-4F86-B20C-61937C8C3335}" destId="{74CA1917-F60B-48A9-8B20-34C5C814C8A7}" srcOrd="2" destOrd="0" parTransId="{4C23CABD-CD0C-4D62-B989-395D67E4CEA5}" sibTransId="{90F55C71-D334-4148-ABB3-87671BDF725D}"/>
    <dgm:cxn modelId="{0348CEA2-7FC5-4984-88BD-F72F3D3E10E6}" type="presOf" srcId="{FB5A33F3-1384-460A-9AB9-0C295E84C417}" destId="{98C26960-E105-43A1-9C65-CC37D6F71C96}" srcOrd="0" destOrd="0" presId="urn:microsoft.com/office/officeart/2005/8/layout/vList2"/>
    <dgm:cxn modelId="{0FCEFAB6-F9BA-4400-93C8-8C536A0C4206}" type="presOf" srcId="{513216B2-2F04-4F86-B20C-61937C8C3335}" destId="{5E5BC260-28E8-4E25-8B90-155432B02DBE}" srcOrd="0" destOrd="0" presId="urn:microsoft.com/office/officeart/2005/8/layout/vList2"/>
    <dgm:cxn modelId="{19F460BF-12D7-4EA2-A356-3AA8F0F3D9DF}" srcId="{513216B2-2F04-4F86-B20C-61937C8C3335}" destId="{253C5B10-3132-4BB2-BAE1-2B1B90397B54}" srcOrd="4" destOrd="0" parTransId="{350CFAD0-20C6-4686-B8C4-A31A08965FE2}" sibTransId="{2DBD9023-BBBE-449D-AA48-B99141139AD0}"/>
    <dgm:cxn modelId="{A9A923C7-1759-4F5D-BFDE-4A5895D94522}" type="presOf" srcId="{74CA1917-F60B-48A9-8B20-34C5C814C8A7}" destId="{98FB7485-F697-407B-BCAF-9E2B5ADEA448}" srcOrd="0" destOrd="0" presId="urn:microsoft.com/office/officeart/2005/8/layout/vList2"/>
    <dgm:cxn modelId="{A0DB6BEA-5FF9-4A43-B324-2714C80E2114}" srcId="{513216B2-2F04-4F86-B20C-61937C8C3335}" destId="{7AAD8ACB-AA57-4210-9C0A-5BBA82C5C572}" srcOrd="3" destOrd="0" parTransId="{C2A57DF3-10EB-4086-83BA-4BDE298D4365}" sibTransId="{B632A505-C902-408A-B3F7-ED6C8CC6A191}"/>
    <dgm:cxn modelId="{39A768EF-F9A6-434C-A3B7-8D5C43ABD84F}" srcId="{513216B2-2F04-4F86-B20C-61937C8C3335}" destId="{FB5A33F3-1384-460A-9AB9-0C295E84C417}" srcOrd="1" destOrd="0" parTransId="{459E3392-DF38-4E02-93E3-9AC6AEF8E6E6}" sibTransId="{4BCEFCD0-DAB1-4584-B92B-42DEAF69745E}"/>
    <dgm:cxn modelId="{AB8994A7-4E0A-48C2-A02C-0270E70C2555}" type="presParOf" srcId="{5E5BC260-28E8-4E25-8B90-155432B02DBE}" destId="{0FCD0E96-BFCB-4F2B-9089-6F4CC392DA50}" srcOrd="0" destOrd="0" presId="urn:microsoft.com/office/officeart/2005/8/layout/vList2"/>
    <dgm:cxn modelId="{514F1697-943F-4961-87BD-953EA7A3C221}" type="presParOf" srcId="{5E5BC260-28E8-4E25-8B90-155432B02DBE}" destId="{437E501B-AE8B-4C99-A438-CF9A8C5BC00B}" srcOrd="1" destOrd="0" presId="urn:microsoft.com/office/officeart/2005/8/layout/vList2"/>
    <dgm:cxn modelId="{673447B2-2166-4BA2-BA39-DDA4368FF8AA}" type="presParOf" srcId="{5E5BC260-28E8-4E25-8B90-155432B02DBE}" destId="{98C26960-E105-43A1-9C65-CC37D6F71C96}" srcOrd="2" destOrd="0" presId="urn:microsoft.com/office/officeart/2005/8/layout/vList2"/>
    <dgm:cxn modelId="{C0BC2680-B088-4BC7-8A84-B78FD5A02107}" type="presParOf" srcId="{5E5BC260-28E8-4E25-8B90-155432B02DBE}" destId="{58F2CBA5-DBBE-4C60-A228-1535615EE99E}" srcOrd="3" destOrd="0" presId="urn:microsoft.com/office/officeart/2005/8/layout/vList2"/>
    <dgm:cxn modelId="{02C7E0F6-22C0-4830-84EA-18473352F94D}" type="presParOf" srcId="{5E5BC260-28E8-4E25-8B90-155432B02DBE}" destId="{98FB7485-F697-407B-BCAF-9E2B5ADEA448}" srcOrd="4" destOrd="0" presId="urn:microsoft.com/office/officeart/2005/8/layout/vList2"/>
    <dgm:cxn modelId="{D0B73546-7557-4D02-BACB-A4CCE598424D}" type="presParOf" srcId="{5E5BC260-28E8-4E25-8B90-155432B02DBE}" destId="{4F1CA621-9EFB-4E30-93A4-27CAFDF2016D}" srcOrd="5" destOrd="0" presId="urn:microsoft.com/office/officeart/2005/8/layout/vList2"/>
    <dgm:cxn modelId="{A3724D27-7CB4-4560-8219-E71BB5151734}" type="presParOf" srcId="{5E5BC260-28E8-4E25-8B90-155432B02DBE}" destId="{C34E6573-7AD9-41D4-B4D3-FFC7A951755D}" srcOrd="6" destOrd="0" presId="urn:microsoft.com/office/officeart/2005/8/layout/vList2"/>
    <dgm:cxn modelId="{C37FD59E-DCA0-40E9-BDE5-BDC9DD7FAA81}" type="presParOf" srcId="{5E5BC260-28E8-4E25-8B90-155432B02DBE}" destId="{60F17A38-DCA2-499F-85F8-6382D781B951}" srcOrd="7" destOrd="0" presId="urn:microsoft.com/office/officeart/2005/8/layout/vList2"/>
    <dgm:cxn modelId="{B4D504D2-C69E-401E-8E4F-1AF3740BFECA}" type="presParOf" srcId="{5E5BC260-28E8-4E25-8B90-155432B02DBE}" destId="{30D14FB0-C03F-4D44-92ED-BECD4C151E79}" srcOrd="8" destOrd="0" presId="urn:microsoft.com/office/officeart/2005/8/layout/vList2"/>
    <dgm:cxn modelId="{60D36B46-E73B-4456-9437-084E85ABD968}" type="presParOf" srcId="{5E5BC260-28E8-4E25-8B90-155432B02DBE}" destId="{B425C62E-6BD4-45A3-A9D2-BC39B121A433}" srcOrd="9" destOrd="0" presId="urn:microsoft.com/office/officeart/2005/8/layout/vList2"/>
    <dgm:cxn modelId="{EFBCCFA9-3B7C-482E-AEB1-B2B8CA0AEB55}" type="presParOf" srcId="{5E5BC260-28E8-4E25-8B90-155432B02DBE}" destId="{8545E8B4-25DC-4D66-A58C-ECEC46EA9070}"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798DAD-F629-4A18-889D-56F0B2FEB2D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5888DF8-2354-4DA5-9811-AA903F102DE9}">
      <dgm:prSet/>
      <dgm:spPr/>
      <dgm:t>
        <a:bodyPr/>
        <a:lstStyle/>
        <a:p>
          <a:r>
            <a:rPr lang="en-US"/>
            <a:t>False positive of IDS [7] is high</a:t>
          </a:r>
        </a:p>
      </dgm:t>
    </dgm:pt>
    <dgm:pt modelId="{8C4EB1CC-C04C-4078-BEE5-8B426F8AEBEA}" type="parTrans" cxnId="{4488F868-3A6A-4440-ACF6-1D0499B5BD66}">
      <dgm:prSet/>
      <dgm:spPr/>
      <dgm:t>
        <a:bodyPr/>
        <a:lstStyle/>
        <a:p>
          <a:endParaRPr lang="en-US"/>
        </a:p>
      </dgm:t>
    </dgm:pt>
    <dgm:pt modelId="{B2AC807B-CA69-4C3C-877E-3A438CE61EE7}" type="sibTrans" cxnId="{4488F868-3A6A-4440-ACF6-1D0499B5BD66}">
      <dgm:prSet/>
      <dgm:spPr/>
      <dgm:t>
        <a:bodyPr/>
        <a:lstStyle/>
        <a:p>
          <a:endParaRPr lang="en-US"/>
        </a:p>
      </dgm:t>
    </dgm:pt>
    <dgm:pt modelId="{09957460-625E-4F5F-A79D-4B1BA8F42FA6}">
      <dgm:prSet/>
      <dgm:spPr/>
      <dgm:t>
        <a:bodyPr/>
        <a:lstStyle/>
        <a:p>
          <a:r>
            <a:rPr lang="en-US"/>
            <a:t>New threats are not covered by signature systems [1]</a:t>
          </a:r>
        </a:p>
      </dgm:t>
    </dgm:pt>
    <dgm:pt modelId="{C0F11E36-A342-4D97-92A1-84E866EFB7EA}" type="parTrans" cxnId="{A9B7D924-C36B-4A83-8F07-178CC748FC91}">
      <dgm:prSet/>
      <dgm:spPr/>
      <dgm:t>
        <a:bodyPr/>
        <a:lstStyle/>
        <a:p>
          <a:endParaRPr lang="en-US"/>
        </a:p>
      </dgm:t>
    </dgm:pt>
    <dgm:pt modelId="{68F4937E-D1A2-4B9A-82E8-7BD44D1E3D94}" type="sibTrans" cxnId="{A9B7D924-C36B-4A83-8F07-178CC748FC91}">
      <dgm:prSet/>
      <dgm:spPr/>
      <dgm:t>
        <a:bodyPr/>
        <a:lstStyle/>
        <a:p>
          <a:endParaRPr lang="en-US"/>
        </a:p>
      </dgm:t>
    </dgm:pt>
    <dgm:pt modelId="{66CCD966-3C07-4500-9E3C-C56E7C5D6929}">
      <dgm:prSet/>
      <dgm:spPr/>
      <dgm:t>
        <a:bodyPr/>
        <a:lstStyle/>
        <a:p>
          <a:r>
            <a:rPr lang="en-US"/>
            <a:t>ML does not cope with heavy traffic [8]</a:t>
          </a:r>
        </a:p>
      </dgm:t>
    </dgm:pt>
    <dgm:pt modelId="{ABFEAB6E-55AF-4ABB-AEE9-FFC1756959C2}" type="parTrans" cxnId="{06848006-7762-46E0-B790-9B2CE762DD7D}">
      <dgm:prSet/>
      <dgm:spPr/>
      <dgm:t>
        <a:bodyPr/>
        <a:lstStyle/>
        <a:p>
          <a:endParaRPr lang="en-US"/>
        </a:p>
      </dgm:t>
    </dgm:pt>
    <dgm:pt modelId="{8324F784-C2CF-449F-8BFF-D18E9AF41C2B}" type="sibTrans" cxnId="{06848006-7762-46E0-B790-9B2CE762DD7D}">
      <dgm:prSet/>
      <dgm:spPr/>
      <dgm:t>
        <a:bodyPr/>
        <a:lstStyle/>
        <a:p>
          <a:endParaRPr lang="en-US"/>
        </a:p>
      </dgm:t>
    </dgm:pt>
    <dgm:pt modelId="{75AA906D-8A75-4E41-AAC2-B47C5A644967}">
      <dgm:prSet/>
      <dgm:spPr/>
      <dgm:t>
        <a:bodyPr/>
        <a:lstStyle/>
        <a:p>
          <a:r>
            <a:rPr lang="en-US"/>
            <a:t>Less research on the RF in real time [9] </a:t>
          </a:r>
        </a:p>
      </dgm:t>
    </dgm:pt>
    <dgm:pt modelId="{BF93455A-65B2-41D2-9FA2-A65F5A3EAECE}" type="parTrans" cxnId="{E5EBA37A-9C79-4239-AACE-714E56578C5B}">
      <dgm:prSet/>
      <dgm:spPr/>
      <dgm:t>
        <a:bodyPr/>
        <a:lstStyle/>
        <a:p>
          <a:endParaRPr lang="en-US"/>
        </a:p>
      </dgm:t>
    </dgm:pt>
    <dgm:pt modelId="{A680EC72-F45D-4C46-A2B8-061B5E2CF878}" type="sibTrans" cxnId="{E5EBA37A-9C79-4239-AACE-714E56578C5B}">
      <dgm:prSet/>
      <dgm:spPr/>
      <dgm:t>
        <a:bodyPr/>
        <a:lstStyle/>
        <a:p>
          <a:endParaRPr lang="en-US"/>
        </a:p>
      </dgm:t>
    </dgm:pt>
    <dgm:pt modelId="{E0E64F81-2236-47D1-80C4-D65A2CCC69EE}">
      <dgm:prSet/>
      <dgm:spPr/>
      <dgm:t>
        <a:bodyPr/>
        <a:lstStyle/>
        <a:p>
          <a:r>
            <a:rPr lang="en-US"/>
            <a:t>Scalable adaptive IDS is needed [10]</a:t>
          </a:r>
        </a:p>
      </dgm:t>
    </dgm:pt>
    <dgm:pt modelId="{67C097E6-5B41-4239-851C-F7F5C362BB2B}" type="parTrans" cxnId="{C8EC7BC5-01EA-4185-89D3-4217B3B3DFEE}">
      <dgm:prSet/>
      <dgm:spPr/>
      <dgm:t>
        <a:bodyPr/>
        <a:lstStyle/>
        <a:p>
          <a:endParaRPr lang="en-US"/>
        </a:p>
      </dgm:t>
    </dgm:pt>
    <dgm:pt modelId="{4EECE041-C3B4-4752-8A8B-38FDB905E7DB}" type="sibTrans" cxnId="{C8EC7BC5-01EA-4185-89D3-4217B3B3DFEE}">
      <dgm:prSet/>
      <dgm:spPr/>
      <dgm:t>
        <a:bodyPr/>
        <a:lstStyle/>
        <a:p>
          <a:endParaRPr lang="en-US"/>
        </a:p>
      </dgm:t>
    </dgm:pt>
    <dgm:pt modelId="{54F41864-430F-41E5-B770-B085BF96A8F9}" type="pres">
      <dgm:prSet presAssocID="{E2798DAD-F629-4A18-889D-56F0B2FEB2D7}" presName="vert0" presStyleCnt="0">
        <dgm:presLayoutVars>
          <dgm:dir/>
          <dgm:animOne val="branch"/>
          <dgm:animLvl val="lvl"/>
        </dgm:presLayoutVars>
      </dgm:prSet>
      <dgm:spPr/>
    </dgm:pt>
    <dgm:pt modelId="{2E1D13EC-5018-463A-8E21-A2773C6D8B81}" type="pres">
      <dgm:prSet presAssocID="{75888DF8-2354-4DA5-9811-AA903F102DE9}" presName="thickLine" presStyleLbl="alignNode1" presStyleIdx="0" presStyleCnt="5"/>
      <dgm:spPr/>
    </dgm:pt>
    <dgm:pt modelId="{51DE94E5-5C65-403F-A362-5880EDED91AF}" type="pres">
      <dgm:prSet presAssocID="{75888DF8-2354-4DA5-9811-AA903F102DE9}" presName="horz1" presStyleCnt="0"/>
      <dgm:spPr/>
    </dgm:pt>
    <dgm:pt modelId="{C96A6393-4FDD-46D7-90D3-15387F4BE290}" type="pres">
      <dgm:prSet presAssocID="{75888DF8-2354-4DA5-9811-AA903F102DE9}" presName="tx1" presStyleLbl="revTx" presStyleIdx="0" presStyleCnt="5"/>
      <dgm:spPr/>
    </dgm:pt>
    <dgm:pt modelId="{51316B54-1189-4098-8B0F-9988CB853C67}" type="pres">
      <dgm:prSet presAssocID="{75888DF8-2354-4DA5-9811-AA903F102DE9}" presName="vert1" presStyleCnt="0"/>
      <dgm:spPr/>
    </dgm:pt>
    <dgm:pt modelId="{2FC399CF-B9E2-4789-AD0E-6B409FE493C8}" type="pres">
      <dgm:prSet presAssocID="{09957460-625E-4F5F-A79D-4B1BA8F42FA6}" presName="thickLine" presStyleLbl="alignNode1" presStyleIdx="1" presStyleCnt="5"/>
      <dgm:spPr/>
    </dgm:pt>
    <dgm:pt modelId="{1EF76229-8DAC-47B9-AE53-9C5C7FE6D606}" type="pres">
      <dgm:prSet presAssocID="{09957460-625E-4F5F-A79D-4B1BA8F42FA6}" presName="horz1" presStyleCnt="0"/>
      <dgm:spPr/>
    </dgm:pt>
    <dgm:pt modelId="{5CEA0924-08F8-446A-9E26-9E37607F25A5}" type="pres">
      <dgm:prSet presAssocID="{09957460-625E-4F5F-A79D-4B1BA8F42FA6}" presName="tx1" presStyleLbl="revTx" presStyleIdx="1" presStyleCnt="5"/>
      <dgm:spPr/>
    </dgm:pt>
    <dgm:pt modelId="{2E50FEDB-4027-4888-85EC-ADC3D63AE329}" type="pres">
      <dgm:prSet presAssocID="{09957460-625E-4F5F-A79D-4B1BA8F42FA6}" presName="vert1" presStyleCnt="0"/>
      <dgm:spPr/>
    </dgm:pt>
    <dgm:pt modelId="{9AF3AD3D-E0A1-4102-87E4-99BD1D1389A5}" type="pres">
      <dgm:prSet presAssocID="{66CCD966-3C07-4500-9E3C-C56E7C5D6929}" presName="thickLine" presStyleLbl="alignNode1" presStyleIdx="2" presStyleCnt="5"/>
      <dgm:spPr/>
    </dgm:pt>
    <dgm:pt modelId="{0253EEF1-681C-4360-9FD9-19BF98D3BBAD}" type="pres">
      <dgm:prSet presAssocID="{66CCD966-3C07-4500-9E3C-C56E7C5D6929}" presName="horz1" presStyleCnt="0"/>
      <dgm:spPr/>
    </dgm:pt>
    <dgm:pt modelId="{8A08AD0B-265C-4EE6-864A-985A6D505BBE}" type="pres">
      <dgm:prSet presAssocID="{66CCD966-3C07-4500-9E3C-C56E7C5D6929}" presName="tx1" presStyleLbl="revTx" presStyleIdx="2" presStyleCnt="5"/>
      <dgm:spPr/>
    </dgm:pt>
    <dgm:pt modelId="{799ACAA4-DB8B-48D9-807C-3E3EC734CCAC}" type="pres">
      <dgm:prSet presAssocID="{66CCD966-3C07-4500-9E3C-C56E7C5D6929}" presName="vert1" presStyleCnt="0"/>
      <dgm:spPr/>
    </dgm:pt>
    <dgm:pt modelId="{C8734A38-3D8B-43C3-B353-F8081A2CF234}" type="pres">
      <dgm:prSet presAssocID="{75AA906D-8A75-4E41-AAC2-B47C5A644967}" presName="thickLine" presStyleLbl="alignNode1" presStyleIdx="3" presStyleCnt="5"/>
      <dgm:spPr/>
    </dgm:pt>
    <dgm:pt modelId="{2E777A89-129A-4BF8-A7CC-0D9A912566A1}" type="pres">
      <dgm:prSet presAssocID="{75AA906D-8A75-4E41-AAC2-B47C5A644967}" presName="horz1" presStyleCnt="0"/>
      <dgm:spPr/>
    </dgm:pt>
    <dgm:pt modelId="{E23A2B6E-7842-4FEF-8D1D-641D2517580C}" type="pres">
      <dgm:prSet presAssocID="{75AA906D-8A75-4E41-AAC2-B47C5A644967}" presName="tx1" presStyleLbl="revTx" presStyleIdx="3" presStyleCnt="5"/>
      <dgm:spPr/>
    </dgm:pt>
    <dgm:pt modelId="{C2FD15C8-22CF-43FA-80D0-38126A367168}" type="pres">
      <dgm:prSet presAssocID="{75AA906D-8A75-4E41-AAC2-B47C5A644967}" presName="vert1" presStyleCnt="0"/>
      <dgm:spPr/>
    </dgm:pt>
    <dgm:pt modelId="{AC726094-25B0-4C86-A84C-40D17DF4F44E}" type="pres">
      <dgm:prSet presAssocID="{E0E64F81-2236-47D1-80C4-D65A2CCC69EE}" presName="thickLine" presStyleLbl="alignNode1" presStyleIdx="4" presStyleCnt="5"/>
      <dgm:spPr/>
    </dgm:pt>
    <dgm:pt modelId="{DE60CFCC-B3AA-454C-B281-2794CBFBF67A}" type="pres">
      <dgm:prSet presAssocID="{E0E64F81-2236-47D1-80C4-D65A2CCC69EE}" presName="horz1" presStyleCnt="0"/>
      <dgm:spPr/>
    </dgm:pt>
    <dgm:pt modelId="{F7EE6AE2-0CCB-4888-A169-BFB0EFD7D82D}" type="pres">
      <dgm:prSet presAssocID="{E0E64F81-2236-47D1-80C4-D65A2CCC69EE}" presName="tx1" presStyleLbl="revTx" presStyleIdx="4" presStyleCnt="5"/>
      <dgm:spPr/>
    </dgm:pt>
    <dgm:pt modelId="{9CC2BA2B-6A3D-4CBD-B201-BAA42AE85066}" type="pres">
      <dgm:prSet presAssocID="{E0E64F81-2236-47D1-80C4-D65A2CCC69EE}" presName="vert1" presStyleCnt="0"/>
      <dgm:spPr/>
    </dgm:pt>
  </dgm:ptLst>
  <dgm:cxnLst>
    <dgm:cxn modelId="{06848006-7762-46E0-B790-9B2CE762DD7D}" srcId="{E2798DAD-F629-4A18-889D-56F0B2FEB2D7}" destId="{66CCD966-3C07-4500-9E3C-C56E7C5D6929}" srcOrd="2" destOrd="0" parTransId="{ABFEAB6E-55AF-4ABB-AEE9-FFC1756959C2}" sibTransId="{8324F784-C2CF-449F-8BFF-D18E9AF41C2B}"/>
    <dgm:cxn modelId="{EB350807-57C7-4113-AC9B-EA61E3E772B4}" type="presOf" srcId="{66CCD966-3C07-4500-9E3C-C56E7C5D6929}" destId="{8A08AD0B-265C-4EE6-864A-985A6D505BBE}" srcOrd="0" destOrd="0" presId="urn:microsoft.com/office/officeart/2008/layout/LinedList"/>
    <dgm:cxn modelId="{A9B7D924-C36B-4A83-8F07-178CC748FC91}" srcId="{E2798DAD-F629-4A18-889D-56F0B2FEB2D7}" destId="{09957460-625E-4F5F-A79D-4B1BA8F42FA6}" srcOrd="1" destOrd="0" parTransId="{C0F11E36-A342-4D97-92A1-84E866EFB7EA}" sibTransId="{68F4937E-D1A2-4B9A-82E8-7BD44D1E3D94}"/>
    <dgm:cxn modelId="{BC3E5A66-F1AA-469F-833D-2A1E314F3694}" type="presOf" srcId="{09957460-625E-4F5F-A79D-4B1BA8F42FA6}" destId="{5CEA0924-08F8-446A-9E26-9E37607F25A5}" srcOrd="0" destOrd="0" presId="urn:microsoft.com/office/officeart/2008/layout/LinedList"/>
    <dgm:cxn modelId="{4488F868-3A6A-4440-ACF6-1D0499B5BD66}" srcId="{E2798DAD-F629-4A18-889D-56F0B2FEB2D7}" destId="{75888DF8-2354-4DA5-9811-AA903F102DE9}" srcOrd="0" destOrd="0" parTransId="{8C4EB1CC-C04C-4078-BEE5-8B426F8AEBEA}" sibTransId="{B2AC807B-CA69-4C3C-877E-3A438CE61EE7}"/>
    <dgm:cxn modelId="{E5EBA37A-9C79-4239-AACE-714E56578C5B}" srcId="{E2798DAD-F629-4A18-889D-56F0B2FEB2D7}" destId="{75AA906D-8A75-4E41-AAC2-B47C5A644967}" srcOrd="3" destOrd="0" parTransId="{BF93455A-65B2-41D2-9FA2-A65F5A3EAECE}" sibTransId="{A680EC72-F45D-4C46-A2B8-061B5E2CF878}"/>
    <dgm:cxn modelId="{3067D49B-D70C-4930-AFE9-A7BDBA5E48FB}" type="presOf" srcId="{75AA906D-8A75-4E41-AAC2-B47C5A644967}" destId="{E23A2B6E-7842-4FEF-8D1D-641D2517580C}" srcOrd="0" destOrd="0" presId="urn:microsoft.com/office/officeart/2008/layout/LinedList"/>
    <dgm:cxn modelId="{91B264A2-D47C-4886-9D19-A2CC322BE9EC}" type="presOf" srcId="{E2798DAD-F629-4A18-889D-56F0B2FEB2D7}" destId="{54F41864-430F-41E5-B770-B085BF96A8F9}" srcOrd="0" destOrd="0" presId="urn:microsoft.com/office/officeart/2008/layout/LinedList"/>
    <dgm:cxn modelId="{4C6F1EA4-2D1B-4349-8225-40A34261CBDF}" type="presOf" srcId="{E0E64F81-2236-47D1-80C4-D65A2CCC69EE}" destId="{F7EE6AE2-0CCB-4888-A169-BFB0EFD7D82D}" srcOrd="0" destOrd="0" presId="urn:microsoft.com/office/officeart/2008/layout/LinedList"/>
    <dgm:cxn modelId="{3AE138B7-99A2-4E06-A2AE-492C3E94081E}" type="presOf" srcId="{75888DF8-2354-4DA5-9811-AA903F102DE9}" destId="{C96A6393-4FDD-46D7-90D3-15387F4BE290}" srcOrd="0" destOrd="0" presId="urn:microsoft.com/office/officeart/2008/layout/LinedList"/>
    <dgm:cxn modelId="{C8EC7BC5-01EA-4185-89D3-4217B3B3DFEE}" srcId="{E2798DAD-F629-4A18-889D-56F0B2FEB2D7}" destId="{E0E64F81-2236-47D1-80C4-D65A2CCC69EE}" srcOrd="4" destOrd="0" parTransId="{67C097E6-5B41-4239-851C-F7F5C362BB2B}" sibTransId="{4EECE041-C3B4-4752-8A8B-38FDB905E7DB}"/>
    <dgm:cxn modelId="{DB8CCB88-5F12-40B2-86BA-A5A0974610FE}" type="presParOf" srcId="{54F41864-430F-41E5-B770-B085BF96A8F9}" destId="{2E1D13EC-5018-463A-8E21-A2773C6D8B81}" srcOrd="0" destOrd="0" presId="urn:microsoft.com/office/officeart/2008/layout/LinedList"/>
    <dgm:cxn modelId="{2A2DC335-4654-4244-9819-9F6FA368F12C}" type="presParOf" srcId="{54F41864-430F-41E5-B770-B085BF96A8F9}" destId="{51DE94E5-5C65-403F-A362-5880EDED91AF}" srcOrd="1" destOrd="0" presId="urn:microsoft.com/office/officeart/2008/layout/LinedList"/>
    <dgm:cxn modelId="{B4EF6AD2-318B-422E-A9A5-C800C5946C58}" type="presParOf" srcId="{51DE94E5-5C65-403F-A362-5880EDED91AF}" destId="{C96A6393-4FDD-46D7-90D3-15387F4BE290}" srcOrd="0" destOrd="0" presId="urn:microsoft.com/office/officeart/2008/layout/LinedList"/>
    <dgm:cxn modelId="{9B2B7113-8107-4B34-B101-B7A50B8CA914}" type="presParOf" srcId="{51DE94E5-5C65-403F-A362-5880EDED91AF}" destId="{51316B54-1189-4098-8B0F-9988CB853C67}" srcOrd="1" destOrd="0" presId="urn:microsoft.com/office/officeart/2008/layout/LinedList"/>
    <dgm:cxn modelId="{44104CC4-B83E-43B2-B11E-F964E5374B64}" type="presParOf" srcId="{54F41864-430F-41E5-B770-B085BF96A8F9}" destId="{2FC399CF-B9E2-4789-AD0E-6B409FE493C8}" srcOrd="2" destOrd="0" presId="urn:microsoft.com/office/officeart/2008/layout/LinedList"/>
    <dgm:cxn modelId="{D829A625-49D8-4442-B077-2144D2A43570}" type="presParOf" srcId="{54F41864-430F-41E5-B770-B085BF96A8F9}" destId="{1EF76229-8DAC-47B9-AE53-9C5C7FE6D606}" srcOrd="3" destOrd="0" presId="urn:microsoft.com/office/officeart/2008/layout/LinedList"/>
    <dgm:cxn modelId="{955A20C5-7C36-431B-BA57-6A7ECFB5CE0C}" type="presParOf" srcId="{1EF76229-8DAC-47B9-AE53-9C5C7FE6D606}" destId="{5CEA0924-08F8-446A-9E26-9E37607F25A5}" srcOrd="0" destOrd="0" presId="urn:microsoft.com/office/officeart/2008/layout/LinedList"/>
    <dgm:cxn modelId="{C93C1402-3A48-471F-9804-87F63D060706}" type="presParOf" srcId="{1EF76229-8DAC-47B9-AE53-9C5C7FE6D606}" destId="{2E50FEDB-4027-4888-85EC-ADC3D63AE329}" srcOrd="1" destOrd="0" presId="urn:microsoft.com/office/officeart/2008/layout/LinedList"/>
    <dgm:cxn modelId="{18FEC41D-AF55-42DE-8992-8697E6B0BE62}" type="presParOf" srcId="{54F41864-430F-41E5-B770-B085BF96A8F9}" destId="{9AF3AD3D-E0A1-4102-87E4-99BD1D1389A5}" srcOrd="4" destOrd="0" presId="urn:microsoft.com/office/officeart/2008/layout/LinedList"/>
    <dgm:cxn modelId="{80C21A5D-1EF3-486B-A7C2-30ACBD4630D8}" type="presParOf" srcId="{54F41864-430F-41E5-B770-B085BF96A8F9}" destId="{0253EEF1-681C-4360-9FD9-19BF98D3BBAD}" srcOrd="5" destOrd="0" presId="urn:microsoft.com/office/officeart/2008/layout/LinedList"/>
    <dgm:cxn modelId="{C6DF4689-759A-4AF1-B42D-A051D9B91D10}" type="presParOf" srcId="{0253EEF1-681C-4360-9FD9-19BF98D3BBAD}" destId="{8A08AD0B-265C-4EE6-864A-985A6D505BBE}" srcOrd="0" destOrd="0" presId="urn:microsoft.com/office/officeart/2008/layout/LinedList"/>
    <dgm:cxn modelId="{EF4D779B-F5B9-4D8F-87B9-7570C762704C}" type="presParOf" srcId="{0253EEF1-681C-4360-9FD9-19BF98D3BBAD}" destId="{799ACAA4-DB8B-48D9-807C-3E3EC734CCAC}" srcOrd="1" destOrd="0" presId="urn:microsoft.com/office/officeart/2008/layout/LinedList"/>
    <dgm:cxn modelId="{6826E814-B73A-4CF9-A66E-ABD4734E1319}" type="presParOf" srcId="{54F41864-430F-41E5-B770-B085BF96A8F9}" destId="{C8734A38-3D8B-43C3-B353-F8081A2CF234}" srcOrd="6" destOrd="0" presId="urn:microsoft.com/office/officeart/2008/layout/LinedList"/>
    <dgm:cxn modelId="{4A960652-EDEC-4DE2-9C1D-5705F7044209}" type="presParOf" srcId="{54F41864-430F-41E5-B770-B085BF96A8F9}" destId="{2E777A89-129A-4BF8-A7CC-0D9A912566A1}" srcOrd="7" destOrd="0" presId="urn:microsoft.com/office/officeart/2008/layout/LinedList"/>
    <dgm:cxn modelId="{E6DC4B11-3A99-4767-9D1A-D3F850BEAFB1}" type="presParOf" srcId="{2E777A89-129A-4BF8-A7CC-0D9A912566A1}" destId="{E23A2B6E-7842-4FEF-8D1D-641D2517580C}" srcOrd="0" destOrd="0" presId="urn:microsoft.com/office/officeart/2008/layout/LinedList"/>
    <dgm:cxn modelId="{98F7BBF4-67B3-4DED-A3FD-F906BD6C1A03}" type="presParOf" srcId="{2E777A89-129A-4BF8-A7CC-0D9A912566A1}" destId="{C2FD15C8-22CF-43FA-80D0-38126A367168}" srcOrd="1" destOrd="0" presId="urn:microsoft.com/office/officeart/2008/layout/LinedList"/>
    <dgm:cxn modelId="{77772A47-0C47-471C-9EB7-25FAE3DE7EFA}" type="presParOf" srcId="{54F41864-430F-41E5-B770-B085BF96A8F9}" destId="{AC726094-25B0-4C86-A84C-40D17DF4F44E}" srcOrd="8" destOrd="0" presId="urn:microsoft.com/office/officeart/2008/layout/LinedList"/>
    <dgm:cxn modelId="{36CB25BD-0C9B-4171-97EE-3E4B1CC4FB0F}" type="presParOf" srcId="{54F41864-430F-41E5-B770-B085BF96A8F9}" destId="{DE60CFCC-B3AA-454C-B281-2794CBFBF67A}" srcOrd="9" destOrd="0" presId="urn:microsoft.com/office/officeart/2008/layout/LinedList"/>
    <dgm:cxn modelId="{BE7FA488-682C-4045-BFE4-17EDC6FE2C5E}" type="presParOf" srcId="{DE60CFCC-B3AA-454C-B281-2794CBFBF67A}" destId="{F7EE6AE2-0CCB-4888-A169-BFB0EFD7D82D}" srcOrd="0" destOrd="0" presId="urn:microsoft.com/office/officeart/2008/layout/LinedList"/>
    <dgm:cxn modelId="{463E9029-5730-4532-A2DE-645A3F80C5FC}" type="presParOf" srcId="{DE60CFCC-B3AA-454C-B281-2794CBFBF67A}" destId="{9CC2BA2B-6A3D-4CBD-B201-BAA42AE8506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B0689E-2DC8-4CB5-B49B-65D633A68322}" type="doc">
      <dgm:prSet loTypeId="urn:microsoft.com/office/officeart/2016/7/layout/LinearBlockProcessNumbered" loCatId="process" qsTypeId="urn:microsoft.com/office/officeart/2005/8/quickstyle/simple1" qsCatId="simple" csTypeId="urn:microsoft.com/office/officeart/2005/8/colors/accent2_2" csCatId="accent2"/>
      <dgm:spPr/>
      <dgm:t>
        <a:bodyPr/>
        <a:lstStyle/>
        <a:p>
          <a:endParaRPr lang="en-US"/>
        </a:p>
      </dgm:t>
    </dgm:pt>
    <dgm:pt modelId="{51DADA51-7168-498F-9A46-E9BACF3A794E}">
      <dgm:prSet/>
      <dgm:spPr/>
      <dgm:t>
        <a:bodyPr/>
        <a:lstStyle/>
        <a:p>
          <a:r>
            <a:rPr lang="en-US"/>
            <a:t>Deploy random forest IDS [5]</a:t>
          </a:r>
        </a:p>
      </dgm:t>
    </dgm:pt>
    <dgm:pt modelId="{E71ACDFC-1BDC-4FCB-AB44-1501EE2F31B3}" type="parTrans" cxnId="{44754B7B-DF14-4DCC-AB2C-1E23412C2AE9}">
      <dgm:prSet/>
      <dgm:spPr/>
      <dgm:t>
        <a:bodyPr/>
        <a:lstStyle/>
        <a:p>
          <a:endParaRPr lang="en-US"/>
        </a:p>
      </dgm:t>
    </dgm:pt>
    <dgm:pt modelId="{421C133E-6715-4D57-9046-4CDB6C7A0EB5}" type="sibTrans" cxnId="{44754B7B-DF14-4DCC-AB2C-1E23412C2AE9}">
      <dgm:prSet phldrT="01" phldr="0"/>
      <dgm:spPr/>
      <dgm:t>
        <a:bodyPr/>
        <a:lstStyle/>
        <a:p>
          <a:r>
            <a:rPr lang="en-US"/>
            <a:t>01</a:t>
          </a:r>
        </a:p>
      </dgm:t>
    </dgm:pt>
    <dgm:pt modelId="{A8BC5C53-E3A0-41D0-BDD1-12CC2418DEC6}">
      <dgm:prSet/>
      <dgm:spPr/>
      <dgm:t>
        <a:bodyPr/>
        <a:lstStyle/>
        <a:p>
          <a:r>
            <a:rPr lang="en-US"/>
            <a:t>Assess traffic categorization [2]</a:t>
          </a:r>
        </a:p>
      </dgm:t>
    </dgm:pt>
    <dgm:pt modelId="{4A6F5188-F7FB-4437-8887-1E8FE147C02E}" type="parTrans" cxnId="{25677F08-7115-422C-907A-CC5CB69B2E79}">
      <dgm:prSet/>
      <dgm:spPr/>
      <dgm:t>
        <a:bodyPr/>
        <a:lstStyle/>
        <a:p>
          <a:endParaRPr lang="en-US"/>
        </a:p>
      </dgm:t>
    </dgm:pt>
    <dgm:pt modelId="{970D4BEA-9D18-4AEF-A190-8CCE4C4681F8}" type="sibTrans" cxnId="{25677F08-7115-422C-907A-CC5CB69B2E79}">
      <dgm:prSet phldrT="02" phldr="0"/>
      <dgm:spPr/>
      <dgm:t>
        <a:bodyPr/>
        <a:lstStyle/>
        <a:p>
          <a:r>
            <a:rPr lang="en-US"/>
            <a:t>02</a:t>
          </a:r>
        </a:p>
      </dgm:t>
    </dgm:pt>
    <dgm:pt modelId="{C73E673E-7CF3-4919-8302-6B3ECD43CDCA}">
      <dgm:prSet/>
      <dgm:spPr/>
      <dgm:t>
        <a:bodyPr/>
        <a:lstStyle/>
        <a:p>
          <a:r>
            <a:rPr lang="en-US"/>
            <a:t>Use modern IDS datasets [6]</a:t>
          </a:r>
        </a:p>
      </dgm:t>
    </dgm:pt>
    <dgm:pt modelId="{892EDDF4-FD68-4A57-953F-F5A7A85E0C3F}" type="parTrans" cxnId="{1A377F2E-7CC7-4EA2-83A6-21121C5FF0F5}">
      <dgm:prSet/>
      <dgm:spPr/>
      <dgm:t>
        <a:bodyPr/>
        <a:lstStyle/>
        <a:p>
          <a:endParaRPr lang="en-US"/>
        </a:p>
      </dgm:t>
    </dgm:pt>
    <dgm:pt modelId="{58385802-CEF4-46F9-87E3-93E5CFA5A2F6}" type="sibTrans" cxnId="{1A377F2E-7CC7-4EA2-83A6-21121C5FF0F5}">
      <dgm:prSet phldrT="03" phldr="0"/>
      <dgm:spPr/>
      <dgm:t>
        <a:bodyPr/>
        <a:lstStyle/>
        <a:p>
          <a:r>
            <a:rPr lang="en-US"/>
            <a:t>03</a:t>
          </a:r>
        </a:p>
      </dgm:t>
    </dgm:pt>
    <dgm:pt modelId="{AA24E34D-E2B9-49C4-B618-00FF120E7B1F}">
      <dgm:prSet/>
      <dgm:spPr/>
      <dgm:t>
        <a:bodyPr/>
        <a:lstStyle/>
        <a:p>
          <a:r>
            <a:rPr lang="en-US"/>
            <a:t>Determine the effectiveness of detection [10]</a:t>
          </a:r>
        </a:p>
      </dgm:t>
    </dgm:pt>
    <dgm:pt modelId="{6363025C-2A88-4D97-B0A7-95AEBF598273}" type="parTrans" cxnId="{0C678F1B-845D-4AE3-9E18-9ABC76E53C52}">
      <dgm:prSet/>
      <dgm:spPr/>
      <dgm:t>
        <a:bodyPr/>
        <a:lstStyle/>
        <a:p>
          <a:endParaRPr lang="en-US"/>
        </a:p>
      </dgm:t>
    </dgm:pt>
    <dgm:pt modelId="{32A713F0-F0EE-4E20-A737-853FAD0D9606}" type="sibTrans" cxnId="{0C678F1B-845D-4AE3-9E18-9ABC76E53C52}">
      <dgm:prSet phldrT="04" phldr="0"/>
      <dgm:spPr/>
      <dgm:t>
        <a:bodyPr/>
        <a:lstStyle/>
        <a:p>
          <a:r>
            <a:rPr lang="en-US"/>
            <a:t>04</a:t>
          </a:r>
        </a:p>
      </dgm:t>
    </dgm:pt>
    <dgm:pt modelId="{2DDD6517-79EC-440B-A413-A84BAFA827B6}" type="pres">
      <dgm:prSet presAssocID="{7BB0689E-2DC8-4CB5-B49B-65D633A68322}" presName="Name0" presStyleCnt="0">
        <dgm:presLayoutVars>
          <dgm:animLvl val="lvl"/>
          <dgm:resizeHandles val="exact"/>
        </dgm:presLayoutVars>
      </dgm:prSet>
      <dgm:spPr/>
    </dgm:pt>
    <dgm:pt modelId="{71AD5D07-DCB3-47C4-87F0-0ED7076DCA25}" type="pres">
      <dgm:prSet presAssocID="{51DADA51-7168-498F-9A46-E9BACF3A794E}" presName="compositeNode" presStyleCnt="0">
        <dgm:presLayoutVars>
          <dgm:bulletEnabled val="1"/>
        </dgm:presLayoutVars>
      </dgm:prSet>
      <dgm:spPr/>
    </dgm:pt>
    <dgm:pt modelId="{599F6913-4733-4133-9CAF-5C16AA060E6F}" type="pres">
      <dgm:prSet presAssocID="{51DADA51-7168-498F-9A46-E9BACF3A794E}" presName="bgRect" presStyleLbl="alignNode1" presStyleIdx="0" presStyleCnt="4"/>
      <dgm:spPr/>
    </dgm:pt>
    <dgm:pt modelId="{ABAE01C0-C0B7-4F54-9551-BE148D4610D4}" type="pres">
      <dgm:prSet presAssocID="{421C133E-6715-4D57-9046-4CDB6C7A0EB5}" presName="sibTransNodeRect" presStyleLbl="alignNode1" presStyleIdx="0" presStyleCnt="4">
        <dgm:presLayoutVars>
          <dgm:chMax val="0"/>
          <dgm:bulletEnabled val="1"/>
        </dgm:presLayoutVars>
      </dgm:prSet>
      <dgm:spPr/>
    </dgm:pt>
    <dgm:pt modelId="{FA28225D-7755-4FBA-A8C8-50C56945F76C}" type="pres">
      <dgm:prSet presAssocID="{51DADA51-7168-498F-9A46-E9BACF3A794E}" presName="nodeRect" presStyleLbl="alignNode1" presStyleIdx="0" presStyleCnt="4">
        <dgm:presLayoutVars>
          <dgm:bulletEnabled val="1"/>
        </dgm:presLayoutVars>
      </dgm:prSet>
      <dgm:spPr/>
    </dgm:pt>
    <dgm:pt modelId="{78DA4F34-5537-4DDB-89D2-25877A4BE078}" type="pres">
      <dgm:prSet presAssocID="{421C133E-6715-4D57-9046-4CDB6C7A0EB5}" presName="sibTrans" presStyleCnt="0"/>
      <dgm:spPr/>
    </dgm:pt>
    <dgm:pt modelId="{DE7169C5-9174-4E73-AAE2-D9043C0AEC85}" type="pres">
      <dgm:prSet presAssocID="{A8BC5C53-E3A0-41D0-BDD1-12CC2418DEC6}" presName="compositeNode" presStyleCnt="0">
        <dgm:presLayoutVars>
          <dgm:bulletEnabled val="1"/>
        </dgm:presLayoutVars>
      </dgm:prSet>
      <dgm:spPr/>
    </dgm:pt>
    <dgm:pt modelId="{A1BF062F-38DE-4942-AF49-FCCDDC880193}" type="pres">
      <dgm:prSet presAssocID="{A8BC5C53-E3A0-41D0-BDD1-12CC2418DEC6}" presName="bgRect" presStyleLbl="alignNode1" presStyleIdx="1" presStyleCnt="4"/>
      <dgm:spPr/>
    </dgm:pt>
    <dgm:pt modelId="{22B0D5CE-DD22-49CA-9880-5DD62B5001A1}" type="pres">
      <dgm:prSet presAssocID="{970D4BEA-9D18-4AEF-A190-8CCE4C4681F8}" presName="sibTransNodeRect" presStyleLbl="alignNode1" presStyleIdx="1" presStyleCnt="4">
        <dgm:presLayoutVars>
          <dgm:chMax val="0"/>
          <dgm:bulletEnabled val="1"/>
        </dgm:presLayoutVars>
      </dgm:prSet>
      <dgm:spPr/>
    </dgm:pt>
    <dgm:pt modelId="{2727BB2C-9BB5-4B24-82DE-AAB382158283}" type="pres">
      <dgm:prSet presAssocID="{A8BC5C53-E3A0-41D0-BDD1-12CC2418DEC6}" presName="nodeRect" presStyleLbl="alignNode1" presStyleIdx="1" presStyleCnt="4">
        <dgm:presLayoutVars>
          <dgm:bulletEnabled val="1"/>
        </dgm:presLayoutVars>
      </dgm:prSet>
      <dgm:spPr/>
    </dgm:pt>
    <dgm:pt modelId="{BDE878A0-4273-462D-B08E-6D949E594FD7}" type="pres">
      <dgm:prSet presAssocID="{970D4BEA-9D18-4AEF-A190-8CCE4C4681F8}" presName="sibTrans" presStyleCnt="0"/>
      <dgm:spPr/>
    </dgm:pt>
    <dgm:pt modelId="{C59E0014-B3D1-4EF4-8CCE-C2D75ED58AB9}" type="pres">
      <dgm:prSet presAssocID="{C73E673E-7CF3-4919-8302-6B3ECD43CDCA}" presName="compositeNode" presStyleCnt="0">
        <dgm:presLayoutVars>
          <dgm:bulletEnabled val="1"/>
        </dgm:presLayoutVars>
      </dgm:prSet>
      <dgm:spPr/>
    </dgm:pt>
    <dgm:pt modelId="{E866502C-9397-47C0-8C71-030A1920AD79}" type="pres">
      <dgm:prSet presAssocID="{C73E673E-7CF3-4919-8302-6B3ECD43CDCA}" presName="bgRect" presStyleLbl="alignNode1" presStyleIdx="2" presStyleCnt="4"/>
      <dgm:spPr/>
    </dgm:pt>
    <dgm:pt modelId="{92A04476-C6C0-4AFB-936D-38B09EDCAE79}" type="pres">
      <dgm:prSet presAssocID="{58385802-CEF4-46F9-87E3-93E5CFA5A2F6}" presName="sibTransNodeRect" presStyleLbl="alignNode1" presStyleIdx="2" presStyleCnt="4">
        <dgm:presLayoutVars>
          <dgm:chMax val="0"/>
          <dgm:bulletEnabled val="1"/>
        </dgm:presLayoutVars>
      </dgm:prSet>
      <dgm:spPr/>
    </dgm:pt>
    <dgm:pt modelId="{81568F2D-E98B-45D8-9124-2DA5394BECD4}" type="pres">
      <dgm:prSet presAssocID="{C73E673E-7CF3-4919-8302-6B3ECD43CDCA}" presName="nodeRect" presStyleLbl="alignNode1" presStyleIdx="2" presStyleCnt="4">
        <dgm:presLayoutVars>
          <dgm:bulletEnabled val="1"/>
        </dgm:presLayoutVars>
      </dgm:prSet>
      <dgm:spPr/>
    </dgm:pt>
    <dgm:pt modelId="{6706F1ED-0029-47BD-89DB-C5EA08407CB2}" type="pres">
      <dgm:prSet presAssocID="{58385802-CEF4-46F9-87E3-93E5CFA5A2F6}" presName="sibTrans" presStyleCnt="0"/>
      <dgm:spPr/>
    </dgm:pt>
    <dgm:pt modelId="{FC0E9260-08C0-4B03-8FEC-749C7481298D}" type="pres">
      <dgm:prSet presAssocID="{AA24E34D-E2B9-49C4-B618-00FF120E7B1F}" presName="compositeNode" presStyleCnt="0">
        <dgm:presLayoutVars>
          <dgm:bulletEnabled val="1"/>
        </dgm:presLayoutVars>
      </dgm:prSet>
      <dgm:spPr/>
    </dgm:pt>
    <dgm:pt modelId="{ED638AAE-1FC8-4B80-86B4-FEA9BB1491BD}" type="pres">
      <dgm:prSet presAssocID="{AA24E34D-E2B9-49C4-B618-00FF120E7B1F}" presName="bgRect" presStyleLbl="alignNode1" presStyleIdx="3" presStyleCnt="4"/>
      <dgm:spPr/>
    </dgm:pt>
    <dgm:pt modelId="{80B6458C-9C3C-41E0-A9E5-A89F46997B32}" type="pres">
      <dgm:prSet presAssocID="{32A713F0-F0EE-4E20-A737-853FAD0D9606}" presName="sibTransNodeRect" presStyleLbl="alignNode1" presStyleIdx="3" presStyleCnt="4">
        <dgm:presLayoutVars>
          <dgm:chMax val="0"/>
          <dgm:bulletEnabled val="1"/>
        </dgm:presLayoutVars>
      </dgm:prSet>
      <dgm:spPr/>
    </dgm:pt>
    <dgm:pt modelId="{7BCF7265-C8CF-4C1D-9AAF-AF2F44E70941}" type="pres">
      <dgm:prSet presAssocID="{AA24E34D-E2B9-49C4-B618-00FF120E7B1F}" presName="nodeRect" presStyleLbl="alignNode1" presStyleIdx="3" presStyleCnt="4">
        <dgm:presLayoutVars>
          <dgm:bulletEnabled val="1"/>
        </dgm:presLayoutVars>
      </dgm:prSet>
      <dgm:spPr/>
    </dgm:pt>
  </dgm:ptLst>
  <dgm:cxnLst>
    <dgm:cxn modelId="{25677F08-7115-422C-907A-CC5CB69B2E79}" srcId="{7BB0689E-2DC8-4CB5-B49B-65D633A68322}" destId="{A8BC5C53-E3A0-41D0-BDD1-12CC2418DEC6}" srcOrd="1" destOrd="0" parTransId="{4A6F5188-F7FB-4437-8887-1E8FE147C02E}" sibTransId="{970D4BEA-9D18-4AEF-A190-8CCE4C4681F8}"/>
    <dgm:cxn modelId="{0C678F1B-845D-4AE3-9E18-9ABC76E53C52}" srcId="{7BB0689E-2DC8-4CB5-B49B-65D633A68322}" destId="{AA24E34D-E2B9-49C4-B618-00FF120E7B1F}" srcOrd="3" destOrd="0" parTransId="{6363025C-2A88-4D97-B0A7-95AEBF598273}" sibTransId="{32A713F0-F0EE-4E20-A737-853FAD0D9606}"/>
    <dgm:cxn modelId="{1A377F2E-7CC7-4EA2-83A6-21121C5FF0F5}" srcId="{7BB0689E-2DC8-4CB5-B49B-65D633A68322}" destId="{C73E673E-7CF3-4919-8302-6B3ECD43CDCA}" srcOrd="2" destOrd="0" parTransId="{892EDDF4-FD68-4A57-953F-F5A7A85E0C3F}" sibTransId="{58385802-CEF4-46F9-87E3-93E5CFA5A2F6}"/>
    <dgm:cxn modelId="{92076531-1C83-489C-914B-8C9EEB224340}" type="presOf" srcId="{58385802-CEF4-46F9-87E3-93E5CFA5A2F6}" destId="{92A04476-C6C0-4AFB-936D-38B09EDCAE79}" srcOrd="0" destOrd="0" presId="urn:microsoft.com/office/officeart/2016/7/layout/LinearBlockProcessNumbered"/>
    <dgm:cxn modelId="{896E6631-AE5B-4A6B-8CA6-D5952BD62DCC}" type="presOf" srcId="{A8BC5C53-E3A0-41D0-BDD1-12CC2418DEC6}" destId="{A1BF062F-38DE-4942-AF49-FCCDDC880193}" srcOrd="0" destOrd="0" presId="urn:microsoft.com/office/officeart/2016/7/layout/LinearBlockProcessNumbered"/>
    <dgm:cxn modelId="{5A25BF6E-48E8-4E8D-BD9F-8E8F69F540B2}" type="presOf" srcId="{51DADA51-7168-498F-9A46-E9BACF3A794E}" destId="{FA28225D-7755-4FBA-A8C8-50C56945F76C}" srcOrd="1" destOrd="0" presId="urn:microsoft.com/office/officeart/2016/7/layout/LinearBlockProcessNumbered"/>
    <dgm:cxn modelId="{ED65E252-4BAC-4F02-A5BC-59CBDD635FFD}" type="presOf" srcId="{A8BC5C53-E3A0-41D0-BDD1-12CC2418DEC6}" destId="{2727BB2C-9BB5-4B24-82DE-AAB382158283}" srcOrd="1" destOrd="0" presId="urn:microsoft.com/office/officeart/2016/7/layout/LinearBlockProcessNumbered"/>
    <dgm:cxn modelId="{44754B7B-DF14-4DCC-AB2C-1E23412C2AE9}" srcId="{7BB0689E-2DC8-4CB5-B49B-65D633A68322}" destId="{51DADA51-7168-498F-9A46-E9BACF3A794E}" srcOrd="0" destOrd="0" parTransId="{E71ACDFC-1BDC-4FCB-AB44-1501EE2F31B3}" sibTransId="{421C133E-6715-4D57-9046-4CDB6C7A0EB5}"/>
    <dgm:cxn modelId="{87F0A280-B46A-4F00-A944-83EC39F720AC}" type="presOf" srcId="{C73E673E-7CF3-4919-8302-6B3ECD43CDCA}" destId="{81568F2D-E98B-45D8-9124-2DA5394BECD4}" srcOrd="1" destOrd="0" presId="urn:microsoft.com/office/officeart/2016/7/layout/LinearBlockProcessNumbered"/>
    <dgm:cxn modelId="{3A999788-D502-4B91-ABC7-878FD93DBF0D}" type="presOf" srcId="{970D4BEA-9D18-4AEF-A190-8CCE4C4681F8}" destId="{22B0D5CE-DD22-49CA-9880-5DD62B5001A1}" srcOrd="0" destOrd="0" presId="urn:microsoft.com/office/officeart/2016/7/layout/LinearBlockProcessNumbered"/>
    <dgm:cxn modelId="{D2B8BB9F-DC4B-4961-9687-DD47C74C8530}" type="presOf" srcId="{421C133E-6715-4D57-9046-4CDB6C7A0EB5}" destId="{ABAE01C0-C0B7-4F54-9551-BE148D4610D4}" srcOrd="0" destOrd="0" presId="urn:microsoft.com/office/officeart/2016/7/layout/LinearBlockProcessNumbered"/>
    <dgm:cxn modelId="{F05789A2-7EE2-4C8F-AC92-C252C14FC57E}" type="presOf" srcId="{32A713F0-F0EE-4E20-A737-853FAD0D9606}" destId="{80B6458C-9C3C-41E0-A9E5-A89F46997B32}" srcOrd="0" destOrd="0" presId="urn:microsoft.com/office/officeart/2016/7/layout/LinearBlockProcessNumbered"/>
    <dgm:cxn modelId="{E24172AD-A931-4F74-A71D-A3F07C428DE1}" type="presOf" srcId="{51DADA51-7168-498F-9A46-E9BACF3A794E}" destId="{599F6913-4733-4133-9CAF-5C16AA060E6F}" srcOrd="0" destOrd="0" presId="urn:microsoft.com/office/officeart/2016/7/layout/LinearBlockProcessNumbered"/>
    <dgm:cxn modelId="{62E5F8B2-98B5-4A5A-BB3D-111AF480E456}" type="presOf" srcId="{AA24E34D-E2B9-49C4-B618-00FF120E7B1F}" destId="{7BCF7265-C8CF-4C1D-9AAF-AF2F44E70941}" srcOrd="1" destOrd="0" presId="urn:microsoft.com/office/officeart/2016/7/layout/LinearBlockProcessNumbered"/>
    <dgm:cxn modelId="{A86390D6-4D1F-48EF-BAB6-D4EF15FB2D00}" type="presOf" srcId="{AA24E34D-E2B9-49C4-B618-00FF120E7B1F}" destId="{ED638AAE-1FC8-4B80-86B4-FEA9BB1491BD}" srcOrd="0" destOrd="0" presId="urn:microsoft.com/office/officeart/2016/7/layout/LinearBlockProcessNumbered"/>
    <dgm:cxn modelId="{40D8B1EA-6287-4F63-B581-5913011D91FE}" type="presOf" srcId="{C73E673E-7CF3-4919-8302-6B3ECD43CDCA}" destId="{E866502C-9397-47C0-8C71-030A1920AD79}" srcOrd="0" destOrd="0" presId="urn:microsoft.com/office/officeart/2016/7/layout/LinearBlockProcessNumbered"/>
    <dgm:cxn modelId="{8A27F1EA-E2FE-426D-87B2-730228698082}" type="presOf" srcId="{7BB0689E-2DC8-4CB5-B49B-65D633A68322}" destId="{2DDD6517-79EC-440B-A413-A84BAFA827B6}" srcOrd="0" destOrd="0" presId="urn:microsoft.com/office/officeart/2016/7/layout/LinearBlockProcessNumbered"/>
    <dgm:cxn modelId="{EEDC8DA1-C93B-43AF-AAEE-62F633C4FB5B}" type="presParOf" srcId="{2DDD6517-79EC-440B-A413-A84BAFA827B6}" destId="{71AD5D07-DCB3-47C4-87F0-0ED7076DCA25}" srcOrd="0" destOrd="0" presId="urn:microsoft.com/office/officeart/2016/7/layout/LinearBlockProcessNumbered"/>
    <dgm:cxn modelId="{C0C25E94-BADD-4BFE-99E0-5C877E14C78A}" type="presParOf" srcId="{71AD5D07-DCB3-47C4-87F0-0ED7076DCA25}" destId="{599F6913-4733-4133-9CAF-5C16AA060E6F}" srcOrd="0" destOrd="0" presId="urn:microsoft.com/office/officeart/2016/7/layout/LinearBlockProcessNumbered"/>
    <dgm:cxn modelId="{2EADA401-446E-4D8E-B9AD-CA12D0334967}" type="presParOf" srcId="{71AD5D07-DCB3-47C4-87F0-0ED7076DCA25}" destId="{ABAE01C0-C0B7-4F54-9551-BE148D4610D4}" srcOrd="1" destOrd="0" presId="urn:microsoft.com/office/officeart/2016/7/layout/LinearBlockProcessNumbered"/>
    <dgm:cxn modelId="{E4F25DB6-C7F9-42FF-A589-727991B2B1F9}" type="presParOf" srcId="{71AD5D07-DCB3-47C4-87F0-0ED7076DCA25}" destId="{FA28225D-7755-4FBA-A8C8-50C56945F76C}" srcOrd="2" destOrd="0" presId="urn:microsoft.com/office/officeart/2016/7/layout/LinearBlockProcessNumbered"/>
    <dgm:cxn modelId="{98B3BBD6-E9AA-4A49-8A92-DA1A85175B78}" type="presParOf" srcId="{2DDD6517-79EC-440B-A413-A84BAFA827B6}" destId="{78DA4F34-5537-4DDB-89D2-25877A4BE078}" srcOrd="1" destOrd="0" presId="urn:microsoft.com/office/officeart/2016/7/layout/LinearBlockProcessNumbered"/>
    <dgm:cxn modelId="{F91BB0B6-A148-40AB-A31D-A8ED4B42AB80}" type="presParOf" srcId="{2DDD6517-79EC-440B-A413-A84BAFA827B6}" destId="{DE7169C5-9174-4E73-AAE2-D9043C0AEC85}" srcOrd="2" destOrd="0" presId="urn:microsoft.com/office/officeart/2016/7/layout/LinearBlockProcessNumbered"/>
    <dgm:cxn modelId="{AA101688-9D48-4500-94C8-C98BDED0DFC3}" type="presParOf" srcId="{DE7169C5-9174-4E73-AAE2-D9043C0AEC85}" destId="{A1BF062F-38DE-4942-AF49-FCCDDC880193}" srcOrd="0" destOrd="0" presId="urn:microsoft.com/office/officeart/2016/7/layout/LinearBlockProcessNumbered"/>
    <dgm:cxn modelId="{02176FC1-2561-4C88-B5C2-B3777BF2C1A5}" type="presParOf" srcId="{DE7169C5-9174-4E73-AAE2-D9043C0AEC85}" destId="{22B0D5CE-DD22-49CA-9880-5DD62B5001A1}" srcOrd="1" destOrd="0" presId="urn:microsoft.com/office/officeart/2016/7/layout/LinearBlockProcessNumbered"/>
    <dgm:cxn modelId="{AD526572-9BBC-4E2D-9E7F-5248EA12E4A2}" type="presParOf" srcId="{DE7169C5-9174-4E73-AAE2-D9043C0AEC85}" destId="{2727BB2C-9BB5-4B24-82DE-AAB382158283}" srcOrd="2" destOrd="0" presId="urn:microsoft.com/office/officeart/2016/7/layout/LinearBlockProcessNumbered"/>
    <dgm:cxn modelId="{F84BBB42-33BD-4ADC-90BD-D6E5ED9E5349}" type="presParOf" srcId="{2DDD6517-79EC-440B-A413-A84BAFA827B6}" destId="{BDE878A0-4273-462D-B08E-6D949E594FD7}" srcOrd="3" destOrd="0" presId="urn:microsoft.com/office/officeart/2016/7/layout/LinearBlockProcessNumbered"/>
    <dgm:cxn modelId="{9D6099ED-F831-42A6-82DB-2F70E66FBA20}" type="presParOf" srcId="{2DDD6517-79EC-440B-A413-A84BAFA827B6}" destId="{C59E0014-B3D1-4EF4-8CCE-C2D75ED58AB9}" srcOrd="4" destOrd="0" presId="urn:microsoft.com/office/officeart/2016/7/layout/LinearBlockProcessNumbered"/>
    <dgm:cxn modelId="{69E29174-24E4-43C2-8389-F2E68DEA40BC}" type="presParOf" srcId="{C59E0014-B3D1-4EF4-8CCE-C2D75ED58AB9}" destId="{E866502C-9397-47C0-8C71-030A1920AD79}" srcOrd="0" destOrd="0" presId="urn:microsoft.com/office/officeart/2016/7/layout/LinearBlockProcessNumbered"/>
    <dgm:cxn modelId="{1B802EA9-5E26-4A4D-847D-209E3DDA7D19}" type="presParOf" srcId="{C59E0014-B3D1-4EF4-8CCE-C2D75ED58AB9}" destId="{92A04476-C6C0-4AFB-936D-38B09EDCAE79}" srcOrd="1" destOrd="0" presId="urn:microsoft.com/office/officeart/2016/7/layout/LinearBlockProcessNumbered"/>
    <dgm:cxn modelId="{4D5B432C-79D7-4894-83EE-80ED9C9B9D87}" type="presParOf" srcId="{C59E0014-B3D1-4EF4-8CCE-C2D75ED58AB9}" destId="{81568F2D-E98B-45D8-9124-2DA5394BECD4}" srcOrd="2" destOrd="0" presId="urn:microsoft.com/office/officeart/2016/7/layout/LinearBlockProcessNumbered"/>
    <dgm:cxn modelId="{759CE998-8FD8-4100-85FC-2DC20C12E72D}" type="presParOf" srcId="{2DDD6517-79EC-440B-A413-A84BAFA827B6}" destId="{6706F1ED-0029-47BD-89DB-C5EA08407CB2}" srcOrd="5" destOrd="0" presId="urn:microsoft.com/office/officeart/2016/7/layout/LinearBlockProcessNumbered"/>
    <dgm:cxn modelId="{5243D0E0-CF97-4C55-AF7C-CA85D1B6D4E9}" type="presParOf" srcId="{2DDD6517-79EC-440B-A413-A84BAFA827B6}" destId="{FC0E9260-08C0-4B03-8FEC-749C7481298D}" srcOrd="6" destOrd="0" presId="urn:microsoft.com/office/officeart/2016/7/layout/LinearBlockProcessNumbered"/>
    <dgm:cxn modelId="{38E93E3D-5789-49D3-BE10-498667117009}" type="presParOf" srcId="{FC0E9260-08C0-4B03-8FEC-749C7481298D}" destId="{ED638AAE-1FC8-4B80-86B4-FEA9BB1491BD}" srcOrd="0" destOrd="0" presId="urn:microsoft.com/office/officeart/2016/7/layout/LinearBlockProcessNumbered"/>
    <dgm:cxn modelId="{4F557528-0B86-44A0-ABEB-A53C446E0DF5}" type="presParOf" srcId="{FC0E9260-08C0-4B03-8FEC-749C7481298D}" destId="{80B6458C-9C3C-41E0-A9E5-A89F46997B32}" srcOrd="1" destOrd="0" presId="urn:microsoft.com/office/officeart/2016/7/layout/LinearBlockProcessNumbered"/>
    <dgm:cxn modelId="{36D19A31-125D-418A-90CF-11F5468EA2BE}" type="presParOf" srcId="{FC0E9260-08C0-4B03-8FEC-749C7481298D}" destId="{7BCF7265-C8CF-4C1D-9AAF-AF2F44E70941}"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34B26D1-9C80-4AD2-82C2-F41844ECEDAC}"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EAD4979-4DC3-4E50-972A-D4CB8722B631}">
      <dgm:prSet/>
      <dgm:spPr/>
      <dgm:t>
        <a:bodyPr/>
        <a:lstStyle/>
        <a:p>
          <a:r>
            <a:rPr lang="en-US"/>
            <a:t>Collect IDS datasets [6]</a:t>
          </a:r>
        </a:p>
      </dgm:t>
    </dgm:pt>
    <dgm:pt modelId="{52B9BB9E-1B06-4A3E-8693-503F7300E27D}" type="parTrans" cxnId="{A3AF720E-E141-4367-821F-38975498FFAA}">
      <dgm:prSet/>
      <dgm:spPr/>
      <dgm:t>
        <a:bodyPr/>
        <a:lstStyle/>
        <a:p>
          <a:endParaRPr lang="en-US"/>
        </a:p>
      </dgm:t>
    </dgm:pt>
    <dgm:pt modelId="{8BD1D816-E7F9-4F7E-9996-0EFB5538D386}" type="sibTrans" cxnId="{A3AF720E-E141-4367-821F-38975498FFAA}">
      <dgm:prSet/>
      <dgm:spPr/>
      <dgm:t>
        <a:bodyPr/>
        <a:lstStyle/>
        <a:p>
          <a:endParaRPr lang="en-US"/>
        </a:p>
      </dgm:t>
    </dgm:pt>
    <dgm:pt modelId="{83E3C0B8-BC9F-4164-A2A4-24C85C981D5C}">
      <dgm:prSet/>
      <dgm:spPr/>
      <dgm:t>
        <a:bodyPr/>
        <a:lstStyle/>
        <a:p>
          <a:r>
            <a:rPr lang="en-US"/>
            <a:t>Random Forest [3] in place</a:t>
          </a:r>
        </a:p>
      </dgm:t>
    </dgm:pt>
    <dgm:pt modelId="{DFAD13CA-06AA-494A-9D05-445D911052E6}" type="parTrans" cxnId="{9DFE868D-0006-4EEC-A0C9-31947042F329}">
      <dgm:prSet/>
      <dgm:spPr/>
      <dgm:t>
        <a:bodyPr/>
        <a:lstStyle/>
        <a:p>
          <a:endParaRPr lang="en-US"/>
        </a:p>
      </dgm:t>
    </dgm:pt>
    <dgm:pt modelId="{5BFE0913-1057-44B6-815F-1FE0EC11C3A7}" type="sibTrans" cxnId="{9DFE868D-0006-4EEC-A0C9-31947042F329}">
      <dgm:prSet/>
      <dgm:spPr/>
      <dgm:t>
        <a:bodyPr/>
        <a:lstStyle/>
        <a:p>
          <a:endParaRPr lang="en-US"/>
        </a:p>
      </dgm:t>
    </dgm:pt>
    <dgm:pt modelId="{2863D91B-A584-45F1-B08C-36583F0E1600}">
      <dgm:prSet/>
      <dgm:spPr/>
      <dgm:t>
        <a:bodyPr/>
        <a:lstStyle/>
        <a:p>
          <a:r>
            <a:rPr lang="en-US"/>
            <a:t>Assess the model indicators [11]</a:t>
          </a:r>
        </a:p>
      </dgm:t>
    </dgm:pt>
    <dgm:pt modelId="{7BE49703-8AF8-48A5-AD97-07A89C2A1656}" type="parTrans" cxnId="{AE18CD9C-80ED-47FE-A697-CCABD2C25C74}">
      <dgm:prSet/>
      <dgm:spPr/>
      <dgm:t>
        <a:bodyPr/>
        <a:lstStyle/>
        <a:p>
          <a:endParaRPr lang="en-US"/>
        </a:p>
      </dgm:t>
    </dgm:pt>
    <dgm:pt modelId="{14757A93-94A9-4EE6-9FFC-29CB1F88E627}" type="sibTrans" cxnId="{AE18CD9C-80ED-47FE-A697-CCABD2C25C74}">
      <dgm:prSet/>
      <dgm:spPr/>
      <dgm:t>
        <a:bodyPr/>
        <a:lstStyle/>
        <a:p>
          <a:endParaRPr lang="en-US"/>
        </a:p>
      </dgm:t>
    </dgm:pt>
    <dgm:pt modelId="{67F7CCBF-647F-4F99-AEA5-BB659B47132B}">
      <dgm:prSet/>
      <dgm:spPr/>
      <dgm:t>
        <a:bodyPr/>
        <a:lstStyle/>
        <a:p>
          <a:r>
            <a:rPr lang="en-US"/>
            <a:t>The comparison of the ML classifiers [12]</a:t>
          </a:r>
        </a:p>
      </dgm:t>
    </dgm:pt>
    <dgm:pt modelId="{DB84F02E-E4F7-498B-96D9-1FE2BE078851}" type="parTrans" cxnId="{9A0BA487-2152-4643-A2FD-BAEA9A079FA6}">
      <dgm:prSet/>
      <dgm:spPr/>
      <dgm:t>
        <a:bodyPr/>
        <a:lstStyle/>
        <a:p>
          <a:endParaRPr lang="en-US"/>
        </a:p>
      </dgm:t>
    </dgm:pt>
    <dgm:pt modelId="{3A4570A8-CB3C-4A76-8F13-50415CDAF052}" type="sibTrans" cxnId="{9A0BA487-2152-4643-A2FD-BAEA9A079FA6}">
      <dgm:prSet/>
      <dgm:spPr/>
      <dgm:t>
        <a:bodyPr/>
        <a:lstStyle/>
        <a:p>
          <a:endParaRPr lang="en-US"/>
        </a:p>
      </dgm:t>
    </dgm:pt>
    <dgm:pt modelId="{0BE16923-8D8A-40F2-A8C8-F86C535F57B7}">
      <dgm:prSet/>
      <dgm:spPr/>
      <dgm:t>
        <a:bodyPr/>
        <a:lstStyle/>
        <a:p>
          <a:r>
            <a:rPr lang="en-US"/>
            <a:t>Comparison of feature significance [13] </a:t>
          </a:r>
        </a:p>
      </dgm:t>
    </dgm:pt>
    <dgm:pt modelId="{3950BCC0-0010-401F-86CE-D628A90D84E8}" type="parTrans" cxnId="{D150DBE5-2744-46B5-A325-0F6EA38F4920}">
      <dgm:prSet/>
      <dgm:spPr/>
      <dgm:t>
        <a:bodyPr/>
        <a:lstStyle/>
        <a:p>
          <a:endParaRPr lang="en-US"/>
        </a:p>
      </dgm:t>
    </dgm:pt>
    <dgm:pt modelId="{B405C616-2352-4AF0-9340-9005B4284BB7}" type="sibTrans" cxnId="{D150DBE5-2744-46B5-A325-0F6EA38F4920}">
      <dgm:prSet/>
      <dgm:spPr/>
      <dgm:t>
        <a:bodyPr/>
        <a:lstStyle/>
        <a:p>
          <a:endParaRPr lang="en-US"/>
        </a:p>
      </dgm:t>
    </dgm:pt>
    <dgm:pt modelId="{236E6D1F-ABA0-4314-97A3-1AB8CD2B7892}" type="pres">
      <dgm:prSet presAssocID="{334B26D1-9C80-4AD2-82C2-F41844ECEDAC}" presName="vert0" presStyleCnt="0">
        <dgm:presLayoutVars>
          <dgm:dir/>
          <dgm:animOne val="branch"/>
          <dgm:animLvl val="lvl"/>
        </dgm:presLayoutVars>
      </dgm:prSet>
      <dgm:spPr/>
    </dgm:pt>
    <dgm:pt modelId="{AC47ED3B-247C-41B3-A54A-70131D80D2DE}" type="pres">
      <dgm:prSet presAssocID="{2EAD4979-4DC3-4E50-972A-D4CB8722B631}" presName="thickLine" presStyleLbl="alignNode1" presStyleIdx="0" presStyleCnt="5"/>
      <dgm:spPr/>
    </dgm:pt>
    <dgm:pt modelId="{4302FFCB-5F63-4B9D-A329-F5A067C81073}" type="pres">
      <dgm:prSet presAssocID="{2EAD4979-4DC3-4E50-972A-D4CB8722B631}" presName="horz1" presStyleCnt="0"/>
      <dgm:spPr/>
    </dgm:pt>
    <dgm:pt modelId="{1554388D-5DF5-429D-B322-D90230508551}" type="pres">
      <dgm:prSet presAssocID="{2EAD4979-4DC3-4E50-972A-D4CB8722B631}" presName="tx1" presStyleLbl="revTx" presStyleIdx="0" presStyleCnt="5"/>
      <dgm:spPr/>
    </dgm:pt>
    <dgm:pt modelId="{DB994551-F03B-4FC7-A029-5E6D125DF0BF}" type="pres">
      <dgm:prSet presAssocID="{2EAD4979-4DC3-4E50-972A-D4CB8722B631}" presName="vert1" presStyleCnt="0"/>
      <dgm:spPr/>
    </dgm:pt>
    <dgm:pt modelId="{4C017B1D-01A3-43C0-B0B7-7F40E64EB0D2}" type="pres">
      <dgm:prSet presAssocID="{83E3C0B8-BC9F-4164-A2A4-24C85C981D5C}" presName="thickLine" presStyleLbl="alignNode1" presStyleIdx="1" presStyleCnt="5"/>
      <dgm:spPr/>
    </dgm:pt>
    <dgm:pt modelId="{80B5F1B5-00FD-48D7-835A-6A429B7F68B7}" type="pres">
      <dgm:prSet presAssocID="{83E3C0B8-BC9F-4164-A2A4-24C85C981D5C}" presName="horz1" presStyleCnt="0"/>
      <dgm:spPr/>
    </dgm:pt>
    <dgm:pt modelId="{1A05BE18-E9C7-4450-8072-CFA0F40EA361}" type="pres">
      <dgm:prSet presAssocID="{83E3C0B8-BC9F-4164-A2A4-24C85C981D5C}" presName="tx1" presStyleLbl="revTx" presStyleIdx="1" presStyleCnt="5"/>
      <dgm:spPr/>
    </dgm:pt>
    <dgm:pt modelId="{028B64F3-A0DE-48C2-AD0D-DE288C41E0E6}" type="pres">
      <dgm:prSet presAssocID="{83E3C0B8-BC9F-4164-A2A4-24C85C981D5C}" presName="vert1" presStyleCnt="0"/>
      <dgm:spPr/>
    </dgm:pt>
    <dgm:pt modelId="{7699CCC0-02C2-45AB-954C-44E001FE88BD}" type="pres">
      <dgm:prSet presAssocID="{2863D91B-A584-45F1-B08C-36583F0E1600}" presName="thickLine" presStyleLbl="alignNode1" presStyleIdx="2" presStyleCnt="5"/>
      <dgm:spPr/>
    </dgm:pt>
    <dgm:pt modelId="{6A904DD6-204B-423A-8113-3D3A9C03447B}" type="pres">
      <dgm:prSet presAssocID="{2863D91B-A584-45F1-B08C-36583F0E1600}" presName="horz1" presStyleCnt="0"/>
      <dgm:spPr/>
    </dgm:pt>
    <dgm:pt modelId="{39606CD8-CDC4-4007-ACFF-526D443235B3}" type="pres">
      <dgm:prSet presAssocID="{2863D91B-A584-45F1-B08C-36583F0E1600}" presName="tx1" presStyleLbl="revTx" presStyleIdx="2" presStyleCnt="5"/>
      <dgm:spPr/>
    </dgm:pt>
    <dgm:pt modelId="{825F4E2A-AAC3-4B5A-8A63-17C5A960F6EE}" type="pres">
      <dgm:prSet presAssocID="{2863D91B-A584-45F1-B08C-36583F0E1600}" presName="vert1" presStyleCnt="0"/>
      <dgm:spPr/>
    </dgm:pt>
    <dgm:pt modelId="{B605E048-CD1E-4359-9B50-63F8EDCA0783}" type="pres">
      <dgm:prSet presAssocID="{67F7CCBF-647F-4F99-AEA5-BB659B47132B}" presName="thickLine" presStyleLbl="alignNode1" presStyleIdx="3" presStyleCnt="5"/>
      <dgm:spPr/>
    </dgm:pt>
    <dgm:pt modelId="{9D405236-4A21-490E-88DC-54FBCBE430C8}" type="pres">
      <dgm:prSet presAssocID="{67F7CCBF-647F-4F99-AEA5-BB659B47132B}" presName="horz1" presStyleCnt="0"/>
      <dgm:spPr/>
    </dgm:pt>
    <dgm:pt modelId="{FAB60A1C-EEF9-408D-828F-619489D0B487}" type="pres">
      <dgm:prSet presAssocID="{67F7CCBF-647F-4F99-AEA5-BB659B47132B}" presName="tx1" presStyleLbl="revTx" presStyleIdx="3" presStyleCnt="5"/>
      <dgm:spPr/>
    </dgm:pt>
    <dgm:pt modelId="{248DE0E4-0C88-4022-8980-4BABDDFF3AA5}" type="pres">
      <dgm:prSet presAssocID="{67F7CCBF-647F-4F99-AEA5-BB659B47132B}" presName="vert1" presStyleCnt="0"/>
      <dgm:spPr/>
    </dgm:pt>
    <dgm:pt modelId="{7A44866E-F6CA-4AA1-9AE6-683CDF423C47}" type="pres">
      <dgm:prSet presAssocID="{0BE16923-8D8A-40F2-A8C8-F86C535F57B7}" presName="thickLine" presStyleLbl="alignNode1" presStyleIdx="4" presStyleCnt="5"/>
      <dgm:spPr/>
    </dgm:pt>
    <dgm:pt modelId="{8AED733C-CA17-4DE1-A83E-CAB3686FE468}" type="pres">
      <dgm:prSet presAssocID="{0BE16923-8D8A-40F2-A8C8-F86C535F57B7}" presName="horz1" presStyleCnt="0"/>
      <dgm:spPr/>
    </dgm:pt>
    <dgm:pt modelId="{F16AF52F-DE18-4FD4-A41C-A5E5E41A1C42}" type="pres">
      <dgm:prSet presAssocID="{0BE16923-8D8A-40F2-A8C8-F86C535F57B7}" presName="tx1" presStyleLbl="revTx" presStyleIdx="4" presStyleCnt="5"/>
      <dgm:spPr/>
    </dgm:pt>
    <dgm:pt modelId="{89CA1E60-0427-4C80-A3B1-490112FF452C}" type="pres">
      <dgm:prSet presAssocID="{0BE16923-8D8A-40F2-A8C8-F86C535F57B7}" presName="vert1" presStyleCnt="0"/>
      <dgm:spPr/>
    </dgm:pt>
  </dgm:ptLst>
  <dgm:cxnLst>
    <dgm:cxn modelId="{A3AF720E-E141-4367-821F-38975498FFAA}" srcId="{334B26D1-9C80-4AD2-82C2-F41844ECEDAC}" destId="{2EAD4979-4DC3-4E50-972A-D4CB8722B631}" srcOrd="0" destOrd="0" parTransId="{52B9BB9E-1B06-4A3E-8693-503F7300E27D}" sibTransId="{8BD1D816-E7F9-4F7E-9996-0EFB5538D386}"/>
    <dgm:cxn modelId="{0A749D0E-E842-49EB-9080-C0C2ED33123E}" type="presOf" srcId="{334B26D1-9C80-4AD2-82C2-F41844ECEDAC}" destId="{236E6D1F-ABA0-4314-97A3-1AB8CD2B7892}" srcOrd="0" destOrd="0" presId="urn:microsoft.com/office/officeart/2008/layout/LinedList"/>
    <dgm:cxn modelId="{7E01C32A-1D8A-40DF-9621-6E0600750958}" type="presOf" srcId="{83E3C0B8-BC9F-4164-A2A4-24C85C981D5C}" destId="{1A05BE18-E9C7-4450-8072-CFA0F40EA361}" srcOrd="0" destOrd="0" presId="urn:microsoft.com/office/officeart/2008/layout/LinedList"/>
    <dgm:cxn modelId="{9157B935-AF79-4C1E-9F1E-E98DEA8B9B73}" type="presOf" srcId="{2EAD4979-4DC3-4E50-972A-D4CB8722B631}" destId="{1554388D-5DF5-429D-B322-D90230508551}" srcOrd="0" destOrd="0" presId="urn:microsoft.com/office/officeart/2008/layout/LinedList"/>
    <dgm:cxn modelId="{9A0BA487-2152-4643-A2FD-BAEA9A079FA6}" srcId="{334B26D1-9C80-4AD2-82C2-F41844ECEDAC}" destId="{67F7CCBF-647F-4F99-AEA5-BB659B47132B}" srcOrd="3" destOrd="0" parTransId="{DB84F02E-E4F7-498B-96D9-1FE2BE078851}" sibTransId="{3A4570A8-CB3C-4A76-8F13-50415CDAF052}"/>
    <dgm:cxn modelId="{9DFE868D-0006-4EEC-A0C9-31947042F329}" srcId="{334B26D1-9C80-4AD2-82C2-F41844ECEDAC}" destId="{83E3C0B8-BC9F-4164-A2A4-24C85C981D5C}" srcOrd="1" destOrd="0" parTransId="{DFAD13CA-06AA-494A-9D05-445D911052E6}" sibTransId="{5BFE0913-1057-44B6-815F-1FE0EC11C3A7}"/>
    <dgm:cxn modelId="{AE18CD9C-80ED-47FE-A697-CCABD2C25C74}" srcId="{334B26D1-9C80-4AD2-82C2-F41844ECEDAC}" destId="{2863D91B-A584-45F1-B08C-36583F0E1600}" srcOrd="2" destOrd="0" parTransId="{7BE49703-8AF8-48A5-AD97-07A89C2A1656}" sibTransId="{14757A93-94A9-4EE6-9FFC-29CB1F88E627}"/>
    <dgm:cxn modelId="{BD27ACCD-4399-4AF9-BEE9-DAC9F01C6CFA}" type="presOf" srcId="{0BE16923-8D8A-40F2-A8C8-F86C535F57B7}" destId="{F16AF52F-DE18-4FD4-A41C-A5E5E41A1C42}" srcOrd="0" destOrd="0" presId="urn:microsoft.com/office/officeart/2008/layout/LinedList"/>
    <dgm:cxn modelId="{33D46DD5-CB70-48BF-B98A-0C75F2FAD4B6}" type="presOf" srcId="{2863D91B-A584-45F1-B08C-36583F0E1600}" destId="{39606CD8-CDC4-4007-ACFF-526D443235B3}" srcOrd="0" destOrd="0" presId="urn:microsoft.com/office/officeart/2008/layout/LinedList"/>
    <dgm:cxn modelId="{D150DBE5-2744-46B5-A325-0F6EA38F4920}" srcId="{334B26D1-9C80-4AD2-82C2-F41844ECEDAC}" destId="{0BE16923-8D8A-40F2-A8C8-F86C535F57B7}" srcOrd="4" destOrd="0" parTransId="{3950BCC0-0010-401F-86CE-D628A90D84E8}" sibTransId="{B405C616-2352-4AF0-9340-9005B4284BB7}"/>
    <dgm:cxn modelId="{EBB479F2-0B20-4213-8F61-3FF43CE6FC09}" type="presOf" srcId="{67F7CCBF-647F-4F99-AEA5-BB659B47132B}" destId="{FAB60A1C-EEF9-408D-828F-619489D0B487}" srcOrd="0" destOrd="0" presId="urn:microsoft.com/office/officeart/2008/layout/LinedList"/>
    <dgm:cxn modelId="{35B78993-38ED-46BF-9E4F-526C82C9903C}" type="presParOf" srcId="{236E6D1F-ABA0-4314-97A3-1AB8CD2B7892}" destId="{AC47ED3B-247C-41B3-A54A-70131D80D2DE}" srcOrd="0" destOrd="0" presId="urn:microsoft.com/office/officeart/2008/layout/LinedList"/>
    <dgm:cxn modelId="{AD30130B-DE29-43BD-87BA-2AABD97A9A95}" type="presParOf" srcId="{236E6D1F-ABA0-4314-97A3-1AB8CD2B7892}" destId="{4302FFCB-5F63-4B9D-A329-F5A067C81073}" srcOrd="1" destOrd="0" presId="urn:microsoft.com/office/officeart/2008/layout/LinedList"/>
    <dgm:cxn modelId="{834BE41C-25B6-4E08-9657-0BA8313DAC33}" type="presParOf" srcId="{4302FFCB-5F63-4B9D-A329-F5A067C81073}" destId="{1554388D-5DF5-429D-B322-D90230508551}" srcOrd="0" destOrd="0" presId="urn:microsoft.com/office/officeart/2008/layout/LinedList"/>
    <dgm:cxn modelId="{8C57F228-AE0D-42C2-A309-8D1BFBE11685}" type="presParOf" srcId="{4302FFCB-5F63-4B9D-A329-F5A067C81073}" destId="{DB994551-F03B-4FC7-A029-5E6D125DF0BF}" srcOrd="1" destOrd="0" presId="urn:microsoft.com/office/officeart/2008/layout/LinedList"/>
    <dgm:cxn modelId="{C79AB61A-0FB5-4648-A6ED-7AE4C9C3A81F}" type="presParOf" srcId="{236E6D1F-ABA0-4314-97A3-1AB8CD2B7892}" destId="{4C017B1D-01A3-43C0-B0B7-7F40E64EB0D2}" srcOrd="2" destOrd="0" presId="urn:microsoft.com/office/officeart/2008/layout/LinedList"/>
    <dgm:cxn modelId="{B8A21F8D-F0F0-443B-A639-EFBE9C597EEE}" type="presParOf" srcId="{236E6D1F-ABA0-4314-97A3-1AB8CD2B7892}" destId="{80B5F1B5-00FD-48D7-835A-6A429B7F68B7}" srcOrd="3" destOrd="0" presId="urn:microsoft.com/office/officeart/2008/layout/LinedList"/>
    <dgm:cxn modelId="{8312B96D-8C7D-4D54-81F7-479A70D56615}" type="presParOf" srcId="{80B5F1B5-00FD-48D7-835A-6A429B7F68B7}" destId="{1A05BE18-E9C7-4450-8072-CFA0F40EA361}" srcOrd="0" destOrd="0" presId="urn:microsoft.com/office/officeart/2008/layout/LinedList"/>
    <dgm:cxn modelId="{AE9DE428-EA6C-4F69-90F9-F8C17CAAA81F}" type="presParOf" srcId="{80B5F1B5-00FD-48D7-835A-6A429B7F68B7}" destId="{028B64F3-A0DE-48C2-AD0D-DE288C41E0E6}" srcOrd="1" destOrd="0" presId="urn:microsoft.com/office/officeart/2008/layout/LinedList"/>
    <dgm:cxn modelId="{6230289A-78BD-4F86-9DE6-9C498E011831}" type="presParOf" srcId="{236E6D1F-ABA0-4314-97A3-1AB8CD2B7892}" destId="{7699CCC0-02C2-45AB-954C-44E001FE88BD}" srcOrd="4" destOrd="0" presId="urn:microsoft.com/office/officeart/2008/layout/LinedList"/>
    <dgm:cxn modelId="{0B20BE5D-BF17-4445-B5EE-D88B35E9572F}" type="presParOf" srcId="{236E6D1F-ABA0-4314-97A3-1AB8CD2B7892}" destId="{6A904DD6-204B-423A-8113-3D3A9C03447B}" srcOrd="5" destOrd="0" presId="urn:microsoft.com/office/officeart/2008/layout/LinedList"/>
    <dgm:cxn modelId="{C07FA557-4632-4757-A548-635455464A0A}" type="presParOf" srcId="{6A904DD6-204B-423A-8113-3D3A9C03447B}" destId="{39606CD8-CDC4-4007-ACFF-526D443235B3}" srcOrd="0" destOrd="0" presId="urn:microsoft.com/office/officeart/2008/layout/LinedList"/>
    <dgm:cxn modelId="{9DBCAD2C-7668-431E-86B4-913A6345AD6A}" type="presParOf" srcId="{6A904DD6-204B-423A-8113-3D3A9C03447B}" destId="{825F4E2A-AAC3-4B5A-8A63-17C5A960F6EE}" srcOrd="1" destOrd="0" presId="urn:microsoft.com/office/officeart/2008/layout/LinedList"/>
    <dgm:cxn modelId="{9459BCB3-1C47-4B27-8425-2D7413EC6B28}" type="presParOf" srcId="{236E6D1F-ABA0-4314-97A3-1AB8CD2B7892}" destId="{B605E048-CD1E-4359-9B50-63F8EDCA0783}" srcOrd="6" destOrd="0" presId="urn:microsoft.com/office/officeart/2008/layout/LinedList"/>
    <dgm:cxn modelId="{2DEA4CA3-21B3-4FF9-8B56-9F48664DDBCA}" type="presParOf" srcId="{236E6D1F-ABA0-4314-97A3-1AB8CD2B7892}" destId="{9D405236-4A21-490E-88DC-54FBCBE430C8}" srcOrd="7" destOrd="0" presId="urn:microsoft.com/office/officeart/2008/layout/LinedList"/>
    <dgm:cxn modelId="{3CA29020-39AE-46D4-9E0D-72260E8E8999}" type="presParOf" srcId="{9D405236-4A21-490E-88DC-54FBCBE430C8}" destId="{FAB60A1C-EEF9-408D-828F-619489D0B487}" srcOrd="0" destOrd="0" presId="urn:microsoft.com/office/officeart/2008/layout/LinedList"/>
    <dgm:cxn modelId="{E622B64A-E291-4FE7-B20E-0EC49DED7304}" type="presParOf" srcId="{9D405236-4A21-490E-88DC-54FBCBE430C8}" destId="{248DE0E4-0C88-4022-8980-4BABDDFF3AA5}" srcOrd="1" destOrd="0" presId="urn:microsoft.com/office/officeart/2008/layout/LinedList"/>
    <dgm:cxn modelId="{2ADCBB76-6149-4FC1-A04C-F56EC26766C8}" type="presParOf" srcId="{236E6D1F-ABA0-4314-97A3-1AB8CD2B7892}" destId="{7A44866E-F6CA-4AA1-9AE6-683CDF423C47}" srcOrd="8" destOrd="0" presId="urn:microsoft.com/office/officeart/2008/layout/LinedList"/>
    <dgm:cxn modelId="{E224DD9E-6B35-4799-BF16-508861E6C49A}" type="presParOf" srcId="{236E6D1F-ABA0-4314-97A3-1AB8CD2B7892}" destId="{8AED733C-CA17-4DE1-A83E-CAB3686FE468}" srcOrd="9" destOrd="0" presId="urn:microsoft.com/office/officeart/2008/layout/LinedList"/>
    <dgm:cxn modelId="{C210035B-73F8-46EB-844F-06658E33078D}" type="presParOf" srcId="{8AED733C-CA17-4DE1-A83E-CAB3686FE468}" destId="{F16AF52F-DE18-4FD4-A41C-A5E5E41A1C42}" srcOrd="0" destOrd="0" presId="urn:microsoft.com/office/officeart/2008/layout/LinedList"/>
    <dgm:cxn modelId="{06083A49-730B-41D9-8F37-4795B499A8D6}" type="presParOf" srcId="{8AED733C-CA17-4DE1-A83E-CAB3686FE468}" destId="{89CA1E60-0427-4C80-A3B1-490112FF452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0CFCF01-0CDE-48C3-A4B9-7A1DA38BF4A7}"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BC61D54A-A068-4D7E-87BB-0EEEFCF7C51F}">
      <dgm:prSet/>
      <dgm:spPr/>
      <dgm:t>
        <a:bodyPr/>
        <a:lstStyle/>
        <a:p>
          <a:r>
            <a:rPr lang="en-US"/>
            <a:t>ML enhances the accuracy of the IDS [2] </a:t>
          </a:r>
        </a:p>
      </dgm:t>
    </dgm:pt>
    <dgm:pt modelId="{77B2AC02-6516-4DE2-BE71-55251572EF08}" type="parTrans" cxnId="{E693C8BD-9189-43D1-A6DD-15001FCF2BCB}">
      <dgm:prSet/>
      <dgm:spPr/>
      <dgm:t>
        <a:bodyPr/>
        <a:lstStyle/>
        <a:p>
          <a:endParaRPr lang="en-US"/>
        </a:p>
      </dgm:t>
    </dgm:pt>
    <dgm:pt modelId="{EE512617-A6C9-4910-9D00-291C2884ACD0}" type="sibTrans" cxnId="{E693C8BD-9189-43D1-A6DD-15001FCF2BCB}">
      <dgm:prSet/>
      <dgm:spPr/>
      <dgm:t>
        <a:bodyPr/>
        <a:lstStyle/>
        <a:p>
          <a:endParaRPr lang="en-US"/>
        </a:p>
      </dgm:t>
    </dgm:pt>
    <dgm:pt modelId="{BC5A980E-6107-457A-833D-BE41BF9725C3}">
      <dgm:prSet/>
      <dgm:spPr/>
      <dgm:t>
        <a:bodyPr/>
        <a:lstStyle/>
        <a:p>
          <a:r>
            <a:rPr lang="en-US"/>
            <a:t>Random Forest is more effective than others [9] </a:t>
          </a:r>
        </a:p>
      </dgm:t>
    </dgm:pt>
    <dgm:pt modelId="{8DBCADB0-F8AE-4075-8D36-563A66D86E2D}" type="parTrans" cxnId="{2701C812-03EA-42D7-A11E-BE6FE6C7EF9D}">
      <dgm:prSet/>
      <dgm:spPr/>
      <dgm:t>
        <a:bodyPr/>
        <a:lstStyle/>
        <a:p>
          <a:endParaRPr lang="en-US"/>
        </a:p>
      </dgm:t>
    </dgm:pt>
    <dgm:pt modelId="{69EDCF31-FC47-404E-B5FD-4585D02783B4}" type="sibTrans" cxnId="{2701C812-03EA-42D7-A11E-BE6FE6C7EF9D}">
      <dgm:prSet/>
      <dgm:spPr/>
      <dgm:t>
        <a:bodyPr/>
        <a:lstStyle/>
        <a:p>
          <a:endParaRPr lang="en-US"/>
        </a:p>
      </dgm:t>
    </dgm:pt>
    <dgm:pt modelId="{5B297121-F4F1-4271-8894-D4ABB224C37B}">
      <dgm:prSet/>
      <dgm:spPr/>
      <dgm:t>
        <a:bodyPr/>
        <a:lstStyle/>
        <a:p>
          <a:r>
            <a:rPr lang="en-US"/>
            <a:t>Powerful with unbalanced data [13]</a:t>
          </a:r>
        </a:p>
      </dgm:t>
    </dgm:pt>
    <dgm:pt modelId="{2A33F24C-0C5F-4461-BED7-04F4D0F5C787}" type="parTrans" cxnId="{A88C7A38-BF1E-437A-9575-EE9CDA9AFF50}">
      <dgm:prSet/>
      <dgm:spPr/>
      <dgm:t>
        <a:bodyPr/>
        <a:lstStyle/>
        <a:p>
          <a:endParaRPr lang="en-US"/>
        </a:p>
      </dgm:t>
    </dgm:pt>
    <dgm:pt modelId="{54CBFEAA-99F0-4042-A1FA-65F3EF4E382E}" type="sibTrans" cxnId="{A88C7A38-BF1E-437A-9575-EE9CDA9AFF50}">
      <dgm:prSet/>
      <dgm:spPr/>
      <dgm:t>
        <a:bodyPr/>
        <a:lstStyle/>
        <a:p>
          <a:endParaRPr lang="en-US"/>
        </a:p>
      </dgm:t>
    </dgm:pt>
    <dgm:pt modelId="{B07DCEA8-96D8-4D90-9EFF-48BDEB0B82BC}">
      <dgm:prSet/>
      <dgm:spPr/>
      <dgm:t>
        <a:bodyPr/>
        <a:lstStyle/>
        <a:p>
          <a:r>
            <a:rPr lang="en-US"/>
            <a:t>Recognizes more than 20 types of attacks [10]</a:t>
          </a:r>
        </a:p>
      </dgm:t>
    </dgm:pt>
    <dgm:pt modelId="{AA45EBC9-6CA6-4539-8CA9-085961C3C6E2}" type="parTrans" cxnId="{B55F0B78-50AE-44C3-8B06-99FCDC7E8975}">
      <dgm:prSet/>
      <dgm:spPr/>
      <dgm:t>
        <a:bodyPr/>
        <a:lstStyle/>
        <a:p>
          <a:endParaRPr lang="en-US"/>
        </a:p>
      </dgm:t>
    </dgm:pt>
    <dgm:pt modelId="{EC6FE3E3-C0BC-4395-8B8B-4AF33720A42A}" type="sibTrans" cxnId="{B55F0B78-50AE-44C3-8B06-99FCDC7E8975}">
      <dgm:prSet/>
      <dgm:spPr/>
      <dgm:t>
        <a:bodyPr/>
        <a:lstStyle/>
        <a:p>
          <a:endParaRPr lang="en-US"/>
        </a:p>
      </dgm:t>
    </dgm:pt>
    <dgm:pt modelId="{8219F62C-815B-4E4C-A88F-678724AECB40}">
      <dgm:prSet/>
      <dgm:spPr/>
      <dgm:t>
        <a:bodyPr/>
        <a:lstStyle/>
        <a:p>
          <a:r>
            <a:rPr lang="en-US"/>
            <a:t>Minimal usage of zero-day detection [1]</a:t>
          </a:r>
        </a:p>
      </dgm:t>
    </dgm:pt>
    <dgm:pt modelId="{C0788AB5-ABDF-4648-BF43-66105775A966}" type="parTrans" cxnId="{CA546A37-A051-482D-9402-FD4B57F2D9B4}">
      <dgm:prSet/>
      <dgm:spPr/>
      <dgm:t>
        <a:bodyPr/>
        <a:lstStyle/>
        <a:p>
          <a:endParaRPr lang="en-US"/>
        </a:p>
      </dgm:t>
    </dgm:pt>
    <dgm:pt modelId="{665D2237-1F00-4E15-BFEA-26563B86389E}" type="sibTrans" cxnId="{CA546A37-A051-482D-9402-FD4B57F2D9B4}">
      <dgm:prSet/>
      <dgm:spPr/>
      <dgm:t>
        <a:bodyPr/>
        <a:lstStyle/>
        <a:p>
          <a:endParaRPr lang="en-US"/>
        </a:p>
      </dgm:t>
    </dgm:pt>
    <dgm:pt modelId="{FF63D726-C778-40D8-B2D4-178D2A0014CE}">
      <dgm:prSet/>
      <dgm:spPr/>
      <dgm:t>
        <a:bodyPr/>
        <a:lstStyle/>
        <a:p>
          <a:r>
            <a:rPr lang="en-US"/>
            <a:t>Not many hybrid solutions [14]</a:t>
          </a:r>
        </a:p>
      </dgm:t>
    </dgm:pt>
    <dgm:pt modelId="{8FCD71D5-E01D-4D97-A593-56A970A271D5}" type="parTrans" cxnId="{E6063481-F46F-42ED-BBD2-4F96AD4FC427}">
      <dgm:prSet/>
      <dgm:spPr/>
      <dgm:t>
        <a:bodyPr/>
        <a:lstStyle/>
        <a:p>
          <a:endParaRPr lang="en-US"/>
        </a:p>
      </dgm:t>
    </dgm:pt>
    <dgm:pt modelId="{61476669-2F39-4EA2-8039-9127AC55C63A}" type="sibTrans" cxnId="{E6063481-F46F-42ED-BBD2-4F96AD4FC427}">
      <dgm:prSet/>
      <dgm:spPr/>
      <dgm:t>
        <a:bodyPr/>
        <a:lstStyle/>
        <a:p>
          <a:endParaRPr lang="en-US"/>
        </a:p>
      </dgm:t>
    </dgm:pt>
    <dgm:pt modelId="{3FBADD8D-7B0F-48E0-B477-078EF20BFEED}">
      <dgm:prSet/>
      <dgm:spPr/>
      <dgm:t>
        <a:bodyPr/>
        <a:lstStyle/>
        <a:p>
          <a:r>
            <a:rPr lang="en-US"/>
            <a:t>Poor generalisation observed [8]</a:t>
          </a:r>
        </a:p>
      </dgm:t>
    </dgm:pt>
    <dgm:pt modelId="{CAF6BDE8-74CE-413A-A77B-9010DFBADA98}" type="parTrans" cxnId="{E85FDA37-203A-4334-8CA0-37A4C23DE971}">
      <dgm:prSet/>
      <dgm:spPr/>
      <dgm:t>
        <a:bodyPr/>
        <a:lstStyle/>
        <a:p>
          <a:endParaRPr lang="en-US"/>
        </a:p>
      </dgm:t>
    </dgm:pt>
    <dgm:pt modelId="{37560C73-5848-4DF8-ABDC-00C23D3450A0}" type="sibTrans" cxnId="{E85FDA37-203A-4334-8CA0-37A4C23DE971}">
      <dgm:prSet/>
      <dgm:spPr/>
      <dgm:t>
        <a:bodyPr/>
        <a:lstStyle/>
        <a:p>
          <a:endParaRPr lang="en-US"/>
        </a:p>
      </dgm:t>
    </dgm:pt>
    <dgm:pt modelId="{496E976D-F222-42B4-BA38-AAD0F3BF78E4}" type="pres">
      <dgm:prSet presAssocID="{90CFCF01-0CDE-48C3-A4B9-7A1DA38BF4A7}" presName="vert0" presStyleCnt="0">
        <dgm:presLayoutVars>
          <dgm:dir/>
          <dgm:animOne val="branch"/>
          <dgm:animLvl val="lvl"/>
        </dgm:presLayoutVars>
      </dgm:prSet>
      <dgm:spPr/>
    </dgm:pt>
    <dgm:pt modelId="{7E8C64A3-826C-4281-8CA7-2A89241E77AD}" type="pres">
      <dgm:prSet presAssocID="{BC61D54A-A068-4D7E-87BB-0EEEFCF7C51F}" presName="thickLine" presStyleLbl="alignNode1" presStyleIdx="0" presStyleCnt="7"/>
      <dgm:spPr/>
    </dgm:pt>
    <dgm:pt modelId="{EE87D7EE-F9EB-469A-8E0E-AECE2C9D7C3F}" type="pres">
      <dgm:prSet presAssocID="{BC61D54A-A068-4D7E-87BB-0EEEFCF7C51F}" presName="horz1" presStyleCnt="0"/>
      <dgm:spPr/>
    </dgm:pt>
    <dgm:pt modelId="{FE2A0569-59D6-486C-B5DD-BA630628A59E}" type="pres">
      <dgm:prSet presAssocID="{BC61D54A-A068-4D7E-87BB-0EEEFCF7C51F}" presName="tx1" presStyleLbl="revTx" presStyleIdx="0" presStyleCnt="7"/>
      <dgm:spPr/>
    </dgm:pt>
    <dgm:pt modelId="{8AB452FE-31F4-4FBA-9A56-10261EDA3A12}" type="pres">
      <dgm:prSet presAssocID="{BC61D54A-A068-4D7E-87BB-0EEEFCF7C51F}" presName="vert1" presStyleCnt="0"/>
      <dgm:spPr/>
    </dgm:pt>
    <dgm:pt modelId="{E238B61E-2ADC-4FEE-B51C-4CF248DBB0E2}" type="pres">
      <dgm:prSet presAssocID="{BC5A980E-6107-457A-833D-BE41BF9725C3}" presName="thickLine" presStyleLbl="alignNode1" presStyleIdx="1" presStyleCnt="7"/>
      <dgm:spPr/>
    </dgm:pt>
    <dgm:pt modelId="{0DB6125A-CA3D-4E6D-921E-EDF6AD4D8B26}" type="pres">
      <dgm:prSet presAssocID="{BC5A980E-6107-457A-833D-BE41BF9725C3}" presName="horz1" presStyleCnt="0"/>
      <dgm:spPr/>
    </dgm:pt>
    <dgm:pt modelId="{B25D950E-3FA5-4FAC-896A-4DD58DE4EF36}" type="pres">
      <dgm:prSet presAssocID="{BC5A980E-6107-457A-833D-BE41BF9725C3}" presName="tx1" presStyleLbl="revTx" presStyleIdx="1" presStyleCnt="7"/>
      <dgm:spPr/>
    </dgm:pt>
    <dgm:pt modelId="{848BCF77-B8A3-4A91-9017-7404E7920FFE}" type="pres">
      <dgm:prSet presAssocID="{BC5A980E-6107-457A-833D-BE41BF9725C3}" presName="vert1" presStyleCnt="0"/>
      <dgm:spPr/>
    </dgm:pt>
    <dgm:pt modelId="{2ED9AB70-66CC-410E-A8CE-623A88706B9A}" type="pres">
      <dgm:prSet presAssocID="{5B297121-F4F1-4271-8894-D4ABB224C37B}" presName="thickLine" presStyleLbl="alignNode1" presStyleIdx="2" presStyleCnt="7"/>
      <dgm:spPr/>
    </dgm:pt>
    <dgm:pt modelId="{650EBABD-EECA-41B8-84EC-79D0E92CA546}" type="pres">
      <dgm:prSet presAssocID="{5B297121-F4F1-4271-8894-D4ABB224C37B}" presName="horz1" presStyleCnt="0"/>
      <dgm:spPr/>
    </dgm:pt>
    <dgm:pt modelId="{F3AF8893-F676-454E-BAED-24F97F337F03}" type="pres">
      <dgm:prSet presAssocID="{5B297121-F4F1-4271-8894-D4ABB224C37B}" presName="tx1" presStyleLbl="revTx" presStyleIdx="2" presStyleCnt="7"/>
      <dgm:spPr/>
    </dgm:pt>
    <dgm:pt modelId="{AA5F50E4-4FCD-49C3-93EE-6AD8F93EBAB0}" type="pres">
      <dgm:prSet presAssocID="{5B297121-F4F1-4271-8894-D4ABB224C37B}" presName="vert1" presStyleCnt="0"/>
      <dgm:spPr/>
    </dgm:pt>
    <dgm:pt modelId="{90EC46AB-6056-4134-A255-BDB7A9A543DF}" type="pres">
      <dgm:prSet presAssocID="{B07DCEA8-96D8-4D90-9EFF-48BDEB0B82BC}" presName="thickLine" presStyleLbl="alignNode1" presStyleIdx="3" presStyleCnt="7"/>
      <dgm:spPr/>
    </dgm:pt>
    <dgm:pt modelId="{17F3E5F4-7EEE-42BD-9442-D7B015ABC8A3}" type="pres">
      <dgm:prSet presAssocID="{B07DCEA8-96D8-4D90-9EFF-48BDEB0B82BC}" presName="horz1" presStyleCnt="0"/>
      <dgm:spPr/>
    </dgm:pt>
    <dgm:pt modelId="{3705970F-CD34-4D72-BA62-EA4D45E17F27}" type="pres">
      <dgm:prSet presAssocID="{B07DCEA8-96D8-4D90-9EFF-48BDEB0B82BC}" presName="tx1" presStyleLbl="revTx" presStyleIdx="3" presStyleCnt="7"/>
      <dgm:spPr/>
    </dgm:pt>
    <dgm:pt modelId="{AB4A74E5-11E5-40EA-8E9E-92BC2E5CFEAF}" type="pres">
      <dgm:prSet presAssocID="{B07DCEA8-96D8-4D90-9EFF-48BDEB0B82BC}" presName="vert1" presStyleCnt="0"/>
      <dgm:spPr/>
    </dgm:pt>
    <dgm:pt modelId="{6C97DBE9-7CEA-452B-BBE3-0F4BB19F917D}" type="pres">
      <dgm:prSet presAssocID="{8219F62C-815B-4E4C-A88F-678724AECB40}" presName="thickLine" presStyleLbl="alignNode1" presStyleIdx="4" presStyleCnt="7"/>
      <dgm:spPr/>
    </dgm:pt>
    <dgm:pt modelId="{3714F0E1-100A-4F95-BFC1-CBD290F56D56}" type="pres">
      <dgm:prSet presAssocID="{8219F62C-815B-4E4C-A88F-678724AECB40}" presName="horz1" presStyleCnt="0"/>
      <dgm:spPr/>
    </dgm:pt>
    <dgm:pt modelId="{FBCB7839-FC05-4B16-8BA4-DBC8432B8263}" type="pres">
      <dgm:prSet presAssocID="{8219F62C-815B-4E4C-A88F-678724AECB40}" presName="tx1" presStyleLbl="revTx" presStyleIdx="4" presStyleCnt="7"/>
      <dgm:spPr/>
    </dgm:pt>
    <dgm:pt modelId="{9FC65E2F-A70A-438C-98D7-408DFD8CF42D}" type="pres">
      <dgm:prSet presAssocID="{8219F62C-815B-4E4C-A88F-678724AECB40}" presName="vert1" presStyleCnt="0"/>
      <dgm:spPr/>
    </dgm:pt>
    <dgm:pt modelId="{27C65E10-A089-443D-828D-9DCEA041638C}" type="pres">
      <dgm:prSet presAssocID="{FF63D726-C778-40D8-B2D4-178D2A0014CE}" presName="thickLine" presStyleLbl="alignNode1" presStyleIdx="5" presStyleCnt="7"/>
      <dgm:spPr/>
    </dgm:pt>
    <dgm:pt modelId="{E0CBF412-25E1-4E37-ABD2-3F8C535F5DBF}" type="pres">
      <dgm:prSet presAssocID="{FF63D726-C778-40D8-B2D4-178D2A0014CE}" presName="horz1" presStyleCnt="0"/>
      <dgm:spPr/>
    </dgm:pt>
    <dgm:pt modelId="{B88E216A-575B-4461-B803-D1A82D57E7FF}" type="pres">
      <dgm:prSet presAssocID="{FF63D726-C778-40D8-B2D4-178D2A0014CE}" presName="tx1" presStyleLbl="revTx" presStyleIdx="5" presStyleCnt="7"/>
      <dgm:spPr/>
    </dgm:pt>
    <dgm:pt modelId="{704C78BA-1F5A-4806-9430-71E688EBB330}" type="pres">
      <dgm:prSet presAssocID="{FF63D726-C778-40D8-B2D4-178D2A0014CE}" presName="vert1" presStyleCnt="0"/>
      <dgm:spPr/>
    </dgm:pt>
    <dgm:pt modelId="{43F432AD-FA66-4946-A1D3-5A5FB70D06FA}" type="pres">
      <dgm:prSet presAssocID="{3FBADD8D-7B0F-48E0-B477-078EF20BFEED}" presName="thickLine" presStyleLbl="alignNode1" presStyleIdx="6" presStyleCnt="7"/>
      <dgm:spPr/>
    </dgm:pt>
    <dgm:pt modelId="{A0112F34-1A5B-4522-8619-466144E3ED8A}" type="pres">
      <dgm:prSet presAssocID="{3FBADD8D-7B0F-48E0-B477-078EF20BFEED}" presName="horz1" presStyleCnt="0"/>
      <dgm:spPr/>
    </dgm:pt>
    <dgm:pt modelId="{F80F3F1B-BEE3-4400-9A2B-DF28D1AFDC41}" type="pres">
      <dgm:prSet presAssocID="{3FBADD8D-7B0F-48E0-B477-078EF20BFEED}" presName="tx1" presStyleLbl="revTx" presStyleIdx="6" presStyleCnt="7"/>
      <dgm:spPr/>
    </dgm:pt>
    <dgm:pt modelId="{DB2DF910-ED7B-4984-9918-796B3D58037D}" type="pres">
      <dgm:prSet presAssocID="{3FBADD8D-7B0F-48E0-B477-078EF20BFEED}" presName="vert1" presStyleCnt="0"/>
      <dgm:spPr/>
    </dgm:pt>
  </dgm:ptLst>
  <dgm:cxnLst>
    <dgm:cxn modelId="{8C9F4903-EAD2-42CD-8F10-E6480F93A5A7}" type="presOf" srcId="{FF63D726-C778-40D8-B2D4-178D2A0014CE}" destId="{B88E216A-575B-4461-B803-D1A82D57E7FF}" srcOrd="0" destOrd="0" presId="urn:microsoft.com/office/officeart/2008/layout/LinedList"/>
    <dgm:cxn modelId="{2701C812-03EA-42D7-A11E-BE6FE6C7EF9D}" srcId="{90CFCF01-0CDE-48C3-A4B9-7A1DA38BF4A7}" destId="{BC5A980E-6107-457A-833D-BE41BF9725C3}" srcOrd="1" destOrd="0" parTransId="{8DBCADB0-F8AE-4075-8D36-563A66D86E2D}" sibTransId="{69EDCF31-FC47-404E-B5FD-4585D02783B4}"/>
    <dgm:cxn modelId="{CA546A37-A051-482D-9402-FD4B57F2D9B4}" srcId="{90CFCF01-0CDE-48C3-A4B9-7A1DA38BF4A7}" destId="{8219F62C-815B-4E4C-A88F-678724AECB40}" srcOrd="4" destOrd="0" parTransId="{C0788AB5-ABDF-4648-BF43-66105775A966}" sibTransId="{665D2237-1F00-4E15-BFEA-26563B86389E}"/>
    <dgm:cxn modelId="{E85FDA37-203A-4334-8CA0-37A4C23DE971}" srcId="{90CFCF01-0CDE-48C3-A4B9-7A1DA38BF4A7}" destId="{3FBADD8D-7B0F-48E0-B477-078EF20BFEED}" srcOrd="6" destOrd="0" parTransId="{CAF6BDE8-74CE-413A-A77B-9010DFBADA98}" sibTransId="{37560C73-5848-4DF8-ABDC-00C23D3450A0}"/>
    <dgm:cxn modelId="{A88C7A38-BF1E-437A-9575-EE9CDA9AFF50}" srcId="{90CFCF01-0CDE-48C3-A4B9-7A1DA38BF4A7}" destId="{5B297121-F4F1-4271-8894-D4ABB224C37B}" srcOrd="2" destOrd="0" parTransId="{2A33F24C-0C5F-4461-BED7-04F4D0F5C787}" sibTransId="{54CBFEAA-99F0-4042-A1FA-65F3EF4E382E}"/>
    <dgm:cxn modelId="{F9F80145-464A-4515-B4E5-AF60FD8C2571}" type="presOf" srcId="{3FBADD8D-7B0F-48E0-B477-078EF20BFEED}" destId="{F80F3F1B-BEE3-4400-9A2B-DF28D1AFDC41}" srcOrd="0" destOrd="0" presId="urn:microsoft.com/office/officeart/2008/layout/LinedList"/>
    <dgm:cxn modelId="{A50AB666-4879-40AF-B027-9542335BD0B5}" type="presOf" srcId="{5B297121-F4F1-4271-8894-D4ABB224C37B}" destId="{F3AF8893-F676-454E-BAED-24F97F337F03}" srcOrd="0" destOrd="0" presId="urn:microsoft.com/office/officeart/2008/layout/LinedList"/>
    <dgm:cxn modelId="{B55F0B78-50AE-44C3-8B06-99FCDC7E8975}" srcId="{90CFCF01-0CDE-48C3-A4B9-7A1DA38BF4A7}" destId="{B07DCEA8-96D8-4D90-9EFF-48BDEB0B82BC}" srcOrd="3" destOrd="0" parTransId="{AA45EBC9-6CA6-4539-8CA9-085961C3C6E2}" sibTransId="{EC6FE3E3-C0BC-4395-8B8B-4AF33720A42A}"/>
    <dgm:cxn modelId="{E6063481-F46F-42ED-BBD2-4F96AD4FC427}" srcId="{90CFCF01-0CDE-48C3-A4B9-7A1DA38BF4A7}" destId="{FF63D726-C778-40D8-B2D4-178D2A0014CE}" srcOrd="5" destOrd="0" parTransId="{8FCD71D5-E01D-4D97-A593-56A970A271D5}" sibTransId="{61476669-2F39-4EA2-8039-9127AC55C63A}"/>
    <dgm:cxn modelId="{660FC591-2319-4A5B-A556-4216BCECDA8E}" type="presOf" srcId="{BC5A980E-6107-457A-833D-BE41BF9725C3}" destId="{B25D950E-3FA5-4FAC-896A-4DD58DE4EF36}" srcOrd="0" destOrd="0" presId="urn:microsoft.com/office/officeart/2008/layout/LinedList"/>
    <dgm:cxn modelId="{A28412A0-E5A0-42DE-AAF9-7BB7DD1F4D59}" type="presOf" srcId="{8219F62C-815B-4E4C-A88F-678724AECB40}" destId="{FBCB7839-FC05-4B16-8BA4-DBC8432B8263}" srcOrd="0" destOrd="0" presId="urn:microsoft.com/office/officeart/2008/layout/LinedList"/>
    <dgm:cxn modelId="{E693C8BD-9189-43D1-A6DD-15001FCF2BCB}" srcId="{90CFCF01-0CDE-48C3-A4B9-7A1DA38BF4A7}" destId="{BC61D54A-A068-4D7E-87BB-0EEEFCF7C51F}" srcOrd="0" destOrd="0" parTransId="{77B2AC02-6516-4DE2-BE71-55251572EF08}" sibTransId="{EE512617-A6C9-4910-9D00-291C2884ACD0}"/>
    <dgm:cxn modelId="{71932CCD-C5DD-4DD2-ABD9-0391C9B58C8B}" type="presOf" srcId="{90CFCF01-0CDE-48C3-A4B9-7A1DA38BF4A7}" destId="{496E976D-F222-42B4-BA38-AAD0F3BF78E4}" srcOrd="0" destOrd="0" presId="urn:microsoft.com/office/officeart/2008/layout/LinedList"/>
    <dgm:cxn modelId="{9668ADD9-EE13-4B46-8B77-765A81AAF26E}" type="presOf" srcId="{B07DCEA8-96D8-4D90-9EFF-48BDEB0B82BC}" destId="{3705970F-CD34-4D72-BA62-EA4D45E17F27}" srcOrd="0" destOrd="0" presId="urn:microsoft.com/office/officeart/2008/layout/LinedList"/>
    <dgm:cxn modelId="{C4BAD6FB-513B-4B08-85B8-837EBF6B6EB3}" type="presOf" srcId="{BC61D54A-A068-4D7E-87BB-0EEEFCF7C51F}" destId="{FE2A0569-59D6-486C-B5DD-BA630628A59E}" srcOrd="0" destOrd="0" presId="urn:microsoft.com/office/officeart/2008/layout/LinedList"/>
    <dgm:cxn modelId="{9A1491F4-5E5F-4AF5-BBA7-95E8B37FE42B}" type="presParOf" srcId="{496E976D-F222-42B4-BA38-AAD0F3BF78E4}" destId="{7E8C64A3-826C-4281-8CA7-2A89241E77AD}" srcOrd="0" destOrd="0" presId="urn:microsoft.com/office/officeart/2008/layout/LinedList"/>
    <dgm:cxn modelId="{500349F1-602B-4A44-AFEA-C55E3C744D4C}" type="presParOf" srcId="{496E976D-F222-42B4-BA38-AAD0F3BF78E4}" destId="{EE87D7EE-F9EB-469A-8E0E-AECE2C9D7C3F}" srcOrd="1" destOrd="0" presId="urn:microsoft.com/office/officeart/2008/layout/LinedList"/>
    <dgm:cxn modelId="{A9E1E979-F1E4-4291-B1B0-026B90C5EEAC}" type="presParOf" srcId="{EE87D7EE-F9EB-469A-8E0E-AECE2C9D7C3F}" destId="{FE2A0569-59D6-486C-B5DD-BA630628A59E}" srcOrd="0" destOrd="0" presId="urn:microsoft.com/office/officeart/2008/layout/LinedList"/>
    <dgm:cxn modelId="{BCC501EB-3B1C-4ABC-ABF1-CE1CD440D465}" type="presParOf" srcId="{EE87D7EE-F9EB-469A-8E0E-AECE2C9D7C3F}" destId="{8AB452FE-31F4-4FBA-9A56-10261EDA3A12}" srcOrd="1" destOrd="0" presId="urn:microsoft.com/office/officeart/2008/layout/LinedList"/>
    <dgm:cxn modelId="{FEAE1B38-90EF-4655-BB22-155959F7B330}" type="presParOf" srcId="{496E976D-F222-42B4-BA38-AAD0F3BF78E4}" destId="{E238B61E-2ADC-4FEE-B51C-4CF248DBB0E2}" srcOrd="2" destOrd="0" presId="urn:microsoft.com/office/officeart/2008/layout/LinedList"/>
    <dgm:cxn modelId="{5A87F61A-D1B7-4943-9298-26A12991A60C}" type="presParOf" srcId="{496E976D-F222-42B4-BA38-AAD0F3BF78E4}" destId="{0DB6125A-CA3D-4E6D-921E-EDF6AD4D8B26}" srcOrd="3" destOrd="0" presId="urn:microsoft.com/office/officeart/2008/layout/LinedList"/>
    <dgm:cxn modelId="{8BBA3166-72B0-48BB-B4DF-3C612F31057A}" type="presParOf" srcId="{0DB6125A-CA3D-4E6D-921E-EDF6AD4D8B26}" destId="{B25D950E-3FA5-4FAC-896A-4DD58DE4EF36}" srcOrd="0" destOrd="0" presId="urn:microsoft.com/office/officeart/2008/layout/LinedList"/>
    <dgm:cxn modelId="{2F0D10F8-624D-4F41-BCDB-FEC04D07AC87}" type="presParOf" srcId="{0DB6125A-CA3D-4E6D-921E-EDF6AD4D8B26}" destId="{848BCF77-B8A3-4A91-9017-7404E7920FFE}" srcOrd="1" destOrd="0" presId="urn:microsoft.com/office/officeart/2008/layout/LinedList"/>
    <dgm:cxn modelId="{C8F003EC-6FCB-4E24-BA10-7019C77D4534}" type="presParOf" srcId="{496E976D-F222-42B4-BA38-AAD0F3BF78E4}" destId="{2ED9AB70-66CC-410E-A8CE-623A88706B9A}" srcOrd="4" destOrd="0" presId="urn:microsoft.com/office/officeart/2008/layout/LinedList"/>
    <dgm:cxn modelId="{8A0B2266-4BE5-4F5F-9338-44E8B04A7C3B}" type="presParOf" srcId="{496E976D-F222-42B4-BA38-AAD0F3BF78E4}" destId="{650EBABD-EECA-41B8-84EC-79D0E92CA546}" srcOrd="5" destOrd="0" presId="urn:microsoft.com/office/officeart/2008/layout/LinedList"/>
    <dgm:cxn modelId="{8590BE4E-18B3-4DED-93D7-6A1611120668}" type="presParOf" srcId="{650EBABD-EECA-41B8-84EC-79D0E92CA546}" destId="{F3AF8893-F676-454E-BAED-24F97F337F03}" srcOrd="0" destOrd="0" presId="urn:microsoft.com/office/officeart/2008/layout/LinedList"/>
    <dgm:cxn modelId="{8D6AD7CE-1DCD-44A8-BB2B-C4160189EFDC}" type="presParOf" srcId="{650EBABD-EECA-41B8-84EC-79D0E92CA546}" destId="{AA5F50E4-4FCD-49C3-93EE-6AD8F93EBAB0}" srcOrd="1" destOrd="0" presId="urn:microsoft.com/office/officeart/2008/layout/LinedList"/>
    <dgm:cxn modelId="{73214F49-90DB-47E6-AE64-995CD477CAA6}" type="presParOf" srcId="{496E976D-F222-42B4-BA38-AAD0F3BF78E4}" destId="{90EC46AB-6056-4134-A255-BDB7A9A543DF}" srcOrd="6" destOrd="0" presId="urn:microsoft.com/office/officeart/2008/layout/LinedList"/>
    <dgm:cxn modelId="{5F41E938-BD62-4F80-9CFA-FBD4EA11E4CF}" type="presParOf" srcId="{496E976D-F222-42B4-BA38-AAD0F3BF78E4}" destId="{17F3E5F4-7EEE-42BD-9442-D7B015ABC8A3}" srcOrd="7" destOrd="0" presId="urn:microsoft.com/office/officeart/2008/layout/LinedList"/>
    <dgm:cxn modelId="{F228A150-637E-43F0-BBB2-D0D1130AEFBB}" type="presParOf" srcId="{17F3E5F4-7EEE-42BD-9442-D7B015ABC8A3}" destId="{3705970F-CD34-4D72-BA62-EA4D45E17F27}" srcOrd="0" destOrd="0" presId="urn:microsoft.com/office/officeart/2008/layout/LinedList"/>
    <dgm:cxn modelId="{14611EDB-D37C-4911-9936-156AC6F8AF98}" type="presParOf" srcId="{17F3E5F4-7EEE-42BD-9442-D7B015ABC8A3}" destId="{AB4A74E5-11E5-40EA-8E9E-92BC2E5CFEAF}" srcOrd="1" destOrd="0" presId="urn:microsoft.com/office/officeart/2008/layout/LinedList"/>
    <dgm:cxn modelId="{7D93F8DA-C51D-418E-9716-3590AF425285}" type="presParOf" srcId="{496E976D-F222-42B4-BA38-AAD0F3BF78E4}" destId="{6C97DBE9-7CEA-452B-BBE3-0F4BB19F917D}" srcOrd="8" destOrd="0" presId="urn:microsoft.com/office/officeart/2008/layout/LinedList"/>
    <dgm:cxn modelId="{E397383A-4542-4C9C-8C9B-243FB4A1EC42}" type="presParOf" srcId="{496E976D-F222-42B4-BA38-AAD0F3BF78E4}" destId="{3714F0E1-100A-4F95-BFC1-CBD290F56D56}" srcOrd="9" destOrd="0" presId="urn:microsoft.com/office/officeart/2008/layout/LinedList"/>
    <dgm:cxn modelId="{EF9F4035-5A3D-4CFD-A890-944E8D47813C}" type="presParOf" srcId="{3714F0E1-100A-4F95-BFC1-CBD290F56D56}" destId="{FBCB7839-FC05-4B16-8BA4-DBC8432B8263}" srcOrd="0" destOrd="0" presId="urn:microsoft.com/office/officeart/2008/layout/LinedList"/>
    <dgm:cxn modelId="{E80C6649-4942-4192-961A-07D11656BF1E}" type="presParOf" srcId="{3714F0E1-100A-4F95-BFC1-CBD290F56D56}" destId="{9FC65E2F-A70A-438C-98D7-408DFD8CF42D}" srcOrd="1" destOrd="0" presId="urn:microsoft.com/office/officeart/2008/layout/LinedList"/>
    <dgm:cxn modelId="{2E54A749-5698-4209-BE77-268C9A21B8AF}" type="presParOf" srcId="{496E976D-F222-42B4-BA38-AAD0F3BF78E4}" destId="{27C65E10-A089-443D-828D-9DCEA041638C}" srcOrd="10" destOrd="0" presId="urn:microsoft.com/office/officeart/2008/layout/LinedList"/>
    <dgm:cxn modelId="{CED59724-95B1-4AB0-B419-816A2DD8E946}" type="presParOf" srcId="{496E976D-F222-42B4-BA38-AAD0F3BF78E4}" destId="{E0CBF412-25E1-4E37-ABD2-3F8C535F5DBF}" srcOrd="11" destOrd="0" presId="urn:microsoft.com/office/officeart/2008/layout/LinedList"/>
    <dgm:cxn modelId="{42FC848D-CE51-4C4A-AD87-2AC4A4A28EE1}" type="presParOf" srcId="{E0CBF412-25E1-4E37-ABD2-3F8C535F5DBF}" destId="{B88E216A-575B-4461-B803-D1A82D57E7FF}" srcOrd="0" destOrd="0" presId="urn:microsoft.com/office/officeart/2008/layout/LinedList"/>
    <dgm:cxn modelId="{769B72E8-675C-4F2B-8BC3-F164C89A189D}" type="presParOf" srcId="{E0CBF412-25E1-4E37-ABD2-3F8C535F5DBF}" destId="{704C78BA-1F5A-4806-9430-71E688EBB330}" srcOrd="1" destOrd="0" presId="urn:microsoft.com/office/officeart/2008/layout/LinedList"/>
    <dgm:cxn modelId="{AE3997BE-CF71-433E-AB42-FF7530CFFED0}" type="presParOf" srcId="{496E976D-F222-42B4-BA38-AAD0F3BF78E4}" destId="{43F432AD-FA66-4946-A1D3-5A5FB70D06FA}" srcOrd="12" destOrd="0" presId="urn:microsoft.com/office/officeart/2008/layout/LinedList"/>
    <dgm:cxn modelId="{FE8E78CF-73A3-4414-8567-D40EBE8D3945}" type="presParOf" srcId="{496E976D-F222-42B4-BA38-AAD0F3BF78E4}" destId="{A0112F34-1A5B-4522-8619-466144E3ED8A}" srcOrd="13" destOrd="0" presId="urn:microsoft.com/office/officeart/2008/layout/LinedList"/>
    <dgm:cxn modelId="{81C3290D-EA55-4E7E-84D1-7982E2477B27}" type="presParOf" srcId="{A0112F34-1A5B-4522-8619-466144E3ED8A}" destId="{F80F3F1B-BEE3-4400-9A2B-DF28D1AFDC41}" srcOrd="0" destOrd="0" presId="urn:microsoft.com/office/officeart/2008/layout/LinedList"/>
    <dgm:cxn modelId="{561C44E2-8F68-4104-B557-82F67B8315A4}" type="presParOf" srcId="{A0112F34-1A5B-4522-8619-466144E3ED8A}" destId="{DB2DF910-ED7B-4984-9918-796B3D58037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AD9D4C3-922B-480F-8D9B-3B3C83AA3FD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A294D3D3-6310-4BD9-ABF9-A10322D082C7}">
      <dgm:prSet/>
      <dgm:spPr/>
      <dgm:t>
        <a:bodyPr/>
        <a:lstStyle/>
        <a:p>
          <a:r>
            <a:rPr lang="en-US"/>
            <a:t>ML-supervised [5] method</a:t>
          </a:r>
        </a:p>
      </dgm:t>
    </dgm:pt>
    <dgm:pt modelId="{31FAEDED-B6D4-4195-A5B8-5D3CE13B27FA}" type="parTrans" cxnId="{9FBB9E8E-ED45-4310-9438-A07CD143AAA4}">
      <dgm:prSet/>
      <dgm:spPr/>
      <dgm:t>
        <a:bodyPr/>
        <a:lstStyle/>
        <a:p>
          <a:endParaRPr lang="en-US"/>
        </a:p>
      </dgm:t>
    </dgm:pt>
    <dgm:pt modelId="{98D0E9CE-BE07-45D9-84A5-54547BC8B355}" type="sibTrans" cxnId="{9FBB9E8E-ED45-4310-9438-A07CD143AAA4}">
      <dgm:prSet/>
      <dgm:spPr/>
      <dgm:t>
        <a:bodyPr/>
        <a:lstStyle/>
        <a:p>
          <a:endParaRPr lang="en-US"/>
        </a:p>
      </dgm:t>
    </dgm:pt>
    <dgm:pt modelId="{B5C82CBC-1F5D-49B0-918B-148143FFBB0A}">
      <dgm:prSet/>
      <dgm:spPr/>
      <dgm:t>
        <a:bodyPr/>
        <a:lstStyle/>
        <a:p>
          <a:r>
            <a:rPr lang="en-US"/>
            <a:t>Used classifier is random Forest classifier [3]</a:t>
          </a:r>
        </a:p>
      </dgm:t>
    </dgm:pt>
    <dgm:pt modelId="{6A0E4C77-7141-457C-8311-95E332DEDF1E}" type="parTrans" cxnId="{44853A6B-53DC-4D6F-83FD-0B0D9C8094EC}">
      <dgm:prSet/>
      <dgm:spPr/>
      <dgm:t>
        <a:bodyPr/>
        <a:lstStyle/>
        <a:p>
          <a:endParaRPr lang="en-US"/>
        </a:p>
      </dgm:t>
    </dgm:pt>
    <dgm:pt modelId="{981BB1CA-8E0F-461B-8FC5-2262EAFD3931}" type="sibTrans" cxnId="{44853A6B-53DC-4D6F-83FD-0B0D9C8094EC}">
      <dgm:prSet/>
      <dgm:spPr/>
      <dgm:t>
        <a:bodyPr/>
        <a:lstStyle/>
        <a:p>
          <a:endParaRPr lang="en-US"/>
        </a:p>
      </dgm:t>
    </dgm:pt>
    <dgm:pt modelId="{E272EADE-3C84-4BAE-AFA1-24132B98DEB6}">
      <dgm:prSet/>
      <dgm:spPr/>
      <dgm:t>
        <a:bodyPr/>
        <a:lstStyle/>
        <a:p>
          <a:r>
            <a:rPr lang="en-US"/>
            <a:t>Processes and manipulates the complicated traffic information [15]</a:t>
          </a:r>
        </a:p>
      </dgm:t>
    </dgm:pt>
    <dgm:pt modelId="{367FD6CE-1584-4AB7-A284-1A060EAE7F14}" type="parTrans" cxnId="{B7CE77E7-3A21-4226-BB58-B3787D10C5D1}">
      <dgm:prSet/>
      <dgm:spPr/>
      <dgm:t>
        <a:bodyPr/>
        <a:lstStyle/>
        <a:p>
          <a:endParaRPr lang="en-US"/>
        </a:p>
      </dgm:t>
    </dgm:pt>
    <dgm:pt modelId="{85B2F6F5-41F9-4340-9796-2D1A1B909B04}" type="sibTrans" cxnId="{B7CE77E7-3A21-4226-BB58-B3787D10C5D1}">
      <dgm:prSet/>
      <dgm:spPr/>
      <dgm:t>
        <a:bodyPr/>
        <a:lstStyle/>
        <a:p>
          <a:endParaRPr lang="en-US"/>
        </a:p>
      </dgm:t>
    </dgm:pt>
    <dgm:pt modelId="{AAFB304A-FB02-42DD-A3CB-8B3E8791535E}">
      <dgm:prSet/>
      <dgm:spPr/>
      <dgm:t>
        <a:bodyPr/>
        <a:lstStyle/>
        <a:p>
          <a:r>
            <a:rPr lang="en-US"/>
            <a:t>Minimizes chances of overfitting </a:t>
          </a:r>
        </a:p>
      </dgm:t>
    </dgm:pt>
    <dgm:pt modelId="{85C87423-CEF7-4379-88C5-DD86D61ACB10}" type="parTrans" cxnId="{01BE901F-26A0-427B-8037-D1B93F77BA07}">
      <dgm:prSet/>
      <dgm:spPr/>
      <dgm:t>
        <a:bodyPr/>
        <a:lstStyle/>
        <a:p>
          <a:endParaRPr lang="en-US"/>
        </a:p>
      </dgm:t>
    </dgm:pt>
    <dgm:pt modelId="{40B01B08-EF73-4888-8437-AC004DCF3BFA}" type="sibTrans" cxnId="{01BE901F-26A0-427B-8037-D1B93F77BA07}">
      <dgm:prSet/>
      <dgm:spPr/>
      <dgm:t>
        <a:bodyPr/>
        <a:lstStyle/>
        <a:p>
          <a:endParaRPr lang="en-US"/>
        </a:p>
      </dgm:t>
    </dgm:pt>
    <dgm:pt modelId="{AC94B144-7744-4EF0-8A5E-733D131746BE}">
      <dgm:prSet/>
      <dgm:spPr/>
      <dgm:t>
        <a:bodyPr/>
        <a:lstStyle/>
        <a:p>
          <a:r>
            <a:rPr lang="en-US"/>
            <a:t>Supports have features of importance [13]</a:t>
          </a:r>
        </a:p>
      </dgm:t>
    </dgm:pt>
    <dgm:pt modelId="{E0BD2B50-841E-440B-B0BF-1F21445CC412}" type="parTrans" cxnId="{D396F238-A736-405C-BD99-F74ACB78D704}">
      <dgm:prSet/>
      <dgm:spPr/>
      <dgm:t>
        <a:bodyPr/>
        <a:lstStyle/>
        <a:p>
          <a:endParaRPr lang="en-US"/>
        </a:p>
      </dgm:t>
    </dgm:pt>
    <dgm:pt modelId="{165C6B6B-DF15-4E88-B8F8-62E4EE7CABC1}" type="sibTrans" cxnId="{D396F238-A736-405C-BD99-F74ACB78D704}">
      <dgm:prSet/>
      <dgm:spPr/>
      <dgm:t>
        <a:bodyPr/>
        <a:lstStyle/>
        <a:p>
          <a:endParaRPr lang="en-US"/>
        </a:p>
      </dgm:t>
    </dgm:pt>
    <dgm:pt modelId="{F0627F21-C917-4675-AC7B-305ACDD78B9F}" type="pres">
      <dgm:prSet presAssocID="{3AD9D4C3-922B-480F-8D9B-3B3C83AA3FDD}" presName="vert0" presStyleCnt="0">
        <dgm:presLayoutVars>
          <dgm:dir/>
          <dgm:animOne val="branch"/>
          <dgm:animLvl val="lvl"/>
        </dgm:presLayoutVars>
      </dgm:prSet>
      <dgm:spPr/>
    </dgm:pt>
    <dgm:pt modelId="{E2A0DCEF-258C-49B1-8B44-BAC574C3D19C}" type="pres">
      <dgm:prSet presAssocID="{A294D3D3-6310-4BD9-ABF9-A10322D082C7}" presName="thickLine" presStyleLbl="alignNode1" presStyleIdx="0" presStyleCnt="5"/>
      <dgm:spPr/>
    </dgm:pt>
    <dgm:pt modelId="{B4A5B736-8D6F-4B16-A54D-4B217EC74F3F}" type="pres">
      <dgm:prSet presAssocID="{A294D3D3-6310-4BD9-ABF9-A10322D082C7}" presName="horz1" presStyleCnt="0"/>
      <dgm:spPr/>
    </dgm:pt>
    <dgm:pt modelId="{3811B512-D619-4895-B2D1-5BA74C3E91BE}" type="pres">
      <dgm:prSet presAssocID="{A294D3D3-6310-4BD9-ABF9-A10322D082C7}" presName="tx1" presStyleLbl="revTx" presStyleIdx="0" presStyleCnt="5"/>
      <dgm:spPr/>
    </dgm:pt>
    <dgm:pt modelId="{4E210DC1-BBFD-443B-8735-EF2D9BA6184C}" type="pres">
      <dgm:prSet presAssocID="{A294D3D3-6310-4BD9-ABF9-A10322D082C7}" presName="vert1" presStyleCnt="0"/>
      <dgm:spPr/>
    </dgm:pt>
    <dgm:pt modelId="{7FE4C5D3-A9D4-4629-8533-3FE26924E066}" type="pres">
      <dgm:prSet presAssocID="{B5C82CBC-1F5D-49B0-918B-148143FFBB0A}" presName="thickLine" presStyleLbl="alignNode1" presStyleIdx="1" presStyleCnt="5"/>
      <dgm:spPr/>
    </dgm:pt>
    <dgm:pt modelId="{AEDD9A08-6ACF-4857-BC90-F0BF6DB30301}" type="pres">
      <dgm:prSet presAssocID="{B5C82CBC-1F5D-49B0-918B-148143FFBB0A}" presName="horz1" presStyleCnt="0"/>
      <dgm:spPr/>
    </dgm:pt>
    <dgm:pt modelId="{8BB60B68-BB41-4587-B615-C3BB748A9684}" type="pres">
      <dgm:prSet presAssocID="{B5C82CBC-1F5D-49B0-918B-148143FFBB0A}" presName="tx1" presStyleLbl="revTx" presStyleIdx="1" presStyleCnt="5"/>
      <dgm:spPr/>
    </dgm:pt>
    <dgm:pt modelId="{038535CA-B765-47F5-B608-4D302EB6277E}" type="pres">
      <dgm:prSet presAssocID="{B5C82CBC-1F5D-49B0-918B-148143FFBB0A}" presName="vert1" presStyleCnt="0"/>
      <dgm:spPr/>
    </dgm:pt>
    <dgm:pt modelId="{5F846890-F8C9-40BA-B7ED-FA7520F18B71}" type="pres">
      <dgm:prSet presAssocID="{E272EADE-3C84-4BAE-AFA1-24132B98DEB6}" presName="thickLine" presStyleLbl="alignNode1" presStyleIdx="2" presStyleCnt="5"/>
      <dgm:spPr/>
    </dgm:pt>
    <dgm:pt modelId="{19C68494-7C65-4609-AD4F-A0A6E037FD82}" type="pres">
      <dgm:prSet presAssocID="{E272EADE-3C84-4BAE-AFA1-24132B98DEB6}" presName="horz1" presStyleCnt="0"/>
      <dgm:spPr/>
    </dgm:pt>
    <dgm:pt modelId="{189B3828-980F-425E-B79A-9D777FE58555}" type="pres">
      <dgm:prSet presAssocID="{E272EADE-3C84-4BAE-AFA1-24132B98DEB6}" presName="tx1" presStyleLbl="revTx" presStyleIdx="2" presStyleCnt="5"/>
      <dgm:spPr/>
    </dgm:pt>
    <dgm:pt modelId="{A6AAE68B-AF6D-4F3A-BE08-55467DDB8B06}" type="pres">
      <dgm:prSet presAssocID="{E272EADE-3C84-4BAE-AFA1-24132B98DEB6}" presName="vert1" presStyleCnt="0"/>
      <dgm:spPr/>
    </dgm:pt>
    <dgm:pt modelId="{4315E99A-49B3-4D92-B797-EB8BF45D35AF}" type="pres">
      <dgm:prSet presAssocID="{AAFB304A-FB02-42DD-A3CB-8B3E8791535E}" presName="thickLine" presStyleLbl="alignNode1" presStyleIdx="3" presStyleCnt="5"/>
      <dgm:spPr/>
    </dgm:pt>
    <dgm:pt modelId="{DB02F3A2-3D22-41CB-8A4F-18164281C0BA}" type="pres">
      <dgm:prSet presAssocID="{AAFB304A-FB02-42DD-A3CB-8B3E8791535E}" presName="horz1" presStyleCnt="0"/>
      <dgm:spPr/>
    </dgm:pt>
    <dgm:pt modelId="{E63964A6-E862-4FA9-B58E-5B9B5A91C3C7}" type="pres">
      <dgm:prSet presAssocID="{AAFB304A-FB02-42DD-A3CB-8B3E8791535E}" presName="tx1" presStyleLbl="revTx" presStyleIdx="3" presStyleCnt="5"/>
      <dgm:spPr/>
    </dgm:pt>
    <dgm:pt modelId="{1C2A21C3-5229-431F-839C-58163BD5945B}" type="pres">
      <dgm:prSet presAssocID="{AAFB304A-FB02-42DD-A3CB-8B3E8791535E}" presName="vert1" presStyleCnt="0"/>
      <dgm:spPr/>
    </dgm:pt>
    <dgm:pt modelId="{07760D8F-410E-47BA-9E6B-D7390E6EA37E}" type="pres">
      <dgm:prSet presAssocID="{AC94B144-7744-4EF0-8A5E-733D131746BE}" presName="thickLine" presStyleLbl="alignNode1" presStyleIdx="4" presStyleCnt="5"/>
      <dgm:spPr/>
    </dgm:pt>
    <dgm:pt modelId="{E1F1CCA6-BA26-46B4-B3D6-5689B2AA9299}" type="pres">
      <dgm:prSet presAssocID="{AC94B144-7744-4EF0-8A5E-733D131746BE}" presName="horz1" presStyleCnt="0"/>
      <dgm:spPr/>
    </dgm:pt>
    <dgm:pt modelId="{A5110388-ED41-4AA3-8266-9C2EE9FBB2D9}" type="pres">
      <dgm:prSet presAssocID="{AC94B144-7744-4EF0-8A5E-733D131746BE}" presName="tx1" presStyleLbl="revTx" presStyleIdx="4" presStyleCnt="5"/>
      <dgm:spPr/>
    </dgm:pt>
    <dgm:pt modelId="{A76ABDC0-CCEE-46E4-B88F-3E594731745F}" type="pres">
      <dgm:prSet presAssocID="{AC94B144-7744-4EF0-8A5E-733D131746BE}" presName="vert1" presStyleCnt="0"/>
      <dgm:spPr/>
    </dgm:pt>
  </dgm:ptLst>
  <dgm:cxnLst>
    <dgm:cxn modelId="{071C7413-741B-4FD8-82EB-65A4B286CC33}" type="presOf" srcId="{3AD9D4C3-922B-480F-8D9B-3B3C83AA3FDD}" destId="{F0627F21-C917-4675-AC7B-305ACDD78B9F}" srcOrd="0" destOrd="0" presId="urn:microsoft.com/office/officeart/2008/layout/LinedList"/>
    <dgm:cxn modelId="{01BE901F-26A0-427B-8037-D1B93F77BA07}" srcId="{3AD9D4C3-922B-480F-8D9B-3B3C83AA3FDD}" destId="{AAFB304A-FB02-42DD-A3CB-8B3E8791535E}" srcOrd="3" destOrd="0" parTransId="{85C87423-CEF7-4379-88C5-DD86D61ACB10}" sibTransId="{40B01B08-EF73-4888-8437-AC004DCF3BFA}"/>
    <dgm:cxn modelId="{D396F238-A736-405C-BD99-F74ACB78D704}" srcId="{3AD9D4C3-922B-480F-8D9B-3B3C83AA3FDD}" destId="{AC94B144-7744-4EF0-8A5E-733D131746BE}" srcOrd="4" destOrd="0" parTransId="{E0BD2B50-841E-440B-B0BF-1F21445CC412}" sibTransId="{165C6B6B-DF15-4E88-B8F8-62E4EE7CABC1}"/>
    <dgm:cxn modelId="{517A0C45-8903-4CDD-A6FD-C01B833D5D53}" type="presOf" srcId="{A294D3D3-6310-4BD9-ABF9-A10322D082C7}" destId="{3811B512-D619-4895-B2D1-5BA74C3E91BE}" srcOrd="0" destOrd="0" presId="urn:microsoft.com/office/officeart/2008/layout/LinedList"/>
    <dgm:cxn modelId="{44853A6B-53DC-4D6F-83FD-0B0D9C8094EC}" srcId="{3AD9D4C3-922B-480F-8D9B-3B3C83AA3FDD}" destId="{B5C82CBC-1F5D-49B0-918B-148143FFBB0A}" srcOrd="1" destOrd="0" parTransId="{6A0E4C77-7141-457C-8311-95E332DEDF1E}" sibTransId="{981BB1CA-8E0F-461B-8FC5-2262EAFD3931}"/>
    <dgm:cxn modelId="{55FC9F7C-C1AA-428B-8351-64F160D80BF2}" type="presOf" srcId="{B5C82CBC-1F5D-49B0-918B-148143FFBB0A}" destId="{8BB60B68-BB41-4587-B615-C3BB748A9684}" srcOrd="0" destOrd="0" presId="urn:microsoft.com/office/officeart/2008/layout/LinedList"/>
    <dgm:cxn modelId="{9FBB9E8E-ED45-4310-9438-A07CD143AAA4}" srcId="{3AD9D4C3-922B-480F-8D9B-3B3C83AA3FDD}" destId="{A294D3D3-6310-4BD9-ABF9-A10322D082C7}" srcOrd="0" destOrd="0" parTransId="{31FAEDED-B6D4-4195-A5B8-5D3CE13B27FA}" sibTransId="{98D0E9CE-BE07-45D9-84A5-54547BC8B355}"/>
    <dgm:cxn modelId="{8634059C-5C6A-4DB5-B211-BE5C107EEBB7}" type="presOf" srcId="{AC94B144-7744-4EF0-8A5E-733D131746BE}" destId="{A5110388-ED41-4AA3-8266-9C2EE9FBB2D9}" srcOrd="0" destOrd="0" presId="urn:microsoft.com/office/officeart/2008/layout/LinedList"/>
    <dgm:cxn modelId="{B7CE77E7-3A21-4226-BB58-B3787D10C5D1}" srcId="{3AD9D4C3-922B-480F-8D9B-3B3C83AA3FDD}" destId="{E272EADE-3C84-4BAE-AFA1-24132B98DEB6}" srcOrd="2" destOrd="0" parTransId="{367FD6CE-1584-4AB7-A284-1A060EAE7F14}" sibTransId="{85B2F6F5-41F9-4340-9796-2D1A1B909B04}"/>
    <dgm:cxn modelId="{293B28F6-B0A2-4E5A-B245-3A10FC70AC84}" type="presOf" srcId="{AAFB304A-FB02-42DD-A3CB-8B3E8791535E}" destId="{E63964A6-E862-4FA9-B58E-5B9B5A91C3C7}" srcOrd="0" destOrd="0" presId="urn:microsoft.com/office/officeart/2008/layout/LinedList"/>
    <dgm:cxn modelId="{2F11AAF6-C223-46F1-9F26-BA6CF124ADF8}" type="presOf" srcId="{E272EADE-3C84-4BAE-AFA1-24132B98DEB6}" destId="{189B3828-980F-425E-B79A-9D777FE58555}" srcOrd="0" destOrd="0" presId="urn:microsoft.com/office/officeart/2008/layout/LinedList"/>
    <dgm:cxn modelId="{81A016E1-CFEE-4667-AB4E-01B4B815586B}" type="presParOf" srcId="{F0627F21-C917-4675-AC7B-305ACDD78B9F}" destId="{E2A0DCEF-258C-49B1-8B44-BAC574C3D19C}" srcOrd="0" destOrd="0" presId="urn:microsoft.com/office/officeart/2008/layout/LinedList"/>
    <dgm:cxn modelId="{035A61F4-584B-4FD4-BBFD-E030378AFBFF}" type="presParOf" srcId="{F0627F21-C917-4675-AC7B-305ACDD78B9F}" destId="{B4A5B736-8D6F-4B16-A54D-4B217EC74F3F}" srcOrd="1" destOrd="0" presId="urn:microsoft.com/office/officeart/2008/layout/LinedList"/>
    <dgm:cxn modelId="{204F4015-F47F-4C6A-92F2-7BD802E726D4}" type="presParOf" srcId="{B4A5B736-8D6F-4B16-A54D-4B217EC74F3F}" destId="{3811B512-D619-4895-B2D1-5BA74C3E91BE}" srcOrd="0" destOrd="0" presId="urn:microsoft.com/office/officeart/2008/layout/LinedList"/>
    <dgm:cxn modelId="{72E2AFFE-AF60-4496-A7BB-B76901F20EE8}" type="presParOf" srcId="{B4A5B736-8D6F-4B16-A54D-4B217EC74F3F}" destId="{4E210DC1-BBFD-443B-8735-EF2D9BA6184C}" srcOrd="1" destOrd="0" presId="urn:microsoft.com/office/officeart/2008/layout/LinedList"/>
    <dgm:cxn modelId="{56865B32-7AFB-45C7-AB31-310846522DD2}" type="presParOf" srcId="{F0627F21-C917-4675-AC7B-305ACDD78B9F}" destId="{7FE4C5D3-A9D4-4629-8533-3FE26924E066}" srcOrd="2" destOrd="0" presId="urn:microsoft.com/office/officeart/2008/layout/LinedList"/>
    <dgm:cxn modelId="{F0897DCB-9469-40D7-B667-FFB3D0E58ABD}" type="presParOf" srcId="{F0627F21-C917-4675-AC7B-305ACDD78B9F}" destId="{AEDD9A08-6ACF-4857-BC90-F0BF6DB30301}" srcOrd="3" destOrd="0" presId="urn:microsoft.com/office/officeart/2008/layout/LinedList"/>
    <dgm:cxn modelId="{096F5342-E2B9-48A2-9555-4D882CC37D6F}" type="presParOf" srcId="{AEDD9A08-6ACF-4857-BC90-F0BF6DB30301}" destId="{8BB60B68-BB41-4587-B615-C3BB748A9684}" srcOrd="0" destOrd="0" presId="urn:microsoft.com/office/officeart/2008/layout/LinedList"/>
    <dgm:cxn modelId="{D9FD7480-53E1-4FB1-B6CD-39A04D06488D}" type="presParOf" srcId="{AEDD9A08-6ACF-4857-BC90-F0BF6DB30301}" destId="{038535CA-B765-47F5-B608-4D302EB6277E}" srcOrd="1" destOrd="0" presId="urn:microsoft.com/office/officeart/2008/layout/LinedList"/>
    <dgm:cxn modelId="{E9241F29-8A81-436E-83BE-A842FBA54017}" type="presParOf" srcId="{F0627F21-C917-4675-AC7B-305ACDD78B9F}" destId="{5F846890-F8C9-40BA-B7ED-FA7520F18B71}" srcOrd="4" destOrd="0" presId="urn:microsoft.com/office/officeart/2008/layout/LinedList"/>
    <dgm:cxn modelId="{328F9845-5C0C-4AD7-882F-7B00BFA8504C}" type="presParOf" srcId="{F0627F21-C917-4675-AC7B-305ACDD78B9F}" destId="{19C68494-7C65-4609-AD4F-A0A6E037FD82}" srcOrd="5" destOrd="0" presId="urn:microsoft.com/office/officeart/2008/layout/LinedList"/>
    <dgm:cxn modelId="{B1CE1992-3B18-44A5-A413-572398A9366F}" type="presParOf" srcId="{19C68494-7C65-4609-AD4F-A0A6E037FD82}" destId="{189B3828-980F-425E-B79A-9D777FE58555}" srcOrd="0" destOrd="0" presId="urn:microsoft.com/office/officeart/2008/layout/LinedList"/>
    <dgm:cxn modelId="{776FFAEC-A2D5-4CC1-BE9D-41C84EC9EFE4}" type="presParOf" srcId="{19C68494-7C65-4609-AD4F-A0A6E037FD82}" destId="{A6AAE68B-AF6D-4F3A-BE08-55467DDB8B06}" srcOrd="1" destOrd="0" presId="urn:microsoft.com/office/officeart/2008/layout/LinedList"/>
    <dgm:cxn modelId="{0A667B20-8511-4859-8BEE-E2D45F19FE6A}" type="presParOf" srcId="{F0627F21-C917-4675-AC7B-305ACDD78B9F}" destId="{4315E99A-49B3-4D92-B797-EB8BF45D35AF}" srcOrd="6" destOrd="0" presId="urn:microsoft.com/office/officeart/2008/layout/LinedList"/>
    <dgm:cxn modelId="{1D86B639-8C7E-421F-86F5-DA688CBF37B8}" type="presParOf" srcId="{F0627F21-C917-4675-AC7B-305ACDD78B9F}" destId="{DB02F3A2-3D22-41CB-8A4F-18164281C0BA}" srcOrd="7" destOrd="0" presId="urn:microsoft.com/office/officeart/2008/layout/LinedList"/>
    <dgm:cxn modelId="{D6EC3130-0C27-4B2D-A1CB-BABFE9AC7A2C}" type="presParOf" srcId="{DB02F3A2-3D22-41CB-8A4F-18164281C0BA}" destId="{E63964A6-E862-4FA9-B58E-5B9B5A91C3C7}" srcOrd="0" destOrd="0" presId="urn:microsoft.com/office/officeart/2008/layout/LinedList"/>
    <dgm:cxn modelId="{D7D0F15F-99BA-47BB-A322-6F9A509D1123}" type="presParOf" srcId="{DB02F3A2-3D22-41CB-8A4F-18164281C0BA}" destId="{1C2A21C3-5229-431F-839C-58163BD5945B}" srcOrd="1" destOrd="0" presId="urn:microsoft.com/office/officeart/2008/layout/LinedList"/>
    <dgm:cxn modelId="{38A10597-2B07-448C-95F1-1FC747A0E46E}" type="presParOf" srcId="{F0627F21-C917-4675-AC7B-305ACDD78B9F}" destId="{07760D8F-410E-47BA-9E6B-D7390E6EA37E}" srcOrd="8" destOrd="0" presId="urn:microsoft.com/office/officeart/2008/layout/LinedList"/>
    <dgm:cxn modelId="{9B30439F-593A-465E-818D-D9C9187E10F3}" type="presParOf" srcId="{F0627F21-C917-4675-AC7B-305ACDD78B9F}" destId="{E1F1CCA6-BA26-46B4-B3D6-5689B2AA9299}" srcOrd="9" destOrd="0" presId="urn:microsoft.com/office/officeart/2008/layout/LinedList"/>
    <dgm:cxn modelId="{51C46DF1-A650-46A1-8DCD-56E59398CA50}" type="presParOf" srcId="{E1F1CCA6-BA26-46B4-B3D6-5689B2AA9299}" destId="{A5110388-ED41-4AA3-8266-9C2EE9FBB2D9}" srcOrd="0" destOrd="0" presId="urn:microsoft.com/office/officeart/2008/layout/LinedList"/>
    <dgm:cxn modelId="{5B0656D7-63C1-453F-8DB8-01515AFD10A4}" type="presParOf" srcId="{E1F1CCA6-BA26-46B4-B3D6-5689B2AA9299}" destId="{A76ABDC0-CCEE-46E4-B88F-3E594731745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4834489-37B5-4067-93E9-B9963BFF361A}" type="doc">
      <dgm:prSet loTypeId="urn:microsoft.com/office/officeart/2005/8/layout/cycle6" loCatId="cycle" qsTypeId="urn:microsoft.com/office/officeart/2005/8/quickstyle/simple1" qsCatId="simple" csTypeId="urn:microsoft.com/office/officeart/2005/8/colors/colorful1" csCatId="colorful"/>
      <dgm:spPr/>
      <dgm:t>
        <a:bodyPr/>
        <a:lstStyle/>
        <a:p>
          <a:endParaRPr lang="en-US"/>
        </a:p>
      </dgm:t>
    </dgm:pt>
    <dgm:pt modelId="{36B7FD6E-0E2D-47A8-9354-2F11770FC0B8}">
      <dgm:prSet/>
      <dgm:spPr/>
      <dgm:t>
        <a:bodyPr/>
        <a:lstStyle/>
        <a:p>
          <a:r>
            <a:rPr lang="en-US"/>
            <a:t>NSL-KDD, CICIDS, UNSW [6]</a:t>
          </a:r>
        </a:p>
      </dgm:t>
    </dgm:pt>
    <dgm:pt modelId="{C118A8F6-F851-424E-AA53-7A859FB77AB8}" type="parTrans" cxnId="{D8FFAC1D-7F1A-4D76-A0E7-3C5D273531F9}">
      <dgm:prSet/>
      <dgm:spPr/>
      <dgm:t>
        <a:bodyPr/>
        <a:lstStyle/>
        <a:p>
          <a:endParaRPr lang="en-US"/>
        </a:p>
      </dgm:t>
    </dgm:pt>
    <dgm:pt modelId="{8AD30D8A-24E2-484E-A787-6BC5A0C46B9F}" type="sibTrans" cxnId="{D8FFAC1D-7F1A-4D76-A0E7-3C5D273531F9}">
      <dgm:prSet/>
      <dgm:spPr/>
      <dgm:t>
        <a:bodyPr/>
        <a:lstStyle/>
        <a:p>
          <a:endParaRPr lang="en-US"/>
        </a:p>
      </dgm:t>
    </dgm:pt>
    <dgm:pt modelId="{A7D6C451-1030-4E5F-B8FB-32761FEA6E07}">
      <dgm:prSet/>
      <dgm:spPr/>
      <dgm:t>
        <a:bodyPr/>
        <a:lstStyle/>
        <a:p>
          <a:r>
            <a:rPr lang="en-US"/>
            <a:t>MDAIDS data collection  </a:t>
          </a:r>
        </a:p>
      </dgm:t>
    </dgm:pt>
    <dgm:pt modelId="{CB612C37-C437-4310-9BFD-743A65D98932}" type="parTrans" cxnId="{B4110C84-BD05-439B-8882-27669B421B71}">
      <dgm:prSet/>
      <dgm:spPr/>
      <dgm:t>
        <a:bodyPr/>
        <a:lstStyle/>
        <a:p>
          <a:endParaRPr lang="en-US"/>
        </a:p>
      </dgm:t>
    </dgm:pt>
    <dgm:pt modelId="{E8769827-0722-4BCE-80EF-9F122372108E}" type="sibTrans" cxnId="{B4110C84-BD05-439B-8882-27669B421B71}">
      <dgm:prSet/>
      <dgm:spPr/>
      <dgm:t>
        <a:bodyPr/>
        <a:lstStyle/>
        <a:p>
          <a:endParaRPr lang="en-US"/>
        </a:p>
      </dgm:t>
    </dgm:pt>
    <dgm:pt modelId="{701EEA75-7E96-4F75-9896-69C300394F37}">
      <dgm:prSet/>
      <dgm:spPr/>
      <dgm:t>
        <a:bodyPr/>
        <a:lstStyle/>
        <a:p>
          <a:r>
            <a:rPr lang="en-US"/>
            <a:t>Missing values saver [17]</a:t>
          </a:r>
        </a:p>
      </dgm:t>
    </dgm:pt>
    <dgm:pt modelId="{15FAF80E-C12D-4496-B8BE-FDAD981E962A}" type="parTrans" cxnId="{C0E71809-5373-49C6-A25D-7A7AB577AC46}">
      <dgm:prSet/>
      <dgm:spPr/>
      <dgm:t>
        <a:bodyPr/>
        <a:lstStyle/>
        <a:p>
          <a:endParaRPr lang="en-US"/>
        </a:p>
      </dgm:t>
    </dgm:pt>
    <dgm:pt modelId="{C967E7DE-4DCD-4DF8-990C-C0D236A371C1}" type="sibTrans" cxnId="{C0E71809-5373-49C6-A25D-7A7AB577AC46}">
      <dgm:prSet/>
      <dgm:spPr/>
      <dgm:t>
        <a:bodyPr/>
        <a:lstStyle/>
        <a:p>
          <a:endParaRPr lang="en-US"/>
        </a:p>
      </dgm:t>
    </dgm:pt>
    <dgm:pt modelId="{3B708EB2-9FEE-48C2-9CF0-9F0AE2C425D8}">
      <dgm:prSet/>
      <dgm:spPr/>
      <dgm:t>
        <a:bodyPr/>
        <a:lstStyle/>
        <a:p>
          <a:r>
            <a:rPr lang="en-US"/>
            <a:t>Normalisation of numerical features [18]</a:t>
          </a:r>
        </a:p>
      </dgm:t>
    </dgm:pt>
    <dgm:pt modelId="{2F130AA3-1D16-4090-83B7-027187AD478C}" type="parTrans" cxnId="{89379058-68CA-44B7-A4E4-FA9A6A11A4B4}">
      <dgm:prSet/>
      <dgm:spPr/>
      <dgm:t>
        <a:bodyPr/>
        <a:lstStyle/>
        <a:p>
          <a:endParaRPr lang="en-US"/>
        </a:p>
      </dgm:t>
    </dgm:pt>
    <dgm:pt modelId="{D8B52C49-7C4F-4BEB-B601-A43A8DCBA08D}" type="sibTrans" cxnId="{89379058-68CA-44B7-A4E4-FA9A6A11A4B4}">
      <dgm:prSet/>
      <dgm:spPr/>
      <dgm:t>
        <a:bodyPr/>
        <a:lstStyle/>
        <a:p>
          <a:endParaRPr lang="en-US"/>
        </a:p>
      </dgm:t>
    </dgm:pt>
    <dgm:pt modelId="{C0819CC4-6CC3-41E8-AE09-06856CCA080D}">
      <dgm:prSet/>
      <dgm:spPr/>
      <dgm:t>
        <a:bodyPr/>
        <a:lstStyle/>
        <a:p>
          <a:r>
            <a:rPr lang="en-US"/>
            <a:t>Categories that are encoded with one-hot encoding </a:t>
          </a:r>
        </a:p>
      </dgm:t>
    </dgm:pt>
    <dgm:pt modelId="{1F6041B3-F5FE-4215-BF7F-302408D74036}" type="parTrans" cxnId="{92249A79-187B-4008-A953-1FADB17A5074}">
      <dgm:prSet/>
      <dgm:spPr/>
      <dgm:t>
        <a:bodyPr/>
        <a:lstStyle/>
        <a:p>
          <a:endParaRPr lang="en-US"/>
        </a:p>
      </dgm:t>
    </dgm:pt>
    <dgm:pt modelId="{BB47379A-7D2B-45F2-9A3B-53154F028BB3}" type="sibTrans" cxnId="{92249A79-187B-4008-A953-1FADB17A5074}">
      <dgm:prSet/>
      <dgm:spPr/>
      <dgm:t>
        <a:bodyPr/>
        <a:lstStyle/>
        <a:p>
          <a:endParaRPr lang="en-US"/>
        </a:p>
      </dgm:t>
    </dgm:pt>
    <dgm:pt modelId="{EB113070-2DE3-4674-A4A2-129184835097}">
      <dgm:prSet/>
      <dgm:spPr/>
      <dgm:t>
        <a:bodyPr/>
        <a:lstStyle/>
        <a:p>
          <a:r>
            <a:rPr lang="en-US"/>
            <a:t>The procedure selects features [13]</a:t>
          </a:r>
        </a:p>
      </dgm:t>
    </dgm:pt>
    <dgm:pt modelId="{F964309F-3D16-4718-92A0-A527C07C1FF8}" type="parTrans" cxnId="{17A8708C-5C8C-41B2-B811-F1EC159365F2}">
      <dgm:prSet/>
      <dgm:spPr/>
      <dgm:t>
        <a:bodyPr/>
        <a:lstStyle/>
        <a:p>
          <a:endParaRPr lang="en-US"/>
        </a:p>
      </dgm:t>
    </dgm:pt>
    <dgm:pt modelId="{D37E2FE1-AFD9-4022-B638-D00EE68E3008}" type="sibTrans" cxnId="{17A8708C-5C8C-41B2-B811-F1EC159365F2}">
      <dgm:prSet/>
      <dgm:spPr/>
      <dgm:t>
        <a:bodyPr/>
        <a:lstStyle/>
        <a:p>
          <a:endParaRPr lang="en-US"/>
        </a:p>
      </dgm:t>
    </dgm:pt>
    <dgm:pt modelId="{932D5954-3651-4600-ADBC-E85F290C6365}" type="pres">
      <dgm:prSet presAssocID="{E4834489-37B5-4067-93E9-B9963BFF361A}" presName="cycle" presStyleCnt="0">
        <dgm:presLayoutVars>
          <dgm:dir/>
          <dgm:resizeHandles val="exact"/>
        </dgm:presLayoutVars>
      </dgm:prSet>
      <dgm:spPr/>
    </dgm:pt>
    <dgm:pt modelId="{22790248-036E-4438-BDCB-3514D00E5C78}" type="pres">
      <dgm:prSet presAssocID="{36B7FD6E-0E2D-47A8-9354-2F11770FC0B8}" presName="node" presStyleLbl="node1" presStyleIdx="0" presStyleCnt="6">
        <dgm:presLayoutVars>
          <dgm:bulletEnabled val="1"/>
        </dgm:presLayoutVars>
      </dgm:prSet>
      <dgm:spPr/>
    </dgm:pt>
    <dgm:pt modelId="{283A83EA-3221-4A9D-83A1-872F8CEC6826}" type="pres">
      <dgm:prSet presAssocID="{36B7FD6E-0E2D-47A8-9354-2F11770FC0B8}" presName="spNode" presStyleCnt="0"/>
      <dgm:spPr/>
    </dgm:pt>
    <dgm:pt modelId="{CD3F0384-E67A-464F-B252-EDCE507E25D2}" type="pres">
      <dgm:prSet presAssocID="{8AD30D8A-24E2-484E-A787-6BC5A0C46B9F}" presName="sibTrans" presStyleLbl="sibTrans1D1" presStyleIdx="0" presStyleCnt="6"/>
      <dgm:spPr/>
    </dgm:pt>
    <dgm:pt modelId="{CA4C0BF5-1507-4D13-8B7E-73CDE8659615}" type="pres">
      <dgm:prSet presAssocID="{A7D6C451-1030-4E5F-B8FB-32761FEA6E07}" presName="node" presStyleLbl="node1" presStyleIdx="1" presStyleCnt="6">
        <dgm:presLayoutVars>
          <dgm:bulletEnabled val="1"/>
        </dgm:presLayoutVars>
      </dgm:prSet>
      <dgm:spPr/>
    </dgm:pt>
    <dgm:pt modelId="{BA5B25BE-75A4-4329-8071-EC1A7715C36D}" type="pres">
      <dgm:prSet presAssocID="{A7D6C451-1030-4E5F-B8FB-32761FEA6E07}" presName="spNode" presStyleCnt="0"/>
      <dgm:spPr/>
    </dgm:pt>
    <dgm:pt modelId="{BDF8F871-EFE1-481A-B856-C686BDE7941F}" type="pres">
      <dgm:prSet presAssocID="{E8769827-0722-4BCE-80EF-9F122372108E}" presName="sibTrans" presStyleLbl="sibTrans1D1" presStyleIdx="1" presStyleCnt="6"/>
      <dgm:spPr/>
    </dgm:pt>
    <dgm:pt modelId="{DE32640A-6F9F-47AE-A679-64F85CEC8913}" type="pres">
      <dgm:prSet presAssocID="{701EEA75-7E96-4F75-9896-69C300394F37}" presName="node" presStyleLbl="node1" presStyleIdx="2" presStyleCnt="6">
        <dgm:presLayoutVars>
          <dgm:bulletEnabled val="1"/>
        </dgm:presLayoutVars>
      </dgm:prSet>
      <dgm:spPr/>
    </dgm:pt>
    <dgm:pt modelId="{7E218764-248E-47A7-A061-234DC9ABD5E4}" type="pres">
      <dgm:prSet presAssocID="{701EEA75-7E96-4F75-9896-69C300394F37}" presName="spNode" presStyleCnt="0"/>
      <dgm:spPr/>
    </dgm:pt>
    <dgm:pt modelId="{E4A6AE8C-55CE-4CC6-AD0E-FD20B574769E}" type="pres">
      <dgm:prSet presAssocID="{C967E7DE-4DCD-4DF8-990C-C0D236A371C1}" presName="sibTrans" presStyleLbl="sibTrans1D1" presStyleIdx="2" presStyleCnt="6"/>
      <dgm:spPr/>
    </dgm:pt>
    <dgm:pt modelId="{CBBA2557-6D82-4854-94DB-BBC3E80C8F89}" type="pres">
      <dgm:prSet presAssocID="{3B708EB2-9FEE-48C2-9CF0-9F0AE2C425D8}" presName="node" presStyleLbl="node1" presStyleIdx="3" presStyleCnt="6">
        <dgm:presLayoutVars>
          <dgm:bulletEnabled val="1"/>
        </dgm:presLayoutVars>
      </dgm:prSet>
      <dgm:spPr/>
    </dgm:pt>
    <dgm:pt modelId="{AEB5FB22-A713-4239-87BF-5436FA484DEF}" type="pres">
      <dgm:prSet presAssocID="{3B708EB2-9FEE-48C2-9CF0-9F0AE2C425D8}" presName="spNode" presStyleCnt="0"/>
      <dgm:spPr/>
    </dgm:pt>
    <dgm:pt modelId="{67FB44CF-5C65-42F1-84F4-4D72A175EC3D}" type="pres">
      <dgm:prSet presAssocID="{D8B52C49-7C4F-4BEB-B601-A43A8DCBA08D}" presName="sibTrans" presStyleLbl="sibTrans1D1" presStyleIdx="3" presStyleCnt="6"/>
      <dgm:spPr/>
    </dgm:pt>
    <dgm:pt modelId="{0F53149D-B621-477D-9069-5084123932F2}" type="pres">
      <dgm:prSet presAssocID="{C0819CC4-6CC3-41E8-AE09-06856CCA080D}" presName="node" presStyleLbl="node1" presStyleIdx="4" presStyleCnt="6">
        <dgm:presLayoutVars>
          <dgm:bulletEnabled val="1"/>
        </dgm:presLayoutVars>
      </dgm:prSet>
      <dgm:spPr/>
    </dgm:pt>
    <dgm:pt modelId="{A2460D3A-8019-431F-9C17-F87AC447464D}" type="pres">
      <dgm:prSet presAssocID="{C0819CC4-6CC3-41E8-AE09-06856CCA080D}" presName="spNode" presStyleCnt="0"/>
      <dgm:spPr/>
    </dgm:pt>
    <dgm:pt modelId="{031801F0-8070-45D4-9BD6-6BDC760B9D72}" type="pres">
      <dgm:prSet presAssocID="{BB47379A-7D2B-45F2-9A3B-53154F028BB3}" presName="sibTrans" presStyleLbl="sibTrans1D1" presStyleIdx="4" presStyleCnt="6"/>
      <dgm:spPr/>
    </dgm:pt>
    <dgm:pt modelId="{985DA646-585D-47F2-BF57-E58DD6E601E7}" type="pres">
      <dgm:prSet presAssocID="{EB113070-2DE3-4674-A4A2-129184835097}" presName="node" presStyleLbl="node1" presStyleIdx="5" presStyleCnt="6">
        <dgm:presLayoutVars>
          <dgm:bulletEnabled val="1"/>
        </dgm:presLayoutVars>
      </dgm:prSet>
      <dgm:spPr/>
    </dgm:pt>
    <dgm:pt modelId="{068F740A-DBC4-4012-BC88-D2CF55DC4641}" type="pres">
      <dgm:prSet presAssocID="{EB113070-2DE3-4674-A4A2-129184835097}" presName="spNode" presStyleCnt="0"/>
      <dgm:spPr/>
    </dgm:pt>
    <dgm:pt modelId="{ACB60228-9AF9-49D3-BB44-92BF0A4033CC}" type="pres">
      <dgm:prSet presAssocID="{D37E2FE1-AFD9-4022-B638-D00EE68E3008}" presName="sibTrans" presStyleLbl="sibTrans1D1" presStyleIdx="5" presStyleCnt="6"/>
      <dgm:spPr/>
    </dgm:pt>
  </dgm:ptLst>
  <dgm:cxnLst>
    <dgm:cxn modelId="{57F97D01-F247-4412-9FBB-A802967BDDDD}" type="presOf" srcId="{C967E7DE-4DCD-4DF8-990C-C0D236A371C1}" destId="{E4A6AE8C-55CE-4CC6-AD0E-FD20B574769E}" srcOrd="0" destOrd="0" presId="urn:microsoft.com/office/officeart/2005/8/layout/cycle6"/>
    <dgm:cxn modelId="{13559B05-6D77-4C17-A266-28CED336A92C}" type="presOf" srcId="{D8B52C49-7C4F-4BEB-B601-A43A8DCBA08D}" destId="{67FB44CF-5C65-42F1-84F4-4D72A175EC3D}" srcOrd="0" destOrd="0" presId="urn:microsoft.com/office/officeart/2005/8/layout/cycle6"/>
    <dgm:cxn modelId="{66C5BC07-0527-4C03-8A0A-172CCF541F5E}" type="presOf" srcId="{8AD30D8A-24E2-484E-A787-6BC5A0C46B9F}" destId="{CD3F0384-E67A-464F-B252-EDCE507E25D2}" srcOrd="0" destOrd="0" presId="urn:microsoft.com/office/officeart/2005/8/layout/cycle6"/>
    <dgm:cxn modelId="{C0E71809-5373-49C6-A25D-7A7AB577AC46}" srcId="{E4834489-37B5-4067-93E9-B9963BFF361A}" destId="{701EEA75-7E96-4F75-9896-69C300394F37}" srcOrd="2" destOrd="0" parTransId="{15FAF80E-C12D-4496-B8BE-FDAD981E962A}" sibTransId="{C967E7DE-4DCD-4DF8-990C-C0D236A371C1}"/>
    <dgm:cxn modelId="{F1F6C40C-6406-4975-B725-09D9F4AF7E91}" type="presOf" srcId="{E4834489-37B5-4067-93E9-B9963BFF361A}" destId="{932D5954-3651-4600-ADBC-E85F290C6365}" srcOrd="0" destOrd="0" presId="urn:microsoft.com/office/officeart/2005/8/layout/cycle6"/>
    <dgm:cxn modelId="{0383A51B-E970-4B24-8772-F459047C55F8}" type="presOf" srcId="{BB47379A-7D2B-45F2-9A3B-53154F028BB3}" destId="{031801F0-8070-45D4-9BD6-6BDC760B9D72}" srcOrd="0" destOrd="0" presId="urn:microsoft.com/office/officeart/2005/8/layout/cycle6"/>
    <dgm:cxn modelId="{D8FFAC1D-7F1A-4D76-A0E7-3C5D273531F9}" srcId="{E4834489-37B5-4067-93E9-B9963BFF361A}" destId="{36B7FD6E-0E2D-47A8-9354-2F11770FC0B8}" srcOrd="0" destOrd="0" parTransId="{C118A8F6-F851-424E-AA53-7A859FB77AB8}" sibTransId="{8AD30D8A-24E2-484E-A787-6BC5A0C46B9F}"/>
    <dgm:cxn modelId="{4A500E60-313D-4C24-851F-B9108A1BA261}" type="presOf" srcId="{3B708EB2-9FEE-48C2-9CF0-9F0AE2C425D8}" destId="{CBBA2557-6D82-4854-94DB-BBC3E80C8F89}" srcOrd="0" destOrd="0" presId="urn:microsoft.com/office/officeart/2005/8/layout/cycle6"/>
    <dgm:cxn modelId="{7A773465-05A8-4805-B7B5-6D0E407D7A83}" type="presOf" srcId="{36B7FD6E-0E2D-47A8-9354-2F11770FC0B8}" destId="{22790248-036E-4438-BDCB-3514D00E5C78}" srcOrd="0" destOrd="0" presId="urn:microsoft.com/office/officeart/2005/8/layout/cycle6"/>
    <dgm:cxn modelId="{0EB6B847-9F3E-46E1-89ED-D5379213F727}" type="presOf" srcId="{E8769827-0722-4BCE-80EF-9F122372108E}" destId="{BDF8F871-EFE1-481A-B856-C686BDE7941F}" srcOrd="0" destOrd="0" presId="urn:microsoft.com/office/officeart/2005/8/layout/cycle6"/>
    <dgm:cxn modelId="{89379058-68CA-44B7-A4E4-FA9A6A11A4B4}" srcId="{E4834489-37B5-4067-93E9-B9963BFF361A}" destId="{3B708EB2-9FEE-48C2-9CF0-9F0AE2C425D8}" srcOrd="3" destOrd="0" parTransId="{2F130AA3-1D16-4090-83B7-027187AD478C}" sibTransId="{D8B52C49-7C4F-4BEB-B601-A43A8DCBA08D}"/>
    <dgm:cxn modelId="{92249A79-187B-4008-A953-1FADB17A5074}" srcId="{E4834489-37B5-4067-93E9-B9963BFF361A}" destId="{C0819CC4-6CC3-41E8-AE09-06856CCA080D}" srcOrd="4" destOrd="0" parTransId="{1F6041B3-F5FE-4215-BF7F-302408D74036}" sibTransId="{BB47379A-7D2B-45F2-9A3B-53154F028BB3}"/>
    <dgm:cxn modelId="{EFE33A7A-E861-49EA-8761-AB65972357C1}" type="presOf" srcId="{C0819CC4-6CC3-41E8-AE09-06856CCA080D}" destId="{0F53149D-B621-477D-9069-5084123932F2}" srcOrd="0" destOrd="0" presId="urn:microsoft.com/office/officeart/2005/8/layout/cycle6"/>
    <dgm:cxn modelId="{B4110C84-BD05-439B-8882-27669B421B71}" srcId="{E4834489-37B5-4067-93E9-B9963BFF361A}" destId="{A7D6C451-1030-4E5F-B8FB-32761FEA6E07}" srcOrd="1" destOrd="0" parTransId="{CB612C37-C437-4310-9BFD-743A65D98932}" sibTransId="{E8769827-0722-4BCE-80EF-9F122372108E}"/>
    <dgm:cxn modelId="{17A8708C-5C8C-41B2-B811-F1EC159365F2}" srcId="{E4834489-37B5-4067-93E9-B9963BFF361A}" destId="{EB113070-2DE3-4674-A4A2-129184835097}" srcOrd="5" destOrd="0" parTransId="{F964309F-3D16-4718-92A0-A527C07C1FF8}" sibTransId="{D37E2FE1-AFD9-4022-B638-D00EE68E3008}"/>
    <dgm:cxn modelId="{6DAAB1A6-7E77-42A7-8818-B56A2F5F277A}" type="presOf" srcId="{701EEA75-7E96-4F75-9896-69C300394F37}" destId="{DE32640A-6F9F-47AE-A679-64F85CEC8913}" srcOrd="0" destOrd="0" presId="urn:microsoft.com/office/officeart/2005/8/layout/cycle6"/>
    <dgm:cxn modelId="{DA45C0B8-2F97-4AAA-ADFD-57C2887051BD}" type="presOf" srcId="{EB113070-2DE3-4674-A4A2-129184835097}" destId="{985DA646-585D-47F2-BF57-E58DD6E601E7}" srcOrd="0" destOrd="0" presId="urn:microsoft.com/office/officeart/2005/8/layout/cycle6"/>
    <dgm:cxn modelId="{AC603BE2-CF6A-47D1-B34C-76389B2572D5}" type="presOf" srcId="{D37E2FE1-AFD9-4022-B638-D00EE68E3008}" destId="{ACB60228-9AF9-49D3-BB44-92BF0A4033CC}" srcOrd="0" destOrd="0" presId="urn:microsoft.com/office/officeart/2005/8/layout/cycle6"/>
    <dgm:cxn modelId="{A165DAEF-70FC-4756-A6D4-4A7D33257330}" type="presOf" srcId="{A7D6C451-1030-4E5F-B8FB-32761FEA6E07}" destId="{CA4C0BF5-1507-4D13-8B7E-73CDE8659615}" srcOrd="0" destOrd="0" presId="urn:microsoft.com/office/officeart/2005/8/layout/cycle6"/>
    <dgm:cxn modelId="{5063A0C6-C1E2-4B28-B00C-276B01CDEFE5}" type="presParOf" srcId="{932D5954-3651-4600-ADBC-E85F290C6365}" destId="{22790248-036E-4438-BDCB-3514D00E5C78}" srcOrd="0" destOrd="0" presId="urn:microsoft.com/office/officeart/2005/8/layout/cycle6"/>
    <dgm:cxn modelId="{B12EA483-A569-4E61-814F-F7E4F84D1E76}" type="presParOf" srcId="{932D5954-3651-4600-ADBC-E85F290C6365}" destId="{283A83EA-3221-4A9D-83A1-872F8CEC6826}" srcOrd="1" destOrd="0" presId="urn:microsoft.com/office/officeart/2005/8/layout/cycle6"/>
    <dgm:cxn modelId="{A628758E-D5E0-4233-9805-EC8BAB696DD8}" type="presParOf" srcId="{932D5954-3651-4600-ADBC-E85F290C6365}" destId="{CD3F0384-E67A-464F-B252-EDCE507E25D2}" srcOrd="2" destOrd="0" presId="urn:microsoft.com/office/officeart/2005/8/layout/cycle6"/>
    <dgm:cxn modelId="{1D431924-9186-4613-A63E-E6185A39D7F9}" type="presParOf" srcId="{932D5954-3651-4600-ADBC-E85F290C6365}" destId="{CA4C0BF5-1507-4D13-8B7E-73CDE8659615}" srcOrd="3" destOrd="0" presId="urn:microsoft.com/office/officeart/2005/8/layout/cycle6"/>
    <dgm:cxn modelId="{298C8AD5-D564-44E2-BAE0-2FDCFCD4580C}" type="presParOf" srcId="{932D5954-3651-4600-ADBC-E85F290C6365}" destId="{BA5B25BE-75A4-4329-8071-EC1A7715C36D}" srcOrd="4" destOrd="0" presId="urn:microsoft.com/office/officeart/2005/8/layout/cycle6"/>
    <dgm:cxn modelId="{1C5B4B24-BA6F-4291-A1F6-20B8B0C060E7}" type="presParOf" srcId="{932D5954-3651-4600-ADBC-E85F290C6365}" destId="{BDF8F871-EFE1-481A-B856-C686BDE7941F}" srcOrd="5" destOrd="0" presId="urn:microsoft.com/office/officeart/2005/8/layout/cycle6"/>
    <dgm:cxn modelId="{3E36E2B5-7A3A-42A3-95BD-BA65F3316950}" type="presParOf" srcId="{932D5954-3651-4600-ADBC-E85F290C6365}" destId="{DE32640A-6F9F-47AE-A679-64F85CEC8913}" srcOrd="6" destOrd="0" presId="urn:microsoft.com/office/officeart/2005/8/layout/cycle6"/>
    <dgm:cxn modelId="{F8E834F6-66F5-4283-8457-4B91D85CDE5F}" type="presParOf" srcId="{932D5954-3651-4600-ADBC-E85F290C6365}" destId="{7E218764-248E-47A7-A061-234DC9ABD5E4}" srcOrd="7" destOrd="0" presId="urn:microsoft.com/office/officeart/2005/8/layout/cycle6"/>
    <dgm:cxn modelId="{6C273D77-836A-43AE-8D6D-0136F87D6B84}" type="presParOf" srcId="{932D5954-3651-4600-ADBC-E85F290C6365}" destId="{E4A6AE8C-55CE-4CC6-AD0E-FD20B574769E}" srcOrd="8" destOrd="0" presId="urn:microsoft.com/office/officeart/2005/8/layout/cycle6"/>
    <dgm:cxn modelId="{EB79BCF0-181E-45A4-A28A-033ED966B56A}" type="presParOf" srcId="{932D5954-3651-4600-ADBC-E85F290C6365}" destId="{CBBA2557-6D82-4854-94DB-BBC3E80C8F89}" srcOrd="9" destOrd="0" presId="urn:microsoft.com/office/officeart/2005/8/layout/cycle6"/>
    <dgm:cxn modelId="{4230FF59-95A9-487A-908B-87313242FF20}" type="presParOf" srcId="{932D5954-3651-4600-ADBC-E85F290C6365}" destId="{AEB5FB22-A713-4239-87BF-5436FA484DEF}" srcOrd="10" destOrd="0" presId="urn:microsoft.com/office/officeart/2005/8/layout/cycle6"/>
    <dgm:cxn modelId="{784882D1-CD65-4178-BE9F-DDFE02EBD5D3}" type="presParOf" srcId="{932D5954-3651-4600-ADBC-E85F290C6365}" destId="{67FB44CF-5C65-42F1-84F4-4D72A175EC3D}" srcOrd="11" destOrd="0" presId="urn:microsoft.com/office/officeart/2005/8/layout/cycle6"/>
    <dgm:cxn modelId="{21428413-EF0F-451F-B708-604FA59EA0B9}" type="presParOf" srcId="{932D5954-3651-4600-ADBC-E85F290C6365}" destId="{0F53149D-B621-477D-9069-5084123932F2}" srcOrd="12" destOrd="0" presId="urn:microsoft.com/office/officeart/2005/8/layout/cycle6"/>
    <dgm:cxn modelId="{0E5B7E8F-87F7-4676-8B8D-39556C4246F5}" type="presParOf" srcId="{932D5954-3651-4600-ADBC-E85F290C6365}" destId="{A2460D3A-8019-431F-9C17-F87AC447464D}" srcOrd="13" destOrd="0" presId="urn:microsoft.com/office/officeart/2005/8/layout/cycle6"/>
    <dgm:cxn modelId="{A2C8B8B1-830D-483B-AA5E-7A3B4F83D156}" type="presParOf" srcId="{932D5954-3651-4600-ADBC-E85F290C6365}" destId="{031801F0-8070-45D4-9BD6-6BDC760B9D72}" srcOrd="14" destOrd="0" presId="urn:microsoft.com/office/officeart/2005/8/layout/cycle6"/>
    <dgm:cxn modelId="{823F1257-72D2-4445-B01E-32F4D32DAC3D}" type="presParOf" srcId="{932D5954-3651-4600-ADBC-E85F290C6365}" destId="{985DA646-585D-47F2-BF57-E58DD6E601E7}" srcOrd="15" destOrd="0" presId="urn:microsoft.com/office/officeart/2005/8/layout/cycle6"/>
    <dgm:cxn modelId="{E8FF9F08-2F6E-4EED-A1C2-5C78A5B4C1D4}" type="presParOf" srcId="{932D5954-3651-4600-ADBC-E85F290C6365}" destId="{068F740A-DBC4-4012-BC88-D2CF55DC4641}" srcOrd="16" destOrd="0" presId="urn:microsoft.com/office/officeart/2005/8/layout/cycle6"/>
    <dgm:cxn modelId="{1D612151-E4AE-47DA-869E-34E8560192F8}" type="presParOf" srcId="{932D5954-3651-4600-ADBC-E85F290C6365}" destId="{ACB60228-9AF9-49D3-BB44-92BF0A4033CC}" srcOrd="17"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D847E37-EC11-4B83-A0F9-DE717CE0553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00D2C2E-3AF7-4C67-A502-4229C9BB89E6}">
      <dgm:prSet/>
      <dgm:spPr/>
      <dgm:t>
        <a:bodyPr/>
        <a:lstStyle/>
        <a:p>
          <a:r>
            <a:rPr lang="en-US"/>
            <a:t>20/80 test-train ad hoc [12]</a:t>
          </a:r>
        </a:p>
      </dgm:t>
    </dgm:pt>
    <dgm:pt modelId="{D988E476-A7FE-4930-88B0-D63D67D86953}" type="parTrans" cxnId="{E0407603-3DF8-41E5-AA15-6BB3D856BE9F}">
      <dgm:prSet/>
      <dgm:spPr/>
      <dgm:t>
        <a:bodyPr/>
        <a:lstStyle/>
        <a:p>
          <a:endParaRPr lang="en-US"/>
        </a:p>
      </dgm:t>
    </dgm:pt>
    <dgm:pt modelId="{D61F413F-DEAA-4F52-9E26-6FA61992EABE}" type="sibTrans" cxnId="{E0407603-3DF8-41E5-AA15-6BB3D856BE9F}">
      <dgm:prSet/>
      <dgm:spPr/>
      <dgm:t>
        <a:bodyPr/>
        <a:lstStyle/>
        <a:p>
          <a:endParaRPr lang="en-US"/>
        </a:p>
      </dgm:t>
    </dgm:pt>
    <dgm:pt modelId="{0D0B754E-85FD-44BC-B534-186000EC2607}">
      <dgm:prSet/>
      <dgm:spPr/>
      <dgm:t>
        <a:bodyPr/>
        <a:lstStyle/>
        <a:p>
          <a:r>
            <a:rPr lang="en-US"/>
            <a:t>Use cross-validation [15]</a:t>
          </a:r>
        </a:p>
      </dgm:t>
    </dgm:pt>
    <dgm:pt modelId="{8353B3A6-C1E3-43C6-8EFA-629B764C89FC}" type="parTrans" cxnId="{1BAB1CBE-511B-493F-A4AB-2735A8445D08}">
      <dgm:prSet/>
      <dgm:spPr/>
      <dgm:t>
        <a:bodyPr/>
        <a:lstStyle/>
        <a:p>
          <a:endParaRPr lang="en-US"/>
        </a:p>
      </dgm:t>
    </dgm:pt>
    <dgm:pt modelId="{28C360A3-E1B8-4185-95D9-8C0BF3D0DCD6}" type="sibTrans" cxnId="{1BAB1CBE-511B-493F-A4AB-2735A8445D08}">
      <dgm:prSet/>
      <dgm:spPr/>
      <dgm:t>
        <a:bodyPr/>
        <a:lstStyle/>
        <a:p>
          <a:endParaRPr lang="en-US"/>
        </a:p>
      </dgm:t>
    </dgm:pt>
    <dgm:pt modelId="{83A34AA9-7B86-41FC-B9EA-3748D5DF0F31}">
      <dgm:prSet/>
      <dgm:spPr/>
      <dgm:t>
        <a:bodyPr/>
        <a:lstStyle/>
        <a:p>
          <a:r>
            <a:rPr lang="en-US"/>
            <a:t>Parameters of grid search</a:t>
          </a:r>
        </a:p>
      </dgm:t>
    </dgm:pt>
    <dgm:pt modelId="{4F0200B9-9242-4C38-8021-4876070FA08B}" type="parTrans" cxnId="{73A99FA1-3F97-4058-9D03-293847C8505B}">
      <dgm:prSet/>
      <dgm:spPr/>
      <dgm:t>
        <a:bodyPr/>
        <a:lstStyle/>
        <a:p>
          <a:endParaRPr lang="en-US"/>
        </a:p>
      </dgm:t>
    </dgm:pt>
    <dgm:pt modelId="{DA30DC99-7E78-4F42-965A-8DD695A553F2}" type="sibTrans" cxnId="{73A99FA1-3F97-4058-9D03-293847C8505B}">
      <dgm:prSet/>
      <dgm:spPr/>
      <dgm:t>
        <a:bodyPr/>
        <a:lstStyle/>
        <a:p>
          <a:endParaRPr lang="en-US"/>
        </a:p>
      </dgm:t>
    </dgm:pt>
    <dgm:pt modelId="{03F3135D-0430-424B-860F-4E32145CC111}">
      <dgm:prSet/>
      <dgm:spPr/>
      <dgm:t>
        <a:bodyPr/>
        <a:lstStyle/>
        <a:p>
          <a:r>
            <a:rPr lang="en-US"/>
            <a:t>Measure based on important indicators </a:t>
          </a:r>
        </a:p>
      </dgm:t>
    </dgm:pt>
    <dgm:pt modelId="{A56D1A7F-8560-4C84-BF1B-DB16F81FADB7}" type="parTrans" cxnId="{8810743E-7F94-4B2B-8D36-8BBE98575BDC}">
      <dgm:prSet/>
      <dgm:spPr/>
      <dgm:t>
        <a:bodyPr/>
        <a:lstStyle/>
        <a:p>
          <a:endParaRPr lang="en-US"/>
        </a:p>
      </dgm:t>
    </dgm:pt>
    <dgm:pt modelId="{95B1B094-BC38-4F9B-A47D-4B23BD4F065D}" type="sibTrans" cxnId="{8810743E-7F94-4B2B-8D36-8BBE98575BDC}">
      <dgm:prSet/>
      <dgm:spPr/>
      <dgm:t>
        <a:bodyPr/>
        <a:lstStyle/>
        <a:p>
          <a:endParaRPr lang="en-US"/>
        </a:p>
      </dgm:t>
    </dgm:pt>
    <dgm:pt modelId="{1397C355-F67C-4352-B3D3-1872542E3655}">
      <dgm:prSet/>
      <dgm:spPr/>
      <dgm:t>
        <a:bodyPr/>
        <a:lstStyle/>
        <a:p>
          <a:r>
            <a:rPr lang="en-US"/>
            <a:t>Confusion measure Analysis</a:t>
          </a:r>
        </a:p>
      </dgm:t>
    </dgm:pt>
    <dgm:pt modelId="{06761DB7-B708-4D56-A0B5-706004B60D4A}" type="parTrans" cxnId="{8AE88D9A-535A-4F82-A5E7-DE2F08CE2631}">
      <dgm:prSet/>
      <dgm:spPr/>
      <dgm:t>
        <a:bodyPr/>
        <a:lstStyle/>
        <a:p>
          <a:endParaRPr lang="en-US"/>
        </a:p>
      </dgm:t>
    </dgm:pt>
    <dgm:pt modelId="{02660054-E749-4A19-978B-FB8157269221}" type="sibTrans" cxnId="{8AE88D9A-535A-4F82-A5E7-DE2F08CE2631}">
      <dgm:prSet/>
      <dgm:spPr/>
      <dgm:t>
        <a:bodyPr/>
        <a:lstStyle/>
        <a:p>
          <a:endParaRPr lang="en-US"/>
        </a:p>
      </dgm:t>
    </dgm:pt>
    <dgm:pt modelId="{FC643001-DA63-44BC-9FF8-865463FE1750}" type="pres">
      <dgm:prSet presAssocID="{6D847E37-EC11-4B83-A0F9-DE717CE0553A}" presName="vert0" presStyleCnt="0">
        <dgm:presLayoutVars>
          <dgm:dir/>
          <dgm:animOne val="branch"/>
          <dgm:animLvl val="lvl"/>
        </dgm:presLayoutVars>
      </dgm:prSet>
      <dgm:spPr/>
    </dgm:pt>
    <dgm:pt modelId="{7A4020E0-6FCC-4909-9F5C-100C9FD24718}" type="pres">
      <dgm:prSet presAssocID="{A00D2C2E-3AF7-4C67-A502-4229C9BB89E6}" presName="thickLine" presStyleLbl="alignNode1" presStyleIdx="0" presStyleCnt="5"/>
      <dgm:spPr/>
    </dgm:pt>
    <dgm:pt modelId="{A7FB3A68-561D-4E2A-8E44-138644CB8D7F}" type="pres">
      <dgm:prSet presAssocID="{A00D2C2E-3AF7-4C67-A502-4229C9BB89E6}" presName="horz1" presStyleCnt="0"/>
      <dgm:spPr/>
    </dgm:pt>
    <dgm:pt modelId="{EDA4B71F-06A9-4A43-A5C7-BE654CBE1E17}" type="pres">
      <dgm:prSet presAssocID="{A00D2C2E-3AF7-4C67-A502-4229C9BB89E6}" presName="tx1" presStyleLbl="revTx" presStyleIdx="0" presStyleCnt="5"/>
      <dgm:spPr/>
    </dgm:pt>
    <dgm:pt modelId="{D165FABC-A5FD-4354-B2D1-0CEED2712C73}" type="pres">
      <dgm:prSet presAssocID="{A00D2C2E-3AF7-4C67-A502-4229C9BB89E6}" presName="vert1" presStyleCnt="0"/>
      <dgm:spPr/>
    </dgm:pt>
    <dgm:pt modelId="{BDF1C4C0-AB4E-4201-9590-9088C1226CE7}" type="pres">
      <dgm:prSet presAssocID="{0D0B754E-85FD-44BC-B534-186000EC2607}" presName="thickLine" presStyleLbl="alignNode1" presStyleIdx="1" presStyleCnt="5"/>
      <dgm:spPr/>
    </dgm:pt>
    <dgm:pt modelId="{083D03DD-554B-4042-9F49-CAC331727F69}" type="pres">
      <dgm:prSet presAssocID="{0D0B754E-85FD-44BC-B534-186000EC2607}" presName="horz1" presStyleCnt="0"/>
      <dgm:spPr/>
    </dgm:pt>
    <dgm:pt modelId="{2C5C0483-8033-45BF-9153-DDDCC524C819}" type="pres">
      <dgm:prSet presAssocID="{0D0B754E-85FD-44BC-B534-186000EC2607}" presName="tx1" presStyleLbl="revTx" presStyleIdx="1" presStyleCnt="5"/>
      <dgm:spPr/>
    </dgm:pt>
    <dgm:pt modelId="{7C11B8E2-07CD-4FAA-9DD3-6385E5C0C578}" type="pres">
      <dgm:prSet presAssocID="{0D0B754E-85FD-44BC-B534-186000EC2607}" presName="vert1" presStyleCnt="0"/>
      <dgm:spPr/>
    </dgm:pt>
    <dgm:pt modelId="{D09331C2-D3E8-4913-900F-8F8682103917}" type="pres">
      <dgm:prSet presAssocID="{83A34AA9-7B86-41FC-B9EA-3748D5DF0F31}" presName="thickLine" presStyleLbl="alignNode1" presStyleIdx="2" presStyleCnt="5"/>
      <dgm:spPr/>
    </dgm:pt>
    <dgm:pt modelId="{55C6DDCA-E92E-488C-B2AE-7346ABD6E460}" type="pres">
      <dgm:prSet presAssocID="{83A34AA9-7B86-41FC-B9EA-3748D5DF0F31}" presName="horz1" presStyleCnt="0"/>
      <dgm:spPr/>
    </dgm:pt>
    <dgm:pt modelId="{6371A4AB-2367-4E5F-90D1-67ABDF977D55}" type="pres">
      <dgm:prSet presAssocID="{83A34AA9-7B86-41FC-B9EA-3748D5DF0F31}" presName="tx1" presStyleLbl="revTx" presStyleIdx="2" presStyleCnt="5"/>
      <dgm:spPr/>
    </dgm:pt>
    <dgm:pt modelId="{F59FD924-AA34-47C1-87B2-D4ABD7345B14}" type="pres">
      <dgm:prSet presAssocID="{83A34AA9-7B86-41FC-B9EA-3748D5DF0F31}" presName="vert1" presStyleCnt="0"/>
      <dgm:spPr/>
    </dgm:pt>
    <dgm:pt modelId="{D4FD3686-33D1-447A-B465-8585B9546AB5}" type="pres">
      <dgm:prSet presAssocID="{03F3135D-0430-424B-860F-4E32145CC111}" presName="thickLine" presStyleLbl="alignNode1" presStyleIdx="3" presStyleCnt="5"/>
      <dgm:spPr/>
    </dgm:pt>
    <dgm:pt modelId="{41983001-12CC-4BBC-87D0-0B4FE254E024}" type="pres">
      <dgm:prSet presAssocID="{03F3135D-0430-424B-860F-4E32145CC111}" presName="horz1" presStyleCnt="0"/>
      <dgm:spPr/>
    </dgm:pt>
    <dgm:pt modelId="{B09FAE1F-98E0-487B-B5F8-0BFE30CBD552}" type="pres">
      <dgm:prSet presAssocID="{03F3135D-0430-424B-860F-4E32145CC111}" presName="tx1" presStyleLbl="revTx" presStyleIdx="3" presStyleCnt="5"/>
      <dgm:spPr/>
    </dgm:pt>
    <dgm:pt modelId="{94C751F1-86F6-408C-A64E-7726038BB654}" type="pres">
      <dgm:prSet presAssocID="{03F3135D-0430-424B-860F-4E32145CC111}" presName="vert1" presStyleCnt="0"/>
      <dgm:spPr/>
    </dgm:pt>
    <dgm:pt modelId="{463B6CCD-AC8F-4E2D-8444-27AC56C5F00D}" type="pres">
      <dgm:prSet presAssocID="{1397C355-F67C-4352-B3D3-1872542E3655}" presName="thickLine" presStyleLbl="alignNode1" presStyleIdx="4" presStyleCnt="5"/>
      <dgm:spPr/>
    </dgm:pt>
    <dgm:pt modelId="{0A3E9981-7975-40A4-97EE-AB6612A3215A}" type="pres">
      <dgm:prSet presAssocID="{1397C355-F67C-4352-B3D3-1872542E3655}" presName="horz1" presStyleCnt="0"/>
      <dgm:spPr/>
    </dgm:pt>
    <dgm:pt modelId="{2BDF1480-FC03-41A5-8BBC-5D884D679E7E}" type="pres">
      <dgm:prSet presAssocID="{1397C355-F67C-4352-B3D3-1872542E3655}" presName="tx1" presStyleLbl="revTx" presStyleIdx="4" presStyleCnt="5"/>
      <dgm:spPr/>
    </dgm:pt>
    <dgm:pt modelId="{8C946FB0-3D4A-435F-967A-E85A853EF892}" type="pres">
      <dgm:prSet presAssocID="{1397C355-F67C-4352-B3D3-1872542E3655}" presName="vert1" presStyleCnt="0"/>
      <dgm:spPr/>
    </dgm:pt>
  </dgm:ptLst>
  <dgm:cxnLst>
    <dgm:cxn modelId="{E0407603-3DF8-41E5-AA15-6BB3D856BE9F}" srcId="{6D847E37-EC11-4B83-A0F9-DE717CE0553A}" destId="{A00D2C2E-3AF7-4C67-A502-4229C9BB89E6}" srcOrd="0" destOrd="0" parTransId="{D988E476-A7FE-4930-88B0-D63D67D86953}" sibTransId="{D61F413F-DEAA-4F52-9E26-6FA61992EABE}"/>
    <dgm:cxn modelId="{300D6708-2393-4213-A960-CCB3129380E6}" type="presOf" srcId="{6D847E37-EC11-4B83-A0F9-DE717CE0553A}" destId="{FC643001-DA63-44BC-9FF8-865463FE1750}" srcOrd="0" destOrd="0" presId="urn:microsoft.com/office/officeart/2008/layout/LinedList"/>
    <dgm:cxn modelId="{8810743E-7F94-4B2B-8D36-8BBE98575BDC}" srcId="{6D847E37-EC11-4B83-A0F9-DE717CE0553A}" destId="{03F3135D-0430-424B-860F-4E32145CC111}" srcOrd="3" destOrd="0" parTransId="{A56D1A7F-8560-4C84-BF1B-DB16F81FADB7}" sibTransId="{95B1B094-BC38-4F9B-A47D-4B23BD4F065D}"/>
    <dgm:cxn modelId="{B1AE5640-5310-4C1B-A058-43C928D9264E}" type="presOf" srcId="{A00D2C2E-3AF7-4C67-A502-4229C9BB89E6}" destId="{EDA4B71F-06A9-4A43-A5C7-BE654CBE1E17}" srcOrd="0" destOrd="0" presId="urn:microsoft.com/office/officeart/2008/layout/LinedList"/>
    <dgm:cxn modelId="{D1882983-D8DB-4467-9B40-763167D382AC}" type="presOf" srcId="{1397C355-F67C-4352-B3D3-1872542E3655}" destId="{2BDF1480-FC03-41A5-8BBC-5D884D679E7E}" srcOrd="0" destOrd="0" presId="urn:microsoft.com/office/officeart/2008/layout/LinedList"/>
    <dgm:cxn modelId="{935B5D8F-E016-4D31-9BEF-F559B7C65C5A}" type="presOf" srcId="{03F3135D-0430-424B-860F-4E32145CC111}" destId="{B09FAE1F-98E0-487B-B5F8-0BFE30CBD552}" srcOrd="0" destOrd="0" presId="urn:microsoft.com/office/officeart/2008/layout/LinedList"/>
    <dgm:cxn modelId="{8AE88D9A-535A-4F82-A5E7-DE2F08CE2631}" srcId="{6D847E37-EC11-4B83-A0F9-DE717CE0553A}" destId="{1397C355-F67C-4352-B3D3-1872542E3655}" srcOrd="4" destOrd="0" parTransId="{06761DB7-B708-4D56-A0B5-706004B60D4A}" sibTransId="{02660054-E749-4A19-978B-FB8157269221}"/>
    <dgm:cxn modelId="{73A99FA1-3F97-4058-9D03-293847C8505B}" srcId="{6D847E37-EC11-4B83-A0F9-DE717CE0553A}" destId="{83A34AA9-7B86-41FC-B9EA-3748D5DF0F31}" srcOrd="2" destOrd="0" parTransId="{4F0200B9-9242-4C38-8021-4876070FA08B}" sibTransId="{DA30DC99-7E78-4F42-965A-8DD695A553F2}"/>
    <dgm:cxn modelId="{FE1933AC-65BE-4199-A749-67496467A897}" type="presOf" srcId="{83A34AA9-7B86-41FC-B9EA-3748D5DF0F31}" destId="{6371A4AB-2367-4E5F-90D1-67ABDF977D55}" srcOrd="0" destOrd="0" presId="urn:microsoft.com/office/officeart/2008/layout/LinedList"/>
    <dgm:cxn modelId="{5D9B3CB4-4858-4A21-9E3E-7631C5166DD3}" type="presOf" srcId="{0D0B754E-85FD-44BC-B534-186000EC2607}" destId="{2C5C0483-8033-45BF-9153-DDDCC524C819}" srcOrd="0" destOrd="0" presId="urn:microsoft.com/office/officeart/2008/layout/LinedList"/>
    <dgm:cxn modelId="{1BAB1CBE-511B-493F-A4AB-2735A8445D08}" srcId="{6D847E37-EC11-4B83-A0F9-DE717CE0553A}" destId="{0D0B754E-85FD-44BC-B534-186000EC2607}" srcOrd="1" destOrd="0" parTransId="{8353B3A6-C1E3-43C6-8EFA-629B764C89FC}" sibTransId="{28C360A3-E1B8-4185-95D9-8C0BF3D0DCD6}"/>
    <dgm:cxn modelId="{2E4E8541-BBAB-4A5C-9EC0-3546BA7303A2}" type="presParOf" srcId="{FC643001-DA63-44BC-9FF8-865463FE1750}" destId="{7A4020E0-6FCC-4909-9F5C-100C9FD24718}" srcOrd="0" destOrd="0" presId="urn:microsoft.com/office/officeart/2008/layout/LinedList"/>
    <dgm:cxn modelId="{E4BE287F-1F3E-4BB9-AECA-883FBA1668AC}" type="presParOf" srcId="{FC643001-DA63-44BC-9FF8-865463FE1750}" destId="{A7FB3A68-561D-4E2A-8E44-138644CB8D7F}" srcOrd="1" destOrd="0" presId="urn:microsoft.com/office/officeart/2008/layout/LinedList"/>
    <dgm:cxn modelId="{A539854F-BF9F-43DD-A79C-4EAF71A77412}" type="presParOf" srcId="{A7FB3A68-561D-4E2A-8E44-138644CB8D7F}" destId="{EDA4B71F-06A9-4A43-A5C7-BE654CBE1E17}" srcOrd="0" destOrd="0" presId="urn:microsoft.com/office/officeart/2008/layout/LinedList"/>
    <dgm:cxn modelId="{C391CBB4-E3A8-4CAB-86F0-6F423E5CCA9B}" type="presParOf" srcId="{A7FB3A68-561D-4E2A-8E44-138644CB8D7F}" destId="{D165FABC-A5FD-4354-B2D1-0CEED2712C73}" srcOrd="1" destOrd="0" presId="urn:microsoft.com/office/officeart/2008/layout/LinedList"/>
    <dgm:cxn modelId="{0F93F600-B623-491F-ADAC-7D6815784B6B}" type="presParOf" srcId="{FC643001-DA63-44BC-9FF8-865463FE1750}" destId="{BDF1C4C0-AB4E-4201-9590-9088C1226CE7}" srcOrd="2" destOrd="0" presId="urn:microsoft.com/office/officeart/2008/layout/LinedList"/>
    <dgm:cxn modelId="{2D403B0A-4CE3-4DA0-96F2-80F00C92AC4B}" type="presParOf" srcId="{FC643001-DA63-44BC-9FF8-865463FE1750}" destId="{083D03DD-554B-4042-9F49-CAC331727F69}" srcOrd="3" destOrd="0" presId="urn:microsoft.com/office/officeart/2008/layout/LinedList"/>
    <dgm:cxn modelId="{E1834482-F9F2-4DA0-A92B-B880CFD4620E}" type="presParOf" srcId="{083D03DD-554B-4042-9F49-CAC331727F69}" destId="{2C5C0483-8033-45BF-9153-DDDCC524C819}" srcOrd="0" destOrd="0" presId="urn:microsoft.com/office/officeart/2008/layout/LinedList"/>
    <dgm:cxn modelId="{68A868BD-AC3B-4FE8-AA6B-168815CC385C}" type="presParOf" srcId="{083D03DD-554B-4042-9F49-CAC331727F69}" destId="{7C11B8E2-07CD-4FAA-9DD3-6385E5C0C578}" srcOrd="1" destOrd="0" presId="urn:microsoft.com/office/officeart/2008/layout/LinedList"/>
    <dgm:cxn modelId="{B57B4C75-C858-41C3-A84F-B21AD346D501}" type="presParOf" srcId="{FC643001-DA63-44BC-9FF8-865463FE1750}" destId="{D09331C2-D3E8-4913-900F-8F8682103917}" srcOrd="4" destOrd="0" presId="urn:microsoft.com/office/officeart/2008/layout/LinedList"/>
    <dgm:cxn modelId="{46E82AB4-71D4-43EF-97D6-5167414F4A08}" type="presParOf" srcId="{FC643001-DA63-44BC-9FF8-865463FE1750}" destId="{55C6DDCA-E92E-488C-B2AE-7346ABD6E460}" srcOrd="5" destOrd="0" presId="urn:microsoft.com/office/officeart/2008/layout/LinedList"/>
    <dgm:cxn modelId="{4BC320EF-DE8A-4EBF-BA9D-6FFE9C7DA6E0}" type="presParOf" srcId="{55C6DDCA-E92E-488C-B2AE-7346ABD6E460}" destId="{6371A4AB-2367-4E5F-90D1-67ABDF977D55}" srcOrd="0" destOrd="0" presId="urn:microsoft.com/office/officeart/2008/layout/LinedList"/>
    <dgm:cxn modelId="{7933333B-EEDC-4E73-A726-B1251FDAEE56}" type="presParOf" srcId="{55C6DDCA-E92E-488C-B2AE-7346ABD6E460}" destId="{F59FD924-AA34-47C1-87B2-D4ABD7345B14}" srcOrd="1" destOrd="0" presId="urn:microsoft.com/office/officeart/2008/layout/LinedList"/>
    <dgm:cxn modelId="{5BC4AF4D-FB5D-4048-A73C-CB5288473E8D}" type="presParOf" srcId="{FC643001-DA63-44BC-9FF8-865463FE1750}" destId="{D4FD3686-33D1-447A-B465-8585B9546AB5}" srcOrd="6" destOrd="0" presId="urn:microsoft.com/office/officeart/2008/layout/LinedList"/>
    <dgm:cxn modelId="{F3299DB1-0C41-430C-BA7A-8F84BEEAD419}" type="presParOf" srcId="{FC643001-DA63-44BC-9FF8-865463FE1750}" destId="{41983001-12CC-4BBC-87D0-0B4FE254E024}" srcOrd="7" destOrd="0" presId="urn:microsoft.com/office/officeart/2008/layout/LinedList"/>
    <dgm:cxn modelId="{BFC0DEB7-CF0A-4FD6-93FF-135972CD76AB}" type="presParOf" srcId="{41983001-12CC-4BBC-87D0-0B4FE254E024}" destId="{B09FAE1F-98E0-487B-B5F8-0BFE30CBD552}" srcOrd="0" destOrd="0" presId="urn:microsoft.com/office/officeart/2008/layout/LinedList"/>
    <dgm:cxn modelId="{7F7B54C9-418F-4445-BFA1-7A2D41337B86}" type="presParOf" srcId="{41983001-12CC-4BBC-87D0-0B4FE254E024}" destId="{94C751F1-86F6-408C-A64E-7726038BB654}" srcOrd="1" destOrd="0" presId="urn:microsoft.com/office/officeart/2008/layout/LinedList"/>
    <dgm:cxn modelId="{AA2EFAA6-3F3B-4290-802F-C27A3EC1E387}" type="presParOf" srcId="{FC643001-DA63-44BC-9FF8-865463FE1750}" destId="{463B6CCD-AC8F-4E2D-8444-27AC56C5F00D}" srcOrd="8" destOrd="0" presId="urn:microsoft.com/office/officeart/2008/layout/LinedList"/>
    <dgm:cxn modelId="{51716D26-C132-411E-89AD-D91DB4263CDF}" type="presParOf" srcId="{FC643001-DA63-44BC-9FF8-865463FE1750}" destId="{0A3E9981-7975-40A4-97EE-AB6612A3215A}" srcOrd="9" destOrd="0" presId="urn:microsoft.com/office/officeart/2008/layout/LinedList"/>
    <dgm:cxn modelId="{F6BD05CB-C9A9-4568-BE26-377880059B2F}" type="presParOf" srcId="{0A3E9981-7975-40A4-97EE-AB6612A3215A}" destId="{2BDF1480-FC03-41A5-8BBC-5D884D679E7E}" srcOrd="0" destOrd="0" presId="urn:microsoft.com/office/officeart/2008/layout/LinedList"/>
    <dgm:cxn modelId="{4BB9A998-68E4-4E53-ADF1-3BEE33F517D1}" type="presParOf" srcId="{0A3E9981-7975-40A4-97EE-AB6612A3215A}" destId="{8C946FB0-3D4A-435F-967A-E85A853EF89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BABA5F6-E244-4FF4-86AC-2D9C8DD19740}" type="doc">
      <dgm:prSet loTypeId="urn:microsoft.com/office/officeart/2005/8/layout/cycle8" loCatId="cycle" qsTypeId="urn:microsoft.com/office/officeart/2005/8/quickstyle/simple1" qsCatId="simple" csTypeId="urn:microsoft.com/office/officeart/2005/8/colors/colorful1" csCatId="colorful"/>
      <dgm:spPr/>
      <dgm:t>
        <a:bodyPr/>
        <a:lstStyle/>
        <a:p>
          <a:endParaRPr lang="en-US"/>
        </a:p>
      </dgm:t>
    </dgm:pt>
    <dgm:pt modelId="{9E0E09A2-8272-49EF-9935-229F5DD8D296}">
      <dgm:prSet/>
      <dgm:spPr/>
      <dgm:t>
        <a:bodyPr/>
        <a:lstStyle/>
        <a:p>
          <a:r>
            <a:rPr lang="en-US"/>
            <a:t>Weeks 1-2: The literature review </a:t>
          </a:r>
        </a:p>
      </dgm:t>
    </dgm:pt>
    <dgm:pt modelId="{C2A8EB0D-584B-410F-B1A7-6296FFA83945}" type="parTrans" cxnId="{DF16286E-EE39-409E-A953-ADA90C818DF0}">
      <dgm:prSet/>
      <dgm:spPr/>
      <dgm:t>
        <a:bodyPr/>
        <a:lstStyle/>
        <a:p>
          <a:endParaRPr lang="en-US"/>
        </a:p>
      </dgm:t>
    </dgm:pt>
    <dgm:pt modelId="{D0171F35-D0B0-4D1E-980B-3B1F7EEEB388}" type="sibTrans" cxnId="{DF16286E-EE39-409E-A953-ADA90C818DF0}">
      <dgm:prSet/>
      <dgm:spPr/>
      <dgm:t>
        <a:bodyPr/>
        <a:lstStyle/>
        <a:p>
          <a:endParaRPr lang="en-US"/>
        </a:p>
      </dgm:t>
    </dgm:pt>
    <dgm:pt modelId="{4F14CA77-F9A4-4178-8236-6AF2DC33FE78}">
      <dgm:prSet/>
      <dgm:spPr/>
      <dgm:t>
        <a:bodyPr/>
        <a:lstStyle/>
        <a:p>
          <a:r>
            <a:rPr lang="en-US"/>
            <a:t>Weeks 3-4: Preparation of data</a:t>
          </a:r>
        </a:p>
      </dgm:t>
    </dgm:pt>
    <dgm:pt modelId="{08921529-75CB-4445-98F4-5BA7D5F8B14C}" type="parTrans" cxnId="{82ECDBC4-2157-4EBF-B523-7C2842BC96B9}">
      <dgm:prSet/>
      <dgm:spPr/>
      <dgm:t>
        <a:bodyPr/>
        <a:lstStyle/>
        <a:p>
          <a:endParaRPr lang="en-US"/>
        </a:p>
      </dgm:t>
    </dgm:pt>
    <dgm:pt modelId="{2A712CB8-74CB-46B8-8DD4-D182AF7C7265}" type="sibTrans" cxnId="{82ECDBC4-2157-4EBF-B523-7C2842BC96B9}">
      <dgm:prSet/>
      <dgm:spPr/>
      <dgm:t>
        <a:bodyPr/>
        <a:lstStyle/>
        <a:p>
          <a:endParaRPr lang="en-US"/>
        </a:p>
      </dgm:t>
    </dgm:pt>
    <dgm:pt modelId="{0E381AB0-86F9-4018-B668-CD90A21B10F2}">
      <dgm:prSet/>
      <dgm:spPr/>
      <dgm:t>
        <a:bodyPr/>
        <a:lstStyle/>
        <a:p>
          <a:r>
            <a:rPr lang="en-US"/>
            <a:t>Weeks 5-8: Model development </a:t>
          </a:r>
        </a:p>
      </dgm:t>
    </dgm:pt>
    <dgm:pt modelId="{9ED2B684-DC6D-4CCB-A96E-30C6BF49C121}" type="parTrans" cxnId="{C72019AA-0C3E-4616-9FCC-E25288A6647B}">
      <dgm:prSet/>
      <dgm:spPr/>
      <dgm:t>
        <a:bodyPr/>
        <a:lstStyle/>
        <a:p>
          <a:endParaRPr lang="en-US"/>
        </a:p>
      </dgm:t>
    </dgm:pt>
    <dgm:pt modelId="{3346E835-FA21-4201-A7CF-50823C7DB36E}" type="sibTrans" cxnId="{C72019AA-0C3E-4616-9FCC-E25288A6647B}">
      <dgm:prSet/>
      <dgm:spPr/>
      <dgm:t>
        <a:bodyPr/>
        <a:lstStyle/>
        <a:p>
          <a:endParaRPr lang="en-US"/>
        </a:p>
      </dgm:t>
    </dgm:pt>
    <dgm:pt modelId="{1A5F7153-7399-4C2B-BC9D-BAA9EE585C4D}">
      <dgm:prSet/>
      <dgm:spPr/>
      <dgm:t>
        <a:bodyPr/>
        <a:lstStyle/>
        <a:p>
          <a:r>
            <a:rPr lang="en-US"/>
            <a:t>Weeks 9-12: Measures of assessment </a:t>
          </a:r>
        </a:p>
      </dgm:t>
    </dgm:pt>
    <dgm:pt modelId="{6617AC0D-ED55-4FB7-B043-BB1928ECB970}" type="parTrans" cxnId="{31C31250-BD88-4BBF-BEFD-01B82D5768F2}">
      <dgm:prSet/>
      <dgm:spPr/>
      <dgm:t>
        <a:bodyPr/>
        <a:lstStyle/>
        <a:p>
          <a:endParaRPr lang="en-US"/>
        </a:p>
      </dgm:t>
    </dgm:pt>
    <dgm:pt modelId="{B3BFE6A7-3FBD-41D0-9757-D99FD69668F6}" type="sibTrans" cxnId="{31C31250-BD88-4BBF-BEFD-01B82D5768F2}">
      <dgm:prSet/>
      <dgm:spPr/>
      <dgm:t>
        <a:bodyPr/>
        <a:lstStyle/>
        <a:p>
          <a:endParaRPr lang="en-US"/>
        </a:p>
      </dgm:t>
    </dgm:pt>
    <dgm:pt modelId="{F9795FC3-F9FD-43CB-BE9B-929786897F49}">
      <dgm:prSet/>
      <dgm:spPr/>
      <dgm:t>
        <a:bodyPr/>
        <a:lstStyle/>
        <a:p>
          <a:r>
            <a:rPr lang="en-US"/>
            <a:t>Weeks 13-15: Writing a report </a:t>
          </a:r>
        </a:p>
      </dgm:t>
    </dgm:pt>
    <dgm:pt modelId="{E1781C9B-EC63-4C1C-B3BB-E926A8D0DB40}" type="parTrans" cxnId="{54FE5BA9-9A6F-4CF4-9066-3613C343CA4D}">
      <dgm:prSet/>
      <dgm:spPr/>
      <dgm:t>
        <a:bodyPr/>
        <a:lstStyle/>
        <a:p>
          <a:endParaRPr lang="en-US"/>
        </a:p>
      </dgm:t>
    </dgm:pt>
    <dgm:pt modelId="{6BCA9C4B-807F-4F2D-B5DC-50F8B007625A}" type="sibTrans" cxnId="{54FE5BA9-9A6F-4CF4-9066-3613C343CA4D}">
      <dgm:prSet/>
      <dgm:spPr/>
      <dgm:t>
        <a:bodyPr/>
        <a:lstStyle/>
        <a:p>
          <a:endParaRPr lang="en-US"/>
        </a:p>
      </dgm:t>
    </dgm:pt>
    <dgm:pt modelId="{812E95E6-B73D-48DA-B571-D1E72F6BDC16}">
      <dgm:prSet/>
      <dgm:spPr/>
      <dgm:t>
        <a:bodyPr/>
        <a:lstStyle/>
        <a:p>
          <a:r>
            <a:rPr lang="en-US"/>
            <a:t>Python ML libraries used </a:t>
          </a:r>
        </a:p>
      </dgm:t>
    </dgm:pt>
    <dgm:pt modelId="{23BBFD5C-B731-4AF6-9FC2-730D723B505F}" type="parTrans" cxnId="{4E2C56D3-B219-4AAC-BB5A-786146036D8C}">
      <dgm:prSet/>
      <dgm:spPr/>
      <dgm:t>
        <a:bodyPr/>
        <a:lstStyle/>
        <a:p>
          <a:endParaRPr lang="en-US"/>
        </a:p>
      </dgm:t>
    </dgm:pt>
    <dgm:pt modelId="{277FF9E8-BCFF-4EE3-BB66-394C8D0BC9C2}" type="sibTrans" cxnId="{4E2C56D3-B219-4AAC-BB5A-786146036D8C}">
      <dgm:prSet/>
      <dgm:spPr/>
      <dgm:t>
        <a:bodyPr/>
        <a:lstStyle/>
        <a:p>
          <a:endParaRPr lang="en-US"/>
        </a:p>
      </dgm:t>
    </dgm:pt>
    <dgm:pt modelId="{261D2AC3-EA54-45CB-97E5-8F141EEB5CB6}">
      <dgm:prSet/>
      <dgm:spPr/>
      <dgm:t>
        <a:bodyPr/>
        <a:lstStyle/>
        <a:p>
          <a:r>
            <a:rPr lang="en-US"/>
            <a:t>Colab GPU resources </a:t>
          </a:r>
        </a:p>
      </dgm:t>
    </dgm:pt>
    <dgm:pt modelId="{64B18C9D-CDE9-4B45-BBDA-A4E0DDCA2BD3}" type="parTrans" cxnId="{A0C9FF30-BCEB-4854-9C0D-9BE610460367}">
      <dgm:prSet/>
      <dgm:spPr/>
      <dgm:t>
        <a:bodyPr/>
        <a:lstStyle/>
        <a:p>
          <a:endParaRPr lang="en-US"/>
        </a:p>
      </dgm:t>
    </dgm:pt>
    <dgm:pt modelId="{B0C1D448-2D91-4F27-9AD3-D898B77C76DA}" type="sibTrans" cxnId="{A0C9FF30-BCEB-4854-9C0D-9BE610460367}">
      <dgm:prSet/>
      <dgm:spPr/>
      <dgm:t>
        <a:bodyPr/>
        <a:lstStyle/>
        <a:p>
          <a:endParaRPr lang="en-US"/>
        </a:p>
      </dgm:t>
    </dgm:pt>
    <dgm:pt modelId="{3BC07EDA-2992-43EB-9466-883976D00991}" type="pres">
      <dgm:prSet presAssocID="{BBABA5F6-E244-4FF4-86AC-2D9C8DD19740}" presName="compositeShape" presStyleCnt="0">
        <dgm:presLayoutVars>
          <dgm:chMax val="7"/>
          <dgm:dir/>
          <dgm:resizeHandles val="exact"/>
        </dgm:presLayoutVars>
      </dgm:prSet>
      <dgm:spPr/>
    </dgm:pt>
    <dgm:pt modelId="{920617BC-26CC-4A0A-BDA7-6052A2955692}" type="pres">
      <dgm:prSet presAssocID="{BBABA5F6-E244-4FF4-86AC-2D9C8DD19740}" presName="wedge1" presStyleLbl="node1" presStyleIdx="0" presStyleCnt="7"/>
      <dgm:spPr/>
    </dgm:pt>
    <dgm:pt modelId="{58DFAD41-DB7E-4226-A4A3-A3A0C6A54984}" type="pres">
      <dgm:prSet presAssocID="{BBABA5F6-E244-4FF4-86AC-2D9C8DD19740}" presName="dummy1a" presStyleCnt="0"/>
      <dgm:spPr/>
    </dgm:pt>
    <dgm:pt modelId="{9648FAEF-AFF1-49B7-A838-01D18CFC4005}" type="pres">
      <dgm:prSet presAssocID="{BBABA5F6-E244-4FF4-86AC-2D9C8DD19740}" presName="dummy1b" presStyleCnt="0"/>
      <dgm:spPr/>
    </dgm:pt>
    <dgm:pt modelId="{81851D07-6160-42F9-8C3D-243B78E78CF0}" type="pres">
      <dgm:prSet presAssocID="{BBABA5F6-E244-4FF4-86AC-2D9C8DD19740}" presName="wedge1Tx" presStyleLbl="node1" presStyleIdx="0" presStyleCnt="7">
        <dgm:presLayoutVars>
          <dgm:chMax val="0"/>
          <dgm:chPref val="0"/>
          <dgm:bulletEnabled val="1"/>
        </dgm:presLayoutVars>
      </dgm:prSet>
      <dgm:spPr/>
    </dgm:pt>
    <dgm:pt modelId="{8DFBA007-1C7F-470E-8BAC-2B592187BE19}" type="pres">
      <dgm:prSet presAssocID="{BBABA5F6-E244-4FF4-86AC-2D9C8DD19740}" presName="wedge2" presStyleLbl="node1" presStyleIdx="1" presStyleCnt="7"/>
      <dgm:spPr/>
    </dgm:pt>
    <dgm:pt modelId="{542EAEB4-2015-425C-8CB5-DA9F4B3143F5}" type="pres">
      <dgm:prSet presAssocID="{BBABA5F6-E244-4FF4-86AC-2D9C8DD19740}" presName="dummy2a" presStyleCnt="0"/>
      <dgm:spPr/>
    </dgm:pt>
    <dgm:pt modelId="{975D8242-B1B8-4818-9D6B-6CFF596C71E5}" type="pres">
      <dgm:prSet presAssocID="{BBABA5F6-E244-4FF4-86AC-2D9C8DD19740}" presName="dummy2b" presStyleCnt="0"/>
      <dgm:spPr/>
    </dgm:pt>
    <dgm:pt modelId="{35DC5314-5891-4DF8-B1AF-151B94D09DC3}" type="pres">
      <dgm:prSet presAssocID="{BBABA5F6-E244-4FF4-86AC-2D9C8DD19740}" presName="wedge2Tx" presStyleLbl="node1" presStyleIdx="1" presStyleCnt="7">
        <dgm:presLayoutVars>
          <dgm:chMax val="0"/>
          <dgm:chPref val="0"/>
          <dgm:bulletEnabled val="1"/>
        </dgm:presLayoutVars>
      </dgm:prSet>
      <dgm:spPr/>
    </dgm:pt>
    <dgm:pt modelId="{7B3DC99E-C04C-41A2-85DC-102EFE580284}" type="pres">
      <dgm:prSet presAssocID="{BBABA5F6-E244-4FF4-86AC-2D9C8DD19740}" presName="wedge3" presStyleLbl="node1" presStyleIdx="2" presStyleCnt="7"/>
      <dgm:spPr/>
    </dgm:pt>
    <dgm:pt modelId="{7A4293D2-5EF1-49EA-B346-9D111C139159}" type="pres">
      <dgm:prSet presAssocID="{BBABA5F6-E244-4FF4-86AC-2D9C8DD19740}" presName="dummy3a" presStyleCnt="0"/>
      <dgm:spPr/>
    </dgm:pt>
    <dgm:pt modelId="{FDBB8064-0068-4413-BB8F-0B2D8937D16F}" type="pres">
      <dgm:prSet presAssocID="{BBABA5F6-E244-4FF4-86AC-2D9C8DD19740}" presName="dummy3b" presStyleCnt="0"/>
      <dgm:spPr/>
    </dgm:pt>
    <dgm:pt modelId="{BC6F171C-8F7D-4743-BF64-AD0CA8EA82BD}" type="pres">
      <dgm:prSet presAssocID="{BBABA5F6-E244-4FF4-86AC-2D9C8DD19740}" presName="wedge3Tx" presStyleLbl="node1" presStyleIdx="2" presStyleCnt="7">
        <dgm:presLayoutVars>
          <dgm:chMax val="0"/>
          <dgm:chPref val="0"/>
          <dgm:bulletEnabled val="1"/>
        </dgm:presLayoutVars>
      </dgm:prSet>
      <dgm:spPr/>
    </dgm:pt>
    <dgm:pt modelId="{251B99BA-01C3-42DF-A988-2F9107EAC040}" type="pres">
      <dgm:prSet presAssocID="{BBABA5F6-E244-4FF4-86AC-2D9C8DD19740}" presName="wedge4" presStyleLbl="node1" presStyleIdx="3" presStyleCnt="7"/>
      <dgm:spPr/>
    </dgm:pt>
    <dgm:pt modelId="{1F832AE7-9726-4452-8712-5E0AC6413CC7}" type="pres">
      <dgm:prSet presAssocID="{BBABA5F6-E244-4FF4-86AC-2D9C8DD19740}" presName="dummy4a" presStyleCnt="0"/>
      <dgm:spPr/>
    </dgm:pt>
    <dgm:pt modelId="{82057D2B-EFED-4B4E-8718-2BA169979522}" type="pres">
      <dgm:prSet presAssocID="{BBABA5F6-E244-4FF4-86AC-2D9C8DD19740}" presName="dummy4b" presStyleCnt="0"/>
      <dgm:spPr/>
    </dgm:pt>
    <dgm:pt modelId="{6957F186-9DBE-4B51-A803-84D031F35539}" type="pres">
      <dgm:prSet presAssocID="{BBABA5F6-E244-4FF4-86AC-2D9C8DD19740}" presName="wedge4Tx" presStyleLbl="node1" presStyleIdx="3" presStyleCnt="7">
        <dgm:presLayoutVars>
          <dgm:chMax val="0"/>
          <dgm:chPref val="0"/>
          <dgm:bulletEnabled val="1"/>
        </dgm:presLayoutVars>
      </dgm:prSet>
      <dgm:spPr/>
    </dgm:pt>
    <dgm:pt modelId="{2CD625DC-885F-48E6-AEA2-9D507A826253}" type="pres">
      <dgm:prSet presAssocID="{BBABA5F6-E244-4FF4-86AC-2D9C8DD19740}" presName="wedge5" presStyleLbl="node1" presStyleIdx="4" presStyleCnt="7"/>
      <dgm:spPr/>
    </dgm:pt>
    <dgm:pt modelId="{35A568E4-D248-472A-8A36-F5E31355ACDA}" type="pres">
      <dgm:prSet presAssocID="{BBABA5F6-E244-4FF4-86AC-2D9C8DD19740}" presName="dummy5a" presStyleCnt="0"/>
      <dgm:spPr/>
    </dgm:pt>
    <dgm:pt modelId="{E2291B45-DA49-437E-86F1-136F116ADEDC}" type="pres">
      <dgm:prSet presAssocID="{BBABA5F6-E244-4FF4-86AC-2D9C8DD19740}" presName="dummy5b" presStyleCnt="0"/>
      <dgm:spPr/>
    </dgm:pt>
    <dgm:pt modelId="{DF14F366-5E26-4662-962D-7BF24EE6DB1D}" type="pres">
      <dgm:prSet presAssocID="{BBABA5F6-E244-4FF4-86AC-2D9C8DD19740}" presName="wedge5Tx" presStyleLbl="node1" presStyleIdx="4" presStyleCnt="7">
        <dgm:presLayoutVars>
          <dgm:chMax val="0"/>
          <dgm:chPref val="0"/>
          <dgm:bulletEnabled val="1"/>
        </dgm:presLayoutVars>
      </dgm:prSet>
      <dgm:spPr/>
    </dgm:pt>
    <dgm:pt modelId="{EB92BA4F-1795-4CF6-9476-98A33666BB4D}" type="pres">
      <dgm:prSet presAssocID="{BBABA5F6-E244-4FF4-86AC-2D9C8DD19740}" presName="wedge6" presStyleLbl="node1" presStyleIdx="5" presStyleCnt="7"/>
      <dgm:spPr/>
    </dgm:pt>
    <dgm:pt modelId="{CF247947-EF07-41D5-A1FA-08FFC68CE662}" type="pres">
      <dgm:prSet presAssocID="{BBABA5F6-E244-4FF4-86AC-2D9C8DD19740}" presName="dummy6a" presStyleCnt="0"/>
      <dgm:spPr/>
    </dgm:pt>
    <dgm:pt modelId="{62B56343-A59F-4444-992F-71FE63E79834}" type="pres">
      <dgm:prSet presAssocID="{BBABA5F6-E244-4FF4-86AC-2D9C8DD19740}" presName="dummy6b" presStyleCnt="0"/>
      <dgm:spPr/>
    </dgm:pt>
    <dgm:pt modelId="{0D265839-06E9-41AE-AA43-BA23F4FA82DC}" type="pres">
      <dgm:prSet presAssocID="{BBABA5F6-E244-4FF4-86AC-2D9C8DD19740}" presName="wedge6Tx" presStyleLbl="node1" presStyleIdx="5" presStyleCnt="7">
        <dgm:presLayoutVars>
          <dgm:chMax val="0"/>
          <dgm:chPref val="0"/>
          <dgm:bulletEnabled val="1"/>
        </dgm:presLayoutVars>
      </dgm:prSet>
      <dgm:spPr/>
    </dgm:pt>
    <dgm:pt modelId="{56C2EBE2-70FA-4E64-85C2-F323FF192991}" type="pres">
      <dgm:prSet presAssocID="{BBABA5F6-E244-4FF4-86AC-2D9C8DD19740}" presName="wedge7" presStyleLbl="node1" presStyleIdx="6" presStyleCnt="7"/>
      <dgm:spPr/>
    </dgm:pt>
    <dgm:pt modelId="{E1836662-74E6-45E3-87AB-792EB1229307}" type="pres">
      <dgm:prSet presAssocID="{BBABA5F6-E244-4FF4-86AC-2D9C8DD19740}" presName="dummy7a" presStyleCnt="0"/>
      <dgm:spPr/>
    </dgm:pt>
    <dgm:pt modelId="{885590D3-D79D-4A1F-87ED-B99F43C75419}" type="pres">
      <dgm:prSet presAssocID="{BBABA5F6-E244-4FF4-86AC-2D9C8DD19740}" presName="dummy7b" presStyleCnt="0"/>
      <dgm:spPr/>
    </dgm:pt>
    <dgm:pt modelId="{51BBD90F-930E-4494-98D7-17207029C0D5}" type="pres">
      <dgm:prSet presAssocID="{BBABA5F6-E244-4FF4-86AC-2D9C8DD19740}" presName="wedge7Tx" presStyleLbl="node1" presStyleIdx="6" presStyleCnt="7">
        <dgm:presLayoutVars>
          <dgm:chMax val="0"/>
          <dgm:chPref val="0"/>
          <dgm:bulletEnabled val="1"/>
        </dgm:presLayoutVars>
      </dgm:prSet>
      <dgm:spPr/>
    </dgm:pt>
    <dgm:pt modelId="{FF96D1D8-59AA-40DC-AFBB-C57A035A7BA0}" type="pres">
      <dgm:prSet presAssocID="{D0171F35-D0B0-4D1E-980B-3B1F7EEEB388}" presName="arrowWedge1" presStyleLbl="fgSibTrans2D1" presStyleIdx="0" presStyleCnt="7"/>
      <dgm:spPr/>
    </dgm:pt>
    <dgm:pt modelId="{DCE69F4D-9702-4186-8D93-4AD5A6D4B50B}" type="pres">
      <dgm:prSet presAssocID="{2A712CB8-74CB-46B8-8DD4-D182AF7C7265}" presName="arrowWedge2" presStyleLbl="fgSibTrans2D1" presStyleIdx="1" presStyleCnt="7"/>
      <dgm:spPr/>
    </dgm:pt>
    <dgm:pt modelId="{E4E06A74-16BA-43DA-87D1-F69A71A512A0}" type="pres">
      <dgm:prSet presAssocID="{3346E835-FA21-4201-A7CF-50823C7DB36E}" presName="arrowWedge3" presStyleLbl="fgSibTrans2D1" presStyleIdx="2" presStyleCnt="7"/>
      <dgm:spPr/>
    </dgm:pt>
    <dgm:pt modelId="{A675FFA7-1762-4727-B72E-90DAB6EAE245}" type="pres">
      <dgm:prSet presAssocID="{B3BFE6A7-3FBD-41D0-9757-D99FD69668F6}" presName="arrowWedge4" presStyleLbl="fgSibTrans2D1" presStyleIdx="3" presStyleCnt="7"/>
      <dgm:spPr/>
    </dgm:pt>
    <dgm:pt modelId="{5855C0E8-9EB8-4D76-9880-AD6E522489BE}" type="pres">
      <dgm:prSet presAssocID="{6BCA9C4B-807F-4F2D-B5DC-50F8B007625A}" presName="arrowWedge5" presStyleLbl="fgSibTrans2D1" presStyleIdx="4" presStyleCnt="7"/>
      <dgm:spPr/>
    </dgm:pt>
    <dgm:pt modelId="{C3C87F50-3DFA-4260-B507-B97514ABBEFF}" type="pres">
      <dgm:prSet presAssocID="{277FF9E8-BCFF-4EE3-BB66-394C8D0BC9C2}" presName="arrowWedge6" presStyleLbl="fgSibTrans2D1" presStyleIdx="5" presStyleCnt="7"/>
      <dgm:spPr/>
    </dgm:pt>
    <dgm:pt modelId="{22E76307-1F5E-4E51-AFE7-CD8A789DA67F}" type="pres">
      <dgm:prSet presAssocID="{B0C1D448-2D91-4F27-9AD3-D898B77C76DA}" presName="arrowWedge7" presStyleLbl="fgSibTrans2D1" presStyleIdx="6" presStyleCnt="7"/>
      <dgm:spPr/>
    </dgm:pt>
  </dgm:ptLst>
  <dgm:cxnLst>
    <dgm:cxn modelId="{3A08F50D-1A45-4C5F-902A-1E206331AC67}" type="presOf" srcId="{9E0E09A2-8272-49EF-9935-229F5DD8D296}" destId="{81851D07-6160-42F9-8C3D-243B78E78CF0}" srcOrd="1" destOrd="0" presId="urn:microsoft.com/office/officeart/2005/8/layout/cycle8"/>
    <dgm:cxn modelId="{B674A730-AC0C-4325-9D19-8760B47A8CAD}" type="presOf" srcId="{BBABA5F6-E244-4FF4-86AC-2D9C8DD19740}" destId="{3BC07EDA-2992-43EB-9466-883976D00991}" srcOrd="0" destOrd="0" presId="urn:microsoft.com/office/officeart/2005/8/layout/cycle8"/>
    <dgm:cxn modelId="{A0C9FF30-BCEB-4854-9C0D-9BE610460367}" srcId="{BBABA5F6-E244-4FF4-86AC-2D9C8DD19740}" destId="{261D2AC3-EA54-45CB-97E5-8F141EEB5CB6}" srcOrd="6" destOrd="0" parTransId="{64B18C9D-CDE9-4B45-BBDA-A4E0DDCA2BD3}" sibTransId="{B0C1D448-2D91-4F27-9AD3-D898B77C76DA}"/>
    <dgm:cxn modelId="{88F3B75E-73CE-4A4C-9E04-ACED0BE452F7}" type="presOf" srcId="{F9795FC3-F9FD-43CB-BE9B-929786897F49}" destId="{DF14F366-5E26-4662-962D-7BF24EE6DB1D}" srcOrd="1" destOrd="0" presId="urn:microsoft.com/office/officeart/2005/8/layout/cycle8"/>
    <dgm:cxn modelId="{62C4E45F-387B-42AC-9078-4B4833A50402}" type="presOf" srcId="{261D2AC3-EA54-45CB-97E5-8F141EEB5CB6}" destId="{51BBD90F-930E-4494-98D7-17207029C0D5}" srcOrd="1" destOrd="0" presId="urn:microsoft.com/office/officeart/2005/8/layout/cycle8"/>
    <dgm:cxn modelId="{DF16286E-EE39-409E-A953-ADA90C818DF0}" srcId="{BBABA5F6-E244-4FF4-86AC-2D9C8DD19740}" destId="{9E0E09A2-8272-49EF-9935-229F5DD8D296}" srcOrd="0" destOrd="0" parTransId="{C2A8EB0D-584B-410F-B1A7-6296FFA83945}" sibTransId="{D0171F35-D0B0-4D1E-980B-3B1F7EEEB388}"/>
    <dgm:cxn modelId="{31C31250-BD88-4BBF-BEFD-01B82D5768F2}" srcId="{BBABA5F6-E244-4FF4-86AC-2D9C8DD19740}" destId="{1A5F7153-7399-4C2B-BC9D-BAA9EE585C4D}" srcOrd="3" destOrd="0" parTransId="{6617AC0D-ED55-4FB7-B043-BB1928ECB970}" sibTransId="{B3BFE6A7-3FBD-41D0-9757-D99FD69668F6}"/>
    <dgm:cxn modelId="{0A83C97F-EF26-4E34-850C-57E2221C65F5}" type="presOf" srcId="{1A5F7153-7399-4C2B-BC9D-BAA9EE585C4D}" destId="{6957F186-9DBE-4B51-A803-84D031F35539}" srcOrd="1" destOrd="0" presId="urn:microsoft.com/office/officeart/2005/8/layout/cycle8"/>
    <dgm:cxn modelId="{75F0C680-F99F-448D-8F77-0BD91BC0A0B5}" type="presOf" srcId="{4F14CA77-F9A4-4178-8236-6AF2DC33FE78}" destId="{35DC5314-5891-4DF8-B1AF-151B94D09DC3}" srcOrd="1" destOrd="0" presId="urn:microsoft.com/office/officeart/2005/8/layout/cycle8"/>
    <dgm:cxn modelId="{9189D28E-9536-46B0-BDDB-7401C31D44BD}" type="presOf" srcId="{0E381AB0-86F9-4018-B668-CD90A21B10F2}" destId="{BC6F171C-8F7D-4743-BF64-AD0CA8EA82BD}" srcOrd="1" destOrd="0" presId="urn:microsoft.com/office/officeart/2005/8/layout/cycle8"/>
    <dgm:cxn modelId="{BB836F9B-8800-4CB2-8854-3BC52E30D215}" type="presOf" srcId="{812E95E6-B73D-48DA-B571-D1E72F6BDC16}" destId="{0D265839-06E9-41AE-AA43-BA23F4FA82DC}" srcOrd="1" destOrd="0" presId="urn:microsoft.com/office/officeart/2005/8/layout/cycle8"/>
    <dgm:cxn modelId="{54FE5BA9-9A6F-4CF4-9066-3613C343CA4D}" srcId="{BBABA5F6-E244-4FF4-86AC-2D9C8DD19740}" destId="{F9795FC3-F9FD-43CB-BE9B-929786897F49}" srcOrd="4" destOrd="0" parTransId="{E1781C9B-EC63-4C1C-B3BB-E926A8D0DB40}" sibTransId="{6BCA9C4B-807F-4F2D-B5DC-50F8B007625A}"/>
    <dgm:cxn modelId="{C72019AA-0C3E-4616-9FCC-E25288A6647B}" srcId="{BBABA5F6-E244-4FF4-86AC-2D9C8DD19740}" destId="{0E381AB0-86F9-4018-B668-CD90A21B10F2}" srcOrd="2" destOrd="0" parTransId="{9ED2B684-DC6D-4CCB-A96E-30C6BF49C121}" sibTransId="{3346E835-FA21-4201-A7CF-50823C7DB36E}"/>
    <dgm:cxn modelId="{98605DAB-AEDB-4E65-9B10-92E0AF227A81}" type="presOf" srcId="{4F14CA77-F9A4-4178-8236-6AF2DC33FE78}" destId="{8DFBA007-1C7F-470E-8BAC-2B592187BE19}" srcOrd="0" destOrd="0" presId="urn:microsoft.com/office/officeart/2005/8/layout/cycle8"/>
    <dgm:cxn modelId="{B606A5AD-E561-49F1-8004-3996E15FF701}" type="presOf" srcId="{0E381AB0-86F9-4018-B668-CD90A21B10F2}" destId="{7B3DC99E-C04C-41A2-85DC-102EFE580284}" srcOrd="0" destOrd="0" presId="urn:microsoft.com/office/officeart/2005/8/layout/cycle8"/>
    <dgm:cxn modelId="{9C0482B4-EACD-4E3A-A817-DF3BDD85034F}" type="presOf" srcId="{1A5F7153-7399-4C2B-BC9D-BAA9EE585C4D}" destId="{251B99BA-01C3-42DF-A988-2F9107EAC040}" srcOrd="0" destOrd="0" presId="urn:microsoft.com/office/officeart/2005/8/layout/cycle8"/>
    <dgm:cxn modelId="{8D5C9EB7-DD23-4166-BDFD-B22E9E1719D7}" type="presOf" srcId="{9E0E09A2-8272-49EF-9935-229F5DD8D296}" destId="{920617BC-26CC-4A0A-BDA7-6052A2955692}" srcOrd="0" destOrd="0" presId="urn:microsoft.com/office/officeart/2005/8/layout/cycle8"/>
    <dgm:cxn modelId="{82ECDBC4-2157-4EBF-B523-7C2842BC96B9}" srcId="{BBABA5F6-E244-4FF4-86AC-2D9C8DD19740}" destId="{4F14CA77-F9A4-4178-8236-6AF2DC33FE78}" srcOrd="1" destOrd="0" parTransId="{08921529-75CB-4445-98F4-5BA7D5F8B14C}" sibTransId="{2A712CB8-74CB-46B8-8DD4-D182AF7C7265}"/>
    <dgm:cxn modelId="{86D83CCE-0CA3-46B0-A874-0987593DF3FF}" type="presOf" srcId="{812E95E6-B73D-48DA-B571-D1E72F6BDC16}" destId="{EB92BA4F-1795-4CF6-9476-98A33666BB4D}" srcOrd="0" destOrd="0" presId="urn:microsoft.com/office/officeart/2005/8/layout/cycle8"/>
    <dgm:cxn modelId="{4E2C56D3-B219-4AAC-BB5A-786146036D8C}" srcId="{BBABA5F6-E244-4FF4-86AC-2D9C8DD19740}" destId="{812E95E6-B73D-48DA-B571-D1E72F6BDC16}" srcOrd="5" destOrd="0" parTransId="{23BBFD5C-B731-4AF6-9FC2-730D723B505F}" sibTransId="{277FF9E8-BCFF-4EE3-BB66-394C8D0BC9C2}"/>
    <dgm:cxn modelId="{CC353EE9-318E-42D1-81DB-5FF85B995517}" type="presOf" srcId="{261D2AC3-EA54-45CB-97E5-8F141EEB5CB6}" destId="{56C2EBE2-70FA-4E64-85C2-F323FF192991}" srcOrd="0" destOrd="0" presId="urn:microsoft.com/office/officeart/2005/8/layout/cycle8"/>
    <dgm:cxn modelId="{41B8E1EE-E234-43D1-9A37-64FD43B2B553}" type="presOf" srcId="{F9795FC3-F9FD-43CB-BE9B-929786897F49}" destId="{2CD625DC-885F-48E6-AEA2-9D507A826253}" srcOrd="0" destOrd="0" presId="urn:microsoft.com/office/officeart/2005/8/layout/cycle8"/>
    <dgm:cxn modelId="{5C445364-538D-4A50-B162-6B58FFB188EB}" type="presParOf" srcId="{3BC07EDA-2992-43EB-9466-883976D00991}" destId="{920617BC-26CC-4A0A-BDA7-6052A2955692}" srcOrd="0" destOrd="0" presId="urn:microsoft.com/office/officeart/2005/8/layout/cycle8"/>
    <dgm:cxn modelId="{B1FE78B3-B45F-4CF8-B959-B16A7D8094B7}" type="presParOf" srcId="{3BC07EDA-2992-43EB-9466-883976D00991}" destId="{58DFAD41-DB7E-4226-A4A3-A3A0C6A54984}" srcOrd="1" destOrd="0" presId="urn:microsoft.com/office/officeart/2005/8/layout/cycle8"/>
    <dgm:cxn modelId="{726D9C4D-59BD-499D-8B4A-457EADBCDFA0}" type="presParOf" srcId="{3BC07EDA-2992-43EB-9466-883976D00991}" destId="{9648FAEF-AFF1-49B7-A838-01D18CFC4005}" srcOrd="2" destOrd="0" presId="urn:microsoft.com/office/officeart/2005/8/layout/cycle8"/>
    <dgm:cxn modelId="{D6A82602-0F1A-445C-B9C1-53A9A16327E6}" type="presParOf" srcId="{3BC07EDA-2992-43EB-9466-883976D00991}" destId="{81851D07-6160-42F9-8C3D-243B78E78CF0}" srcOrd="3" destOrd="0" presId="urn:microsoft.com/office/officeart/2005/8/layout/cycle8"/>
    <dgm:cxn modelId="{2F64375F-2160-46E3-B430-C2C74C4E09D0}" type="presParOf" srcId="{3BC07EDA-2992-43EB-9466-883976D00991}" destId="{8DFBA007-1C7F-470E-8BAC-2B592187BE19}" srcOrd="4" destOrd="0" presId="urn:microsoft.com/office/officeart/2005/8/layout/cycle8"/>
    <dgm:cxn modelId="{3D687215-6891-499F-8E2B-FFE31D357EAA}" type="presParOf" srcId="{3BC07EDA-2992-43EB-9466-883976D00991}" destId="{542EAEB4-2015-425C-8CB5-DA9F4B3143F5}" srcOrd="5" destOrd="0" presId="urn:microsoft.com/office/officeart/2005/8/layout/cycle8"/>
    <dgm:cxn modelId="{3A8390B7-F4C0-43C0-AC1D-433A8253BF63}" type="presParOf" srcId="{3BC07EDA-2992-43EB-9466-883976D00991}" destId="{975D8242-B1B8-4818-9D6B-6CFF596C71E5}" srcOrd="6" destOrd="0" presId="urn:microsoft.com/office/officeart/2005/8/layout/cycle8"/>
    <dgm:cxn modelId="{94881561-2609-4191-897C-6D1390170482}" type="presParOf" srcId="{3BC07EDA-2992-43EB-9466-883976D00991}" destId="{35DC5314-5891-4DF8-B1AF-151B94D09DC3}" srcOrd="7" destOrd="0" presId="urn:microsoft.com/office/officeart/2005/8/layout/cycle8"/>
    <dgm:cxn modelId="{45846F01-CF01-4FA4-A541-C50DAC266505}" type="presParOf" srcId="{3BC07EDA-2992-43EB-9466-883976D00991}" destId="{7B3DC99E-C04C-41A2-85DC-102EFE580284}" srcOrd="8" destOrd="0" presId="urn:microsoft.com/office/officeart/2005/8/layout/cycle8"/>
    <dgm:cxn modelId="{37AED3E5-CCD5-4A09-9894-23B43A5F48E0}" type="presParOf" srcId="{3BC07EDA-2992-43EB-9466-883976D00991}" destId="{7A4293D2-5EF1-49EA-B346-9D111C139159}" srcOrd="9" destOrd="0" presId="urn:microsoft.com/office/officeart/2005/8/layout/cycle8"/>
    <dgm:cxn modelId="{EF1F5C72-72EF-459D-90FF-331B53BCC37E}" type="presParOf" srcId="{3BC07EDA-2992-43EB-9466-883976D00991}" destId="{FDBB8064-0068-4413-BB8F-0B2D8937D16F}" srcOrd="10" destOrd="0" presId="urn:microsoft.com/office/officeart/2005/8/layout/cycle8"/>
    <dgm:cxn modelId="{82AFA856-26CB-47DA-B982-B91D8D7A2D7B}" type="presParOf" srcId="{3BC07EDA-2992-43EB-9466-883976D00991}" destId="{BC6F171C-8F7D-4743-BF64-AD0CA8EA82BD}" srcOrd="11" destOrd="0" presId="urn:microsoft.com/office/officeart/2005/8/layout/cycle8"/>
    <dgm:cxn modelId="{EFCB2EAF-E1BC-44E5-B2B9-23F98DBF7D18}" type="presParOf" srcId="{3BC07EDA-2992-43EB-9466-883976D00991}" destId="{251B99BA-01C3-42DF-A988-2F9107EAC040}" srcOrd="12" destOrd="0" presId="urn:microsoft.com/office/officeart/2005/8/layout/cycle8"/>
    <dgm:cxn modelId="{9BAA072B-ACCC-4D4B-A668-6C85BEF40525}" type="presParOf" srcId="{3BC07EDA-2992-43EB-9466-883976D00991}" destId="{1F832AE7-9726-4452-8712-5E0AC6413CC7}" srcOrd="13" destOrd="0" presId="urn:microsoft.com/office/officeart/2005/8/layout/cycle8"/>
    <dgm:cxn modelId="{E24CCB4F-AD47-4499-8479-71A00AB1AA18}" type="presParOf" srcId="{3BC07EDA-2992-43EB-9466-883976D00991}" destId="{82057D2B-EFED-4B4E-8718-2BA169979522}" srcOrd="14" destOrd="0" presId="urn:microsoft.com/office/officeart/2005/8/layout/cycle8"/>
    <dgm:cxn modelId="{62238FC7-EF81-41B9-B25A-90F86FE0E70B}" type="presParOf" srcId="{3BC07EDA-2992-43EB-9466-883976D00991}" destId="{6957F186-9DBE-4B51-A803-84D031F35539}" srcOrd="15" destOrd="0" presId="urn:microsoft.com/office/officeart/2005/8/layout/cycle8"/>
    <dgm:cxn modelId="{C69AA063-4B37-4988-9F5F-BB366F9AFA7C}" type="presParOf" srcId="{3BC07EDA-2992-43EB-9466-883976D00991}" destId="{2CD625DC-885F-48E6-AEA2-9D507A826253}" srcOrd="16" destOrd="0" presId="urn:microsoft.com/office/officeart/2005/8/layout/cycle8"/>
    <dgm:cxn modelId="{007768DA-7750-45F8-A3A5-42B299C28806}" type="presParOf" srcId="{3BC07EDA-2992-43EB-9466-883976D00991}" destId="{35A568E4-D248-472A-8A36-F5E31355ACDA}" srcOrd="17" destOrd="0" presId="urn:microsoft.com/office/officeart/2005/8/layout/cycle8"/>
    <dgm:cxn modelId="{487F0FAC-0358-4A36-8E3D-D0D83DDB0C2A}" type="presParOf" srcId="{3BC07EDA-2992-43EB-9466-883976D00991}" destId="{E2291B45-DA49-437E-86F1-136F116ADEDC}" srcOrd="18" destOrd="0" presId="urn:microsoft.com/office/officeart/2005/8/layout/cycle8"/>
    <dgm:cxn modelId="{F99E5587-0674-4CAB-AD01-0315456C97B0}" type="presParOf" srcId="{3BC07EDA-2992-43EB-9466-883976D00991}" destId="{DF14F366-5E26-4662-962D-7BF24EE6DB1D}" srcOrd="19" destOrd="0" presId="urn:microsoft.com/office/officeart/2005/8/layout/cycle8"/>
    <dgm:cxn modelId="{B1BBD019-3143-4C29-A29E-B84D5567F830}" type="presParOf" srcId="{3BC07EDA-2992-43EB-9466-883976D00991}" destId="{EB92BA4F-1795-4CF6-9476-98A33666BB4D}" srcOrd="20" destOrd="0" presId="urn:microsoft.com/office/officeart/2005/8/layout/cycle8"/>
    <dgm:cxn modelId="{61B1FE5D-BD7A-4F57-93BE-A67678A23CF9}" type="presParOf" srcId="{3BC07EDA-2992-43EB-9466-883976D00991}" destId="{CF247947-EF07-41D5-A1FA-08FFC68CE662}" srcOrd="21" destOrd="0" presId="urn:microsoft.com/office/officeart/2005/8/layout/cycle8"/>
    <dgm:cxn modelId="{5DDDEC6F-A4B5-40FC-92E9-4A64D971C5FE}" type="presParOf" srcId="{3BC07EDA-2992-43EB-9466-883976D00991}" destId="{62B56343-A59F-4444-992F-71FE63E79834}" srcOrd="22" destOrd="0" presId="urn:microsoft.com/office/officeart/2005/8/layout/cycle8"/>
    <dgm:cxn modelId="{E5632057-3FDC-4931-8117-9A341687070F}" type="presParOf" srcId="{3BC07EDA-2992-43EB-9466-883976D00991}" destId="{0D265839-06E9-41AE-AA43-BA23F4FA82DC}" srcOrd="23" destOrd="0" presId="urn:microsoft.com/office/officeart/2005/8/layout/cycle8"/>
    <dgm:cxn modelId="{FE8F6A12-0864-47B5-AD1B-F4BBFA047281}" type="presParOf" srcId="{3BC07EDA-2992-43EB-9466-883976D00991}" destId="{56C2EBE2-70FA-4E64-85C2-F323FF192991}" srcOrd="24" destOrd="0" presId="urn:microsoft.com/office/officeart/2005/8/layout/cycle8"/>
    <dgm:cxn modelId="{6AAF1DC8-0572-40FE-B042-24ACEB5322DF}" type="presParOf" srcId="{3BC07EDA-2992-43EB-9466-883976D00991}" destId="{E1836662-74E6-45E3-87AB-792EB1229307}" srcOrd="25" destOrd="0" presId="urn:microsoft.com/office/officeart/2005/8/layout/cycle8"/>
    <dgm:cxn modelId="{F68BD382-D197-4296-8727-92BADAFB956B}" type="presParOf" srcId="{3BC07EDA-2992-43EB-9466-883976D00991}" destId="{885590D3-D79D-4A1F-87ED-B99F43C75419}" srcOrd="26" destOrd="0" presId="urn:microsoft.com/office/officeart/2005/8/layout/cycle8"/>
    <dgm:cxn modelId="{A8F4C024-3743-49BF-99CF-A925AAC9A447}" type="presParOf" srcId="{3BC07EDA-2992-43EB-9466-883976D00991}" destId="{51BBD90F-930E-4494-98D7-17207029C0D5}" srcOrd="27" destOrd="0" presId="urn:microsoft.com/office/officeart/2005/8/layout/cycle8"/>
    <dgm:cxn modelId="{C2AD2B79-9B32-4ACA-B095-0B1727979EBA}" type="presParOf" srcId="{3BC07EDA-2992-43EB-9466-883976D00991}" destId="{FF96D1D8-59AA-40DC-AFBB-C57A035A7BA0}" srcOrd="28" destOrd="0" presId="urn:microsoft.com/office/officeart/2005/8/layout/cycle8"/>
    <dgm:cxn modelId="{9DED56CB-57BF-403D-956C-48392DF4C40A}" type="presParOf" srcId="{3BC07EDA-2992-43EB-9466-883976D00991}" destId="{DCE69F4D-9702-4186-8D93-4AD5A6D4B50B}" srcOrd="29" destOrd="0" presId="urn:microsoft.com/office/officeart/2005/8/layout/cycle8"/>
    <dgm:cxn modelId="{157A120B-115B-4A17-9763-D0FB3FCA535A}" type="presParOf" srcId="{3BC07EDA-2992-43EB-9466-883976D00991}" destId="{E4E06A74-16BA-43DA-87D1-F69A71A512A0}" srcOrd="30" destOrd="0" presId="urn:microsoft.com/office/officeart/2005/8/layout/cycle8"/>
    <dgm:cxn modelId="{951D92CA-2804-4A0D-AD18-B6F89B6B612B}" type="presParOf" srcId="{3BC07EDA-2992-43EB-9466-883976D00991}" destId="{A675FFA7-1762-4727-B72E-90DAB6EAE245}" srcOrd="31" destOrd="0" presId="urn:microsoft.com/office/officeart/2005/8/layout/cycle8"/>
    <dgm:cxn modelId="{637EE6EC-D8FE-4EF9-807F-D7EC60150779}" type="presParOf" srcId="{3BC07EDA-2992-43EB-9466-883976D00991}" destId="{5855C0E8-9EB8-4D76-9880-AD6E522489BE}" srcOrd="32" destOrd="0" presId="urn:microsoft.com/office/officeart/2005/8/layout/cycle8"/>
    <dgm:cxn modelId="{7568426E-E8FA-44FC-BB93-CE2CBD75B398}" type="presParOf" srcId="{3BC07EDA-2992-43EB-9466-883976D00991}" destId="{C3C87F50-3DFA-4260-B507-B97514ABBEFF}" srcOrd="33" destOrd="0" presId="urn:microsoft.com/office/officeart/2005/8/layout/cycle8"/>
    <dgm:cxn modelId="{A5432928-95F8-40E0-B13C-7DCFBAFF178F}" type="presParOf" srcId="{3BC07EDA-2992-43EB-9466-883976D00991}" destId="{22E76307-1F5E-4E51-AFE7-CD8A789DA67F}" srcOrd="3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A634A3D-0D8D-4FA5-BCCB-A5697256641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C94E45E-A03B-4C3B-B387-280CD4DA3BA9}">
      <dgm:prSet/>
      <dgm:spPr/>
      <dgm:t>
        <a:bodyPr/>
        <a:lstStyle/>
        <a:p>
          <a:r>
            <a:rPr lang="en-US"/>
            <a:t>Enhances real-time security [4]</a:t>
          </a:r>
        </a:p>
      </dgm:t>
    </dgm:pt>
    <dgm:pt modelId="{813CF6CE-10D3-4C2F-B00B-D2352C97F301}" type="parTrans" cxnId="{A07CFFA0-D5E6-47FA-8550-8EADF450A818}">
      <dgm:prSet/>
      <dgm:spPr/>
      <dgm:t>
        <a:bodyPr/>
        <a:lstStyle/>
        <a:p>
          <a:endParaRPr lang="en-US"/>
        </a:p>
      </dgm:t>
    </dgm:pt>
    <dgm:pt modelId="{C42F06A0-52C1-482F-A238-F803E2FE74B3}" type="sibTrans" cxnId="{A07CFFA0-D5E6-47FA-8550-8EADF450A818}">
      <dgm:prSet/>
      <dgm:spPr/>
      <dgm:t>
        <a:bodyPr/>
        <a:lstStyle/>
        <a:p>
          <a:endParaRPr lang="en-US"/>
        </a:p>
      </dgm:t>
    </dgm:pt>
    <dgm:pt modelId="{3ED313CE-E545-43B7-B080-5D6444BC6045}">
      <dgm:prSet/>
      <dgm:spPr/>
      <dgm:t>
        <a:bodyPr/>
        <a:lstStyle/>
        <a:p>
          <a:r>
            <a:rPr lang="en-US"/>
            <a:t>Minimizes false positives in the IDS [5]</a:t>
          </a:r>
        </a:p>
      </dgm:t>
    </dgm:pt>
    <dgm:pt modelId="{D3AC1983-4B84-41AB-986E-AADB3D16618D}" type="parTrans" cxnId="{8BE52BF4-E80E-489E-922D-1CA7C7EC51C5}">
      <dgm:prSet/>
      <dgm:spPr/>
      <dgm:t>
        <a:bodyPr/>
        <a:lstStyle/>
        <a:p>
          <a:endParaRPr lang="en-US"/>
        </a:p>
      </dgm:t>
    </dgm:pt>
    <dgm:pt modelId="{BF152C6E-C3AE-4298-A6AB-900E39153489}" type="sibTrans" cxnId="{8BE52BF4-E80E-489E-922D-1CA7C7EC51C5}">
      <dgm:prSet/>
      <dgm:spPr/>
      <dgm:t>
        <a:bodyPr/>
        <a:lstStyle/>
        <a:p>
          <a:endParaRPr lang="en-US"/>
        </a:p>
      </dgm:t>
    </dgm:pt>
    <dgm:pt modelId="{CDF19B71-87AC-436F-8054-DBA0023C907F}">
      <dgm:prSet/>
      <dgm:spPr/>
      <dgm:t>
        <a:bodyPr/>
        <a:lstStyle/>
        <a:p>
          <a:r>
            <a:rPr lang="en-US"/>
            <a:t>Its enhanced defence is based on ML [2]</a:t>
          </a:r>
        </a:p>
      </dgm:t>
    </dgm:pt>
    <dgm:pt modelId="{D1854620-D4E0-4F2D-9380-4CC9ECE6D08D}" type="parTrans" cxnId="{91991E65-8870-4932-9EA0-2B4D99DD0F2E}">
      <dgm:prSet/>
      <dgm:spPr/>
      <dgm:t>
        <a:bodyPr/>
        <a:lstStyle/>
        <a:p>
          <a:endParaRPr lang="en-US"/>
        </a:p>
      </dgm:t>
    </dgm:pt>
    <dgm:pt modelId="{EDEBC1FB-4CAD-44D8-88E8-8D682E9FE67E}" type="sibTrans" cxnId="{91991E65-8870-4932-9EA0-2B4D99DD0F2E}">
      <dgm:prSet/>
      <dgm:spPr/>
      <dgm:t>
        <a:bodyPr/>
        <a:lstStyle/>
        <a:p>
          <a:endParaRPr lang="en-US"/>
        </a:p>
      </dgm:t>
    </dgm:pt>
    <dgm:pt modelId="{FBC09EE0-B8FE-4BA0-A676-EC6A3A193C4F}">
      <dgm:prSet/>
      <dgm:spPr/>
      <dgm:t>
        <a:bodyPr/>
        <a:lstStyle/>
        <a:p>
          <a:r>
            <a:rPr lang="en-US"/>
            <a:t>Data sets are not diverse in a real world </a:t>
          </a:r>
        </a:p>
      </dgm:t>
    </dgm:pt>
    <dgm:pt modelId="{6BB140D9-7143-4574-AD79-25B0177391C3}" type="parTrans" cxnId="{133865E9-8694-4DF0-B747-E32F4E79ADD0}">
      <dgm:prSet/>
      <dgm:spPr/>
      <dgm:t>
        <a:bodyPr/>
        <a:lstStyle/>
        <a:p>
          <a:endParaRPr lang="en-US"/>
        </a:p>
      </dgm:t>
    </dgm:pt>
    <dgm:pt modelId="{397C5034-A65E-4A91-959C-872DA8647A05}" type="sibTrans" cxnId="{133865E9-8694-4DF0-B747-E32F4E79ADD0}">
      <dgm:prSet/>
      <dgm:spPr/>
      <dgm:t>
        <a:bodyPr/>
        <a:lstStyle/>
        <a:p>
          <a:endParaRPr lang="en-US"/>
        </a:p>
      </dgm:t>
    </dgm:pt>
    <dgm:pt modelId="{BA13ADAB-1078-4D20-8082-2F56073190C9}">
      <dgm:prSet/>
      <dgm:spPr/>
      <dgm:t>
        <a:bodyPr/>
        <a:lstStyle/>
        <a:p>
          <a:r>
            <a:rPr lang="en-US"/>
            <a:t>There are still issues with generalisation</a:t>
          </a:r>
        </a:p>
      </dgm:t>
    </dgm:pt>
    <dgm:pt modelId="{136784F5-4077-4BF0-A1A9-8A5E92D51329}" type="parTrans" cxnId="{250EC699-A8DA-4D79-BCEA-AB9CC6633E4D}">
      <dgm:prSet/>
      <dgm:spPr/>
      <dgm:t>
        <a:bodyPr/>
        <a:lstStyle/>
        <a:p>
          <a:endParaRPr lang="en-US"/>
        </a:p>
      </dgm:t>
    </dgm:pt>
    <dgm:pt modelId="{43ED4AE2-F1D8-4CDF-9F09-9A43794B6F69}" type="sibTrans" cxnId="{250EC699-A8DA-4D79-BCEA-AB9CC6633E4D}">
      <dgm:prSet/>
      <dgm:spPr/>
      <dgm:t>
        <a:bodyPr/>
        <a:lstStyle/>
        <a:p>
          <a:endParaRPr lang="en-US"/>
        </a:p>
      </dgm:t>
    </dgm:pt>
    <dgm:pt modelId="{6F41088B-9D88-4C9E-B0F5-6F29D1298DDA}">
      <dgm:prSet/>
      <dgm:spPr/>
      <dgm:t>
        <a:bodyPr/>
        <a:lstStyle/>
        <a:p>
          <a:r>
            <a:rPr lang="en-US"/>
            <a:t>Great operational complexity </a:t>
          </a:r>
        </a:p>
      </dgm:t>
    </dgm:pt>
    <dgm:pt modelId="{E60093E4-B7EB-46AA-906F-32CB2C03E28E}" type="parTrans" cxnId="{0A9BA7DA-C9CE-422C-8973-938FD949DEAF}">
      <dgm:prSet/>
      <dgm:spPr/>
      <dgm:t>
        <a:bodyPr/>
        <a:lstStyle/>
        <a:p>
          <a:endParaRPr lang="en-US"/>
        </a:p>
      </dgm:t>
    </dgm:pt>
    <dgm:pt modelId="{E93760CB-3E62-49C7-A12D-9D86956DFD72}" type="sibTrans" cxnId="{0A9BA7DA-C9CE-422C-8973-938FD949DEAF}">
      <dgm:prSet/>
      <dgm:spPr/>
      <dgm:t>
        <a:bodyPr/>
        <a:lstStyle/>
        <a:p>
          <a:endParaRPr lang="en-US"/>
        </a:p>
      </dgm:t>
    </dgm:pt>
    <dgm:pt modelId="{ED285BDF-7633-4BFC-A5D1-07FADE40D8A6}" type="pres">
      <dgm:prSet presAssocID="{6A634A3D-0D8D-4FA5-BCCB-A56972566417}" presName="vert0" presStyleCnt="0">
        <dgm:presLayoutVars>
          <dgm:dir/>
          <dgm:animOne val="branch"/>
          <dgm:animLvl val="lvl"/>
        </dgm:presLayoutVars>
      </dgm:prSet>
      <dgm:spPr/>
    </dgm:pt>
    <dgm:pt modelId="{32119014-1321-40DB-BFA0-5F29B84F24EF}" type="pres">
      <dgm:prSet presAssocID="{9C94E45E-A03B-4C3B-B387-280CD4DA3BA9}" presName="thickLine" presStyleLbl="alignNode1" presStyleIdx="0" presStyleCnt="6"/>
      <dgm:spPr/>
    </dgm:pt>
    <dgm:pt modelId="{28C10F14-1858-4A38-BD73-D1BC369A50B2}" type="pres">
      <dgm:prSet presAssocID="{9C94E45E-A03B-4C3B-B387-280CD4DA3BA9}" presName="horz1" presStyleCnt="0"/>
      <dgm:spPr/>
    </dgm:pt>
    <dgm:pt modelId="{7B72FA93-AA09-415D-8326-8E10221C278B}" type="pres">
      <dgm:prSet presAssocID="{9C94E45E-A03B-4C3B-B387-280CD4DA3BA9}" presName="tx1" presStyleLbl="revTx" presStyleIdx="0" presStyleCnt="6"/>
      <dgm:spPr/>
    </dgm:pt>
    <dgm:pt modelId="{517F0633-1877-42D2-8753-4179C7BE6C1C}" type="pres">
      <dgm:prSet presAssocID="{9C94E45E-A03B-4C3B-B387-280CD4DA3BA9}" presName="vert1" presStyleCnt="0"/>
      <dgm:spPr/>
    </dgm:pt>
    <dgm:pt modelId="{5EE23529-53E9-4D29-AEE8-661FAF2DDACB}" type="pres">
      <dgm:prSet presAssocID="{3ED313CE-E545-43B7-B080-5D6444BC6045}" presName="thickLine" presStyleLbl="alignNode1" presStyleIdx="1" presStyleCnt="6"/>
      <dgm:spPr/>
    </dgm:pt>
    <dgm:pt modelId="{A4DFFFDF-F235-41D1-9C88-C75E6747013E}" type="pres">
      <dgm:prSet presAssocID="{3ED313CE-E545-43B7-B080-5D6444BC6045}" presName="horz1" presStyleCnt="0"/>
      <dgm:spPr/>
    </dgm:pt>
    <dgm:pt modelId="{C847EA65-25FA-4878-9854-B69DFA32721D}" type="pres">
      <dgm:prSet presAssocID="{3ED313CE-E545-43B7-B080-5D6444BC6045}" presName="tx1" presStyleLbl="revTx" presStyleIdx="1" presStyleCnt="6"/>
      <dgm:spPr/>
    </dgm:pt>
    <dgm:pt modelId="{94E58EA4-9FEF-4711-858C-051D47947AF7}" type="pres">
      <dgm:prSet presAssocID="{3ED313CE-E545-43B7-B080-5D6444BC6045}" presName="vert1" presStyleCnt="0"/>
      <dgm:spPr/>
    </dgm:pt>
    <dgm:pt modelId="{CBFF1A95-F85E-4500-83E3-B9B35A849B84}" type="pres">
      <dgm:prSet presAssocID="{CDF19B71-87AC-436F-8054-DBA0023C907F}" presName="thickLine" presStyleLbl="alignNode1" presStyleIdx="2" presStyleCnt="6"/>
      <dgm:spPr/>
    </dgm:pt>
    <dgm:pt modelId="{908D0CCC-FBA7-4EDD-B2DC-4D9BCD5FD141}" type="pres">
      <dgm:prSet presAssocID="{CDF19B71-87AC-436F-8054-DBA0023C907F}" presName="horz1" presStyleCnt="0"/>
      <dgm:spPr/>
    </dgm:pt>
    <dgm:pt modelId="{C0730EDC-593E-49BE-A2F8-C133BF6F2F6C}" type="pres">
      <dgm:prSet presAssocID="{CDF19B71-87AC-436F-8054-DBA0023C907F}" presName="tx1" presStyleLbl="revTx" presStyleIdx="2" presStyleCnt="6"/>
      <dgm:spPr/>
    </dgm:pt>
    <dgm:pt modelId="{3E93F284-8D5F-4912-A42C-7950BD06FB7C}" type="pres">
      <dgm:prSet presAssocID="{CDF19B71-87AC-436F-8054-DBA0023C907F}" presName="vert1" presStyleCnt="0"/>
      <dgm:spPr/>
    </dgm:pt>
    <dgm:pt modelId="{436829FE-2434-4CAA-AB1C-CDC0AA63973E}" type="pres">
      <dgm:prSet presAssocID="{FBC09EE0-B8FE-4BA0-A676-EC6A3A193C4F}" presName="thickLine" presStyleLbl="alignNode1" presStyleIdx="3" presStyleCnt="6"/>
      <dgm:spPr/>
    </dgm:pt>
    <dgm:pt modelId="{AB6047F8-EBAD-429A-A809-2AA2294EEFEE}" type="pres">
      <dgm:prSet presAssocID="{FBC09EE0-B8FE-4BA0-A676-EC6A3A193C4F}" presName="horz1" presStyleCnt="0"/>
      <dgm:spPr/>
    </dgm:pt>
    <dgm:pt modelId="{CEEBE849-09E8-49B4-9F74-AA4A2431D83D}" type="pres">
      <dgm:prSet presAssocID="{FBC09EE0-B8FE-4BA0-A676-EC6A3A193C4F}" presName="tx1" presStyleLbl="revTx" presStyleIdx="3" presStyleCnt="6"/>
      <dgm:spPr/>
    </dgm:pt>
    <dgm:pt modelId="{34C9DC19-349C-4032-94FF-E2B62BDB59DD}" type="pres">
      <dgm:prSet presAssocID="{FBC09EE0-B8FE-4BA0-A676-EC6A3A193C4F}" presName="vert1" presStyleCnt="0"/>
      <dgm:spPr/>
    </dgm:pt>
    <dgm:pt modelId="{3E536886-609C-4CB0-A367-E043F1457186}" type="pres">
      <dgm:prSet presAssocID="{BA13ADAB-1078-4D20-8082-2F56073190C9}" presName="thickLine" presStyleLbl="alignNode1" presStyleIdx="4" presStyleCnt="6"/>
      <dgm:spPr/>
    </dgm:pt>
    <dgm:pt modelId="{A6CA66F7-5AA6-429F-9C6B-7B8FA8E2D065}" type="pres">
      <dgm:prSet presAssocID="{BA13ADAB-1078-4D20-8082-2F56073190C9}" presName="horz1" presStyleCnt="0"/>
      <dgm:spPr/>
    </dgm:pt>
    <dgm:pt modelId="{CD616A6C-6B33-4598-8881-D1CA169C5D24}" type="pres">
      <dgm:prSet presAssocID="{BA13ADAB-1078-4D20-8082-2F56073190C9}" presName="tx1" presStyleLbl="revTx" presStyleIdx="4" presStyleCnt="6"/>
      <dgm:spPr/>
    </dgm:pt>
    <dgm:pt modelId="{4C4A139D-FA2A-4F38-8365-6354DF0D041E}" type="pres">
      <dgm:prSet presAssocID="{BA13ADAB-1078-4D20-8082-2F56073190C9}" presName="vert1" presStyleCnt="0"/>
      <dgm:spPr/>
    </dgm:pt>
    <dgm:pt modelId="{1341B2A4-6957-4283-9A6E-9B069EFB8DD0}" type="pres">
      <dgm:prSet presAssocID="{6F41088B-9D88-4C9E-B0F5-6F29D1298DDA}" presName="thickLine" presStyleLbl="alignNode1" presStyleIdx="5" presStyleCnt="6"/>
      <dgm:spPr/>
    </dgm:pt>
    <dgm:pt modelId="{FCA2CD64-15D2-45A4-87DE-850467959919}" type="pres">
      <dgm:prSet presAssocID="{6F41088B-9D88-4C9E-B0F5-6F29D1298DDA}" presName="horz1" presStyleCnt="0"/>
      <dgm:spPr/>
    </dgm:pt>
    <dgm:pt modelId="{50BB6F7C-73D5-4309-8D61-D25BD1131F3F}" type="pres">
      <dgm:prSet presAssocID="{6F41088B-9D88-4C9E-B0F5-6F29D1298DDA}" presName="tx1" presStyleLbl="revTx" presStyleIdx="5" presStyleCnt="6"/>
      <dgm:spPr/>
    </dgm:pt>
    <dgm:pt modelId="{3927ADB4-F2B7-4943-90E8-323BE96899B4}" type="pres">
      <dgm:prSet presAssocID="{6F41088B-9D88-4C9E-B0F5-6F29D1298DDA}" presName="vert1" presStyleCnt="0"/>
      <dgm:spPr/>
    </dgm:pt>
  </dgm:ptLst>
  <dgm:cxnLst>
    <dgm:cxn modelId="{B9315460-E94C-4B76-B486-D65524547C08}" type="presOf" srcId="{3ED313CE-E545-43B7-B080-5D6444BC6045}" destId="{C847EA65-25FA-4878-9854-B69DFA32721D}" srcOrd="0" destOrd="0" presId="urn:microsoft.com/office/officeart/2008/layout/LinedList"/>
    <dgm:cxn modelId="{91991E65-8870-4932-9EA0-2B4D99DD0F2E}" srcId="{6A634A3D-0D8D-4FA5-BCCB-A56972566417}" destId="{CDF19B71-87AC-436F-8054-DBA0023C907F}" srcOrd="2" destOrd="0" parTransId="{D1854620-D4E0-4F2D-9380-4CC9ECE6D08D}" sibTransId="{EDEBC1FB-4CAD-44D8-88E8-8D682E9FE67E}"/>
    <dgm:cxn modelId="{407C1972-29B4-40CE-9609-28D800312EC6}" type="presOf" srcId="{6F41088B-9D88-4C9E-B0F5-6F29D1298DDA}" destId="{50BB6F7C-73D5-4309-8D61-D25BD1131F3F}" srcOrd="0" destOrd="0" presId="urn:microsoft.com/office/officeart/2008/layout/LinedList"/>
    <dgm:cxn modelId="{250EC699-A8DA-4D79-BCEA-AB9CC6633E4D}" srcId="{6A634A3D-0D8D-4FA5-BCCB-A56972566417}" destId="{BA13ADAB-1078-4D20-8082-2F56073190C9}" srcOrd="4" destOrd="0" parTransId="{136784F5-4077-4BF0-A1A9-8A5E92D51329}" sibTransId="{43ED4AE2-F1D8-4CDF-9F09-9A43794B6F69}"/>
    <dgm:cxn modelId="{A07CFFA0-D5E6-47FA-8550-8EADF450A818}" srcId="{6A634A3D-0D8D-4FA5-BCCB-A56972566417}" destId="{9C94E45E-A03B-4C3B-B387-280CD4DA3BA9}" srcOrd="0" destOrd="0" parTransId="{813CF6CE-10D3-4C2F-B00B-D2352C97F301}" sibTransId="{C42F06A0-52C1-482F-A238-F803E2FE74B3}"/>
    <dgm:cxn modelId="{7131F9A4-3534-4852-B106-9CF9B5DCE415}" type="presOf" srcId="{9C94E45E-A03B-4C3B-B387-280CD4DA3BA9}" destId="{7B72FA93-AA09-415D-8326-8E10221C278B}" srcOrd="0" destOrd="0" presId="urn:microsoft.com/office/officeart/2008/layout/LinedList"/>
    <dgm:cxn modelId="{18A051BA-526E-4B0D-864B-4791D6D231BB}" type="presOf" srcId="{CDF19B71-87AC-436F-8054-DBA0023C907F}" destId="{C0730EDC-593E-49BE-A2F8-C133BF6F2F6C}" srcOrd="0" destOrd="0" presId="urn:microsoft.com/office/officeart/2008/layout/LinedList"/>
    <dgm:cxn modelId="{46CBCCC9-E368-4D16-A108-0D95133D468C}" type="presOf" srcId="{BA13ADAB-1078-4D20-8082-2F56073190C9}" destId="{CD616A6C-6B33-4598-8881-D1CA169C5D24}" srcOrd="0" destOrd="0" presId="urn:microsoft.com/office/officeart/2008/layout/LinedList"/>
    <dgm:cxn modelId="{0D089BD3-E8B3-4E12-9AF6-08AAF8212F9C}" type="presOf" srcId="{6A634A3D-0D8D-4FA5-BCCB-A56972566417}" destId="{ED285BDF-7633-4BFC-A5D1-07FADE40D8A6}" srcOrd="0" destOrd="0" presId="urn:microsoft.com/office/officeart/2008/layout/LinedList"/>
    <dgm:cxn modelId="{0A9BA7DA-C9CE-422C-8973-938FD949DEAF}" srcId="{6A634A3D-0D8D-4FA5-BCCB-A56972566417}" destId="{6F41088B-9D88-4C9E-B0F5-6F29D1298DDA}" srcOrd="5" destOrd="0" parTransId="{E60093E4-B7EB-46AA-906F-32CB2C03E28E}" sibTransId="{E93760CB-3E62-49C7-A12D-9D86956DFD72}"/>
    <dgm:cxn modelId="{320DD4E6-0ECE-45C0-AA6F-67890148AA02}" type="presOf" srcId="{FBC09EE0-B8FE-4BA0-A676-EC6A3A193C4F}" destId="{CEEBE849-09E8-49B4-9F74-AA4A2431D83D}" srcOrd="0" destOrd="0" presId="urn:microsoft.com/office/officeart/2008/layout/LinedList"/>
    <dgm:cxn modelId="{133865E9-8694-4DF0-B747-E32F4E79ADD0}" srcId="{6A634A3D-0D8D-4FA5-BCCB-A56972566417}" destId="{FBC09EE0-B8FE-4BA0-A676-EC6A3A193C4F}" srcOrd="3" destOrd="0" parTransId="{6BB140D9-7143-4574-AD79-25B0177391C3}" sibTransId="{397C5034-A65E-4A91-959C-872DA8647A05}"/>
    <dgm:cxn modelId="{8BE52BF4-E80E-489E-922D-1CA7C7EC51C5}" srcId="{6A634A3D-0D8D-4FA5-BCCB-A56972566417}" destId="{3ED313CE-E545-43B7-B080-5D6444BC6045}" srcOrd="1" destOrd="0" parTransId="{D3AC1983-4B84-41AB-986E-AADB3D16618D}" sibTransId="{BF152C6E-C3AE-4298-A6AB-900E39153489}"/>
    <dgm:cxn modelId="{685C575B-580C-4E45-817D-174793DE020F}" type="presParOf" srcId="{ED285BDF-7633-4BFC-A5D1-07FADE40D8A6}" destId="{32119014-1321-40DB-BFA0-5F29B84F24EF}" srcOrd="0" destOrd="0" presId="urn:microsoft.com/office/officeart/2008/layout/LinedList"/>
    <dgm:cxn modelId="{26E5D9C5-6015-485B-8099-209F1E83FF10}" type="presParOf" srcId="{ED285BDF-7633-4BFC-A5D1-07FADE40D8A6}" destId="{28C10F14-1858-4A38-BD73-D1BC369A50B2}" srcOrd="1" destOrd="0" presId="urn:microsoft.com/office/officeart/2008/layout/LinedList"/>
    <dgm:cxn modelId="{D0C22DFF-F2FB-403F-85E2-E2FFB6443D9C}" type="presParOf" srcId="{28C10F14-1858-4A38-BD73-D1BC369A50B2}" destId="{7B72FA93-AA09-415D-8326-8E10221C278B}" srcOrd="0" destOrd="0" presId="urn:microsoft.com/office/officeart/2008/layout/LinedList"/>
    <dgm:cxn modelId="{482CC97A-8BBC-4406-A9A2-2F444D6E4CF6}" type="presParOf" srcId="{28C10F14-1858-4A38-BD73-D1BC369A50B2}" destId="{517F0633-1877-42D2-8753-4179C7BE6C1C}" srcOrd="1" destOrd="0" presId="urn:microsoft.com/office/officeart/2008/layout/LinedList"/>
    <dgm:cxn modelId="{484A250F-3320-4527-BB46-2981AC10F32B}" type="presParOf" srcId="{ED285BDF-7633-4BFC-A5D1-07FADE40D8A6}" destId="{5EE23529-53E9-4D29-AEE8-661FAF2DDACB}" srcOrd="2" destOrd="0" presId="urn:microsoft.com/office/officeart/2008/layout/LinedList"/>
    <dgm:cxn modelId="{F06EFD87-489A-4A25-A49C-9C66BDD0C19B}" type="presParOf" srcId="{ED285BDF-7633-4BFC-A5D1-07FADE40D8A6}" destId="{A4DFFFDF-F235-41D1-9C88-C75E6747013E}" srcOrd="3" destOrd="0" presId="urn:microsoft.com/office/officeart/2008/layout/LinedList"/>
    <dgm:cxn modelId="{65E9560C-DD0E-41E0-A1A2-FE7699048889}" type="presParOf" srcId="{A4DFFFDF-F235-41D1-9C88-C75E6747013E}" destId="{C847EA65-25FA-4878-9854-B69DFA32721D}" srcOrd="0" destOrd="0" presId="urn:microsoft.com/office/officeart/2008/layout/LinedList"/>
    <dgm:cxn modelId="{DF45A9D9-F6DD-4670-81C7-DEF9946240CD}" type="presParOf" srcId="{A4DFFFDF-F235-41D1-9C88-C75E6747013E}" destId="{94E58EA4-9FEF-4711-858C-051D47947AF7}" srcOrd="1" destOrd="0" presId="urn:microsoft.com/office/officeart/2008/layout/LinedList"/>
    <dgm:cxn modelId="{ADA45AFD-E274-435C-A6DE-E4217399D4E1}" type="presParOf" srcId="{ED285BDF-7633-4BFC-A5D1-07FADE40D8A6}" destId="{CBFF1A95-F85E-4500-83E3-B9B35A849B84}" srcOrd="4" destOrd="0" presId="urn:microsoft.com/office/officeart/2008/layout/LinedList"/>
    <dgm:cxn modelId="{D88DA158-0390-4686-AD47-57D2910973D8}" type="presParOf" srcId="{ED285BDF-7633-4BFC-A5D1-07FADE40D8A6}" destId="{908D0CCC-FBA7-4EDD-B2DC-4D9BCD5FD141}" srcOrd="5" destOrd="0" presId="urn:microsoft.com/office/officeart/2008/layout/LinedList"/>
    <dgm:cxn modelId="{B9886B3B-A551-4581-ABC5-A88422CD3CAA}" type="presParOf" srcId="{908D0CCC-FBA7-4EDD-B2DC-4D9BCD5FD141}" destId="{C0730EDC-593E-49BE-A2F8-C133BF6F2F6C}" srcOrd="0" destOrd="0" presId="urn:microsoft.com/office/officeart/2008/layout/LinedList"/>
    <dgm:cxn modelId="{50BE3DA2-26FC-4F8C-A946-6B2A15E1E1D0}" type="presParOf" srcId="{908D0CCC-FBA7-4EDD-B2DC-4D9BCD5FD141}" destId="{3E93F284-8D5F-4912-A42C-7950BD06FB7C}" srcOrd="1" destOrd="0" presId="urn:microsoft.com/office/officeart/2008/layout/LinedList"/>
    <dgm:cxn modelId="{8609DFE5-8F56-487F-9AD6-1B0C9725B257}" type="presParOf" srcId="{ED285BDF-7633-4BFC-A5D1-07FADE40D8A6}" destId="{436829FE-2434-4CAA-AB1C-CDC0AA63973E}" srcOrd="6" destOrd="0" presId="urn:microsoft.com/office/officeart/2008/layout/LinedList"/>
    <dgm:cxn modelId="{BF718015-B18C-4FD4-AB90-EB5EA1CE9BED}" type="presParOf" srcId="{ED285BDF-7633-4BFC-A5D1-07FADE40D8A6}" destId="{AB6047F8-EBAD-429A-A809-2AA2294EEFEE}" srcOrd="7" destOrd="0" presId="urn:microsoft.com/office/officeart/2008/layout/LinedList"/>
    <dgm:cxn modelId="{2914962F-D8AC-4401-9820-2CB16385E89B}" type="presParOf" srcId="{AB6047F8-EBAD-429A-A809-2AA2294EEFEE}" destId="{CEEBE849-09E8-49B4-9F74-AA4A2431D83D}" srcOrd="0" destOrd="0" presId="urn:microsoft.com/office/officeart/2008/layout/LinedList"/>
    <dgm:cxn modelId="{875975BC-15CD-468D-A124-75E9747EA217}" type="presParOf" srcId="{AB6047F8-EBAD-429A-A809-2AA2294EEFEE}" destId="{34C9DC19-349C-4032-94FF-E2B62BDB59DD}" srcOrd="1" destOrd="0" presId="urn:microsoft.com/office/officeart/2008/layout/LinedList"/>
    <dgm:cxn modelId="{7A575958-E1FA-4B07-8C39-0290FBCFAE69}" type="presParOf" srcId="{ED285BDF-7633-4BFC-A5D1-07FADE40D8A6}" destId="{3E536886-609C-4CB0-A367-E043F1457186}" srcOrd="8" destOrd="0" presId="urn:microsoft.com/office/officeart/2008/layout/LinedList"/>
    <dgm:cxn modelId="{5BE4EA38-5DFD-43E6-A3B6-E82F15BDD6A7}" type="presParOf" srcId="{ED285BDF-7633-4BFC-A5D1-07FADE40D8A6}" destId="{A6CA66F7-5AA6-429F-9C6B-7B8FA8E2D065}" srcOrd="9" destOrd="0" presId="urn:microsoft.com/office/officeart/2008/layout/LinedList"/>
    <dgm:cxn modelId="{26D28270-7496-4F68-B899-E06C26709029}" type="presParOf" srcId="{A6CA66F7-5AA6-429F-9C6B-7B8FA8E2D065}" destId="{CD616A6C-6B33-4598-8881-D1CA169C5D24}" srcOrd="0" destOrd="0" presId="urn:microsoft.com/office/officeart/2008/layout/LinedList"/>
    <dgm:cxn modelId="{F44C3C0C-DF3B-4117-B207-6C97DCEAB887}" type="presParOf" srcId="{A6CA66F7-5AA6-429F-9C6B-7B8FA8E2D065}" destId="{4C4A139D-FA2A-4F38-8365-6354DF0D041E}" srcOrd="1" destOrd="0" presId="urn:microsoft.com/office/officeart/2008/layout/LinedList"/>
    <dgm:cxn modelId="{BADA0AF4-A9CE-4CE2-AAB4-3BD0A3AFE295}" type="presParOf" srcId="{ED285BDF-7633-4BFC-A5D1-07FADE40D8A6}" destId="{1341B2A4-6957-4283-9A6E-9B069EFB8DD0}" srcOrd="10" destOrd="0" presId="urn:microsoft.com/office/officeart/2008/layout/LinedList"/>
    <dgm:cxn modelId="{500AA634-B921-497C-87D7-93EFBF71F7B0}" type="presParOf" srcId="{ED285BDF-7633-4BFC-A5D1-07FADE40D8A6}" destId="{FCA2CD64-15D2-45A4-87DE-850467959919}" srcOrd="11" destOrd="0" presId="urn:microsoft.com/office/officeart/2008/layout/LinedList"/>
    <dgm:cxn modelId="{C9223064-1545-4B21-96BF-9C21C2A0735E}" type="presParOf" srcId="{FCA2CD64-15D2-45A4-87DE-850467959919}" destId="{50BB6F7C-73D5-4309-8D61-D25BD1131F3F}" srcOrd="0" destOrd="0" presId="urn:microsoft.com/office/officeart/2008/layout/LinedList"/>
    <dgm:cxn modelId="{17462CF4-EDFA-4744-A280-DED03A92FFC3}" type="presParOf" srcId="{FCA2CD64-15D2-45A4-87DE-850467959919}" destId="{3927ADB4-F2B7-4943-90E8-323BE96899B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C829E7E-35C7-478B-B802-FCC642E38941}"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3696479-A4DD-4190-B2AF-264D51F82EA2}">
      <dgm:prSet/>
      <dgm:spPr/>
      <dgm:t>
        <a:bodyPr/>
        <a:lstStyle/>
        <a:p>
          <a:r>
            <a:rPr lang="en-US"/>
            <a:t>Random Forest is an enhanced version of the IDS</a:t>
          </a:r>
        </a:p>
      </dgm:t>
    </dgm:pt>
    <dgm:pt modelId="{6365EDB7-6656-4C30-9D2F-CC6216670539}" type="parTrans" cxnId="{41B9E4DE-8E86-4E27-A51F-2D013F6CA4C6}">
      <dgm:prSet/>
      <dgm:spPr/>
      <dgm:t>
        <a:bodyPr/>
        <a:lstStyle/>
        <a:p>
          <a:endParaRPr lang="en-US"/>
        </a:p>
      </dgm:t>
    </dgm:pt>
    <dgm:pt modelId="{EC918288-59EC-4DAA-9F28-9A22C3200F23}" type="sibTrans" cxnId="{41B9E4DE-8E86-4E27-A51F-2D013F6CA4C6}">
      <dgm:prSet/>
      <dgm:spPr/>
      <dgm:t>
        <a:bodyPr/>
        <a:lstStyle/>
        <a:p>
          <a:endParaRPr lang="en-US"/>
        </a:p>
      </dgm:t>
    </dgm:pt>
    <dgm:pt modelId="{032CF3BB-49B2-4E98-985A-FD479FCDDBD9}">
      <dgm:prSet/>
      <dgm:spPr/>
      <dgm:t>
        <a:bodyPr/>
        <a:lstStyle/>
        <a:p>
          <a:r>
            <a:rPr lang="en-US"/>
            <a:t>Fill research gaps </a:t>
          </a:r>
        </a:p>
      </dgm:t>
    </dgm:pt>
    <dgm:pt modelId="{4EE995C4-68BB-416A-B391-9B95045EF719}" type="parTrans" cxnId="{13BB173D-C3B0-446E-AB4C-FE37256CBC5C}">
      <dgm:prSet/>
      <dgm:spPr/>
      <dgm:t>
        <a:bodyPr/>
        <a:lstStyle/>
        <a:p>
          <a:endParaRPr lang="en-US"/>
        </a:p>
      </dgm:t>
    </dgm:pt>
    <dgm:pt modelId="{7E7FD07B-D171-413A-B063-953FA9BA7606}" type="sibTrans" cxnId="{13BB173D-C3B0-446E-AB4C-FE37256CBC5C}">
      <dgm:prSet/>
      <dgm:spPr/>
      <dgm:t>
        <a:bodyPr/>
        <a:lstStyle/>
        <a:p>
          <a:endParaRPr lang="en-US"/>
        </a:p>
      </dgm:t>
    </dgm:pt>
    <dgm:pt modelId="{FC41B20A-C6D6-47EA-B954-421FE9976A38}">
      <dgm:prSet/>
      <dgm:spPr/>
      <dgm:t>
        <a:bodyPr/>
        <a:lstStyle/>
        <a:p>
          <a:r>
            <a:rPr lang="en-US"/>
            <a:t>Huge accuracy, minimal false positives </a:t>
          </a:r>
        </a:p>
      </dgm:t>
    </dgm:pt>
    <dgm:pt modelId="{77416478-CAA8-4967-A634-F0A36063E33C}" type="parTrans" cxnId="{3A2067EB-3F9C-4F12-8333-583ABD9E5727}">
      <dgm:prSet/>
      <dgm:spPr/>
      <dgm:t>
        <a:bodyPr/>
        <a:lstStyle/>
        <a:p>
          <a:endParaRPr lang="en-US"/>
        </a:p>
      </dgm:t>
    </dgm:pt>
    <dgm:pt modelId="{D4069776-B691-4064-B795-94C6D0482DE8}" type="sibTrans" cxnId="{3A2067EB-3F9C-4F12-8333-583ABD9E5727}">
      <dgm:prSet/>
      <dgm:spPr/>
      <dgm:t>
        <a:bodyPr/>
        <a:lstStyle/>
        <a:p>
          <a:endParaRPr lang="en-US"/>
        </a:p>
      </dgm:t>
    </dgm:pt>
    <dgm:pt modelId="{85F80830-E75F-4BFC-B831-087740112E01}">
      <dgm:prSet/>
      <dgm:spPr/>
      <dgm:t>
        <a:bodyPr/>
        <a:lstStyle/>
        <a:p>
          <a:r>
            <a:rPr lang="en-US"/>
            <a:t>Sustains contemporary ML security</a:t>
          </a:r>
        </a:p>
      </dgm:t>
    </dgm:pt>
    <dgm:pt modelId="{59299468-D8A1-443D-87D3-F94116328137}" type="parTrans" cxnId="{7CA1C2B2-3ACD-4C26-81E2-65D5A3491E6E}">
      <dgm:prSet/>
      <dgm:spPr/>
      <dgm:t>
        <a:bodyPr/>
        <a:lstStyle/>
        <a:p>
          <a:endParaRPr lang="en-US"/>
        </a:p>
      </dgm:t>
    </dgm:pt>
    <dgm:pt modelId="{B88A14A5-0379-45D8-BAE0-A186A13EACE3}" type="sibTrans" cxnId="{7CA1C2B2-3ACD-4C26-81E2-65D5A3491E6E}">
      <dgm:prSet/>
      <dgm:spPr/>
      <dgm:t>
        <a:bodyPr/>
        <a:lstStyle/>
        <a:p>
          <a:endParaRPr lang="en-US"/>
        </a:p>
      </dgm:t>
    </dgm:pt>
    <dgm:pt modelId="{03DDCDB4-20DC-496C-A17B-097EF4DAE5ED}" type="pres">
      <dgm:prSet presAssocID="{0C829E7E-35C7-478B-B802-FCC642E38941}" presName="vert0" presStyleCnt="0">
        <dgm:presLayoutVars>
          <dgm:dir/>
          <dgm:animOne val="branch"/>
          <dgm:animLvl val="lvl"/>
        </dgm:presLayoutVars>
      </dgm:prSet>
      <dgm:spPr/>
    </dgm:pt>
    <dgm:pt modelId="{70657A8A-93B1-4F22-9BAA-A0F09B754A80}" type="pres">
      <dgm:prSet presAssocID="{53696479-A4DD-4190-B2AF-264D51F82EA2}" presName="thickLine" presStyleLbl="alignNode1" presStyleIdx="0" presStyleCnt="4"/>
      <dgm:spPr/>
    </dgm:pt>
    <dgm:pt modelId="{19727849-52CA-439B-AD96-C699E3432ECD}" type="pres">
      <dgm:prSet presAssocID="{53696479-A4DD-4190-B2AF-264D51F82EA2}" presName="horz1" presStyleCnt="0"/>
      <dgm:spPr/>
    </dgm:pt>
    <dgm:pt modelId="{3516E7BD-6E64-470F-A1BE-EB0308609FC7}" type="pres">
      <dgm:prSet presAssocID="{53696479-A4DD-4190-B2AF-264D51F82EA2}" presName="tx1" presStyleLbl="revTx" presStyleIdx="0" presStyleCnt="4"/>
      <dgm:spPr/>
    </dgm:pt>
    <dgm:pt modelId="{32F093BA-E23C-443A-BA1B-FF4288592C5F}" type="pres">
      <dgm:prSet presAssocID="{53696479-A4DD-4190-B2AF-264D51F82EA2}" presName="vert1" presStyleCnt="0"/>
      <dgm:spPr/>
    </dgm:pt>
    <dgm:pt modelId="{0FD84A31-2919-4E67-AD43-315DD10B10E5}" type="pres">
      <dgm:prSet presAssocID="{032CF3BB-49B2-4E98-985A-FD479FCDDBD9}" presName="thickLine" presStyleLbl="alignNode1" presStyleIdx="1" presStyleCnt="4"/>
      <dgm:spPr/>
    </dgm:pt>
    <dgm:pt modelId="{52785CF3-CEF1-46CC-A433-38427703111D}" type="pres">
      <dgm:prSet presAssocID="{032CF3BB-49B2-4E98-985A-FD479FCDDBD9}" presName="horz1" presStyleCnt="0"/>
      <dgm:spPr/>
    </dgm:pt>
    <dgm:pt modelId="{FE09F2EA-DE0A-4D51-AD07-2BEDF838DDF3}" type="pres">
      <dgm:prSet presAssocID="{032CF3BB-49B2-4E98-985A-FD479FCDDBD9}" presName="tx1" presStyleLbl="revTx" presStyleIdx="1" presStyleCnt="4"/>
      <dgm:spPr/>
    </dgm:pt>
    <dgm:pt modelId="{5B026E04-56F0-404A-976F-3DC159EF0AFA}" type="pres">
      <dgm:prSet presAssocID="{032CF3BB-49B2-4E98-985A-FD479FCDDBD9}" presName="vert1" presStyleCnt="0"/>
      <dgm:spPr/>
    </dgm:pt>
    <dgm:pt modelId="{C9CB214D-61FA-4082-9852-F2A0A3B18B44}" type="pres">
      <dgm:prSet presAssocID="{FC41B20A-C6D6-47EA-B954-421FE9976A38}" presName="thickLine" presStyleLbl="alignNode1" presStyleIdx="2" presStyleCnt="4"/>
      <dgm:spPr/>
    </dgm:pt>
    <dgm:pt modelId="{CF4EDCD6-E445-4BD2-A2DF-DF435DDC1E2C}" type="pres">
      <dgm:prSet presAssocID="{FC41B20A-C6D6-47EA-B954-421FE9976A38}" presName="horz1" presStyleCnt="0"/>
      <dgm:spPr/>
    </dgm:pt>
    <dgm:pt modelId="{9B0FB551-F8FB-44A4-B504-99338E11E17E}" type="pres">
      <dgm:prSet presAssocID="{FC41B20A-C6D6-47EA-B954-421FE9976A38}" presName="tx1" presStyleLbl="revTx" presStyleIdx="2" presStyleCnt="4"/>
      <dgm:spPr/>
    </dgm:pt>
    <dgm:pt modelId="{2F9DE7AE-D5B5-4251-B6FE-F9A825CBEE70}" type="pres">
      <dgm:prSet presAssocID="{FC41B20A-C6D6-47EA-B954-421FE9976A38}" presName="vert1" presStyleCnt="0"/>
      <dgm:spPr/>
    </dgm:pt>
    <dgm:pt modelId="{DBA708F8-0654-4BC9-A47C-1A0ABF4955E4}" type="pres">
      <dgm:prSet presAssocID="{85F80830-E75F-4BFC-B831-087740112E01}" presName="thickLine" presStyleLbl="alignNode1" presStyleIdx="3" presStyleCnt="4"/>
      <dgm:spPr/>
    </dgm:pt>
    <dgm:pt modelId="{5C5A79E1-147F-4012-882E-6652B882AFB8}" type="pres">
      <dgm:prSet presAssocID="{85F80830-E75F-4BFC-B831-087740112E01}" presName="horz1" presStyleCnt="0"/>
      <dgm:spPr/>
    </dgm:pt>
    <dgm:pt modelId="{E05D55E7-3E21-4926-A3D9-985DB7E710D7}" type="pres">
      <dgm:prSet presAssocID="{85F80830-E75F-4BFC-B831-087740112E01}" presName="tx1" presStyleLbl="revTx" presStyleIdx="3" presStyleCnt="4"/>
      <dgm:spPr/>
    </dgm:pt>
    <dgm:pt modelId="{8D889833-BB6F-4292-BFB3-B81E63E8A7DC}" type="pres">
      <dgm:prSet presAssocID="{85F80830-E75F-4BFC-B831-087740112E01}" presName="vert1" presStyleCnt="0"/>
      <dgm:spPr/>
    </dgm:pt>
  </dgm:ptLst>
  <dgm:cxnLst>
    <dgm:cxn modelId="{5F9A861A-E7A8-4713-938D-770BF5465E9D}" type="presOf" srcId="{0C829E7E-35C7-478B-B802-FCC642E38941}" destId="{03DDCDB4-20DC-496C-A17B-097EF4DAE5ED}" srcOrd="0" destOrd="0" presId="urn:microsoft.com/office/officeart/2008/layout/LinedList"/>
    <dgm:cxn modelId="{85DB8E25-A9F2-415B-8416-5BC585DA42F5}" type="presOf" srcId="{53696479-A4DD-4190-B2AF-264D51F82EA2}" destId="{3516E7BD-6E64-470F-A1BE-EB0308609FC7}" srcOrd="0" destOrd="0" presId="urn:microsoft.com/office/officeart/2008/layout/LinedList"/>
    <dgm:cxn modelId="{C8884727-A56C-42BC-A6C3-B261FC6611C1}" type="presOf" srcId="{032CF3BB-49B2-4E98-985A-FD479FCDDBD9}" destId="{FE09F2EA-DE0A-4D51-AD07-2BEDF838DDF3}" srcOrd="0" destOrd="0" presId="urn:microsoft.com/office/officeart/2008/layout/LinedList"/>
    <dgm:cxn modelId="{13BB173D-C3B0-446E-AB4C-FE37256CBC5C}" srcId="{0C829E7E-35C7-478B-B802-FCC642E38941}" destId="{032CF3BB-49B2-4E98-985A-FD479FCDDBD9}" srcOrd="1" destOrd="0" parTransId="{4EE995C4-68BB-416A-B391-9B95045EF719}" sibTransId="{7E7FD07B-D171-413A-B063-953FA9BA7606}"/>
    <dgm:cxn modelId="{7CA1C2B2-3ACD-4C26-81E2-65D5A3491E6E}" srcId="{0C829E7E-35C7-478B-B802-FCC642E38941}" destId="{85F80830-E75F-4BFC-B831-087740112E01}" srcOrd="3" destOrd="0" parTransId="{59299468-D8A1-443D-87D3-F94116328137}" sibTransId="{B88A14A5-0379-45D8-BAE0-A186A13EACE3}"/>
    <dgm:cxn modelId="{0D4BB8B3-DBBB-49B9-BF50-7214B2EB9062}" type="presOf" srcId="{85F80830-E75F-4BFC-B831-087740112E01}" destId="{E05D55E7-3E21-4926-A3D9-985DB7E710D7}" srcOrd="0" destOrd="0" presId="urn:microsoft.com/office/officeart/2008/layout/LinedList"/>
    <dgm:cxn modelId="{41B9E4DE-8E86-4E27-A51F-2D013F6CA4C6}" srcId="{0C829E7E-35C7-478B-B802-FCC642E38941}" destId="{53696479-A4DD-4190-B2AF-264D51F82EA2}" srcOrd="0" destOrd="0" parTransId="{6365EDB7-6656-4C30-9D2F-CC6216670539}" sibTransId="{EC918288-59EC-4DAA-9F28-9A22C3200F23}"/>
    <dgm:cxn modelId="{3A2067EB-3F9C-4F12-8333-583ABD9E5727}" srcId="{0C829E7E-35C7-478B-B802-FCC642E38941}" destId="{FC41B20A-C6D6-47EA-B954-421FE9976A38}" srcOrd="2" destOrd="0" parTransId="{77416478-CAA8-4967-A634-F0A36063E33C}" sibTransId="{D4069776-B691-4064-B795-94C6D0482DE8}"/>
    <dgm:cxn modelId="{86664AFA-00F3-4028-A215-B21082310707}" type="presOf" srcId="{FC41B20A-C6D6-47EA-B954-421FE9976A38}" destId="{9B0FB551-F8FB-44A4-B504-99338E11E17E}" srcOrd="0" destOrd="0" presId="urn:microsoft.com/office/officeart/2008/layout/LinedList"/>
    <dgm:cxn modelId="{A5688D43-19B7-4EAB-A914-D1F96E85BE11}" type="presParOf" srcId="{03DDCDB4-20DC-496C-A17B-097EF4DAE5ED}" destId="{70657A8A-93B1-4F22-9BAA-A0F09B754A80}" srcOrd="0" destOrd="0" presId="urn:microsoft.com/office/officeart/2008/layout/LinedList"/>
    <dgm:cxn modelId="{350739A4-495B-4D40-B024-E020EE49A728}" type="presParOf" srcId="{03DDCDB4-20DC-496C-A17B-097EF4DAE5ED}" destId="{19727849-52CA-439B-AD96-C699E3432ECD}" srcOrd="1" destOrd="0" presId="urn:microsoft.com/office/officeart/2008/layout/LinedList"/>
    <dgm:cxn modelId="{A04899EB-D576-4974-8763-33F9A1C1DACC}" type="presParOf" srcId="{19727849-52CA-439B-AD96-C699E3432ECD}" destId="{3516E7BD-6E64-470F-A1BE-EB0308609FC7}" srcOrd="0" destOrd="0" presId="urn:microsoft.com/office/officeart/2008/layout/LinedList"/>
    <dgm:cxn modelId="{79E1045E-DD12-4E89-AE1A-97B662E862B6}" type="presParOf" srcId="{19727849-52CA-439B-AD96-C699E3432ECD}" destId="{32F093BA-E23C-443A-BA1B-FF4288592C5F}" srcOrd="1" destOrd="0" presId="urn:microsoft.com/office/officeart/2008/layout/LinedList"/>
    <dgm:cxn modelId="{418C7295-97F0-44C1-8A68-FAC2755373BD}" type="presParOf" srcId="{03DDCDB4-20DC-496C-A17B-097EF4DAE5ED}" destId="{0FD84A31-2919-4E67-AD43-315DD10B10E5}" srcOrd="2" destOrd="0" presId="urn:microsoft.com/office/officeart/2008/layout/LinedList"/>
    <dgm:cxn modelId="{3121A3A2-116F-48FA-BA09-F80565684FF8}" type="presParOf" srcId="{03DDCDB4-20DC-496C-A17B-097EF4DAE5ED}" destId="{52785CF3-CEF1-46CC-A433-38427703111D}" srcOrd="3" destOrd="0" presId="urn:microsoft.com/office/officeart/2008/layout/LinedList"/>
    <dgm:cxn modelId="{32A1AE21-388B-4839-8FA1-A36F70614282}" type="presParOf" srcId="{52785CF3-CEF1-46CC-A433-38427703111D}" destId="{FE09F2EA-DE0A-4D51-AD07-2BEDF838DDF3}" srcOrd="0" destOrd="0" presId="urn:microsoft.com/office/officeart/2008/layout/LinedList"/>
    <dgm:cxn modelId="{977002C9-19C6-43C9-A715-59A8F5E2855C}" type="presParOf" srcId="{52785CF3-CEF1-46CC-A433-38427703111D}" destId="{5B026E04-56F0-404A-976F-3DC159EF0AFA}" srcOrd="1" destOrd="0" presId="urn:microsoft.com/office/officeart/2008/layout/LinedList"/>
    <dgm:cxn modelId="{A900F8A1-0FCC-4818-9325-2C3E39E85372}" type="presParOf" srcId="{03DDCDB4-20DC-496C-A17B-097EF4DAE5ED}" destId="{C9CB214D-61FA-4082-9852-F2A0A3B18B44}" srcOrd="4" destOrd="0" presId="urn:microsoft.com/office/officeart/2008/layout/LinedList"/>
    <dgm:cxn modelId="{F7C0D8F2-CAA6-4E9A-94E7-D218ED98F395}" type="presParOf" srcId="{03DDCDB4-20DC-496C-A17B-097EF4DAE5ED}" destId="{CF4EDCD6-E445-4BD2-A2DF-DF435DDC1E2C}" srcOrd="5" destOrd="0" presId="urn:microsoft.com/office/officeart/2008/layout/LinedList"/>
    <dgm:cxn modelId="{203ABE25-018E-4048-88EA-089858ED92F0}" type="presParOf" srcId="{CF4EDCD6-E445-4BD2-A2DF-DF435DDC1E2C}" destId="{9B0FB551-F8FB-44A4-B504-99338E11E17E}" srcOrd="0" destOrd="0" presId="urn:microsoft.com/office/officeart/2008/layout/LinedList"/>
    <dgm:cxn modelId="{9E193205-8BE1-4EDB-8531-6E7360E256E7}" type="presParOf" srcId="{CF4EDCD6-E445-4BD2-A2DF-DF435DDC1E2C}" destId="{2F9DE7AE-D5B5-4251-B6FE-F9A825CBEE70}" srcOrd="1" destOrd="0" presId="urn:microsoft.com/office/officeart/2008/layout/LinedList"/>
    <dgm:cxn modelId="{86C3DA4B-2FDE-4A5C-AD7F-622116075CBE}" type="presParOf" srcId="{03DDCDB4-20DC-496C-A17B-097EF4DAE5ED}" destId="{DBA708F8-0654-4BC9-A47C-1A0ABF4955E4}" srcOrd="6" destOrd="0" presId="urn:microsoft.com/office/officeart/2008/layout/LinedList"/>
    <dgm:cxn modelId="{A16C830B-FF1A-4B26-95C9-B5B761E7A2A2}" type="presParOf" srcId="{03DDCDB4-20DC-496C-A17B-097EF4DAE5ED}" destId="{5C5A79E1-147F-4012-882E-6652B882AFB8}" srcOrd="7" destOrd="0" presId="urn:microsoft.com/office/officeart/2008/layout/LinedList"/>
    <dgm:cxn modelId="{AD04A5B6-5BBB-4140-97D0-01B54BF2C55D}" type="presParOf" srcId="{5C5A79E1-147F-4012-882E-6652B882AFB8}" destId="{E05D55E7-3E21-4926-A3D9-985DB7E710D7}" srcOrd="0" destOrd="0" presId="urn:microsoft.com/office/officeart/2008/layout/LinedList"/>
    <dgm:cxn modelId="{C529880E-33DD-4809-9E91-FDB588E429C7}" type="presParOf" srcId="{5C5A79E1-147F-4012-882E-6652B882AFB8}" destId="{8D889833-BB6F-4292-BFB3-B81E63E8A7D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D0E96-BFCB-4F2B-9089-6F4CC392DA50}">
      <dsp:nvSpPr>
        <dsp:cNvPr id="0" name=""/>
        <dsp:cNvSpPr/>
      </dsp:nvSpPr>
      <dsp:spPr>
        <a:xfrm>
          <a:off x="0" y="58849"/>
          <a:ext cx="5811128" cy="873953"/>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An increasing complexity on cyberattacks [4]</a:t>
          </a:r>
        </a:p>
      </dsp:txBody>
      <dsp:txXfrm>
        <a:off x="42663" y="101512"/>
        <a:ext cx="5725802" cy="788627"/>
      </dsp:txXfrm>
    </dsp:sp>
    <dsp:sp modelId="{98C26960-E105-43A1-9C65-CC37D6F71C96}">
      <dsp:nvSpPr>
        <dsp:cNvPr id="0" name=""/>
        <dsp:cNvSpPr/>
      </dsp:nvSpPr>
      <dsp:spPr>
        <a:xfrm>
          <a:off x="0" y="996162"/>
          <a:ext cx="5811128" cy="873953"/>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Zero-day threats are missing signature IDS [1]</a:t>
          </a:r>
        </a:p>
      </dsp:txBody>
      <dsp:txXfrm>
        <a:off x="42663" y="1038825"/>
        <a:ext cx="5725802" cy="788627"/>
      </dsp:txXfrm>
    </dsp:sp>
    <dsp:sp modelId="{98FB7485-F697-407B-BCAF-9E2B5ADEA448}">
      <dsp:nvSpPr>
        <dsp:cNvPr id="0" name=""/>
        <dsp:cNvSpPr/>
      </dsp:nvSpPr>
      <dsp:spPr>
        <a:xfrm>
          <a:off x="0" y="1933476"/>
          <a:ext cx="5811128" cy="873953"/>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With the help of ML, there is adaptive detection [2]</a:t>
          </a:r>
        </a:p>
      </dsp:txBody>
      <dsp:txXfrm>
        <a:off x="42663" y="1976139"/>
        <a:ext cx="5725802" cy="788627"/>
      </dsp:txXfrm>
    </dsp:sp>
    <dsp:sp modelId="{C34E6573-7AD9-41D4-B4D3-FFC7A951755D}">
      <dsp:nvSpPr>
        <dsp:cNvPr id="0" name=""/>
        <dsp:cNvSpPr/>
      </dsp:nvSpPr>
      <dsp:spPr>
        <a:xfrm>
          <a:off x="0" y="2870789"/>
          <a:ext cx="5811128" cy="873953"/>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Random Forest that is strongly suggested [3]</a:t>
          </a:r>
        </a:p>
      </dsp:txBody>
      <dsp:txXfrm>
        <a:off x="42663" y="2913452"/>
        <a:ext cx="5725802" cy="788627"/>
      </dsp:txXfrm>
    </dsp:sp>
    <dsp:sp modelId="{30D14FB0-C03F-4D44-92ED-BECD4C151E79}">
      <dsp:nvSpPr>
        <dsp:cNvPr id="0" name=""/>
        <dsp:cNvSpPr/>
      </dsp:nvSpPr>
      <dsp:spPr>
        <a:xfrm>
          <a:off x="0" y="3808102"/>
          <a:ext cx="5811128" cy="873953"/>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Powerful with high-dimensional data [5]</a:t>
          </a:r>
        </a:p>
      </dsp:txBody>
      <dsp:txXfrm>
        <a:off x="42663" y="3850765"/>
        <a:ext cx="5725802" cy="788627"/>
      </dsp:txXfrm>
    </dsp:sp>
    <dsp:sp modelId="{8545E8B4-25DC-4D66-A58C-ECEC46EA9070}">
      <dsp:nvSpPr>
        <dsp:cNvPr id="0" name=""/>
        <dsp:cNvSpPr/>
      </dsp:nvSpPr>
      <dsp:spPr>
        <a:xfrm>
          <a:off x="0" y="4745416"/>
          <a:ext cx="5811128" cy="873953"/>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NSL-KDD, CICIDS, UNSW data  [6]</a:t>
          </a:r>
        </a:p>
      </dsp:txBody>
      <dsp:txXfrm>
        <a:off x="42663" y="4788079"/>
        <a:ext cx="5725802" cy="7886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1D13EC-5018-463A-8E21-A2773C6D8B81}">
      <dsp:nvSpPr>
        <dsp:cNvPr id="0" name=""/>
        <dsp:cNvSpPr/>
      </dsp:nvSpPr>
      <dsp:spPr>
        <a:xfrm>
          <a:off x="0" y="675"/>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6A6393-4FDD-46D7-90D3-15387F4BE290}">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False positive of IDS [7] is high</a:t>
          </a:r>
        </a:p>
      </dsp:txBody>
      <dsp:txXfrm>
        <a:off x="0" y="675"/>
        <a:ext cx="6291714" cy="1105876"/>
      </dsp:txXfrm>
    </dsp:sp>
    <dsp:sp modelId="{2FC399CF-B9E2-4789-AD0E-6B409FE493C8}">
      <dsp:nvSpPr>
        <dsp:cNvPr id="0" name=""/>
        <dsp:cNvSpPr/>
      </dsp:nvSpPr>
      <dsp:spPr>
        <a:xfrm>
          <a:off x="0" y="1106552"/>
          <a:ext cx="6291714"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EA0924-08F8-446A-9E26-9E37607F25A5}">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New threats are not covered by signature systems [1]</a:t>
          </a:r>
        </a:p>
      </dsp:txBody>
      <dsp:txXfrm>
        <a:off x="0" y="1106552"/>
        <a:ext cx="6291714" cy="1105876"/>
      </dsp:txXfrm>
    </dsp:sp>
    <dsp:sp modelId="{9AF3AD3D-E0A1-4102-87E4-99BD1D1389A5}">
      <dsp:nvSpPr>
        <dsp:cNvPr id="0" name=""/>
        <dsp:cNvSpPr/>
      </dsp:nvSpPr>
      <dsp:spPr>
        <a:xfrm>
          <a:off x="0" y="2212429"/>
          <a:ext cx="6291714"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08AD0B-265C-4EE6-864A-985A6D505BBE}">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ML does not cope with heavy traffic [8]</a:t>
          </a:r>
        </a:p>
      </dsp:txBody>
      <dsp:txXfrm>
        <a:off x="0" y="2212429"/>
        <a:ext cx="6291714" cy="1105876"/>
      </dsp:txXfrm>
    </dsp:sp>
    <dsp:sp modelId="{C8734A38-3D8B-43C3-B353-F8081A2CF234}">
      <dsp:nvSpPr>
        <dsp:cNvPr id="0" name=""/>
        <dsp:cNvSpPr/>
      </dsp:nvSpPr>
      <dsp:spPr>
        <a:xfrm>
          <a:off x="0" y="3318305"/>
          <a:ext cx="6291714"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3A2B6E-7842-4FEF-8D1D-641D2517580C}">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Less research on the RF in real time [9] </a:t>
          </a:r>
        </a:p>
      </dsp:txBody>
      <dsp:txXfrm>
        <a:off x="0" y="3318305"/>
        <a:ext cx="6291714" cy="1105876"/>
      </dsp:txXfrm>
    </dsp:sp>
    <dsp:sp modelId="{AC726094-25B0-4C86-A84C-40D17DF4F44E}">
      <dsp:nvSpPr>
        <dsp:cNvPr id="0" name=""/>
        <dsp:cNvSpPr/>
      </dsp:nvSpPr>
      <dsp:spPr>
        <a:xfrm>
          <a:off x="0" y="4424182"/>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EE6AE2-0CCB-4888-A169-BFB0EFD7D82D}">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Scalable adaptive IDS is needed [10]</a:t>
          </a:r>
        </a:p>
      </dsp:txBody>
      <dsp:txXfrm>
        <a:off x="0" y="4424182"/>
        <a:ext cx="6291714" cy="11058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9F6913-4733-4133-9CAF-5C16AA060E6F}">
      <dsp:nvSpPr>
        <dsp:cNvPr id="0" name=""/>
        <dsp:cNvSpPr/>
      </dsp:nvSpPr>
      <dsp:spPr>
        <a:xfrm>
          <a:off x="205" y="688273"/>
          <a:ext cx="2479997" cy="2975996"/>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1155700">
            <a:lnSpc>
              <a:spcPct val="90000"/>
            </a:lnSpc>
            <a:spcBef>
              <a:spcPct val="0"/>
            </a:spcBef>
            <a:spcAft>
              <a:spcPct val="35000"/>
            </a:spcAft>
            <a:buNone/>
          </a:pPr>
          <a:r>
            <a:rPr lang="en-US" sz="2600" kern="1200"/>
            <a:t>Deploy random forest IDS [5]</a:t>
          </a:r>
        </a:p>
      </dsp:txBody>
      <dsp:txXfrm>
        <a:off x="205" y="1878672"/>
        <a:ext cx="2479997" cy="1785598"/>
      </dsp:txXfrm>
    </dsp:sp>
    <dsp:sp modelId="{ABAE01C0-C0B7-4F54-9551-BE148D4610D4}">
      <dsp:nvSpPr>
        <dsp:cNvPr id="0" name=""/>
        <dsp:cNvSpPr/>
      </dsp:nvSpPr>
      <dsp:spPr>
        <a:xfrm>
          <a:off x="205" y="688273"/>
          <a:ext cx="2479997" cy="1190398"/>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01</a:t>
          </a:r>
        </a:p>
      </dsp:txBody>
      <dsp:txXfrm>
        <a:off x="205" y="688273"/>
        <a:ext cx="2479997" cy="1190398"/>
      </dsp:txXfrm>
    </dsp:sp>
    <dsp:sp modelId="{A1BF062F-38DE-4942-AF49-FCCDDC880193}">
      <dsp:nvSpPr>
        <dsp:cNvPr id="0" name=""/>
        <dsp:cNvSpPr/>
      </dsp:nvSpPr>
      <dsp:spPr>
        <a:xfrm>
          <a:off x="2678602" y="688273"/>
          <a:ext cx="2479997" cy="2975996"/>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1155700">
            <a:lnSpc>
              <a:spcPct val="90000"/>
            </a:lnSpc>
            <a:spcBef>
              <a:spcPct val="0"/>
            </a:spcBef>
            <a:spcAft>
              <a:spcPct val="35000"/>
            </a:spcAft>
            <a:buNone/>
          </a:pPr>
          <a:r>
            <a:rPr lang="en-US" sz="2600" kern="1200"/>
            <a:t>Assess traffic categorization [2]</a:t>
          </a:r>
        </a:p>
      </dsp:txBody>
      <dsp:txXfrm>
        <a:off x="2678602" y="1878672"/>
        <a:ext cx="2479997" cy="1785598"/>
      </dsp:txXfrm>
    </dsp:sp>
    <dsp:sp modelId="{22B0D5CE-DD22-49CA-9880-5DD62B5001A1}">
      <dsp:nvSpPr>
        <dsp:cNvPr id="0" name=""/>
        <dsp:cNvSpPr/>
      </dsp:nvSpPr>
      <dsp:spPr>
        <a:xfrm>
          <a:off x="2678602" y="688273"/>
          <a:ext cx="2479997" cy="1190398"/>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02</a:t>
          </a:r>
        </a:p>
      </dsp:txBody>
      <dsp:txXfrm>
        <a:off x="2678602" y="688273"/>
        <a:ext cx="2479997" cy="1190398"/>
      </dsp:txXfrm>
    </dsp:sp>
    <dsp:sp modelId="{E866502C-9397-47C0-8C71-030A1920AD79}">
      <dsp:nvSpPr>
        <dsp:cNvPr id="0" name=""/>
        <dsp:cNvSpPr/>
      </dsp:nvSpPr>
      <dsp:spPr>
        <a:xfrm>
          <a:off x="5356999" y="688273"/>
          <a:ext cx="2479997" cy="2975996"/>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1155700">
            <a:lnSpc>
              <a:spcPct val="90000"/>
            </a:lnSpc>
            <a:spcBef>
              <a:spcPct val="0"/>
            </a:spcBef>
            <a:spcAft>
              <a:spcPct val="35000"/>
            </a:spcAft>
            <a:buNone/>
          </a:pPr>
          <a:r>
            <a:rPr lang="en-US" sz="2600" kern="1200"/>
            <a:t>Use modern IDS datasets [6]</a:t>
          </a:r>
        </a:p>
      </dsp:txBody>
      <dsp:txXfrm>
        <a:off x="5356999" y="1878672"/>
        <a:ext cx="2479997" cy="1785598"/>
      </dsp:txXfrm>
    </dsp:sp>
    <dsp:sp modelId="{92A04476-C6C0-4AFB-936D-38B09EDCAE79}">
      <dsp:nvSpPr>
        <dsp:cNvPr id="0" name=""/>
        <dsp:cNvSpPr/>
      </dsp:nvSpPr>
      <dsp:spPr>
        <a:xfrm>
          <a:off x="5356999" y="688273"/>
          <a:ext cx="2479997" cy="1190398"/>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03</a:t>
          </a:r>
        </a:p>
      </dsp:txBody>
      <dsp:txXfrm>
        <a:off x="5356999" y="688273"/>
        <a:ext cx="2479997" cy="1190398"/>
      </dsp:txXfrm>
    </dsp:sp>
    <dsp:sp modelId="{ED638AAE-1FC8-4B80-86B4-FEA9BB1491BD}">
      <dsp:nvSpPr>
        <dsp:cNvPr id="0" name=""/>
        <dsp:cNvSpPr/>
      </dsp:nvSpPr>
      <dsp:spPr>
        <a:xfrm>
          <a:off x="8035397" y="688273"/>
          <a:ext cx="2479997" cy="2975996"/>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1155700">
            <a:lnSpc>
              <a:spcPct val="90000"/>
            </a:lnSpc>
            <a:spcBef>
              <a:spcPct val="0"/>
            </a:spcBef>
            <a:spcAft>
              <a:spcPct val="35000"/>
            </a:spcAft>
            <a:buNone/>
          </a:pPr>
          <a:r>
            <a:rPr lang="en-US" sz="2600" kern="1200"/>
            <a:t>Determine the effectiveness of detection [10]</a:t>
          </a:r>
        </a:p>
      </dsp:txBody>
      <dsp:txXfrm>
        <a:off x="8035397" y="1878672"/>
        <a:ext cx="2479997" cy="1785598"/>
      </dsp:txXfrm>
    </dsp:sp>
    <dsp:sp modelId="{80B6458C-9C3C-41E0-A9E5-A89F46997B32}">
      <dsp:nvSpPr>
        <dsp:cNvPr id="0" name=""/>
        <dsp:cNvSpPr/>
      </dsp:nvSpPr>
      <dsp:spPr>
        <a:xfrm>
          <a:off x="8035397" y="688273"/>
          <a:ext cx="2479997" cy="1190398"/>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04</a:t>
          </a:r>
        </a:p>
      </dsp:txBody>
      <dsp:txXfrm>
        <a:off x="8035397" y="688273"/>
        <a:ext cx="2479997" cy="11903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47ED3B-247C-41B3-A54A-70131D80D2DE}">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54388D-5DF5-429D-B322-D90230508551}">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Collect IDS datasets [6]</a:t>
          </a:r>
        </a:p>
      </dsp:txBody>
      <dsp:txXfrm>
        <a:off x="0" y="675"/>
        <a:ext cx="6900512" cy="1106957"/>
      </dsp:txXfrm>
    </dsp:sp>
    <dsp:sp modelId="{4C017B1D-01A3-43C0-B0B7-7F40E64EB0D2}">
      <dsp:nvSpPr>
        <dsp:cNvPr id="0" name=""/>
        <dsp:cNvSpPr/>
      </dsp:nvSpPr>
      <dsp:spPr>
        <a:xfrm>
          <a:off x="0" y="1107633"/>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05BE18-E9C7-4450-8072-CFA0F40EA361}">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Random Forest [3] in place</a:t>
          </a:r>
        </a:p>
      </dsp:txBody>
      <dsp:txXfrm>
        <a:off x="0" y="1107633"/>
        <a:ext cx="6900512" cy="1106957"/>
      </dsp:txXfrm>
    </dsp:sp>
    <dsp:sp modelId="{7699CCC0-02C2-45AB-954C-44E001FE88BD}">
      <dsp:nvSpPr>
        <dsp:cNvPr id="0" name=""/>
        <dsp:cNvSpPr/>
      </dsp:nvSpPr>
      <dsp:spPr>
        <a:xfrm>
          <a:off x="0" y="2214591"/>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606CD8-CDC4-4007-ACFF-526D443235B3}">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Assess the model indicators [11]</a:t>
          </a:r>
        </a:p>
      </dsp:txBody>
      <dsp:txXfrm>
        <a:off x="0" y="2214591"/>
        <a:ext cx="6900512" cy="1106957"/>
      </dsp:txXfrm>
    </dsp:sp>
    <dsp:sp modelId="{B605E048-CD1E-4359-9B50-63F8EDCA0783}">
      <dsp:nvSpPr>
        <dsp:cNvPr id="0" name=""/>
        <dsp:cNvSpPr/>
      </dsp:nvSpPr>
      <dsp:spPr>
        <a:xfrm>
          <a:off x="0" y="3321549"/>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B60A1C-EEF9-408D-828F-619489D0B487}">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The comparison of the ML classifiers [12]</a:t>
          </a:r>
        </a:p>
      </dsp:txBody>
      <dsp:txXfrm>
        <a:off x="0" y="3321549"/>
        <a:ext cx="6900512" cy="1106957"/>
      </dsp:txXfrm>
    </dsp:sp>
    <dsp:sp modelId="{7A44866E-F6CA-4AA1-9AE6-683CDF423C47}">
      <dsp:nvSpPr>
        <dsp:cNvPr id="0" name=""/>
        <dsp:cNvSpPr/>
      </dsp:nvSpPr>
      <dsp:spPr>
        <a:xfrm>
          <a:off x="0" y="4428507"/>
          <a:ext cx="6900512"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6AF52F-DE18-4FD4-A41C-A5E5E41A1C42}">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Comparison of feature significance [13] </a:t>
          </a:r>
        </a:p>
      </dsp:txBody>
      <dsp:txXfrm>
        <a:off x="0" y="4428507"/>
        <a:ext cx="6900512" cy="11069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8C64A3-826C-4281-8CA7-2A89241E77AD}">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2A0569-59D6-486C-B5DD-BA630628A59E}">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ML enhances the accuracy of the IDS [2] </a:t>
          </a:r>
        </a:p>
      </dsp:txBody>
      <dsp:txXfrm>
        <a:off x="0" y="675"/>
        <a:ext cx="6900512" cy="790684"/>
      </dsp:txXfrm>
    </dsp:sp>
    <dsp:sp modelId="{E238B61E-2ADC-4FEE-B51C-4CF248DBB0E2}">
      <dsp:nvSpPr>
        <dsp:cNvPr id="0" name=""/>
        <dsp:cNvSpPr/>
      </dsp:nvSpPr>
      <dsp:spPr>
        <a:xfrm>
          <a:off x="0" y="791359"/>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5D950E-3FA5-4FAC-896A-4DD58DE4EF36}">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Random Forest is more effective than others [9] </a:t>
          </a:r>
        </a:p>
      </dsp:txBody>
      <dsp:txXfrm>
        <a:off x="0" y="791359"/>
        <a:ext cx="6900512" cy="790684"/>
      </dsp:txXfrm>
    </dsp:sp>
    <dsp:sp modelId="{2ED9AB70-66CC-410E-A8CE-623A88706B9A}">
      <dsp:nvSpPr>
        <dsp:cNvPr id="0" name=""/>
        <dsp:cNvSpPr/>
      </dsp:nvSpPr>
      <dsp:spPr>
        <a:xfrm>
          <a:off x="0" y="1582044"/>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AF8893-F676-454E-BAED-24F97F337F03}">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Powerful with unbalanced data [13]</a:t>
          </a:r>
        </a:p>
      </dsp:txBody>
      <dsp:txXfrm>
        <a:off x="0" y="1582044"/>
        <a:ext cx="6900512" cy="790684"/>
      </dsp:txXfrm>
    </dsp:sp>
    <dsp:sp modelId="{90EC46AB-6056-4134-A255-BDB7A9A543DF}">
      <dsp:nvSpPr>
        <dsp:cNvPr id="0" name=""/>
        <dsp:cNvSpPr/>
      </dsp:nvSpPr>
      <dsp:spPr>
        <a:xfrm>
          <a:off x="0" y="2372728"/>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05970F-CD34-4D72-BA62-EA4D45E17F27}">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Recognizes more than 20 types of attacks [10]</a:t>
          </a:r>
        </a:p>
      </dsp:txBody>
      <dsp:txXfrm>
        <a:off x="0" y="2372728"/>
        <a:ext cx="6900512" cy="790684"/>
      </dsp:txXfrm>
    </dsp:sp>
    <dsp:sp modelId="{6C97DBE9-7CEA-452B-BBE3-0F4BB19F917D}">
      <dsp:nvSpPr>
        <dsp:cNvPr id="0" name=""/>
        <dsp:cNvSpPr/>
      </dsp:nvSpPr>
      <dsp:spPr>
        <a:xfrm>
          <a:off x="0" y="3163412"/>
          <a:ext cx="6900512"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CB7839-FC05-4B16-8BA4-DBC8432B8263}">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Minimal usage of zero-day detection [1]</a:t>
          </a:r>
        </a:p>
      </dsp:txBody>
      <dsp:txXfrm>
        <a:off x="0" y="3163412"/>
        <a:ext cx="6900512" cy="790684"/>
      </dsp:txXfrm>
    </dsp:sp>
    <dsp:sp modelId="{27C65E10-A089-443D-828D-9DCEA041638C}">
      <dsp:nvSpPr>
        <dsp:cNvPr id="0" name=""/>
        <dsp:cNvSpPr/>
      </dsp:nvSpPr>
      <dsp:spPr>
        <a:xfrm>
          <a:off x="0" y="3954096"/>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8E216A-575B-4461-B803-D1A82D57E7FF}">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Not many hybrid solutions [14]</a:t>
          </a:r>
        </a:p>
      </dsp:txBody>
      <dsp:txXfrm>
        <a:off x="0" y="3954096"/>
        <a:ext cx="6900512" cy="790684"/>
      </dsp:txXfrm>
    </dsp:sp>
    <dsp:sp modelId="{43F432AD-FA66-4946-A1D3-5A5FB70D06FA}">
      <dsp:nvSpPr>
        <dsp:cNvPr id="0" name=""/>
        <dsp:cNvSpPr/>
      </dsp:nvSpPr>
      <dsp:spPr>
        <a:xfrm>
          <a:off x="0" y="47447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0F3F1B-BEE3-4400-9A2B-DF28D1AFDC41}">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Poor generalisation observed [8]</a:t>
          </a:r>
        </a:p>
      </dsp:txBody>
      <dsp:txXfrm>
        <a:off x="0" y="4744781"/>
        <a:ext cx="6900512" cy="7906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A0DCEF-258C-49B1-8B44-BAC574C3D19C}">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11B512-D619-4895-B2D1-5BA74C3E91BE}">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ML-supervised [5] method</a:t>
          </a:r>
        </a:p>
      </dsp:txBody>
      <dsp:txXfrm>
        <a:off x="0" y="675"/>
        <a:ext cx="6900512" cy="1106957"/>
      </dsp:txXfrm>
    </dsp:sp>
    <dsp:sp modelId="{7FE4C5D3-A9D4-4629-8533-3FE26924E066}">
      <dsp:nvSpPr>
        <dsp:cNvPr id="0" name=""/>
        <dsp:cNvSpPr/>
      </dsp:nvSpPr>
      <dsp:spPr>
        <a:xfrm>
          <a:off x="0" y="1107633"/>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B60B68-BB41-4587-B615-C3BB748A9684}">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Used classifier is random Forest classifier [3]</a:t>
          </a:r>
        </a:p>
      </dsp:txBody>
      <dsp:txXfrm>
        <a:off x="0" y="1107633"/>
        <a:ext cx="6900512" cy="1106957"/>
      </dsp:txXfrm>
    </dsp:sp>
    <dsp:sp modelId="{5F846890-F8C9-40BA-B7ED-FA7520F18B71}">
      <dsp:nvSpPr>
        <dsp:cNvPr id="0" name=""/>
        <dsp:cNvSpPr/>
      </dsp:nvSpPr>
      <dsp:spPr>
        <a:xfrm>
          <a:off x="0" y="2214591"/>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9B3828-980F-425E-B79A-9D777FE58555}">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Processes and manipulates the complicated traffic information [15]</a:t>
          </a:r>
        </a:p>
      </dsp:txBody>
      <dsp:txXfrm>
        <a:off x="0" y="2214591"/>
        <a:ext cx="6900512" cy="1106957"/>
      </dsp:txXfrm>
    </dsp:sp>
    <dsp:sp modelId="{4315E99A-49B3-4D92-B797-EB8BF45D35AF}">
      <dsp:nvSpPr>
        <dsp:cNvPr id="0" name=""/>
        <dsp:cNvSpPr/>
      </dsp:nvSpPr>
      <dsp:spPr>
        <a:xfrm>
          <a:off x="0" y="3321549"/>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3964A6-E862-4FA9-B58E-5B9B5A91C3C7}">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Minimizes chances of overfitting </a:t>
          </a:r>
        </a:p>
      </dsp:txBody>
      <dsp:txXfrm>
        <a:off x="0" y="3321549"/>
        <a:ext cx="6900512" cy="1106957"/>
      </dsp:txXfrm>
    </dsp:sp>
    <dsp:sp modelId="{07760D8F-410E-47BA-9E6B-D7390E6EA37E}">
      <dsp:nvSpPr>
        <dsp:cNvPr id="0" name=""/>
        <dsp:cNvSpPr/>
      </dsp:nvSpPr>
      <dsp:spPr>
        <a:xfrm>
          <a:off x="0" y="4428507"/>
          <a:ext cx="6900512"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110388-ED41-4AA3-8266-9C2EE9FBB2D9}">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Supports have features of importance [13]</a:t>
          </a:r>
        </a:p>
      </dsp:txBody>
      <dsp:txXfrm>
        <a:off x="0" y="4428507"/>
        <a:ext cx="6900512" cy="11069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790248-036E-4438-BDCB-3514D00E5C78}">
      <dsp:nvSpPr>
        <dsp:cNvPr id="0" name=""/>
        <dsp:cNvSpPr/>
      </dsp:nvSpPr>
      <dsp:spPr>
        <a:xfrm>
          <a:off x="2439412" y="1288"/>
          <a:ext cx="1485399" cy="96550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NSL-KDD, CICIDS, UNSW [6]</a:t>
          </a:r>
        </a:p>
      </dsp:txBody>
      <dsp:txXfrm>
        <a:off x="2486544" y="48420"/>
        <a:ext cx="1391135" cy="871245"/>
      </dsp:txXfrm>
    </dsp:sp>
    <dsp:sp modelId="{CD3F0384-E67A-464F-B252-EDCE507E25D2}">
      <dsp:nvSpPr>
        <dsp:cNvPr id="0" name=""/>
        <dsp:cNvSpPr/>
      </dsp:nvSpPr>
      <dsp:spPr>
        <a:xfrm>
          <a:off x="909239" y="484043"/>
          <a:ext cx="4545745" cy="4545745"/>
        </a:xfrm>
        <a:custGeom>
          <a:avLst/>
          <a:gdLst/>
          <a:ahLst/>
          <a:cxnLst/>
          <a:rect l="0" t="0" r="0" b="0"/>
          <a:pathLst>
            <a:path>
              <a:moveTo>
                <a:pt x="3025046" y="128068"/>
              </a:moveTo>
              <a:arcTo wR="2272872" hR="2272872" stAng="17359532" swAng="1499471"/>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A4C0BF5-1507-4D13-8B7E-73CDE8659615}">
      <dsp:nvSpPr>
        <dsp:cNvPr id="0" name=""/>
        <dsp:cNvSpPr/>
      </dsp:nvSpPr>
      <dsp:spPr>
        <a:xfrm>
          <a:off x="4407777" y="1137724"/>
          <a:ext cx="1485399" cy="965509"/>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MDAIDS data collection  </a:t>
          </a:r>
        </a:p>
      </dsp:txBody>
      <dsp:txXfrm>
        <a:off x="4454909" y="1184856"/>
        <a:ext cx="1391135" cy="871245"/>
      </dsp:txXfrm>
    </dsp:sp>
    <dsp:sp modelId="{BDF8F871-EFE1-481A-B856-C686BDE7941F}">
      <dsp:nvSpPr>
        <dsp:cNvPr id="0" name=""/>
        <dsp:cNvSpPr/>
      </dsp:nvSpPr>
      <dsp:spPr>
        <a:xfrm>
          <a:off x="909239" y="484043"/>
          <a:ext cx="4545745" cy="4545745"/>
        </a:xfrm>
        <a:custGeom>
          <a:avLst/>
          <a:gdLst/>
          <a:ahLst/>
          <a:cxnLst/>
          <a:rect l="0" t="0" r="0" b="0"/>
          <a:pathLst>
            <a:path>
              <a:moveTo>
                <a:pt x="4453441" y="1631723"/>
              </a:moveTo>
              <a:arcTo wR="2272872" hR="2272872" stAng="20616909" swAng="1966181"/>
            </a:path>
          </a:pathLst>
        </a:custGeom>
        <a:noFill/>
        <a:ln w="1270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E32640A-6F9F-47AE-A679-64F85CEC8913}">
      <dsp:nvSpPr>
        <dsp:cNvPr id="0" name=""/>
        <dsp:cNvSpPr/>
      </dsp:nvSpPr>
      <dsp:spPr>
        <a:xfrm>
          <a:off x="4407777" y="3410597"/>
          <a:ext cx="1485399" cy="965509"/>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Missing values saver [17]</a:t>
          </a:r>
        </a:p>
      </dsp:txBody>
      <dsp:txXfrm>
        <a:off x="4454909" y="3457729"/>
        <a:ext cx="1391135" cy="871245"/>
      </dsp:txXfrm>
    </dsp:sp>
    <dsp:sp modelId="{E4A6AE8C-55CE-4CC6-AD0E-FD20B574769E}">
      <dsp:nvSpPr>
        <dsp:cNvPr id="0" name=""/>
        <dsp:cNvSpPr/>
      </dsp:nvSpPr>
      <dsp:spPr>
        <a:xfrm>
          <a:off x="909239" y="484043"/>
          <a:ext cx="4545745" cy="4545745"/>
        </a:xfrm>
        <a:custGeom>
          <a:avLst/>
          <a:gdLst/>
          <a:ahLst/>
          <a:cxnLst/>
          <a:rect l="0" t="0" r="0" b="0"/>
          <a:pathLst>
            <a:path>
              <a:moveTo>
                <a:pt x="3860756" y="3899088"/>
              </a:moveTo>
              <a:arcTo wR="2272872" hR="2272872" stAng="2740997" swAng="1499471"/>
            </a:path>
          </a:pathLst>
        </a:custGeom>
        <a:noFill/>
        <a:ln w="1270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BBA2557-6D82-4854-94DB-BBC3E80C8F89}">
      <dsp:nvSpPr>
        <dsp:cNvPr id="0" name=""/>
        <dsp:cNvSpPr/>
      </dsp:nvSpPr>
      <dsp:spPr>
        <a:xfrm>
          <a:off x="2439412" y="4547033"/>
          <a:ext cx="1485399" cy="96550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Normalisation of numerical features [18]</a:t>
          </a:r>
        </a:p>
      </dsp:txBody>
      <dsp:txXfrm>
        <a:off x="2486544" y="4594165"/>
        <a:ext cx="1391135" cy="871245"/>
      </dsp:txXfrm>
    </dsp:sp>
    <dsp:sp modelId="{67FB44CF-5C65-42F1-84F4-4D72A175EC3D}">
      <dsp:nvSpPr>
        <dsp:cNvPr id="0" name=""/>
        <dsp:cNvSpPr/>
      </dsp:nvSpPr>
      <dsp:spPr>
        <a:xfrm>
          <a:off x="909239" y="484043"/>
          <a:ext cx="4545745" cy="4545745"/>
        </a:xfrm>
        <a:custGeom>
          <a:avLst/>
          <a:gdLst/>
          <a:ahLst/>
          <a:cxnLst/>
          <a:rect l="0" t="0" r="0" b="0"/>
          <a:pathLst>
            <a:path>
              <a:moveTo>
                <a:pt x="1520699" y="4417677"/>
              </a:moveTo>
              <a:arcTo wR="2272872" hR="2272872" stAng="6559532" swAng="1499471"/>
            </a:path>
          </a:pathLst>
        </a:custGeom>
        <a:noFill/>
        <a:ln w="1270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F53149D-B621-477D-9069-5084123932F2}">
      <dsp:nvSpPr>
        <dsp:cNvPr id="0" name=""/>
        <dsp:cNvSpPr/>
      </dsp:nvSpPr>
      <dsp:spPr>
        <a:xfrm>
          <a:off x="471046" y="3410597"/>
          <a:ext cx="1485399" cy="965509"/>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Categories that are encoded with one-hot encoding </a:t>
          </a:r>
        </a:p>
      </dsp:txBody>
      <dsp:txXfrm>
        <a:off x="518178" y="3457729"/>
        <a:ext cx="1391135" cy="871245"/>
      </dsp:txXfrm>
    </dsp:sp>
    <dsp:sp modelId="{031801F0-8070-45D4-9BD6-6BDC760B9D72}">
      <dsp:nvSpPr>
        <dsp:cNvPr id="0" name=""/>
        <dsp:cNvSpPr/>
      </dsp:nvSpPr>
      <dsp:spPr>
        <a:xfrm>
          <a:off x="909239" y="484043"/>
          <a:ext cx="4545745" cy="4545745"/>
        </a:xfrm>
        <a:custGeom>
          <a:avLst/>
          <a:gdLst/>
          <a:ahLst/>
          <a:cxnLst/>
          <a:rect l="0" t="0" r="0" b="0"/>
          <a:pathLst>
            <a:path>
              <a:moveTo>
                <a:pt x="92304" y="2914022"/>
              </a:moveTo>
              <a:arcTo wR="2272872" hR="2272872" stAng="9816909" swAng="1966181"/>
            </a:path>
          </a:pathLst>
        </a:custGeom>
        <a:noFill/>
        <a:ln w="1270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85DA646-585D-47F2-BF57-E58DD6E601E7}">
      <dsp:nvSpPr>
        <dsp:cNvPr id="0" name=""/>
        <dsp:cNvSpPr/>
      </dsp:nvSpPr>
      <dsp:spPr>
        <a:xfrm>
          <a:off x="471046" y="1137724"/>
          <a:ext cx="1485399" cy="96550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 procedure selects features [13]</a:t>
          </a:r>
        </a:p>
      </dsp:txBody>
      <dsp:txXfrm>
        <a:off x="518178" y="1184856"/>
        <a:ext cx="1391135" cy="871245"/>
      </dsp:txXfrm>
    </dsp:sp>
    <dsp:sp modelId="{ACB60228-9AF9-49D3-BB44-92BF0A4033CC}">
      <dsp:nvSpPr>
        <dsp:cNvPr id="0" name=""/>
        <dsp:cNvSpPr/>
      </dsp:nvSpPr>
      <dsp:spPr>
        <a:xfrm>
          <a:off x="909239" y="484043"/>
          <a:ext cx="4545745" cy="4545745"/>
        </a:xfrm>
        <a:custGeom>
          <a:avLst/>
          <a:gdLst/>
          <a:ahLst/>
          <a:cxnLst/>
          <a:rect l="0" t="0" r="0" b="0"/>
          <a:pathLst>
            <a:path>
              <a:moveTo>
                <a:pt x="684989" y="646657"/>
              </a:moveTo>
              <a:arcTo wR="2272872" hR="2272872" stAng="13540997" swAng="1499471"/>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4020E0-6FCC-4909-9F5C-100C9FD24718}">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A4B71F-06A9-4A43-A5C7-BE654CBE1E17}">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20/80 test-train ad hoc [12]</a:t>
          </a:r>
        </a:p>
      </dsp:txBody>
      <dsp:txXfrm>
        <a:off x="0" y="675"/>
        <a:ext cx="6900512" cy="1106957"/>
      </dsp:txXfrm>
    </dsp:sp>
    <dsp:sp modelId="{BDF1C4C0-AB4E-4201-9590-9088C1226CE7}">
      <dsp:nvSpPr>
        <dsp:cNvPr id="0" name=""/>
        <dsp:cNvSpPr/>
      </dsp:nvSpPr>
      <dsp:spPr>
        <a:xfrm>
          <a:off x="0" y="1107633"/>
          <a:ext cx="6900512"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5C0483-8033-45BF-9153-DDDCC524C819}">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Use cross-validation [15]</a:t>
          </a:r>
        </a:p>
      </dsp:txBody>
      <dsp:txXfrm>
        <a:off x="0" y="1107633"/>
        <a:ext cx="6900512" cy="1106957"/>
      </dsp:txXfrm>
    </dsp:sp>
    <dsp:sp modelId="{D09331C2-D3E8-4913-900F-8F8682103917}">
      <dsp:nvSpPr>
        <dsp:cNvPr id="0" name=""/>
        <dsp:cNvSpPr/>
      </dsp:nvSpPr>
      <dsp:spPr>
        <a:xfrm>
          <a:off x="0" y="2214591"/>
          <a:ext cx="6900512"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71A4AB-2367-4E5F-90D1-67ABDF977D55}">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Parameters of grid search</a:t>
          </a:r>
        </a:p>
      </dsp:txBody>
      <dsp:txXfrm>
        <a:off x="0" y="2214591"/>
        <a:ext cx="6900512" cy="1106957"/>
      </dsp:txXfrm>
    </dsp:sp>
    <dsp:sp modelId="{D4FD3686-33D1-447A-B465-8585B9546AB5}">
      <dsp:nvSpPr>
        <dsp:cNvPr id="0" name=""/>
        <dsp:cNvSpPr/>
      </dsp:nvSpPr>
      <dsp:spPr>
        <a:xfrm>
          <a:off x="0" y="3321549"/>
          <a:ext cx="6900512"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9FAE1F-98E0-487B-B5F8-0BFE30CBD552}">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Measure based on important indicators </a:t>
          </a:r>
        </a:p>
      </dsp:txBody>
      <dsp:txXfrm>
        <a:off x="0" y="3321549"/>
        <a:ext cx="6900512" cy="1106957"/>
      </dsp:txXfrm>
    </dsp:sp>
    <dsp:sp modelId="{463B6CCD-AC8F-4E2D-8444-27AC56C5F00D}">
      <dsp:nvSpPr>
        <dsp:cNvPr id="0" name=""/>
        <dsp:cNvSpPr/>
      </dsp:nvSpPr>
      <dsp:spPr>
        <a:xfrm>
          <a:off x="0" y="4428507"/>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DF1480-FC03-41A5-8BBC-5D884D679E7E}">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Confusion measure Analysis</a:t>
          </a:r>
        </a:p>
      </dsp:txBody>
      <dsp:txXfrm>
        <a:off x="0" y="4428507"/>
        <a:ext cx="6900512" cy="110695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0617BC-26CC-4A0A-BDA7-6052A2955692}">
      <dsp:nvSpPr>
        <dsp:cNvPr id="0" name=""/>
        <dsp:cNvSpPr/>
      </dsp:nvSpPr>
      <dsp:spPr>
        <a:xfrm>
          <a:off x="914272" y="336343"/>
          <a:ext cx="4631618" cy="4631618"/>
        </a:xfrm>
        <a:prstGeom prst="pie">
          <a:avLst>
            <a:gd name="adj1" fmla="val 16200000"/>
            <a:gd name="adj2" fmla="val 19285716"/>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a:t>Weeks 1-2: The literature review </a:t>
          </a:r>
        </a:p>
      </dsp:txBody>
      <dsp:txXfrm>
        <a:off x="3347526" y="766422"/>
        <a:ext cx="1102766" cy="882213"/>
      </dsp:txXfrm>
    </dsp:sp>
    <dsp:sp modelId="{8DFBA007-1C7F-470E-8BAC-2B592187BE19}">
      <dsp:nvSpPr>
        <dsp:cNvPr id="0" name=""/>
        <dsp:cNvSpPr/>
      </dsp:nvSpPr>
      <dsp:spPr>
        <a:xfrm>
          <a:off x="973822" y="410780"/>
          <a:ext cx="4631618" cy="4631618"/>
        </a:xfrm>
        <a:prstGeom prst="pie">
          <a:avLst>
            <a:gd name="adj1" fmla="val 19285716"/>
            <a:gd name="adj2" fmla="val 771428"/>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a:t>Weeks 3-4: Preparation of data</a:t>
          </a:r>
        </a:p>
      </dsp:txBody>
      <dsp:txXfrm>
        <a:off x="4119463" y="2089742"/>
        <a:ext cx="1268181" cy="771936"/>
      </dsp:txXfrm>
    </dsp:sp>
    <dsp:sp modelId="{7B3DC99E-C04C-41A2-85DC-102EFE580284}">
      <dsp:nvSpPr>
        <dsp:cNvPr id="0" name=""/>
        <dsp:cNvSpPr/>
      </dsp:nvSpPr>
      <dsp:spPr>
        <a:xfrm>
          <a:off x="952318" y="504515"/>
          <a:ext cx="4631618" cy="4631618"/>
        </a:xfrm>
        <a:prstGeom prst="pie">
          <a:avLst>
            <a:gd name="adj1" fmla="val 771428"/>
            <a:gd name="adj2" fmla="val 3857143"/>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a:t>Weeks 5-8: Model development </a:t>
          </a:r>
        </a:p>
      </dsp:txBody>
      <dsp:txXfrm>
        <a:off x="3926479" y="3247647"/>
        <a:ext cx="1102766" cy="854643"/>
      </dsp:txXfrm>
    </dsp:sp>
    <dsp:sp modelId="{251B99BA-01C3-42DF-A988-2F9107EAC040}">
      <dsp:nvSpPr>
        <dsp:cNvPr id="0" name=""/>
        <dsp:cNvSpPr/>
      </dsp:nvSpPr>
      <dsp:spPr>
        <a:xfrm>
          <a:off x="866302" y="545869"/>
          <a:ext cx="4631618" cy="4631618"/>
        </a:xfrm>
        <a:prstGeom prst="pie">
          <a:avLst>
            <a:gd name="adj1" fmla="val 3857226"/>
            <a:gd name="adj2" fmla="val 6942858"/>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a:t>Weeks 9-12: Measures of assessment </a:t>
          </a:r>
        </a:p>
      </dsp:txBody>
      <dsp:txXfrm>
        <a:off x="2644513" y="4184998"/>
        <a:ext cx="1075197" cy="771936"/>
      </dsp:txXfrm>
    </dsp:sp>
    <dsp:sp modelId="{2CD625DC-885F-48E6-AEA2-9D507A826253}">
      <dsp:nvSpPr>
        <dsp:cNvPr id="0" name=""/>
        <dsp:cNvSpPr/>
      </dsp:nvSpPr>
      <dsp:spPr>
        <a:xfrm>
          <a:off x="780286" y="504515"/>
          <a:ext cx="4631618" cy="4631618"/>
        </a:xfrm>
        <a:prstGeom prst="pie">
          <a:avLst>
            <a:gd name="adj1" fmla="val 6942858"/>
            <a:gd name="adj2" fmla="val 10028574"/>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a:t>Weeks 13-15: Writing a report </a:t>
          </a:r>
        </a:p>
      </dsp:txBody>
      <dsp:txXfrm>
        <a:off x="1334978" y="3247647"/>
        <a:ext cx="1102766" cy="854643"/>
      </dsp:txXfrm>
    </dsp:sp>
    <dsp:sp modelId="{EB92BA4F-1795-4CF6-9476-98A33666BB4D}">
      <dsp:nvSpPr>
        <dsp:cNvPr id="0" name=""/>
        <dsp:cNvSpPr/>
      </dsp:nvSpPr>
      <dsp:spPr>
        <a:xfrm>
          <a:off x="758782" y="410780"/>
          <a:ext cx="4631618" cy="4631618"/>
        </a:xfrm>
        <a:prstGeom prst="pie">
          <a:avLst>
            <a:gd name="adj1" fmla="val 10028574"/>
            <a:gd name="adj2" fmla="val 13114284"/>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a:t>Python ML libraries used </a:t>
          </a:r>
        </a:p>
      </dsp:txBody>
      <dsp:txXfrm>
        <a:off x="976579" y="2089742"/>
        <a:ext cx="1268181" cy="771936"/>
      </dsp:txXfrm>
    </dsp:sp>
    <dsp:sp modelId="{56C2EBE2-70FA-4E64-85C2-F323FF192991}">
      <dsp:nvSpPr>
        <dsp:cNvPr id="0" name=""/>
        <dsp:cNvSpPr/>
      </dsp:nvSpPr>
      <dsp:spPr>
        <a:xfrm>
          <a:off x="818332" y="336343"/>
          <a:ext cx="4631618" cy="4631618"/>
        </a:xfrm>
        <a:prstGeom prst="pie">
          <a:avLst>
            <a:gd name="adj1" fmla="val 13114284"/>
            <a:gd name="adj2" fmla="val 1620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a:t>Colab GPU resources </a:t>
          </a:r>
        </a:p>
      </dsp:txBody>
      <dsp:txXfrm>
        <a:off x="1913930" y="766422"/>
        <a:ext cx="1102766" cy="882213"/>
      </dsp:txXfrm>
    </dsp:sp>
    <dsp:sp modelId="{FF96D1D8-59AA-40DC-AFBB-C57A035A7BA0}">
      <dsp:nvSpPr>
        <dsp:cNvPr id="0" name=""/>
        <dsp:cNvSpPr/>
      </dsp:nvSpPr>
      <dsp:spPr>
        <a:xfrm>
          <a:off x="627322" y="49624"/>
          <a:ext cx="5205057" cy="5205057"/>
        </a:xfrm>
        <a:prstGeom prst="circularArrow">
          <a:avLst>
            <a:gd name="adj1" fmla="val 5085"/>
            <a:gd name="adj2" fmla="val 327528"/>
            <a:gd name="adj3" fmla="val 18957827"/>
            <a:gd name="adj4" fmla="val 16200343"/>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CE69F4D-9702-4186-8D93-4AD5A6D4B50B}">
      <dsp:nvSpPr>
        <dsp:cNvPr id="0" name=""/>
        <dsp:cNvSpPr/>
      </dsp:nvSpPr>
      <dsp:spPr>
        <a:xfrm>
          <a:off x="687246" y="124390"/>
          <a:ext cx="5205057" cy="5205057"/>
        </a:xfrm>
        <a:prstGeom prst="circularArrow">
          <a:avLst>
            <a:gd name="adj1" fmla="val 5085"/>
            <a:gd name="adj2" fmla="val 327528"/>
            <a:gd name="adj3" fmla="val 443744"/>
            <a:gd name="adj4" fmla="val 19285776"/>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4E06A74-16BA-43DA-87D1-F69A71A512A0}">
      <dsp:nvSpPr>
        <dsp:cNvPr id="0" name=""/>
        <dsp:cNvSpPr/>
      </dsp:nvSpPr>
      <dsp:spPr>
        <a:xfrm>
          <a:off x="665666" y="217908"/>
          <a:ext cx="5205057" cy="5205057"/>
        </a:xfrm>
        <a:prstGeom prst="circularArrow">
          <a:avLst>
            <a:gd name="adj1" fmla="val 5085"/>
            <a:gd name="adj2" fmla="val 327528"/>
            <a:gd name="adj3" fmla="val 3529100"/>
            <a:gd name="adj4" fmla="val 770764"/>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675FFA7-1762-4727-B72E-90DAB6EAE245}">
      <dsp:nvSpPr>
        <dsp:cNvPr id="0" name=""/>
        <dsp:cNvSpPr/>
      </dsp:nvSpPr>
      <dsp:spPr>
        <a:xfrm>
          <a:off x="579583" y="259029"/>
          <a:ext cx="5205057" cy="5205057"/>
        </a:xfrm>
        <a:prstGeom prst="circularArrow">
          <a:avLst>
            <a:gd name="adj1" fmla="val 5085"/>
            <a:gd name="adj2" fmla="val 327528"/>
            <a:gd name="adj3" fmla="val 6615046"/>
            <a:gd name="adj4" fmla="val 3857426"/>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855C0E8-9EB8-4D76-9880-AD6E522489BE}">
      <dsp:nvSpPr>
        <dsp:cNvPr id="0" name=""/>
        <dsp:cNvSpPr/>
      </dsp:nvSpPr>
      <dsp:spPr>
        <a:xfrm>
          <a:off x="493500" y="217908"/>
          <a:ext cx="5205057" cy="5205057"/>
        </a:xfrm>
        <a:prstGeom prst="circularArrow">
          <a:avLst>
            <a:gd name="adj1" fmla="val 5085"/>
            <a:gd name="adj2" fmla="val 327528"/>
            <a:gd name="adj3" fmla="val 9701707"/>
            <a:gd name="adj4" fmla="val 6943371"/>
            <a:gd name="adj5" fmla="val 5932"/>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3C87F50-3DFA-4260-B507-B97514ABBEFF}">
      <dsp:nvSpPr>
        <dsp:cNvPr id="0" name=""/>
        <dsp:cNvSpPr/>
      </dsp:nvSpPr>
      <dsp:spPr>
        <a:xfrm>
          <a:off x="471919" y="124390"/>
          <a:ext cx="5205057" cy="5205057"/>
        </a:xfrm>
        <a:prstGeom prst="circularArrow">
          <a:avLst>
            <a:gd name="adj1" fmla="val 5085"/>
            <a:gd name="adj2" fmla="val 327528"/>
            <a:gd name="adj3" fmla="val 12786695"/>
            <a:gd name="adj4" fmla="val 10028727"/>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E76307-1F5E-4E51-AFE7-CD8A789DA67F}">
      <dsp:nvSpPr>
        <dsp:cNvPr id="0" name=""/>
        <dsp:cNvSpPr/>
      </dsp:nvSpPr>
      <dsp:spPr>
        <a:xfrm>
          <a:off x="531843" y="49624"/>
          <a:ext cx="5205057" cy="5205057"/>
        </a:xfrm>
        <a:prstGeom prst="circularArrow">
          <a:avLst>
            <a:gd name="adj1" fmla="val 5085"/>
            <a:gd name="adj2" fmla="val 327528"/>
            <a:gd name="adj3" fmla="val 15872129"/>
            <a:gd name="adj4" fmla="val 13114645"/>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119014-1321-40DB-BFA0-5F29B84F24EF}">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72FA93-AA09-415D-8326-8E10221C278B}">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Enhances real-time security [4]</a:t>
          </a:r>
        </a:p>
      </dsp:txBody>
      <dsp:txXfrm>
        <a:off x="0" y="2703"/>
        <a:ext cx="6900512" cy="921789"/>
      </dsp:txXfrm>
    </dsp:sp>
    <dsp:sp modelId="{5EE23529-53E9-4D29-AEE8-661FAF2DDACB}">
      <dsp:nvSpPr>
        <dsp:cNvPr id="0" name=""/>
        <dsp:cNvSpPr/>
      </dsp:nvSpPr>
      <dsp:spPr>
        <a:xfrm>
          <a:off x="0" y="924492"/>
          <a:ext cx="6900512" cy="0"/>
        </a:xfrm>
        <a:prstGeom prst="line">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47EA65-25FA-4878-9854-B69DFA32721D}">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Minimizes false positives in the IDS [5]</a:t>
          </a:r>
        </a:p>
      </dsp:txBody>
      <dsp:txXfrm>
        <a:off x="0" y="924492"/>
        <a:ext cx="6900512" cy="921789"/>
      </dsp:txXfrm>
    </dsp:sp>
    <dsp:sp modelId="{CBFF1A95-F85E-4500-83E3-B9B35A849B84}">
      <dsp:nvSpPr>
        <dsp:cNvPr id="0" name=""/>
        <dsp:cNvSpPr/>
      </dsp:nvSpPr>
      <dsp:spPr>
        <a:xfrm>
          <a:off x="0" y="1846281"/>
          <a:ext cx="6900512" cy="0"/>
        </a:xfrm>
        <a:prstGeom prst="lin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730EDC-593E-49BE-A2F8-C133BF6F2F6C}">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Its enhanced defence is based on ML [2]</a:t>
          </a:r>
        </a:p>
      </dsp:txBody>
      <dsp:txXfrm>
        <a:off x="0" y="1846281"/>
        <a:ext cx="6900512" cy="921789"/>
      </dsp:txXfrm>
    </dsp:sp>
    <dsp:sp modelId="{436829FE-2434-4CAA-AB1C-CDC0AA63973E}">
      <dsp:nvSpPr>
        <dsp:cNvPr id="0" name=""/>
        <dsp:cNvSpPr/>
      </dsp:nvSpPr>
      <dsp:spPr>
        <a:xfrm>
          <a:off x="0" y="2768070"/>
          <a:ext cx="6900512" cy="0"/>
        </a:xfrm>
        <a:prstGeom prst="line">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EBE849-09E8-49B4-9F74-AA4A2431D83D}">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Data sets are not diverse in a real world </a:t>
          </a:r>
        </a:p>
      </dsp:txBody>
      <dsp:txXfrm>
        <a:off x="0" y="2768070"/>
        <a:ext cx="6900512" cy="921789"/>
      </dsp:txXfrm>
    </dsp:sp>
    <dsp:sp modelId="{3E536886-609C-4CB0-A367-E043F1457186}">
      <dsp:nvSpPr>
        <dsp:cNvPr id="0" name=""/>
        <dsp:cNvSpPr/>
      </dsp:nvSpPr>
      <dsp:spPr>
        <a:xfrm>
          <a:off x="0" y="3689859"/>
          <a:ext cx="6900512" cy="0"/>
        </a:xfrm>
        <a:prstGeom prst="line">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616A6C-6B33-4598-8881-D1CA169C5D24}">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There are still issues with generalisation</a:t>
          </a:r>
        </a:p>
      </dsp:txBody>
      <dsp:txXfrm>
        <a:off x="0" y="3689859"/>
        <a:ext cx="6900512" cy="921789"/>
      </dsp:txXfrm>
    </dsp:sp>
    <dsp:sp modelId="{1341B2A4-6957-4283-9A6E-9B069EFB8DD0}">
      <dsp:nvSpPr>
        <dsp:cNvPr id="0" name=""/>
        <dsp:cNvSpPr/>
      </dsp:nvSpPr>
      <dsp:spPr>
        <a:xfrm>
          <a:off x="0" y="4611648"/>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BB6F7C-73D5-4309-8D61-D25BD1131F3F}">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Great operational complexity </a:t>
          </a:r>
        </a:p>
      </dsp:txBody>
      <dsp:txXfrm>
        <a:off x="0" y="4611648"/>
        <a:ext cx="6900512" cy="92178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657A8A-93B1-4F22-9BAA-A0F09B754A80}">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16E7BD-6E64-470F-A1BE-EB0308609FC7}">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Random Forest is an enhanced version of the IDS</a:t>
          </a:r>
        </a:p>
      </dsp:txBody>
      <dsp:txXfrm>
        <a:off x="0" y="0"/>
        <a:ext cx="6900512" cy="1384035"/>
      </dsp:txXfrm>
    </dsp:sp>
    <dsp:sp modelId="{0FD84A31-2919-4E67-AD43-315DD10B10E5}">
      <dsp:nvSpPr>
        <dsp:cNvPr id="0" name=""/>
        <dsp:cNvSpPr/>
      </dsp:nvSpPr>
      <dsp:spPr>
        <a:xfrm>
          <a:off x="0" y="1384035"/>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09F2EA-DE0A-4D51-AD07-2BEDF838DDF3}">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Fill research gaps </a:t>
          </a:r>
        </a:p>
      </dsp:txBody>
      <dsp:txXfrm>
        <a:off x="0" y="1384035"/>
        <a:ext cx="6900512" cy="1384035"/>
      </dsp:txXfrm>
    </dsp:sp>
    <dsp:sp modelId="{C9CB214D-61FA-4082-9852-F2A0A3B18B44}">
      <dsp:nvSpPr>
        <dsp:cNvPr id="0" name=""/>
        <dsp:cNvSpPr/>
      </dsp:nvSpPr>
      <dsp:spPr>
        <a:xfrm>
          <a:off x="0" y="276807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0FB551-F8FB-44A4-B504-99338E11E17E}">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Huge accuracy, minimal false positives </a:t>
          </a:r>
        </a:p>
      </dsp:txBody>
      <dsp:txXfrm>
        <a:off x="0" y="2768070"/>
        <a:ext cx="6900512" cy="1384035"/>
      </dsp:txXfrm>
    </dsp:sp>
    <dsp:sp modelId="{DBA708F8-0654-4BC9-A47C-1A0ABF4955E4}">
      <dsp:nvSpPr>
        <dsp:cNvPr id="0" name=""/>
        <dsp:cNvSpPr/>
      </dsp:nvSpPr>
      <dsp:spPr>
        <a:xfrm>
          <a:off x="0" y="4152105"/>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5D55E7-3E21-4926-A3D9-985DB7E710D7}">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Sustains contemporary ML security</a:t>
          </a:r>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68C005-E121-4682-BAD3-F03BACE38254}" type="datetimeFigureOut">
              <a:t>12/3/2025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7CB3A8-2B66-449D-87EA-3FE791E4C4A0}" type="slidenum">
              <a:t>‹#›</a:t>
            </a:fld>
            <a:endParaRPr lang="en-US"/>
          </a:p>
        </p:txBody>
      </p:sp>
    </p:spTree>
    <p:extLst>
      <p:ext uri="{BB962C8B-B14F-4D97-AF65-F5344CB8AC3E}">
        <p14:creationId xmlns:p14="http://schemas.microsoft.com/office/powerpoint/2010/main" val="1891227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use of network intrusion detection is becoming regarded as a pillar of current cybersecurity requirements given the increased sophistication and frequency of cyberattacks (Diana et al., 2025). The traditional signature-based intrusion detection systems (ID) can no longer be deemed sufficient since they fail to identify new or zero-day threat(s) [1]. The drawback has caused a powerful tendency towards machine-based IDS, which provide dynamic and real-time classifying abilities [2]. One of them, the algorithm of the Random Forest, has become widely popular because of its stability, and scalability, as well as a high-dimensional traffic [3]. More than that, popular benchmark dataset (including NSL-KDD, CICIDS 2017 and UNSW-NB15) offer high-quality, labeled traffic, which is necessary to create and test advanced IDS models. All these changes have highlighted the importance of smart, data-driven IDS models that can deal with new cyber threats in an efficient manner.</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77CB3A8-2B66-449D-87EA-3FE791E4C4A0}" type="slidenum">
              <a:t>2</a:t>
            </a:fld>
            <a:endParaRPr lang="en-US"/>
          </a:p>
        </p:txBody>
      </p:sp>
    </p:spTree>
    <p:extLst>
      <p:ext uri="{BB962C8B-B14F-4D97-AF65-F5344CB8AC3E}">
        <p14:creationId xmlns:p14="http://schemas.microsoft.com/office/powerpoint/2010/main" val="37383314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the technology has advanced, the intrusion detection systems are still characterized by high rates of false positives as well as poor accuracy in their detection of intrusions in a network given that the network is exposed to the complex conditions [7]. Conventional signature-based IDS are finding it harder to detect new or zero-day attacks and therefore, they are becoming less and less relevant in the contemporary threat environment [1]. Current machine learning models cannot support large-scale and high-dimensional traffic as well, a factor that may make them less sensitive and less consistent in models [8]. Furthermore, in literature, there is very little work on real-time, adaptive IDS with ensemble learning; i.e., the use of Random Forest [9]. These vulnerabilities suggest the pressing necessity to find a scalable and high-precision model that will be able to detect known and unknown intrusions in various and dynamic network settings [10].</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77CB3A8-2B66-449D-87EA-3FE791E4C4A0}" type="slidenum">
              <a:t>3</a:t>
            </a:fld>
            <a:endParaRPr lang="en-US"/>
          </a:p>
        </p:txBody>
      </p:sp>
    </p:spTree>
    <p:extLst>
      <p:ext uri="{BB962C8B-B14F-4D97-AF65-F5344CB8AC3E}">
        <p14:creationId xmlns:p14="http://schemas.microsoft.com/office/powerpoint/2010/main" val="7905523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purpose of the research is to install and strictly test a Random Forest classifier to differentiate between normal and intrusive network traffic on the basis of the current IDS data, i.e. NSL-KDD, CICIDS 2017, and UNSW-NB15 [6]. The choice of random Forest is based on its high effectiveness when dealing with heterogeneous and high-dimensional traffic that it has demonstrated in various comparative studies [5]. The objective conforms to the general study that machine-learning-based IDS is getting more effective in identification of advanced cyber threat [2]. The success of this goal will go towards developing more resilient and adaptive IDS structures that will be able to counter emerging intrusions.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77CB3A8-2B66-449D-87EA-3FE791E4C4A0}" type="slidenum">
              <a:t>4</a:t>
            </a:fld>
            <a:endParaRPr lang="en-US"/>
          </a:p>
        </p:txBody>
      </p:sp>
    </p:spTree>
    <p:extLst>
      <p:ext uri="{BB962C8B-B14F-4D97-AF65-F5344CB8AC3E}">
        <p14:creationId xmlns:p14="http://schemas.microsoft.com/office/powerpoint/2010/main" val="6430044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study hypotheses will be to conduct an extensive assessment of the random forest classifier in intrusion detection contexts. The former is to gather and pre-process standard IDS datasets, namely NSL-KDD, CICID 2017, and UNSW-NB15 that have become commonly used in intrusion detection studies [6]. The main classifier will then be the implementation of Random Forest because it has demonstrated help in the modelling of high-dimension network traffic [3]. The metrics to measure the model performance will include the accuracy, precision, recall, F1-score and ROC-AUC, which are the best practices in the evaluation of the IDS [11]. The evaluation is further enhanced by comparing and contrasting it with other machine learning models [12]. Lastly, the feature importance analysis that will be featured in the literature as necessary to IDS interpretability will be performed [13].</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77CB3A8-2B66-449D-87EA-3FE791E4C4A0}" type="slidenum">
              <a:t>5</a:t>
            </a:fld>
            <a:endParaRPr lang="en-US"/>
          </a:p>
        </p:txBody>
      </p:sp>
    </p:spTree>
    <p:extLst>
      <p:ext uri="{BB962C8B-B14F-4D97-AF65-F5344CB8AC3E}">
        <p14:creationId xmlns:p14="http://schemas.microsoft.com/office/powerpoint/2010/main" val="37113504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literature has continuously highlighted the increasing performances of machine-learning-assisted intrusion detection systems, especially in enhancing the detection accuracy of advanced traffic conditions [2]. Especially in high-dimensional and imbalanced data, it has been known that the performance of Random Forest is better than the conventional ones, SVM, k-NN, and Decision Trees [9], [13]. Research also emphasizes its effectiveness in detecting a vast number of attackers, such as DDoS, DoS, R2L, and U2R, which increases its credibility in different threat contexts [10]. Nevertheless, there still exist considerable gaps in the literature: not many models consider the detection of zero-day attacks [1], and hybrid models remain under-investigated [14], as well as IDS tend to fail to </a:t>
            </a:r>
            <a:r>
              <a:rPr lang="en-US" dirty="0" err="1"/>
              <a:t>generalise</a:t>
            </a:r>
            <a:r>
              <a:rPr lang="en-US" dirty="0"/>
              <a:t> among diverse network environments [8]. Moreover, a small amount of feature importance analysis limits predicative quality and practical choice [13].</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77CB3A8-2B66-449D-87EA-3FE791E4C4A0}" type="slidenum">
              <a:t>6</a:t>
            </a:fld>
            <a:endParaRPr lang="en-US"/>
          </a:p>
        </p:txBody>
      </p:sp>
    </p:spTree>
    <p:extLst>
      <p:ext uri="{BB962C8B-B14F-4D97-AF65-F5344CB8AC3E}">
        <p14:creationId xmlns:p14="http://schemas.microsoft.com/office/powerpoint/2010/main" val="16742749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research will utilize the framework of a supervised machine learning approach and will focus on the Random Forest classifier, which is considered to be one of the most efficient and suitable solutions to intrusion detection tasks [5]. The classifier structure, which is based on its ensemble, enables it to deal with noisy, high-dimensional, and diverse traffic, which many single-model-based approaches fail to do [3]. The decision trees randomly combined are an extensive way to diminish overfitting - a known challenge in IDS models creation, and increase predictive stability [15]. Furthermore, Random Forest can readily extract feature importance, a feature that was necessary in previous studies to enhance the interpretability of defenses against intruders and make informed cybersecurity decisions [13]. The grounding of the methodology on these advantages makes sure that the given study is </a:t>
            </a:r>
            <a:r>
              <a:rPr lang="en-US" err="1"/>
              <a:t>characterised</a:t>
            </a:r>
            <a:r>
              <a:rPr lang="en-US"/>
              <a:t> by a rigorous analytical framework in accordance with accepted best practices in the research of IDS.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77CB3A8-2B66-449D-87EA-3FE791E4C4A0}" type="slidenum">
              <a:t>7</a:t>
            </a:fld>
            <a:endParaRPr lang="en-US"/>
          </a:p>
        </p:txBody>
      </p:sp>
    </p:spTree>
    <p:extLst>
      <p:ext uri="{BB962C8B-B14F-4D97-AF65-F5344CB8AC3E}">
        <p14:creationId xmlns:p14="http://schemas.microsoft.com/office/powerpoint/2010/main" val="33814984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study involves three standard (benchmark) intrusion detection datasets, namely, NSL-KDD, CICIDS 2017, and UNSW-NB15, which are commonly used in the recent IDS research  [6], [16]. These datasets contain various and massive dimensional traffic patterns required to construct and assess strong machine learning frameworks. After the collection, the datasets are subjected to an extensive preprocessing pipeline that entails the cleaning of missing points, which is advised by a vast majority in the preparation of IDS data [17]. Numerical variables are </a:t>
            </a:r>
            <a:r>
              <a:rPr lang="en-US" err="1"/>
              <a:t>normalised</a:t>
            </a:r>
            <a:r>
              <a:rPr lang="en-US"/>
              <a:t> or </a:t>
            </a:r>
            <a:r>
              <a:rPr lang="en-US" err="1"/>
              <a:t>standardised</a:t>
            </a:r>
            <a:r>
              <a:rPr lang="en-US"/>
              <a:t> to hold the same scale, whereas categorical variables are encoded with one-hot to assure compatibility with the algorithms [18]. Chi-square and information gain are the examples of feature selection that are commonly used in IDS research because they assist in determining the most informative feature, enhancing the effectiveness of the model and minimizing noise [13].</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77CB3A8-2B66-449D-87EA-3FE791E4C4A0}" type="slidenum">
              <a:t>8</a:t>
            </a:fld>
            <a:endParaRPr lang="en-US"/>
          </a:p>
        </p:txBody>
      </p:sp>
    </p:spTree>
    <p:extLst>
      <p:ext uri="{BB962C8B-B14F-4D97-AF65-F5344CB8AC3E}">
        <p14:creationId xmlns:p14="http://schemas.microsoft.com/office/powerpoint/2010/main" val="16262376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model is developed using a training set of 80/20 train/test split as is customary in research using machine learning to develop IDS [12]. In order to improve the reliability and </a:t>
            </a:r>
            <a:r>
              <a:rPr lang="en-US" err="1"/>
              <a:t>generalisability</a:t>
            </a:r>
            <a:r>
              <a:rPr lang="en-US"/>
              <a:t> in unseen traffic conditions, the Random Forest classifier is further confirmed by making use of k-fold cross-validation, which enhances the </a:t>
            </a:r>
            <a:r>
              <a:rPr lang="en-US" err="1"/>
              <a:t>generalisability</a:t>
            </a:r>
            <a:r>
              <a:rPr lang="en-US"/>
              <a:t> of the datasets to unseen traffic conditions [15]. The grid search is used as the </a:t>
            </a:r>
            <a:r>
              <a:rPr lang="en-US" err="1"/>
              <a:t>optimisation</a:t>
            </a:r>
            <a:r>
              <a:rPr lang="en-US"/>
              <a:t> of hyperparameters, which has been proven to be a powerful way of enhancing models with extensive IDS applications. The metrics used in the evaluation of the trained model include accuracy, precision, recall, F1-score, and ROC-AUC - which are highly recommended in the literature to benchmark the performance of an IDS. Moreover, the confusion matrix analysis will allow getting a more profound understanding of errors in classification and seeing the real detection potential of the model in an overall way.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77CB3A8-2B66-449D-87EA-3FE791E4C4A0}" type="slidenum">
              <a:t>9</a:t>
            </a:fld>
            <a:endParaRPr lang="en-US"/>
          </a:p>
        </p:txBody>
      </p:sp>
    </p:spTree>
    <p:extLst>
      <p:ext uri="{BB962C8B-B14F-4D97-AF65-F5344CB8AC3E}">
        <p14:creationId xmlns:p14="http://schemas.microsoft.com/office/powerpoint/2010/main" val="17731758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However, the project has a systematic project plan, with a literature review of two weeks relying on studies presenting pertinent developments in IDS practices and issues [7]. The quality of data and its readiness to develop models is ensured by dataset selection and preprocessing in week three and four, which is among the best practices suggested by the literature on data engineering [17]. The development of the model is carried out in weeks five to eight, with the help of Python software scikit-learn and NumPy (the latter are commonly used in machine learning processes) [19]. Weeks nine to twelve are dedicated to the model assessment with the use of accepted IDS parameters, whereas the last reporting stage between weeks thirteen and fifteen </a:t>
            </a:r>
            <a:r>
              <a:rPr lang="en-US" dirty="0" err="1"/>
              <a:t>generalises</a:t>
            </a:r>
            <a:r>
              <a:rPr lang="en-US" dirty="0"/>
              <a:t> findings according to the principles of the management of the academic project. One also has the support of computational resources via </a:t>
            </a:r>
            <a:r>
              <a:rPr lang="en-US" dirty="0" err="1"/>
              <a:t>Jupyter</a:t>
            </a:r>
            <a:r>
              <a:rPr lang="en-US" dirty="0"/>
              <a:t> Notebook and Google Colab GPU environmental capabilities that can guarantee the effective implementation of high-dimensional ML tasks.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77CB3A8-2B66-449D-87EA-3FE791E4C4A0}" type="slidenum">
              <a:t>10</a:t>
            </a:fld>
            <a:endParaRPr lang="en-US"/>
          </a:p>
        </p:txBody>
      </p:sp>
    </p:spTree>
    <p:extLst>
      <p:ext uri="{BB962C8B-B14F-4D97-AF65-F5344CB8AC3E}">
        <p14:creationId xmlns:p14="http://schemas.microsoft.com/office/powerpoint/2010/main" val="15976254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project also delivers value to the field of cybersecurity by making the process of intrusion detection during fluency more effective, which is also a burning issue in the current networks [4]. Achieving minimal false positives and increasing the effectiveness of detection positively affects reducing the number of false positives will make the method based on the Random Forest suitable in the context of current changes in the area of ML-driven security research [5]. These enhancements should assist </a:t>
            </a:r>
            <a:r>
              <a:rPr lang="en-US" err="1"/>
              <a:t>organisations</a:t>
            </a:r>
            <a:r>
              <a:rPr lang="en-US"/>
              <a:t> to improve countering ever-evolving sophisticated cyber threats [2]. However, the project is limited: public IDS datasets can be inadequate to reflect changing real-world attacks; and </a:t>
            </a:r>
            <a:r>
              <a:rPr lang="en-US" err="1"/>
              <a:t>generalisation</a:t>
            </a:r>
            <a:r>
              <a:rPr lang="en-US"/>
              <a:t> of a model based on high-dimensional data typically requires considerable computational resources.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77CB3A8-2B66-449D-87EA-3FE791E4C4A0}" type="slidenum">
              <a:t>11</a:t>
            </a:fld>
            <a:endParaRPr lang="en-US"/>
          </a:p>
        </p:txBody>
      </p:sp>
    </p:spTree>
    <p:extLst>
      <p:ext uri="{BB962C8B-B14F-4D97-AF65-F5344CB8AC3E}">
        <p14:creationId xmlns:p14="http://schemas.microsoft.com/office/powerpoint/2010/main" val="26613688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Summing up, the study shows the high potential of Random Forest as a practical and scalable method to be used in contemporary intrusion detection systems, especially because it has a high accuracy and reliability on different traffic characteristics. The analysis addresses the critical gaps in the literature of IDS since it includes adaptive detection method, feature importance analysis, and comparative analysis with other machine learning techniques. The model characteristics of identifying complex intrusion and low false positives are consistent with the latest studies on ML-based IDS. Altogether, the study will contribute to the further creation of sophisticated real-time cybersecurity solutions that will have an opportunity to respond to changing online threats.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77CB3A8-2B66-449D-87EA-3FE791E4C4A0}" type="slidenum">
              <a:t>12</a:t>
            </a:fld>
            <a:endParaRPr lang="en-US"/>
          </a:p>
        </p:txBody>
      </p:sp>
    </p:spTree>
    <p:extLst>
      <p:ext uri="{BB962C8B-B14F-4D97-AF65-F5344CB8AC3E}">
        <p14:creationId xmlns:p14="http://schemas.microsoft.com/office/powerpoint/2010/main" val="2727111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8" Type="http://schemas.openxmlformats.org/officeDocument/2006/relationships/hyperlink" Target="https://www.kaggle.com/code/sohier/tutorial-accessing-data-with-pandas" TargetMode="External"/><Relationship Id="rId3" Type="http://schemas.openxmlformats.org/officeDocument/2006/relationships/hyperlink" Target="https://www.geeksforgeeks.org/machine-learning/random-forest-algorithm-in-machine-learning/" TargetMode="External"/><Relationship Id="rId7" Type="http://schemas.openxmlformats.org/officeDocument/2006/relationships/hyperlink" Target="https://www.geeksforgeeks.org/machine-learning/what-is-feature-engineering/" TargetMode="External"/><Relationship Id="rId2" Type="http://schemas.openxmlformats.org/officeDocument/2006/relationships/hyperlink" Target="https://ieeexplore.ieee.org/document/6759203" TargetMode="External"/><Relationship Id="rId1" Type="http://schemas.openxmlformats.org/officeDocument/2006/relationships/slideLayout" Target="../slideLayouts/slideLayout2.xml"/><Relationship Id="rId6" Type="http://schemas.openxmlformats.org/officeDocument/2006/relationships/hyperlink" Target="https://www.ijfmr.com/papers/2023/3/3408.pdf" TargetMode="External"/><Relationship Id="rId5" Type="http://schemas.openxmlformats.org/officeDocument/2006/relationships/hyperlink" Target="https://www.researchgate.net/publication/391838172_The_Evolution_of_Intrusion_Detection_Systems_Taxonomy_Challenges_and_Research_Directions" TargetMode="External"/><Relationship Id="rId4" Type="http://schemas.openxmlformats.org/officeDocument/2006/relationships/hyperlink" Target="https://research.unsw.edu.au/projects/unsw-nb15-dataset" TargetMode="External"/><Relationship Id="rId9" Type="http://schemas.openxmlformats.org/officeDocument/2006/relationships/hyperlink" Target="https://www.ibm.com/think/topics/random-fore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tree&#10;&#10;AI-generated content may be incorrect.">
            <a:extLst>
              <a:ext uri="{FF2B5EF4-FFF2-40B4-BE49-F238E27FC236}">
                <a16:creationId xmlns:a16="http://schemas.microsoft.com/office/drawing/2014/main" id="{E46D1DFE-DC5B-FDFE-B313-DBF175D2BB15}"/>
              </a:ext>
            </a:extLst>
          </p:cNvPr>
          <p:cNvPicPr>
            <a:picLocks noChangeAspect="1"/>
          </p:cNvPicPr>
          <p:nvPr/>
        </p:nvPicPr>
        <p:blipFill>
          <a:blip r:embed="rId2"/>
          <a:srcRect l="1162" r="21102"/>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4100">
                <a:solidFill>
                  <a:schemeClr val="bg1"/>
                </a:solidFill>
                <a:ea typeface="+mj-lt"/>
                <a:cs typeface="+mj-lt"/>
              </a:rPr>
              <a:t>Enhancing Network Intrusion Detection with Random Forest Classifiers</a:t>
            </a:r>
            <a:endParaRPr lang="en-US" sz="4100">
              <a:solidFill>
                <a:schemeClr val="bg1"/>
              </a:solidFill>
            </a:endParaRPr>
          </a:p>
        </p:txBody>
      </p:sp>
      <p:sp>
        <p:nvSpPr>
          <p:cNvPr id="3" name="Subtitle 2"/>
          <p:cNvSpPr>
            <a:spLocks noGrp="1"/>
          </p:cNvSpPr>
          <p:nvPr>
            <p:ph type="subTitle" idx="1"/>
          </p:nvPr>
        </p:nvSpPr>
        <p:spPr>
          <a:xfrm>
            <a:off x="477980" y="4872922"/>
            <a:ext cx="4023359" cy="1208141"/>
          </a:xfrm>
        </p:spPr>
        <p:txBody>
          <a:bodyPr>
            <a:normAutofit/>
          </a:bodyPr>
          <a:lstStyle/>
          <a:p>
            <a:pPr algn="l"/>
            <a:r>
              <a:rPr lang="en-US" sz="2000">
                <a:solidFill>
                  <a:schemeClr val="bg1"/>
                </a:solidFill>
              </a:rPr>
              <a:t>Ayush Kathrotiya</a:t>
            </a:r>
            <a:br>
              <a:rPr lang="en-US" sz="2000">
                <a:solidFill>
                  <a:schemeClr val="bg1"/>
                </a:solidFill>
              </a:rPr>
            </a:br>
            <a:br>
              <a:rPr lang="en-US" sz="2000">
                <a:solidFill>
                  <a:schemeClr val="bg1"/>
                </a:solidFill>
              </a:rPr>
            </a:br>
            <a:r>
              <a:rPr lang="en-US" sz="2000">
                <a:solidFill>
                  <a:schemeClr val="bg1"/>
                </a:solidFill>
              </a:rPr>
              <a:t>Id-2430440</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95DB684-B7B0-2C3C-E608-BFAAE59364BB}"/>
              </a:ext>
            </a:extLst>
          </p:cNvPr>
          <p:cNvSpPr>
            <a:spLocks noGrp="1"/>
          </p:cNvSpPr>
          <p:nvPr>
            <p:ph type="title"/>
          </p:nvPr>
        </p:nvSpPr>
        <p:spPr>
          <a:xfrm>
            <a:off x="838200" y="673770"/>
            <a:ext cx="3220329" cy="2027227"/>
          </a:xfrm>
        </p:spPr>
        <p:txBody>
          <a:bodyPr anchor="t">
            <a:normAutofit/>
          </a:bodyPr>
          <a:lstStyle/>
          <a:p>
            <a:r>
              <a:rPr lang="en-US" sz="4600" b="1">
                <a:solidFill>
                  <a:srgbClr val="FFFFFF"/>
                </a:solidFill>
                <a:ea typeface="+mj-lt"/>
                <a:cs typeface="+mj-lt"/>
              </a:rPr>
              <a:t>Research Context &amp; Background</a:t>
            </a:r>
            <a:endParaRPr lang="en-US" sz="4600">
              <a:solidFill>
                <a:srgbClr val="FFFFFF"/>
              </a:solidFill>
              <a:ea typeface="+mj-lt"/>
              <a:cs typeface="+mj-lt"/>
            </a:endParaRPr>
          </a:p>
        </p:txBody>
      </p:sp>
      <p:graphicFrame>
        <p:nvGraphicFramePr>
          <p:cNvPr id="5" name="Content Placeholder 2">
            <a:extLst>
              <a:ext uri="{FF2B5EF4-FFF2-40B4-BE49-F238E27FC236}">
                <a16:creationId xmlns:a16="http://schemas.microsoft.com/office/drawing/2014/main" id="{B2E547B2-8359-2990-169A-FFFECCBB0F33}"/>
              </a:ext>
            </a:extLst>
          </p:cNvPr>
          <p:cNvGraphicFramePr>
            <a:graphicFrameLocks noGrp="1"/>
          </p:cNvGraphicFramePr>
          <p:nvPr>
            <p:ph idx="1"/>
            <p:extLst>
              <p:ext uri="{D42A27DB-BD31-4B8C-83A1-F6EECF244321}">
                <p14:modId xmlns:p14="http://schemas.microsoft.com/office/powerpoint/2010/main" val="1032037242"/>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39568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B6B16686-4ACC-0BB8-28F5-33C0E12137BF}"/>
              </a:ext>
            </a:extLst>
          </p:cNvPr>
          <p:cNvSpPr>
            <a:spLocks noGrp="1"/>
          </p:cNvSpPr>
          <p:nvPr>
            <p:ph type="title"/>
          </p:nvPr>
        </p:nvSpPr>
        <p:spPr>
          <a:xfrm>
            <a:off x="838200" y="643467"/>
            <a:ext cx="2951205" cy="5571066"/>
          </a:xfrm>
        </p:spPr>
        <p:txBody>
          <a:bodyPr>
            <a:normAutofit/>
          </a:bodyPr>
          <a:lstStyle/>
          <a:p>
            <a:r>
              <a:rPr lang="en-US" b="1">
                <a:solidFill>
                  <a:srgbClr val="FFFFFF"/>
                </a:solidFill>
                <a:ea typeface="+mj-lt"/>
                <a:cs typeface="+mj-lt"/>
              </a:rPr>
              <a:t>Research Problem</a:t>
            </a:r>
            <a:endParaRPr lang="en-US">
              <a:solidFill>
                <a:srgbClr val="FFFFFF"/>
              </a:solidFill>
              <a:ea typeface="+mj-lt"/>
              <a:cs typeface="+mj-lt"/>
            </a:endParaRPr>
          </a:p>
        </p:txBody>
      </p:sp>
      <p:graphicFrame>
        <p:nvGraphicFramePr>
          <p:cNvPr id="5" name="Content Placeholder 2">
            <a:extLst>
              <a:ext uri="{FF2B5EF4-FFF2-40B4-BE49-F238E27FC236}">
                <a16:creationId xmlns:a16="http://schemas.microsoft.com/office/drawing/2014/main" id="{30434804-123A-76AB-502C-278F7B7CFAA6}"/>
              </a:ext>
            </a:extLst>
          </p:cNvPr>
          <p:cNvGraphicFramePr>
            <a:graphicFrameLocks noGrp="1"/>
          </p:cNvGraphicFramePr>
          <p:nvPr>
            <p:ph idx="1"/>
            <p:extLst>
              <p:ext uri="{D42A27DB-BD31-4B8C-83A1-F6EECF244321}">
                <p14:modId xmlns:p14="http://schemas.microsoft.com/office/powerpoint/2010/main" val="335141489"/>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7370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26B363-4418-E121-8CA8-C35C9EFA955E}"/>
              </a:ext>
            </a:extLst>
          </p:cNvPr>
          <p:cNvSpPr>
            <a:spLocks noGrp="1"/>
          </p:cNvSpPr>
          <p:nvPr>
            <p:ph type="title"/>
          </p:nvPr>
        </p:nvSpPr>
        <p:spPr>
          <a:xfrm>
            <a:off x="838200" y="557188"/>
            <a:ext cx="10515600" cy="1133499"/>
          </a:xfrm>
        </p:spPr>
        <p:txBody>
          <a:bodyPr>
            <a:normAutofit/>
          </a:bodyPr>
          <a:lstStyle/>
          <a:p>
            <a:pPr algn="ctr"/>
            <a:r>
              <a:rPr lang="en-US" sz="5200" b="1">
                <a:ea typeface="+mj-lt"/>
                <a:cs typeface="+mj-lt"/>
              </a:rPr>
              <a:t>Aim of the Research</a:t>
            </a:r>
            <a:endParaRPr lang="en-US" sz="5200">
              <a:ea typeface="+mj-lt"/>
              <a:cs typeface="+mj-lt"/>
            </a:endParaRPr>
          </a:p>
        </p:txBody>
      </p:sp>
      <p:graphicFrame>
        <p:nvGraphicFramePr>
          <p:cNvPr id="5" name="Content Placeholder 2">
            <a:extLst>
              <a:ext uri="{FF2B5EF4-FFF2-40B4-BE49-F238E27FC236}">
                <a16:creationId xmlns:a16="http://schemas.microsoft.com/office/drawing/2014/main" id="{899AE52D-65FC-9FBC-7F7D-1F3AFA3BB87B}"/>
              </a:ext>
            </a:extLst>
          </p:cNvPr>
          <p:cNvGraphicFramePr>
            <a:graphicFrameLocks noGrp="1"/>
          </p:cNvGraphicFramePr>
          <p:nvPr>
            <p:ph idx="1"/>
            <p:extLst>
              <p:ext uri="{D42A27DB-BD31-4B8C-83A1-F6EECF244321}">
                <p14:modId xmlns:p14="http://schemas.microsoft.com/office/powerpoint/2010/main" val="1994664611"/>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23759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425013-1597-C494-E1DA-2B62292BC9B5}"/>
              </a:ext>
            </a:extLst>
          </p:cNvPr>
          <p:cNvSpPr>
            <a:spLocks noGrp="1"/>
          </p:cNvSpPr>
          <p:nvPr>
            <p:ph type="title"/>
          </p:nvPr>
        </p:nvSpPr>
        <p:spPr>
          <a:xfrm>
            <a:off x="635000" y="640823"/>
            <a:ext cx="3418659" cy="5583148"/>
          </a:xfrm>
        </p:spPr>
        <p:txBody>
          <a:bodyPr anchor="ctr">
            <a:normAutofit/>
          </a:bodyPr>
          <a:lstStyle/>
          <a:p>
            <a:r>
              <a:rPr lang="en-US" sz="5400" b="1">
                <a:ea typeface="+mj-lt"/>
                <a:cs typeface="+mj-lt"/>
              </a:rPr>
              <a:t>Research Objectives</a:t>
            </a:r>
            <a:endParaRPr lang="en-US" sz="5400">
              <a:ea typeface="+mj-lt"/>
              <a:cs typeface="+mj-l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C04FD56-CEC5-FF76-40E2-9A64A53AC8E9}"/>
              </a:ext>
            </a:extLst>
          </p:cNvPr>
          <p:cNvGraphicFramePr>
            <a:graphicFrameLocks noGrp="1"/>
          </p:cNvGraphicFramePr>
          <p:nvPr>
            <p:ph idx="1"/>
            <p:extLst>
              <p:ext uri="{D42A27DB-BD31-4B8C-83A1-F6EECF244321}">
                <p14:modId xmlns:p14="http://schemas.microsoft.com/office/powerpoint/2010/main" val="46418211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5413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4EF06D-A203-7C11-1B45-75AB444A7FDA}"/>
              </a:ext>
            </a:extLst>
          </p:cNvPr>
          <p:cNvSpPr>
            <a:spLocks noGrp="1"/>
          </p:cNvSpPr>
          <p:nvPr>
            <p:ph type="title"/>
          </p:nvPr>
        </p:nvSpPr>
        <p:spPr>
          <a:xfrm>
            <a:off x="635000" y="640823"/>
            <a:ext cx="3418659" cy="5583148"/>
          </a:xfrm>
        </p:spPr>
        <p:txBody>
          <a:bodyPr anchor="ctr">
            <a:normAutofit/>
          </a:bodyPr>
          <a:lstStyle/>
          <a:p>
            <a:r>
              <a:rPr lang="en-US" sz="5400" b="1">
                <a:ea typeface="+mj-lt"/>
                <a:cs typeface="+mj-lt"/>
              </a:rPr>
              <a:t>Literature Review</a:t>
            </a:r>
            <a:endParaRPr lang="en-US" sz="5400">
              <a:ea typeface="+mj-lt"/>
              <a:cs typeface="+mj-l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1285C32-CF23-99BF-15A8-EFA60B4DCB60}"/>
              </a:ext>
            </a:extLst>
          </p:cNvPr>
          <p:cNvGraphicFramePr>
            <a:graphicFrameLocks noGrp="1"/>
          </p:cNvGraphicFramePr>
          <p:nvPr>
            <p:ph idx="1"/>
            <p:extLst>
              <p:ext uri="{D42A27DB-BD31-4B8C-83A1-F6EECF244321}">
                <p14:modId xmlns:p14="http://schemas.microsoft.com/office/powerpoint/2010/main" val="93432339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7113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24FA5F-A5E7-C3A3-92C3-83A85DCBCD26}"/>
              </a:ext>
            </a:extLst>
          </p:cNvPr>
          <p:cNvSpPr>
            <a:spLocks noGrp="1"/>
          </p:cNvSpPr>
          <p:nvPr>
            <p:ph type="title"/>
          </p:nvPr>
        </p:nvSpPr>
        <p:spPr>
          <a:xfrm>
            <a:off x="635000" y="640823"/>
            <a:ext cx="3418659" cy="5583148"/>
          </a:xfrm>
        </p:spPr>
        <p:txBody>
          <a:bodyPr anchor="ctr">
            <a:normAutofit/>
          </a:bodyPr>
          <a:lstStyle/>
          <a:p>
            <a:r>
              <a:rPr lang="en-US" sz="4200" b="1">
                <a:ea typeface="+mj-lt"/>
                <a:cs typeface="+mj-lt"/>
              </a:rPr>
              <a:t>Methodology Overview</a:t>
            </a:r>
            <a:endParaRPr lang="en-US" sz="4200">
              <a:ea typeface="+mj-lt"/>
              <a:cs typeface="+mj-l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4A04A08-0A31-7333-B269-490B7922E9C8}"/>
              </a:ext>
            </a:extLst>
          </p:cNvPr>
          <p:cNvGraphicFramePr>
            <a:graphicFrameLocks noGrp="1"/>
          </p:cNvGraphicFramePr>
          <p:nvPr>
            <p:ph idx="1"/>
            <p:extLst>
              <p:ext uri="{D42A27DB-BD31-4B8C-83A1-F6EECF244321}">
                <p14:modId xmlns:p14="http://schemas.microsoft.com/office/powerpoint/2010/main" val="402763123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5998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B37890C-7476-58F5-07B1-C784971B2478}"/>
              </a:ext>
            </a:extLst>
          </p:cNvPr>
          <p:cNvSpPr>
            <a:spLocks noGrp="1"/>
          </p:cNvSpPr>
          <p:nvPr>
            <p:ph type="title"/>
          </p:nvPr>
        </p:nvSpPr>
        <p:spPr>
          <a:xfrm>
            <a:off x="621792" y="1161288"/>
            <a:ext cx="3602736" cy="4526280"/>
          </a:xfrm>
        </p:spPr>
        <p:txBody>
          <a:bodyPr>
            <a:normAutofit/>
          </a:bodyPr>
          <a:lstStyle/>
          <a:p>
            <a:r>
              <a:rPr lang="en-US" sz="4000" b="1">
                <a:ea typeface="+mj-lt"/>
                <a:cs typeface="+mj-lt"/>
              </a:rPr>
              <a:t>Data Collection &amp; Preprocessing</a:t>
            </a:r>
            <a:endParaRPr lang="en-US" sz="4000">
              <a:ea typeface="+mj-lt"/>
              <a:cs typeface="+mj-lt"/>
            </a:endParaRP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C3EDCCB-D56F-7E37-ADD5-A4ACC121CAFA}"/>
              </a:ext>
            </a:extLst>
          </p:cNvPr>
          <p:cNvGraphicFramePr>
            <a:graphicFrameLocks noGrp="1"/>
          </p:cNvGraphicFramePr>
          <p:nvPr>
            <p:ph idx="1"/>
            <p:extLst>
              <p:ext uri="{D42A27DB-BD31-4B8C-83A1-F6EECF244321}">
                <p14:modId xmlns:p14="http://schemas.microsoft.com/office/powerpoint/2010/main" val="2073829725"/>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34091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6451E5-D450-AAAA-19F2-6C702D4837FE}"/>
              </a:ext>
            </a:extLst>
          </p:cNvPr>
          <p:cNvSpPr>
            <a:spLocks noGrp="1"/>
          </p:cNvSpPr>
          <p:nvPr>
            <p:ph type="title"/>
          </p:nvPr>
        </p:nvSpPr>
        <p:spPr>
          <a:xfrm>
            <a:off x="635000" y="640823"/>
            <a:ext cx="3418659" cy="5583148"/>
          </a:xfrm>
        </p:spPr>
        <p:txBody>
          <a:bodyPr anchor="ctr">
            <a:normAutofit/>
          </a:bodyPr>
          <a:lstStyle/>
          <a:p>
            <a:r>
              <a:rPr lang="en-US" sz="4200" b="1">
                <a:ea typeface="+mj-lt"/>
                <a:cs typeface="+mj-lt"/>
              </a:rPr>
              <a:t>Model Development &amp; Evaluation</a:t>
            </a:r>
            <a:endParaRPr lang="en-US" sz="4200">
              <a:ea typeface="+mj-lt"/>
              <a:cs typeface="+mj-l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180D703-4914-55B0-D682-766893B9CA5E}"/>
              </a:ext>
            </a:extLst>
          </p:cNvPr>
          <p:cNvGraphicFramePr>
            <a:graphicFrameLocks noGrp="1"/>
          </p:cNvGraphicFramePr>
          <p:nvPr>
            <p:ph idx="1"/>
            <p:extLst>
              <p:ext uri="{D42A27DB-BD31-4B8C-83A1-F6EECF244321}">
                <p14:modId xmlns:p14="http://schemas.microsoft.com/office/powerpoint/2010/main" val="406150129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122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7E1F2A-7AAC-797B-225B-86B2633949FC}"/>
              </a:ext>
            </a:extLst>
          </p:cNvPr>
          <p:cNvSpPr>
            <a:spLocks noGrp="1"/>
          </p:cNvSpPr>
          <p:nvPr>
            <p:ph type="title"/>
          </p:nvPr>
        </p:nvSpPr>
        <p:spPr>
          <a:xfrm>
            <a:off x="621792" y="1161288"/>
            <a:ext cx="3602736" cy="4526280"/>
          </a:xfrm>
        </p:spPr>
        <p:txBody>
          <a:bodyPr>
            <a:normAutofit/>
          </a:bodyPr>
          <a:lstStyle/>
          <a:p>
            <a:r>
              <a:rPr lang="en-US" sz="4000" b="1">
                <a:ea typeface="+mj-lt"/>
                <a:cs typeface="+mj-lt"/>
              </a:rPr>
              <a:t>Project Planning &amp; Resources</a:t>
            </a:r>
            <a:endParaRPr lang="en-US" sz="4000">
              <a:ea typeface="+mj-lt"/>
              <a:cs typeface="+mj-lt"/>
            </a:endParaRP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FD26741-E512-C375-98E1-0D958AB63B23}"/>
              </a:ext>
            </a:extLst>
          </p:cNvPr>
          <p:cNvGraphicFramePr>
            <a:graphicFrameLocks noGrp="1"/>
          </p:cNvGraphicFramePr>
          <p:nvPr>
            <p:ph idx="1"/>
            <p:extLst>
              <p:ext uri="{D42A27DB-BD31-4B8C-83A1-F6EECF244321}">
                <p14:modId xmlns:p14="http://schemas.microsoft.com/office/powerpoint/2010/main" val="2187661863"/>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79320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1D3557-4005-D05B-AB9B-8FB401C5CA4E}"/>
              </a:ext>
            </a:extLst>
          </p:cNvPr>
          <p:cNvSpPr>
            <a:spLocks noGrp="1"/>
          </p:cNvSpPr>
          <p:nvPr>
            <p:ph type="title"/>
          </p:nvPr>
        </p:nvSpPr>
        <p:spPr>
          <a:xfrm>
            <a:off x="635000" y="640823"/>
            <a:ext cx="3418659" cy="5583148"/>
          </a:xfrm>
        </p:spPr>
        <p:txBody>
          <a:bodyPr anchor="ctr">
            <a:normAutofit/>
          </a:bodyPr>
          <a:lstStyle/>
          <a:p>
            <a:r>
              <a:rPr lang="en-US" sz="5000" b="1">
                <a:ea typeface="+mj-lt"/>
                <a:cs typeface="+mj-lt"/>
              </a:rPr>
              <a:t>Project Impact &amp; Limitations</a:t>
            </a:r>
            <a:endParaRPr lang="en-US" sz="5000">
              <a:ea typeface="+mj-lt"/>
              <a:cs typeface="+mj-lt"/>
            </a:endParaRPr>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B533FAE4-FEBA-E8BF-D5B9-FED097B15D9E}"/>
              </a:ext>
            </a:extLst>
          </p:cNvPr>
          <p:cNvGraphicFramePr>
            <a:graphicFrameLocks noGrp="1"/>
          </p:cNvGraphicFramePr>
          <p:nvPr>
            <p:ph idx="1"/>
            <p:extLst>
              <p:ext uri="{D42A27DB-BD31-4B8C-83A1-F6EECF244321}">
                <p14:modId xmlns:p14="http://schemas.microsoft.com/office/powerpoint/2010/main" val="340986521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4500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7687E5-C97F-338F-06DB-22D915C19197}"/>
              </a:ext>
            </a:extLst>
          </p:cNvPr>
          <p:cNvSpPr>
            <a:spLocks noGrp="1"/>
          </p:cNvSpPr>
          <p:nvPr>
            <p:ph type="title"/>
          </p:nvPr>
        </p:nvSpPr>
        <p:spPr>
          <a:xfrm>
            <a:off x="635000" y="640823"/>
            <a:ext cx="3418659" cy="5583148"/>
          </a:xfrm>
        </p:spPr>
        <p:txBody>
          <a:bodyPr anchor="ctr">
            <a:normAutofit/>
          </a:bodyPr>
          <a:lstStyle/>
          <a:p>
            <a:r>
              <a:rPr lang="en-US" sz="5000" b="1">
                <a:ea typeface="+mj-lt"/>
                <a:cs typeface="+mj-lt"/>
              </a:rPr>
              <a:t>Conclusion </a:t>
            </a:r>
            <a:endParaRPr lang="en-US" sz="5000">
              <a:ea typeface="+mj-lt"/>
              <a:cs typeface="+mj-l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3334C06-CAB1-B27B-86CA-AA91CE3A3546}"/>
              </a:ext>
            </a:extLst>
          </p:cNvPr>
          <p:cNvGraphicFramePr>
            <a:graphicFrameLocks noGrp="1"/>
          </p:cNvGraphicFramePr>
          <p:nvPr>
            <p:ph idx="1"/>
            <p:extLst>
              <p:ext uri="{D42A27DB-BD31-4B8C-83A1-F6EECF244321}">
                <p14:modId xmlns:p14="http://schemas.microsoft.com/office/powerpoint/2010/main" val="15905891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92449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6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DBA06C-C450-4340-FA9D-780A8A708EE7}"/>
              </a:ext>
            </a:extLst>
          </p:cNvPr>
          <p:cNvSpPr>
            <a:spLocks noGrp="1"/>
          </p:cNvSpPr>
          <p:nvPr>
            <p:ph type="title"/>
          </p:nvPr>
        </p:nvSpPr>
        <p:spPr>
          <a:xfrm>
            <a:off x="686834" y="1153572"/>
            <a:ext cx="3200400" cy="4461163"/>
          </a:xfrm>
        </p:spPr>
        <p:txBody>
          <a:bodyPr>
            <a:normAutofit/>
          </a:bodyPr>
          <a:lstStyle/>
          <a:p>
            <a:r>
              <a:rPr lang="en-US" b="1">
                <a:solidFill>
                  <a:srgbClr val="FFFFFF"/>
                </a:solidFill>
              </a:rPr>
              <a:t>References</a:t>
            </a:r>
          </a:p>
        </p:txBody>
      </p:sp>
      <p:sp>
        <p:nvSpPr>
          <p:cNvPr id="65" name="Arc 6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21FB14E-F767-690F-7D94-83F122632D14}"/>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pPr marL="0" indent="0">
              <a:buNone/>
            </a:pPr>
            <a:r>
              <a:rPr lang="en-US" sz="700">
                <a:ea typeface="+mn-lt"/>
                <a:cs typeface="+mn-lt"/>
              </a:rPr>
              <a:t>[1]        H. Holm, “Signature Based Intrusion Detection for Zero-Day Attacks: (Not) A Closed Chapter?,” IEEE Xplore. [Online]. Available: </a:t>
            </a:r>
            <a:r>
              <a:rPr lang="en-US" sz="700">
                <a:ea typeface="+mn-lt"/>
                <a:cs typeface="+mn-lt"/>
                <a:hlinkClick r:id="rId2"/>
              </a:rPr>
              <a:t>https://ieeexplore.ieee.org/document/6759203</a:t>
            </a:r>
            <a:endParaRPr lang="en-US" sz="700"/>
          </a:p>
          <a:p>
            <a:pPr marL="0" indent="0">
              <a:buNone/>
            </a:pPr>
            <a:r>
              <a:rPr lang="en-US" sz="700">
                <a:ea typeface="+mn-lt"/>
                <a:cs typeface="+mn-lt"/>
              </a:rPr>
              <a:t>[2]        A. Kumar and J. A. Gutierrez, “Impact of Machine Learning on Intrusion Detection Systems for the Protection of Critical Infrastructure,” </a:t>
            </a:r>
            <a:r>
              <a:rPr lang="en-US" sz="700" i="1">
                <a:ea typeface="+mn-lt"/>
                <a:cs typeface="+mn-lt"/>
              </a:rPr>
              <a:t>Information</a:t>
            </a:r>
            <a:r>
              <a:rPr lang="en-US" sz="700">
                <a:ea typeface="+mn-lt"/>
                <a:cs typeface="+mn-lt"/>
              </a:rPr>
              <a:t>, vol. 16, no. 7, p. 515, 2025, doi: 10.3390/info16070515.</a:t>
            </a:r>
            <a:endParaRPr lang="en-US" sz="700"/>
          </a:p>
          <a:p>
            <a:pPr marL="0" indent="0">
              <a:buNone/>
            </a:pPr>
            <a:r>
              <a:rPr lang="en-US" sz="700">
                <a:ea typeface="+mn-lt"/>
                <a:cs typeface="+mn-lt"/>
              </a:rPr>
              <a:t>[3]        GeeksforGeeks, “Random Forest Algorithm in Machine Learning,” GeeksforGeeks. [Online]. Available: </a:t>
            </a:r>
            <a:r>
              <a:rPr lang="en-US" sz="700">
                <a:ea typeface="+mn-lt"/>
                <a:cs typeface="+mn-lt"/>
                <a:hlinkClick r:id="rId3"/>
              </a:rPr>
              <a:t>https://www.geeksforgeeks.org/machine-learning/random-forest-algorithm-in-machine-learning/</a:t>
            </a:r>
            <a:r>
              <a:rPr lang="en-US" sz="700">
                <a:ea typeface="+mn-lt"/>
                <a:cs typeface="+mn-lt"/>
              </a:rPr>
              <a:t>.</a:t>
            </a:r>
            <a:endParaRPr lang="en-US" sz="700"/>
          </a:p>
          <a:p>
            <a:pPr marL="0" indent="0">
              <a:buNone/>
            </a:pPr>
            <a:r>
              <a:rPr lang="en-US" sz="700">
                <a:ea typeface="+mn-lt"/>
                <a:cs typeface="+mn-lt"/>
              </a:rPr>
              <a:t>[4]        L. Diana, P. Dini, and D. Paolini, “Overview on Intrusion Detection Systems for Computers Networking Security,” </a:t>
            </a:r>
            <a:r>
              <a:rPr lang="en-US" sz="700" i="1">
                <a:ea typeface="+mn-lt"/>
                <a:cs typeface="+mn-lt"/>
              </a:rPr>
              <a:t>Computers</a:t>
            </a:r>
            <a:r>
              <a:rPr lang="en-US" sz="700">
                <a:ea typeface="+mn-lt"/>
                <a:cs typeface="+mn-lt"/>
              </a:rPr>
              <a:t>, vol. 14, no. 3, p. 87, 2025, doi: 10.3390/computers14030087.</a:t>
            </a:r>
            <a:endParaRPr lang="en-US" sz="700"/>
          </a:p>
          <a:p>
            <a:pPr marL="0" indent="0">
              <a:buNone/>
            </a:pPr>
            <a:r>
              <a:rPr lang="en-US" sz="700">
                <a:ea typeface="+mn-lt"/>
                <a:cs typeface="+mn-lt"/>
              </a:rPr>
              <a:t>[5]        M. Aldiabat, Q. M. Yaseen, and Q. A. Ein, “An Efficient Random Forest Classifier for Detecting Malicious Docker Images in Docker Hub Repository,” </a:t>
            </a:r>
            <a:r>
              <a:rPr lang="en-US" sz="700" i="1">
                <a:ea typeface="+mn-lt"/>
                <a:cs typeface="+mn-lt"/>
              </a:rPr>
              <a:t>IEEE Access</a:t>
            </a:r>
            <a:r>
              <a:rPr lang="en-US" sz="700">
                <a:ea typeface="+mn-lt"/>
                <a:cs typeface="+mn-lt"/>
              </a:rPr>
              <a:t>, pp. 1–1, 2024, doi: 10.1109/access.2024.3506663.</a:t>
            </a:r>
            <a:endParaRPr lang="en-US" sz="700"/>
          </a:p>
          <a:p>
            <a:pPr marL="0" indent="0">
              <a:buNone/>
            </a:pPr>
            <a:r>
              <a:rPr lang="en-US" sz="700">
                <a:ea typeface="+mn-lt"/>
                <a:cs typeface="+mn-lt"/>
              </a:rPr>
              <a:t>[6]        UNSW, “The UNSW-NB15 Dataset | UNSW Research,” research.unsw.edu.au. [Online]. Available: </a:t>
            </a:r>
            <a:r>
              <a:rPr lang="en-US" sz="700">
                <a:ea typeface="+mn-lt"/>
                <a:cs typeface="+mn-lt"/>
                <a:hlinkClick r:id="rId4"/>
              </a:rPr>
              <a:t>https://research.unsw.edu.au/projects/unsw-nb15-dataset</a:t>
            </a:r>
            <a:endParaRPr lang="en-US" sz="700"/>
          </a:p>
          <a:p>
            <a:pPr marL="0" indent="0">
              <a:buNone/>
            </a:pPr>
            <a:r>
              <a:rPr lang="en-US" sz="700">
                <a:ea typeface="+mn-lt"/>
                <a:cs typeface="+mn-lt"/>
              </a:rPr>
              <a:t>[7]        M. S. Osman, A. E. Abdullah, E. Eldin, A. Shaaban, and A. A. Hamza, “The Evolution of Intrusion Detection Systems: Taxonomy, Challenges, and Research Directions,” </a:t>
            </a:r>
            <a:r>
              <a:rPr lang="en-US" sz="700" i="1">
                <a:ea typeface="+mn-lt"/>
                <a:cs typeface="+mn-lt"/>
              </a:rPr>
              <a:t>2nd Int. Conf. Intell. Syst. Blockchain Commun. Technol.</a:t>
            </a:r>
            <a:r>
              <a:rPr lang="en-US" sz="700">
                <a:ea typeface="+mn-lt"/>
                <a:cs typeface="+mn-lt"/>
              </a:rPr>
              <a:t>, 2025, [Online]. Available: </a:t>
            </a:r>
            <a:r>
              <a:rPr lang="en-US" sz="700">
                <a:ea typeface="+mn-lt"/>
                <a:cs typeface="+mn-lt"/>
                <a:hlinkClick r:id="rId5"/>
              </a:rPr>
              <a:t>https://www.researchgate.net/publication/391838172_The_Evolution_of_Intrusion_Detection_Systems_Taxonomy_Challenges_and_Research_Directions</a:t>
            </a:r>
            <a:r>
              <a:rPr lang="en-US" sz="700">
                <a:ea typeface="+mn-lt"/>
                <a:cs typeface="+mn-lt"/>
              </a:rPr>
              <a:t>.</a:t>
            </a:r>
            <a:endParaRPr lang="en-US" sz="700"/>
          </a:p>
          <a:p>
            <a:pPr marL="0" indent="0">
              <a:buNone/>
            </a:pPr>
            <a:r>
              <a:rPr lang="en-US" sz="700">
                <a:ea typeface="+mn-lt"/>
                <a:cs typeface="+mn-lt"/>
              </a:rPr>
              <a:t>[8]        Melad Mohammed Issa, M. Aljanabi, and H. M. Muhialdeen, “Systematic literature review on intrusion detection systems: Research trends, algorithms, methods, datasets, and limitations,” </a:t>
            </a:r>
            <a:r>
              <a:rPr lang="en-US" sz="700" i="1">
                <a:ea typeface="+mn-lt"/>
                <a:cs typeface="+mn-lt"/>
              </a:rPr>
              <a:t>J. Intell. Syst.</a:t>
            </a:r>
            <a:r>
              <a:rPr lang="en-US" sz="700">
                <a:ea typeface="+mn-lt"/>
                <a:cs typeface="+mn-lt"/>
              </a:rPr>
              <a:t>, vol. 33, no. 1, 2024, doi: 10.1515/jisys-2023-0248.</a:t>
            </a:r>
            <a:endParaRPr lang="en-US" sz="700"/>
          </a:p>
          <a:p>
            <a:pPr marL="0" indent="0">
              <a:buNone/>
            </a:pPr>
            <a:r>
              <a:rPr lang="en-US" sz="700">
                <a:ea typeface="+mn-lt"/>
                <a:cs typeface="+mn-lt"/>
              </a:rPr>
              <a:t>[9]        C. Lu, Y. Cao, and Z. Wang, “Research on Intrusion Detection Based on an Enhanced Random Forest Algorithm,” </a:t>
            </a:r>
            <a:r>
              <a:rPr lang="en-US" sz="700" i="1">
                <a:ea typeface="+mn-lt"/>
                <a:cs typeface="+mn-lt"/>
              </a:rPr>
              <a:t>Appl. Sci.</a:t>
            </a:r>
            <a:r>
              <a:rPr lang="en-US" sz="700">
                <a:ea typeface="+mn-lt"/>
                <a:cs typeface="+mn-lt"/>
              </a:rPr>
              <a:t>, vol. 14, no. 2, pp. 714–714, 2024, doi: 10.3390/app14020714.</a:t>
            </a:r>
            <a:endParaRPr lang="en-US" sz="700"/>
          </a:p>
          <a:p>
            <a:pPr marL="0" indent="0">
              <a:buNone/>
            </a:pPr>
            <a:r>
              <a:rPr lang="en-US" sz="700">
                <a:ea typeface="+mn-lt"/>
                <a:cs typeface="+mn-lt"/>
              </a:rPr>
              <a:t>[10]      R. Ma, Q. Wang, X. Bu, and X. Chen, “Real-Time Detection of DDoS Attacks Based on Random Forest in SDN,” </a:t>
            </a:r>
            <a:r>
              <a:rPr lang="en-US" sz="700" i="1">
                <a:ea typeface="+mn-lt"/>
                <a:cs typeface="+mn-lt"/>
              </a:rPr>
              <a:t>Appl. Sci.</a:t>
            </a:r>
            <a:r>
              <a:rPr lang="en-US" sz="700">
                <a:ea typeface="+mn-lt"/>
                <a:cs typeface="+mn-lt"/>
              </a:rPr>
              <a:t>, vol. 13, no. 13, pp. 7872–7872, 2023, doi: 10.3390/app13137872.</a:t>
            </a:r>
            <a:endParaRPr lang="en-US" sz="700"/>
          </a:p>
          <a:p>
            <a:pPr marL="0" indent="0">
              <a:buNone/>
            </a:pPr>
            <a:r>
              <a:rPr lang="en-US" sz="700">
                <a:ea typeface="+mn-lt"/>
                <a:cs typeface="+mn-lt"/>
              </a:rPr>
              <a:t>[11]      H. He, G. Huang, B. Zhang, and Z. Zheng, “Research on DoS Traffic Detection Model Based on Random Forest and Multilayer Perceptron,” </a:t>
            </a:r>
            <a:r>
              <a:rPr lang="en-US" sz="700" i="1">
                <a:ea typeface="+mn-lt"/>
                <a:cs typeface="+mn-lt"/>
              </a:rPr>
              <a:t>Secur. Commun. Netw.</a:t>
            </a:r>
            <a:r>
              <a:rPr lang="en-US" sz="700">
                <a:ea typeface="+mn-lt"/>
                <a:cs typeface="+mn-lt"/>
              </a:rPr>
              <a:t>, vol. 2022, p. e2076987, 2022, doi: 10.1155/2022/2076987.</a:t>
            </a:r>
            <a:endParaRPr lang="en-US" sz="700"/>
          </a:p>
          <a:p>
            <a:pPr marL="0" indent="0">
              <a:buNone/>
            </a:pPr>
            <a:r>
              <a:rPr lang="en-US" sz="700">
                <a:ea typeface="+mn-lt"/>
                <a:cs typeface="+mn-lt"/>
              </a:rPr>
              <a:t>[12]      Pratik Waghmode, Manideep Kanumuri, Hosam El-Ocla, and T. Boyle, “Intrusion detection system based on machine learning using least square support vector machine,” </a:t>
            </a:r>
            <a:r>
              <a:rPr lang="en-US" sz="700" i="1">
                <a:ea typeface="+mn-lt"/>
                <a:cs typeface="+mn-lt"/>
              </a:rPr>
              <a:t>Sci. Rep.</a:t>
            </a:r>
            <a:r>
              <a:rPr lang="en-US" sz="700">
                <a:ea typeface="+mn-lt"/>
                <a:cs typeface="+mn-lt"/>
              </a:rPr>
              <a:t>, vol. 15, no. 1, 2025, doi: 10.1038/s41598-025-95621-7.</a:t>
            </a:r>
            <a:endParaRPr lang="en-US" sz="700"/>
          </a:p>
          <a:p>
            <a:pPr marL="0" indent="0">
              <a:buNone/>
            </a:pPr>
            <a:r>
              <a:rPr lang="en-US" sz="700">
                <a:ea typeface="+mn-lt"/>
                <a:cs typeface="+mn-lt"/>
              </a:rPr>
              <a:t>[13]      Md. A. M. Hasan, M. Nasser, S. Ahmad, and K. I. Molla, “Feature Selection for Intrusion Detection Using Random Forest,” </a:t>
            </a:r>
            <a:r>
              <a:rPr lang="en-US" sz="700" i="1">
                <a:ea typeface="+mn-lt"/>
                <a:cs typeface="+mn-lt"/>
              </a:rPr>
              <a:t>J. Inf. Secur.</a:t>
            </a:r>
            <a:r>
              <a:rPr lang="en-US" sz="700">
                <a:ea typeface="+mn-lt"/>
                <a:cs typeface="+mn-lt"/>
              </a:rPr>
              <a:t>, vol. 07, no. 03, pp. 129–140, 2016, doi: 10.4236/jis.2016.73009.</a:t>
            </a:r>
            <a:endParaRPr lang="en-US" sz="700"/>
          </a:p>
          <a:p>
            <a:pPr marL="0" indent="0">
              <a:buNone/>
            </a:pPr>
            <a:r>
              <a:rPr lang="en-US" sz="700">
                <a:ea typeface="+mn-lt"/>
                <a:cs typeface="+mn-lt"/>
              </a:rPr>
              <a:t>[14]      S. A. Okolie, C. A. Amadi, J. N. Odii, E. C. Nwokorie, and U. C. Onyemauche, “Anomaly Detection in Heterogeneous Cybersecurity Data,” </a:t>
            </a:r>
            <a:r>
              <a:rPr lang="en-US" sz="700" i="1">
                <a:ea typeface="+mn-lt"/>
                <a:cs typeface="+mn-lt"/>
              </a:rPr>
              <a:t>Frankl. Open</a:t>
            </a:r>
            <a:r>
              <a:rPr lang="en-US" sz="700">
                <a:ea typeface="+mn-lt"/>
                <a:cs typeface="+mn-lt"/>
              </a:rPr>
              <a:t>, p. 100426, 2025, doi: 10.1016/j.fraope.2025.100426.</a:t>
            </a:r>
            <a:endParaRPr lang="en-US" sz="700"/>
          </a:p>
          <a:p>
            <a:pPr marL="0" indent="0">
              <a:buNone/>
            </a:pPr>
            <a:r>
              <a:rPr lang="en-US" sz="700">
                <a:ea typeface="+mn-lt"/>
                <a:cs typeface="+mn-lt"/>
              </a:rPr>
              <a:t>[15]      C. Sampath and P. Anuradha, “Intrusion Detection Using Machine Learning: A Random Forest-Based Approach,” </a:t>
            </a:r>
            <a:r>
              <a:rPr lang="en-US" sz="700" i="1">
                <a:ea typeface="+mn-lt"/>
                <a:cs typeface="+mn-lt"/>
              </a:rPr>
              <a:t>IJFMR23033408</a:t>
            </a:r>
            <a:r>
              <a:rPr lang="en-US" sz="700">
                <a:ea typeface="+mn-lt"/>
                <a:cs typeface="+mn-lt"/>
              </a:rPr>
              <a:t>, vol. 5, no. 3, 2023, [Online]. Available: </a:t>
            </a:r>
            <a:r>
              <a:rPr lang="en-US" sz="700">
                <a:ea typeface="+mn-lt"/>
                <a:cs typeface="+mn-lt"/>
                <a:hlinkClick r:id="rId6"/>
              </a:rPr>
              <a:t>https://www.ijfmr.com/papers/2023/3/3408.pdf</a:t>
            </a:r>
            <a:endParaRPr lang="en-US" sz="700"/>
          </a:p>
          <a:p>
            <a:pPr marL="0" indent="0">
              <a:buNone/>
            </a:pPr>
            <a:r>
              <a:rPr lang="en-US" sz="700">
                <a:ea typeface="+mn-lt"/>
                <a:cs typeface="+mn-lt"/>
              </a:rPr>
              <a:t>[16]      Md. Alamin Talukder </a:t>
            </a:r>
            <a:r>
              <a:rPr lang="en-US" sz="700" i="1">
                <a:ea typeface="+mn-lt"/>
                <a:cs typeface="+mn-lt"/>
              </a:rPr>
              <a:t>et al.</a:t>
            </a:r>
            <a:r>
              <a:rPr lang="en-US" sz="700">
                <a:ea typeface="+mn-lt"/>
                <a:cs typeface="+mn-lt"/>
              </a:rPr>
              <a:t>, “Machine learning-based network intrusion detection for big and imbalanced data using oversampling, stacking feature embedding and feature extraction,” </a:t>
            </a:r>
            <a:r>
              <a:rPr lang="en-US" sz="700" i="1">
                <a:ea typeface="+mn-lt"/>
                <a:cs typeface="+mn-lt"/>
              </a:rPr>
              <a:t>J. Big Data</a:t>
            </a:r>
            <a:r>
              <a:rPr lang="en-US" sz="700">
                <a:ea typeface="+mn-lt"/>
                <a:cs typeface="+mn-lt"/>
              </a:rPr>
              <a:t>, vol. 11, no. 1, 2024, doi: 10.1186/s40537-024-00886-w.</a:t>
            </a:r>
            <a:endParaRPr lang="en-US" sz="700"/>
          </a:p>
          <a:p>
            <a:pPr marL="0" indent="0">
              <a:buNone/>
            </a:pPr>
            <a:r>
              <a:rPr lang="en-US" sz="700">
                <a:ea typeface="+mn-lt"/>
                <a:cs typeface="+mn-lt"/>
              </a:rPr>
              <a:t>[17]      GeeksforGeeks, “What is Feature Engineering?,” GeeksforGeeks. Accessed: Dec. 31, 2024. [Online]. Available: </a:t>
            </a:r>
            <a:r>
              <a:rPr lang="en-US" sz="700">
                <a:ea typeface="+mn-lt"/>
                <a:cs typeface="+mn-lt"/>
                <a:hlinkClick r:id="rId7"/>
              </a:rPr>
              <a:t>https://www.geeksforgeeks.org/machine-learning/what-is-feature-engineering/</a:t>
            </a:r>
            <a:r>
              <a:rPr lang="en-US" sz="700">
                <a:ea typeface="+mn-lt"/>
                <a:cs typeface="+mn-lt"/>
              </a:rPr>
              <a:t>.</a:t>
            </a:r>
            <a:endParaRPr lang="en-US" sz="700"/>
          </a:p>
          <a:p>
            <a:pPr marL="0" indent="0">
              <a:buNone/>
            </a:pPr>
            <a:r>
              <a:rPr lang="en-US" sz="700">
                <a:ea typeface="+mn-lt"/>
                <a:cs typeface="+mn-lt"/>
              </a:rPr>
              <a:t>[18]      sohier, “Tutorial: Accessing Data with Pandas,” Kaggle.com. [Online]. Available: </a:t>
            </a:r>
            <a:r>
              <a:rPr lang="en-US" sz="700">
                <a:ea typeface="+mn-lt"/>
                <a:cs typeface="+mn-lt"/>
                <a:hlinkClick r:id="rId8"/>
              </a:rPr>
              <a:t>https://www.kaggle.com/code/sohier/tutorial-accessing-data-with-pandas</a:t>
            </a:r>
            <a:endParaRPr lang="en-US" sz="700"/>
          </a:p>
          <a:p>
            <a:pPr marL="0" indent="0">
              <a:buNone/>
            </a:pPr>
            <a:r>
              <a:rPr lang="en-US" sz="700">
                <a:ea typeface="+mn-lt"/>
                <a:cs typeface="+mn-lt"/>
              </a:rPr>
              <a:t>[19]      IBM, “Random Forest,” Ibm.com. [Online]. Available: </a:t>
            </a:r>
            <a:r>
              <a:rPr lang="en-US" sz="700">
                <a:ea typeface="+mn-lt"/>
                <a:cs typeface="+mn-lt"/>
                <a:hlinkClick r:id="rId9"/>
              </a:rPr>
              <a:t>https://www.ibm.com/think/topics/random-forest</a:t>
            </a:r>
            <a:r>
              <a:rPr lang="en-US" sz="700">
                <a:ea typeface="+mn-lt"/>
                <a:cs typeface="+mn-lt"/>
              </a:rPr>
              <a:t>.</a:t>
            </a:r>
            <a:endParaRPr lang="en-US" sz="700"/>
          </a:p>
        </p:txBody>
      </p:sp>
    </p:spTree>
    <p:extLst>
      <p:ext uri="{BB962C8B-B14F-4D97-AF65-F5344CB8AC3E}">
        <p14:creationId xmlns:p14="http://schemas.microsoft.com/office/powerpoint/2010/main" val="41806296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3164</Words>
  <Application>Microsoft Office PowerPoint</Application>
  <PresentationFormat>Widescreen</PresentationFormat>
  <Paragraphs>116</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Enhancing Network Intrusion Detection with Random Forest Classifiers</vt:lpstr>
      <vt:lpstr>Research Context &amp; Background</vt:lpstr>
      <vt:lpstr>Research Problem</vt:lpstr>
      <vt:lpstr>Aim of the Research</vt:lpstr>
      <vt:lpstr>Research Objectives</vt:lpstr>
      <vt:lpstr>Literature Review</vt:lpstr>
      <vt:lpstr>Methodology Overview</vt:lpstr>
      <vt:lpstr>Data Collection &amp; Preprocessing</vt:lpstr>
      <vt:lpstr>Model Development &amp; Evaluation</vt:lpstr>
      <vt:lpstr>Project Planning &amp; Resources</vt:lpstr>
      <vt:lpstr>Project Impact &amp; Limitations</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2025-11-28T19:51:28Z</dcterms:created>
  <dcterms:modified xsi:type="dcterms:W3CDTF">2025-12-03T11:39:35Z</dcterms:modified>
</cp:coreProperties>
</file>