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9" r:id="rId1"/>
  </p:sldMasterIdLst>
  <p:notesMasterIdLst>
    <p:notesMasterId r:id="rId20"/>
  </p:notesMasterIdLst>
  <p:sldIdLst>
    <p:sldId id="256" r:id="rId2"/>
    <p:sldId id="264" r:id="rId3"/>
    <p:sldId id="274" r:id="rId4"/>
    <p:sldId id="263" r:id="rId5"/>
    <p:sldId id="271" r:id="rId6"/>
    <p:sldId id="272" r:id="rId7"/>
    <p:sldId id="266" r:id="rId8"/>
    <p:sldId id="257" r:id="rId9"/>
    <p:sldId id="260" r:id="rId10"/>
    <p:sldId id="261" r:id="rId11"/>
    <p:sldId id="262" r:id="rId12"/>
    <p:sldId id="269" r:id="rId13"/>
    <p:sldId id="268" r:id="rId14"/>
    <p:sldId id="270" r:id="rId15"/>
    <p:sldId id="258" r:id="rId16"/>
    <p:sldId id="265" r:id="rId17"/>
    <p:sldId id="267"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833E88-AEEB-4766-84A5-C821BBFB02E7}" v="92" dt="2021-11-19T00:56:45.7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69" autoAdjust="0"/>
    <p:restoredTop sz="96327"/>
  </p:normalViewPr>
  <p:slideViewPr>
    <p:cSldViewPr snapToGrid="0" snapToObjects="1">
      <p:cViewPr varScale="1">
        <p:scale>
          <a:sx n="107" d="100"/>
          <a:sy n="107" d="100"/>
        </p:scale>
        <p:origin x="1038" y="114"/>
      </p:cViewPr>
      <p:guideLst/>
    </p:cSldViewPr>
  </p:slideViewPr>
  <p:notesTextViewPr>
    <p:cViewPr>
      <p:scale>
        <a:sx n="1" d="1"/>
        <a:sy n="1" d="1"/>
      </p:scale>
      <p:origin x="0" y="0"/>
    </p:cViewPr>
  </p:notesTextViewPr>
  <p:notesViewPr>
    <p:cSldViewPr snapToGrid="0" snapToObjects="1">
      <p:cViewPr varScale="1">
        <p:scale>
          <a:sx n="97" d="100"/>
          <a:sy n="97" d="100"/>
        </p:scale>
        <p:origin x="4328"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angela Vaz" userId="2bcc7201b55b0edc" providerId="LiveId" clId="{1B833E88-AEEB-4766-84A5-C821BBFB02E7}"/>
    <pc:docChg chg="undo custSel addSld modSld sldOrd">
      <pc:chgData name="Wilangela Vaz" userId="2bcc7201b55b0edc" providerId="LiveId" clId="{1B833E88-AEEB-4766-84A5-C821BBFB02E7}" dt="2021-11-19T01:04:02.770" v="1252" actId="122"/>
      <pc:docMkLst>
        <pc:docMk/>
      </pc:docMkLst>
      <pc:sldChg chg="addSp delSp modSp mod">
        <pc:chgData name="Wilangela Vaz" userId="2bcc7201b55b0edc" providerId="LiveId" clId="{1B833E88-AEEB-4766-84A5-C821BBFB02E7}" dt="2021-11-18T23:39:08.446" v="607" actId="2711"/>
        <pc:sldMkLst>
          <pc:docMk/>
          <pc:sldMk cId="658163212" sldId="256"/>
        </pc:sldMkLst>
        <pc:spChg chg="mod">
          <ac:chgData name="Wilangela Vaz" userId="2bcc7201b55b0edc" providerId="LiveId" clId="{1B833E88-AEEB-4766-84A5-C821BBFB02E7}" dt="2021-11-18T23:38:55.291" v="606" actId="255"/>
          <ac:spMkLst>
            <pc:docMk/>
            <pc:sldMk cId="658163212" sldId="256"/>
            <ac:spMk id="2" creationId="{EA6FACCF-9235-F144-91EC-393923637418}"/>
          </ac:spMkLst>
        </pc:spChg>
        <pc:spChg chg="del mod">
          <ac:chgData name="Wilangela Vaz" userId="2bcc7201b55b0edc" providerId="LiveId" clId="{1B833E88-AEEB-4766-84A5-C821BBFB02E7}" dt="2021-11-18T13:24:31.064" v="383" actId="21"/>
          <ac:spMkLst>
            <pc:docMk/>
            <pc:sldMk cId="658163212" sldId="256"/>
            <ac:spMk id="3" creationId="{FB29FA5B-3B84-9144-8284-9D3C7705576A}"/>
          </ac:spMkLst>
        </pc:spChg>
        <pc:spChg chg="mod">
          <ac:chgData name="Wilangela Vaz" userId="2bcc7201b55b0edc" providerId="LiveId" clId="{1B833E88-AEEB-4766-84A5-C821BBFB02E7}" dt="2021-11-18T13:17:02.486" v="23" actId="255"/>
          <ac:spMkLst>
            <pc:docMk/>
            <pc:sldMk cId="658163212" sldId="256"/>
            <ac:spMk id="4" creationId="{62123B81-F349-174C-A79C-781536F16480}"/>
          </ac:spMkLst>
        </pc:spChg>
        <pc:spChg chg="del mod">
          <ac:chgData name="Wilangela Vaz" userId="2bcc7201b55b0edc" providerId="LiveId" clId="{1B833E88-AEEB-4766-84A5-C821BBFB02E7}" dt="2021-11-18T13:19:29.383" v="60" actId="478"/>
          <ac:spMkLst>
            <pc:docMk/>
            <pc:sldMk cId="658163212" sldId="256"/>
            <ac:spMk id="5" creationId="{0F9E3B9A-62FA-8B44-9B5B-C88109181DBA}"/>
          </ac:spMkLst>
        </pc:spChg>
        <pc:spChg chg="add del mod">
          <ac:chgData name="Wilangela Vaz" userId="2bcc7201b55b0edc" providerId="LiveId" clId="{1B833E88-AEEB-4766-84A5-C821BBFB02E7}" dt="2021-11-18T13:24:21.432" v="381"/>
          <ac:spMkLst>
            <pc:docMk/>
            <pc:sldMk cId="658163212" sldId="256"/>
            <ac:spMk id="8" creationId="{1B27DE9B-2BA1-4296-8DB5-3D5FC2356E16}"/>
          </ac:spMkLst>
        </pc:spChg>
        <pc:spChg chg="add del mod">
          <ac:chgData name="Wilangela Vaz" userId="2bcc7201b55b0edc" providerId="LiveId" clId="{1B833E88-AEEB-4766-84A5-C821BBFB02E7}" dt="2021-11-18T13:24:38.194" v="387"/>
          <ac:spMkLst>
            <pc:docMk/>
            <pc:sldMk cId="658163212" sldId="256"/>
            <ac:spMk id="9" creationId="{643342FC-1E4D-41AD-BC96-E8E62119199E}"/>
          </ac:spMkLst>
        </pc:spChg>
        <pc:spChg chg="add del mod">
          <ac:chgData name="Wilangela Vaz" userId="2bcc7201b55b0edc" providerId="LiveId" clId="{1B833E88-AEEB-4766-84A5-C821BBFB02E7}" dt="2021-11-18T13:24:50.547" v="388" actId="21"/>
          <ac:spMkLst>
            <pc:docMk/>
            <pc:sldMk cId="658163212" sldId="256"/>
            <ac:spMk id="10" creationId="{50345260-91BF-4359-96A8-1C86D7EC4DDD}"/>
          </ac:spMkLst>
        </pc:spChg>
        <pc:spChg chg="add mod">
          <ac:chgData name="Wilangela Vaz" userId="2bcc7201b55b0edc" providerId="LiveId" clId="{1B833E88-AEEB-4766-84A5-C821BBFB02E7}" dt="2021-11-18T23:39:08.446" v="607" actId="2711"/>
          <ac:spMkLst>
            <pc:docMk/>
            <pc:sldMk cId="658163212" sldId="256"/>
            <ac:spMk id="11" creationId="{1B198B17-19B3-4F96-B0FB-65E9D442BC8F}"/>
          </ac:spMkLst>
        </pc:spChg>
        <pc:spChg chg="add mod">
          <ac:chgData name="Wilangela Vaz" userId="2bcc7201b55b0edc" providerId="LiveId" clId="{1B833E88-AEEB-4766-84A5-C821BBFB02E7}" dt="2021-11-18T13:26:39.743" v="410" actId="255"/>
          <ac:spMkLst>
            <pc:docMk/>
            <pc:sldMk cId="658163212" sldId="256"/>
            <ac:spMk id="12" creationId="{608B46F9-E927-4FE9-95A4-C76A59153751}"/>
          </ac:spMkLst>
        </pc:spChg>
        <pc:picChg chg="add mod">
          <ac:chgData name="Wilangela Vaz" userId="2bcc7201b55b0edc" providerId="LiveId" clId="{1B833E88-AEEB-4766-84A5-C821BBFB02E7}" dt="2021-11-18T13:16:17.185" v="20" actId="962"/>
          <ac:picMkLst>
            <pc:docMk/>
            <pc:sldMk cId="658163212" sldId="256"/>
            <ac:picMk id="7" creationId="{16FCA8EB-F05F-498E-B3E8-8B862E0808EA}"/>
          </ac:picMkLst>
        </pc:picChg>
      </pc:sldChg>
      <pc:sldChg chg="addSp delSp modSp mod setBg setClrOvrMap delDesignElem chgLayout">
        <pc:chgData name="Wilangela Vaz" userId="2bcc7201b55b0edc" providerId="LiveId" clId="{1B833E88-AEEB-4766-84A5-C821BBFB02E7}" dt="2021-11-19T00:34:34.269" v="1072" actId="1076"/>
        <pc:sldMkLst>
          <pc:docMk/>
          <pc:sldMk cId="420341919" sldId="257"/>
        </pc:sldMkLst>
        <pc:spChg chg="del mod ord">
          <ac:chgData name="Wilangela Vaz" userId="2bcc7201b55b0edc" providerId="LiveId" clId="{1B833E88-AEEB-4766-84A5-C821BBFB02E7}" dt="2021-11-18T23:53:10.721" v="838" actId="21"/>
          <ac:spMkLst>
            <pc:docMk/>
            <pc:sldMk cId="420341919" sldId="257"/>
            <ac:spMk id="2" creationId="{153B4D82-6D9A-C143-ACDE-96C399630521}"/>
          </ac:spMkLst>
        </pc:spChg>
        <pc:spChg chg="del">
          <ac:chgData name="Wilangela Vaz" userId="2bcc7201b55b0edc" providerId="LiveId" clId="{1B833E88-AEEB-4766-84A5-C821BBFB02E7}" dt="2021-11-18T13:37:39.531" v="425" actId="700"/>
          <ac:spMkLst>
            <pc:docMk/>
            <pc:sldMk cId="420341919" sldId="257"/>
            <ac:spMk id="3" creationId="{007C4894-D752-A943-B750-FD6BAB559988}"/>
          </ac:spMkLst>
        </pc:spChg>
        <pc:spChg chg="add mod">
          <ac:chgData name="Wilangela Vaz" userId="2bcc7201b55b0edc" providerId="LiveId" clId="{1B833E88-AEEB-4766-84A5-C821BBFB02E7}" dt="2021-11-19T00:34:29.963" v="1071" actId="1076"/>
          <ac:spMkLst>
            <pc:docMk/>
            <pc:sldMk cId="420341919" sldId="257"/>
            <ac:spMk id="3" creationId="{388C1012-E87C-49E8-AF9F-595FB807F40E}"/>
          </ac:spMkLst>
        </pc:spChg>
        <pc:spChg chg="add del">
          <ac:chgData name="Wilangela Vaz" userId="2bcc7201b55b0edc" providerId="LiveId" clId="{1B833E88-AEEB-4766-84A5-C821BBFB02E7}" dt="2021-11-18T13:37:48.670" v="427" actId="26606"/>
          <ac:spMkLst>
            <pc:docMk/>
            <pc:sldMk cId="420341919" sldId="257"/>
            <ac:spMk id="9" creationId="{4E4490D0-3672-446A-AC12-B4830333BDDD}"/>
          </ac:spMkLst>
        </pc:spChg>
        <pc:spChg chg="add del">
          <ac:chgData name="Wilangela Vaz" userId="2bcc7201b55b0edc" providerId="LiveId" clId="{1B833E88-AEEB-4766-84A5-C821BBFB02E7}" dt="2021-11-18T13:37:48.670" v="427" actId="26606"/>
          <ac:spMkLst>
            <pc:docMk/>
            <pc:sldMk cId="420341919" sldId="257"/>
            <ac:spMk id="11" creationId="{39CB82C2-DF65-4EC1-8280-F201D50F570B}"/>
          </ac:spMkLst>
        </pc:spChg>
        <pc:spChg chg="add del">
          <ac:chgData name="Wilangela Vaz" userId="2bcc7201b55b0edc" providerId="LiveId" clId="{1B833E88-AEEB-4766-84A5-C821BBFB02E7}" dt="2021-11-18T13:37:48.670" v="427" actId="26606"/>
          <ac:spMkLst>
            <pc:docMk/>
            <pc:sldMk cId="420341919" sldId="257"/>
            <ac:spMk id="15" creationId="{EB1836F0-F9E0-4D93-9BDD-7EEC6EA05F7B}"/>
          </ac:spMkLst>
        </pc:spChg>
        <pc:spChg chg="add del">
          <ac:chgData name="Wilangela Vaz" userId="2bcc7201b55b0edc" providerId="LiveId" clId="{1B833E88-AEEB-4766-84A5-C821BBFB02E7}" dt="2021-11-18T13:37:48.670" v="427" actId="26606"/>
          <ac:spMkLst>
            <pc:docMk/>
            <pc:sldMk cId="420341919" sldId="257"/>
            <ac:spMk id="19" creationId="{6D2F28D1-82F9-40FE-935C-85ECF7660D2D}"/>
          </ac:spMkLst>
        </pc:spChg>
        <pc:spChg chg="add del">
          <ac:chgData name="Wilangela Vaz" userId="2bcc7201b55b0edc" providerId="LiveId" clId="{1B833E88-AEEB-4766-84A5-C821BBFB02E7}" dt="2021-11-18T13:37:48.670" v="427" actId="26606"/>
          <ac:spMkLst>
            <pc:docMk/>
            <pc:sldMk cId="420341919" sldId="257"/>
            <ac:spMk id="21" creationId="{4B670E93-2F53-48FC-AB6C-E99E22D17F31}"/>
          </ac:spMkLst>
        </pc:spChg>
        <pc:spChg chg="add del">
          <ac:chgData name="Wilangela Vaz" userId="2bcc7201b55b0edc" providerId="LiveId" clId="{1B833E88-AEEB-4766-84A5-C821BBFB02E7}" dt="2021-11-18T23:52:39.819" v="825" actId="700"/>
          <ac:spMkLst>
            <pc:docMk/>
            <pc:sldMk cId="420341919" sldId="257"/>
            <ac:spMk id="23" creationId="{4E4490D0-3672-446A-AC12-B4830333BDDD}"/>
          </ac:spMkLst>
        </pc:spChg>
        <pc:spChg chg="add del">
          <ac:chgData name="Wilangela Vaz" userId="2bcc7201b55b0edc" providerId="LiveId" clId="{1B833E88-AEEB-4766-84A5-C821BBFB02E7}" dt="2021-11-18T23:52:39.819" v="825" actId="700"/>
          <ac:spMkLst>
            <pc:docMk/>
            <pc:sldMk cId="420341919" sldId="257"/>
            <ac:spMk id="24" creationId="{39CB82C2-DF65-4EC1-8280-F201D50F570B}"/>
          </ac:spMkLst>
        </pc:spChg>
        <pc:spChg chg="add del">
          <ac:chgData name="Wilangela Vaz" userId="2bcc7201b55b0edc" providerId="LiveId" clId="{1B833E88-AEEB-4766-84A5-C821BBFB02E7}" dt="2021-11-18T23:52:39.819" v="825" actId="700"/>
          <ac:spMkLst>
            <pc:docMk/>
            <pc:sldMk cId="420341919" sldId="257"/>
            <ac:spMk id="26" creationId="{FA4CD5CB-D209-4D70-8CA4-629731C59219}"/>
          </ac:spMkLst>
        </pc:spChg>
        <pc:spChg chg="add del">
          <ac:chgData name="Wilangela Vaz" userId="2bcc7201b55b0edc" providerId="LiveId" clId="{1B833E88-AEEB-4766-84A5-C821BBFB02E7}" dt="2021-11-18T23:52:39.819" v="825" actId="700"/>
          <ac:spMkLst>
            <pc:docMk/>
            <pc:sldMk cId="420341919" sldId="257"/>
            <ac:spMk id="28" creationId="{B4C27B90-DF2B-4D00-BA07-18ED774CD2F1}"/>
          </ac:spMkLst>
        </pc:spChg>
        <pc:spChg chg="add del">
          <ac:chgData name="Wilangela Vaz" userId="2bcc7201b55b0edc" providerId="LiveId" clId="{1B833E88-AEEB-4766-84A5-C821BBFB02E7}" dt="2021-11-18T23:52:39.819" v="825" actId="700"/>
          <ac:spMkLst>
            <pc:docMk/>
            <pc:sldMk cId="420341919" sldId="257"/>
            <ac:spMk id="29" creationId="{593ACC25-C262-417A-8AA9-0641C772BDB6}"/>
          </ac:spMkLst>
        </pc:spChg>
        <pc:picChg chg="mod">
          <ac:chgData name="Wilangela Vaz" userId="2bcc7201b55b0edc" providerId="LiveId" clId="{1B833E88-AEEB-4766-84A5-C821BBFB02E7}" dt="2021-11-19T00:34:34.269" v="1072" actId="1076"/>
          <ac:picMkLst>
            <pc:docMk/>
            <pc:sldMk cId="420341919" sldId="257"/>
            <ac:picMk id="4" creationId="{880418AC-6F95-444D-AE96-657207FA0C0D}"/>
          </ac:picMkLst>
        </pc:picChg>
        <pc:cxnChg chg="add del">
          <ac:chgData name="Wilangela Vaz" userId="2bcc7201b55b0edc" providerId="LiveId" clId="{1B833E88-AEEB-4766-84A5-C821BBFB02E7}" dt="2021-11-18T13:37:48.670" v="427" actId="26606"/>
          <ac:cxnSpMkLst>
            <pc:docMk/>
            <pc:sldMk cId="420341919" sldId="257"/>
            <ac:cxnSpMk id="13" creationId="{7E1D4427-852B-4B37-8E76-0E9F1810BA2A}"/>
          </ac:cxnSpMkLst>
        </pc:cxnChg>
        <pc:cxnChg chg="add del">
          <ac:chgData name="Wilangela Vaz" userId="2bcc7201b55b0edc" providerId="LiveId" clId="{1B833E88-AEEB-4766-84A5-C821BBFB02E7}" dt="2021-11-18T13:37:48.670" v="427" actId="26606"/>
          <ac:cxnSpMkLst>
            <pc:docMk/>
            <pc:sldMk cId="420341919" sldId="257"/>
            <ac:cxnSpMk id="17" creationId="{7A49EFD3-A806-4D59-99F1-AA9AFAE4EF71}"/>
          </ac:cxnSpMkLst>
        </pc:cxnChg>
        <pc:cxnChg chg="add del">
          <ac:chgData name="Wilangela Vaz" userId="2bcc7201b55b0edc" providerId="LiveId" clId="{1B833E88-AEEB-4766-84A5-C821BBFB02E7}" dt="2021-11-18T23:52:39.819" v="825" actId="700"/>
          <ac:cxnSpMkLst>
            <pc:docMk/>
            <pc:sldMk cId="420341919" sldId="257"/>
            <ac:cxnSpMk id="25" creationId="{7E1D4427-852B-4B37-8E76-0E9F1810BA2A}"/>
          </ac:cxnSpMkLst>
        </pc:cxnChg>
        <pc:cxnChg chg="add del">
          <ac:chgData name="Wilangela Vaz" userId="2bcc7201b55b0edc" providerId="LiveId" clId="{1B833E88-AEEB-4766-84A5-C821BBFB02E7}" dt="2021-11-18T23:52:39.819" v="825" actId="700"/>
          <ac:cxnSpMkLst>
            <pc:docMk/>
            <pc:sldMk cId="420341919" sldId="257"/>
            <ac:cxnSpMk id="27" creationId="{5C6A2BAE-B461-4B55-8E1F-0722ABDD1393}"/>
          </ac:cxnSpMkLst>
        </pc:cxnChg>
      </pc:sldChg>
      <pc:sldChg chg="modSp mod modClrScheme chgLayout">
        <pc:chgData name="Wilangela Vaz" userId="2bcc7201b55b0edc" providerId="LiveId" clId="{1B833E88-AEEB-4766-84A5-C821BBFB02E7}" dt="2021-11-19T00:33:34.186" v="1053" actId="122"/>
        <pc:sldMkLst>
          <pc:docMk/>
          <pc:sldMk cId="1942706271" sldId="258"/>
        </pc:sldMkLst>
        <pc:spChg chg="mod ord">
          <ac:chgData name="Wilangela Vaz" userId="2bcc7201b55b0edc" providerId="LiveId" clId="{1B833E88-AEEB-4766-84A5-C821BBFB02E7}" dt="2021-11-19T00:33:34.186" v="1053" actId="122"/>
          <ac:spMkLst>
            <pc:docMk/>
            <pc:sldMk cId="1942706271" sldId="258"/>
            <ac:spMk id="2" creationId="{E9B5718C-D063-6E49-9F18-6B366341EE5C}"/>
          </ac:spMkLst>
        </pc:spChg>
        <pc:graphicFrameChg chg="mod ord modGraphic">
          <ac:chgData name="Wilangela Vaz" userId="2bcc7201b55b0edc" providerId="LiveId" clId="{1B833E88-AEEB-4766-84A5-C821BBFB02E7}" dt="2021-11-18T13:42:29.283" v="460" actId="700"/>
          <ac:graphicFrameMkLst>
            <pc:docMk/>
            <pc:sldMk cId="1942706271" sldId="258"/>
            <ac:graphicFrameMk id="4" creationId="{53DFAAF2-D1BB-FC45-BEFA-6495FD6DE04B}"/>
          </ac:graphicFrameMkLst>
        </pc:graphicFrameChg>
      </pc:sldChg>
      <pc:sldChg chg="modSp mod ord">
        <pc:chgData name="Wilangela Vaz" userId="2bcc7201b55b0edc" providerId="LiveId" clId="{1B833E88-AEEB-4766-84A5-C821BBFB02E7}" dt="2021-11-19T00:34:22.254" v="1068" actId="122"/>
        <pc:sldMkLst>
          <pc:docMk/>
          <pc:sldMk cId="2259038089" sldId="260"/>
        </pc:sldMkLst>
        <pc:spChg chg="mod">
          <ac:chgData name="Wilangela Vaz" userId="2bcc7201b55b0edc" providerId="LiveId" clId="{1B833E88-AEEB-4766-84A5-C821BBFB02E7}" dt="2021-11-19T00:34:22.254" v="1068" actId="122"/>
          <ac:spMkLst>
            <pc:docMk/>
            <pc:sldMk cId="2259038089" sldId="260"/>
            <ac:spMk id="4" creationId="{5E841DB4-0479-4ADE-852F-E10CC29D85DD}"/>
          </ac:spMkLst>
        </pc:spChg>
        <pc:spChg chg="mod">
          <ac:chgData name="Wilangela Vaz" userId="2bcc7201b55b0edc" providerId="LiveId" clId="{1B833E88-AEEB-4766-84A5-C821BBFB02E7}" dt="2021-11-18T23:53:46.969" v="846" actId="12"/>
          <ac:spMkLst>
            <pc:docMk/>
            <pc:sldMk cId="2259038089" sldId="260"/>
            <ac:spMk id="5" creationId="{12D60333-E319-4447-8BDA-5A89EE94D7BB}"/>
          </ac:spMkLst>
        </pc:spChg>
      </pc:sldChg>
      <pc:sldChg chg="modSp mod ord">
        <pc:chgData name="Wilangela Vaz" userId="2bcc7201b55b0edc" providerId="LiveId" clId="{1B833E88-AEEB-4766-84A5-C821BBFB02E7}" dt="2021-11-19T00:34:10.289" v="1066" actId="122"/>
        <pc:sldMkLst>
          <pc:docMk/>
          <pc:sldMk cId="2147333452" sldId="261"/>
        </pc:sldMkLst>
        <pc:spChg chg="mod">
          <ac:chgData name="Wilangela Vaz" userId="2bcc7201b55b0edc" providerId="LiveId" clId="{1B833E88-AEEB-4766-84A5-C821BBFB02E7}" dt="2021-11-19T00:34:10.289" v="1066" actId="122"/>
          <ac:spMkLst>
            <pc:docMk/>
            <pc:sldMk cId="2147333452" sldId="261"/>
            <ac:spMk id="2" creationId="{23CBC4FC-FDFA-4D2D-AD7A-A55303861215}"/>
          </ac:spMkLst>
        </pc:spChg>
        <pc:spChg chg="mod">
          <ac:chgData name="Wilangela Vaz" userId="2bcc7201b55b0edc" providerId="LiveId" clId="{1B833E88-AEEB-4766-84A5-C821BBFB02E7}" dt="2021-11-18T23:54:26.459" v="852" actId="12"/>
          <ac:spMkLst>
            <pc:docMk/>
            <pc:sldMk cId="2147333452" sldId="261"/>
            <ac:spMk id="3" creationId="{68B0DB55-F1B4-49F5-8589-99EB6D386EB1}"/>
          </ac:spMkLst>
        </pc:spChg>
      </pc:sldChg>
      <pc:sldChg chg="modSp mod ord">
        <pc:chgData name="Wilangela Vaz" userId="2bcc7201b55b0edc" providerId="LiveId" clId="{1B833E88-AEEB-4766-84A5-C821BBFB02E7}" dt="2021-11-19T00:34:16.630" v="1067" actId="122"/>
        <pc:sldMkLst>
          <pc:docMk/>
          <pc:sldMk cId="1064854128" sldId="262"/>
        </pc:sldMkLst>
        <pc:spChg chg="mod">
          <ac:chgData name="Wilangela Vaz" userId="2bcc7201b55b0edc" providerId="LiveId" clId="{1B833E88-AEEB-4766-84A5-C821BBFB02E7}" dt="2021-11-19T00:34:16.630" v="1067" actId="122"/>
          <ac:spMkLst>
            <pc:docMk/>
            <pc:sldMk cId="1064854128" sldId="262"/>
            <ac:spMk id="2" creationId="{A4499231-8294-4CC3-818F-D4534789D652}"/>
          </ac:spMkLst>
        </pc:spChg>
        <pc:spChg chg="mod">
          <ac:chgData name="Wilangela Vaz" userId="2bcc7201b55b0edc" providerId="LiveId" clId="{1B833E88-AEEB-4766-84A5-C821BBFB02E7}" dt="2021-11-19T00:11:15.123" v="863" actId="1076"/>
          <ac:spMkLst>
            <pc:docMk/>
            <pc:sldMk cId="1064854128" sldId="262"/>
            <ac:spMk id="5" creationId="{D85E7349-F696-4D9F-B12A-E73C8BBBC2CF}"/>
          </ac:spMkLst>
        </pc:spChg>
        <pc:graphicFrameChg chg="mod modGraphic">
          <ac:chgData name="Wilangela Vaz" userId="2bcc7201b55b0edc" providerId="LiveId" clId="{1B833E88-AEEB-4766-84A5-C821BBFB02E7}" dt="2021-11-19T00:11:08.419" v="862" actId="255"/>
          <ac:graphicFrameMkLst>
            <pc:docMk/>
            <pc:sldMk cId="1064854128" sldId="262"/>
            <ac:graphicFrameMk id="7" creationId="{4D746522-3C56-4D43-B0FD-43AC52A7348B}"/>
          </ac:graphicFrameMkLst>
        </pc:graphicFrameChg>
      </pc:sldChg>
      <pc:sldChg chg="addSp modSp mod ord modClrScheme chgLayout">
        <pc:chgData name="Wilangela Vaz" userId="2bcc7201b55b0edc" providerId="LiveId" clId="{1B833E88-AEEB-4766-84A5-C821BBFB02E7}" dt="2021-11-19T00:54:06.635" v="1191" actId="20577"/>
        <pc:sldMkLst>
          <pc:docMk/>
          <pc:sldMk cId="1195476613" sldId="263"/>
        </pc:sldMkLst>
        <pc:spChg chg="mod ord">
          <ac:chgData name="Wilangela Vaz" userId="2bcc7201b55b0edc" providerId="LiveId" clId="{1B833E88-AEEB-4766-84A5-C821BBFB02E7}" dt="2021-11-19T00:35:03.091" v="1079" actId="122"/>
          <ac:spMkLst>
            <pc:docMk/>
            <pc:sldMk cId="1195476613" sldId="263"/>
            <ac:spMk id="2" creationId="{0CE01FEF-C667-405C-964F-E18725E237A0}"/>
          </ac:spMkLst>
        </pc:spChg>
        <pc:spChg chg="mod ord">
          <ac:chgData name="Wilangela Vaz" userId="2bcc7201b55b0edc" providerId="LiveId" clId="{1B833E88-AEEB-4766-84A5-C821BBFB02E7}" dt="2021-11-18T23:47:26.715" v="755" actId="12"/>
          <ac:spMkLst>
            <pc:docMk/>
            <pc:sldMk cId="1195476613" sldId="263"/>
            <ac:spMk id="3" creationId="{D6569E32-617D-4B08-9F99-AD49532104C5}"/>
          </ac:spMkLst>
        </pc:spChg>
        <pc:spChg chg="add mod">
          <ac:chgData name="Wilangela Vaz" userId="2bcc7201b55b0edc" providerId="LiveId" clId="{1B833E88-AEEB-4766-84A5-C821BBFB02E7}" dt="2021-11-19T00:54:06.635" v="1191" actId="20577"/>
          <ac:spMkLst>
            <pc:docMk/>
            <pc:sldMk cId="1195476613" sldId="263"/>
            <ac:spMk id="4" creationId="{6E5C176B-175C-4F58-B59F-AB47741E376A}"/>
          </ac:spMkLst>
        </pc:spChg>
      </pc:sldChg>
      <pc:sldChg chg="addSp delSp modSp mod ord modClrScheme chgLayout">
        <pc:chgData name="Wilangela Vaz" userId="2bcc7201b55b0edc" providerId="LiveId" clId="{1B833E88-AEEB-4766-84A5-C821BBFB02E7}" dt="2021-11-19T01:03:14.460" v="1249" actId="114"/>
        <pc:sldMkLst>
          <pc:docMk/>
          <pc:sldMk cId="1930800117" sldId="264"/>
        </pc:sldMkLst>
        <pc:spChg chg="mod ord">
          <ac:chgData name="Wilangela Vaz" userId="2bcc7201b55b0edc" providerId="LiveId" clId="{1B833E88-AEEB-4766-84A5-C821BBFB02E7}" dt="2021-11-19T01:03:14.460" v="1249" actId="114"/>
          <ac:spMkLst>
            <pc:docMk/>
            <pc:sldMk cId="1930800117" sldId="264"/>
            <ac:spMk id="2" creationId="{355ACCAA-B1FE-4BAC-8270-A7DCF68838FD}"/>
          </ac:spMkLst>
        </pc:spChg>
        <pc:spChg chg="mod ord">
          <ac:chgData name="Wilangela Vaz" userId="2bcc7201b55b0edc" providerId="LiveId" clId="{1B833E88-AEEB-4766-84A5-C821BBFB02E7}" dt="2021-11-18T23:43:09.634" v="659" actId="5793"/>
          <ac:spMkLst>
            <pc:docMk/>
            <pc:sldMk cId="1930800117" sldId="264"/>
            <ac:spMk id="3" creationId="{DCA30D0E-9364-4390-B657-5FA29A091281}"/>
          </ac:spMkLst>
        </pc:spChg>
        <pc:spChg chg="mod ord">
          <ac:chgData name="Wilangela Vaz" userId="2bcc7201b55b0edc" providerId="LiveId" clId="{1B833E88-AEEB-4766-84A5-C821BBFB02E7}" dt="2021-11-18T23:45:25.414" v="719" actId="12"/>
          <ac:spMkLst>
            <pc:docMk/>
            <pc:sldMk cId="1930800117" sldId="264"/>
            <ac:spMk id="4" creationId="{070FE25A-9936-4D7A-AB49-D65FE5F85E31}"/>
          </ac:spMkLst>
        </pc:spChg>
        <pc:spChg chg="mod ord">
          <ac:chgData name="Wilangela Vaz" userId="2bcc7201b55b0edc" providerId="LiveId" clId="{1B833E88-AEEB-4766-84A5-C821BBFB02E7}" dt="2021-11-18T23:43:12.908" v="660" actId="12"/>
          <ac:spMkLst>
            <pc:docMk/>
            <pc:sldMk cId="1930800117" sldId="264"/>
            <ac:spMk id="5" creationId="{21BFB7DB-C430-45AF-8DE7-78A7BE474780}"/>
          </ac:spMkLst>
        </pc:spChg>
        <pc:spChg chg="mod ord">
          <ac:chgData name="Wilangela Vaz" userId="2bcc7201b55b0edc" providerId="LiveId" clId="{1B833E88-AEEB-4766-84A5-C821BBFB02E7}" dt="2021-11-18T23:47:44.958" v="757" actId="313"/>
          <ac:spMkLst>
            <pc:docMk/>
            <pc:sldMk cId="1930800117" sldId="264"/>
            <ac:spMk id="6" creationId="{40EF5840-3C7C-499F-A8BD-4F9634AA556D}"/>
          </ac:spMkLst>
        </pc:spChg>
        <pc:spChg chg="add del mod">
          <ac:chgData name="Wilangela Vaz" userId="2bcc7201b55b0edc" providerId="LiveId" clId="{1B833E88-AEEB-4766-84A5-C821BBFB02E7}" dt="2021-11-18T23:40:30.328" v="626" actId="21"/>
          <ac:spMkLst>
            <pc:docMk/>
            <pc:sldMk cId="1930800117" sldId="264"/>
            <ac:spMk id="8" creationId="{6EC30C87-3B6D-40EB-AC12-74F9F88F72DD}"/>
          </ac:spMkLst>
        </pc:spChg>
        <pc:spChg chg="add mod">
          <ac:chgData name="Wilangela Vaz" userId="2bcc7201b55b0edc" providerId="LiveId" clId="{1B833E88-AEEB-4766-84A5-C821BBFB02E7}" dt="2021-11-19T00:54:38.823" v="1210" actId="1076"/>
          <ac:spMkLst>
            <pc:docMk/>
            <pc:sldMk cId="1930800117" sldId="264"/>
            <ac:spMk id="9" creationId="{B535E901-3BE7-4A35-9B03-583B0715A0F5}"/>
          </ac:spMkLst>
        </pc:spChg>
        <pc:graphicFrameChg chg="mod modGraphic">
          <ac:chgData name="Wilangela Vaz" userId="2bcc7201b55b0edc" providerId="LiveId" clId="{1B833E88-AEEB-4766-84A5-C821BBFB02E7}" dt="2021-11-18T23:45:47.071" v="722" actId="20577"/>
          <ac:graphicFrameMkLst>
            <pc:docMk/>
            <pc:sldMk cId="1930800117" sldId="264"/>
            <ac:graphicFrameMk id="7" creationId="{23ACB4C1-706D-4A5E-8A51-2FC837335345}"/>
          </ac:graphicFrameMkLst>
        </pc:graphicFrameChg>
      </pc:sldChg>
      <pc:sldChg chg="addSp delSp modSp mod setBg modClrScheme delDesignElem chgLayout">
        <pc:chgData name="Wilangela Vaz" userId="2bcc7201b55b0edc" providerId="LiveId" clId="{1B833E88-AEEB-4766-84A5-C821BBFB02E7}" dt="2021-11-19T01:03:53.474" v="1251" actId="1076"/>
        <pc:sldMkLst>
          <pc:docMk/>
          <pc:sldMk cId="165387382" sldId="265"/>
        </pc:sldMkLst>
        <pc:spChg chg="mod ord">
          <ac:chgData name="Wilangela Vaz" userId="2bcc7201b55b0edc" providerId="LiveId" clId="{1B833E88-AEEB-4766-84A5-C821BBFB02E7}" dt="2021-11-19T01:03:53.474" v="1251" actId="1076"/>
          <ac:spMkLst>
            <pc:docMk/>
            <pc:sldMk cId="165387382" sldId="265"/>
            <ac:spMk id="2" creationId="{3B75358A-5510-DD40-8697-99CE3BE51655}"/>
          </ac:spMkLst>
        </pc:spChg>
        <pc:spChg chg="del mod">
          <ac:chgData name="Wilangela Vaz" userId="2bcc7201b55b0edc" providerId="LiveId" clId="{1B833E88-AEEB-4766-84A5-C821BBFB02E7}" dt="2021-11-18T23:31:02.613" v="567" actId="26606"/>
          <ac:spMkLst>
            <pc:docMk/>
            <pc:sldMk cId="165387382" sldId="265"/>
            <ac:spMk id="6" creationId="{3986DAD5-001E-0741-A742-EC5A010154B5}"/>
          </ac:spMkLst>
        </pc:spChg>
        <pc:spChg chg="del mod ord">
          <ac:chgData name="Wilangela Vaz" userId="2bcc7201b55b0edc" providerId="LiveId" clId="{1B833E88-AEEB-4766-84A5-C821BBFB02E7}" dt="2021-11-18T23:31:57.722" v="571" actId="700"/>
          <ac:spMkLst>
            <pc:docMk/>
            <pc:sldMk cId="165387382" sldId="265"/>
            <ac:spMk id="8" creationId="{D7AA966D-60D6-654E-BBA2-8F2EB2634BF4}"/>
          </ac:spMkLst>
        </pc:spChg>
        <pc:spChg chg="add del">
          <ac:chgData name="Wilangela Vaz" userId="2bcc7201b55b0edc" providerId="LiveId" clId="{1B833E88-AEEB-4766-84A5-C821BBFB02E7}" dt="2021-11-18T23:31:02.613" v="567" actId="26606"/>
          <ac:spMkLst>
            <pc:docMk/>
            <pc:sldMk cId="165387382" sldId="265"/>
            <ac:spMk id="13" creationId="{3741B58E-3B65-4A01-A276-975AB2CF8A08}"/>
          </ac:spMkLst>
        </pc:spChg>
        <pc:spChg chg="add del">
          <ac:chgData name="Wilangela Vaz" userId="2bcc7201b55b0edc" providerId="LiveId" clId="{1B833E88-AEEB-4766-84A5-C821BBFB02E7}" dt="2021-11-18T23:31:02.613" v="567" actId="26606"/>
          <ac:spMkLst>
            <pc:docMk/>
            <pc:sldMk cId="165387382" sldId="265"/>
            <ac:spMk id="15" creationId="{7AAC67C3-831B-4AB1-A259-DFB839CAFAFC}"/>
          </ac:spMkLst>
        </pc:spChg>
        <pc:spChg chg="add del">
          <ac:chgData name="Wilangela Vaz" userId="2bcc7201b55b0edc" providerId="LiveId" clId="{1B833E88-AEEB-4766-84A5-C821BBFB02E7}" dt="2021-11-18T23:31:02.613" v="567" actId="26606"/>
          <ac:spMkLst>
            <pc:docMk/>
            <pc:sldMk cId="165387382" sldId="265"/>
            <ac:spMk id="17" creationId="{054B3F04-9EAC-45C0-B3CE-0387EEA10A0C}"/>
          </ac:spMkLst>
        </pc:spChg>
        <pc:spChg chg="add del">
          <ac:chgData name="Wilangela Vaz" userId="2bcc7201b55b0edc" providerId="LiveId" clId="{1B833E88-AEEB-4766-84A5-C821BBFB02E7}" dt="2021-11-19T00:13:26.048" v="884" actId="700"/>
          <ac:spMkLst>
            <pc:docMk/>
            <pc:sldMk cId="165387382" sldId="265"/>
            <ac:spMk id="21" creationId="{600B5AE2-C5CC-499C-8F2D-249888BE22C2}"/>
          </ac:spMkLst>
        </pc:spChg>
        <pc:spChg chg="add del">
          <ac:chgData name="Wilangela Vaz" userId="2bcc7201b55b0edc" providerId="LiveId" clId="{1B833E88-AEEB-4766-84A5-C821BBFB02E7}" dt="2021-11-18T23:31:02.544" v="566" actId="26606"/>
          <ac:spMkLst>
            <pc:docMk/>
            <pc:sldMk cId="165387382" sldId="265"/>
            <ac:spMk id="22" creationId="{35230A27-1553-42F8-99D7-829868E13715}"/>
          </ac:spMkLst>
        </pc:spChg>
        <pc:spChg chg="add del">
          <ac:chgData name="Wilangela Vaz" userId="2bcc7201b55b0edc" providerId="LiveId" clId="{1B833E88-AEEB-4766-84A5-C821BBFB02E7}" dt="2021-11-18T23:31:57.722" v="571" actId="700"/>
          <ac:spMkLst>
            <pc:docMk/>
            <pc:sldMk cId="165387382" sldId="265"/>
            <ac:spMk id="23" creationId="{FB5993E2-C02B-4335-ABA5-D8EC465551E3}"/>
          </ac:spMkLst>
        </pc:spChg>
        <pc:spChg chg="add del">
          <ac:chgData name="Wilangela Vaz" userId="2bcc7201b55b0edc" providerId="LiveId" clId="{1B833E88-AEEB-4766-84A5-C821BBFB02E7}" dt="2021-11-18T23:31:02.544" v="566" actId="26606"/>
          <ac:spMkLst>
            <pc:docMk/>
            <pc:sldMk cId="165387382" sldId="265"/>
            <ac:spMk id="24" creationId="{A772232D-B4D6-429F-B3D1-2D9891B85E08}"/>
          </ac:spMkLst>
        </pc:spChg>
        <pc:spChg chg="add del">
          <ac:chgData name="Wilangela Vaz" userId="2bcc7201b55b0edc" providerId="LiveId" clId="{1B833E88-AEEB-4766-84A5-C821BBFB02E7}" dt="2021-11-18T23:31:57.722" v="571" actId="700"/>
          <ac:spMkLst>
            <pc:docMk/>
            <pc:sldMk cId="165387382" sldId="265"/>
            <ac:spMk id="25" creationId="{C0B801A2-5622-4BE8-9AD2-C337A2CD0022}"/>
          </ac:spMkLst>
        </pc:spChg>
        <pc:spChg chg="add del">
          <ac:chgData name="Wilangela Vaz" userId="2bcc7201b55b0edc" providerId="LiveId" clId="{1B833E88-AEEB-4766-84A5-C821BBFB02E7}" dt="2021-11-18T23:31:57.722" v="571" actId="700"/>
          <ac:spMkLst>
            <pc:docMk/>
            <pc:sldMk cId="165387382" sldId="265"/>
            <ac:spMk id="27" creationId="{B7AF614F-5BC3-4086-99F5-B87C5847A071}"/>
          </ac:spMkLst>
        </pc:spChg>
        <pc:spChg chg="add del">
          <ac:chgData name="Wilangela Vaz" userId="2bcc7201b55b0edc" providerId="LiveId" clId="{1B833E88-AEEB-4766-84A5-C821BBFB02E7}" dt="2021-11-19T00:13:26.048" v="884" actId="700"/>
          <ac:spMkLst>
            <pc:docMk/>
            <pc:sldMk cId="165387382" sldId="265"/>
            <ac:spMk id="29" creationId="{BA7A3698-B350-40E5-8475-9BCC41A089FC}"/>
          </ac:spMkLst>
        </pc:spChg>
        <pc:spChg chg="add del">
          <ac:chgData name="Wilangela Vaz" userId="2bcc7201b55b0edc" providerId="LiveId" clId="{1B833E88-AEEB-4766-84A5-C821BBFB02E7}" dt="2021-11-19T00:13:26.048" v="884" actId="700"/>
          <ac:spMkLst>
            <pc:docMk/>
            <pc:sldMk cId="165387382" sldId="265"/>
            <ac:spMk id="32" creationId="{154480E5-678B-478F-9170-46502C5FB3E3}"/>
          </ac:spMkLst>
        </pc:spChg>
        <pc:spChg chg="add del">
          <ac:chgData name="Wilangela Vaz" userId="2bcc7201b55b0edc" providerId="LiveId" clId="{1B833E88-AEEB-4766-84A5-C821BBFB02E7}" dt="2021-11-19T00:13:26.048" v="884" actId="700"/>
          <ac:spMkLst>
            <pc:docMk/>
            <pc:sldMk cId="165387382" sldId="265"/>
            <ac:spMk id="34" creationId="{B598D875-841B-47A7-B4C8-237DBCE2FBC7}"/>
          </ac:spMkLst>
        </pc:spChg>
        <pc:graphicFrameChg chg="add mod modGraphic">
          <ac:chgData name="Wilangela Vaz" userId="2bcc7201b55b0edc" providerId="LiveId" clId="{1B833E88-AEEB-4766-84A5-C821BBFB02E7}" dt="2021-11-19T00:17:11.501" v="922" actId="1076"/>
          <ac:graphicFrameMkLst>
            <pc:docMk/>
            <pc:sldMk cId="165387382" sldId="265"/>
            <ac:graphicFrameMk id="19" creationId="{D0698241-2063-4B5B-80AF-C47382D7B312}"/>
          </ac:graphicFrameMkLst>
        </pc:graphicFrameChg>
        <pc:cxnChg chg="add del">
          <ac:chgData name="Wilangela Vaz" userId="2bcc7201b55b0edc" providerId="LiveId" clId="{1B833E88-AEEB-4766-84A5-C821BBFB02E7}" dt="2021-11-18T23:31:02.544" v="566" actId="26606"/>
          <ac:cxnSpMkLst>
            <pc:docMk/>
            <pc:sldMk cId="165387382" sldId="265"/>
            <ac:cxnSpMk id="26" creationId="{02CC3441-26B3-4381-B3DF-8AE3C288BC0D}"/>
          </ac:cxnSpMkLst>
        </pc:cxnChg>
        <pc:cxnChg chg="add del">
          <ac:chgData name="Wilangela Vaz" userId="2bcc7201b55b0edc" providerId="LiveId" clId="{1B833E88-AEEB-4766-84A5-C821BBFB02E7}" dt="2021-11-19T00:13:26.048" v="884" actId="700"/>
          <ac:cxnSpMkLst>
            <pc:docMk/>
            <pc:sldMk cId="165387382" sldId="265"/>
            <ac:cxnSpMk id="28" creationId="{0AC655C7-EC94-4BE6-84C8-2F9EFBBB2789}"/>
          </ac:cxnSpMkLst>
        </pc:cxnChg>
        <pc:cxnChg chg="add del">
          <ac:chgData name="Wilangela Vaz" userId="2bcc7201b55b0edc" providerId="LiveId" clId="{1B833E88-AEEB-4766-84A5-C821BBFB02E7}" dt="2021-11-19T00:13:26.048" v="884" actId="700"/>
          <ac:cxnSpMkLst>
            <pc:docMk/>
            <pc:sldMk cId="165387382" sldId="265"/>
            <ac:cxnSpMk id="30" creationId="{E9F7CBA9-9D9B-479F-AAB5-BF785971CD85}"/>
          </ac:cxnSpMkLst>
        </pc:cxnChg>
      </pc:sldChg>
      <pc:sldChg chg="addSp delSp modSp mod ord setBg modClrScheme delDesignElem chgLayout">
        <pc:chgData name="Wilangela Vaz" userId="2bcc7201b55b0edc" providerId="LiveId" clId="{1B833E88-AEEB-4766-84A5-C821BBFB02E7}" dt="2021-11-19T00:34:48.342" v="1075" actId="1076"/>
        <pc:sldMkLst>
          <pc:docMk/>
          <pc:sldMk cId="4093550980" sldId="266"/>
        </pc:sldMkLst>
        <pc:spChg chg="add mod">
          <ac:chgData name="Wilangela Vaz" userId="2bcc7201b55b0edc" providerId="LiveId" clId="{1B833E88-AEEB-4766-84A5-C821BBFB02E7}" dt="2021-11-19T00:34:48.342" v="1075" actId="1076"/>
          <ac:spMkLst>
            <pc:docMk/>
            <pc:sldMk cId="4093550980" sldId="266"/>
            <ac:spMk id="2" creationId="{5FFC434E-1340-44C9-BE06-E29393839E8B}"/>
          </ac:spMkLst>
        </pc:spChg>
        <pc:spChg chg="del mod">
          <ac:chgData name="Wilangela Vaz" userId="2bcc7201b55b0edc" providerId="LiveId" clId="{1B833E88-AEEB-4766-84A5-C821BBFB02E7}" dt="2021-11-18T13:38:00.362" v="429" actId="26606"/>
          <ac:spMkLst>
            <pc:docMk/>
            <pc:sldMk cId="4093550980" sldId="266"/>
            <ac:spMk id="2" creationId="{F60D4B49-FA4A-C841-AE7E-719C33B6DEED}"/>
          </ac:spMkLst>
        </pc:spChg>
        <pc:spChg chg="add del">
          <ac:chgData name="Wilangela Vaz" userId="2bcc7201b55b0edc" providerId="LiveId" clId="{1B833E88-AEEB-4766-84A5-C821BBFB02E7}" dt="2021-11-18T23:31:26.538" v="568" actId="700"/>
          <ac:spMkLst>
            <pc:docMk/>
            <pc:sldMk cId="4093550980" sldId="266"/>
            <ac:spMk id="71" creationId="{C2579DAE-C141-48DB-810E-C070C300819E}"/>
          </ac:spMkLst>
        </pc:spChg>
        <pc:spChg chg="add del">
          <ac:chgData name="Wilangela Vaz" userId="2bcc7201b55b0edc" providerId="LiveId" clId="{1B833E88-AEEB-4766-84A5-C821BBFB02E7}" dt="2021-11-18T23:31:26.538" v="568" actId="700"/>
          <ac:spMkLst>
            <pc:docMk/>
            <pc:sldMk cId="4093550980" sldId="266"/>
            <ac:spMk id="73" creationId="{02FD90C3-6350-4D5B-9738-6E94EDF30F74}"/>
          </ac:spMkLst>
        </pc:spChg>
        <pc:spChg chg="add del">
          <ac:chgData name="Wilangela Vaz" userId="2bcc7201b55b0edc" providerId="LiveId" clId="{1B833E88-AEEB-4766-84A5-C821BBFB02E7}" dt="2021-11-18T23:31:26.538" v="568" actId="700"/>
          <ac:spMkLst>
            <pc:docMk/>
            <pc:sldMk cId="4093550980" sldId="266"/>
            <ac:spMk id="75" creationId="{41497DE5-0939-4D1D-9350-0C5E1B209C68}"/>
          </ac:spMkLst>
        </pc:spChg>
        <pc:spChg chg="add del">
          <ac:chgData name="Wilangela Vaz" userId="2bcc7201b55b0edc" providerId="LiveId" clId="{1B833E88-AEEB-4766-84A5-C821BBFB02E7}" dt="2021-11-18T23:31:26.538" v="568" actId="700"/>
          <ac:spMkLst>
            <pc:docMk/>
            <pc:sldMk cId="4093550980" sldId="266"/>
            <ac:spMk id="77" creationId="{5CCC70ED-6C63-4537-B7EB-51990D6C0A6F}"/>
          </ac:spMkLst>
        </pc:spChg>
        <pc:spChg chg="add del">
          <ac:chgData name="Wilangela Vaz" userId="2bcc7201b55b0edc" providerId="LiveId" clId="{1B833E88-AEEB-4766-84A5-C821BBFB02E7}" dt="2021-11-18T23:31:26.538" v="568" actId="700"/>
          <ac:spMkLst>
            <pc:docMk/>
            <pc:sldMk cId="4093550980" sldId="266"/>
            <ac:spMk id="79" creationId="{B76E24C1-2968-40DC-A36E-F6B85F0F0752}"/>
          </ac:spMkLst>
        </pc:spChg>
        <pc:picChg chg="mod ord">
          <ac:chgData name="Wilangela Vaz" userId="2bcc7201b55b0edc" providerId="LiveId" clId="{1B833E88-AEEB-4766-84A5-C821BBFB02E7}" dt="2021-11-19T00:34:41.955" v="1073" actId="1076"/>
          <ac:picMkLst>
            <pc:docMk/>
            <pc:sldMk cId="4093550980" sldId="266"/>
            <ac:picMk id="2050" creationId="{AA971E1F-7110-A549-91AD-4AF7034956EF}"/>
          </ac:picMkLst>
        </pc:picChg>
      </pc:sldChg>
      <pc:sldChg chg="addSp delSp modSp mod modClrScheme chgLayout">
        <pc:chgData name="Wilangela Vaz" userId="2bcc7201b55b0edc" providerId="LiveId" clId="{1B833E88-AEEB-4766-84A5-C821BBFB02E7}" dt="2021-11-19T00:33:30.290" v="1052" actId="1076"/>
        <pc:sldMkLst>
          <pc:docMk/>
          <pc:sldMk cId="3636776425" sldId="267"/>
        </pc:sldMkLst>
        <pc:spChg chg="mod ord">
          <ac:chgData name="Wilangela Vaz" userId="2bcc7201b55b0edc" providerId="LiveId" clId="{1B833E88-AEEB-4766-84A5-C821BBFB02E7}" dt="2021-11-19T00:33:30.290" v="1052" actId="1076"/>
          <ac:spMkLst>
            <pc:docMk/>
            <pc:sldMk cId="3636776425" sldId="267"/>
            <ac:spMk id="2" creationId="{C247BC45-ED6B-EF42-BC3D-90CAADF0AC7E}"/>
          </ac:spMkLst>
        </pc:spChg>
        <pc:spChg chg="del mod ord">
          <ac:chgData name="Wilangela Vaz" userId="2bcc7201b55b0edc" providerId="LiveId" clId="{1B833E88-AEEB-4766-84A5-C821BBFB02E7}" dt="2021-11-19T00:21:27.423" v="944" actId="21"/>
          <ac:spMkLst>
            <pc:docMk/>
            <pc:sldMk cId="3636776425" sldId="267"/>
            <ac:spMk id="3" creationId="{6C8AC43C-47B3-1E4E-965B-4FA23DFE58B1}"/>
          </ac:spMkLst>
        </pc:spChg>
        <pc:spChg chg="add mod">
          <ac:chgData name="Wilangela Vaz" userId="2bcc7201b55b0edc" providerId="LiveId" clId="{1B833E88-AEEB-4766-84A5-C821BBFB02E7}" dt="2021-11-19T00:22:10.237" v="950" actId="1076"/>
          <ac:spMkLst>
            <pc:docMk/>
            <pc:sldMk cId="3636776425" sldId="267"/>
            <ac:spMk id="4" creationId="{5EB1E2F3-6CE7-4FEF-96CD-40D876310C83}"/>
          </ac:spMkLst>
        </pc:spChg>
        <pc:spChg chg="add mod">
          <ac:chgData name="Wilangela Vaz" userId="2bcc7201b55b0edc" providerId="LiveId" clId="{1B833E88-AEEB-4766-84A5-C821BBFB02E7}" dt="2021-11-19T00:23:26.723" v="966" actId="14100"/>
          <ac:spMkLst>
            <pc:docMk/>
            <pc:sldMk cId="3636776425" sldId="267"/>
            <ac:spMk id="7" creationId="{0724EB7D-74EA-48D8-A5D4-3F9EEF072A41}"/>
          </ac:spMkLst>
        </pc:spChg>
        <pc:spChg chg="add mod">
          <ac:chgData name="Wilangela Vaz" userId="2bcc7201b55b0edc" providerId="LiveId" clId="{1B833E88-AEEB-4766-84A5-C821BBFB02E7}" dt="2021-11-19T00:25:14.219" v="979" actId="2711"/>
          <ac:spMkLst>
            <pc:docMk/>
            <pc:sldMk cId="3636776425" sldId="267"/>
            <ac:spMk id="9" creationId="{E74A44F4-BB44-4BA6-8592-9FD23E1F44F9}"/>
          </ac:spMkLst>
        </pc:spChg>
        <pc:spChg chg="add mod">
          <ac:chgData name="Wilangela Vaz" userId="2bcc7201b55b0edc" providerId="LiveId" clId="{1B833E88-AEEB-4766-84A5-C821BBFB02E7}" dt="2021-11-19T00:28:27.882" v="1000" actId="1076"/>
          <ac:spMkLst>
            <pc:docMk/>
            <pc:sldMk cId="3636776425" sldId="267"/>
            <ac:spMk id="11" creationId="{353844AC-8CFE-4B16-BA30-8652AD111646}"/>
          </ac:spMkLst>
        </pc:spChg>
        <pc:spChg chg="add mod">
          <ac:chgData name="Wilangela Vaz" userId="2bcc7201b55b0edc" providerId="LiveId" clId="{1B833E88-AEEB-4766-84A5-C821BBFB02E7}" dt="2021-11-19T00:31:16.597" v="1012" actId="1076"/>
          <ac:spMkLst>
            <pc:docMk/>
            <pc:sldMk cId="3636776425" sldId="267"/>
            <ac:spMk id="13" creationId="{735603B0-8714-446D-926A-5DF8A039D516}"/>
          </ac:spMkLst>
        </pc:spChg>
        <pc:spChg chg="add mod">
          <ac:chgData name="Wilangela Vaz" userId="2bcc7201b55b0edc" providerId="LiveId" clId="{1B833E88-AEEB-4766-84A5-C821BBFB02E7}" dt="2021-11-19T00:33:14.594" v="1049" actId="1076"/>
          <ac:spMkLst>
            <pc:docMk/>
            <pc:sldMk cId="3636776425" sldId="267"/>
            <ac:spMk id="15" creationId="{E25BCBBA-4DA1-429B-B1D1-A70E75D2CC89}"/>
          </ac:spMkLst>
        </pc:spChg>
        <pc:picChg chg="add del">
          <ac:chgData name="Wilangela Vaz" userId="2bcc7201b55b0edc" providerId="LiveId" clId="{1B833E88-AEEB-4766-84A5-C821BBFB02E7}" dt="2021-11-19T00:21:38.716" v="946" actId="478"/>
          <ac:picMkLst>
            <pc:docMk/>
            <pc:sldMk cId="3636776425" sldId="267"/>
            <ac:picMk id="5" creationId="{5890C3B0-32F2-45D6-976F-6BB9FC8AE484}"/>
          </ac:picMkLst>
        </pc:picChg>
        <pc:picChg chg="add mod">
          <ac:chgData name="Wilangela Vaz" userId="2bcc7201b55b0edc" providerId="LiveId" clId="{1B833E88-AEEB-4766-84A5-C821BBFB02E7}" dt="2021-11-19T00:31:52.822" v="1018" actId="1076"/>
          <ac:picMkLst>
            <pc:docMk/>
            <pc:sldMk cId="3636776425" sldId="267"/>
            <ac:picMk id="6" creationId="{58F2B811-F2A0-4328-BCCD-7413523C8045}"/>
          </ac:picMkLst>
        </pc:picChg>
        <pc:picChg chg="add mod">
          <ac:chgData name="Wilangela Vaz" userId="2bcc7201b55b0edc" providerId="LiveId" clId="{1B833E88-AEEB-4766-84A5-C821BBFB02E7}" dt="2021-11-19T00:32:00.446" v="1020" actId="1076"/>
          <ac:picMkLst>
            <pc:docMk/>
            <pc:sldMk cId="3636776425" sldId="267"/>
            <ac:picMk id="8" creationId="{68464DC5-642C-433C-9A3D-6456DAFD9B66}"/>
          </ac:picMkLst>
        </pc:picChg>
        <pc:picChg chg="add mod">
          <ac:chgData name="Wilangela Vaz" userId="2bcc7201b55b0edc" providerId="LiveId" clId="{1B833E88-AEEB-4766-84A5-C821BBFB02E7}" dt="2021-11-19T00:31:46.790" v="1015" actId="14100"/>
          <ac:picMkLst>
            <pc:docMk/>
            <pc:sldMk cId="3636776425" sldId="267"/>
            <ac:picMk id="10" creationId="{DFE098B3-D7F3-4AF0-8C59-1AD8D76F0EA7}"/>
          </ac:picMkLst>
        </pc:picChg>
        <pc:picChg chg="add mod">
          <ac:chgData name="Wilangela Vaz" userId="2bcc7201b55b0edc" providerId="LiveId" clId="{1B833E88-AEEB-4766-84A5-C821BBFB02E7}" dt="2021-11-19T00:31:42.499" v="1014" actId="14100"/>
          <ac:picMkLst>
            <pc:docMk/>
            <pc:sldMk cId="3636776425" sldId="267"/>
            <ac:picMk id="12" creationId="{E6CD1DBC-A748-4833-857C-067199643F42}"/>
          </ac:picMkLst>
        </pc:picChg>
        <pc:picChg chg="add mod">
          <ac:chgData name="Wilangela Vaz" userId="2bcc7201b55b0edc" providerId="LiveId" clId="{1B833E88-AEEB-4766-84A5-C821BBFB02E7}" dt="2021-11-19T00:30:22.923" v="1008" actId="14100"/>
          <ac:picMkLst>
            <pc:docMk/>
            <pc:sldMk cId="3636776425" sldId="267"/>
            <ac:picMk id="14" creationId="{A29D9E58-D123-448B-86D7-D9A07D44F858}"/>
          </ac:picMkLst>
        </pc:picChg>
      </pc:sldChg>
      <pc:sldChg chg="delSp modSp mod modClrScheme chgLayout">
        <pc:chgData name="Wilangela Vaz" userId="2bcc7201b55b0edc" providerId="LiveId" clId="{1B833E88-AEEB-4766-84A5-C821BBFB02E7}" dt="2021-11-19T00:34:02.001" v="1064" actId="1076"/>
        <pc:sldMkLst>
          <pc:docMk/>
          <pc:sldMk cId="2509912482" sldId="268"/>
        </pc:sldMkLst>
        <pc:spChg chg="mod ord">
          <ac:chgData name="Wilangela Vaz" userId="2bcc7201b55b0edc" providerId="LiveId" clId="{1B833E88-AEEB-4766-84A5-C821BBFB02E7}" dt="2021-11-19T00:34:02.001" v="1064" actId="1076"/>
          <ac:spMkLst>
            <pc:docMk/>
            <pc:sldMk cId="2509912482" sldId="268"/>
            <ac:spMk id="2" creationId="{0E646259-F4E8-0D4E-97E8-9C13CE9D0D16}"/>
          </ac:spMkLst>
        </pc:spChg>
        <pc:spChg chg="del mod">
          <ac:chgData name="Wilangela Vaz" userId="2bcc7201b55b0edc" providerId="LiveId" clId="{1B833E88-AEEB-4766-84A5-C821BBFB02E7}" dt="2021-11-18T23:37:32.828" v="594" actId="21"/>
          <ac:spMkLst>
            <pc:docMk/>
            <pc:sldMk cId="2509912482" sldId="268"/>
            <ac:spMk id="6" creationId="{38E01042-DBC0-B44B-BD69-59C40C589BCC}"/>
          </ac:spMkLst>
        </pc:spChg>
        <pc:spChg chg="del mod">
          <ac:chgData name="Wilangela Vaz" userId="2bcc7201b55b0edc" providerId="LiveId" clId="{1B833E88-AEEB-4766-84A5-C821BBFB02E7}" dt="2021-11-18T23:37:57.863" v="602" actId="21"/>
          <ac:spMkLst>
            <pc:docMk/>
            <pc:sldMk cId="2509912482" sldId="268"/>
            <ac:spMk id="9" creationId="{D580DDD8-F1DD-8E4D-B0CD-E8B6CDD92363}"/>
          </ac:spMkLst>
        </pc:spChg>
        <pc:spChg chg="mod ord">
          <ac:chgData name="Wilangela Vaz" userId="2bcc7201b55b0edc" providerId="LiveId" clId="{1B833E88-AEEB-4766-84A5-C821BBFB02E7}" dt="2021-11-19T00:33:52.603" v="1060" actId="700"/>
          <ac:spMkLst>
            <pc:docMk/>
            <pc:sldMk cId="2509912482" sldId="268"/>
            <ac:spMk id="13" creationId="{5FF6CD13-0C32-4DF6-9A64-9A1485CD4FEE}"/>
          </ac:spMkLst>
        </pc:spChg>
        <pc:picChg chg="mod">
          <ac:chgData name="Wilangela Vaz" userId="2bcc7201b55b0edc" providerId="LiveId" clId="{1B833E88-AEEB-4766-84A5-C821BBFB02E7}" dt="2021-11-18T23:37:24.048" v="592" actId="1076"/>
          <ac:picMkLst>
            <pc:docMk/>
            <pc:sldMk cId="2509912482" sldId="268"/>
            <ac:picMk id="5" creationId="{39C12B0E-D446-3A4A-B42B-E918453AC921}"/>
          </ac:picMkLst>
        </pc:picChg>
        <pc:picChg chg="mod">
          <ac:chgData name="Wilangela Vaz" userId="2bcc7201b55b0edc" providerId="LiveId" clId="{1B833E88-AEEB-4766-84A5-C821BBFB02E7}" dt="2021-11-18T23:38:02.480" v="603" actId="1076"/>
          <ac:picMkLst>
            <pc:docMk/>
            <pc:sldMk cId="2509912482" sldId="268"/>
            <ac:picMk id="8" creationId="{70334A1E-5A59-7E4B-8DED-17A060A05861}"/>
          </ac:picMkLst>
        </pc:picChg>
      </pc:sldChg>
      <pc:sldChg chg="addSp delSp modSp mod modClrScheme chgLayout">
        <pc:chgData name="Wilangela Vaz" userId="2bcc7201b55b0edc" providerId="LiveId" clId="{1B833E88-AEEB-4766-84A5-C821BBFB02E7}" dt="2021-11-19T00:57:28.837" v="1246" actId="255"/>
        <pc:sldMkLst>
          <pc:docMk/>
          <pc:sldMk cId="3739020490" sldId="269"/>
        </pc:sldMkLst>
        <pc:spChg chg="mod ord">
          <ac:chgData name="Wilangela Vaz" userId="2bcc7201b55b0edc" providerId="LiveId" clId="{1B833E88-AEEB-4766-84A5-C821BBFB02E7}" dt="2021-11-19T00:57:28.837" v="1246" actId="255"/>
          <ac:spMkLst>
            <pc:docMk/>
            <pc:sldMk cId="3739020490" sldId="269"/>
            <ac:spMk id="2" creationId="{CDB839EB-B43B-1D40-A4BA-B1AFA19CFC76}"/>
          </ac:spMkLst>
        </pc:spChg>
        <pc:spChg chg="del">
          <ac:chgData name="Wilangela Vaz" userId="2bcc7201b55b0edc" providerId="LiveId" clId="{1B833E88-AEEB-4766-84A5-C821BBFB02E7}" dt="2021-11-19T00:56:36.083" v="1236" actId="21"/>
          <ac:spMkLst>
            <pc:docMk/>
            <pc:sldMk cId="3739020490" sldId="269"/>
            <ac:spMk id="6" creationId="{7627D211-0762-B441-91EB-F5124BC225A5}"/>
          </ac:spMkLst>
        </pc:spChg>
        <pc:picChg chg="add mod">
          <ac:chgData name="Wilangela Vaz" userId="2bcc7201b55b0edc" providerId="LiveId" clId="{1B833E88-AEEB-4766-84A5-C821BBFB02E7}" dt="2021-11-19T00:57:20.203" v="1245" actId="1076"/>
          <ac:picMkLst>
            <pc:docMk/>
            <pc:sldMk cId="3739020490" sldId="269"/>
            <ac:picMk id="4" creationId="{9F63F5C1-B389-4D51-B9C6-8E68C424B838}"/>
          </ac:picMkLst>
        </pc:picChg>
        <pc:picChg chg="del mod ord">
          <ac:chgData name="Wilangela Vaz" userId="2bcc7201b55b0edc" providerId="LiveId" clId="{1B833E88-AEEB-4766-84A5-C821BBFB02E7}" dt="2021-11-19T00:56:36.083" v="1236" actId="21"/>
          <ac:picMkLst>
            <pc:docMk/>
            <pc:sldMk cId="3739020490" sldId="269"/>
            <ac:picMk id="5" creationId="{D9FE2D60-F550-6748-9950-2F24E658BD76}"/>
          </ac:picMkLst>
        </pc:picChg>
      </pc:sldChg>
      <pc:sldChg chg="addSp delSp modSp mod setBg modClrScheme delDesignElem chgLayout">
        <pc:chgData name="Wilangela Vaz" userId="2bcc7201b55b0edc" providerId="LiveId" clId="{1B833E88-AEEB-4766-84A5-C821BBFB02E7}" dt="2021-11-19T00:12:37.929" v="879" actId="1076"/>
        <pc:sldMkLst>
          <pc:docMk/>
          <pc:sldMk cId="937420435" sldId="270"/>
        </pc:sldMkLst>
        <pc:spChg chg="del mod">
          <ac:chgData name="Wilangela Vaz" userId="2bcc7201b55b0edc" providerId="LiveId" clId="{1B833E88-AEEB-4766-84A5-C821BBFB02E7}" dt="2021-11-18T13:36:37.537" v="414" actId="700"/>
          <ac:spMkLst>
            <pc:docMk/>
            <pc:sldMk cId="937420435" sldId="270"/>
            <ac:spMk id="2" creationId="{8C38A7AA-22D7-E540-BA3C-2B7F760F8F24}"/>
          </ac:spMkLst>
        </pc:spChg>
        <pc:spChg chg="add del">
          <ac:chgData name="Wilangela Vaz" userId="2bcc7201b55b0edc" providerId="LiveId" clId="{1B833E88-AEEB-4766-84A5-C821BBFB02E7}" dt="2021-11-18T13:36:49.211" v="417" actId="26606"/>
          <ac:spMkLst>
            <pc:docMk/>
            <pc:sldMk cId="937420435" sldId="270"/>
            <ac:spMk id="9" creationId="{41497DE5-0939-4D1D-9350-0C5E1B209C68}"/>
          </ac:spMkLst>
        </pc:spChg>
        <pc:spChg chg="add del">
          <ac:chgData name="Wilangela Vaz" userId="2bcc7201b55b0edc" providerId="LiveId" clId="{1B833E88-AEEB-4766-84A5-C821BBFB02E7}" dt="2021-11-18T13:36:49.211" v="417" actId="26606"/>
          <ac:spMkLst>
            <pc:docMk/>
            <pc:sldMk cId="937420435" sldId="270"/>
            <ac:spMk id="11" creationId="{5CCC70ED-6C63-4537-B7EB-51990D6C0A6F}"/>
          </ac:spMkLst>
        </pc:spChg>
        <pc:spChg chg="add del">
          <ac:chgData name="Wilangela Vaz" userId="2bcc7201b55b0edc" providerId="LiveId" clId="{1B833E88-AEEB-4766-84A5-C821BBFB02E7}" dt="2021-11-18T13:36:49.211" v="417" actId="26606"/>
          <ac:spMkLst>
            <pc:docMk/>
            <pc:sldMk cId="937420435" sldId="270"/>
            <ac:spMk id="13" creationId="{B76E24C1-2968-40DC-A36E-F6B85F0F0752}"/>
          </ac:spMkLst>
        </pc:spChg>
        <pc:spChg chg="add del">
          <ac:chgData name="Wilangela Vaz" userId="2bcc7201b55b0edc" providerId="LiveId" clId="{1B833E88-AEEB-4766-84A5-C821BBFB02E7}" dt="2021-11-18T13:36:53.702" v="419" actId="26606"/>
          <ac:spMkLst>
            <pc:docMk/>
            <pc:sldMk cId="937420435" sldId="270"/>
            <ac:spMk id="15" creationId="{52ABB703-2B0E-4C3B-B4A2-F3973548E561}"/>
          </ac:spMkLst>
        </pc:spChg>
        <pc:spChg chg="add del">
          <ac:chgData name="Wilangela Vaz" userId="2bcc7201b55b0edc" providerId="LiveId" clId="{1B833E88-AEEB-4766-84A5-C821BBFB02E7}" dt="2021-11-18T13:36:53.702" v="419" actId="26606"/>
          <ac:spMkLst>
            <pc:docMk/>
            <pc:sldMk cId="937420435" sldId="270"/>
            <ac:spMk id="16" creationId="{7D379150-F6B4-45C8-BE10-6B278AD400EB}"/>
          </ac:spMkLst>
        </pc:spChg>
        <pc:spChg chg="add del">
          <ac:chgData name="Wilangela Vaz" userId="2bcc7201b55b0edc" providerId="LiveId" clId="{1B833E88-AEEB-4766-84A5-C821BBFB02E7}" dt="2021-11-18T13:36:53.702" v="419" actId="26606"/>
          <ac:spMkLst>
            <pc:docMk/>
            <pc:sldMk cId="937420435" sldId="270"/>
            <ac:spMk id="18" creationId="{5FFCF544-A370-4A5D-A95F-CA6E0E7191E6}"/>
          </ac:spMkLst>
        </pc:spChg>
        <pc:spChg chg="add del">
          <ac:chgData name="Wilangela Vaz" userId="2bcc7201b55b0edc" providerId="LiveId" clId="{1B833E88-AEEB-4766-84A5-C821BBFB02E7}" dt="2021-11-18T13:36:53.702" v="419" actId="26606"/>
          <ac:spMkLst>
            <pc:docMk/>
            <pc:sldMk cId="937420435" sldId="270"/>
            <ac:spMk id="19" creationId="{E95DA498-D9A2-4DA9-B9DA-B3776E08CF7E}"/>
          </ac:spMkLst>
        </pc:spChg>
        <pc:spChg chg="add del">
          <ac:chgData name="Wilangela Vaz" userId="2bcc7201b55b0edc" providerId="LiveId" clId="{1B833E88-AEEB-4766-84A5-C821BBFB02E7}" dt="2021-11-18T13:36:53.702" v="419" actId="26606"/>
          <ac:spMkLst>
            <pc:docMk/>
            <pc:sldMk cId="937420435" sldId="270"/>
            <ac:spMk id="21" creationId="{82A73093-4B9D-420D-B17E-52293703A1D4}"/>
          </ac:spMkLst>
        </pc:spChg>
        <pc:spChg chg="add del">
          <ac:chgData name="Wilangela Vaz" userId="2bcc7201b55b0edc" providerId="LiveId" clId="{1B833E88-AEEB-4766-84A5-C821BBFB02E7}" dt="2021-11-18T23:31:37.873" v="570" actId="700"/>
          <ac:spMkLst>
            <pc:docMk/>
            <pc:sldMk cId="937420435" sldId="270"/>
            <ac:spMk id="23" creationId="{41497DE5-0939-4D1D-9350-0C5E1B209C68}"/>
          </ac:spMkLst>
        </pc:spChg>
        <pc:spChg chg="add del">
          <ac:chgData name="Wilangela Vaz" userId="2bcc7201b55b0edc" providerId="LiveId" clId="{1B833E88-AEEB-4766-84A5-C821BBFB02E7}" dt="2021-11-18T23:31:37.873" v="570" actId="700"/>
          <ac:spMkLst>
            <pc:docMk/>
            <pc:sldMk cId="937420435" sldId="270"/>
            <ac:spMk id="24" creationId="{5CCC70ED-6C63-4537-B7EB-51990D6C0A6F}"/>
          </ac:spMkLst>
        </pc:spChg>
        <pc:spChg chg="add del">
          <ac:chgData name="Wilangela Vaz" userId="2bcc7201b55b0edc" providerId="LiveId" clId="{1B833E88-AEEB-4766-84A5-C821BBFB02E7}" dt="2021-11-18T23:31:37.873" v="570" actId="700"/>
          <ac:spMkLst>
            <pc:docMk/>
            <pc:sldMk cId="937420435" sldId="270"/>
            <ac:spMk id="25" creationId="{B76E24C1-2968-40DC-A36E-F6B85F0F0752}"/>
          </ac:spMkLst>
        </pc:spChg>
        <pc:picChg chg="mod ord">
          <ac:chgData name="Wilangela Vaz" userId="2bcc7201b55b0edc" providerId="LiveId" clId="{1B833E88-AEEB-4766-84A5-C821BBFB02E7}" dt="2021-11-19T00:12:37.929" v="879" actId="1076"/>
          <ac:picMkLst>
            <pc:docMk/>
            <pc:sldMk cId="937420435" sldId="270"/>
            <ac:picMk id="4" creationId="{066120D2-8F44-9E4C-979D-C3797CA21F43}"/>
          </ac:picMkLst>
        </pc:picChg>
        <pc:cxnChg chg="add del">
          <ac:chgData name="Wilangela Vaz" userId="2bcc7201b55b0edc" providerId="LiveId" clId="{1B833E88-AEEB-4766-84A5-C821BBFB02E7}" dt="2021-11-18T13:36:53.702" v="419" actId="26606"/>
          <ac:cxnSpMkLst>
            <pc:docMk/>
            <pc:sldMk cId="937420435" sldId="270"/>
            <ac:cxnSpMk id="17" creationId="{9C21570E-E159-49A6-9891-FA397B7A92D3}"/>
          </ac:cxnSpMkLst>
        </pc:cxnChg>
        <pc:cxnChg chg="add del">
          <ac:chgData name="Wilangela Vaz" userId="2bcc7201b55b0edc" providerId="LiveId" clId="{1B833E88-AEEB-4766-84A5-C821BBFB02E7}" dt="2021-11-18T13:36:53.702" v="419" actId="26606"/>
          <ac:cxnSpMkLst>
            <pc:docMk/>
            <pc:sldMk cId="937420435" sldId="270"/>
            <ac:cxnSpMk id="20" creationId="{6EEB3B97-A638-498B-8083-54191CE71E01}"/>
          </ac:cxnSpMkLst>
        </pc:cxnChg>
      </pc:sldChg>
      <pc:sldChg chg="addSp delSp modSp mod">
        <pc:chgData name="Wilangela Vaz" userId="2bcc7201b55b0edc" providerId="LiveId" clId="{1B833E88-AEEB-4766-84A5-C821BBFB02E7}" dt="2021-11-19T01:03:22.486" v="1250" actId="113"/>
        <pc:sldMkLst>
          <pc:docMk/>
          <pc:sldMk cId="843556293" sldId="271"/>
        </pc:sldMkLst>
        <pc:spChg chg="add mod">
          <ac:chgData name="Wilangela Vaz" userId="2bcc7201b55b0edc" providerId="LiveId" clId="{1B833E88-AEEB-4766-84A5-C821BBFB02E7}" dt="2021-11-19T01:03:22.486" v="1250" actId="113"/>
          <ac:spMkLst>
            <pc:docMk/>
            <pc:sldMk cId="843556293" sldId="271"/>
            <ac:spMk id="2" creationId="{25FC857E-5855-445A-A8AD-A8BFDEFC4493}"/>
          </ac:spMkLst>
        </pc:spChg>
        <pc:spChg chg="del">
          <ac:chgData name="Wilangela Vaz" userId="2bcc7201b55b0edc" providerId="LiveId" clId="{1B833E88-AEEB-4766-84A5-C821BBFB02E7}" dt="2021-11-18T13:37:27.965" v="423" actId="21"/>
          <ac:spMkLst>
            <pc:docMk/>
            <pc:sldMk cId="843556293" sldId="271"/>
            <ac:spMk id="2" creationId="{378873F3-FCF7-9343-A881-DB3A400B9503}"/>
          </ac:spMkLst>
        </pc:spChg>
        <pc:spChg chg="del">
          <ac:chgData name="Wilangela Vaz" userId="2bcc7201b55b0edc" providerId="LiveId" clId="{1B833E88-AEEB-4766-84A5-C821BBFB02E7}" dt="2021-11-18T13:37:18.582" v="422" actId="21"/>
          <ac:spMkLst>
            <pc:docMk/>
            <pc:sldMk cId="843556293" sldId="271"/>
            <ac:spMk id="3" creationId="{2C51D59C-94E2-D54C-B845-66945C56F0B3}"/>
          </ac:spMkLst>
        </pc:spChg>
        <pc:spChg chg="add del mod">
          <ac:chgData name="Wilangela Vaz" userId="2bcc7201b55b0edc" providerId="LiveId" clId="{1B833E88-AEEB-4766-84A5-C821BBFB02E7}" dt="2021-11-18T22:43:30.474" v="489" actId="3680"/>
          <ac:spMkLst>
            <pc:docMk/>
            <pc:sldMk cId="843556293" sldId="271"/>
            <ac:spMk id="5" creationId="{365076D8-BB5E-4F6C-9521-600D5B0A29DD}"/>
          </ac:spMkLst>
        </pc:spChg>
        <pc:spChg chg="add del mod">
          <ac:chgData name="Wilangela Vaz" userId="2bcc7201b55b0edc" providerId="LiveId" clId="{1B833E88-AEEB-4766-84A5-C821BBFB02E7}" dt="2021-11-18T23:29:15.288" v="557" actId="478"/>
          <ac:spMkLst>
            <pc:docMk/>
            <pc:sldMk cId="843556293" sldId="271"/>
            <ac:spMk id="6" creationId="{B5CF4B6D-EA96-41D0-829E-F9490302C39D}"/>
          </ac:spMkLst>
        </pc:spChg>
        <pc:graphicFrameChg chg="add del mod ord modGraphic">
          <ac:chgData name="Wilangela Vaz" userId="2bcc7201b55b0edc" providerId="LiveId" clId="{1B833E88-AEEB-4766-84A5-C821BBFB02E7}" dt="2021-11-18T23:50:03.283" v="777" actId="1076"/>
          <ac:graphicFrameMkLst>
            <pc:docMk/>
            <pc:sldMk cId="843556293" sldId="271"/>
            <ac:graphicFrameMk id="3" creationId="{6178EA4E-3081-447A-9E54-675838730596}"/>
          </ac:graphicFrameMkLst>
        </pc:graphicFrameChg>
      </pc:sldChg>
      <pc:sldChg chg="addSp delSp modSp new mod modClrScheme chgLayout">
        <pc:chgData name="Wilangela Vaz" userId="2bcc7201b55b0edc" providerId="LiveId" clId="{1B833E88-AEEB-4766-84A5-C821BBFB02E7}" dt="2021-11-19T01:01:10.931" v="1247" actId="114"/>
        <pc:sldMkLst>
          <pc:docMk/>
          <pc:sldMk cId="2412436260" sldId="272"/>
        </pc:sldMkLst>
        <pc:spChg chg="mod ord">
          <ac:chgData name="Wilangela Vaz" userId="2bcc7201b55b0edc" providerId="LiveId" clId="{1B833E88-AEEB-4766-84A5-C821BBFB02E7}" dt="2021-11-19T01:01:10.931" v="1247" actId="114"/>
          <ac:spMkLst>
            <pc:docMk/>
            <pc:sldMk cId="2412436260" sldId="272"/>
            <ac:spMk id="2" creationId="{01FAD4C2-5EC8-4080-9971-24A508EB2D83}"/>
          </ac:spMkLst>
        </pc:spChg>
        <pc:spChg chg="del">
          <ac:chgData name="Wilangela Vaz" userId="2bcc7201b55b0edc" providerId="LiveId" clId="{1B833E88-AEEB-4766-84A5-C821BBFB02E7}" dt="2021-11-18T23:07:59.922" v="513" actId="3680"/>
          <ac:spMkLst>
            <pc:docMk/>
            <pc:sldMk cId="2412436260" sldId="272"/>
            <ac:spMk id="3" creationId="{806115FB-5E0F-4663-9E80-BE12DCAB12A7}"/>
          </ac:spMkLst>
        </pc:spChg>
        <pc:spChg chg="add del mod">
          <ac:chgData name="Wilangela Vaz" userId="2bcc7201b55b0edc" providerId="LiveId" clId="{1B833E88-AEEB-4766-84A5-C821BBFB02E7}" dt="2021-11-18T23:10:03.131" v="535" actId="3680"/>
          <ac:spMkLst>
            <pc:docMk/>
            <pc:sldMk cId="2412436260" sldId="272"/>
            <ac:spMk id="6" creationId="{4C71845A-D75B-4719-A80B-C4C4515BA4B1}"/>
          </ac:spMkLst>
        </pc:spChg>
        <pc:graphicFrameChg chg="add del mod ord modGraphic">
          <ac:chgData name="Wilangela Vaz" userId="2bcc7201b55b0edc" providerId="LiveId" clId="{1B833E88-AEEB-4766-84A5-C821BBFB02E7}" dt="2021-11-18T23:09:54.279" v="534" actId="478"/>
          <ac:graphicFrameMkLst>
            <pc:docMk/>
            <pc:sldMk cId="2412436260" sldId="272"/>
            <ac:graphicFrameMk id="4" creationId="{DD90E1EE-45FD-41B6-BBAF-0057514BDDC6}"/>
          </ac:graphicFrameMkLst>
        </pc:graphicFrameChg>
        <pc:graphicFrameChg chg="add mod ord modGraphic">
          <ac:chgData name="Wilangela Vaz" userId="2bcc7201b55b0edc" providerId="LiveId" clId="{1B833E88-AEEB-4766-84A5-C821BBFB02E7}" dt="2021-11-18T23:51:16.348" v="795" actId="1076"/>
          <ac:graphicFrameMkLst>
            <pc:docMk/>
            <pc:sldMk cId="2412436260" sldId="272"/>
            <ac:graphicFrameMk id="7" creationId="{142C3F58-1A3A-4BAE-BD86-BACC8AD14030}"/>
          </ac:graphicFrameMkLst>
        </pc:graphicFrameChg>
      </pc:sldChg>
      <pc:sldChg chg="modSp new mod">
        <pc:chgData name="Wilangela Vaz" userId="2bcc7201b55b0edc" providerId="LiveId" clId="{1B833E88-AEEB-4766-84A5-C821BBFB02E7}" dt="2021-11-19T01:04:02.770" v="1252" actId="122"/>
        <pc:sldMkLst>
          <pc:docMk/>
          <pc:sldMk cId="2436677733" sldId="273"/>
        </pc:sldMkLst>
        <pc:spChg chg="mod">
          <ac:chgData name="Wilangela Vaz" userId="2bcc7201b55b0edc" providerId="LiveId" clId="{1B833E88-AEEB-4766-84A5-C821BBFB02E7}" dt="2021-11-19T01:04:02.770" v="1252" actId="122"/>
          <ac:spMkLst>
            <pc:docMk/>
            <pc:sldMk cId="2436677733" sldId="273"/>
            <ac:spMk id="2" creationId="{E4EB4CB0-0D48-4CCE-BC2E-D783E4935C2B}"/>
          </ac:spMkLst>
        </pc:spChg>
        <pc:spChg chg="mod">
          <ac:chgData name="Wilangela Vaz" userId="2bcc7201b55b0edc" providerId="LiveId" clId="{1B833E88-AEEB-4766-84A5-C821BBFB02E7}" dt="2021-11-19T00:53:39.862" v="1173" actId="12"/>
          <ac:spMkLst>
            <pc:docMk/>
            <pc:sldMk cId="2436677733" sldId="273"/>
            <ac:spMk id="3" creationId="{057F13A8-DF3D-4FE5-82FF-BADB21F969F5}"/>
          </ac:spMkLst>
        </pc:spChg>
      </pc:sldChg>
      <pc:sldChg chg="addSp modSp new mod modClrScheme chgLayout">
        <pc:chgData name="Wilangela Vaz" userId="2bcc7201b55b0edc" providerId="LiveId" clId="{1B833E88-AEEB-4766-84A5-C821BBFB02E7}" dt="2021-11-19T00:56:10.724" v="1235" actId="122"/>
        <pc:sldMkLst>
          <pc:docMk/>
          <pc:sldMk cId="1887740366" sldId="274"/>
        </pc:sldMkLst>
        <pc:spChg chg="mod ord">
          <ac:chgData name="Wilangela Vaz" userId="2bcc7201b55b0edc" providerId="LiveId" clId="{1B833E88-AEEB-4766-84A5-C821BBFB02E7}" dt="2021-11-19T00:56:10.724" v="1235" actId="122"/>
          <ac:spMkLst>
            <pc:docMk/>
            <pc:sldMk cId="1887740366" sldId="274"/>
            <ac:spMk id="2" creationId="{11727D2E-F337-4129-B511-6F93379AE731}"/>
          </ac:spMkLst>
        </pc:spChg>
        <pc:picChg chg="add mod">
          <ac:chgData name="Wilangela Vaz" userId="2bcc7201b55b0edc" providerId="LiveId" clId="{1B833E88-AEEB-4766-84A5-C821BBFB02E7}" dt="2021-11-19T00:55:45.255" v="1230" actId="1076"/>
          <ac:picMkLst>
            <pc:docMk/>
            <pc:sldMk cId="1887740366" sldId="274"/>
            <ac:picMk id="4" creationId="{7383FBF1-3DF0-4C37-96DC-A96CBCDF664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CACE40-FA51-486C-97F6-CC3BF7EB1519}"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E1F539BE-D143-448B-972C-688AA20C0BC7}">
      <dgm:prSet custT="1"/>
      <dgm:spPr/>
      <dgm:t>
        <a:bodyPr/>
        <a:lstStyle/>
        <a:p>
          <a:r>
            <a:rPr lang="en-US" sz="1200" dirty="0">
              <a:latin typeface="Arial" panose="020B0604020202020204" pitchFamily="34" charset="0"/>
              <a:cs typeface="Arial" panose="020B0604020202020204" pitchFamily="34" charset="0"/>
            </a:rPr>
            <a:t>Totals</a:t>
          </a:r>
        </a:p>
      </dgm:t>
    </dgm:pt>
    <dgm:pt modelId="{8150F3AC-10C8-4D30-B550-8F20F7BF6A93}" type="parTrans" cxnId="{D2E545E2-5CA3-40C5-B910-F4533378E13D}">
      <dgm:prSet/>
      <dgm:spPr/>
      <dgm:t>
        <a:bodyPr/>
        <a:lstStyle/>
        <a:p>
          <a:endParaRPr lang="en-US"/>
        </a:p>
      </dgm:t>
    </dgm:pt>
    <dgm:pt modelId="{9B089AD6-8521-46F9-A3EB-C4FBD6E4FC65}" type="sibTrans" cxnId="{D2E545E2-5CA3-40C5-B910-F4533378E13D}">
      <dgm:prSet/>
      <dgm:spPr/>
      <dgm:t>
        <a:bodyPr/>
        <a:lstStyle/>
        <a:p>
          <a:endParaRPr lang="en-US"/>
        </a:p>
      </dgm:t>
    </dgm:pt>
    <dgm:pt modelId="{3CB5A0C4-B964-43F5-8CD0-2EC83782F326}">
      <dgm:prSet custT="1"/>
      <dgm:spPr/>
      <dgm:t>
        <a:bodyPr/>
        <a:lstStyle/>
        <a:p>
          <a:r>
            <a:rPr lang="en-US" sz="1200" dirty="0">
              <a:latin typeface="Arial" panose="020B0604020202020204" pitchFamily="34" charset="0"/>
              <a:cs typeface="Arial" panose="020B0604020202020204" pitchFamily="34" charset="0"/>
            </a:rPr>
            <a:t>Sales income £19.300</a:t>
          </a:r>
        </a:p>
      </dgm:t>
    </dgm:pt>
    <dgm:pt modelId="{235897A4-9D21-40DC-A929-9E2604525C05}" type="parTrans" cxnId="{4F1754F2-CE19-4A7D-B3E9-B819B965C40A}">
      <dgm:prSet/>
      <dgm:spPr/>
      <dgm:t>
        <a:bodyPr/>
        <a:lstStyle/>
        <a:p>
          <a:endParaRPr lang="en-US"/>
        </a:p>
      </dgm:t>
    </dgm:pt>
    <dgm:pt modelId="{D81874F1-4C3B-48E0-8F2C-13E659058182}" type="sibTrans" cxnId="{4F1754F2-CE19-4A7D-B3E9-B819B965C40A}">
      <dgm:prSet/>
      <dgm:spPr/>
      <dgm:t>
        <a:bodyPr/>
        <a:lstStyle/>
        <a:p>
          <a:endParaRPr lang="en-US"/>
        </a:p>
      </dgm:t>
    </dgm:pt>
    <dgm:pt modelId="{D075017E-48EC-45D5-964F-CD77594003C3}">
      <dgm:prSet custT="1"/>
      <dgm:spPr/>
      <dgm:t>
        <a:bodyPr/>
        <a:lstStyle/>
        <a:p>
          <a:r>
            <a:rPr lang="en-US" sz="1200" dirty="0">
              <a:latin typeface="Arial" panose="020B0604020202020204" pitchFamily="34" charset="0"/>
              <a:cs typeface="Arial" panose="020B0604020202020204" pitchFamily="34" charset="0"/>
            </a:rPr>
            <a:t>Grants         £25.000</a:t>
          </a:r>
        </a:p>
      </dgm:t>
    </dgm:pt>
    <dgm:pt modelId="{9EA9C796-A626-4E74-B12F-4C6FF585B9BA}" type="parTrans" cxnId="{DF0E21D6-7697-4715-82FB-1D868719C956}">
      <dgm:prSet/>
      <dgm:spPr/>
      <dgm:t>
        <a:bodyPr/>
        <a:lstStyle/>
        <a:p>
          <a:endParaRPr lang="en-US"/>
        </a:p>
      </dgm:t>
    </dgm:pt>
    <dgm:pt modelId="{E9003A45-8DCF-46F0-AD2C-9C40C04FC284}" type="sibTrans" cxnId="{DF0E21D6-7697-4715-82FB-1D868719C956}">
      <dgm:prSet/>
      <dgm:spPr/>
      <dgm:t>
        <a:bodyPr/>
        <a:lstStyle/>
        <a:p>
          <a:endParaRPr lang="en-US"/>
        </a:p>
      </dgm:t>
    </dgm:pt>
    <dgm:pt modelId="{C945CFB4-DD49-4FFC-BB42-60B29F7D94CB}">
      <dgm:prSet custT="1"/>
      <dgm:spPr/>
      <dgm:t>
        <a:bodyPr/>
        <a:lstStyle/>
        <a:p>
          <a:r>
            <a:rPr lang="en-US" sz="1200" dirty="0">
              <a:latin typeface="Arial" panose="020B0604020202020204" pitchFamily="34" charset="0"/>
              <a:cs typeface="Arial" panose="020B0604020202020204" pitchFamily="34" charset="0"/>
            </a:rPr>
            <a:t>Investments by owner £25.000</a:t>
          </a:r>
        </a:p>
      </dgm:t>
    </dgm:pt>
    <dgm:pt modelId="{76978B19-0407-4962-AA26-C8F152D4B5B9}" type="parTrans" cxnId="{05672FB2-535D-4442-91CB-3635CF98FDFE}">
      <dgm:prSet/>
      <dgm:spPr/>
      <dgm:t>
        <a:bodyPr/>
        <a:lstStyle/>
        <a:p>
          <a:endParaRPr lang="en-US"/>
        </a:p>
      </dgm:t>
    </dgm:pt>
    <dgm:pt modelId="{57F73273-C25F-490A-8514-D01683936A9F}" type="sibTrans" cxnId="{05672FB2-535D-4442-91CB-3635CF98FDFE}">
      <dgm:prSet/>
      <dgm:spPr/>
      <dgm:t>
        <a:bodyPr/>
        <a:lstStyle/>
        <a:p>
          <a:endParaRPr lang="en-US"/>
        </a:p>
      </dgm:t>
    </dgm:pt>
    <dgm:pt modelId="{3FF69FED-925A-4E0C-8DC5-E7799F9CC410}">
      <dgm:prSet custT="1"/>
      <dgm:spPr/>
      <dgm:t>
        <a:bodyPr/>
        <a:lstStyle/>
        <a:p>
          <a:r>
            <a:rPr lang="en-US" sz="1200" dirty="0">
              <a:latin typeface="Arial" panose="020B0604020202020204" pitchFamily="34" charset="0"/>
              <a:cs typeface="Arial" panose="020B0604020202020204" pitchFamily="34" charset="0"/>
            </a:rPr>
            <a:t>0ther income        £0</a:t>
          </a:r>
        </a:p>
      </dgm:t>
    </dgm:pt>
    <dgm:pt modelId="{606215A6-560E-4825-8781-925C8E29EDED}" type="parTrans" cxnId="{5242AD1B-112D-46E9-8CA4-86B6E52221AD}">
      <dgm:prSet/>
      <dgm:spPr/>
      <dgm:t>
        <a:bodyPr/>
        <a:lstStyle/>
        <a:p>
          <a:endParaRPr lang="en-US"/>
        </a:p>
      </dgm:t>
    </dgm:pt>
    <dgm:pt modelId="{582178CA-BB4A-42EE-A467-13FFB9CB433B}" type="sibTrans" cxnId="{5242AD1B-112D-46E9-8CA4-86B6E52221AD}">
      <dgm:prSet/>
      <dgm:spPr/>
      <dgm:t>
        <a:bodyPr/>
        <a:lstStyle/>
        <a:p>
          <a:endParaRPr lang="en-US"/>
        </a:p>
      </dgm:t>
    </dgm:pt>
    <dgm:pt modelId="{E9C145EA-8462-4EAE-9409-D97A5D77E736}">
      <dgm:prSet custT="1"/>
      <dgm:spPr/>
      <dgm:t>
        <a:bodyPr/>
        <a:lstStyle/>
        <a:p>
          <a:r>
            <a:rPr lang="en-US" sz="1200" dirty="0">
              <a:latin typeface="Arial" panose="020B0604020202020204" pitchFamily="34" charset="0"/>
              <a:cs typeface="Arial" panose="020B0604020202020204" pitchFamily="34" charset="0"/>
            </a:rPr>
            <a:t>Total income £69.300</a:t>
          </a:r>
        </a:p>
      </dgm:t>
    </dgm:pt>
    <dgm:pt modelId="{CC37E9F3-FB2B-4473-A215-AA71403B2479}" type="parTrans" cxnId="{8552E000-FC6D-4DB0-8F15-0302ABF6283C}">
      <dgm:prSet/>
      <dgm:spPr/>
      <dgm:t>
        <a:bodyPr/>
        <a:lstStyle/>
        <a:p>
          <a:endParaRPr lang="en-US"/>
        </a:p>
      </dgm:t>
    </dgm:pt>
    <dgm:pt modelId="{236452CD-DEAD-4AF5-871C-2FB120FF93D3}" type="sibTrans" cxnId="{8552E000-FC6D-4DB0-8F15-0302ABF6283C}">
      <dgm:prSet/>
      <dgm:spPr/>
      <dgm:t>
        <a:bodyPr/>
        <a:lstStyle/>
        <a:p>
          <a:endParaRPr lang="en-US"/>
        </a:p>
      </dgm:t>
    </dgm:pt>
    <dgm:pt modelId="{634B087B-4CC6-4F74-BAD8-5FA72A143C04}">
      <dgm:prSet custT="1"/>
      <dgm:spPr/>
      <dgm:t>
        <a:bodyPr/>
        <a:lstStyle/>
        <a:p>
          <a:r>
            <a:rPr lang="en-US" sz="1200" dirty="0">
              <a:latin typeface="Arial" panose="020B0604020202020204" pitchFamily="34" charset="0"/>
              <a:cs typeface="Arial" panose="020B0604020202020204" pitchFamily="34" charset="0"/>
            </a:rPr>
            <a:t>Stock materials £4.650</a:t>
          </a:r>
        </a:p>
      </dgm:t>
    </dgm:pt>
    <dgm:pt modelId="{3DD596D9-0E2D-4306-9092-74EF59345F1D}" type="parTrans" cxnId="{73D24A56-8A61-4F3E-BC39-9C2E25902CAB}">
      <dgm:prSet/>
      <dgm:spPr/>
      <dgm:t>
        <a:bodyPr/>
        <a:lstStyle/>
        <a:p>
          <a:endParaRPr lang="en-US"/>
        </a:p>
      </dgm:t>
    </dgm:pt>
    <dgm:pt modelId="{5A7C2D20-1BD3-433B-B0BA-F16547ADCF92}" type="sibTrans" cxnId="{73D24A56-8A61-4F3E-BC39-9C2E25902CAB}">
      <dgm:prSet/>
      <dgm:spPr/>
      <dgm:t>
        <a:bodyPr/>
        <a:lstStyle/>
        <a:p>
          <a:endParaRPr lang="en-US"/>
        </a:p>
      </dgm:t>
    </dgm:pt>
    <dgm:pt modelId="{637022BE-0FF4-4F56-84F9-835B848E6968}">
      <dgm:prSet custT="1"/>
      <dgm:spPr/>
      <dgm:t>
        <a:bodyPr/>
        <a:lstStyle/>
        <a:p>
          <a:r>
            <a:rPr lang="en-US" sz="1200" dirty="0">
              <a:latin typeface="Arial" panose="020B0604020202020204" pitchFamily="34" charset="0"/>
              <a:cs typeface="Arial" panose="020B0604020202020204" pitchFamily="34" charset="0"/>
            </a:rPr>
            <a:t>Wages £3.000</a:t>
          </a:r>
        </a:p>
      </dgm:t>
    </dgm:pt>
    <dgm:pt modelId="{E8AA4C2D-1FCF-4CAD-859C-9B2A134AB785}" type="parTrans" cxnId="{FA8FDDD0-395C-4E5F-B27D-96EAEF4ADD69}">
      <dgm:prSet/>
      <dgm:spPr/>
      <dgm:t>
        <a:bodyPr/>
        <a:lstStyle/>
        <a:p>
          <a:endParaRPr lang="en-US"/>
        </a:p>
      </dgm:t>
    </dgm:pt>
    <dgm:pt modelId="{B494DA4A-E620-4C94-8EB4-117073974A1D}" type="sibTrans" cxnId="{FA8FDDD0-395C-4E5F-B27D-96EAEF4ADD69}">
      <dgm:prSet/>
      <dgm:spPr/>
      <dgm:t>
        <a:bodyPr/>
        <a:lstStyle/>
        <a:p>
          <a:endParaRPr lang="en-US"/>
        </a:p>
      </dgm:t>
    </dgm:pt>
    <dgm:pt modelId="{F63258E4-7ABD-420A-9548-0FEF1BA742C2}">
      <dgm:prSet custT="1"/>
      <dgm:spPr/>
      <dgm:t>
        <a:bodyPr/>
        <a:lstStyle/>
        <a:p>
          <a:r>
            <a:rPr lang="en-US" sz="1200" dirty="0">
              <a:latin typeface="Arial" panose="020B0604020202020204" pitchFamily="34" charset="0"/>
              <a:cs typeface="Arial" panose="020B0604020202020204" pitchFamily="34" charset="0"/>
            </a:rPr>
            <a:t>Drawing and N.I.C £9.000</a:t>
          </a:r>
        </a:p>
      </dgm:t>
    </dgm:pt>
    <dgm:pt modelId="{10EC6C1E-C991-4B00-A5DF-CAA2D007049A}" type="parTrans" cxnId="{7656940F-10EC-4076-B962-9CA35667536E}">
      <dgm:prSet/>
      <dgm:spPr/>
      <dgm:t>
        <a:bodyPr/>
        <a:lstStyle/>
        <a:p>
          <a:endParaRPr lang="en-US"/>
        </a:p>
      </dgm:t>
    </dgm:pt>
    <dgm:pt modelId="{8110CABD-1A46-4D21-ACBA-F73070D97C99}" type="sibTrans" cxnId="{7656940F-10EC-4076-B962-9CA35667536E}">
      <dgm:prSet/>
      <dgm:spPr/>
      <dgm:t>
        <a:bodyPr/>
        <a:lstStyle/>
        <a:p>
          <a:endParaRPr lang="en-US"/>
        </a:p>
      </dgm:t>
    </dgm:pt>
    <dgm:pt modelId="{FE781722-1A31-497A-9184-D05600F3D15F}">
      <dgm:prSet custT="1"/>
      <dgm:spPr/>
      <dgm:t>
        <a:bodyPr/>
        <a:lstStyle/>
        <a:p>
          <a:r>
            <a:rPr lang="en-US" sz="1200" dirty="0">
              <a:latin typeface="Arial" panose="020B0604020202020204" pitchFamily="34" charset="0"/>
              <a:cs typeface="Arial" panose="020B0604020202020204" pitchFamily="34" charset="0"/>
            </a:rPr>
            <a:t>Utilities £2.400</a:t>
          </a:r>
        </a:p>
      </dgm:t>
    </dgm:pt>
    <dgm:pt modelId="{F96EC018-305F-453B-A0FE-9413A3BE0387}" type="parTrans" cxnId="{AC422CB4-F7E5-4C6A-B404-50EB5D4B4C2A}">
      <dgm:prSet/>
      <dgm:spPr/>
      <dgm:t>
        <a:bodyPr/>
        <a:lstStyle/>
        <a:p>
          <a:endParaRPr lang="en-US"/>
        </a:p>
      </dgm:t>
    </dgm:pt>
    <dgm:pt modelId="{1362332F-261A-4574-B922-4245355DE51F}" type="sibTrans" cxnId="{AC422CB4-F7E5-4C6A-B404-50EB5D4B4C2A}">
      <dgm:prSet/>
      <dgm:spPr/>
      <dgm:t>
        <a:bodyPr/>
        <a:lstStyle/>
        <a:p>
          <a:endParaRPr lang="en-US"/>
        </a:p>
      </dgm:t>
    </dgm:pt>
    <dgm:pt modelId="{BDA2CE42-AF01-4B37-8CA7-FB9BAB70343A}">
      <dgm:prSet custT="1"/>
      <dgm:spPr/>
      <dgm:t>
        <a:bodyPr/>
        <a:lstStyle/>
        <a:p>
          <a:r>
            <a:rPr lang="en-US" sz="1200" dirty="0">
              <a:latin typeface="Arial" panose="020B0604020202020204" pitchFamily="34" charset="0"/>
              <a:cs typeface="Arial" panose="020B0604020202020204" pitchFamily="34" charset="0"/>
            </a:rPr>
            <a:t>Insurance £500</a:t>
          </a:r>
        </a:p>
      </dgm:t>
    </dgm:pt>
    <dgm:pt modelId="{B8CBDD5C-BDD0-4A94-B6EC-05B016EDB0FE}" type="parTrans" cxnId="{E262041D-CD0C-4EE5-B22C-286D38378A1C}">
      <dgm:prSet/>
      <dgm:spPr/>
      <dgm:t>
        <a:bodyPr/>
        <a:lstStyle/>
        <a:p>
          <a:endParaRPr lang="en-US"/>
        </a:p>
      </dgm:t>
    </dgm:pt>
    <dgm:pt modelId="{EA147831-1182-447B-AB48-1CA42A55D313}" type="sibTrans" cxnId="{E262041D-CD0C-4EE5-B22C-286D38378A1C}">
      <dgm:prSet/>
      <dgm:spPr/>
      <dgm:t>
        <a:bodyPr/>
        <a:lstStyle/>
        <a:p>
          <a:endParaRPr lang="en-US"/>
        </a:p>
      </dgm:t>
    </dgm:pt>
    <dgm:pt modelId="{E6E78E58-A5AB-4E0C-9BA2-5BB56AA957BA}">
      <dgm:prSet custT="1"/>
      <dgm:spPr/>
      <dgm:t>
        <a:bodyPr/>
        <a:lstStyle/>
        <a:p>
          <a:r>
            <a:rPr lang="en-US" sz="1200" dirty="0">
              <a:latin typeface="Arial" panose="020B0604020202020204" pitchFamily="34" charset="0"/>
              <a:cs typeface="Arial" panose="020B0604020202020204" pitchFamily="34" charset="0"/>
            </a:rPr>
            <a:t>Motor expenses £6.000</a:t>
          </a:r>
        </a:p>
      </dgm:t>
    </dgm:pt>
    <dgm:pt modelId="{D3139F71-272D-4B56-904A-E14E41CF8696}" type="parTrans" cxnId="{D48FB886-DF2F-4661-8A31-1D71DD61F50D}">
      <dgm:prSet/>
      <dgm:spPr/>
      <dgm:t>
        <a:bodyPr/>
        <a:lstStyle/>
        <a:p>
          <a:endParaRPr lang="en-US"/>
        </a:p>
      </dgm:t>
    </dgm:pt>
    <dgm:pt modelId="{417E733D-F6AE-4510-A3C5-09741D60C59C}" type="sibTrans" cxnId="{D48FB886-DF2F-4661-8A31-1D71DD61F50D}">
      <dgm:prSet/>
      <dgm:spPr/>
      <dgm:t>
        <a:bodyPr/>
        <a:lstStyle/>
        <a:p>
          <a:endParaRPr lang="en-US"/>
        </a:p>
      </dgm:t>
    </dgm:pt>
    <dgm:pt modelId="{2653CAC1-17DB-4B68-ABF2-222220B95083}">
      <dgm:prSet custT="1"/>
      <dgm:spPr/>
      <dgm:t>
        <a:bodyPr/>
        <a:lstStyle/>
        <a:p>
          <a:r>
            <a:rPr lang="en-US" sz="1200" dirty="0">
              <a:latin typeface="Arial" panose="020B0604020202020204" pitchFamily="34" charset="0"/>
              <a:cs typeface="Arial" panose="020B0604020202020204" pitchFamily="34" charset="0"/>
            </a:rPr>
            <a:t>Phone/internet £600</a:t>
          </a:r>
        </a:p>
      </dgm:t>
    </dgm:pt>
    <dgm:pt modelId="{C6C02BBD-4426-4CEA-B389-8028BC13D6FD}" type="parTrans" cxnId="{A2A5922C-E21C-4AFA-B9C1-E494D4AD4824}">
      <dgm:prSet/>
      <dgm:spPr/>
      <dgm:t>
        <a:bodyPr/>
        <a:lstStyle/>
        <a:p>
          <a:endParaRPr lang="en-US"/>
        </a:p>
      </dgm:t>
    </dgm:pt>
    <dgm:pt modelId="{766E559B-2857-43DB-854B-B22D8EC01D61}" type="sibTrans" cxnId="{A2A5922C-E21C-4AFA-B9C1-E494D4AD4824}">
      <dgm:prSet/>
      <dgm:spPr/>
      <dgm:t>
        <a:bodyPr/>
        <a:lstStyle/>
        <a:p>
          <a:endParaRPr lang="en-US"/>
        </a:p>
      </dgm:t>
    </dgm:pt>
    <dgm:pt modelId="{DB9FD24C-2C87-4366-BD7B-0039C1EDFEEE}">
      <dgm:prSet custT="1"/>
      <dgm:spPr/>
      <dgm:t>
        <a:bodyPr/>
        <a:lstStyle/>
        <a:p>
          <a:r>
            <a:rPr lang="en-US" sz="1200" dirty="0">
              <a:latin typeface="Arial" panose="020B0604020202020204" pitchFamily="34" charset="0"/>
              <a:cs typeface="Arial" panose="020B0604020202020204" pitchFamily="34" charset="0"/>
            </a:rPr>
            <a:t>Advertising £150</a:t>
          </a:r>
        </a:p>
      </dgm:t>
    </dgm:pt>
    <dgm:pt modelId="{41FA9609-43BC-486C-8E1B-8D201B2D3D62}" type="parTrans" cxnId="{FB9CF0F1-BDC4-45BD-86E4-B979AA6087CF}">
      <dgm:prSet/>
      <dgm:spPr/>
      <dgm:t>
        <a:bodyPr/>
        <a:lstStyle/>
        <a:p>
          <a:endParaRPr lang="en-US"/>
        </a:p>
      </dgm:t>
    </dgm:pt>
    <dgm:pt modelId="{C8C4015B-2E90-4C88-9C6B-46EE03985327}" type="sibTrans" cxnId="{FB9CF0F1-BDC4-45BD-86E4-B979AA6087CF}">
      <dgm:prSet/>
      <dgm:spPr/>
      <dgm:t>
        <a:bodyPr/>
        <a:lstStyle/>
        <a:p>
          <a:endParaRPr lang="en-US"/>
        </a:p>
      </dgm:t>
    </dgm:pt>
    <dgm:pt modelId="{273903DB-9904-45D5-9C99-2A417B0EA2DE}">
      <dgm:prSet custT="1"/>
      <dgm:spPr/>
      <dgm:t>
        <a:bodyPr/>
        <a:lstStyle/>
        <a:p>
          <a:r>
            <a:rPr lang="en-US" sz="1200" dirty="0">
              <a:latin typeface="Arial" panose="020B0604020202020204" pitchFamily="34" charset="0"/>
              <a:cs typeface="Arial" panose="020B0604020202020204" pitchFamily="34" charset="0"/>
            </a:rPr>
            <a:t>Print stationary £150</a:t>
          </a:r>
        </a:p>
      </dgm:t>
    </dgm:pt>
    <dgm:pt modelId="{FA8423C1-4D61-4161-B205-0BC13A470371}" type="parTrans" cxnId="{37449BE3-D453-4DE6-8B20-021E0C911464}">
      <dgm:prSet/>
      <dgm:spPr/>
      <dgm:t>
        <a:bodyPr/>
        <a:lstStyle/>
        <a:p>
          <a:endParaRPr lang="en-US"/>
        </a:p>
      </dgm:t>
    </dgm:pt>
    <dgm:pt modelId="{2BB03B6F-875B-415B-98B7-D68CFBCE3417}" type="sibTrans" cxnId="{37449BE3-D453-4DE6-8B20-021E0C911464}">
      <dgm:prSet/>
      <dgm:spPr/>
      <dgm:t>
        <a:bodyPr/>
        <a:lstStyle/>
        <a:p>
          <a:endParaRPr lang="en-US"/>
        </a:p>
      </dgm:t>
    </dgm:pt>
    <dgm:pt modelId="{95A629BF-8A59-4E5B-88F4-CD3F4027286C}">
      <dgm:prSet custT="1"/>
      <dgm:spPr/>
      <dgm:t>
        <a:bodyPr/>
        <a:lstStyle/>
        <a:p>
          <a:r>
            <a:rPr lang="en-US" sz="1200" dirty="0">
              <a:latin typeface="Arial" panose="020B0604020202020204" pitchFamily="34" charset="0"/>
              <a:cs typeface="Arial" panose="020B0604020202020204" pitchFamily="34" charset="0"/>
            </a:rPr>
            <a:t>Miscellaneous £250</a:t>
          </a:r>
        </a:p>
      </dgm:t>
    </dgm:pt>
    <dgm:pt modelId="{B1C99809-BEA3-473A-9627-084405A74335}" type="parTrans" cxnId="{F2762221-9975-4BFE-8A71-6C55BD989D9E}">
      <dgm:prSet/>
      <dgm:spPr/>
      <dgm:t>
        <a:bodyPr/>
        <a:lstStyle/>
        <a:p>
          <a:endParaRPr lang="en-US"/>
        </a:p>
      </dgm:t>
    </dgm:pt>
    <dgm:pt modelId="{5E43C0E6-C6AF-4C95-A87A-33182DA31A93}" type="sibTrans" cxnId="{F2762221-9975-4BFE-8A71-6C55BD989D9E}">
      <dgm:prSet/>
      <dgm:spPr/>
      <dgm:t>
        <a:bodyPr/>
        <a:lstStyle/>
        <a:p>
          <a:endParaRPr lang="en-US"/>
        </a:p>
      </dgm:t>
    </dgm:pt>
    <dgm:pt modelId="{8E3DB436-3C55-4582-B71E-14C09D966BDD}">
      <dgm:prSet custT="1"/>
      <dgm:spPr/>
      <dgm:t>
        <a:bodyPr/>
        <a:lstStyle/>
        <a:p>
          <a:r>
            <a:rPr lang="en-US" sz="1200" dirty="0">
              <a:latin typeface="Arial" panose="020B0604020202020204" pitchFamily="34" charset="0"/>
              <a:cs typeface="Arial" panose="020B0604020202020204" pitchFamily="34" charset="0"/>
            </a:rPr>
            <a:t>Total outgoings £26.700</a:t>
          </a:r>
        </a:p>
      </dgm:t>
    </dgm:pt>
    <dgm:pt modelId="{508A0069-2704-44C9-95F5-140D3BAFD569}" type="parTrans" cxnId="{D1D3FCE3-37D3-4BFB-B5F7-A34CE55C20AF}">
      <dgm:prSet/>
      <dgm:spPr/>
      <dgm:t>
        <a:bodyPr/>
        <a:lstStyle/>
        <a:p>
          <a:endParaRPr lang="en-US"/>
        </a:p>
      </dgm:t>
    </dgm:pt>
    <dgm:pt modelId="{7DC87572-3645-4F6D-9EE1-D03FD1E2D9D1}" type="sibTrans" cxnId="{D1D3FCE3-37D3-4BFB-B5F7-A34CE55C20AF}">
      <dgm:prSet/>
      <dgm:spPr/>
      <dgm:t>
        <a:bodyPr/>
        <a:lstStyle/>
        <a:p>
          <a:endParaRPr lang="en-US"/>
        </a:p>
      </dgm:t>
    </dgm:pt>
    <dgm:pt modelId="{148DB5EF-29A4-4D12-9908-3DF5BE054BE2}">
      <dgm:prSet custT="1"/>
      <dgm:spPr/>
      <dgm:t>
        <a:bodyPr/>
        <a:lstStyle/>
        <a:p>
          <a:r>
            <a:rPr lang="en-US" sz="1200" dirty="0">
              <a:latin typeface="Arial" panose="020B0604020202020204" pitchFamily="34" charset="0"/>
              <a:cs typeface="Arial" panose="020B0604020202020204" pitchFamily="34" charset="0"/>
            </a:rPr>
            <a:t>Closing balance £42.600</a:t>
          </a:r>
        </a:p>
      </dgm:t>
    </dgm:pt>
    <dgm:pt modelId="{13836668-1C13-4A53-88DD-B2AC940572B6}" type="parTrans" cxnId="{51C3CFF2-3A9D-412D-9D48-EEF0D1AC6F8D}">
      <dgm:prSet/>
      <dgm:spPr/>
      <dgm:t>
        <a:bodyPr/>
        <a:lstStyle/>
        <a:p>
          <a:endParaRPr lang="en-US"/>
        </a:p>
      </dgm:t>
    </dgm:pt>
    <dgm:pt modelId="{55B1963B-75E3-4116-B3EF-971F5494AA36}" type="sibTrans" cxnId="{51C3CFF2-3A9D-412D-9D48-EEF0D1AC6F8D}">
      <dgm:prSet/>
      <dgm:spPr/>
      <dgm:t>
        <a:bodyPr/>
        <a:lstStyle/>
        <a:p>
          <a:endParaRPr lang="en-US"/>
        </a:p>
      </dgm:t>
    </dgm:pt>
    <dgm:pt modelId="{B3EA824A-2FA4-4588-976F-C3B7FF0FD9DF}" type="pres">
      <dgm:prSet presAssocID="{B1CACE40-FA51-486C-97F6-CC3BF7EB1519}" presName="vert0" presStyleCnt="0">
        <dgm:presLayoutVars>
          <dgm:dir/>
          <dgm:animOne val="branch"/>
          <dgm:animLvl val="lvl"/>
        </dgm:presLayoutVars>
      </dgm:prSet>
      <dgm:spPr/>
    </dgm:pt>
    <dgm:pt modelId="{057EFF43-6D3D-41CC-93B3-6FC1F1D02A44}" type="pres">
      <dgm:prSet presAssocID="{E1F539BE-D143-448B-972C-688AA20C0BC7}" presName="thickLine" presStyleLbl="alignNode1" presStyleIdx="0" presStyleCnt="18"/>
      <dgm:spPr/>
    </dgm:pt>
    <dgm:pt modelId="{9C604FD7-6366-46ED-8807-366106E1CB2B}" type="pres">
      <dgm:prSet presAssocID="{E1F539BE-D143-448B-972C-688AA20C0BC7}" presName="horz1" presStyleCnt="0"/>
      <dgm:spPr/>
    </dgm:pt>
    <dgm:pt modelId="{7441D0CE-DD0A-48A1-8615-010EFAC26F9A}" type="pres">
      <dgm:prSet presAssocID="{E1F539BE-D143-448B-972C-688AA20C0BC7}" presName="tx1" presStyleLbl="revTx" presStyleIdx="0" presStyleCnt="18"/>
      <dgm:spPr/>
    </dgm:pt>
    <dgm:pt modelId="{EEFEB0E2-6B30-411D-BD4D-F0CFB19B980F}" type="pres">
      <dgm:prSet presAssocID="{E1F539BE-D143-448B-972C-688AA20C0BC7}" presName="vert1" presStyleCnt="0"/>
      <dgm:spPr/>
    </dgm:pt>
    <dgm:pt modelId="{FDCE2875-BDDB-4BA0-A95B-898897B9EDB8}" type="pres">
      <dgm:prSet presAssocID="{3CB5A0C4-B964-43F5-8CD0-2EC83782F326}" presName="thickLine" presStyleLbl="alignNode1" presStyleIdx="1" presStyleCnt="18"/>
      <dgm:spPr/>
    </dgm:pt>
    <dgm:pt modelId="{D02951FB-9C5C-44C1-912C-234FD86E512C}" type="pres">
      <dgm:prSet presAssocID="{3CB5A0C4-B964-43F5-8CD0-2EC83782F326}" presName="horz1" presStyleCnt="0"/>
      <dgm:spPr/>
    </dgm:pt>
    <dgm:pt modelId="{C991ECAE-713D-4C28-876A-0B5DEE9880AE}" type="pres">
      <dgm:prSet presAssocID="{3CB5A0C4-B964-43F5-8CD0-2EC83782F326}" presName="tx1" presStyleLbl="revTx" presStyleIdx="1" presStyleCnt="18"/>
      <dgm:spPr/>
    </dgm:pt>
    <dgm:pt modelId="{51D189B5-033B-44E9-B858-6EB26C24D54C}" type="pres">
      <dgm:prSet presAssocID="{3CB5A0C4-B964-43F5-8CD0-2EC83782F326}" presName="vert1" presStyleCnt="0"/>
      <dgm:spPr/>
    </dgm:pt>
    <dgm:pt modelId="{B84C3ACD-41E2-4C34-B768-C1E6A0F4856C}" type="pres">
      <dgm:prSet presAssocID="{D075017E-48EC-45D5-964F-CD77594003C3}" presName="thickLine" presStyleLbl="alignNode1" presStyleIdx="2" presStyleCnt="18"/>
      <dgm:spPr/>
    </dgm:pt>
    <dgm:pt modelId="{7A781E77-F33B-4F87-A9A6-AA396707F731}" type="pres">
      <dgm:prSet presAssocID="{D075017E-48EC-45D5-964F-CD77594003C3}" presName="horz1" presStyleCnt="0"/>
      <dgm:spPr/>
    </dgm:pt>
    <dgm:pt modelId="{22FC6DDB-142F-459D-B693-7008D547765E}" type="pres">
      <dgm:prSet presAssocID="{D075017E-48EC-45D5-964F-CD77594003C3}" presName="tx1" presStyleLbl="revTx" presStyleIdx="2" presStyleCnt="18"/>
      <dgm:spPr/>
    </dgm:pt>
    <dgm:pt modelId="{6023801D-C187-4ADE-B11B-CDA76B6E9992}" type="pres">
      <dgm:prSet presAssocID="{D075017E-48EC-45D5-964F-CD77594003C3}" presName="vert1" presStyleCnt="0"/>
      <dgm:spPr/>
    </dgm:pt>
    <dgm:pt modelId="{7346E7D9-C94F-4928-8438-67A723550D0B}" type="pres">
      <dgm:prSet presAssocID="{C945CFB4-DD49-4FFC-BB42-60B29F7D94CB}" presName="thickLine" presStyleLbl="alignNode1" presStyleIdx="3" presStyleCnt="18"/>
      <dgm:spPr/>
    </dgm:pt>
    <dgm:pt modelId="{BB02089B-40D0-4899-8223-3BD49B0CB50F}" type="pres">
      <dgm:prSet presAssocID="{C945CFB4-DD49-4FFC-BB42-60B29F7D94CB}" presName="horz1" presStyleCnt="0"/>
      <dgm:spPr/>
    </dgm:pt>
    <dgm:pt modelId="{265B2C1E-0844-4B86-95BE-E1B4703E8AFC}" type="pres">
      <dgm:prSet presAssocID="{C945CFB4-DD49-4FFC-BB42-60B29F7D94CB}" presName="tx1" presStyleLbl="revTx" presStyleIdx="3" presStyleCnt="18"/>
      <dgm:spPr/>
    </dgm:pt>
    <dgm:pt modelId="{82333894-4D96-4639-97F2-0D994CE6C17D}" type="pres">
      <dgm:prSet presAssocID="{C945CFB4-DD49-4FFC-BB42-60B29F7D94CB}" presName="vert1" presStyleCnt="0"/>
      <dgm:spPr/>
    </dgm:pt>
    <dgm:pt modelId="{D81B77A1-41E1-41BC-B4C3-EC5E50E459A4}" type="pres">
      <dgm:prSet presAssocID="{3FF69FED-925A-4E0C-8DC5-E7799F9CC410}" presName="thickLine" presStyleLbl="alignNode1" presStyleIdx="4" presStyleCnt="18"/>
      <dgm:spPr/>
    </dgm:pt>
    <dgm:pt modelId="{B83AE09D-C515-4E18-8375-0067FE05EFDA}" type="pres">
      <dgm:prSet presAssocID="{3FF69FED-925A-4E0C-8DC5-E7799F9CC410}" presName="horz1" presStyleCnt="0"/>
      <dgm:spPr/>
    </dgm:pt>
    <dgm:pt modelId="{B725F2DE-1222-4D5D-8E79-E4E7551336B7}" type="pres">
      <dgm:prSet presAssocID="{3FF69FED-925A-4E0C-8DC5-E7799F9CC410}" presName="tx1" presStyleLbl="revTx" presStyleIdx="4" presStyleCnt="18"/>
      <dgm:spPr/>
    </dgm:pt>
    <dgm:pt modelId="{80D7F653-0DC8-481C-A7FD-A5FCF1687CCF}" type="pres">
      <dgm:prSet presAssocID="{3FF69FED-925A-4E0C-8DC5-E7799F9CC410}" presName="vert1" presStyleCnt="0"/>
      <dgm:spPr/>
    </dgm:pt>
    <dgm:pt modelId="{B5E605BD-E5DF-447D-A677-F5DBE6B57AC3}" type="pres">
      <dgm:prSet presAssocID="{E9C145EA-8462-4EAE-9409-D97A5D77E736}" presName="thickLine" presStyleLbl="alignNode1" presStyleIdx="5" presStyleCnt="18"/>
      <dgm:spPr/>
    </dgm:pt>
    <dgm:pt modelId="{F3FE391F-9B38-496B-A5F8-34C959B839CA}" type="pres">
      <dgm:prSet presAssocID="{E9C145EA-8462-4EAE-9409-D97A5D77E736}" presName="horz1" presStyleCnt="0"/>
      <dgm:spPr/>
    </dgm:pt>
    <dgm:pt modelId="{9933CFC5-56F7-4EE1-9D82-28E53285E245}" type="pres">
      <dgm:prSet presAssocID="{E9C145EA-8462-4EAE-9409-D97A5D77E736}" presName="tx1" presStyleLbl="revTx" presStyleIdx="5" presStyleCnt="18"/>
      <dgm:spPr/>
    </dgm:pt>
    <dgm:pt modelId="{20FCE3FC-11FE-4360-AE8E-E7C12CB3FA40}" type="pres">
      <dgm:prSet presAssocID="{E9C145EA-8462-4EAE-9409-D97A5D77E736}" presName="vert1" presStyleCnt="0"/>
      <dgm:spPr/>
    </dgm:pt>
    <dgm:pt modelId="{ABDE3616-9463-41A8-AC6B-9637CEAC8418}" type="pres">
      <dgm:prSet presAssocID="{634B087B-4CC6-4F74-BAD8-5FA72A143C04}" presName="thickLine" presStyleLbl="alignNode1" presStyleIdx="6" presStyleCnt="18"/>
      <dgm:spPr/>
    </dgm:pt>
    <dgm:pt modelId="{A2472F6E-527A-4721-ACA1-00DD271F85F9}" type="pres">
      <dgm:prSet presAssocID="{634B087B-4CC6-4F74-BAD8-5FA72A143C04}" presName="horz1" presStyleCnt="0"/>
      <dgm:spPr/>
    </dgm:pt>
    <dgm:pt modelId="{04559FF5-970E-47A2-9D5B-B6C77CD06D93}" type="pres">
      <dgm:prSet presAssocID="{634B087B-4CC6-4F74-BAD8-5FA72A143C04}" presName="tx1" presStyleLbl="revTx" presStyleIdx="6" presStyleCnt="18"/>
      <dgm:spPr/>
    </dgm:pt>
    <dgm:pt modelId="{B62B55A2-E32E-42C6-B8D8-20BD56F4FD35}" type="pres">
      <dgm:prSet presAssocID="{634B087B-4CC6-4F74-BAD8-5FA72A143C04}" presName="vert1" presStyleCnt="0"/>
      <dgm:spPr/>
    </dgm:pt>
    <dgm:pt modelId="{9F015A86-50B0-4BB2-8DD7-9AFD389A786B}" type="pres">
      <dgm:prSet presAssocID="{637022BE-0FF4-4F56-84F9-835B848E6968}" presName="thickLine" presStyleLbl="alignNode1" presStyleIdx="7" presStyleCnt="18"/>
      <dgm:spPr/>
    </dgm:pt>
    <dgm:pt modelId="{9A03BA21-0A64-4ADF-A9AC-C33A8DC5D0E8}" type="pres">
      <dgm:prSet presAssocID="{637022BE-0FF4-4F56-84F9-835B848E6968}" presName="horz1" presStyleCnt="0"/>
      <dgm:spPr/>
    </dgm:pt>
    <dgm:pt modelId="{37E94883-E0E7-4E0F-ADA6-C09E18560068}" type="pres">
      <dgm:prSet presAssocID="{637022BE-0FF4-4F56-84F9-835B848E6968}" presName="tx1" presStyleLbl="revTx" presStyleIdx="7" presStyleCnt="18"/>
      <dgm:spPr/>
    </dgm:pt>
    <dgm:pt modelId="{E5E111CC-9C03-4374-BA5C-5515EB9318F3}" type="pres">
      <dgm:prSet presAssocID="{637022BE-0FF4-4F56-84F9-835B848E6968}" presName="vert1" presStyleCnt="0"/>
      <dgm:spPr/>
    </dgm:pt>
    <dgm:pt modelId="{38A3E4FD-03CD-4855-9C5F-19FC11E18D63}" type="pres">
      <dgm:prSet presAssocID="{F63258E4-7ABD-420A-9548-0FEF1BA742C2}" presName="thickLine" presStyleLbl="alignNode1" presStyleIdx="8" presStyleCnt="18"/>
      <dgm:spPr/>
    </dgm:pt>
    <dgm:pt modelId="{D2219190-BC78-46B4-8705-8108CD4C179F}" type="pres">
      <dgm:prSet presAssocID="{F63258E4-7ABD-420A-9548-0FEF1BA742C2}" presName="horz1" presStyleCnt="0"/>
      <dgm:spPr/>
    </dgm:pt>
    <dgm:pt modelId="{D5B0D10D-4498-4051-ADB9-9D5CE583AC37}" type="pres">
      <dgm:prSet presAssocID="{F63258E4-7ABD-420A-9548-0FEF1BA742C2}" presName="tx1" presStyleLbl="revTx" presStyleIdx="8" presStyleCnt="18"/>
      <dgm:spPr/>
    </dgm:pt>
    <dgm:pt modelId="{373A55DA-DFC3-4F90-8868-A7708BBFD93F}" type="pres">
      <dgm:prSet presAssocID="{F63258E4-7ABD-420A-9548-0FEF1BA742C2}" presName="vert1" presStyleCnt="0"/>
      <dgm:spPr/>
    </dgm:pt>
    <dgm:pt modelId="{D26F7108-971D-4746-819F-A5AC696BA548}" type="pres">
      <dgm:prSet presAssocID="{FE781722-1A31-497A-9184-D05600F3D15F}" presName="thickLine" presStyleLbl="alignNode1" presStyleIdx="9" presStyleCnt="18"/>
      <dgm:spPr/>
    </dgm:pt>
    <dgm:pt modelId="{297A5654-AB2F-45E8-92D0-EF0A7BD73B75}" type="pres">
      <dgm:prSet presAssocID="{FE781722-1A31-497A-9184-D05600F3D15F}" presName="horz1" presStyleCnt="0"/>
      <dgm:spPr/>
    </dgm:pt>
    <dgm:pt modelId="{7CA1172D-C956-457A-9FBA-23592CA4F668}" type="pres">
      <dgm:prSet presAssocID="{FE781722-1A31-497A-9184-D05600F3D15F}" presName="tx1" presStyleLbl="revTx" presStyleIdx="9" presStyleCnt="18"/>
      <dgm:spPr/>
    </dgm:pt>
    <dgm:pt modelId="{7702A021-CC5F-4B97-8A18-1F74CC2BD65E}" type="pres">
      <dgm:prSet presAssocID="{FE781722-1A31-497A-9184-D05600F3D15F}" presName="vert1" presStyleCnt="0"/>
      <dgm:spPr/>
    </dgm:pt>
    <dgm:pt modelId="{BE3B2A05-3859-4652-8138-B68E8E12BFA4}" type="pres">
      <dgm:prSet presAssocID="{BDA2CE42-AF01-4B37-8CA7-FB9BAB70343A}" presName="thickLine" presStyleLbl="alignNode1" presStyleIdx="10" presStyleCnt="18"/>
      <dgm:spPr/>
    </dgm:pt>
    <dgm:pt modelId="{06DCBE7D-04C3-4DBE-BD60-4B1190A64D0B}" type="pres">
      <dgm:prSet presAssocID="{BDA2CE42-AF01-4B37-8CA7-FB9BAB70343A}" presName="horz1" presStyleCnt="0"/>
      <dgm:spPr/>
    </dgm:pt>
    <dgm:pt modelId="{7B708700-014B-45D6-A068-1CA0198777A2}" type="pres">
      <dgm:prSet presAssocID="{BDA2CE42-AF01-4B37-8CA7-FB9BAB70343A}" presName="tx1" presStyleLbl="revTx" presStyleIdx="10" presStyleCnt="18"/>
      <dgm:spPr/>
    </dgm:pt>
    <dgm:pt modelId="{F987DF66-DE58-4343-9D85-7475EB86EBF4}" type="pres">
      <dgm:prSet presAssocID="{BDA2CE42-AF01-4B37-8CA7-FB9BAB70343A}" presName="vert1" presStyleCnt="0"/>
      <dgm:spPr/>
    </dgm:pt>
    <dgm:pt modelId="{D78F684B-D689-4D51-928F-3A47B3EA9B5C}" type="pres">
      <dgm:prSet presAssocID="{E6E78E58-A5AB-4E0C-9BA2-5BB56AA957BA}" presName="thickLine" presStyleLbl="alignNode1" presStyleIdx="11" presStyleCnt="18"/>
      <dgm:spPr/>
    </dgm:pt>
    <dgm:pt modelId="{767BFA82-ED31-4D3E-8C4D-FC39639C81A9}" type="pres">
      <dgm:prSet presAssocID="{E6E78E58-A5AB-4E0C-9BA2-5BB56AA957BA}" presName="horz1" presStyleCnt="0"/>
      <dgm:spPr/>
    </dgm:pt>
    <dgm:pt modelId="{8DDF4E9E-DCB3-450C-BB90-57F6FE254033}" type="pres">
      <dgm:prSet presAssocID="{E6E78E58-A5AB-4E0C-9BA2-5BB56AA957BA}" presName="tx1" presStyleLbl="revTx" presStyleIdx="11" presStyleCnt="18"/>
      <dgm:spPr/>
    </dgm:pt>
    <dgm:pt modelId="{C3B05D5A-BD43-42D0-9656-8D7E8C6B9D99}" type="pres">
      <dgm:prSet presAssocID="{E6E78E58-A5AB-4E0C-9BA2-5BB56AA957BA}" presName="vert1" presStyleCnt="0"/>
      <dgm:spPr/>
    </dgm:pt>
    <dgm:pt modelId="{3D6CA6A2-DCE0-4A66-815D-CD577B831A7C}" type="pres">
      <dgm:prSet presAssocID="{2653CAC1-17DB-4B68-ABF2-222220B95083}" presName="thickLine" presStyleLbl="alignNode1" presStyleIdx="12" presStyleCnt="18"/>
      <dgm:spPr/>
    </dgm:pt>
    <dgm:pt modelId="{85872165-02EF-40ED-A669-8D87E272D960}" type="pres">
      <dgm:prSet presAssocID="{2653CAC1-17DB-4B68-ABF2-222220B95083}" presName="horz1" presStyleCnt="0"/>
      <dgm:spPr/>
    </dgm:pt>
    <dgm:pt modelId="{F3AC49AF-D1D9-47D5-B53A-EF4BB0EB2B3B}" type="pres">
      <dgm:prSet presAssocID="{2653CAC1-17DB-4B68-ABF2-222220B95083}" presName="tx1" presStyleLbl="revTx" presStyleIdx="12" presStyleCnt="18"/>
      <dgm:spPr/>
    </dgm:pt>
    <dgm:pt modelId="{B6AF76FE-C3BD-4491-8539-B134DFF4B769}" type="pres">
      <dgm:prSet presAssocID="{2653CAC1-17DB-4B68-ABF2-222220B95083}" presName="vert1" presStyleCnt="0"/>
      <dgm:spPr/>
    </dgm:pt>
    <dgm:pt modelId="{0577DE1B-5FE8-4FDA-8736-42B1F8831D64}" type="pres">
      <dgm:prSet presAssocID="{DB9FD24C-2C87-4366-BD7B-0039C1EDFEEE}" presName="thickLine" presStyleLbl="alignNode1" presStyleIdx="13" presStyleCnt="18"/>
      <dgm:spPr/>
    </dgm:pt>
    <dgm:pt modelId="{8B49AB5C-D39C-4FC1-A668-BFF80432B2CB}" type="pres">
      <dgm:prSet presAssocID="{DB9FD24C-2C87-4366-BD7B-0039C1EDFEEE}" presName="horz1" presStyleCnt="0"/>
      <dgm:spPr/>
    </dgm:pt>
    <dgm:pt modelId="{CE1A95D2-B63B-4065-BC23-61913A59F185}" type="pres">
      <dgm:prSet presAssocID="{DB9FD24C-2C87-4366-BD7B-0039C1EDFEEE}" presName="tx1" presStyleLbl="revTx" presStyleIdx="13" presStyleCnt="18"/>
      <dgm:spPr/>
    </dgm:pt>
    <dgm:pt modelId="{D4D3CEB9-3DFA-46C3-A35B-402BAE1FA20C}" type="pres">
      <dgm:prSet presAssocID="{DB9FD24C-2C87-4366-BD7B-0039C1EDFEEE}" presName="vert1" presStyleCnt="0"/>
      <dgm:spPr/>
    </dgm:pt>
    <dgm:pt modelId="{A5B50BF0-7B85-44E5-AF4F-7E899F459E97}" type="pres">
      <dgm:prSet presAssocID="{273903DB-9904-45D5-9C99-2A417B0EA2DE}" presName="thickLine" presStyleLbl="alignNode1" presStyleIdx="14" presStyleCnt="18"/>
      <dgm:spPr/>
    </dgm:pt>
    <dgm:pt modelId="{9E923951-EC2D-45E1-A88A-92C696041102}" type="pres">
      <dgm:prSet presAssocID="{273903DB-9904-45D5-9C99-2A417B0EA2DE}" presName="horz1" presStyleCnt="0"/>
      <dgm:spPr/>
    </dgm:pt>
    <dgm:pt modelId="{47FE1981-FFCC-419D-88D1-E96EA736C0AB}" type="pres">
      <dgm:prSet presAssocID="{273903DB-9904-45D5-9C99-2A417B0EA2DE}" presName="tx1" presStyleLbl="revTx" presStyleIdx="14" presStyleCnt="18"/>
      <dgm:spPr/>
    </dgm:pt>
    <dgm:pt modelId="{7CFA2077-0495-4F01-8105-9CC37635E625}" type="pres">
      <dgm:prSet presAssocID="{273903DB-9904-45D5-9C99-2A417B0EA2DE}" presName="vert1" presStyleCnt="0"/>
      <dgm:spPr/>
    </dgm:pt>
    <dgm:pt modelId="{087E87DC-D2BD-4226-914F-5D97986F8404}" type="pres">
      <dgm:prSet presAssocID="{95A629BF-8A59-4E5B-88F4-CD3F4027286C}" presName="thickLine" presStyleLbl="alignNode1" presStyleIdx="15" presStyleCnt="18"/>
      <dgm:spPr/>
    </dgm:pt>
    <dgm:pt modelId="{3782ADED-3B3E-48FA-A39B-1C3773CE4138}" type="pres">
      <dgm:prSet presAssocID="{95A629BF-8A59-4E5B-88F4-CD3F4027286C}" presName="horz1" presStyleCnt="0"/>
      <dgm:spPr/>
    </dgm:pt>
    <dgm:pt modelId="{335C925C-A15E-4C24-AB29-6E92FBBB1892}" type="pres">
      <dgm:prSet presAssocID="{95A629BF-8A59-4E5B-88F4-CD3F4027286C}" presName="tx1" presStyleLbl="revTx" presStyleIdx="15" presStyleCnt="18"/>
      <dgm:spPr/>
    </dgm:pt>
    <dgm:pt modelId="{AD4062B2-24C9-4AD2-B48E-75B6A9611275}" type="pres">
      <dgm:prSet presAssocID="{95A629BF-8A59-4E5B-88F4-CD3F4027286C}" presName="vert1" presStyleCnt="0"/>
      <dgm:spPr/>
    </dgm:pt>
    <dgm:pt modelId="{48917015-E94A-4144-89E4-EBE8F82F2641}" type="pres">
      <dgm:prSet presAssocID="{8E3DB436-3C55-4582-B71E-14C09D966BDD}" presName="thickLine" presStyleLbl="alignNode1" presStyleIdx="16" presStyleCnt="18"/>
      <dgm:spPr/>
    </dgm:pt>
    <dgm:pt modelId="{C22D5A4E-28C4-4BA2-8247-6F52E0B16B53}" type="pres">
      <dgm:prSet presAssocID="{8E3DB436-3C55-4582-B71E-14C09D966BDD}" presName="horz1" presStyleCnt="0"/>
      <dgm:spPr/>
    </dgm:pt>
    <dgm:pt modelId="{4189E8E8-C58F-48C7-91E3-D4414E291B92}" type="pres">
      <dgm:prSet presAssocID="{8E3DB436-3C55-4582-B71E-14C09D966BDD}" presName="tx1" presStyleLbl="revTx" presStyleIdx="16" presStyleCnt="18"/>
      <dgm:spPr/>
    </dgm:pt>
    <dgm:pt modelId="{667FADD7-7686-4E51-BD3A-4A163CCD9B7B}" type="pres">
      <dgm:prSet presAssocID="{8E3DB436-3C55-4582-B71E-14C09D966BDD}" presName="vert1" presStyleCnt="0"/>
      <dgm:spPr/>
    </dgm:pt>
    <dgm:pt modelId="{1B15DC92-6046-41A9-9D9A-C66AA91852A9}" type="pres">
      <dgm:prSet presAssocID="{148DB5EF-29A4-4D12-9908-3DF5BE054BE2}" presName="thickLine" presStyleLbl="alignNode1" presStyleIdx="17" presStyleCnt="18"/>
      <dgm:spPr/>
    </dgm:pt>
    <dgm:pt modelId="{F24E1585-58C6-4CB5-8641-AB0C1AFE1C13}" type="pres">
      <dgm:prSet presAssocID="{148DB5EF-29A4-4D12-9908-3DF5BE054BE2}" presName="horz1" presStyleCnt="0"/>
      <dgm:spPr/>
    </dgm:pt>
    <dgm:pt modelId="{D5423A00-C7E6-45CC-AC07-92F992FFDB1B}" type="pres">
      <dgm:prSet presAssocID="{148DB5EF-29A4-4D12-9908-3DF5BE054BE2}" presName="tx1" presStyleLbl="revTx" presStyleIdx="17" presStyleCnt="18"/>
      <dgm:spPr/>
    </dgm:pt>
    <dgm:pt modelId="{07162C72-E313-47F5-B7CE-B4688A061AFA}" type="pres">
      <dgm:prSet presAssocID="{148DB5EF-29A4-4D12-9908-3DF5BE054BE2}" presName="vert1" presStyleCnt="0"/>
      <dgm:spPr/>
    </dgm:pt>
  </dgm:ptLst>
  <dgm:cxnLst>
    <dgm:cxn modelId="{8552E000-FC6D-4DB0-8F15-0302ABF6283C}" srcId="{B1CACE40-FA51-486C-97F6-CC3BF7EB1519}" destId="{E9C145EA-8462-4EAE-9409-D97A5D77E736}" srcOrd="5" destOrd="0" parTransId="{CC37E9F3-FB2B-4473-A215-AA71403B2479}" sibTransId="{236452CD-DEAD-4AF5-871C-2FB120FF93D3}"/>
    <dgm:cxn modelId="{D45E2005-B16E-439B-8FBC-DA2AA2D7F9A5}" type="presOf" srcId="{B1CACE40-FA51-486C-97F6-CC3BF7EB1519}" destId="{B3EA824A-2FA4-4588-976F-C3B7FF0FD9DF}" srcOrd="0" destOrd="0" presId="urn:microsoft.com/office/officeart/2008/layout/LinedList"/>
    <dgm:cxn modelId="{1AE15B05-3346-47F1-92B2-773D7C7F91BC}" type="presOf" srcId="{148DB5EF-29A4-4D12-9908-3DF5BE054BE2}" destId="{D5423A00-C7E6-45CC-AC07-92F992FFDB1B}" srcOrd="0" destOrd="0" presId="urn:microsoft.com/office/officeart/2008/layout/LinedList"/>
    <dgm:cxn modelId="{D37A4D0D-39D0-4DD2-AC83-328CB3614F48}" type="presOf" srcId="{D075017E-48EC-45D5-964F-CD77594003C3}" destId="{22FC6DDB-142F-459D-B693-7008D547765E}" srcOrd="0" destOrd="0" presId="urn:microsoft.com/office/officeart/2008/layout/LinedList"/>
    <dgm:cxn modelId="{7656940F-10EC-4076-B962-9CA35667536E}" srcId="{B1CACE40-FA51-486C-97F6-CC3BF7EB1519}" destId="{F63258E4-7ABD-420A-9548-0FEF1BA742C2}" srcOrd="8" destOrd="0" parTransId="{10EC6C1E-C991-4B00-A5DF-CAA2D007049A}" sibTransId="{8110CABD-1A46-4D21-ACBA-F73070D97C99}"/>
    <dgm:cxn modelId="{5242AD1B-112D-46E9-8CA4-86B6E52221AD}" srcId="{B1CACE40-FA51-486C-97F6-CC3BF7EB1519}" destId="{3FF69FED-925A-4E0C-8DC5-E7799F9CC410}" srcOrd="4" destOrd="0" parTransId="{606215A6-560E-4825-8781-925C8E29EDED}" sibTransId="{582178CA-BB4A-42EE-A467-13FFB9CB433B}"/>
    <dgm:cxn modelId="{9ACB461C-B080-49BE-B748-BAD9F76EA916}" type="presOf" srcId="{C945CFB4-DD49-4FFC-BB42-60B29F7D94CB}" destId="{265B2C1E-0844-4B86-95BE-E1B4703E8AFC}" srcOrd="0" destOrd="0" presId="urn:microsoft.com/office/officeart/2008/layout/LinedList"/>
    <dgm:cxn modelId="{E262041D-CD0C-4EE5-B22C-286D38378A1C}" srcId="{B1CACE40-FA51-486C-97F6-CC3BF7EB1519}" destId="{BDA2CE42-AF01-4B37-8CA7-FB9BAB70343A}" srcOrd="10" destOrd="0" parTransId="{B8CBDD5C-BDD0-4A94-B6EC-05B016EDB0FE}" sibTransId="{EA147831-1182-447B-AB48-1CA42A55D313}"/>
    <dgm:cxn modelId="{B820291F-0E08-48F5-9C95-E778D5552DFA}" type="presOf" srcId="{F63258E4-7ABD-420A-9548-0FEF1BA742C2}" destId="{D5B0D10D-4498-4051-ADB9-9D5CE583AC37}" srcOrd="0" destOrd="0" presId="urn:microsoft.com/office/officeart/2008/layout/LinedList"/>
    <dgm:cxn modelId="{F2762221-9975-4BFE-8A71-6C55BD989D9E}" srcId="{B1CACE40-FA51-486C-97F6-CC3BF7EB1519}" destId="{95A629BF-8A59-4E5B-88F4-CD3F4027286C}" srcOrd="15" destOrd="0" parTransId="{B1C99809-BEA3-473A-9627-084405A74335}" sibTransId="{5E43C0E6-C6AF-4C95-A87A-33182DA31A93}"/>
    <dgm:cxn modelId="{17303926-4BE4-45F3-98AF-CD93D026FF94}" type="presOf" srcId="{DB9FD24C-2C87-4366-BD7B-0039C1EDFEEE}" destId="{CE1A95D2-B63B-4065-BC23-61913A59F185}" srcOrd="0" destOrd="0" presId="urn:microsoft.com/office/officeart/2008/layout/LinedList"/>
    <dgm:cxn modelId="{A2A5922C-E21C-4AFA-B9C1-E494D4AD4824}" srcId="{B1CACE40-FA51-486C-97F6-CC3BF7EB1519}" destId="{2653CAC1-17DB-4B68-ABF2-222220B95083}" srcOrd="12" destOrd="0" parTransId="{C6C02BBD-4426-4CEA-B389-8028BC13D6FD}" sibTransId="{766E559B-2857-43DB-854B-B22D8EC01D61}"/>
    <dgm:cxn modelId="{49EF4166-3E6A-4C28-BDD1-FD9C53F86B8D}" type="presOf" srcId="{E6E78E58-A5AB-4E0C-9BA2-5BB56AA957BA}" destId="{8DDF4E9E-DCB3-450C-BB90-57F6FE254033}" srcOrd="0" destOrd="0" presId="urn:microsoft.com/office/officeart/2008/layout/LinedList"/>
    <dgm:cxn modelId="{C5CA6D6A-6407-4C59-9F13-9815E20C1DC9}" type="presOf" srcId="{3CB5A0C4-B964-43F5-8CD0-2EC83782F326}" destId="{C991ECAE-713D-4C28-876A-0B5DEE9880AE}" srcOrd="0" destOrd="0" presId="urn:microsoft.com/office/officeart/2008/layout/LinedList"/>
    <dgm:cxn modelId="{73D24A56-8A61-4F3E-BC39-9C2E25902CAB}" srcId="{B1CACE40-FA51-486C-97F6-CC3BF7EB1519}" destId="{634B087B-4CC6-4F74-BAD8-5FA72A143C04}" srcOrd="6" destOrd="0" parTransId="{3DD596D9-0E2D-4306-9092-74EF59345F1D}" sibTransId="{5A7C2D20-1BD3-433B-B0BA-F16547ADCF92}"/>
    <dgm:cxn modelId="{A66AD57E-A8F0-472C-8115-BD7B54FA8EA7}" type="presOf" srcId="{3FF69FED-925A-4E0C-8DC5-E7799F9CC410}" destId="{B725F2DE-1222-4D5D-8E79-E4E7551336B7}" srcOrd="0" destOrd="0" presId="urn:microsoft.com/office/officeart/2008/layout/LinedList"/>
    <dgm:cxn modelId="{D48FB886-DF2F-4661-8A31-1D71DD61F50D}" srcId="{B1CACE40-FA51-486C-97F6-CC3BF7EB1519}" destId="{E6E78E58-A5AB-4E0C-9BA2-5BB56AA957BA}" srcOrd="11" destOrd="0" parTransId="{D3139F71-272D-4B56-904A-E14E41CF8696}" sibTransId="{417E733D-F6AE-4510-A3C5-09741D60C59C}"/>
    <dgm:cxn modelId="{B9C74A99-E429-4AEB-9D24-913C3575FEC2}" type="presOf" srcId="{637022BE-0FF4-4F56-84F9-835B848E6968}" destId="{37E94883-E0E7-4E0F-ADA6-C09E18560068}" srcOrd="0" destOrd="0" presId="urn:microsoft.com/office/officeart/2008/layout/LinedList"/>
    <dgm:cxn modelId="{6BD61BA1-F054-4889-BC2E-7756348D97D7}" type="presOf" srcId="{95A629BF-8A59-4E5B-88F4-CD3F4027286C}" destId="{335C925C-A15E-4C24-AB29-6E92FBBB1892}" srcOrd="0" destOrd="0" presId="urn:microsoft.com/office/officeart/2008/layout/LinedList"/>
    <dgm:cxn modelId="{60D5ADA4-5763-4819-A98E-354885206AC9}" type="presOf" srcId="{2653CAC1-17DB-4B68-ABF2-222220B95083}" destId="{F3AC49AF-D1D9-47D5-B53A-EF4BB0EB2B3B}" srcOrd="0" destOrd="0" presId="urn:microsoft.com/office/officeart/2008/layout/LinedList"/>
    <dgm:cxn modelId="{96BFDCAC-3B7E-4642-B949-EF98D74F7349}" type="presOf" srcId="{8E3DB436-3C55-4582-B71E-14C09D966BDD}" destId="{4189E8E8-C58F-48C7-91E3-D4414E291B92}" srcOrd="0" destOrd="0" presId="urn:microsoft.com/office/officeart/2008/layout/LinedList"/>
    <dgm:cxn modelId="{B408FCAF-CE4A-4BA2-B486-B749845F707D}" type="presOf" srcId="{E1F539BE-D143-448B-972C-688AA20C0BC7}" destId="{7441D0CE-DD0A-48A1-8615-010EFAC26F9A}" srcOrd="0" destOrd="0" presId="urn:microsoft.com/office/officeart/2008/layout/LinedList"/>
    <dgm:cxn modelId="{05672FB2-535D-4442-91CB-3635CF98FDFE}" srcId="{B1CACE40-FA51-486C-97F6-CC3BF7EB1519}" destId="{C945CFB4-DD49-4FFC-BB42-60B29F7D94CB}" srcOrd="3" destOrd="0" parTransId="{76978B19-0407-4962-AA26-C8F152D4B5B9}" sibTransId="{57F73273-C25F-490A-8514-D01683936A9F}"/>
    <dgm:cxn modelId="{AC422CB4-F7E5-4C6A-B404-50EB5D4B4C2A}" srcId="{B1CACE40-FA51-486C-97F6-CC3BF7EB1519}" destId="{FE781722-1A31-497A-9184-D05600F3D15F}" srcOrd="9" destOrd="0" parTransId="{F96EC018-305F-453B-A0FE-9413A3BE0387}" sibTransId="{1362332F-261A-4574-B922-4245355DE51F}"/>
    <dgm:cxn modelId="{33DB09C1-295F-4081-8DDD-F2C32E8D69A5}" type="presOf" srcId="{E9C145EA-8462-4EAE-9409-D97A5D77E736}" destId="{9933CFC5-56F7-4EE1-9D82-28E53285E245}" srcOrd="0" destOrd="0" presId="urn:microsoft.com/office/officeart/2008/layout/LinedList"/>
    <dgm:cxn modelId="{FA8FDDD0-395C-4E5F-B27D-96EAEF4ADD69}" srcId="{B1CACE40-FA51-486C-97F6-CC3BF7EB1519}" destId="{637022BE-0FF4-4F56-84F9-835B848E6968}" srcOrd="7" destOrd="0" parTransId="{E8AA4C2D-1FCF-4CAD-859C-9B2A134AB785}" sibTransId="{B494DA4A-E620-4C94-8EB4-117073974A1D}"/>
    <dgm:cxn modelId="{3B930DD6-64D8-407C-BE93-497B681044C9}" type="presOf" srcId="{BDA2CE42-AF01-4B37-8CA7-FB9BAB70343A}" destId="{7B708700-014B-45D6-A068-1CA0198777A2}" srcOrd="0" destOrd="0" presId="urn:microsoft.com/office/officeart/2008/layout/LinedList"/>
    <dgm:cxn modelId="{DF0E21D6-7697-4715-82FB-1D868719C956}" srcId="{B1CACE40-FA51-486C-97F6-CC3BF7EB1519}" destId="{D075017E-48EC-45D5-964F-CD77594003C3}" srcOrd="2" destOrd="0" parTransId="{9EA9C796-A626-4E74-B12F-4C6FF585B9BA}" sibTransId="{E9003A45-8DCF-46F0-AD2C-9C40C04FC284}"/>
    <dgm:cxn modelId="{8168B2DD-6857-4BC7-968E-1360233D4A05}" type="presOf" srcId="{FE781722-1A31-497A-9184-D05600F3D15F}" destId="{7CA1172D-C956-457A-9FBA-23592CA4F668}" srcOrd="0" destOrd="0" presId="urn:microsoft.com/office/officeart/2008/layout/LinedList"/>
    <dgm:cxn modelId="{9EF9DEDD-96C4-401B-B3E3-18B4BF1B056C}" type="presOf" srcId="{273903DB-9904-45D5-9C99-2A417B0EA2DE}" destId="{47FE1981-FFCC-419D-88D1-E96EA736C0AB}" srcOrd="0" destOrd="0" presId="urn:microsoft.com/office/officeart/2008/layout/LinedList"/>
    <dgm:cxn modelId="{D2E545E2-5CA3-40C5-B910-F4533378E13D}" srcId="{B1CACE40-FA51-486C-97F6-CC3BF7EB1519}" destId="{E1F539BE-D143-448B-972C-688AA20C0BC7}" srcOrd="0" destOrd="0" parTransId="{8150F3AC-10C8-4D30-B550-8F20F7BF6A93}" sibTransId="{9B089AD6-8521-46F9-A3EB-C4FBD6E4FC65}"/>
    <dgm:cxn modelId="{37449BE3-D453-4DE6-8B20-021E0C911464}" srcId="{B1CACE40-FA51-486C-97F6-CC3BF7EB1519}" destId="{273903DB-9904-45D5-9C99-2A417B0EA2DE}" srcOrd="14" destOrd="0" parTransId="{FA8423C1-4D61-4161-B205-0BC13A470371}" sibTransId="{2BB03B6F-875B-415B-98B7-D68CFBCE3417}"/>
    <dgm:cxn modelId="{D1D3FCE3-37D3-4BFB-B5F7-A34CE55C20AF}" srcId="{B1CACE40-FA51-486C-97F6-CC3BF7EB1519}" destId="{8E3DB436-3C55-4582-B71E-14C09D966BDD}" srcOrd="16" destOrd="0" parTransId="{508A0069-2704-44C9-95F5-140D3BAFD569}" sibTransId="{7DC87572-3645-4F6D-9EE1-D03FD1E2D9D1}"/>
    <dgm:cxn modelId="{FB9CF0F1-BDC4-45BD-86E4-B979AA6087CF}" srcId="{B1CACE40-FA51-486C-97F6-CC3BF7EB1519}" destId="{DB9FD24C-2C87-4366-BD7B-0039C1EDFEEE}" srcOrd="13" destOrd="0" parTransId="{41FA9609-43BC-486C-8E1B-8D201B2D3D62}" sibTransId="{C8C4015B-2E90-4C88-9C6B-46EE03985327}"/>
    <dgm:cxn modelId="{4F1754F2-CE19-4A7D-B3E9-B819B965C40A}" srcId="{B1CACE40-FA51-486C-97F6-CC3BF7EB1519}" destId="{3CB5A0C4-B964-43F5-8CD0-2EC83782F326}" srcOrd="1" destOrd="0" parTransId="{235897A4-9D21-40DC-A929-9E2604525C05}" sibTransId="{D81874F1-4C3B-48E0-8F2C-13E659058182}"/>
    <dgm:cxn modelId="{51C3CFF2-3A9D-412D-9D48-EEF0D1AC6F8D}" srcId="{B1CACE40-FA51-486C-97F6-CC3BF7EB1519}" destId="{148DB5EF-29A4-4D12-9908-3DF5BE054BE2}" srcOrd="17" destOrd="0" parTransId="{13836668-1C13-4A53-88DD-B2AC940572B6}" sibTransId="{55B1963B-75E3-4116-B3EF-971F5494AA36}"/>
    <dgm:cxn modelId="{C599C8FA-7001-4E14-BA97-3016F1FE5081}" type="presOf" srcId="{634B087B-4CC6-4F74-BAD8-5FA72A143C04}" destId="{04559FF5-970E-47A2-9D5B-B6C77CD06D93}" srcOrd="0" destOrd="0" presId="urn:microsoft.com/office/officeart/2008/layout/LinedList"/>
    <dgm:cxn modelId="{98C672D7-7C00-40E3-91B4-1AC65D942857}" type="presParOf" srcId="{B3EA824A-2FA4-4588-976F-C3B7FF0FD9DF}" destId="{057EFF43-6D3D-41CC-93B3-6FC1F1D02A44}" srcOrd="0" destOrd="0" presId="urn:microsoft.com/office/officeart/2008/layout/LinedList"/>
    <dgm:cxn modelId="{EE41E249-E611-422D-8A3A-EC2BC28951EA}" type="presParOf" srcId="{B3EA824A-2FA4-4588-976F-C3B7FF0FD9DF}" destId="{9C604FD7-6366-46ED-8807-366106E1CB2B}" srcOrd="1" destOrd="0" presId="urn:microsoft.com/office/officeart/2008/layout/LinedList"/>
    <dgm:cxn modelId="{75D2700D-3D42-4F51-B121-5BB89D46C50F}" type="presParOf" srcId="{9C604FD7-6366-46ED-8807-366106E1CB2B}" destId="{7441D0CE-DD0A-48A1-8615-010EFAC26F9A}" srcOrd="0" destOrd="0" presId="urn:microsoft.com/office/officeart/2008/layout/LinedList"/>
    <dgm:cxn modelId="{618CCE87-FC3F-40B5-9C8D-8919AC01AD45}" type="presParOf" srcId="{9C604FD7-6366-46ED-8807-366106E1CB2B}" destId="{EEFEB0E2-6B30-411D-BD4D-F0CFB19B980F}" srcOrd="1" destOrd="0" presId="urn:microsoft.com/office/officeart/2008/layout/LinedList"/>
    <dgm:cxn modelId="{D05981C9-DB21-4231-AC99-72E86FE39516}" type="presParOf" srcId="{B3EA824A-2FA4-4588-976F-C3B7FF0FD9DF}" destId="{FDCE2875-BDDB-4BA0-A95B-898897B9EDB8}" srcOrd="2" destOrd="0" presId="urn:microsoft.com/office/officeart/2008/layout/LinedList"/>
    <dgm:cxn modelId="{8D8A191B-932F-4621-8775-700F5310ADE4}" type="presParOf" srcId="{B3EA824A-2FA4-4588-976F-C3B7FF0FD9DF}" destId="{D02951FB-9C5C-44C1-912C-234FD86E512C}" srcOrd="3" destOrd="0" presId="urn:microsoft.com/office/officeart/2008/layout/LinedList"/>
    <dgm:cxn modelId="{0C2F5D9F-921F-46EF-A10A-DB744CE0761A}" type="presParOf" srcId="{D02951FB-9C5C-44C1-912C-234FD86E512C}" destId="{C991ECAE-713D-4C28-876A-0B5DEE9880AE}" srcOrd="0" destOrd="0" presId="urn:microsoft.com/office/officeart/2008/layout/LinedList"/>
    <dgm:cxn modelId="{001C74AA-C62B-418A-9F32-C7223558C5B1}" type="presParOf" srcId="{D02951FB-9C5C-44C1-912C-234FD86E512C}" destId="{51D189B5-033B-44E9-B858-6EB26C24D54C}" srcOrd="1" destOrd="0" presId="urn:microsoft.com/office/officeart/2008/layout/LinedList"/>
    <dgm:cxn modelId="{94EB9971-8A52-4752-8AE3-D934CDF6BE5C}" type="presParOf" srcId="{B3EA824A-2FA4-4588-976F-C3B7FF0FD9DF}" destId="{B84C3ACD-41E2-4C34-B768-C1E6A0F4856C}" srcOrd="4" destOrd="0" presId="urn:microsoft.com/office/officeart/2008/layout/LinedList"/>
    <dgm:cxn modelId="{4BE5DDB9-98BF-4490-A6AA-D5AEC21B6C46}" type="presParOf" srcId="{B3EA824A-2FA4-4588-976F-C3B7FF0FD9DF}" destId="{7A781E77-F33B-4F87-A9A6-AA396707F731}" srcOrd="5" destOrd="0" presId="urn:microsoft.com/office/officeart/2008/layout/LinedList"/>
    <dgm:cxn modelId="{173CEF4E-0CFD-459F-8F35-4EF6DF3ED7F0}" type="presParOf" srcId="{7A781E77-F33B-4F87-A9A6-AA396707F731}" destId="{22FC6DDB-142F-459D-B693-7008D547765E}" srcOrd="0" destOrd="0" presId="urn:microsoft.com/office/officeart/2008/layout/LinedList"/>
    <dgm:cxn modelId="{755984F9-9552-4B29-BA8A-45C108C6252E}" type="presParOf" srcId="{7A781E77-F33B-4F87-A9A6-AA396707F731}" destId="{6023801D-C187-4ADE-B11B-CDA76B6E9992}" srcOrd="1" destOrd="0" presId="urn:microsoft.com/office/officeart/2008/layout/LinedList"/>
    <dgm:cxn modelId="{6392456D-8936-439D-8081-74DBB6C4305A}" type="presParOf" srcId="{B3EA824A-2FA4-4588-976F-C3B7FF0FD9DF}" destId="{7346E7D9-C94F-4928-8438-67A723550D0B}" srcOrd="6" destOrd="0" presId="urn:microsoft.com/office/officeart/2008/layout/LinedList"/>
    <dgm:cxn modelId="{339685FE-B3CA-4641-B558-DF196AD7CCAC}" type="presParOf" srcId="{B3EA824A-2FA4-4588-976F-C3B7FF0FD9DF}" destId="{BB02089B-40D0-4899-8223-3BD49B0CB50F}" srcOrd="7" destOrd="0" presId="urn:microsoft.com/office/officeart/2008/layout/LinedList"/>
    <dgm:cxn modelId="{1CE139FF-0679-45AE-A22D-C6A90B7B8C6E}" type="presParOf" srcId="{BB02089B-40D0-4899-8223-3BD49B0CB50F}" destId="{265B2C1E-0844-4B86-95BE-E1B4703E8AFC}" srcOrd="0" destOrd="0" presId="urn:microsoft.com/office/officeart/2008/layout/LinedList"/>
    <dgm:cxn modelId="{D4DB61A0-BA40-4609-84BF-7520AB29A753}" type="presParOf" srcId="{BB02089B-40D0-4899-8223-3BD49B0CB50F}" destId="{82333894-4D96-4639-97F2-0D994CE6C17D}" srcOrd="1" destOrd="0" presId="urn:microsoft.com/office/officeart/2008/layout/LinedList"/>
    <dgm:cxn modelId="{2A119848-0440-4C9E-8098-8829D93DF1E8}" type="presParOf" srcId="{B3EA824A-2FA4-4588-976F-C3B7FF0FD9DF}" destId="{D81B77A1-41E1-41BC-B4C3-EC5E50E459A4}" srcOrd="8" destOrd="0" presId="urn:microsoft.com/office/officeart/2008/layout/LinedList"/>
    <dgm:cxn modelId="{B3F25897-93D6-40E5-A75C-7D71EE518171}" type="presParOf" srcId="{B3EA824A-2FA4-4588-976F-C3B7FF0FD9DF}" destId="{B83AE09D-C515-4E18-8375-0067FE05EFDA}" srcOrd="9" destOrd="0" presId="urn:microsoft.com/office/officeart/2008/layout/LinedList"/>
    <dgm:cxn modelId="{8745B239-D0DA-48FC-864C-EBE0A8D41A00}" type="presParOf" srcId="{B83AE09D-C515-4E18-8375-0067FE05EFDA}" destId="{B725F2DE-1222-4D5D-8E79-E4E7551336B7}" srcOrd="0" destOrd="0" presId="urn:microsoft.com/office/officeart/2008/layout/LinedList"/>
    <dgm:cxn modelId="{BDB59F66-AC67-4129-A16C-CFD4CB3DDFBE}" type="presParOf" srcId="{B83AE09D-C515-4E18-8375-0067FE05EFDA}" destId="{80D7F653-0DC8-481C-A7FD-A5FCF1687CCF}" srcOrd="1" destOrd="0" presId="urn:microsoft.com/office/officeart/2008/layout/LinedList"/>
    <dgm:cxn modelId="{CD98F3BA-F92B-44F4-A3A3-4ABEF93F4FA6}" type="presParOf" srcId="{B3EA824A-2FA4-4588-976F-C3B7FF0FD9DF}" destId="{B5E605BD-E5DF-447D-A677-F5DBE6B57AC3}" srcOrd="10" destOrd="0" presId="urn:microsoft.com/office/officeart/2008/layout/LinedList"/>
    <dgm:cxn modelId="{BB70D631-7F76-4EB5-BED3-2A4663EDE4FF}" type="presParOf" srcId="{B3EA824A-2FA4-4588-976F-C3B7FF0FD9DF}" destId="{F3FE391F-9B38-496B-A5F8-34C959B839CA}" srcOrd="11" destOrd="0" presId="urn:microsoft.com/office/officeart/2008/layout/LinedList"/>
    <dgm:cxn modelId="{DC460CD6-323C-4A3D-B02F-8552BC60B962}" type="presParOf" srcId="{F3FE391F-9B38-496B-A5F8-34C959B839CA}" destId="{9933CFC5-56F7-4EE1-9D82-28E53285E245}" srcOrd="0" destOrd="0" presId="urn:microsoft.com/office/officeart/2008/layout/LinedList"/>
    <dgm:cxn modelId="{84F676A3-3BE2-4087-A0A2-8A5476FD0816}" type="presParOf" srcId="{F3FE391F-9B38-496B-A5F8-34C959B839CA}" destId="{20FCE3FC-11FE-4360-AE8E-E7C12CB3FA40}" srcOrd="1" destOrd="0" presId="urn:microsoft.com/office/officeart/2008/layout/LinedList"/>
    <dgm:cxn modelId="{F3DC7B5B-EB4F-4557-AD8A-6A428AB37E00}" type="presParOf" srcId="{B3EA824A-2FA4-4588-976F-C3B7FF0FD9DF}" destId="{ABDE3616-9463-41A8-AC6B-9637CEAC8418}" srcOrd="12" destOrd="0" presId="urn:microsoft.com/office/officeart/2008/layout/LinedList"/>
    <dgm:cxn modelId="{26424E53-4DB6-4BA3-936A-754F04BD2DC8}" type="presParOf" srcId="{B3EA824A-2FA4-4588-976F-C3B7FF0FD9DF}" destId="{A2472F6E-527A-4721-ACA1-00DD271F85F9}" srcOrd="13" destOrd="0" presId="urn:microsoft.com/office/officeart/2008/layout/LinedList"/>
    <dgm:cxn modelId="{4EFB627F-43E1-4BCA-8BA5-CECB0BC11FDB}" type="presParOf" srcId="{A2472F6E-527A-4721-ACA1-00DD271F85F9}" destId="{04559FF5-970E-47A2-9D5B-B6C77CD06D93}" srcOrd="0" destOrd="0" presId="urn:microsoft.com/office/officeart/2008/layout/LinedList"/>
    <dgm:cxn modelId="{83D4738A-0867-4122-81DE-947E8642AFBF}" type="presParOf" srcId="{A2472F6E-527A-4721-ACA1-00DD271F85F9}" destId="{B62B55A2-E32E-42C6-B8D8-20BD56F4FD35}" srcOrd="1" destOrd="0" presId="urn:microsoft.com/office/officeart/2008/layout/LinedList"/>
    <dgm:cxn modelId="{42EF2AD2-31A9-4832-9B01-79FFB30103C1}" type="presParOf" srcId="{B3EA824A-2FA4-4588-976F-C3B7FF0FD9DF}" destId="{9F015A86-50B0-4BB2-8DD7-9AFD389A786B}" srcOrd="14" destOrd="0" presId="urn:microsoft.com/office/officeart/2008/layout/LinedList"/>
    <dgm:cxn modelId="{3305AD42-93BF-43B4-BB08-809A71307CB6}" type="presParOf" srcId="{B3EA824A-2FA4-4588-976F-C3B7FF0FD9DF}" destId="{9A03BA21-0A64-4ADF-A9AC-C33A8DC5D0E8}" srcOrd="15" destOrd="0" presId="urn:microsoft.com/office/officeart/2008/layout/LinedList"/>
    <dgm:cxn modelId="{4A642D55-ED73-4D04-A737-C527C619DAC0}" type="presParOf" srcId="{9A03BA21-0A64-4ADF-A9AC-C33A8DC5D0E8}" destId="{37E94883-E0E7-4E0F-ADA6-C09E18560068}" srcOrd="0" destOrd="0" presId="urn:microsoft.com/office/officeart/2008/layout/LinedList"/>
    <dgm:cxn modelId="{E4B08A7A-5120-47B2-BAC6-269F36DFB269}" type="presParOf" srcId="{9A03BA21-0A64-4ADF-A9AC-C33A8DC5D0E8}" destId="{E5E111CC-9C03-4374-BA5C-5515EB9318F3}" srcOrd="1" destOrd="0" presId="urn:microsoft.com/office/officeart/2008/layout/LinedList"/>
    <dgm:cxn modelId="{1830FB85-35FA-4076-A780-5322E82BD781}" type="presParOf" srcId="{B3EA824A-2FA4-4588-976F-C3B7FF0FD9DF}" destId="{38A3E4FD-03CD-4855-9C5F-19FC11E18D63}" srcOrd="16" destOrd="0" presId="urn:microsoft.com/office/officeart/2008/layout/LinedList"/>
    <dgm:cxn modelId="{917D88C9-127A-4AAD-8E2A-03AAFF8D8DA8}" type="presParOf" srcId="{B3EA824A-2FA4-4588-976F-C3B7FF0FD9DF}" destId="{D2219190-BC78-46B4-8705-8108CD4C179F}" srcOrd="17" destOrd="0" presId="urn:microsoft.com/office/officeart/2008/layout/LinedList"/>
    <dgm:cxn modelId="{6E2DA34A-ED69-4078-AF8E-65BC95AE1095}" type="presParOf" srcId="{D2219190-BC78-46B4-8705-8108CD4C179F}" destId="{D5B0D10D-4498-4051-ADB9-9D5CE583AC37}" srcOrd="0" destOrd="0" presId="urn:microsoft.com/office/officeart/2008/layout/LinedList"/>
    <dgm:cxn modelId="{9B5DC2F4-C392-4EC6-9E81-23FD0BA0A64B}" type="presParOf" srcId="{D2219190-BC78-46B4-8705-8108CD4C179F}" destId="{373A55DA-DFC3-4F90-8868-A7708BBFD93F}" srcOrd="1" destOrd="0" presId="urn:microsoft.com/office/officeart/2008/layout/LinedList"/>
    <dgm:cxn modelId="{6D2C5ACE-FF48-4A82-9DBD-2218E972B764}" type="presParOf" srcId="{B3EA824A-2FA4-4588-976F-C3B7FF0FD9DF}" destId="{D26F7108-971D-4746-819F-A5AC696BA548}" srcOrd="18" destOrd="0" presId="urn:microsoft.com/office/officeart/2008/layout/LinedList"/>
    <dgm:cxn modelId="{B162AAAF-50E9-4580-8C5F-C159E1462D85}" type="presParOf" srcId="{B3EA824A-2FA4-4588-976F-C3B7FF0FD9DF}" destId="{297A5654-AB2F-45E8-92D0-EF0A7BD73B75}" srcOrd="19" destOrd="0" presId="urn:microsoft.com/office/officeart/2008/layout/LinedList"/>
    <dgm:cxn modelId="{6FAB3DA3-8ACA-447E-935D-46819AC7EA2E}" type="presParOf" srcId="{297A5654-AB2F-45E8-92D0-EF0A7BD73B75}" destId="{7CA1172D-C956-457A-9FBA-23592CA4F668}" srcOrd="0" destOrd="0" presId="urn:microsoft.com/office/officeart/2008/layout/LinedList"/>
    <dgm:cxn modelId="{494EEAF6-13E5-45E5-A6EC-FD8C7F20309E}" type="presParOf" srcId="{297A5654-AB2F-45E8-92D0-EF0A7BD73B75}" destId="{7702A021-CC5F-4B97-8A18-1F74CC2BD65E}" srcOrd="1" destOrd="0" presId="urn:microsoft.com/office/officeart/2008/layout/LinedList"/>
    <dgm:cxn modelId="{C2145D48-1EF5-4304-9DFD-46CE6E6E16C9}" type="presParOf" srcId="{B3EA824A-2FA4-4588-976F-C3B7FF0FD9DF}" destId="{BE3B2A05-3859-4652-8138-B68E8E12BFA4}" srcOrd="20" destOrd="0" presId="urn:microsoft.com/office/officeart/2008/layout/LinedList"/>
    <dgm:cxn modelId="{81739E24-8771-4A57-8C68-56AFFA46A315}" type="presParOf" srcId="{B3EA824A-2FA4-4588-976F-C3B7FF0FD9DF}" destId="{06DCBE7D-04C3-4DBE-BD60-4B1190A64D0B}" srcOrd="21" destOrd="0" presId="urn:microsoft.com/office/officeart/2008/layout/LinedList"/>
    <dgm:cxn modelId="{ACD3B46C-668B-4540-95B8-4F69EC9D81EA}" type="presParOf" srcId="{06DCBE7D-04C3-4DBE-BD60-4B1190A64D0B}" destId="{7B708700-014B-45D6-A068-1CA0198777A2}" srcOrd="0" destOrd="0" presId="urn:microsoft.com/office/officeart/2008/layout/LinedList"/>
    <dgm:cxn modelId="{C2CF9760-810E-420D-BB03-6286E7BC1718}" type="presParOf" srcId="{06DCBE7D-04C3-4DBE-BD60-4B1190A64D0B}" destId="{F987DF66-DE58-4343-9D85-7475EB86EBF4}" srcOrd="1" destOrd="0" presId="urn:microsoft.com/office/officeart/2008/layout/LinedList"/>
    <dgm:cxn modelId="{CAA77748-4BA3-4F90-A1C5-61297527280C}" type="presParOf" srcId="{B3EA824A-2FA4-4588-976F-C3B7FF0FD9DF}" destId="{D78F684B-D689-4D51-928F-3A47B3EA9B5C}" srcOrd="22" destOrd="0" presId="urn:microsoft.com/office/officeart/2008/layout/LinedList"/>
    <dgm:cxn modelId="{831583A0-E59F-43CA-9F10-1F8370E16BD6}" type="presParOf" srcId="{B3EA824A-2FA4-4588-976F-C3B7FF0FD9DF}" destId="{767BFA82-ED31-4D3E-8C4D-FC39639C81A9}" srcOrd="23" destOrd="0" presId="urn:microsoft.com/office/officeart/2008/layout/LinedList"/>
    <dgm:cxn modelId="{AD5EB0E2-C479-4AD0-A330-D9DEB81E3515}" type="presParOf" srcId="{767BFA82-ED31-4D3E-8C4D-FC39639C81A9}" destId="{8DDF4E9E-DCB3-450C-BB90-57F6FE254033}" srcOrd="0" destOrd="0" presId="urn:microsoft.com/office/officeart/2008/layout/LinedList"/>
    <dgm:cxn modelId="{4A515CB3-4A8A-4B23-A7A8-D516FA179CE5}" type="presParOf" srcId="{767BFA82-ED31-4D3E-8C4D-FC39639C81A9}" destId="{C3B05D5A-BD43-42D0-9656-8D7E8C6B9D99}" srcOrd="1" destOrd="0" presId="urn:microsoft.com/office/officeart/2008/layout/LinedList"/>
    <dgm:cxn modelId="{B15C7ABF-341D-4C4F-B64D-AC48E67D18A2}" type="presParOf" srcId="{B3EA824A-2FA4-4588-976F-C3B7FF0FD9DF}" destId="{3D6CA6A2-DCE0-4A66-815D-CD577B831A7C}" srcOrd="24" destOrd="0" presId="urn:microsoft.com/office/officeart/2008/layout/LinedList"/>
    <dgm:cxn modelId="{ABBABFFE-DD81-463C-860C-D6B7941B0C55}" type="presParOf" srcId="{B3EA824A-2FA4-4588-976F-C3B7FF0FD9DF}" destId="{85872165-02EF-40ED-A669-8D87E272D960}" srcOrd="25" destOrd="0" presId="urn:microsoft.com/office/officeart/2008/layout/LinedList"/>
    <dgm:cxn modelId="{E9E558E5-5B3F-4A68-9F94-0AEFF040575B}" type="presParOf" srcId="{85872165-02EF-40ED-A669-8D87E272D960}" destId="{F3AC49AF-D1D9-47D5-B53A-EF4BB0EB2B3B}" srcOrd="0" destOrd="0" presId="urn:microsoft.com/office/officeart/2008/layout/LinedList"/>
    <dgm:cxn modelId="{6F303F36-8619-4A71-A600-DA89E93957EF}" type="presParOf" srcId="{85872165-02EF-40ED-A669-8D87E272D960}" destId="{B6AF76FE-C3BD-4491-8539-B134DFF4B769}" srcOrd="1" destOrd="0" presId="urn:microsoft.com/office/officeart/2008/layout/LinedList"/>
    <dgm:cxn modelId="{AE98AE44-7244-4B03-B4DD-ED07F5A69CCA}" type="presParOf" srcId="{B3EA824A-2FA4-4588-976F-C3B7FF0FD9DF}" destId="{0577DE1B-5FE8-4FDA-8736-42B1F8831D64}" srcOrd="26" destOrd="0" presId="urn:microsoft.com/office/officeart/2008/layout/LinedList"/>
    <dgm:cxn modelId="{017DD1E4-80D7-4E0C-9517-460F4CF3A74A}" type="presParOf" srcId="{B3EA824A-2FA4-4588-976F-C3B7FF0FD9DF}" destId="{8B49AB5C-D39C-4FC1-A668-BFF80432B2CB}" srcOrd="27" destOrd="0" presId="urn:microsoft.com/office/officeart/2008/layout/LinedList"/>
    <dgm:cxn modelId="{0805B470-74DD-479D-97AB-DB3A2FE8CDB7}" type="presParOf" srcId="{8B49AB5C-D39C-4FC1-A668-BFF80432B2CB}" destId="{CE1A95D2-B63B-4065-BC23-61913A59F185}" srcOrd="0" destOrd="0" presId="urn:microsoft.com/office/officeart/2008/layout/LinedList"/>
    <dgm:cxn modelId="{E74D2321-F5A6-4084-9E22-01CE83C244E2}" type="presParOf" srcId="{8B49AB5C-D39C-4FC1-A668-BFF80432B2CB}" destId="{D4D3CEB9-3DFA-46C3-A35B-402BAE1FA20C}" srcOrd="1" destOrd="0" presId="urn:microsoft.com/office/officeart/2008/layout/LinedList"/>
    <dgm:cxn modelId="{6C816382-39AF-4B61-8A16-5A94B002E56D}" type="presParOf" srcId="{B3EA824A-2FA4-4588-976F-C3B7FF0FD9DF}" destId="{A5B50BF0-7B85-44E5-AF4F-7E899F459E97}" srcOrd="28" destOrd="0" presId="urn:microsoft.com/office/officeart/2008/layout/LinedList"/>
    <dgm:cxn modelId="{497F9480-ABC3-4215-9F96-A67C0B3672A6}" type="presParOf" srcId="{B3EA824A-2FA4-4588-976F-C3B7FF0FD9DF}" destId="{9E923951-EC2D-45E1-A88A-92C696041102}" srcOrd="29" destOrd="0" presId="urn:microsoft.com/office/officeart/2008/layout/LinedList"/>
    <dgm:cxn modelId="{9B766EB2-B8DF-4E88-AC73-E0A07C64EBCF}" type="presParOf" srcId="{9E923951-EC2D-45E1-A88A-92C696041102}" destId="{47FE1981-FFCC-419D-88D1-E96EA736C0AB}" srcOrd="0" destOrd="0" presId="urn:microsoft.com/office/officeart/2008/layout/LinedList"/>
    <dgm:cxn modelId="{8EEE9430-8A1F-4586-A9EB-EE94B128C28F}" type="presParOf" srcId="{9E923951-EC2D-45E1-A88A-92C696041102}" destId="{7CFA2077-0495-4F01-8105-9CC37635E625}" srcOrd="1" destOrd="0" presId="urn:microsoft.com/office/officeart/2008/layout/LinedList"/>
    <dgm:cxn modelId="{8C1DB9B4-8E6A-4A2E-8A4C-EE17DE7889FB}" type="presParOf" srcId="{B3EA824A-2FA4-4588-976F-C3B7FF0FD9DF}" destId="{087E87DC-D2BD-4226-914F-5D97986F8404}" srcOrd="30" destOrd="0" presId="urn:microsoft.com/office/officeart/2008/layout/LinedList"/>
    <dgm:cxn modelId="{2AF10F4C-0BBE-4438-8B03-66D692074C5D}" type="presParOf" srcId="{B3EA824A-2FA4-4588-976F-C3B7FF0FD9DF}" destId="{3782ADED-3B3E-48FA-A39B-1C3773CE4138}" srcOrd="31" destOrd="0" presId="urn:microsoft.com/office/officeart/2008/layout/LinedList"/>
    <dgm:cxn modelId="{E682A046-9072-48A8-B2EB-95B42C30A411}" type="presParOf" srcId="{3782ADED-3B3E-48FA-A39B-1C3773CE4138}" destId="{335C925C-A15E-4C24-AB29-6E92FBBB1892}" srcOrd="0" destOrd="0" presId="urn:microsoft.com/office/officeart/2008/layout/LinedList"/>
    <dgm:cxn modelId="{204184CF-8DE2-441E-B3B6-893BB76ED877}" type="presParOf" srcId="{3782ADED-3B3E-48FA-A39B-1C3773CE4138}" destId="{AD4062B2-24C9-4AD2-B48E-75B6A9611275}" srcOrd="1" destOrd="0" presId="urn:microsoft.com/office/officeart/2008/layout/LinedList"/>
    <dgm:cxn modelId="{20CE301C-C101-4787-BDD0-2BB43DA30003}" type="presParOf" srcId="{B3EA824A-2FA4-4588-976F-C3B7FF0FD9DF}" destId="{48917015-E94A-4144-89E4-EBE8F82F2641}" srcOrd="32" destOrd="0" presId="urn:microsoft.com/office/officeart/2008/layout/LinedList"/>
    <dgm:cxn modelId="{846735AE-3F9E-4CFB-ABF3-047798C9CEA8}" type="presParOf" srcId="{B3EA824A-2FA4-4588-976F-C3B7FF0FD9DF}" destId="{C22D5A4E-28C4-4BA2-8247-6F52E0B16B53}" srcOrd="33" destOrd="0" presId="urn:microsoft.com/office/officeart/2008/layout/LinedList"/>
    <dgm:cxn modelId="{38A53920-F6FA-46C1-B1A0-824238E9D20C}" type="presParOf" srcId="{C22D5A4E-28C4-4BA2-8247-6F52E0B16B53}" destId="{4189E8E8-C58F-48C7-91E3-D4414E291B92}" srcOrd="0" destOrd="0" presId="urn:microsoft.com/office/officeart/2008/layout/LinedList"/>
    <dgm:cxn modelId="{96B5A79F-14E3-41EE-B6D0-82A6C30AEAA1}" type="presParOf" srcId="{C22D5A4E-28C4-4BA2-8247-6F52E0B16B53}" destId="{667FADD7-7686-4E51-BD3A-4A163CCD9B7B}" srcOrd="1" destOrd="0" presId="urn:microsoft.com/office/officeart/2008/layout/LinedList"/>
    <dgm:cxn modelId="{9C9BB77C-BC5A-4E59-8B83-041BAC401514}" type="presParOf" srcId="{B3EA824A-2FA4-4588-976F-C3B7FF0FD9DF}" destId="{1B15DC92-6046-41A9-9D9A-C66AA91852A9}" srcOrd="34" destOrd="0" presId="urn:microsoft.com/office/officeart/2008/layout/LinedList"/>
    <dgm:cxn modelId="{A2F07297-994D-4685-9A60-0BB7C8E0B46C}" type="presParOf" srcId="{B3EA824A-2FA4-4588-976F-C3B7FF0FD9DF}" destId="{F24E1585-58C6-4CB5-8641-AB0C1AFE1C13}" srcOrd="35" destOrd="0" presId="urn:microsoft.com/office/officeart/2008/layout/LinedList"/>
    <dgm:cxn modelId="{A6C2AFCF-60B0-4E04-B252-E37813D31303}" type="presParOf" srcId="{F24E1585-58C6-4CB5-8641-AB0C1AFE1C13}" destId="{D5423A00-C7E6-45CC-AC07-92F992FFDB1B}" srcOrd="0" destOrd="0" presId="urn:microsoft.com/office/officeart/2008/layout/LinedList"/>
    <dgm:cxn modelId="{DB2AB4CC-AA2F-4240-999A-671E01A37EA9}" type="presParOf" srcId="{F24E1585-58C6-4CB5-8641-AB0C1AFE1C13}" destId="{07162C72-E313-47F5-B7CE-B4688A061A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EFF43-6D3D-41CC-93B3-6FC1F1D02A44}">
      <dsp:nvSpPr>
        <dsp:cNvPr id="0" name=""/>
        <dsp:cNvSpPr/>
      </dsp:nvSpPr>
      <dsp:spPr>
        <a:xfrm>
          <a:off x="0" y="491"/>
          <a:ext cx="10058399"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41D0CE-DD0A-48A1-8615-010EFAC26F9A}">
      <dsp:nvSpPr>
        <dsp:cNvPr id="0" name=""/>
        <dsp:cNvSpPr/>
      </dsp:nvSpPr>
      <dsp:spPr>
        <a:xfrm>
          <a:off x="0" y="491"/>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Totals</a:t>
          </a:r>
        </a:p>
      </dsp:txBody>
      <dsp:txXfrm>
        <a:off x="0" y="491"/>
        <a:ext cx="10058399" cy="223465"/>
      </dsp:txXfrm>
    </dsp:sp>
    <dsp:sp modelId="{FDCE2875-BDDB-4BA0-A95B-898897B9EDB8}">
      <dsp:nvSpPr>
        <dsp:cNvPr id="0" name=""/>
        <dsp:cNvSpPr/>
      </dsp:nvSpPr>
      <dsp:spPr>
        <a:xfrm>
          <a:off x="0" y="223956"/>
          <a:ext cx="10058399" cy="0"/>
        </a:xfrm>
        <a:prstGeom prst="line">
          <a:avLst/>
        </a:prstGeom>
        <a:solidFill>
          <a:schemeClr val="accent5">
            <a:hueOff val="125125"/>
            <a:satOff val="-1405"/>
            <a:lumOff val="-300"/>
            <a:alphaOff val="0"/>
          </a:schemeClr>
        </a:solidFill>
        <a:ln w="15875" cap="flat" cmpd="sng" algn="ctr">
          <a:solidFill>
            <a:schemeClr val="accent5">
              <a:hueOff val="125125"/>
              <a:satOff val="-1405"/>
              <a:lumOff val="-3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91ECAE-713D-4C28-876A-0B5DEE9880AE}">
      <dsp:nvSpPr>
        <dsp:cNvPr id="0" name=""/>
        <dsp:cNvSpPr/>
      </dsp:nvSpPr>
      <dsp:spPr>
        <a:xfrm>
          <a:off x="0" y="223956"/>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Sales income £19.300</a:t>
          </a:r>
        </a:p>
      </dsp:txBody>
      <dsp:txXfrm>
        <a:off x="0" y="223956"/>
        <a:ext cx="10058399" cy="223465"/>
      </dsp:txXfrm>
    </dsp:sp>
    <dsp:sp modelId="{B84C3ACD-41E2-4C34-B768-C1E6A0F4856C}">
      <dsp:nvSpPr>
        <dsp:cNvPr id="0" name=""/>
        <dsp:cNvSpPr/>
      </dsp:nvSpPr>
      <dsp:spPr>
        <a:xfrm>
          <a:off x="0" y="447421"/>
          <a:ext cx="10058399" cy="0"/>
        </a:xfrm>
        <a:prstGeom prst="line">
          <a:avLst/>
        </a:prstGeom>
        <a:solidFill>
          <a:schemeClr val="accent5">
            <a:hueOff val="250249"/>
            <a:satOff val="-2811"/>
            <a:lumOff val="-600"/>
            <a:alphaOff val="0"/>
          </a:schemeClr>
        </a:solidFill>
        <a:ln w="15875" cap="flat" cmpd="sng" algn="ctr">
          <a:solidFill>
            <a:schemeClr val="accent5">
              <a:hueOff val="250249"/>
              <a:satOff val="-2811"/>
              <a:lumOff val="-6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FC6DDB-142F-459D-B693-7008D547765E}">
      <dsp:nvSpPr>
        <dsp:cNvPr id="0" name=""/>
        <dsp:cNvSpPr/>
      </dsp:nvSpPr>
      <dsp:spPr>
        <a:xfrm>
          <a:off x="0" y="447421"/>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Grants         £25.000</a:t>
          </a:r>
        </a:p>
      </dsp:txBody>
      <dsp:txXfrm>
        <a:off x="0" y="447421"/>
        <a:ext cx="10058399" cy="223465"/>
      </dsp:txXfrm>
    </dsp:sp>
    <dsp:sp modelId="{7346E7D9-C94F-4928-8438-67A723550D0B}">
      <dsp:nvSpPr>
        <dsp:cNvPr id="0" name=""/>
        <dsp:cNvSpPr/>
      </dsp:nvSpPr>
      <dsp:spPr>
        <a:xfrm>
          <a:off x="0" y="670887"/>
          <a:ext cx="10058399" cy="0"/>
        </a:xfrm>
        <a:prstGeom prst="line">
          <a:avLst/>
        </a:prstGeom>
        <a:solidFill>
          <a:schemeClr val="accent5">
            <a:hueOff val="375374"/>
            <a:satOff val="-4216"/>
            <a:lumOff val="-900"/>
            <a:alphaOff val="0"/>
          </a:schemeClr>
        </a:solidFill>
        <a:ln w="15875" cap="flat" cmpd="sng" algn="ctr">
          <a:solidFill>
            <a:schemeClr val="accent5">
              <a:hueOff val="375374"/>
              <a:satOff val="-4216"/>
              <a:lumOff val="-9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5B2C1E-0844-4B86-95BE-E1B4703E8AFC}">
      <dsp:nvSpPr>
        <dsp:cNvPr id="0" name=""/>
        <dsp:cNvSpPr/>
      </dsp:nvSpPr>
      <dsp:spPr>
        <a:xfrm>
          <a:off x="0" y="670887"/>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Investments by owner £25.000</a:t>
          </a:r>
        </a:p>
      </dsp:txBody>
      <dsp:txXfrm>
        <a:off x="0" y="670887"/>
        <a:ext cx="10058399" cy="223465"/>
      </dsp:txXfrm>
    </dsp:sp>
    <dsp:sp modelId="{D81B77A1-41E1-41BC-B4C3-EC5E50E459A4}">
      <dsp:nvSpPr>
        <dsp:cNvPr id="0" name=""/>
        <dsp:cNvSpPr/>
      </dsp:nvSpPr>
      <dsp:spPr>
        <a:xfrm>
          <a:off x="0" y="894352"/>
          <a:ext cx="10058399" cy="0"/>
        </a:xfrm>
        <a:prstGeom prst="line">
          <a:avLst/>
        </a:prstGeom>
        <a:solidFill>
          <a:schemeClr val="accent5">
            <a:hueOff val="500499"/>
            <a:satOff val="-5621"/>
            <a:lumOff val="-1200"/>
            <a:alphaOff val="0"/>
          </a:schemeClr>
        </a:solidFill>
        <a:ln w="15875" cap="flat" cmpd="sng" algn="ctr">
          <a:solidFill>
            <a:schemeClr val="accent5">
              <a:hueOff val="500499"/>
              <a:satOff val="-5621"/>
              <a:lumOff val="-12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25F2DE-1222-4D5D-8E79-E4E7551336B7}">
      <dsp:nvSpPr>
        <dsp:cNvPr id="0" name=""/>
        <dsp:cNvSpPr/>
      </dsp:nvSpPr>
      <dsp:spPr>
        <a:xfrm>
          <a:off x="0" y="894352"/>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0ther income        £0</a:t>
          </a:r>
        </a:p>
      </dsp:txBody>
      <dsp:txXfrm>
        <a:off x="0" y="894352"/>
        <a:ext cx="10058399" cy="223465"/>
      </dsp:txXfrm>
    </dsp:sp>
    <dsp:sp modelId="{B5E605BD-E5DF-447D-A677-F5DBE6B57AC3}">
      <dsp:nvSpPr>
        <dsp:cNvPr id="0" name=""/>
        <dsp:cNvSpPr/>
      </dsp:nvSpPr>
      <dsp:spPr>
        <a:xfrm>
          <a:off x="0" y="1117818"/>
          <a:ext cx="10058399" cy="0"/>
        </a:xfrm>
        <a:prstGeom prst="line">
          <a:avLst/>
        </a:prstGeom>
        <a:solidFill>
          <a:schemeClr val="accent5">
            <a:hueOff val="625624"/>
            <a:satOff val="-7027"/>
            <a:lumOff val="-1499"/>
            <a:alphaOff val="0"/>
          </a:schemeClr>
        </a:solidFill>
        <a:ln w="15875" cap="flat" cmpd="sng" algn="ctr">
          <a:solidFill>
            <a:schemeClr val="accent5">
              <a:hueOff val="625624"/>
              <a:satOff val="-7027"/>
              <a:lumOff val="-14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33CFC5-56F7-4EE1-9D82-28E53285E245}">
      <dsp:nvSpPr>
        <dsp:cNvPr id="0" name=""/>
        <dsp:cNvSpPr/>
      </dsp:nvSpPr>
      <dsp:spPr>
        <a:xfrm>
          <a:off x="0" y="1117818"/>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Total income £69.300</a:t>
          </a:r>
        </a:p>
      </dsp:txBody>
      <dsp:txXfrm>
        <a:off x="0" y="1117818"/>
        <a:ext cx="10058399" cy="223465"/>
      </dsp:txXfrm>
    </dsp:sp>
    <dsp:sp modelId="{ABDE3616-9463-41A8-AC6B-9637CEAC8418}">
      <dsp:nvSpPr>
        <dsp:cNvPr id="0" name=""/>
        <dsp:cNvSpPr/>
      </dsp:nvSpPr>
      <dsp:spPr>
        <a:xfrm>
          <a:off x="0" y="1341283"/>
          <a:ext cx="10058399" cy="0"/>
        </a:xfrm>
        <a:prstGeom prst="line">
          <a:avLst/>
        </a:prstGeom>
        <a:solidFill>
          <a:schemeClr val="accent5">
            <a:hueOff val="750748"/>
            <a:satOff val="-8432"/>
            <a:lumOff val="-1799"/>
            <a:alphaOff val="0"/>
          </a:schemeClr>
        </a:solidFill>
        <a:ln w="15875" cap="flat" cmpd="sng" algn="ctr">
          <a:solidFill>
            <a:schemeClr val="accent5">
              <a:hueOff val="750748"/>
              <a:satOff val="-8432"/>
              <a:lumOff val="-17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559FF5-970E-47A2-9D5B-B6C77CD06D93}">
      <dsp:nvSpPr>
        <dsp:cNvPr id="0" name=""/>
        <dsp:cNvSpPr/>
      </dsp:nvSpPr>
      <dsp:spPr>
        <a:xfrm>
          <a:off x="0" y="1341283"/>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Stock materials £4.650</a:t>
          </a:r>
        </a:p>
      </dsp:txBody>
      <dsp:txXfrm>
        <a:off x="0" y="1341283"/>
        <a:ext cx="10058399" cy="223465"/>
      </dsp:txXfrm>
    </dsp:sp>
    <dsp:sp modelId="{9F015A86-50B0-4BB2-8DD7-9AFD389A786B}">
      <dsp:nvSpPr>
        <dsp:cNvPr id="0" name=""/>
        <dsp:cNvSpPr/>
      </dsp:nvSpPr>
      <dsp:spPr>
        <a:xfrm>
          <a:off x="0" y="1564749"/>
          <a:ext cx="10058399" cy="0"/>
        </a:xfrm>
        <a:prstGeom prst="line">
          <a:avLst/>
        </a:prstGeom>
        <a:solidFill>
          <a:schemeClr val="accent5">
            <a:hueOff val="875873"/>
            <a:satOff val="-9837"/>
            <a:lumOff val="-2099"/>
            <a:alphaOff val="0"/>
          </a:schemeClr>
        </a:solidFill>
        <a:ln w="15875" cap="flat" cmpd="sng" algn="ctr">
          <a:solidFill>
            <a:schemeClr val="accent5">
              <a:hueOff val="875873"/>
              <a:satOff val="-9837"/>
              <a:lumOff val="-20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E94883-E0E7-4E0F-ADA6-C09E18560068}">
      <dsp:nvSpPr>
        <dsp:cNvPr id="0" name=""/>
        <dsp:cNvSpPr/>
      </dsp:nvSpPr>
      <dsp:spPr>
        <a:xfrm>
          <a:off x="0" y="1564749"/>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Wages £3.000</a:t>
          </a:r>
        </a:p>
      </dsp:txBody>
      <dsp:txXfrm>
        <a:off x="0" y="1564749"/>
        <a:ext cx="10058399" cy="223465"/>
      </dsp:txXfrm>
    </dsp:sp>
    <dsp:sp modelId="{38A3E4FD-03CD-4855-9C5F-19FC11E18D63}">
      <dsp:nvSpPr>
        <dsp:cNvPr id="0" name=""/>
        <dsp:cNvSpPr/>
      </dsp:nvSpPr>
      <dsp:spPr>
        <a:xfrm>
          <a:off x="0" y="1788214"/>
          <a:ext cx="10058399" cy="0"/>
        </a:xfrm>
        <a:prstGeom prst="line">
          <a:avLst/>
        </a:prstGeom>
        <a:solidFill>
          <a:schemeClr val="accent5">
            <a:hueOff val="1000998"/>
            <a:satOff val="-11243"/>
            <a:lumOff val="-2399"/>
            <a:alphaOff val="0"/>
          </a:schemeClr>
        </a:solidFill>
        <a:ln w="15875" cap="flat" cmpd="sng" algn="ctr">
          <a:solidFill>
            <a:schemeClr val="accent5">
              <a:hueOff val="1000998"/>
              <a:satOff val="-11243"/>
              <a:lumOff val="-23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B0D10D-4498-4051-ADB9-9D5CE583AC37}">
      <dsp:nvSpPr>
        <dsp:cNvPr id="0" name=""/>
        <dsp:cNvSpPr/>
      </dsp:nvSpPr>
      <dsp:spPr>
        <a:xfrm>
          <a:off x="0" y="1788214"/>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Drawing and N.I.C £9.000</a:t>
          </a:r>
        </a:p>
      </dsp:txBody>
      <dsp:txXfrm>
        <a:off x="0" y="1788214"/>
        <a:ext cx="10058399" cy="223465"/>
      </dsp:txXfrm>
    </dsp:sp>
    <dsp:sp modelId="{D26F7108-971D-4746-819F-A5AC696BA548}">
      <dsp:nvSpPr>
        <dsp:cNvPr id="0" name=""/>
        <dsp:cNvSpPr/>
      </dsp:nvSpPr>
      <dsp:spPr>
        <a:xfrm>
          <a:off x="0" y="2011680"/>
          <a:ext cx="10058399" cy="0"/>
        </a:xfrm>
        <a:prstGeom prst="line">
          <a:avLst/>
        </a:prstGeom>
        <a:solidFill>
          <a:schemeClr val="accent5">
            <a:hueOff val="1126122"/>
            <a:satOff val="-12648"/>
            <a:lumOff val="-2699"/>
            <a:alphaOff val="0"/>
          </a:schemeClr>
        </a:solidFill>
        <a:ln w="15875" cap="flat" cmpd="sng" algn="ctr">
          <a:solidFill>
            <a:schemeClr val="accent5">
              <a:hueOff val="1126122"/>
              <a:satOff val="-12648"/>
              <a:lumOff val="-26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A1172D-C956-457A-9FBA-23592CA4F668}">
      <dsp:nvSpPr>
        <dsp:cNvPr id="0" name=""/>
        <dsp:cNvSpPr/>
      </dsp:nvSpPr>
      <dsp:spPr>
        <a:xfrm>
          <a:off x="0" y="2011679"/>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Utilities £2.400</a:t>
          </a:r>
        </a:p>
      </dsp:txBody>
      <dsp:txXfrm>
        <a:off x="0" y="2011679"/>
        <a:ext cx="10058399" cy="223465"/>
      </dsp:txXfrm>
    </dsp:sp>
    <dsp:sp modelId="{BE3B2A05-3859-4652-8138-B68E8E12BFA4}">
      <dsp:nvSpPr>
        <dsp:cNvPr id="0" name=""/>
        <dsp:cNvSpPr/>
      </dsp:nvSpPr>
      <dsp:spPr>
        <a:xfrm>
          <a:off x="0" y="2235145"/>
          <a:ext cx="10058399" cy="0"/>
        </a:xfrm>
        <a:prstGeom prst="line">
          <a:avLst/>
        </a:prstGeom>
        <a:solidFill>
          <a:schemeClr val="accent5">
            <a:hueOff val="1251247"/>
            <a:satOff val="-14054"/>
            <a:lumOff val="-2999"/>
            <a:alphaOff val="0"/>
          </a:schemeClr>
        </a:solidFill>
        <a:ln w="15875" cap="flat" cmpd="sng" algn="ctr">
          <a:solidFill>
            <a:schemeClr val="accent5">
              <a:hueOff val="1251247"/>
              <a:satOff val="-14054"/>
              <a:lumOff val="-29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08700-014B-45D6-A068-1CA0198777A2}">
      <dsp:nvSpPr>
        <dsp:cNvPr id="0" name=""/>
        <dsp:cNvSpPr/>
      </dsp:nvSpPr>
      <dsp:spPr>
        <a:xfrm>
          <a:off x="0" y="2235145"/>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Insurance £500</a:t>
          </a:r>
        </a:p>
      </dsp:txBody>
      <dsp:txXfrm>
        <a:off x="0" y="2235145"/>
        <a:ext cx="10058399" cy="223465"/>
      </dsp:txXfrm>
    </dsp:sp>
    <dsp:sp modelId="{D78F684B-D689-4D51-928F-3A47B3EA9B5C}">
      <dsp:nvSpPr>
        <dsp:cNvPr id="0" name=""/>
        <dsp:cNvSpPr/>
      </dsp:nvSpPr>
      <dsp:spPr>
        <a:xfrm>
          <a:off x="0" y="2458610"/>
          <a:ext cx="10058399" cy="0"/>
        </a:xfrm>
        <a:prstGeom prst="line">
          <a:avLst/>
        </a:prstGeom>
        <a:solidFill>
          <a:schemeClr val="accent5">
            <a:hueOff val="1376372"/>
            <a:satOff val="-15459"/>
            <a:lumOff val="-3299"/>
            <a:alphaOff val="0"/>
          </a:schemeClr>
        </a:solidFill>
        <a:ln w="15875" cap="flat" cmpd="sng" algn="ctr">
          <a:solidFill>
            <a:schemeClr val="accent5">
              <a:hueOff val="1376372"/>
              <a:satOff val="-15459"/>
              <a:lumOff val="-32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DF4E9E-DCB3-450C-BB90-57F6FE254033}">
      <dsp:nvSpPr>
        <dsp:cNvPr id="0" name=""/>
        <dsp:cNvSpPr/>
      </dsp:nvSpPr>
      <dsp:spPr>
        <a:xfrm>
          <a:off x="0" y="2458610"/>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Motor expenses £6.000</a:t>
          </a:r>
        </a:p>
      </dsp:txBody>
      <dsp:txXfrm>
        <a:off x="0" y="2458610"/>
        <a:ext cx="10058399" cy="223465"/>
      </dsp:txXfrm>
    </dsp:sp>
    <dsp:sp modelId="{3D6CA6A2-DCE0-4A66-815D-CD577B831A7C}">
      <dsp:nvSpPr>
        <dsp:cNvPr id="0" name=""/>
        <dsp:cNvSpPr/>
      </dsp:nvSpPr>
      <dsp:spPr>
        <a:xfrm>
          <a:off x="0" y="2682076"/>
          <a:ext cx="10058399" cy="0"/>
        </a:xfrm>
        <a:prstGeom prst="line">
          <a:avLst/>
        </a:prstGeom>
        <a:solidFill>
          <a:schemeClr val="accent5">
            <a:hueOff val="1501497"/>
            <a:satOff val="-16864"/>
            <a:lumOff val="-3599"/>
            <a:alphaOff val="0"/>
          </a:schemeClr>
        </a:solidFill>
        <a:ln w="15875" cap="flat" cmpd="sng" algn="ctr">
          <a:solidFill>
            <a:schemeClr val="accent5">
              <a:hueOff val="1501497"/>
              <a:satOff val="-16864"/>
              <a:lumOff val="-35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AC49AF-D1D9-47D5-B53A-EF4BB0EB2B3B}">
      <dsp:nvSpPr>
        <dsp:cNvPr id="0" name=""/>
        <dsp:cNvSpPr/>
      </dsp:nvSpPr>
      <dsp:spPr>
        <a:xfrm>
          <a:off x="0" y="2682076"/>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Phone/internet £600</a:t>
          </a:r>
        </a:p>
      </dsp:txBody>
      <dsp:txXfrm>
        <a:off x="0" y="2682076"/>
        <a:ext cx="10058399" cy="223465"/>
      </dsp:txXfrm>
    </dsp:sp>
    <dsp:sp modelId="{0577DE1B-5FE8-4FDA-8736-42B1F8831D64}">
      <dsp:nvSpPr>
        <dsp:cNvPr id="0" name=""/>
        <dsp:cNvSpPr/>
      </dsp:nvSpPr>
      <dsp:spPr>
        <a:xfrm>
          <a:off x="0" y="2905541"/>
          <a:ext cx="10058399" cy="0"/>
        </a:xfrm>
        <a:prstGeom prst="line">
          <a:avLst/>
        </a:prstGeom>
        <a:solidFill>
          <a:schemeClr val="accent5">
            <a:hueOff val="1626621"/>
            <a:satOff val="-18270"/>
            <a:lumOff val="-3898"/>
            <a:alphaOff val="0"/>
          </a:schemeClr>
        </a:solidFill>
        <a:ln w="15875" cap="flat" cmpd="sng" algn="ctr">
          <a:solidFill>
            <a:schemeClr val="accent5">
              <a:hueOff val="1626621"/>
              <a:satOff val="-18270"/>
              <a:lumOff val="-38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1A95D2-B63B-4065-BC23-61913A59F185}">
      <dsp:nvSpPr>
        <dsp:cNvPr id="0" name=""/>
        <dsp:cNvSpPr/>
      </dsp:nvSpPr>
      <dsp:spPr>
        <a:xfrm>
          <a:off x="0" y="2905541"/>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Advertising £150</a:t>
          </a:r>
        </a:p>
      </dsp:txBody>
      <dsp:txXfrm>
        <a:off x="0" y="2905541"/>
        <a:ext cx="10058399" cy="223465"/>
      </dsp:txXfrm>
    </dsp:sp>
    <dsp:sp modelId="{A5B50BF0-7B85-44E5-AF4F-7E899F459E97}">
      <dsp:nvSpPr>
        <dsp:cNvPr id="0" name=""/>
        <dsp:cNvSpPr/>
      </dsp:nvSpPr>
      <dsp:spPr>
        <a:xfrm>
          <a:off x="0" y="3129007"/>
          <a:ext cx="10058399" cy="0"/>
        </a:xfrm>
        <a:prstGeom prst="line">
          <a:avLst/>
        </a:prstGeom>
        <a:solidFill>
          <a:schemeClr val="accent5">
            <a:hueOff val="1751746"/>
            <a:satOff val="-19675"/>
            <a:lumOff val="-4198"/>
            <a:alphaOff val="0"/>
          </a:schemeClr>
        </a:solidFill>
        <a:ln w="15875" cap="flat" cmpd="sng" algn="ctr">
          <a:solidFill>
            <a:schemeClr val="accent5">
              <a:hueOff val="1751746"/>
              <a:satOff val="-19675"/>
              <a:lumOff val="-41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FE1981-FFCC-419D-88D1-E96EA736C0AB}">
      <dsp:nvSpPr>
        <dsp:cNvPr id="0" name=""/>
        <dsp:cNvSpPr/>
      </dsp:nvSpPr>
      <dsp:spPr>
        <a:xfrm>
          <a:off x="0" y="3129007"/>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Print stationary £150</a:t>
          </a:r>
        </a:p>
      </dsp:txBody>
      <dsp:txXfrm>
        <a:off x="0" y="3129007"/>
        <a:ext cx="10058399" cy="223465"/>
      </dsp:txXfrm>
    </dsp:sp>
    <dsp:sp modelId="{087E87DC-D2BD-4226-914F-5D97986F8404}">
      <dsp:nvSpPr>
        <dsp:cNvPr id="0" name=""/>
        <dsp:cNvSpPr/>
      </dsp:nvSpPr>
      <dsp:spPr>
        <a:xfrm>
          <a:off x="0" y="3352472"/>
          <a:ext cx="10058399" cy="0"/>
        </a:xfrm>
        <a:prstGeom prst="line">
          <a:avLst/>
        </a:prstGeom>
        <a:solidFill>
          <a:schemeClr val="accent5">
            <a:hueOff val="1876871"/>
            <a:satOff val="-21080"/>
            <a:lumOff val="-4498"/>
            <a:alphaOff val="0"/>
          </a:schemeClr>
        </a:solidFill>
        <a:ln w="15875" cap="flat" cmpd="sng" algn="ctr">
          <a:solidFill>
            <a:schemeClr val="accent5">
              <a:hueOff val="1876871"/>
              <a:satOff val="-21080"/>
              <a:lumOff val="-44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5C925C-A15E-4C24-AB29-6E92FBBB1892}">
      <dsp:nvSpPr>
        <dsp:cNvPr id="0" name=""/>
        <dsp:cNvSpPr/>
      </dsp:nvSpPr>
      <dsp:spPr>
        <a:xfrm>
          <a:off x="0" y="3352472"/>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Miscellaneous £250</a:t>
          </a:r>
        </a:p>
      </dsp:txBody>
      <dsp:txXfrm>
        <a:off x="0" y="3352472"/>
        <a:ext cx="10058399" cy="223465"/>
      </dsp:txXfrm>
    </dsp:sp>
    <dsp:sp modelId="{48917015-E94A-4144-89E4-EBE8F82F2641}">
      <dsp:nvSpPr>
        <dsp:cNvPr id="0" name=""/>
        <dsp:cNvSpPr/>
      </dsp:nvSpPr>
      <dsp:spPr>
        <a:xfrm>
          <a:off x="0" y="3575938"/>
          <a:ext cx="10058399" cy="0"/>
        </a:xfrm>
        <a:prstGeom prst="line">
          <a:avLst/>
        </a:prstGeom>
        <a:solidFill>
          <a:schemeClr val="accent5">
            <a:hueOff val="2001995"/>
            <a:satOff val="-22486"/>
            <a:lumOff val="-4798"/>
            <a:alphaOff val="0"/>
          </a:schemeClr>
        </a:solidFill>
        <a:ln w="15875" cap="flat" cmpd="sng" algn="ctr">
          <a:solidFill>
            <a:schemeClr val="accent5">
              <a:hueOff val="2001995"/>
              <a:satOff val="-22486"/>
              <a:lumOff val="-47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89E8E8-C58F-48C7-91E3-D4414E291B92}">
      <dsp:nvSpPr>
        <dsp:cNvPr id="0" name=""/>
        <dsp:cNvSpPr/>
      </dsp:nvSpPr>
      <dsp:spPr>
        <a:xfrm>
          <a:off x="0" y="3575938"/>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Total outgoings £26.700</a:t>
          </a:r>
        </a:p>
      </dsp:txBody>
      <dsp:txXfrm>
        <a:off x="0" y="3575938"/>
        <a:ext cx="10058399" cy="223465"/>
      </dsp:txXfrm>
    </dsp:sp>
    <dsp:sp modelId="{1B15DC92-6046-41A9-9D9A-C66AA91852A9}">
      <dsp:nvSpPr>
        <dsp:cNvPr id="0" name=""/>
        <dsp:cNvSpPr/>
      </dsp:nvSpPr>
      <dsp:spPr>
        <a:xfrm>
          <a:off x="0" y="3799403"/>
          <a:ext cx="10058399" cy="0"/>
        </a:xfrm>
        <a:prstGeom prst="line">
          <a:avLst/>
        </a:prstGeom>
        <a:solidFill>
          <a:schemeClr val="accent5">
            <a:hueOff val="2127120"/>
            <a:satOff val="-23891"/>
            <a:lumOff val="-5098"/>
            <a:alphaOff val="0"/>
          </a:schemeClr>
        </a:solidFill>
        <a:ln w="15875" cap="flat" cmpd="sng" algn="ctr">
          <a:solidFill>
            <a:schemeClr val="accent5">
              <a:hueOff val="2127120"/>
              <a:satOff val="-23891"/>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423A00-C7E6-45CC-AC07-92F992FFDB1B}">
      <dsp:nvSpPr>
        <dsp:cNvPr id="0" name=""/>
        <dsp:cNvSpPr/>
      </dsp:nvSpPr>
      <dsp:spPr>
        <a:xfrm>
          <a:off x="0" y="3799403"/>
          <a:ext cx="10058399" cy="223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Closing balance £42.600</a:t>
          </a:r>
        </a:p>
      </dsp:txBody>
      <dsp:txXfrm>
        <a:off x="0" y="3799403"/>
        <a:ext cx="10058399" cy="22346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F880DD-4947-C043-9FE3-0972E4A2593B}"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A47E61-2128-4444-A95F-40C3F6AABE46}" type="slidenum">
              <a:rPr lang="en-US" smtClean="0"/>
              <a:t>‹#›</a:t>
            </a:fld>
            <a:endParaRPr lang="en-US"/>
          </a:p>
        </p:txBody>
      </p:sp>
    </p:spTree>
    <p:extLst>
      <p:ext uri="{BB962C8B-B14F-4D97-AF65-F5344CB8AC3E}">
        <p14:creationId xmlns:p14="http://schemas.microsoft.com/office/powerpoint/2010/main" val="2202685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A47E61-2128-4444-A95F-40C3F6AABE46}" type="slidenum">
              <a:rPr lang="en-US" smtClean="0"/>
              <a:t>1</a:t>
            </a:fld>
            <a:endParaRPr lang="en-US"/>
          </a:p>
        </p:txBody>
      </p:sp>
    </p:spTree>
    <p:extLst>
      <p:ext uri="{BB962C8B-B14F-4D97-AF65-F5344CB8AC3E}">
        <p14:creationId xmlns:p14="http://schemas.microsoft.com/office/powerpoint/2010/main" val="1041983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A47E61-2128-4444-A95F-40C3F6AABE46}" type="slidenum">
              <a:rPr lang="en-US" smtClean="0"/>
              <a:t>2</a:t>
            </a:fld>
            <a:endParaRPr lang="en-US"/>
          </a:p>
        </p:txBody>
      </p:sp>
    </p:spTree>
    <p:extLst>
      <p:ext uri="{BB962C8B-B14F-4D97-AF65-F5344CB8AC3E}">
        <p14:creationId xmlns:p14="http://schemas.microsoft.com/office/powerpoint/2010/main" val="435433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A47E61-2128-4444-A95F-40C3F6AABE46}" type="slidenum">
              <a:rPr lang="en-US" smtClean="0"/>
              <a:t>3</a:t>
            </a:fld>
            <a:endParaRPr lang="en-US"/>
          </a:p>
        </p:txBody>
      </p:sp>
    </p:spTree>
    <p:extLst>
      <p:ext uri="{BB962C8B-B14F-4D97-AF65-F5344CB8AC3E}">
        <p14:creationId xmlns:p14="http://schemas.microsoft.com/office/powerpoint/2010/main" val="3420654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A47E61-2128-4444-A95F-40C3F6AABE46}" type="slidenum">
              <a:rPr lang="en-US" smtClean="0"/>
              <a:t>4</a:t>
            </a:fld>
            <a:endParaRPr lang="en-US"/>
          </a:p>
        </p:txBody>
      </p:sp>
    </p:spTree>
    <p:extLst>
      <p:ext uri="{BB962C8B-B14F-4D97-AF65-F5344CB8AC3E}">
        <p14:creationId xmlns:p14="http://schemas.microsoft.com/office/powerpoint/2010/main" val="552002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A47E61-2128-4444-A95F-40C3F6AABE46}" type="slidenum">
              <a:rPr lang="en-US" smtClean="0"/>
              <a:t>5</a:t>
            </a:fld>
            <a:endParaRPr lang="en-US"/>
          </a:p>
        </p:txBody>
      </p:sp>
    </p:spTree>
    <p:extLst>
      <p:ext uri="{BB962C8B-B14F-4D97-AF65-F5344CB8AC3E}">
        <p14:creationId xmlns:p14="http://schemas.microsoft.com/office/powerpoint/2010/main" val="2603684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br>
              <a:rPr lang="en-GB" dirty="0"/>
            </a:br>
            <a:endParaRPr lang="en-GB" dirty="0"/>
          </a:p>
          <a:p>
            <a:endParaRPr lang="en-US" dirty="0"/>
          </a:p>
        </p:txBody>
      </p:sp>
      <p:sp>
        <p:nvSpPr>
          <p:cNvPr id="4" name="Slide Number Placeholder 3"/>
          <p:cNvSpPr>
            <a:spLocks noGrp="1"/>
          </p:cNvSpPr>
          <p:nvPr>
            <p:ph type="sldNum" sz="quarter" idx="5"/>
          </p:nvPr>
        </p:nvSpPr>
        <p:spPr/>
        <p:txBody>
          <a:bodyPr/>
          <a:lstStyle/>
          <a:p>
            <a:fld id="{93A47E61-2128-4444-A95F-40C3F6AABE46}" type="slidenum">
              <a:rPr lang="en-US" smtClean="0"/>
              <a:t>7</a:t>
            </a:fld>
            <a:endParaRPr lang="en-US"/>
          </a:p>
        </p:txBody>
      </p:sp>
      <p:sp>
        <p:nvSpPr>
          <p:cNvPr id="9" name="TextBox 8">
            <a:extLst>
              <a:ext uri="{FF2B5EF4-FFF2-40B4-BE49-F238E27FC236}">
                <a16:creationId xmlns:a16="http://schemas.microsoft.com/office/drawing/2014/main" id="{276BD6FF-5700-8C4B-97E4-9D49465D6F73}"/>
              </a:ext>
            </a:extLst>
          </p:cNvPr>
          <p:cNvSpPr txBox="1"/>
          <p:nvPr/>
        </p:nvSpPr>
        <p:spPr>
          <a:xfrm>
            <a:off x="793376" y="4572000"/>
            <a:ext cx="5378824" cy="646331"/>
          </a:xfrm>
          <a:prstGeom prst="rect">
            <a:avLst/>
          </a:prstGeom>
          <a:noFill/>
        </p:spPr>
        <p:txBody>
          <a:bodyPr wrap="square">
            <a:spAutoFit/>
          </a:bodyPr>
          <a:lstStyle/>
          <a:p>
            <a:pPr algn="l">
              <a:spcAft>
                <a:spcPts val="800"/>
              </a:spcAft>
            </a:pPr>
            <a:br>
              <a:rPr lang="en-GB" sz="1800" b="0" i="0" u="none" strike="noStrike" dirty="0">
                <a:solidFill>
                  <a:srgbClr val="000000"/>
                </a:solidFill>
                <a:effectLst/>
                <a:latin typeface="Calibri" panose="020F0502020204030204" pitchFamily="34" charset="0"/>
              </a:rPr>
            </a:br>
            <a:endParaRPr lang="en-GB" sz="1800" b="0" i="0" u="none" strike="noStrike" dirty="0">
              <a:solidFill>
                <a:srgbClr val="000000"/>
              </a:solidFill>
              <a:effectLst/>
              <a:latin typeface="Calibri" panose="020F0502020204030204" pitchFamily="34" charset="0"/>
            </a:endParaRPr>
          </a:p>
        </p:txBody>
      </p:sp>
      <p:sp>
        <p:nvSpPr>
          <p:cNvPr id="10" name="TextBox 9">
            <a:extLst>
              <a:ext uri="{FF2B5EF4-FFF2-40B4-BE49-F238E27FC236}">
                <a16:creationId xmlns:a16="http://schemas.microsoft.com/office/drawing/2014/main" id="{D76DA0AB-086D-AD46-BA63-518734BD2388}"/>
              </a:ext>
            </a:extLst>
          </p:cNvPr>
          <p:cNvSpPr txBox="1"/>
          <p:nvPr/>
        </p:nvSpPr>
        <p:spPr>
          <a:xfrm>
            <a:off x="282388" y="4400550"/>
            <a:ext cx="6042212" cy="4247317"/>
          </a:xfrm>
          <a:prstGeom prst="rect">
            <a:avLst/>
          </a:prstGeom>
          <a:noFill/>
        </p:spPr>
        <p:txBody>
          <a:bodyPr wrap="square">
            <a:spAutoFit/>
          </a:bodyPr>
          <a:lstStyle/>
          <a:p>
            <a:r>
              <a:rPr lang="en-US" sz="900" dirty="0"/>
              <a:t>A swot analysis is an Import part of planning for our food truck's future. First, we will be looking at the strengths of opening our food van, so we are going to be looking at what we do better than others and what makes us different from other food venues.​</a:t>
            </a:r>
          </a:p>
          <a:p>
            <a:r>
              <a:rPr lang="en-US" sz="900" dirty="0"/>
              <a:t>​</a:t>
            </a:r>
          </a:p>
          <a:p>
            <a:r>
              <a:rPr lang="en-US" sz="900" dirty="0"/>
              <a:t>Strengths- Our food van will be in an ideal location, but we could also be moved early to any other location we like. We will also have fresh food daily; this will be more appealing to customers and hopefully gain a wider customer range. Another strength is that we will save on renting costs. ​</a:t>
            </a:r>
          </a:p>
          <a:p>
            <a:r>
              <a:rPr lang="en-US" sz="900" dirty="0"/>
              <a:t>​</a:t>
            </a:r>
          </a:p>
          <a:p>
            <a:r>
              <a:rPr lang="en-US" sz="900" dirty="0"/>
              <a:t>​</a:t>
            </a:r>
          </a:p>
          <a:p>
            <a:r>
              <a:rPr lang="en-US" sz="900" dirty="0"/>
              <a:t>Next, we will be looking are weaknesses to opening food van, these are areas in which we could improve. By finding and understanding our weakness we can make changes to make our business do better. ​</a:t>
            </a:r>
          </a:p>
          <a:p>
            <a:r>
              <a:rPr lang="en-US" sz="900" dirty="0"/>
              <a:t>​</a:t>
            </a:r>
          </a:p>
          <a:p>
            <a:r>
              <a:rPr lang="en-US" sz="900" dirty="0"/>
              <a:t>Weakness- Limited capital. The cost of buying fresh food everyday and ingrediency. Also ​</a:t>
            </a:r>
          </a:p>
          <a:p>
            <a:r>
              <a:rPr lang="en-US" sz="900" dirty="0"/>
              <a:t>​</a:t>
            </a:r>
          </a:p>
          <a:p>
            <a:r>
              <a:rPr lang="en-US" sz="900" dirty="0"/>
              <a:t>​</a:t>
            </a:r>
          </a:p>
          <a:p>
            <a:r>
              <a:rPr lang="en-US" sz="900" dirty="0"/>
              <a:t>There are many opportunities for a mobile food business, we have lots of room for development and improvement. Some opportunities are:​</a:t>
            </a:r>
          </a:p>
          <a:p>
            <a:r>
              <a:rPr lang="en-US" sz="900" dirty="0"/>
              <a:t>​</a:t>
            </a:r>
          </a:p>
          <a:p>
            <a:r>
              <a:rPr lang="en-US" sz="900" dirty="0"/>
              <a:t>Opportunities- We could look to expand our business and get more vans. We could also set up Partnerships with bars and clubs. We also have Permits that we could apply for so that we could open later. ​</a:t>
            </a:r>
          </a:p>
          <a:p>
            <a:r>
              <a:rPr lang="en-US" sz="900" dirty="0"/>
              <a:t>​</a:t>
            </a:r>
          </a:p>
          <a:p>
            <a:r>
              <a:rPr lang="en-US" sz="900" dirty="0"/>
              <a:t>​</a:t>
            </a:r>
          </a:p>
          <a:p>
            <a:r>
              <a:rPr lang="en-US" sz="900" dirty="0"/>
              <a:t>Last we looked at threats. Treats are issues that we could face. Preparing and planning for treats now can help us plan for issues that may affect us in the future.​</a:t>
            </a:r>
          </a:p>
          <a:p>
            <a:r>
              <a:rPr lang="en-US" sz="900" dirty="0"/>
              <a:t>​</a:t>
            </a:r>
          </a:p>
          <a:p>
            <a:r>
              <a:rPr lang="en-US" sz="900" dirty="0"/>
              <a:t>Threats- Other food venues may cause a threat. We will also need to take into consideration the legal requirements of running a food van and constantly check got change in hygiene regulations or licenses.​</a:t>
            </a:r>
          </a:p>
          <a:p>
            <a:r>
              <a:rPr lang="en-US" sz="900" dirty="0"/>
              <a:t>​</a:t>
            </a:r>
          </a:p>
          <a:p>
            <a:br>
              <a:rPr lang="en-US" sz="900" dirty="0"/>
            </a:br>
            <a:endParaRPr lang="en-GB" sz="900" b="0" i="0" u="none" strike="noStrike"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3176664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opening any business venture we need to look at any outside influences that we must consider and adhere to. Some influences .we should consider but some are a legal requirement. A very good and in the business word an essential tool is the pestle analysis. By listing the groups and exploring what in each group could potential be a law or legislation we have to follow we can easily see exactly what we are up against.</a:t>
            </a:r>
          </a:p>
          <a:p>
            <a:r>
              <a:rPr lang="en-GB" dirty="0"/>
              <a:t>So lets look at the groups that make up a pestle analysis </a:t>
            </a:r>
          </a:p>
          <a:p>
            <a:r>
              <a:rPr lang="en-GB" dirty="0"/>
              <a:t>Political </a:t>
            </a:r>
          </a:p>
          <a:p>
            <a:r>
              <a:rPr lang="en-GB" dirty="0"/>
              <a:t>Economical </a:t>
            </a:r>
          </a:p>
          <a:p>
            <a:r>
              <a:rPr lang="en-GB" dirty="0"/>
              <a:t>Social </a:t>
            </a:r>
          </a:p>
          <a:p>
            <a:r>
              <a:rPr lang="en-GB" dirty="0"/>
              <a:t>Technological </a:t>
            </a:r>
          </a:p>
          <a:p>
            <a:r>
              <a:rPr lang="en-GB" dirty="0"/>
              <a:t>Legal </a:t>
            </a:r>
          </a:p>
          <a:p>
            <a:r>
              <a:rPr lang="en-GB" dirty="0"/>
              <a:t>Environmental </a:t>
            </a:r>
          </a:p>
          <a:p>
            <a:r>
              <a:rPr lang="en-GB" dirty="0"/>
              <a:t>We then need to look at how each member of the group effects our plans. </a:t>
            </a:r>
          </a:p>
          <a:p>
            <a:r>
              <a:rPr lang="en-GB" dirty="0"/>
              <a:t>Political – government legislation, Brexit, </a:t>
            </a:r>
          </a:p>
          <a:p>
            <a:r>
              <a:rPr lang="en-GB" dirty="0"/>
              <a:t>Economical overall economy of the area</a:t>
            </a:r>
          </a:p>
          <a:p>
            <a:r>
              <a:rPr lang="en-GB" dirty="0"/>
              <a:t>Social how much people Will be able to afford to pay and the van overall </a:t>
            </a:r>
            <a:r>
              <a:rPr lang="en-GB" dirty="0" err="1"/>
              <a:t>substainability</a:t>
            </a:r>
            <a:endParaRPr lang="en-GB" dirty="0"/>
          </a:p>
          <a:p>
            <a:r>
              <a:rPr lang="en-GB" dirty="0"/>
              <a:t>Technological social media advertising</a:t>
            </a:r>
          </a:p>
          <a:p>
            <a:r>
              <a:rPr lang="en-GB" dirty="0"/>
              <a:t>Legal training requirements</a:t>
            </a:r>
          </a:p>
          <a:p>
            <a:r>
              <a:rPr lang="en-GB" dirty="0"/>
              <a:t>Environmental </a:t>
            </a:r>
          </a:p>
          <a:p>
            <a:r>
              <a:rPr lang="en-GB" dirty="0"/>
              <a:t> (Solution, 2021)</a:t>
            </a:r>
            <a:endParaRPr lang="en-US" dirty="0"/>
          </a:p>
        </p:txBody>
      </p:sp>
      <p:sp>
        <p:nvSpPr>
          <p:cNvPr id="4" name="Slide Number Placeholder 3"/>
          <p:cNvSpPr>
            <a:spLocks noGrp="1"/>
          </p:cNvSpPr>
          <p:nvPr>
            <p:ph type="sldNum" sz="quarter" idx="5"/>
          </p:nvPr>
        </p:nvSpPr>
        <p:spPr/>
        <p:txBody>
          <a:bodyPr/>
          <a:lstStyle/>
          <a:p>
            <a:fld id="{93A47E61-2128-4444-A95F-40C3F6AABE46}" type="slidenum">
              <a:rPr lang="en-US" smtClean="0"/>
              <a:t>8</a:t>
            </a:fld>
            <a:endParaRPr lang="en-US"/>
          </a:p>
        </p:txBody>
      </p:sp>
    </p:spTree>
    <p:extLst>
      <p:ext uri="{BB962C8B-B14F-4D97-AF65-F5344CB8AC3E}">
        <p14:creationId xmlns:p14="http://schemas.microsoft.com/office/powerpoint/2010/main" val="2047857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A47E61-2128-4444-A95F-40C3F6AABE46}" type="slidenum">
              <a:rPr lang="en-US" smtClean="0"/>
              <a:t>9</a:t>
            </a:fld>
            <a:endParaRPr lang="en-US"/>
          </a:p>
        </p:txBody>
      </p:sp>
    </p:spTree>
    <p:extLst>
      <p:ext uri="{BB962C8B-B14F-4D97-AF65-F5344CB8AC3E}">
        <p14:creationId xmlns:p14="http://schemas.microsoft.com/office/powerpoint/2010/main" val="16682977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A47E61-2128-4444-A95F-40C3F6AABE46}" type="slidenum">
              <a:rPr lang="en-US" smtClean="0"/>
              <a:t>10</a:t>
            </a:fld>
            <a:endParaRPr lang="en-US"/>
          </a:p>
        </p:txBody>
      </p:sp>
    </p:spTree>
    <p:extLst>
      <p:ext uri="{BB962C8B-B14F-4D97-AF65-F5344CB8AC3E}">
        <p14:creationId xmlns:p14="http://schemas.microsoft.com/office/powerpoint/2010/main" val="4228190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A47E61-2128-4444-A95F-40C3F6AABE46}" type="slidenum">
              <a:rPr lang="en-US" smtClean="0"/>
              <a:t>11</a:t>
            </a:fld>
            <a:endParaRPr lang="en-US"/>
          </a:p>
        </p:txBody>
      </p:sp>
    </p:spTree>
    <p:extLst>
      <p:ext uri="{BB962C8B-B14F-4D97-AF65-F5344CB8AC3E}">
        <p14:creationId xmlns:p14="http://schemas.microsoft.com/office/powerpoint/2010/main" val="3199823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Design print and deliver flyers </a:t>
            </a:r>
          </a:p>
          <a:p>
            <a:r>
              <a:rPr lang="en-GB" dirty="0"/>
              <a:t>Sample days</a:t>
            </a:r>
          </a:p>
          <a:p>
            <a:r>
              <a:rPr lang="en-GB" dirty="0"/>
              <a:t>Visits to university</a:t>
            </a:r>
          </a:p>
          <a:p>
            <a:r>
              <a:rPr lang="en-GB" dirty="0"/>
              <a:t>Word of mouth </a:t>
            </a:r>
          </a:p>
          <a:p>
            <a:r>
              <a:rPr lang="en-GB" dirty="0"/>
              <a:t>Our marketing will be on going as there will always new students arriving into the university. Leaflets showing our menu and prices will be hand delivered in the local area. At present we do not offer a delivery service but will be looking at that option for later in our future planning.</a:t>
            </a:r>
          </a:p>
          <a:p>
            <a:r>
              <a:rPr lang="en-GB" dirty="0"/>
              <a:t>We will offer samples at the beginning of each term to allow we students to sample our menu. We have liaised with the dean of the university and he is happy for us to visit the university to promote our services. </a:t>
            </a:r>
          </a:p>
          <a:p>
            <a:r>
              <a:rPr lang="en-GB" dirty="0"/>
              <a:t>We are confident that word of mouth will help us to build our business </a:t>
            </a:r>
          </a:p>
          <a:p>
            <a:r>
              <a:rPr lang="en-GB" dirty="0"/>
              <a:t>2027</a:t>
            </a:r>
          </a:p>
          <a:p>
            <a:endParaRPr lang="en-US" dirty="0"/>
          </a:p>
        </p:txBody>
      </p:sp>
      <p:sp>
        <p:nvSpPr>
          <p:cNvPr id="4" name="Slide Number Placeholder 3"/>
          <p:cNvSpPr>
            <a:spLocks noGrp="1"/>
          </p:cNvSpPr>
          <p:nvPr>
            <p:ph type="sldNum" sz="quarter" idx="5"/>
          </p:nvPr>
        </p:nvSpPr>
        <p:spPr/>
        <p:txBody>
          <a:bodyPr/>
          <a:lstStyle/>
          <a:p>
            <a:fld id="{93A47E61-2128-4444-A95F-40C3F6AABE46}" type="slidenum">
              <a:rPr lang="en-US" smtClean="0"/>
              <a:t>12</a:t>
            </a:fld>
            <a:endParaRPr lang="en-US"/>
          </a:p>
        </p:txBody>
      </p:sp>
    </p:spTree>
    <p:extLst>
      <p:ext uri="{BB962C8B-B14F-4D97-AF65-F5344CB8AC3E}">
        <p14:creationId xmlns:p14="http://schemas.microsoft.com/office/powerpoint/2010/main" val="16697419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Mission statement </a:t>
            </a:r>
          </a:p>
          <a:p>
            <a:r>
              <a:rPr lang="en-GB" dirty="0"/>
              <a:t> </a:t>
            </a:r>
          </a:p>
          <a:p>
            <a:r>
              <a:rPr lang="en-GB" dirty="0"/>
              <a:t>Are aim is to present and serve quality food to all of our customer, offering a wide and varied range of the best foods in our city </a:t>
            </a:r>
          </a:p>
          <a:p>
            <a:endParaRPr lang="en-GB" dirty="0"/>
          </a:p>
          <a:p>
            <a:endParaRPr lang="en-GB" dirty="0"/>
          </a:p>
          <a:p>
            <a:r>
              <a:rPr lang="en-GB" dirty="0"/>
              <a:t>Vision statement</a:t>
            </a:r>
          </a:p>
          <a:p>
            <a:r>
              <a:rPr lang="en-GB" dirty="0"/>
              <a:t> </a:t>
            </a:r>
          </a:p>
          <a:p>
            <a:r>
              <a:rPr lang="en-GB" dirty="0"/>
              <a:t>In serving the best quality food to our customer our aim is to corner the market in the fast food industry in the area of the </a:t>
            </a:r>
            <a:r>
              <a:rPr lang="en-GB" dirty="0" err="1"/>
              <a:t>uwtsd</a:t>
            </a:r>
            <a:r>
              <a:rPr lang="en-GB" dirty="0"/>
              <a:t> university and beyond.</a:t>
            </a:r>
          </a:p>
          <a:p>
            <a:r>
              <a:rPr lang="en-GB" dirty="0"/>
              <a:t>Our goal is to expand from one </a:t>
            </a:r>
            <a:r>
              <a:rPr lang="en-GB" dirty="0" err="1"/>
              <a:t>vantasic</a:t>
            </a:r>
            <a:r>
              <a:rPr lang="en-GB" dirty="0"/>
              <a:t> vehicle to a fleet of at least 3.</a:t>
            </a:r>
          </a:p>
          <a:p>
            <a:r>
              <a:rPr lang="en-GB" dirty="0"/>
              <a:t>We hope to reach our goal by 2027 </a:t>
            </a:r>
          </a:p>
          <a:p>
            <a:r>
              <a:rPr lang="en-GB" dirty="0"/>
              <a:t> </a:t>
            </a:r>
          </a:p>
          <a:p>
            <a:endParaRPr lang="en-US" dirty="0"/>
          </a:p>
        </p:txBody>
      </p:sp>
      <p:sp>
        <p:nvSpPr>
          <p:cNvPr id="4" name="Slide Number Placeholder 3"/>
          <p:cNvSpPr>
            <a:spLocks noGrp="1"/>
          </p:cNvSpPr>
          <p:nvPr>
            <p:ph type="sldNum" sz="quarter" idx="5"/>
          </p:nvPr>
        </p:nvSpPr>
        <p:spPr/>
        <p:txBody>
          <a:bodyPr/>
          <a:lstStyle/>
          <a:p>
            <a:fld id="{93A47E61-2128-4444-A95F-40C3F6AABE46}" type="slidenum">
              <a:rPr lang="en-US" smtClean="0"/>
              <a:t>13</a:t>
            </a:fld>
            <a:endParaRPr lang="en-US"/>
          </a:p>
        </p:txBody>
      </p:sp>
    </p:spTree>
    <p:extLst>
      <p:ext uri="{BB962C8B-B14F-4D97-AF65-F5344CB8AC3E}">
        <p14:creationId xmlns:p14="http://schemas.microsoft.com/office/powerpoint/2010/main" val="12961244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sent out a questionnaire to university, the student as you see were keen to buy hot food from </a:t>
            </a:r>
            <a:r>
              <a:rPr lang="en-US" dirty="0" err="1"/>
              <a:t>vantasic</a:t>
            </a:r>
            <a:r>
              <a:rPr lang="en-US" dirty="0"/>
              <a:t> </a:t>
            </a:r>
          </a:p>
        </p:txBody>
      </p:sp>
      <p:sp>
        <p:nvSpPr>
          <p:cNvPr id="4" name="Slide Number Placeholder 3"/>
          <p:cNvSpPr>
            <a:spLocks noGrp="1"/>
          </p:cNvSpPr>
          <p:nvPr>
            <p:ph type="sldNum" sz="quarter" idx="5"/>
          </p:nvPr>
        </p:nvSpPr>
        <p:spPr/>
        <p:txBody>
          <a:bodyPr/>
          <a:lstStyle/>
          <a:p>
            <a:fld id="{93A47E61-2128-4444-A95F-40C3F6AABE46}" type="slidenum">
              <a:rPr lang="en-US" smtClean="0"/>
              <a:t>14</a:t>
            </a:fld>
            <a:endParaRPr lang="en-US"/>
          </a:p>
        </p:txBody>
      </p:sp>
    </p:spTree>
    <p:extLst>
      <p:ext uri="{BB962C8B-B14F-4D97-AF65-F5344CB8AC3E}">
        <p14:creationId xmlns:p14="http://schemas.microsoft.com/office/powerpoint/2010/main" val="23092151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A47E61-2128-4444-A95F-40C3F6AABE46}" type="slidenum">
              <a:rPr lang="en-US" smtClean="0"/>
              <a:t>15</a:t>
            </a:fld>
            <a:endParaRPr lang="en-US"/>
          </a:p>
        </p:txBody>
      </p:sp>
    </p:spTree>
    <p:extLst>
      <p:ext uri="{BB962C8B-B14F-4D97-AF65-F5344CB8AC3E}">
        <p14:creationId xmlns:p14="http://schemas.microsoft.com/office/powerpoint/2010/main" val="21804172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A47E61-2128-4444-A95F-40C3F6AABE46}" type="slidenum">
              <a:rPr lang="en-US" smtClean="0"/>
              <a:t>16</a:t>
            </a:fld>
            <a:endParaRPr lang="en-US"/>
          </a:p>
        </p:txBody>
      </p:sp>
    </p:spTree>
    <p:extLst>
      <p:ext uri="{BB962C8B-B14F-4D97-AF65-F5344CB8AC3E}">
        <p14:creationId xmlns:p14="http://schemas.microsoft.com/office/powerpoint/2010/main" val="4074713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A47E61-2128-4444-A95F-40C3F6AABE46}" type="slidenum">
              <a:rPr lang="en-US" smtClean="0"/>
              <a:t>17</a:t>
            </a:fld>
            <a:endParaRPr lang="en-US"/>
          </a:p>
        </p:txBody>
      </p:sp>
    </p:spTree>
    <p:extLst>
      <p:ext uri="{BB962C8B-B14F-4D97-AF65-F5344CB8AC3E}">
        <p14:creationId xmlns:p14="http://schemas.microsoft.com/office/powerpoint/2010/main" val="297374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D6EE87-EBD5-4F12-A48A-63ACA297AC8F}" type="datetimeFigureOut">
              <a:rPr lang="en-US" smtClean="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031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smtClean="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2734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2326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smtClean="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83827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smtClean="0"/>
              <a:t>11/19/2021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42568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11/19/2021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905086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6E91E96-98B0-4413-9547-46F3504108EF}" type="datetimeFigureOut">
              <a:rPr lang="en-US" smtClean="0"/>
              <a:t>11/19/2021</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79568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5C68B11-C5A8-448C-8CE9-B1A273C79CFC}" type="datetimeFigureOut">
              <a:rPr lang="en-US" smtClean="0"/>
              <a:t>11/19/2021</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t>‹#›</a:t>
            </a:fld>
            <a:endParaRPr lang="en-US" dirty="0"/>
          </a:p>
        </p:txBody>
      </p:sp>
    </p:spTree>
    <p:extLst>
      <p:ext uri="{BB962C8B-B14F-4D97-AF65-F5344CB8AC3E}">
        <p14:creationId xmlns:p14="http://schemas.microsoft.com/office/powerpoint/2010/main" val="3666375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smtClean="0"/>
              <a:t>‹#›</a:t>
            </a:fld>
            <a:endParaRPr lang="en-US" dirty="0"/>
          </a:p>
        </p:txBody>
      </p:sp>
    </p:spTree>
    <p:extLst>
      <p:ext uri="{BB962C8B-B14F-4D97-AF65-F5344CB8AC3E}">
        <p14:creationId xmlns:p14="http://schemas.microsoft.com/office/powerpoint/2010/main" val="981033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smtClean="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49091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smtClean="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98162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0298CD5-6C1E-4009-B41F-6DF62E31D3BE}" type="datetimeFigureOut">
              <a:rPr lang="en-US" smtClean="0"/>
              <a:pPr/>
              <a:t>11/19/2021</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4939009"/>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www.thebluediamondgallery.com/handwriting/v/vision.html" TargetMode="External"/><Relationship Id="rId5" Type="http://schemas.openxmlformats.org/officeDocument/2006/relationships/image" Target="../media/image10.jpg"/><Relationship Id="rId4" Type="http://schemas.openxmlformats.org/officeDocument/2006/relationships/hyperlink" Target="http://www.pngall.com/mission-pn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FACCF-9235-F144-91EC-393923637418}"/>
              </a:ext>
            </a:extLst>
          </p:cNvPr>
          <p:cNvSpPr>
            <a:spLocks noGrp="1"/>
          </p:cNvSpPr>
          <p:nvPr>
            <p:ph type="ctrTitle"/>
          </p:nvPr>
        </p:nvSpPr>
        <p:spPr>
          <a:xfrm>
            <a:off x="240442" y="2644170"/>
            <a:ext cx="5251939" cy="518908"/>
          </a:xfrm>
        </p:spPr>
        <p:txBody>
          <a:bodyPr>
            <a:noAutofit/>
          </a:bodyPr>
          <a:lstStyle/>
          <a:p>
            <a:r>
              <a:rPr lang="en-US" sz="5400" dirty="0">
                <a:latin typeface="Arial" panose="020B0604020202020204" pitchFamily="34" charset="0"/>
                <a:cs typeface="Arial" panose="020B0604020202020204" pitchFamily="34" charset="0"/>
              </a:rPr>
              <a:t>Business plan</a:t>
            </a:r>
          </a:p>
        </p:txBody>
      </p:sp>
      <p:sp>
        <p:nvSpPr>
          <p:cNvPr id="4" name="TextBox 3">
            <a:extLst>
              <a:ext uri="{FF2B5EF4-FFF2-40B4-BE49-F238E27FC236}">
                <a16:creationId xmlns:a16="http://schemas.microsoft.com/office/drawing/2014/main" id="{62123B81-F349-174C-A79C-781536F16480}"/>
              </a:ext>
            </a:extLst>
          </p:cNvPr>
          <p:cNvSpPr txBox="1"/>
          <p:nvPr/>
        </p:nvSpPr>
        <p:spPr>
          <a:xfrm>
            <a:off x="372717" y="593914"/>
            <a:ext cx="7941366" cy="1323439"/>
          </a:xfrm>
          <a:prstGeom prst="rect">
            <a:avLst/>
          </a:prstGeom>
          <a:noFill/>
        </p:spPr>
        <p:txBody>
          <a:bodyPr wrap="square" rtlCol="0">
            <a:spAutoFit/>
          </a:bodyPr>
          <a:lstStyle/>
          <a:p>
            <a:r>
              <a:rPr lang="en-US" sz="8000" dirty="0">
                <a:latin typeface="Arial" panose="020B0604020202020204" pitchFamily="34" charset="0"/>
                <a:cs typeface="Arial" panose="020B0604020202020204" pitchFamily="34" charset="0"/>
              </a:rPr>
              <a:t>Vantastic Food</a:t>
            </a:r>
          </a:p>
        </p:txBody>
      </p:sp>
      <p:pic>
        <p:nvPicPr>
          <p:cNvPr id="7" name="Picture 6" descr="A picture containing diagram&#10;&#10;Description automatically generated">
            <a:extLst>
              <a:ext uri="{FF2B5EF4-FFF2-40B4-BE49-F238E27FC236}">
                <a16:creationId xmlns:a16="http://schemas.microsoft.com/office/drawing/2014/main" id="{16FCA8EB-F05F-498E-B3E8-8B862E0808EA}"/>
              </a:ext>
            </a:extLst>
          </p:cNvPr>
          <p:cNvPicPr>
            <a:picLocks noChangeAspect="1"/>
          </p:cNvPicPr>
          <p:nvPr/>
        </p:nvPicPr>
        <p:blipFill>
          <a:blip r:embed="rId3"/>
          <a:stretch>
            <a:fillRect/>
          </a:stretch>
        </p:blipFill>
        <p:spPr>
          <a:xfrm>
            <a:off x="7928113" y="161731"/>
            <a:ext cx="3810000" cy="3810000"/>
          </a:xfrm>
          <a:prstGeom prst="rect">
            <a:avLst/>
          </a:prstGeom>
        </p:spPr>
      </p:pic>
      <p:sp>
        <p:nvSpPr>
          <p:cNvPr id="11" name="TextBox 10">
            <a:extLst>
              <a:ext uri="{FF2B5EF4-FFF2-40B4-BE49-F238E27FC236}">
                <a16:creationId xmlns:a16="http://schemas.microsoft.com/office/drawing/2014/main" id="{1B198B17-19B3-4F96-B0FB-65E9D442BC8F}"/>
              </a:ext>
            </a:extLst>
          </p:cNvPr>
          <p:cNvSpPr txBox="1"/>
          <p:nvPr/>
        </p:nvSpPr>
        <p:spPr>
          <a:xfrm>
            <a:off x="372717" y="4348065"/>
            <a:ext cx="4562669" cy="1354217"/>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Name of the Students and ID Number:</a:t>
            </a:r>
          </a:p>
          <a:p>
            <a:r>
              <a:rPr lang="en-GB" sz="1600" dirty="0">
                <a:latin typeface="Arial" panose="020B0604020202020204" pitchFamily="34" charset="0"/>
                <a:cs typeface="Arial" panose="020B0604020202020204" pitchFamily="34" charset="0"/>
              </a:rPr>
              <a:t>Wendy Barrier- 201922 </a:t>
            </a:r>
          </a:p>
          <a:p>
            <a:r>
              <a:rPr lang="en-GB" sz="1600" dirty="0">
                <a:latin typeface="Arial" panose="020B0604020202020204" pitchFamily="34" charset="0"/>
                <a:cs typeface="Arial" panose="020B0604020202020204" pitchFamily="34" charset="0"/>
              </a:rPr>
              <a:t>Chistina </a:t>
            </a:r>
            <a:r>
              <a:rPr lang="en-GB" sz="1600" dirty="0" err="1">
                <a:latin typeface="Arial" panose="020B0604020202020204" pitchFamily="34" charset="0"/>
                <a:cs typeface="Arial" panose="020B0604020202020204" pitchFamily="34" charset="0"/>
              </a:rPr>
              <a:t>Ackah</a:t>
            </a:r>
            <a:r>
              <a:rPr lang="en-GB" sz="1600" dirty="0">
                <a:latin typeface="Arial" panose="020B0604020202020204" pitchFamily="34" charset="0"/>
                <a:cs typeface="Arial" panose="020B0604020202020204" pitchFamily="34" charset="0"/>
              </a:rPr>
              <a:t>- 2017469</a:t>
            </a:r>
          </a:p>
          <a:p>
            <a:r>
              <a:rPr lang="en-GB" sz="1600" dirty="0">
                <a:latin typeface="Arial" panose="020B0604020202020204" pitchFamily="34" charset="0"/>
                <a:cs typeface="Arial" panose="020B0604020202020204" pitchFamily="34" charset="0"/>
              </a:rPr>
              <a:t>Nicole Styler- 2018970 </a:t>
            </a:r>
          </a:p>
        </p:txBody>
      </p:sp>
      <p:sp>
        <p:nvSpPr>
          <p:cNvPr id="12" name="TextBox 11">
            <a:extLst>
              <a:ext uri="{FF2B5EF4-FFF2-40B4-BE49-F238E27FC236}">
                <a16:creationId xmlns:a16="http://schemas.microsoft.com/office/drawing/2014/main" id="{608B46F9-E927-4FE9-95A4-C76A59153751}"/>
              </a:ext>
            </a:extLst>
          </p:cNvPr>
          <p:cNvSpPr txBox="1"/>
          <p:nvPr/>
        </p:nvSpPr>
        <p:spPr>
          <a:xfrm>
            <a:off x="6522098" y="4525347"/>
            <a:ext cx="4730620" cy="1323439"/>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Georgi Todorov </a:t>
            </a:r>
            <a:r>
              <a:rPr lang="en-GB" sz="1600" dirty="0" err="1">
                <a:latin typeface="Arial" panose="020B0604020202020204" pitchFamily="34" charset="0"/>
                <a:cs typeface="Arial" panose="020B0604020202020204" pitchFamily="34" charset="0"/>
              </a:rPr>
              <a:t>Valkanov</a:t>
            </a:r>
            <a:r>
              <a:rPr lang="en-GB" sz="1600" dirty="0">
                <a:latin typeface="Arial" panose="020B0604020202020204" pitchFamily="34" charset="0"/>
                <a:cs typeface="Arial" panose="020B0604020202020204" pitchFamily="34" charset="0"/>
              </a:rPr>
              <a:t> 2015940</a:t>
            </a:r>
          </a:p>
          <a:p>
            <a:r>
              <a:rPr lang="en-GB" sz="1600" dirty="0">
                <a:latin typeface="Arial" panose="020B0604020202020204" pitchFamily="34" charset="0"/>
                <a:cs typeface="Arial" panose="020B0604020202020204" pitchFamily="34" charset="0"/>
              </a:rPr>
              <a:t>Wilangela Vaz 2017020</a:t>
            </a:r>
          </a:p>
          <a:p>
            <a:r>
              <a:rPr lang="en-GB" sz="1600" dirty="0">
                <a:latin typeface="Arial" panose="020B0604020202020204" pitchFamily="34" charset="0"/>
                <a:cs typeface="Arial" panose="020B0604020202020204" pitchFamily="34" charset="0"/>
              </a:rPr>
              <a:t>Title: Vantastic food</a:t>
            </a:r>
          </a:p>
          <a:p>
            <a:r>
              <a:rPr lang="en-GB" sz="1600" dirty="0">
                <a:latin typeface="Arial" panose="020B0604020202020204" pitchFamily="34" charset="0"/>
                <a:cs typeface="Arial" panose="020B0604020202020204" pitchFamily="34" charset="0"/>
              </a:rPr>
              <a:t>Group: 1</a:t>
            </a:r>
          </a:p>
          <a:p>
            <a:r>
              <a:rPr lang="en-GB" sz="1600" dirty="0">
                <a:latin typeface="Arial" panose="020B0604020202020204" pitchFamily="34" charset="0"/>
                <a:cs typeface="Arial" panose="020B0604020202020204" pitchFamily="34" charset="0"/>
              </a:rPr>
              <a:t>Lecturer  Name: Ngozi Ibeji</a:t>
            </a:r>
          </a:p>
        </p:txBody>
      </p:sp>
    </p:spTree>
    <p:extLst>
      <p:ext uri="{BB962C8B-B14F-4D97-AF65-F5344CB8AC3E}">
        <p14:creationId xmlns:p14="http://schemas.microsoft.com/office/powerpoint/2010/main" val="658163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ACCAA-B1FE-4BAC-8270-A7DCF68838FD}"/>
              </a:ext>
            </a:extLst>
          </p:cNvPr>
          <p:cNvSpPr>
            <a:spLocks noGrp="1"/>
          </p:cNvSpPr>
          <p:nvPr>
            <p:ph type="title" idx="4294967295"/>
          </p:nvPr>
        </p:nvSpPr>
        <p:spPr>
          <a:xfrm>
            <a:off x="205273" y="121222"/>
            <a:ext cx="10058400" cy="715963"/>
          </a:xfrm>
        </p:spPr>
        <p:txBody>
          <a:bodyPr>
            <a:normAutofit fontScale="90000"/>
          </a:bodyPr>
          <a:lstStyle/>
          <a:p>
            <a:pPr algn="ctr"/>
            <a:br>
              <a:rPr lang="en-GB" dirty="0"/>
            </a:br>
            <a:r>
              <a:rPr lang="en-GB" altLang="en-US" sz="4400" b="1" dirty="0">
                <a:latin typeface="Arial" panose="020B0604020202020204" pitchFamily="34" charset="0"/>
                <a:cs typeface="Arial" panose="020B0604020202020204" pitchFamily="34" charset="0"/>
              </a:rPr>
              <a:t>Products and Services</a:t>
            </a:r>
            <a:endParaRPr lang="en-GB" dirty="0"/>
          </a:p>
        </p:txBody>
      </p:sp>
      <p:sp>
        <p:nvSpPr>
          <p:cNvPr id="3" name="Text Placeholder 2">
            <a:extLst>
              <a:ext uri="{FF2B5EF4-FFF2-40B4-BE49-F238E27FC236}">
                <a16:creationId xmlns:a16="http://schemas.microsoft.com/office/drawing/2014/main" id="{DCA30D0E-9364-4390-B657-5FA29A091281}"/>
              </a:ext>
            </a:extLst>
          </p:cNvPr>
          <p:cNvSpPr>
            <a:spLocks noGrp="1"/>
          </p:cNvSpPr>
          <p:nvPr>
            <p:ph type="body" idx="4294967295"/>
          </p:nvPr>
        </p:nvSpPr>
        <p:spPr>
          <a:xfrm>
            <a:off x="74645" y="2115568"/>
            <a:ext cx="5157788" cy="338137"/>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Our burgers</a:t>
            </a:r>
          </a:p>
        </p:txBody>
      </p:sp>
      <p:sp>
        <p:nvSpPr>
          <p:cNvPr id="4" name="Content Placeholder 3">
            <a:extLst>
              <a:ext uri="{FF2B5EF4-FFF2-40B4-BE49-F238E27FC236}">
                <a16:creationId xmlns:a16="http://schemas.microsoft.com/office/drawing/2014/main" id="{070FE25A-9936-4D7A-AB49-D65FE5F85E31}"/>
              </a:ext>
            </a:extLst>
          </p:cNvPr>
          <p:cNvSpPr>
            <a:spLocks noGrp="1"/>
          </p:cNvSpPr>
          <p:nvPr>
            <p:ph sz="half" idx="4294967295"/>
          </p:nvPr>
        </p:nvSpPr>
        <p:spPr>
          <a:xfrm>
            <a:off x="74645" y="2589212"/>
            <a:ext cx="4226767" cy="2778125"/>
          </a:xfrm>
        </p:spPr>
        <p:txBody>
          <a:bodyPr/>
          <a:lstStyle/>
          <a:p>
            <a:pPr>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The classic </a:t>
            </a:r>
          </a:p>
          <a:p>
            <a:pPr>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The great American</a:t>
            </a:r>
          </a:p>
          <a:p>
            <a:pPr>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The Kufteta</a:t>
            </a:r>
          </a:p>
          <a:p>
            <a:pPr>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The Jerky</a:t>
            </a:r>
          </a:p>
          <a:p>
            <a:pPr>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The Frango</a:t>
            </a:r>
          </a:p>
          <a:p>
            <a:endParaRPr lang="en-GB" dirty="0"/>
          </a:p>
        </p:txBody>
      </p:sp>
      <p:sp>
        <p:nvSpPr>
          <p:cNvPr id="5" name="Text Placeholder 4">
            <a:extLst>
              <a:ext uri="{FF2B5EF4-FFF2-40B4-BE49-F238E27FC236}">
                <a16:creationId xmlns:a16="http://schemas.microsoft.com/office/drawing/2014/main" id="{21BFB7DB-C430-45AF-8DE7-78A7BE474780}"/>
              </a:ext>
            </a:extLst>
          </p:cNvPr>
          <p:cNvSpPr>
            <a:spLocks noGrp="1"/>
          </p:cNvSpPr>
          <p:nvPr>
            <p:ph type="body" sz="quarter" idx="4294967295"/>
          </p:nvPr>
        </p:nvSpPr>
        <p:spPr>
          <a:xfrm>
            <a:off x="7073900" y="1807893"/>
            <a:ext cx="5183187" cy="423701"/>
          </a:xfrm>
        </p:spPr>
        <p:txBody>
          <a:bodyPr>
            <a:normAutofit/>
          </a:bodyPr>
          <a:lstStyle/>
          <a:p>
            <a:pPr marL="0" indent="0">
              <a:buNone/>
            </a:pPr>
            <a:r>
              <a:rPr lang="en-GB" b="1" dirty="0">
                <a:latin typeface="Arial" panose="020B0604020202020204" pitchFamily="34" charset="0"/>
                <a:cs typeface="Arial" panose="020B0604020202020204" pitchFamily="34" charset="0"/>
              </a:rPr>
              <a:t>Our drinks</a:t>
            </a:r>
          </a:p>
        </p:txBody>
      </p:sp>
      <p:sp>
        <p:nvSpPr>
          <p:cNvPr id="6" name="Content Placeholder 5">
            <a:extLst>
              <a:ext uri="{FF2B5EF4-FFF2-40B4-BE49-F238E27FC236}">
                <a16:creationId xmlns:a16="http://schemas.microsoft.com/office/drawing/2014/main" id="{40EF5840-3C7C-499F-A8BD-4F9634AA556D}"/>
              </a:ext>
            </a:extLst>
          </p:cNvPr>
          <p:cNvSpPr>
            <a:spLocks noGrp="1"/>
          </p:cNvSpPr>
          <p:nvPr>
            <p:ph sz="quarter" idx="4294967295"/>
          </p:nvPr>
        </p:nvSpPr>
        <p:spPr>
          <a:xfrm>
            <a:off x="6932677" y="2293721"/>
            <a:ext cx="5053012" cy="2911475"/>
          </a:xfrm>
        </p:spPr>
        <p:txBody>
          <a:bodyPr>
            <a:normAutofit/>
          </a:bodyPr>
          <a:lstStyle/>
          <a:p>
            <a:pPr>
              <a:buClrTx/>
              <a:buFont typeface="Arial" panose="020B0604020202020204" pitchFamily="34" charset="0"/>
              <a:buChar char="•"/>
            </a:pPr>
            <a:r>
              <a:rPr lang="en-GB" dirty="0">
                <a:latin typeface="Arial" panose="020B0604020202020204" pitchFamily="34" charset="0"/>
                <a:cs typeface="Arial" panose="020B0604020202020204" pitchFamily="34" charset="0"/>
              </a:rPr>
              <a:t>Organic smoothies</a:t>
            </a:r>
          </a:p>
          <a:p>
            <a:pPr>
              <a:buClrTx/>
              <a:buFont typeface="Arial" panose="020B0604020202020204" pitchFamily="34" charset="0"/>
              <a:buChar char="•"/>
            </a:pPr>
            <a:r>
              <a:rPr lang="en-GB" dirty="0">
                <a:latin typeface="Arial" panose="020B0604020202020204" pitchFamily="34" charset="0"/>
                <a:cs typeface="Arial" panose="020B0604020202020204" pitchFamily="34" charset="0"/>
              </a:rPr>
              <a:t>Fizzy drinks (Coca-Cola, Fanta, sprite)</a:t>
            </a:r>
          </a:p>
          <a:p>
            <a:pPr>
              <a:buClrTx/>
              <a:buFont typeface="Arial" panose="020B0604020202020204" pitchFamily="34" charset="0"/>
              <a:buChar char="•"/>
            </a:pPr>
            <a:r>
              <a:rPr lang="en-GB" dirty="0">
                <a:latin typeface="Arial" panose="020B0604020202020204" pitchFamily="34" charset="0"/>
                <a:cs typeface="Arial" panose="020B0604020202020204" pitchFamily="34" charset="0"/>
              </a:rPr>
              <a:t>Water</a:t>
            </a:r>
          </a:p>
          <a:p>
            <a:pPr>
              <a:buClrTx/>
              <a:buFont typeface="Arial" panose="020B0604020202020204" pitchFamily="34" charset="0"/>
              <a:buChar char="•"/>
            </a:pPr>
            <a:r>
              <a:rPr lang="en-GB" dirty="0">
                <a:latin typeface="Arial" panose="020B0604020202020204" pitchFamily="34" charset="0"/>
                <a:cs typeface="Arial" panose="020B0604020202020204" pitchFamily="34" charset="0"/>
              </a:rPr>
              <a:t>Juices (pineapple juice, apple juice, orange juice)</a:t>
            </a:r>
          </a:p>
        </p:txBody>
      </p:sp>
      <p:graphicFrame>
        <p:nvGraphicFramePr>
          <p:cNvPr id="7" name="Table 6">
            <a:extLst>
              <a:ext uri="{FF2B5EF4-FFF2-40B4-BE49-F238E27FC236}">
                <a16:creationId xmlns:a16="http://schemas.microsoft.com/office/drawing/2014/main" id="{23ACB4C1-706D-4A5E-8A51-2FC837335345}"/>
              </a:ext>
            </a:extLst>
          </p:cNvPr>
          <p:cNvGraphicFramePr>
            <a:graphicFrameLocks noGrp="1"/>
          </p:cNvGraphicFramePr>
          <p:nvPr>
            <p:extLst>
              <p:ext uri="{D42A27DB-BD31-4B8C-83A1-F6EECF244321}">
                <p14:modId xmlns:p14="http://schemas.microsoft.com/office/powerpoint/2010/main" val="3473277429"/>
              </p:ext>
            </p:extLst>
          </p:nvPr>
        </p:nvGraphicFramePr>
        <p:xfrm>
          <a:off x="2584612" y="4412285"/>
          <a:ext cx="4348065" cy="1223889"/>
        </p:xfrm>
        <a:graphic>
          <a:graphicData uri="http://schemas.openxmlformats.org/drawingml/2006/table">
            <a:tbl>
              <a:tblPr/>
              <a:tblGrid>
                <a:gridCol w="4348065">
                  <a:extLst>
                    <a:ext uri="{9D8B030D-6E8A-4147-A177-3AD203B41FA5}">
                      <a16:colId xmlns:a16="http://schemas.microsoft.com/office/drawing/2014/main" val="1663405942"/>
                    </a:ext>
                  </a:extLst>
                </a:gridCol>
              </a:tblGrid>
              <a:tr h="1223889">
                <a:tc>
                  <a:txBody>
                    <a:bodyPr/>
                    <a:lstStyle/>
                    <a:p>
                      <a:r>
                        <a:rPr lang="en-GB" sz="2000" b="1" dirty="0">
                          <a:latin typeface="Arial" panose="020B0604020202020204" pitchFamily="34" charset="0"/>
                          <a:cs typeface="Arial" panose="020B0604020202020204" pitchFamily="34" charset="0"/>
                        </a:rPr>
                        <a:t>Our sides</a:t>
                      </a:r>
                    </a:p>
                    <a:p>
                      <a:pPr marL="342900" indent="-342900">
                        <a:buFont typeface="Arial" panose="020B0604020202020204" pitchFamily="34" charset="0"/>
                        <a:buChar char="•"/>
                      </a:pPr>
                      <a:r>
                        <a:rPr lang="en-GB" sz="2000" b="0" dirty="0">
                          <a:latin typeface="Arial" panose="020B0604020202020204" pitchFamily="34" charset="0"/>
                          <a:cs typeface="Arial" panose="020B0604020202020204" pitchFamily="34" charset="0"/>
                        </a:rPr>
                        <a:t>Homemade chips</a:t>
                      </a:r>
                    </a:p>
                    <a:p>
                      <a:pPr marL="342900" indent="-342900">
                        <a:buFont typeface="Arial" panose="020B0604020202020204" pitchFamily="34" charset="0"/>
                        <a:buChar char="•"/>
                      </a:pPr>
                      <a:r>
                        <a:rPr lang="en-GB" sz="2000" b="0" dirty="0">
                          <a:latin typeface="Arial" panose="020B0604020202020204" pitchFamily="34" charset="0"/>
                          <a:cs typeface="Arial" panose="020B0604020202020204" pitchFamily="34" charset="0"/>
                        </a:rPr>
                        <a:t>Salad</a:t>
                      </a:r>
                    </a:p>
                  </a:txBody>
                  <a:tcP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1379429634"/>
                  </a:ext>
                </a:extLst>
              </a:tr>
            </a:tbl>
          </a:graphicData>
        </a:graphic>
      </p:graphicFrame>
      <p:sp>
        <p:nvSpPr>
          <p:cNvPr id="9" name="TextBox 8">
            <a:extLst>
              <a:ext uri="{FF2B5EF4-FFF2-40B4-BE49-F238E27FC236}">
                <a16:creationId xmlns:a16="http://schemas.microsoft.com/office/drawing/2014/main" id="{B535E901-3BE7-4A35-9B03-583B0715A0F5}"/>
              </a:ext>
            </a:extLst>
          </p:cNvPr>
          <p:cNvSpPr txBox="1"/>
          <p:nvPr/>
        </p:nvSpPr>
        <p:spPr>
          <a:xfrm>
            <a:off x="59629" y="1216310"/>
            <a:ext cx="2593910"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Our Products</a:t>
            </a:r>
          </a:p>
        </p:txBody>
      </p:sp>
    </p:spTree>
    <p:extLst>
      <p:ext uri="{BB962C8B-B14F-4D97-AF65-F5344CB8AC3E}">
        <p14:creationId xmlns:p14="http://schemas.microsoft.com/office/powerpoint/2010/main" val="1930800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27D2E-F337-4129-B511-6F93379AE731}"/>
              </a:ext>
            </a:extLst>
          </p:cNvPr>
          <p:cNvSpPr>
            <a:spLocks noGrp="1"/>
          </p:cNvSpPr>
          <p:nvPr>
            <p:ph type="title" idx="4294967295"/>
          </p:nvPr>
        </p:nvSpPr>
        <p:spPr>
          <a:xfrm>
            <a:off x="454090" y="204043"/>
            <a:ext cx="10058400" cy="766341"/>
          </a:xfrm>
        </p:spPr>
        <p:txBody>
          <a:bodyPr>
            <a:normAutofit/>
          </a:bodyPr>
          <a:lstStyle/>
          <a:p>
            <a:pPr algn="ctr"/>
            <a:r>
              <a:rPr lang="en-GB" sz="4000" b="1" dirty="0">
                <a:latin typeface="Arial" panose="020B0604020202020204" pitchFamily="34" charset="0"/>
                <a:cs typeface="Arial" panose="020B0604020202020204" pitchFamily="34" charset="0"/>
              </a:rPr>
              <a:t>Our Menu</a:t>
            </a:r>
          </a:p>
        </p:txBody>
      </p:sp>
      <p:pic>
        <p:nvPicPr>
          <p:cNvPr id="4" name="Picture 3" descr="Graphical user interface&#10;&#10;Description automatically generated">
            <a:extLst>
              <a:ext uri="{FF2B5EF4-FFF2-40B4-BE49-F238E27FC236}">
                <a16:creationId xmlns:a16="http://schemas.microsoft.com/office/drawing/2014/main" id="{7383FBF1-3DF0-4C37-96DC-A96CBCDF6647}"/>
              </a:ext>
            </a:extLst>
          </p:cNvPr>
          <p:cNvPicPr>
            <a:picLocks noChangeAspect="1"/>
          </p:cNvPicPr>
          <p:nvPr/>
        </p:nvPicPr>
        <p:blipFill>
          <a:blip r:embed="rId3"/>
          <a:stretch>
            <a:fillRect/>
          </a:stretch>
        </p:blipFill>
        <p:spPr>
          <a:xfrm>
            <a:off x="1231640" y="970384"/>
            <a:ext cx="8770776" cy="5327561"/>
          </a:xfrm>
          <a:prstGeom prst="rect">
            <a:avLst/>
          </a:prstGeom>
        </p:spPr>
      </p:pic>
    </p:spTree>
    <p:extLst>
      <p:ext uri="{BB962C8B-B14F-4D97-AF65-F5344CB8AC3E}">
        <p14:creationId xmlns:p14="http://schemas.microsoft.com/office/powerpoint/2010/main" val="1887740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01FEF-C667-405C-964F-E18725E237A0}"/>
              </a:ext>
            </a:extLst>
          </p:cNvPr>
          <p:cNvSpPr>
            <a:spLocks noGrp="1"/>
          </p:cNvSpPr>
          <p:nvPr>
            <p:ph type="title" idx="4294967295"/>
          </p:nvPr>
        </p:nvSpPr>
        <p:spPr>
          <a:xfrm>
            <a:off x="146179" y="130628"/>
            <a:ext cx="10058400" cy="745251"/>
          </a:xfrm>
        </p:spPr>
        <p:txBody>
          <a:bodyPr>
            <a:normAutofit/>
          </a:bodyPr>
          <a:lstStyle/>
          <a:p>
            <a:pPr algn="ctr"/>
            <a:r>
              <a:rPr lang="en-GB" altLang="en-US" sz="4000" b="1" dirty="0">
                <a:latin typeface="Arial" panose="020B0604020202020204" pitchFamily="34" charset="0"/>
                <a:cs typeface="Arial" panose="020B0604020202020204" pitchFamily="34" charset="0"/>
              </a:rPr>
              <a:t>Products and Services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569E32-617D-4B08-9F99-AD49532104C5}"/>
              </a:ext>
            </a:extLst>
          </p:cNvPr>
          <p:cNvSpPr>
            <a:spLocks noGrp="1"/>
          </p:cNvSpPr>
          <p:nvPr>
            <p:ph idx="4294967295"/>
          </p:nvPr>
        </p:nvSpPr>
        <p:spPr>
          <a:xfrm>
            <a:off x="279918" y="1986222"/>
            <a:ext cx="10058400" cy="4022725"/>
          </a:xfrm>
        </p:spPr>
        <p:txBody>
          <a:bodyPr/>
          <a:lstStyle/>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Vantastic Food prides itself of providing top quality burgers</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We serve Monday to Friday</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We embrace difference cultures so our burgers are inspired by Jamaica, the U.K., Bulgaria and Portugal.</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We value inclusivity hence why all of our meat is HALAL</a:t>
            </a:r>
          </a:p>
          <a:p>
            <a:pPr>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We are located right outside the Birmingham campus of UWTSD.</a:t>
            </a:r>
          </a:p>
          <a:p>
            <a:pPr>
              <a:buClr>
                <a:schemeClr val="tx1"/>
              </a:buClr>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p>
          <a:p>
            <a:pPr marL="0" indent="0">
              <a:buNone/>
            </a:pPr>
            <a:endParaRPr lang="en-GB" dirty="0"/>
          </a:p>
        </p:txBody>
      </p:sp>
      <p:sp>
        <p:nvSpPr>
          <p:cNvPr id="4" name="TextBox 3">
            <a:extLst>
              <a:ext uri="{FF2B5EF4-FFF2-40B4-BE49-F238E27FC236}">
                <a16:creationId xmlns:a16="http://schemas.microsoft.com/office/drawing/2014/main" id="{6E5C176B-175C-4F58-B59F-AB47741E376A}"/>
              </a:ext>
            </a:extLst>
          </p:cNvPr>
          <p:cNvSpPr txBox="1"/>
          <p:nvPr/>
        </p:nvSpPr>
        <p:spPr>
          <a:xfrm>
            <a:off x="279918" y="1035698"/>
            <a:ext cx="5281127"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Our Services</a:t>
            </a:r>
          </a:p>
        </p:txBody>
      </p:sp>
    </p:spTree>
    <p:extLst>
      <p:ext uri="{BB962C8B-B14F-4D97-AF65-F5344CB8AC3E}">
        <p14:creationId xmlns:p14="http://schemas.microsoft.com/office/powerpoint/2010/main" val="1195476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6178EA4E-3081-447A-9E54-675838730596}"/>
              </a:ext>
            </a:extLst>
          </p:cNvPr>
          <p:cNvGraphicFramePr>
            <a:graphicFrameLocks noGrp="1"/>
          </p:cNvGraphicFramePr>
          <p:nvPr>
            <p:ph idx="1"/>
            <p:extLst>
              <p:ext uri="{D42A27DB-BD31-4B8C-83A1-F6EECF244321}">
                <p14:modId xmlns:p14="http://schemas.microsoft.com/office/powerpoint/2010/main" val="1469561389"/>
              </p:ext>
            </p:extLst>
          </p:nvPr>
        </p:nvGraphicFramePr>
        <p:xfrm>
          <a:off x="43542" y="528657"/>
          <a:ext cx="12104915" cy="5800685"/>
        </p:xfrm>
        <a:graphic>
          <a:graphicData uri="http://schemas.openxmlformats.org/drawingml/2006/table">
            <a:tbl>
              <a:tblPr firstRow="1" bandRow="1">
                <a:tableStyleId>{5C22544A-7EE6-4342-B048-85BDC9FD1C3A}</a:tableStyleId>
              </a:tblPr>
              <a:tblGrid>
                <a:gridCol w="2001440">
                  <a:extLst>
                    <a:ext uri="{9D8B030D-6E8A-4147-A177-3AD203B41FA5}">
                      <a16:colId xmlns:a16="http://schemas.microsoft.com/office/drawing/2014/main" val="1389405306"/>
                    </a:ext>
                  </a:extLst>
                </a:gridCol>
                <a:gridCol w="1896483">
                  <a:extLst>
                    <a:ext uri="{9D8B030D-6E8A-4147-A177-3AD203B41FA5}">
                      <a16:colId xmlns:a16="http://schemas.microsoft.com/office/drawing/2014/main" val="1879583357"/>
                    </a:ext>
                  </a:extLst>
                </a:gridCol>
                <a:gridCol w="1896483">
                  <a:extLst>
                    <a:ext uri="{9D8B030D-6E8A-4147-A177-3AD203B41FA5}">
                      <a16:colId xmlns:a16="http://schemas.microsoft.com/office/drawing/2014/main" val="1930853137"/>
                    </a:ext>
                  </a:extLst>
                </a:gridCol>
                <a:gridCol w="1896483">
                  <a:extLst>
                    <a:ext uri="{9D8B030D-6E8A-4147-A177-3AD203B41FA5}">
                      <a16:colId xmlns:a16="http://schemas.microsoft.com/office/drawing/2014/main" val="4131168241"/>
                    </a:ext>
                  </a:extLst>
                </a:gridCol>
                <a:gridCol w="4414026">
                  <a:extLst>
                    <a:ext uri="{9D8B030D-6E8A-4147-A177-3AD203B41FA5}">
                      <a16:colId xmlns:a16="http://schemas.microsoft.com/office/drawing/2014/main" val="535369082"/>
                    </a:ext>
                  </a:extLst>
                </a:gridCol>
              </a:tblGrid>
              <a:tr h="665135">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Factors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Your company Vantastic Food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Competitor A  </a:t>
                      </a:r>
                    </a:p>
                    <a:p>
                      <a:pPr algn="l" rtl="0" fontAlgn="base"/>
                      <a:r>
                        <a:rPr lang="en-GB" sz="1200" b="0" i="0">
                          <a:solidFill>
                            <a:srgbClr val="000000"/>
                          </a:solidFill>
                          <a:effectLst/>
                          <a:latin typeface="Arial" panose="020B0604020202020204" pitchFamily="34" charset="0"/>
                          <a:cs typeface="Arial" panose="020B0604020202020204" pitchFamily="34" charset="0"/>
                        </a:rPr>
                        <a:t>MC’DONALDS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Competitor B  </a:t>
                      </a:r>
                    </a:p>
                    <a:p>
                      <a:pPr algn="l" rtl="0" fontAlgn="base"/>
                      <a:r>
                        <a:rPr lang="en-GB" sz="1200" b="0" i="0">
                          <a:solidFill>
                            <a:srgbClr val="000000"/>
                          </a:solidFill>
                          <a:effectLst/>
                          <a:latin typeface="Arial" panose="020B0604020202020204" pitchFamily="34" charset="0"/>
                          <a:cs typeface="Arial" panose="020B0604020202020204" pitchFamily="34" charset="0"/>
                        </a:rPr>
                        <a:t>FISH AND CHIPS  </a:t>
                      </a:r>
                    </a:p>
                  </a:txBody>
                  <a:tcPr/>
                </a:tc>
                <a:tc>
                  <a:txBody>
                    <a:bodyPr/>
                    <a:lstStyle/>
                    <a:p>
                      <a:pPr algn="just" rtl="0" fontAlgn="base"/>
                      <a:r>
                        <a:rPr lang="en-GB" sz="1200" b="0" i="0" dirty="0">
                          <a:solidFill>
                            <a:srgbClr val="000000"/>
                          </a:solidFill>
                          <a:effectLst/>
                          <a:latin typeface="Arial" panose="020B0604020202020204" pitchFamily="34" charset="0"/>
                          <a:cs typeface="Arial" panose="020B0604020202020204" pitchFamily="34" charset="0"/>
                        </a:rPr>
                        <a:t>Competitor  </a:t>
                      </a:r>
                    </a:p>
                    <a:p>
                      <a:pPr algn="l" rtl="0" fontAlgn="base"/>
                      <a:r>
                        <a:rPr lang="en-GB" sz="1200" b="0" i="0" dirty="0">
                          <a:solidFill>
                            <a:srgbClr val="000000"/>
                          </a:solidFill>
                          <a:effectLst/>
                          <a:latin typeface="Arial" panose="020B0604020202020204" pitchFamily="34" charset="0"/>
                          <a:cs typeface="Arial" panose="020B0604020202020204" pitchFamily="34" charset="0"/>
                        </a:rPr>
                        <a:t>C  </a:t>
                      </a:r>
                    </a:p>
                    <a:p>
                      <a:pPr algn="l" rtl="0" fontAlgn="base"/>
                      <a:r>
                        <a:rPr lang="en-GB" sz="1200" b="0" i="0" dirty="0">
                          <a:solidFill>
                            <a:srgbClr val="000000"/>
                          </a:solidFill>
                          <a:effectLst/>
                          <a:latin typeface="Arial" panose="020B0604020202020204" pitchFamily="34" charset="0"/>
                          <a:cs typeface="Arial" panose="020B0604020202020204" pitchFamily="34" charset="0"/>
                        </a:rPr>
                        <a:t>SUBWAY </a:t>
                      </a:r>
                    </a:p>
                  </a:txBody>
                  <a:tcPr/>
                </a:tc>
                <a:extLst>
                  <a:ext uri="{0D108BD9-81ED-4DB2-BD59-A6C34878D82A}">
                    <a16:rowId xmlns:a16="http://schemas.microsoft.com/office/drawing/2014/main" val="1383336323"/>
                  </a:ext>
                </a:extLst>
              </a:tr>
              <a:tr h="360614">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Industry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Food and Drinks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 Food and Drinks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Food and Drinks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 Food and Drinks </a:t>
                      </a:r>
                    </a:p>
                  </a:txBody>
                  <a:tcPr/>
                </a:tc>
                <a:extLst>
                  <a:ext uri="{0D108BD9-81ED-4DB2-BD59-A6C34878D82A}">
                    <a16:rowId xmlns:a16="http://schemas.microsoft.com/office/drawing/2014/main" val="1303651970"/>
                  </a:ext>
                </a:extLst>
              </a:tr>
              <a:tr h="973640">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products or services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Jamaican dishes </a:t>
                      </a:r>
                    </a:p>
                    <a:p>
                      <a:pPr algn="l" rtl="0" fontAlgn="base"/>
                      <a:r>
                        <a:rPr lang="en-GB" sz="1200" b="0" i="0" dirty="0">
                          <a:solidFill>
                            <a:srgbClr val="000000"/>
                          </a:solidFill>
                          <a:effectLst/>
                          <a:latin typeface="Arial" panose="020B0604020202020204" pitchFamily="34" charset="0"/>
                          <a:cs typeface="Arial" panose="020B0604020202020204" pitchFamily="34" charset="0"/>
                        </a:rPr>
                        <a:t>British dishes </a:t>
                      </a:r>
                    </a:p>
                    <a:p>
                      <a:pPr algn="l" rtl="0" fontAlgn="base"/>
                      <a:r>
                        <a:rPr lang="en-GB" sz="1200" b="0" i="0" dirty="0">
                          <a:solidFill>
                            <a:srgbClr val="000000"/>
                          </a:solidFill>
                          <a:effectLst/>
                          <a:latin typeface="Arial" panose="020B0604020202020204" pitchFamily="34" charset="0"/>
                          <a:cs typeface="Arial" panose="020B0604020202020204" pitchFamily="34" charset="0"/>
                        </a:rPr>
                        <a:t>American dishes </a:t>
                      </a:r>
                    </a:p>
                    <a:p>
                      <a:pPr algn="l" rtl="0" fontAlgn="base"/>
                      <a:r>
                        <a:rPr lang="en-GB" sz="1200" b="0" i="0" dirty="0">
                          <a:solidFill>
                            <a:srgbClr val="000000"/>
                          </a:solidFill>
                          <a:effectLst/>
                          <a:latin typeface="Arial" panose="020B0604020202020204" pitchFamily="34" charset="0"/>
                          <a:cs typeface="Arial" panose="020B0604020202020204" pitchFamily="34" charset="0"/>
                        </a:rPr>
                        <a:t>Bulgarian dishes </a:t>
                      </a:r>
                    </a:p>
                    <a:p>
                      <a:pPr algn="l" rtl="0" fontAlgn="base"/>
                      <a:r>
                        <a:rPr lang="en-GB" sz="1200" b="0" i="0" dirty="0">
                          <a:solidFill>
                            <a:srgbClr val="000000"/>
                          </a:solidFill>
                          <a:effectLst/>
                          <a:latin typeface="Arial" panose="020B0604020202020204" pitchFamily="34" charset="0"/>
                          <a:cs typeface="Arial" panose="020B0604020202020204" pitchFamily="34" charset="0"/>
                        </a:rPr>
                        <a:t>Portuguese dishes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 Burgers, French fries, Salads.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 Fish, Chips.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Sandwiches </a:t>
                      </a:r>
                    </a:p>
                  </a:txBody>
                  <a:tcPr/>
                </a:tc>
                <a:extLst>
                  <a:ext uri="{0D108BD9-81ED-4DB2-BD59-A6C34878D82A}">
                    <a16:rowId xmlns:a16="http://schemas.microsoft.com/office/drawing/2014/main" val="998606634"/>
                  </a:ext>
                </a:extLst>
              </a:tr>
              <a:tr h="665135">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Key success factors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Multinational dishes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Worldwide company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 Providing cheap and nourishing meals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Healthy food, transparent company </a:t>
                      </a:r>
                    </a:p>
                  </a:txBody>
                  <a:tcPr/>
                </a:tc>
                <a:extLst>
                  <a:ext uri="{0D108BD9-81ED-4DB2-BD59-A6C34878D82A}">
                    <a16:rowId xmlns:a16="http://schemas.microsoft.com/office/drawing/2014/main" val="944337463"/>
                  </a:ext>
                </a:extLst>
              </a:tr>
              <a:tr h="859132">
                <a:tc>
                  <a:txBody>
                    <a:bodyPr/>
                    <a:lstStyle/>
                    <a:p>
                      <a:pPr algn="just" rtl="0" fontAlgn="base"/>
                      <a:r>
                        <a:rPr lang="en-GB" sz="1200" b="0" i="0" dirty="0">
                          <a:solidFill>
                            <a:srgbClr val="000000"/>
                          </a:solidFill>
                          <a:effectLst/>
                          <a:latin typeface="Arial" panose="020B0604020202020204" pitchFamily="34" charset="0"/>
                          <a:cs typeface="Arial" panose="020B0604020202020204" pitchFamily="34" charset="0"/>
                        </a:rPr>
                        <a:t> strategies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Flexible locations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Large chain of restaurants delivery and promotional offers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 Delivery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 Delivery </a:t>
                      </a:r>
                    </a:p>
                  </a:txBody>
                  <a:tcPr/>
                </a:tc>
                <a:extLst>
                  <a:ext uri="{0D108BD9-81ED-4DB2-BD59-A6C34878D82A}">
                    <a16:rowId xmlns:a16="http://schemas.microsoft.com/office/drawing/2014/main" val="3157995902"/>
                  </a:ext>
                </a:extLst>
              </a:tr>
              <a:tr h="665135">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advertising front  </a:t>
                      </a:r>
                    </a:p>
                  </a:txBody>
                  <a:tcPr/>
                </a:tc>
                <a:tc>
                  <a:txBody>
                    <a:bodyPr/>
                    <a:lstStyle/>
                    <a:p>
                      <a:pPr algn="l" rtl="0" fontAlgn="base"/>
                      <a:r>
                        <a:rPr lang="fr-FR" sz="1200" b="0" i="0" dirty="0">
                          <a:solidFill>
                            <a:srgbClr val="000000"/>
                          </a:solidFill>
                          <a:effectLst/>
                          <a:latin typeface="Arial" panose="020B0604020202020204" pitchFamily="34" charset="0"/>
                          <a:cs typeface="Arial" panose="020B0604020202020204" pitchFamily="34" charset="0"/>
                        </a:rPr>
                        <a:t>Email </a:t>
                      </a:r>
                    </a:p>
                    <a:p>
                      <a:pPr algn="l" rtl="0" fontAlgn="base"/>
                      <a:r>
                        <a:rPr lang="fr-FR" sz="1200" b="0" i="0" dirty="0" err="1">
                          <a:solidFill>
                            <a:srgbClr val="000000"/>
                          </a:solidFill>
                          <a:effectLst/>
                          <a:latin typeface="Arial" panose="020B0604020202020204" pitchFamily="34" charset="0"/>
                          <a:cs typeface="Arial" panose="020B0604020202020204" pitchFamily="34" charset="0"/>
                        </a:rPr>
                        <a:t>Text</a:t>
                      </a:r>
                      <a:r>
                        <a:rPr lang="fr-FR" sz="1200" b="0" i="0" dirty="0">
                          <a:solidFill>
                            <a:srgbClr val="000000"/>
                          </a:solidFill>
                          <a:effectLst/>
                          <a:latin typeface="Arial" panose="020B0604020202020204" pitchFamily="34" charset="0"/>
                          <a:cs typeface="Arial" panose="020B0604020202020204" pitchFamily="34" charset="0"/>
                        </a:rPr>
                        <a:t> message </a:t>
                      </a:r>
                    </a:p>
                    <a:p>
                      <a:pPr algn="l" rtl="0" fontAlgn="base"/>
                      <a:r>
                        <a:rPr lang="fr-FR" sz="1200" b="0" i="0" dirty="0">
                          <a:solidFill>
                            <a:srgbClr val="000000"/>
                          </a:solidFill>
                          <a:effectLst/>
                          <a:latin typeface="Arial" panose="020B0604020202020204" pitchFamily="34" charset="0"/>
                          <a:cs typeface="Arial" panose="020B0604020202020204" pitchFamily="34" charset="0"/>
                        </a:rPr>
                        <a:t>Instagram page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Ad. Everywhere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 Leaflets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 Ad. Everywhere  </a:t>
                      </a:r>
                    </a:p>
                  </a:txBody>
                  <a:tcPr/>
                </a:tc>
                <a:extLst>
                  <a:ext uri="{0D108BD9-81ED-4DB2-BD59-A6C34878D82A}">
                    <a16:rowId xmlns:a16="http://schemas.microsoft.com/office/drawing/2014/main" val="1340338571"/>
                  </a:ext>
                </a:extLst>
              </a:tr>
              <a:tr h="1579694">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Distribution   </a:t>
                      </a:r>
                    </a:p>
                  </a:txBody>
                  <a:tcPr anchor="b"/>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British suppliers worldwide  </a:t>
                      </a:r>
                    </a:p>
                  </a:txBody>
                  <a:tcPr/>
                </a:tc>
                <a:tc>
                  <a:txBody>
                    <a:bodyPr/>
                    <a:lstStyle/>
                    <a:p>
                      <a:pPr algn="l" rtl="0" fontAlgn="base"/>
                      <a:r>
                        <a:rPr lang="en-GB" sz="1200" b="0" i="0">
                          <a:solidFill>
                            <a:srgbClr val="202124"/>
                          </a:solidFill>
                          <a:effectLst/>
                          <a:latin typeface="Arial" panose="020B0604020202020204" pitchFamily="34" charset="0"/>
                          <a:cs typeface="Arial" panose="020B0604020202020204" pitchFamily="34" charset="0"/>
                        </a:rPr>
                        <a:t>Many of McDonalds restaurants are open 24 hours per day which satisfies the customers’ needs and wants especially for exists their hunger </a:t>
                      </a:r>
                      <a:endParaRPr lang="en-GB" sz="1200" b="0" i="0">
                        <a:solidFill>
                          <a:srgbClr val="000000"/>
                        </a:solidFill>
                        <a:effectLst/>
                        <a:latin typeface="Arial" panose="020B0604020202020204" pitchFamily="34" charset="0"/>
                        <a:cs typeface="Arial" panose="020B0604020202020204" pitchFamily="34" charset="0"/>
                      </a:endParaRP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 </a:t>
                      </a:r>
                      <a:r>
                        <a:rPr lang="en-GB" sz="1200" b="0" i="0" dirty="0">
                          <a:solidFill>
                            <a:srgbClr val="202124"/>
                          </a:solidFill>
                          <a:effectLst/>
                          <a:latin typeface="Arial" panose="020B0604020202020204" pitchFamily="34" charset="0"/>
                          <a:cs typeface="Arial" panose="020B0604020202020204" pitchFamily="34" charset="0"/>
                        </a:rPr>
                        <a:t>Subway uses direct marketing channels since it deals directly with its consumers Although Subway's product is a shopping good it uses selective distribution </a:t>
                      </a:r>
                      <a:endParaRPr lang="en-GB" sz="1200" b="0" i="0" dirty="0">
                        <a:solidFill>
                          <a:srgbClr val="000000"/>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62713583"/>
                  </a:ext>
                </a:extLst>
              </a:tr>
            </a:tbl>
          </a:graphicData>
        </a:graphic>
      </p:graphicFrame>
      <p:sp>
        <p:nvSpPr>
          <p:cNvPr id="2" name="TextBox 1">
            <a:extLst>
              <a:ext uri="{FF2B5EF4-FFF2-40B4-BE49-F238E27FC236}">
                <a16:creationId xmlns:a16="http://schemas.microsoft.com/office/drawing/2014/main" id="{25FC857E-5855-445A-A8AD-A8BFDEFC4493}"/>
              </a:ext>
            </a:extLst>
          </p:cNvPr>
          <p:cNvSpPr txBox="1"/>
          <p:nvPr/>
        </p:nvSpPr>
        <p:spPr>
          <a:xfrm>
            <a:off x="1060109" y="-102637"/>
            <a:ext cx="10071780" cy="984885"/>
          </a:xfrm>
          <a:prstGeom prst="rect">
            <a:avLst/>
          </a:prstGeom>
          <a:noFill/>
        </p:spPr>
        <p:txBody>
          <a:bodyPr wrap="square" rtlCol="0">
            <a:spAutoFit/>
          </a:bodyPr>
          <a:lstStyle/>
          <a:p>
            <a:pPr algn="ctr"/>
            <a:r>
              <a:rPr lang="en-GB" altLang="en-US" sz="4000" b="1" dirty="0">
                <a:latin typeface="Arial" panose="020B0604020202020204" pitchFamily="34" charset="0"/>
                <a:cs typeface="Arial" panose="020B0604020202020204" pitchFamily="34" charset="0"/>
              </a:rPr>
              <a:t>Market audit-Competitor’s Analysis</a:t>
            </a:r>
          </a:p>
          <a:p>
            <a:endParaRPr lang="en-GB" dirty="0"/>
          </a:p>
        </p:txBody>
      </p:sp>
    </p:spTree>
    <p:extLst>
      <p:ext uri="{BB962C8B-B14F-4D97-AF65-F5344CB8AC3E}">
        <p14:creationId xmlns:p14="http://schemas.microsoft.com/office/powerpoint/2010/main" val="84355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AD4C2-5EC8-4080-9971-24A508EB2D83}"/>
              </a:ext>
            </a:extLst>
          </p:cNvPr>
          <p:cNvSpPr>
            <a:spLocks noGrp="1"/>
          </p:cNvSpPr>
          <p:nvPr>
            <p:ph type="title" idx="4294967295"/>
          </p:nvPr>
        </p:nvSpPr>
        <p:spPr>
          <a:xfrm>
            <a:off x="643812" y="665222"/>
            <a:ext cx="10058400" cy="463786"/>
          </a:xfrm>
        </p:spPr>
        <p:txBody>
          <a:bodyPr>
            <a:normAutofit fontScale="90000"/>
          </a:bodyPr>
          <a:lstStyle/>
          <a:p>
            <a:pPr algn="ctr"/>
            <a:r>
              <a:rPr lang="en-GB" altLang="en-US" sz="4000" b="1" dirty="0">
                <a:solidFill>
                  <a:schemeClr val="tx1"/>
                </a:solidFill>
                <a:latin typeface="Arial" panose="020B0604020202020204" pitchFamily="34" charset="0"/>
                <a:cs typeface="Arial" panose="020B0604020202020204" pitchFamily="34" charset="0"/>
              </a:rPr>
              <a:t>Market audit-Competitor’s Analysis</a:t>
            </a:r>
            <a:br>
              <a:rPr lang="en-GB" altLang="en-US" sz="4800" dirty="0">
                <a:solidFill>
                  <a:schemeClr val="accent2"/>
                </a:solidFill>
              </a:rPr>
            </a:br>
            <a:endParaRPr lang="en-GB" dirty="0"/>
          </a:p>
        </p:txBody>
      </p:sp>
      <p:graphicFrame>
        <p:nvGraphicFramePr>
          <p:cNvPr id="7" name="Table 7">
            <a:extLst>
              <a:ext uri="{FF2B5EF4-FFF2-40B4-BE49-F238E27FC236}">
                <a16:creationId xmlns:a16="http://schemas.microsoft.com/office/drawing/2014/main" id="{142C3F58-1A3A-4BAE-BD86-BACC8AD14030}"/>
              </a:ext>
            </a:extLst>
          </p:cNvPr>
          <p:cNvGraphicFramePr>
            <a:graphicFrameLocks noGrp="1"/>
          </p:cNvGraphicFramePr>
          <p:nvPr>
            <p:ph idx="4294967295"/>
            <p:extLst>
              <p:ext uri="{D42A27DB-BD31-4B8C-83A1-F6EECF244321}">
                <p14:modId xmlns:p14="http://schemas.microsoft.com/office/powerpoint/2010/main" val="2682065748"/>
              </p:ext>
            </p:extLst>
          </p:nvPr>
        </p:nvGraphicFramePr>
        <p:xfrm>
          <a:off x="231710" y="833664"/>
          <a:ext cx="11728580" cy="5377476"/>
        </p:xfrm>
        <a:graphic>
          <a:graphicData uri="http://schemas.openxmlformats.org/drawingml/2006/table">
            <a:tbl>
              <a:tblPr firstRow="1" bandRow="1">
                <a:tableStyleId>{5C22544A-7EE6-4342-B048-85BDC9FD1C3A}</a:tableStyleId>
              </a:tblPr>
              <a:tblGrid>
                <a:gridCol w="2345716">
                  <a:extLst>
                    <a:ext uri="{9D8B030D-6E8A-4147-A177-3AD203B41FA5}">
                      <a16:colId xmlns:a16="http://schemas.microsoft.com/office/drawing/2014/main" val="2287467905"/>
                    </a:ext>
                  </a:extLst>
                </a:gridCol>
                <a:gridCol w="2345716">
                  <a:extLst>
                    <a:ext uri="{9D8B030D-6E8A-4147-A177-3AD203B41FA5}">
                      <a16:colId xmlns:a16="http://schemas.microsoft.com/office/drawing/2014/main" val="372480494"/>
                    </a:ext>
                  </a:extLst>
                </a:gridCol>
                <a:gridCol w="2345716">
                  <a:extLst>
                    <a:ext uri="{9D8B030D-6E8A-4147-A177-3AD203B41FA5}">
                      <a16:colId xmlns:a16="http://schemas.microsoft.com/office/drawing/2014/main" val="2429623194"/>
                    </a:ext>
                  </a:extLst>
                </a:gridCol>
                <a:gridCol w="2345716">
                  <a:extLst>
                    <a:ext uri="{9D8B030D-6E8A-4147-A177-3AD203B41FA5}">
                      <a16:colId xmlns:a16="http://schemas.microsoft.com/office/drawing/2014/main" val="3363966863"/>
                    </a:ext>
                  </a:extLst>
                </a:gridCol>
                <a:gridCol w="2345716">
                  <a:extLst>
                    <a:ext uri="{9D8B030D-6E8A-4147-A177-3AD203B41FA5}">
                      <a16:colId xmlns:a16="http://schemas.microsoft.com/office/drawing/2014/main" val="3437712822"/>
                    </a:ext>
                  </a:extLst>
                </a:gridCol>
              </a:tblGrid>
              <a:tr h="836496">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Factors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Your company Vantastic Food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Competitor A  </a:t>
                      </a:r>
                    </a:p>
                    <a:p>
                      <a:pPr algn="l" rtl="0" fontAlgn="base"/>
                      <a:r>
                        <a:rPr lang="en-GB" sz="1200" b="0" i="0">
                          <a:solidFill>
                            <a:srgbClr val="000000"/>
                          </a:solidFill>
                          <a:effectLst/>
                          <a:latin typeface="Arial" panose="020B0604020202020204" pitchFamily="34" charset="0"/>
                          <a:cs typeface="Arial" panose="020B0604020202020204" pitchFamily="34" charset="0"/>
                        </a:rPr>
                        <a:t>MC’DONALDS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Competitor B  </a:t>
                      </a:r>
                    </a:p>
                    <a:p>
                      <a:pPr algn="l" rtl="0" fontAlgn="base"/>
                      <a:r>
                        <a:rPr lang="en-GB" sz="1200" b="0" i="0">
                          <a:solidFill>
                            <a:srgbClr val="000000"/>
                          </a:solidFill>
                          <a:effectLst/>
                          <a:latin typeface="Arial" panose="020B0604020202020204" pitchFamily="34" charset="0"/>
                          <a:cs typeface="Arial" panose="020B0604020202020204" pitchFamily="34" charset="0"/>
                        </a:rPr>
                        <a:t>FISH AND CHIPS  </a:t>
                      </a:r>
                    </a:p>
                  </a:txBody>
                  <a:tcPr/>
                </a:tc>
                <a:tc>
                  <a:txBody>
                    <a:bodyPr/>
                    <a:lstStyle/>
                    <a:p>
                      <a:pPr algn="just" rtl="0" fontAlgn="base"/>
                      <a:r>
                        <a:rPr lang="en-GB" sz="1200" b="0" i="0" dirty="0">
                          <a:solidFill>
                            <a:srgbClr val="000000"/>
                          </a:solidFill>
                          <a:effectLst/>
                          <a:latin typeface="Arial" panose="020B0604020202020204" pitchFamily="34" charset="0"/>
                          <a:cs typeface="Arial" panose="020B0604020202020204" pitchFamily="34" charset="0"/>
                        </a:rPr>
                        <a:t>Competitor  </a:t>
                      </a:r>
                    </a:p>
                    <a:p>
                      <a:pPr algn="l" rtl="0" fontAlgn="base"/>
                      <a:r>
                        <a:rPr lang="en-GB" sz="1200" b="0" i="0" dirty="0">
                          <a:solidFill>
                            <a:srgbClr val="000000"/>
                          </a:solidFill>
                          <a:effectLst/>
                          <a:latin typeface="Arial" panose="020B0604020202020204" pitchFamily="34" charset="0"/>
                          <a:cs typeface="Arial" panose="020B0604020202020204" pitchFamily="34" charset="0"/>
                        </a:rPr>
                        <a:t>C  </a:t>
                      </a:r>
                    </a:p>
                    <a:p>
                      <a:pPr algn="l" rtl="0" fontAlgn="base"/>
                      <a:r>
                        <a:rPr lang="en-GB" sz="1200" b="0" i="0" dirty="0">
                          <a:solidFill>
                            <a:srgbClr val="000000"/>
                          </a:solidFill>
                          <a:effectLst/>
                          <a:latin typeface="Arial" panose="020B0604020202020204" pitchFamily="34" charset="0"/>
                          <a:cs typeface="Arial" panose="020B0604020202020204" pitchFamily="34" charset="0"/>
                        </a:rPr>
                        <a:t>SUBWAY </a:t>
                      </a:r>
                    </a:p>
                  </a:txBody>
                  <a:tcPr/>
                </a:tc>
                <a:extLst>
                  <a:ext uri="{0D108BD9-81ED-4DB2-BD59-A6C34878D82A}">
                    <a16:rowId xmlns:a16="http://schemas.microsoft.com/office/drawing/2014/main" val="4279462155"/>
                  </a:ext>
                </a:extLst>
              </a:tr>
              <a:tr h="1792492">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strengths and weaknesses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Multinational customers, change of locations  </a:t>
                      </a:r>
                    </a:p>
                    <a:p>
                      <a:pPr algn="l" rtl="0" fontAlgn="base"/>
                      <a:r>
                        <a:rPr lang="en-GB" sz="1200" b="0" i="0" dirty="0">
                          <a:solidFill>
                            <a:srgbClr val="000000"/>
                          </a:solidFill>
                          <a:effectLst/>
                          <a:latin typeface="Arial" panose="020B0604020202020204" pitchFamily="34" charset="0"/>
                          <a:cs typeface="Arial" panose="020B0604020202020204" pitchFamily="34" charset="0"/>
                        </a:rPr>
                        <a:t>New in the market </a:t>
                      </a:r>
                    </a:p>
                  </a:txBody>
                  <a:tcPr/>
                </a:tc>
                <a:tc>
                  <a:txBody>
                    <a:bodyPr/>
                    <a:lstStyle/>
                    <a:p>
                      <a:pPr algn="l" rtl="0" fontAlgn="base"/>
                      <a:r>
                        <a:rPr lang="en-GB" sz="1200" b="0" i="0" dirty="0">
                          <a:solidFill>
                            <a:srgbClr val="202124"/>
                          </a:solidFill>
                          <a:effectLst/>
                          <a:latin typeface="Arial" panose="020B0604020202020204" pitchFamily="34" charset="0"/>
                          <a:cs typeface="Arial" panose="020B0604020202020204" pitchFamily="34" charset="0"/>
                        </a:rPr>
                        <a:t>Strong brand name </a:t>
                      </a:r>
                      <a:endParaRPr lang="en-GB" sz="1200" b="0" i="0" dirty="0">
                        <a:solidFill>
                          <a:srgbClr val="000000"/>
                        </a:solidFill>
                        <a:effectLst/>
                        <a:latin typeface="Arial" panose="020B0604020202020204" pitchFamily="34" charset="0"/>
                        <a:cs typeface="Arial" panose="020B0604020202020204" pitchFamily="34" charset="0"/>
                      </a:endParaRPr>
                    </a:p>
                    <a:p>
                      <a:pPr algn="l" rtl="0" fontAlgn="base"/>
                      <a:r>
                        <a:rPr lang="en-GB" sz="1200" b="0" i="0" dirty="0">
                          <a:solidFill>
                            <a:srgbClr val="202124"/>
                          </a:solidFill>
                          <a:effectLst/>
                          <a:latin typeface="Arial" panose="020B0604020202020204" pitchFamily="34" charset="0"/>
                          <a:cs typeface="Arial" panose="020B0604020202020204" pitchFamily="34" charset="0"/>
                        </a:rPr>
                        <a:t>Global brand value of about 97.7 billion U.S. dollars  </a:t>
                      </a:r>
                      <a:endParaRPr lang="en-GB" sz="1200" b="0" i="0" dirty="0">
                        <a:solidFill>
                          <a:srgbClr val="000000"/>
                        </a:solidFill>
                        <a:effectLst/>
                        <a:latin typeface="Arial" panose="020B0604020202020204" pitchFamily="34" charset="0"/>
                        <a:cs typeface="Arial" panose="020B0604020202020204" pitchFamily="34" charset="0"/>
                      </a:endParaRPr>
                    </a:p>
                    <a:p>
                      <a:pPr algn="l" rtl="0" fontAlgn="base"/>
                      <a:r>
                        <a:rPr lang="en-GB" sz="1200" b="0" i="0" dirty="0">
                          <a:solidFill>
                            <a:srgbClr val="202124"/>
                          </a:solidFill>
                          <a:effectLst/>
                          <a:latin typeface="Arial" panose="020B0604020202020204" pitchFamily="34" charset="0"/>
                          <a:cs typeface="Arial" panose="020B0604020202020204" pitchFamily="34" charset="0"/>
                        </a:rPr>
                        <a:t>Strong brand loyalty </a:t>
                      </a:r>
                      <a:endParaRPr lang="en-GB" sz="1200" b="0" i="0" dirty="0">
                        <a:solidFill>
                          <a:srgbClr val="000000"/>
                        </a:solidFill>
                        <a:effectLst/>
                        <a:latin typeface="Arial" panose="020B0604020202020204" pitchFamily="34" charset="0"/>
                        <a:cs typeface="Arial" panose="020B0604020202020204" pitchFamily="34" charset="0"/>
                      </a:endParaRPr>
                    </a:p>
                    <a:p>
                      <a:pPr algn="l" rtl="0" fontAlgn="base"/>
                      <a:r>
                        <a:rPr lang="en-GB" sz="1200" b="0" i="0" dirty="0">
                          <a:solidFill>
                            <a:srgbClr val="202124"/>
                          </a:solidFill>
                          <a:effectLst/>
                          <a:latin typeface="Arial" panose="020B0604020202020204" pitchFamily="34" charset="0"/>
                          <a:cs typeface="Arial" panose="020B0604020202020204" pitchFamily="34" charset="0"/>
                        </a:rPr>
                        <a:t>Unhealthy food image </a:t>
                      </a:r>
                      <a:endParaRPr lang="en-GB" sz="1200" b="0" i="0" dirty="0">
                        <a:effectLst/>
                        <a:latin typeface="Arial" panose="020B0604020202020204" pitchFamily="34" charset="0"/>
                        <a:cs typeface="Arial" panose="020B0604020202020204" pitchFamily="34" charset="0"/>
                      </a:endParaRPr>
                    </a:p>
                    <a:p>
                      <a:pPr algn="l" rtl="0" fontAlgn="base"/>
                      <a:r>
                        <a:rPr lang="en-GB" sz="1200" b="0" i="0" dirty="0">
                          <a:solidFill>
                            <a:srgbClr val="202124"/>
                          </a:solidFill>
                          <a:effectLst/>
                          <a:latin typeface="Arial" panose="020B0604020202020204" pitchFamily="34" charset="0"/>
                          <a:cs typeface="Arial" panose="020B0604020202020204" pitchFamily="34" charset="0"/>
                        </a:rPr>
                        <a:t>Franchise business model </a:t>
                      </a:r>
                      <a:endParaRPr lang="en-GB" sz="1200" b="0" i="0" dirty="0">
                        <a:effectLst/>
                        <a:latin typeface="Arial" panose="020B0604020202020204" pitchFamily="34" charset="0"/>
                        <a:cs typeface="Arial" panose="020B0604020202020204" pitchFamily="34" charset="0"/>
                      </a:endParaRPr>
                    </a:p>
                    <a:p>
                      <a:pPr algn="l" rtl="0" fontAlgn="base"/>
                      <a:r>
                        <a:rPr lang="en-GB" sz="1200" b="0" i="0" dirty="0">
                          <a:solidFill>
                            <a:srgbClr val="202124"/>
                          </a:solidFill>
                          <a:effectLst/>
                          <a:latin typeface="Arial" panose="020B0604020202020204" pitchFamily="34" charset="0"/>
                          <a:cs typeface="Arial" panose="020B0604020202020204" pitchFamily="34" charset="0"/>
                        </a:rPr>
                        <a:t>Supply chain disruptions </a:t>
                      </a:r>
                      <a:endParaRPr lang="en-GB" sz="1200" b="0" i="0" dirty="0">
                        <a:effectLst/>
                        <a:latin typeface="Arial" panose="020B0604020202020204" pitchFamily="34" charset="0"/>
                        <a:cs typeface="Arial" panose="020B0604020202020204" pitchFamily="34" charset="0"/>
                      </a:endParaRP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Limited starts up risk </a:t>
                      </a:r>
                    </a:p>
                    <a:p>
                      <a:pPr algn="l" rtl="0" fontAlgn="base"/>
                      <a:r>
                        <a:rPr lang="en-GB" sz="1200" b="0" i="0" dirty="0">
                          <a:solidFill>
                            <a:srgbClr val="000000"/>
                          </a:solidFill>
                          <a:effectLst/>
                          <a:latin typeface="Arial" panose="020B0604020202020204" pitchFamily="34" charset="0"/>
                          <a:cs typeface="Arial" panose="020B0604020202020204" pitchFamily="34" charset="0"/>
                        </a:rPr>
                        <a:t>high barriers to entry  </a:t>
                      </a:r>
                    </a:p>
                    <a:p>
                      <a:pPr algn="l" rtl="0" fontAlgn="base"/>
                      <a:r>
                        <a:rPr lang="en-GB" sz="1200" b="0" i="0" dirty="0">
                          <a:solidFill>
                            <a:srgbClr val="000000"/>
                          </a:solidFill>
                          <a:effectLst/>
                          <a:latin typeface="Arial" panose="020B0604020202020204" pitchFamily="34" charset="0"/>
                          <a:cs typeface="Arial" panose="020B0604020202020204" pitchFamily="34" charset="0"/>
                        </a:rPr>
                        <a:t>High transportation cost  </a:t>
                      </a:r>
                    </a:p>
                    <a:p>
                      <a:pPr algn="l" rtl="0" fontAlgn="base"/>
                      <a:r>
                        <a:rPr lang="en-GB" sz="1200" b="0" i="0" dirty="0">
                          <a:solidFill>
                            <a:srgbClr val="000000"/>
                          </a:solidFill>
                          <a:effectLst/>
                          <a:latin typeface="Arial" panose="020B0604020202020204" pitchFamily="34" charset="0"/>
                          <a:cs typeface="Arial" panose="020B0604020202020204" pitchFamily="34" charset="0"/>
                        </a:rPr>
                        <a:t>Limited start up costs  </a:t>
                      </a: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One of the leading players in the sandwich chain business </a:t>
                      </a:r>
                    </a:p>
                    <a:p>
                      <a:pPr algn="l" rtl="0" fontAlgn="base"/>
                      <a:r>
                        <a:rPr lang="en-GB" sz="1200" b="0" i="0" dirty="0">
                          <a:solidFill>
                            <a:srgbClr val="000000"/>
                          </a:solidFill>
                          <a:effectLst/>
                          <a:latin typeface="Arial" panose="020B0604020202020204" pitchFamily="34" charset="0"/>
                          <a:cs typeface="Arial" panose="020B0604020202020204" pitchFamily="34" charset="0"/>
                        </a:rPr>
                        <a:t>Offers a wide variety of sandwiches and other products </a:t>
                      </a:r>
                    </a:p>
                    <a:p>
                      <a:pPr algn="l" rtl="0" fontAlgn="base"/>
                      <a:r>
                        <a:rPr lang="en-GB" sz="1200" b="0" i="0" dirty="0">
                          <a:solidFill>
                            <a:srgbClr val="202124"/>
                          </a:solidFill>
                          <a:effectLst/>
                          <a:latin typeface="Arial" panose="020B0604020202020204" pitchFamily="34" charset="0"/>
                          <a:cs typeface="Arial" panose="020B0604020202020204" pitchFamily="34" charset="0"/>
                        </a:rPr>
                        <a:t>Subway has uncomfortable seating arrangements low quality chairs </a:t>
                      </a:r>
                      <a:endParaRPr lang="en-GB" sz="1200" b="0" i="0" dirty="0">
                        <a:solidFill>
                          <a:srgbClr val="000000"/>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88400494"/>
                  </a:ext>
                </a:extLst>
              </a:tr>
              <a:tr h="2748488">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Organizational Culture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Variety of cultures </a:t>
                      </a: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 </a:t>
                      </a:r>
                      <a:r>
                        <a:rPr lang="en-GB" sz="1200" b="0" i="0">
                          <a:solidFill>
                            <a:srgbClr val="202124"/>
                          </a:solidFill>
                          <a:effectLst/>
                          <a:latin typeface="Arial" panose="020B0604020202020204" pitchFamily="34" charset="0"/>
                          <a:cs typeface="Arial" panose="020B0604020202020204" pitchFamily="34" charset="0"/>
                        </a:rPr>
                        <a:t>McDonald's corporate culture is based on shared value system and maintains standardised quality process to ensure same quality and reduction in lead time McDonalds has the vision to be the best employer in each community in the world. The restaurants are run either by franchise or as corporate itself </a:t>
                      </a:r>
                      <a:endParaRPr lang="en-GB" sz="1200" b="0" i="0">
                        <a:solidFill>
                          <a:srgbClr val="000000"/>
                        </a:solidFill>
                        <a:effectLst/>
                        <a:latin typeface="Arial" panose="020B0604020202020204" pitchFamily="34" charset="0"/>
                        <a:cs typeface="Arial" panose="020B0604020202020204" pitchFamily="34" charset="0"/>
                      </a:endParaRPr>
                    </a:p>
                  </a:txBody>
                  <a:tcPr/>
                </a:tc>
                <a:tc>
                  <a:txBody>
                    <a:bodyPr/>
                    <a:lstStyle/>
                    <a:p>
                      <a:pPr algn="l" rtl="0" fontAlgn="base"/>
                      <a:r>
                        <a:rPr lang="en-GB" sz="1200" b="0" i="0">
                          <a:solidFill>
                            <a:srgbClr val="000000"/>
                          </a:solidFill>
                          <a:effectLst/>
                          <a:latin typeface="Arial" panose="020B0604020202020204" pitchFamily="34" charset="0"/>
                          <a:cs typeface="Arial" panose="020B0604020202020204" pitchFamily="34" charset="0"/>
                        </a:rPr>
                        <a:t>A </a:t>
                      </a:r>
                      <a:r>
                        <a:rPr lang="en-GB" sz="1200" b="0" i="0">
                          <a:solidFill>
                            <a:srgbClr val="202124"/>
                          </a:solidFill>
                          <a:effectLst/>
                          <a:latin typeface="Arial" panose="020B0604020202020204" pitchFamily="34" charset="0"/>
                          <a:cs typeface="Arial" panose="020B0604020202020204" pitchFamily="34" charset="0"/>
                        </a:rPr>
                        <a:t>prominent meal in British culture fish and chips became popular in wider circles in London and South East England in the middle of the 19th century </a:t>
                      </a:r>
                      <a:endParaRPr lang="en-GB" sz="1200" b="0" i="0">
                        <a:solidFill>
                          <a:srgbClr val="000000"/>
                        </a:solidFill>
                        <a:effectLst/>
                        <a:latin typeface="Arial" panose="020B0604020202020204" pitchFamily="34" charset="0"/>
                        <a:cs typeface="Arial" panose="020B0604020202020204" pitchFamily="34" charset="0"/>
                      </a:endParaRPr>
                    </a:p>
                  </a:txBody>
                  <a:tcPr/>
                </a:tc>
                <a:tc>
                  <a:txBody>
                    <a:bodyPr/>
                    <a:lstStyle/>
                    <a:p>
                      <a:pPr algn="l" rtl="0" fontAlgn="base"/>
                      <a:r>
                        <a:rPr lang="en-GB" sz="1200" b="0" i="0" dirty="0">
                          <a:solidFill>
                            <a:srgbClr val="000000"/>
                          </a:solidFill>
                          <a:effectLst/>
                          <a:latin typeface="Arial" panose="020B0604020202020204" pitchFamily="34" charset="0"/>
                          <a:cs typeface="Arial" panose="020B0604020202020204" pitchFamily="34" charset="0"/>
                        </a:rPr>
                        <a:t> </a:t>
                      </a:r>
                      <a:r>
                        <a:rPr lang="en-GB" sz="1200" b="0" i="0" dirty="0">
                          <a:solidFill>
                            <a:srgbClr val="202124"/>
                          </a:solidFill>
                          <a:effectLst/>
                          <a:latin typeface="Arial" panose="020B0604020202020204" pitchFamily="34" charset="0"/>
                          <a:cs typeface="Arial" panose="020B0604020202020204" pitchFamily="34" charset="0"/>
                        </a:rPr>
                        <a:t>Subway follows the informal structure as the company always welcome the views and ideas of all their staff As company is small it has small team of staff members. By adopting this structure all the seniors in the company can interact with the frontline staff and the managers as well easily and effectively </a:t>
                      </a:r>
                      <a:endParaRPr lang="en-GB" sz="1200" b="0" i="0" dirty="0">
                        <a:solidFill>
                          <a:srgbClr val="000000"/>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58656292"/>
                  </a:ext>
                </a:extLst>
              </a:tr>
            </a:tbl>
          </a:graphicData>
        </a:graphic>
      </p:graphicFrame>
    </p:spTree>
    <p:extLst>
      <p:ext uri="{BB962C8B-B14F-4D97-AF65-F5344CB8AC3E}">
        <p14:creationId xmlns:p14="http://schemas.microsoft.com/office/powerpoint/2010/main" val="2412436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Diagram&#10;&#10;Description automatically generated">
            <a:extLst>
              <a:ext uri="{FF2B5EF4-FFF2-40B4-BE49-F238E27FC236}">
                <a16:creationId xmlns:a16="http://schemas.microsoft.com/office/drawing/2014/main" id="{AA971E1F-7110-A549-91AD-4AF7034956EF}"/>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tretch>
            <a:fillRect/>
          </a:stretch>
        </p:blipFill>
        <p:spPr bwMode="auto">
          <a:xfrm>
            <a:off x="3746824" y="1152233"/>
            <a:ext cx="5076825" cy="50387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FFC434E-1340-44C9-BE06-E29393839E8B}"/>
              </a:ext>
            </a:extLst>
          </p:cNvPr>
          <p:cNvSpPr txBox="1"/>
          <p:nvPr/>
        </p:nvSpPr>
        <p:spPr>
          <a:xfrm>
            <a:off x="3178143" y="65935"/>
            <a:ext cx="5561044" cy="707886"/>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Swot Analysis </a:t>
            </a:r>
          </a:p>
        </p:txBody>
      </p:sp>
    </p:spTree>
    <p:extLst>
      <p:ext uri="{BB962C8B-B14F-4D97-AF65-F5344CB8AC3E}">
        <p14:creationId xmlns:p14="http://schemas.microsoft.com/office/powerpoint/2010/main" val="4093550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0418AC-6F95-444D-AE96-657207FA0C0D}"/>
              </a:ext>
            </a:extLst>
          </p:cNvPr>
          <p:cNvPicPr>
            <a:picLocks noChangeAspect="1"/>
          </p:cNvPicPr>
          <p:nvPr/>
        </p:nvPicPr>
        <p:blipFill>
          <a:blip r:embed="rId3"/>
          <a:stretch>
            <a:fillRect/>
          </a:stretch>
        </p:blipFill>
        <p:spPr>
          <a:xfrm>
            <a:off x="2277969" y="1803514"/>
            <a:ext cx="6912217" cy="4238850"/>
          </a:xfrm>
          <a:prstGeom prst="rect">
            <a:avLst/>
          </a:prstGeom>
        </p:spPr>
      </p:pic>
      <p:sp>
        <p:nvSpPr>
          <p:cNvPr id="3" name="TextBox 2">
            <a:extLst>
              <a:ext uri="{FF2B5EF4-FFF2-40B4-BE49-F238E27FC236}">
                <a16:creationId xmlns:a16="http://schemas.microsoft.com/office/drawing/2014/main" id="{388C1012-E87C-49E8-AF9F-595FB807F40E}"/>
              </a:ext>
            </a:extLst>
          </p:cNvPr>
          <p:cNvSpPr txBox="1"/>
          <p:nvPr/>
        </p:nvSpPr>
        <p:spPr>
          <a:xfrm>
            <a:off x="4814596" y="107750"/>
            <a:ext cx="1838965" cy="707886"/>
          </a:xfrm>
          <a:prstGeom prst="rect">
            <a:avLst/>
          </a:prstGeom>
          <a:noFill/>
        </p:spPr>
        <p:txBody>
          <a:bodyPr wrap="none" rtlCol="0">
            <a:spAutoFit/>
          </a:bodyPr>
          <a:lstStyle/>
          <a:p>
            <a:pPr algn="ctr"/>
            <a:r>
              <a:rPr lang="en-GB" sz="4000" b="1" dirty="0">
                <a:latin typeface="Arial" panose="020B0604020202020204" pitchFamily="34" charset="0"/>
                <a:cs typeface="Arial" panose="020B0604020202020204" pitchFamily="34" charset="0"/>
              </a:rPr>
              <a:t>Pestle </a:t>
            </a:r>
          </a:p>
        </p:txBody>
      </p:sp>
    </p:spTree>
    <p:extLst>
      <p:ext uri="{BB962C8B-B14F-4D97-AF65-F5344CB8AC3E}">
        <p14:creationId xmlns:p14="http://schemas.microsoft.com/office/powerpoint/2010/main" val="420341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E841DB4-0479-4ADE-852F-E10CC29D85DD}"/>
              </a:ext>
            </a:extLst>
          </p:cNvPr>
          <p:cNvSpPr>
            <a:spLocks noGrp="1"/>
          </p:cNvSpPr>
          <p:nvPr>
            <p:ph type="title"/>
          </p:nvPr>
        </p:nvSpPr>
        <p:spPr>
          <a:xfrm>
            <a:off x="1097280" y="746449"/>
            <a:ext cx="10058400" cy="990911"/>
          </a:xfrm>
        </p:spPr>
        <p:txBody>
          <a:bodyPr anchor="b">
            <a:normAutofit/>
          </a:bodyPr>
          <a:lstStyle/>
          <a:p>
            <a:pPr algn="ctr"/>
            <a:r>
              <a:rPr lang="en-GB" sz="4000" b="1" dirty="0">
                <a:latin typeface="Arial" panose="020B0604020202020204" pitchFamily="34" charset="0"/>
                <a:cs typeface="Arial" panose="020B0604020202020204" pitchFamily="34" charset="0"/>
              </a:rPr>
              <a:t>Target Market</a:t>
            </a:r>
          </a:p>
        </p:txBody>
      </p:sp>
      <p:sp>
        <p:nvSpPr>
          <p:cNvPr id="5" name="Content Placeholder 4">
            <a:extLst>
              <a:ext uri="{FF2B5EF4-FFF2-40B4-BE49-F238E27FC236}">
                <a16:creationId xmlns:a16="http://schemas.microsoft.com/office/drawing/2014/main" id="{12D60333-E319-4447-8BDA-5A89EE94D7BB}"/>
              </a:ext>
            </a:extLst>
          </p:cNvPr>
          <p:cNvSpPr>
            <a:spLocks noGrp="1"/>
          </p:cNvSpPr>
          <p:nvPr>
            <p:ph idx="1"/>
          </p:nvPr>
        </p:nvSpPr>
        <p:spPr>
          <a:xfrm>
            <a:off x="838200" y="1825625"/>
            <a:ext cx="6512859" cy="4351338"/>
          </a:xfrm>
        </p:spPr>
        <p:txBody>
          <a:bodyPr anchor="t">
            <a:normAutofit/>
          </a:bodyPr>
          <a:lstStyle/>
          <a:p>
            <a:pPr>
              <a:buClrTx/>
              <a:buFont typeface="Arial" panose="020B0604020202020204" pitchFamily="34" charset="0"/>
              <a:buChar char="•"/>
            </a:pPr>
            <a:r>
              <a:rPr lang="en-GB" sz="2000" dirty="0">
                <a:latin typeface="Arial" panose="020B0604020202020204" pitchFamily="34" charset="0"/>
                <a:cs typeface="Arial" panose="020B0604020202020204" pitchFamily="34" charset="0"/>
              </a:rPr>
              <a:t>A target market is a group of people to whom you want to sell your products or services. Each group can be subdivided into subgroups or segments (</a:t>
            </a:r>
            <a:r>
              <a:rPr lang="en-GB" sz="2000" b="0" i="0" dirty="0">
                <a:solidFill>
                  <a:srgbClr val="000000"/>
                </a:solidFill>
                <a:effectLst/>
                <a:latin typeface="Arial" panose="020B0604020202020204" pitchFamily="34" charset="0"/>
                <a:cs typeface="Arial" panose="020B0604020202020204" pitchFamily="34" charset="0"/>
              </a:rPr>
              <a:t>Australian Government, 2021).</a:t>
            </a:r>
          </a:p>
          <a:p>
            <a:pPr>
              <a:buClrTx/>
              <a:buFont typeface="Arial" panose="020B0604020202020204" pitchFamily="34" charset="0"/>
              <a:buChar char="•"/>
            </a:pPr>
            <a:r>
              <a:rPr lang="en-GB" sz="2000" dirty="0">
                <a:latin typeface="Arial" panose="020B0604020202020204" pitchFamily="34" charset="0"/>
                <a:cs typeface="Arial" panose="020B0604020202020204" pitchFamily="34" charset="0"/>
              </a:rPr>
              <a:t>Vantastic food is located next to UWTSD , which targets UWSTD students and workers from surrounding companies.</a:t>
            </a:r>
          </a:p>
          <a:p>
            <a:pPr>
              <a:buClrTx/>
              <a:buFont typeface="Arial" panose="020B0604020202020204" pitchFamily="34" charset="0"/>
              <a:buChar char="•"/>
            </a:pPr>
            <a:r>
              <a:rPr lang="en-GB" sz="2000" dirty="0">
                <a:latin typeface="Arial" panose="020B0604020202020204" pitchFamily="34" charset="0"/>
                <a:cs typeface="Arial" panose="020B0604020202020204" pitchFamily="34" charset="0"/>
              </a:rPr>
              <a:t>Vantastic food aims to fill the void of homesickness we feel.</a:t>
            </a:r>
          </a:p>
          <a:p>
            <a:endParaRPr lang="en-GB" sz="2200" dirty="0"/>
          </a:p>
        </p:txBody>
      </p:sp>
      <p:pic>
        <p:nvPicPr>
          <p:cNvPr id="1026" name="Picture 2" descr="Defining Your Target Market | LoveToKnow">
            <a:extLst>
              <a:ext uri="{FF2B5EF4-FFF2-40B4-BE49-F238E27FC236}">
                <a16:creationId xmlns:a16="http://schemas.microsoft.com/office/drawing/2014/main" id="{06A97E32-6208-4B53-96C5-2460957459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94" r="2028"/>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038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BC4FC-FDFA-4D2D-AD7A-A55303861215}"/>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Target Market Strategies </a:t>
            </a:r>
          </a:p>
        </p:txBody>
      </p:sp>
      <p:sp>
        <p:nvSpPr>
          <p:cNvPr id="3" name="Content Placeholder 2">
            <a:extLst>
              <a:ext uri="{FF2B5EF4-FFF2-40B4-BE49-F238E27FC236}">
                <a16:creationId xmlns:a16="http://schemas.microsoft.com/office/drawing/2014/main" id="{68B0DB55-F1B4-49F5-8589-99EB6D386EB1}"/>
              </a:ext>
            </a:extLst>
          </p:cNvPr>
          <p:cNvSpPr>
            <a:spLocks noGrp="1"/>
          </p:cNvSpPr>
          <p:nvPr>
            <p:ph idx="1"/>
          </p:nvPr>
        </p:nvSpPr>
        <p:spPr>
          <a:xfrm>
            <a:off x="838200" y="1825625"/>
            <a:ext cx="10295965" cy="4351338"/>
          </a:xfrm>
        </p:spPr>
        <p:txBody>
          <a:bodyPr>
            <a:normAutofit/>
          </a:bodyPr>
          <a:lstStyle/>
          <a:p>
            <a:pPr>
              <a:buClrTx/>
              <a:buFont typeface="Arial" panose="020B0604020202020204" pitchFamily="34" charset="0"/>
              <a:buChar char="•"/>
            </a:pPr>
            <a:r>
              <a:rPr lang="en-GB" dirty="0">
                <a:latin typeface="Arial" panose="020B0604020202020204" pitchFamily="34" charset="0"/>
                <a:cs typeface="Arial" panose="020B0604020202020204" pitchFamily="34" charset="0"/>
              </a:rPr>
              <a:t>Our target market approach is to provide a product that satisfies the consumer and encourage them to return. Our company is proud of the one-of-a-kind product we create, and we utilise it to sell to customers. </a:t>
            </a:r>
          </a:p>
          <a:p>
            <a:pPr>
              <a:buClrTx/>
              <a:buFont typeface="Arial" panose="020B0604020202020204" pitchFamily="34" charset="0"/>
              <a:buChar char="•"/>
            </a:pPr>
            <a:r>
              <a:rPr lang="en-GB" dirty="0">
                <a:latin typeface="Arial" panose="020B0604020202020204" pitchFamily="34" charset="0"/>
                <a:cs typeface="Arial" panose="020B0604020202020204" pitchFamily="34" charset="0"/>
              </a:rPr>
              <a:t>Vantastic Food will focus on providing a wide range of dishes to our clients. Our company will place a strong emphasis on product quality since we believe it is an important aspect of the business, as well as ensuring client loyalty so that they will continue to buy our items.</a:t>
            </a:r>
          </a:p>
        </p:txBody>
      </p:sp>
    </p:spTree>
    <p:extLst>
      <p:ext uri="{BB962C8B-B14F-4D97-AF65-F5344CB8AC3E}">
        <p14:creationId xmlns:p14="http://schemas.microsoft.com/office/powerpoint/2010/main" val="2147333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99231-8294-4CC3-818F-D4534789D652}"/>
              </a:ext>
            </a:extLst>
          </p:cNvPr>
          <p:cNvSpPr>
            <a:spLocks noGrp="1"/>
          </p:cNvSpPr>
          <p:nvPr>
            <p:ph type="title"/>
          </p:nvPr>
        </p:nvSpPr>
        <p:spPr>
          <a:xfrm>
            <a:off x="216311" y="365125"/>
            <a:ext cx="11137489" cy="1325563"/>
          </a:xfrm>
        </p:spPr>
        <p:txBody>
          <a:bodyPr>
            <a:normAutofit/>
          </a:bodyPr>
          <a:lstStyle/>
          <a:p>
            <a:pPr algn="ctr"/>
            <a:r>
              <a:rPr lang="en-US" sz="4000" b="1" dirty="0">
                <a:latin typeface="Arial" panose="020B0604020202020204" pitchFamily="34" charset="0"/>
                <a:cs typeface="Arial" panose="020B0604020202020204" pitchFamily="34" charset="0"/>
              </a:rPr>
              <a:t>Applying Market Segmentation Methods</a:t>
            </a:r>
            <a:endParaRPr lang="en-GB" sz="4000" b="1"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0A245063-8175-4FAD-AD02-C2D4B7471424}"/>
              </a:ext>
            </a:extLst>
          </p:cNvPr>
          <p:cNvPicPr>
            <a:picLocks noGrp="1" noChangeAspect="1"/>
          </p:cNvPicPr>
          <p:nvPr>
            <p:ph idx="1"/>
          </p:nvPr>
        </p:nvPicPr>
        <p:blipFill>
          <a:blip r:embed="rId3"/>
          <a:stretch>
            <a:fillRect/>
          </a:stretch>
        </p:blipFill>
        <p:spPr>
          <a:xfrm>
            <a:off x="216311" y="1834838"/>
            <a:ext cx="4313713" cy="3469342"/>
          </a:xfrm>
          <a:prstGeom prst="rect">
            <a:avLst/>
          </a:prstGeom>
        </p:spPr>
      </p:pic>
      <p:sp>
        <p:nvSpPr>
          <p:cNvPr id="5" name="Arrow: Striped Right 4">
            <a:extLst>
              <a:ext uri="{FF2B5EF4-FFF2-40B4-BE49-F238E27FC236}">
                <a16:creationId xmlns:a16="http://schemas.microsoft.com/office/drawing/2014/main" id="{D85E7349-F696-4D9F-B12A-E73C8BBBC2CF}"/>
              </a:ext>
            </a:extLst>
          </p:cNvPr>
          <p:cNvSpPr/>
          <p:nvPr/>
        </p:nvSpPr>
        <p:spPr>
          <a:xfrm>
            <a:off x="4317880" y="3963974"/>
            <a:ext cx="1622612" cy="132556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7" name="Table 7">
            <a:extLst>
              <a:ext uri="{FF2B5EF4-FFF2-40B4-BE49-F238E27FC236}">
                <a16:creationId xmlns:a16="http://schemas.microsoft.com/office/drawing/2014/main" id="{4D746522-3C56-4D43-B0FD-43AC52A7348B}"/>
              </a:ext>
            </a:extLst>
          </p:cNvPr>
          <p:cNvGraphicFramePr>
            <a:graphicFrameLocks noGrp="1"/>
          </p:cNvGraphicFramePr>
          <p:nvPr>
            <p:extLst>
              <p:ext uri="{D42A27DB-BD31-4B8C-83A1-F6EECF244321}">
                <p14:modId xmlns:p14="http://schemas.microsoft.com/office/powerpoint/2010/main" val="347844749"/>
              </p:ext>
            </p:extLst>
          </p:nvPr>
        </p:nvGraphicFramePr>
        <p:xfrm>
          <a:off x="6096000" y="1945341"/>
          <a:ext cx="5481153" cy="4421084"/>
        </p:xfrm>
        <a:graphic>
          <a:graphicData uri="http://schemas.openxmlformats.org/drawingml/2006/table">
            <a:tbl>
              <a:tblPr firstRow="1" bandRow="1">
                <a:tableStyleId>{5C22544A-7EE6-4342-B048-85BDC9FD1C3A}</a:tableStyleId>
              </a:tblPr>
              <a:tblGrid>
                <a:gridCol w="1698703">
                  <a:extLst>
                    <a:ext uri="{9D8B030D-6E8A-4147-A177-3AD203B41FA5}">
                      <a16:colId xmlns:a16="http://schemas.microsoft.com/office/drawing/2014/main" val="2340138462"/>
                    </a:ext>
                  </a:extLst>
                </a:gridCol>
                <a:gridCol w="1685975">
                  <a:extLst>
                    <a:ext uri="{9D8B030D-6E8A-4147-A177-3AD203B41FA5}">
                      <a16:colId xmlns:a16="http://schemas.microsoft.com/office/drawing/2014/main" val="1686563302"/>
                    </a:ext>
                  </a:extLst>
                </a:gridCol>
                <a:gridCol w="2096475">
                  <a:extLst>
                    <a:ext uri="{9D8B030D-6E8A-4147-A177-3AD203B41FA5}">
                      <a16:colId xmlns:a16="http://schemas.microsoft.com/office/drawing/2014/main" val="585205437"/>
                    </a:ext>
                  </a:extLst>
                </a:gridCol>
              </a:tblGrid>
              <a:tr h="656032">
                <a:tc>
                  <a:txBody>
                    <a:bodyPr/>
                    <a:lstStyle/>
                    <a:p>
                      <a:r>
                        <a:rPr lang="en-GB" sz="1800" dirty="0">
                          <a:solidFill>
                            <a:schemeClr val="tx1"/>
                          </a:solidFill>
                          <a:latin typeface="Arial" panose="020B0604020202020204" pitchFamily="34" charset="0"/>
                          <a:cs typeface="Arial" panose="020B0604020202020204" pitchFamily="34" charset="0"/>
                        </a:rPr>
                        <a:t>Segmentation Method</a:t>
                      </a:r>
                    </a:p>
                  </a:txBody>
                  <a:tcPr/>
                </a:tc>
                <a:tc>
                  <a:txBody>
                    <a:bodyPr/>
                    <a:lstStyle/>
                    <a:p>
                      <a:r>
                        <a:rPr lang="en-GB" sz="1800" dirty="0">
                          <a:solidFill>
                            <a:schemeClr val="tx1"/>
                          </a:solidFill>
                          <a:latin typeface="Arial" panose="020B0604020202020204" pitchFamily="34" charset="0"/>
                          <a:cs typeface="Arial" panose="020B0604020202020204" pitchFamily="34" charset="0"/>
                        </a:rPr>
                        <a:t>Description</a:t>
                      </a:r>
                    </a:p>
                  </a:txBody>
                  <a:tcPr/>
                </a:tc>
                <a:tc>
                  <a:txBody>
                    <a:bodyPr/>
                    <a:lstStyle/>
                    <a:p>
                      <a:r>
                        <a:rPr lang="en-GB" sz="1800" dirty="0">
                          <a:solidFill>
                            <a:schemeClr val="tx1"/>
                          </a:solidFill>
                          <a:latin typeface="Arial" panose="020B0604020202020204" pitchFamily="34" charset="0"/>
                          <a:cs typeface="Arial" panose="020B0604020202020204" pitchFamily="34" charset="0"/>
                        </a:rPr>
                        <a:t>Estimated size of segments</a:t>
                      </a:r>
                    </a:p>
                  </a:txBody>
                  <a:tcPr/>
                </a:tc>
                <a:extLst>
                  <a:ext uri="{0D108BD9-81ED-4DB2-BD59-A6C34878D82A}">
                    <a16:rowId xmlns:a16="http://schemas.microsoft.com/office/drawing/2014/main" val="3973903472"/>
                  </a:ext>
                </a:extLst>
              </a:tr>
              <a:tr h="941263">
                <a:tc>
                  <a:txBody>
                    <a:bodyPr/>
                    <a:lstStyle/>
                    <a:p>
                      <a:r>
                        <a:rPr lang="en-GB" sz="1800" dirty="0">
                          <a:solidFill>
                            <a:schemeClr val="tx1"/>
                          </a:solidFill>
                          <a:latin typeface="Arial" panose="020B0604020202020204" pitchFamily="34" charset="0"/>
                          <a:cs typeface="Arial" panose="020B0604020202020204" pitchFamily="34" charset="0"/>
                        </a:rPr>
                        <a:t>Geographic</a:t>
                      </a:r>
                    </a:p>
                  </a:txBody>
                  <a:tcPr/>
                </a:tc>
                <a:tc>
                  <a:txBody>
                    <a:bodyPr/>
                    <a:lstStyle/>
                    <a:p>
                      <a:r>
                        <a:rPr lang="en-GB" sz="1800" dirty="0">
                          <a:solidFill>
                            <a:schemeClr val="tx1"/>
                          </a:solidFill>
                          <a:latin typeface="Arial" panose="020B0604020202020204" pitchFamily="34" charset="0"/>
                          <a:cs typeface="Arial" panose="020B0604020202020204" pitchFamily="34" charset="0"/>
                        </a:rPr>
                        <a:t>Residents within 2 miles of University</a:t>
                      </a:r>
                    </a:p>
                  </a:txBody>
                  <a:tcPr/>
                </a:tc>
                <a:tc>
                  <a:txBody>
                    <a:bodyPr/>
                    <a:lstStyle/>
                    <a:p>
                      <a:r>
                        <a:rPr lang="en-GB" sz="1800" dirty="0">
                          <a:solidFill>
                            <a:schemeClr val="tx1"/>
                          </a:solidFill>
                          <a:latin typeface="Arial" panose="020B0604020202020204" pitchFamily="34" charset="0"/>
                          <a:cs typeface="Arial" panose="020B0604020202020204" pitchFamily="34" charset="0"/>
                        </a:rPr>
                        <a:t>800, 000</a:t>
                      </a:r>
                    </a:p>
                  </a:txBody>
                  <a:tcPr/>
                </a:tc>
                <a:extLst>
                  <a:ext uri="{0D108BD9-81ED-4DB2-BD59-A6C34878D82A}">
                    <a16:rowId xmlns:a16="http://schemas.microsoft.com/office/drawing/2014/main" val="4052969574"/>
                  </a:ext>
                </a:extLst>
              </a:tr>
              <a:tr h="941263">
                <a:tc>
                  <a:txBody>
                    <a:bodyPr/>
                    <a:lstStyle/>
                    <a:p>
                      <a:r>
                        <a:rPr lang="en-GB" sz="1800" dirty="0">
                          <a:solidFill>
                            <a:schemeClr val="tx1"/>
                          </a:solidFill>
                          <a:latin typeface="Arial" panose="020B0604020202020204" pitchFamily="34" charset="0"/>
                          <a:cs typeface="Arial" panose="020B0604020202020204" pitchFamily="34" charset="0"/>
                        </a:rPr>
                        <a:t>Demographic</a:t>
                      </a:r>
                    </a:p>
                  </a:txBody>
                  <a:tcPr/>
                </a:tc>
                <a:tc>
                  <a:txBody>
                    <a:bodyPr/>
                    <a:lstStyle/>
                    <a:p>
                      <a:r>
                        <a:rPr lang="en-GB" sz="1800" dirty="0">
                          <a:solidFill>
                            <a:schemeClr val="tx1"/>
                          </a:solidFill>
                          <a:latin typeface="Arial" panose="020B0604020202020204" pitchFamily="34" charset="0"/>
                          <a:cs typeface="Arial" panose="020B0604020202020204" pitchFamily="34" charset="0"/>
                        </a:rPr>
                        <a:t>Age 18-60</a:t>
                      </a:r>
                    </a:p>
                    <a:p>
                      <a:r>
                        <a:rPr lang="en-GB" sz="1800" dirty="0">
                          <a:solidFill>
                            <a:schemeClr val="tx1"/>
                          </a:solidFill>
                          <a:latin typeface="Arial" panose="020B0604020202020204" pitchFamily="34" charset="0"/>
                          <a:cs typeface="Arial" panose="020B0604020202020204" pitchFamily="34" charset="0"/>
                        </a:rPr>
                        <a:t>Full- time students </a:t>
                      </a:r>
                    </a:p>
                  </a:txBody>
                  <a:tcPr/>
                </a:tc>
                <a:tc>
                  <a:txBody>
                    <a:bodyPr/>
                    <a:lstStyle/>
                    <a:p>
                      <a:r>
                        <a:rPr lang="en-GB" sz="1800" dirty="0">
                          <a:solidFill>
                            <a:schemeClr val="tx1"/>
                          </a:solidFill>
                          <a:latin typeface="Arial" panose="020B0604020202020204" pitchFamily="34" charset="0"/>
                          <a:cs typeface="Arial" panose="020B0604020202020204" pitchFamily="34" charset="0"/>
                        </a:rPr>
                        <a:t>90, 000</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40, 000</a:t>
                      </a:r>
                    </a:p>
                  </a:txBody>
                  <a:tcPr/>
                </a:tc>
                <a:extLst>
                  <a:ext uri="{0D108BD9-81ED-4DB2-BD59-A6C34878D82A}">
                    <a16:rowId xmlns:a16="http://schemas.microsoft.com/office/drawing/2014/main" val="3951521393"/>
                  </a:ext>
                </a:extLst>
              </a:tr>
              <a:tr h="656032">
                <a:tc>
                  <a:txBody>
                    <a:bodyPr/>
                    <a:lstStyle/>
                    <a:p>
                      <a:r>
                        <a:rPr lang="en-GB" sz="1800" dirty="0">
                          <a:solidFill>
                            <a:schemeClr val="tx1"/>
                          </a:solidFill>
                          <a:latin typeface="Arial" panose="020B0604020202020204" pitchFamily="34" charset="0"/>
                          <a:cs typeface="Arial" panose="020B0604020202020204" pitchFamily="34" charset="0"/>
                        </a:rPr>
                        <a:t>Psychographic</a:t>
                      </a:r>
                    </a:p>
                  </a:txBody>
                  <a:tcPr/>
                </a:tc>
                <a:tc>
                  <a:txBody>
                    <a:bodyPr/>
                    <a:lstStyle/>
                    <a:p>
                      <a:r>
                        <a:rPr lang="en-GB" sz="1800" dirty="0">
                          <a:solidFill>
                            <a:schemeClr val="tx1"/>
                          </a:solidFill>
                          <a:latin typeface="Arial" panose="020B0604020202020204" pitchFamily="34" charset="0"/>
                          <a:cs typeface="Arial" panose="020B0604020202020204" pitchFamily="34" charset="0"/>
                        </a:rPr>
                        <a:t>Active lifestyle</a:t>
                      </a:r>
                    </a:p>
                  </a:txBody>
                  <a:tcPr/>
                </a:tc>
                <a:tc>
                  <a:txBody>
                    <a:bodyPr/>
                    <a:lstStyle/>
                    <a:p>
                      <a:r>
                        <a:rPr lang="en-GB" sz="1800" dirty="0">
                          <a:solidFill>
                            <a:schemeClr val="tx1"/>
                          </a:solidFill>
                          <a:latin typeface="Arial" panose="020B0604020202020204" pitchFamily="34" charset="0"/>
                          <a:cs typeface="Arial" panose="020B0604020202020204" pitchFamily="34" charset="0"/>
                        </a:rPr>
                        <a:t>30, 000</a:t>
                      </a:r>
                    </a:p>
                  </a:txBody>
                  <a:tcPr/>
                </a:tc>
                <a:extLst>
                  <a:ext uri="{0D108BD9-81ED-4DB2-BD59-A6C34878D82A}">
                    <a16:rowId xmlns:a16="http://schemas.microsoft.com/office/drawing/2014/main" val="1210014960"/>
                  </a:ext>
                </a:extLst>
              </a:tr>
              <a:tr h="1226494">
                <a:tc>
                  <a:txBody>
                    <a:bodyPr/>
                    <a:lstStyle/>
                    <a:p>
                      <a:r>
                        <a:rPr lang="en-GB" sz="1800" dirty="0">
                          <a:solidFill>
                            <a:schemeClr val="tx1"/>
                          </a:solidFill>
                          <a:latin typeface="Arial" panose="020B0604020202020204" pitchFamily="34" charset="0"/>
                          <a:cs typeface="Arial" panose="020B0604020202020204" pitchFamily="34" charset="0"/>
                        </a:rPr>
                        <a:t>Behavioral</a:t>
                      </a:r>
                    </a:p>
                  </a:txBody>
                  <a:tcPr/>
                </a:tc>
                <a:tc>
                  <a:txBody>
                    <a:bodyPr/>
                    <a:lstStyle/>
                    <a:p>
                      <a:r>
                        <a:rPr lang="en-GB" sz="1800" dirty="0">
                          <a:solidFill>
                            <a:schemeClr val="tx1"/>
                          </a:solidFill>
                          <a:latin typeface="Arial" panose="020B0604020202020204" pitchFamily="34" charset="0"/>
                          <a:cs typeface="Arial" panose="020B0604020202020204" pitchFamily="34" charset="0"/>
                        </a:rPr>
                        <a:t>Food person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Friendly </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happy</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Extroverted</a:t>
                      </a:r>
                    </a:p>
                  </a:txBody>
                  <a:tcPr/>
                </a:tc>
                <a:tc>
                  <a:txBody>
                    <a:bodyPr/>
                    <a:lstStyle/>
                    <a:p>
                      <a:r>
                        <a:rPr lang="en-GB" sz="1800" dirty="0">
                          <a:solidFill>
                            <a:schemeClr val="tx1"/>
                          </a:solidFill>
                          <a:latin typeface="Arial" panose="020B0604020202020204" pitchFamily="34" charset="0"/>
                          <a:cs typeface="Arial" panose="020B0604020202020204" pitchFamily="34" charset="0"/>
                        </a:rPr>
                        <a:t>100, 000</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70,000</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60, 000</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30, 000</a:t>
                      </a:r>
                    </a:p>
                  </a:txBody>
                  <a:tcPr/>
                </a:tc>
                <a:extLst>
                  <a:ext uri="{0D108BD9-81ED-4DB2-BD59-A6C34878D82A}">
                    <a16:rowId xmlns:a16="http://schemas.microsoft.com/office/drawing/2014/main" val="1824602247"/>
                  </a:ext>
                </a:extLst>
              </a:tr>
            </a:tbl>
          </a:graphicData>
        </a:graphic>
      </p:graphicFrame>
      <p:sp>
        <p:nvSpPr>
          <p:cNvPr id="3" name="TextBox 2">
            <a:extLst>
              <a:ext uri="{FF2B5EF4-FFF2-40B4-BE49-F238E27FC236}">
                <a16:creationId xmlns:a16="http://schemas.microsoft.com/office/drawing/2014/main" id="{E025CDCC-9F4F-45F6-B62D-8694391C86B8}"/>
              </a:ext>
            </a:extLst>
          </p:cNvPr>
          <p:cNvSpPr txBox="1"/>
          <p:nvPr/>
        </p:nvSpPr>
        <p:spPr>
          <a:xfrm>
            <a:off x="627529" y="5558118"/>
            <a:ext cx="1981200" cy="369332"/>
          </a:xfrm>
          <a:prstGeom prst="rect">
            <a:avLst/>
          </a:prstGeom>
          <a:noFill/>
        </p:spPr>
        <p:txBody>
          <a:bodyPr wrap="square" rtlCol="0">
            <a:spAutoFit/>
          </a:bodyPr>
          <a:lstStyle/>
          <a:p>
            <a:r>
              <a:rPr lang="en-GB" dirty="0">
                <a:effectLst/>
                <a:latin typeface="Arial" panose="020B0604020202020204" pitchFamily="34" charset="0"/>
                <a:ea typeface="Calibri" panose="020F0502020204030204" pitchFamily="34" charset="0"/>
                <a:cs typeface="Arial" panose="020B0604020202020204" pitchFamily="34" charset="0"/>
              </a:rPr>
              <a:t>(</a:t>
            </a:r>
            <a:r>
              <a:rPr lang="en-GB" dirty="0" err="1">
                <a:effectLst/>
                <a:latin typeface="Arial" panose="020B0604020202020204" pitchFamily="34" charset="0"/>
                <a:ea typeface="Calibri" panose="020F0502020204030204" pitchFamily="34" charset="0"/>
                <a:cs typeface="Arial" panose="020B0604020202020204" pitchFamily="34" charset="0"/>
              </a:rPr>
              <a:t>Ibeji</a:t>
            </a:r>
            <a:r>
              <a:rPr lang="en-GB" dirty="0">
                <a:effectLst/>
                <a:latin typeface="Arial" panose="020B0604020202020204" pitchFamily="34" charset="0"/>
                <a:ea typeface="Calibri" panose="020F0502020204030204" pitchFamily="34" charset="0"/>
                <a:cs typeface="Arial" panose="020B0604020202020204" pitchFamily="34" charset="0"/>
              </a:rPr>
              <a:t>, 2021)</a:t>
            </a:r>
            <a:endParaRPr lang="en-GB" dirty="0"/>
          </a:p>
        </p:txBody>
      </p:sp>
    </p:spTree>
    <p:extLst>
      <p:ext uri="{BB962C8B-B14F-4D97-AF65-F5344CB8AC3E}">
        <p14:creationId xmlns:p14="http://schemas.microsoft.com/office/powerpoint/2010/main" val="1064854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39EB-B43B-1D40-A4BA-B1AFA19CFC76}"/>
              </a:ext>
            </a:extLst>
          </p:cNvPr>
          <p:cNvSpPr>
            <a:spLocks noGrp="1"/>
          </p:cNvSpPr>
          <p:nvPr>
            <p:ph type="title" idx="4294967295"/>
          </p:nvPr>
        </p:nvSpPr>
        <p:spPr>
          <a:xfrm>
            <a:off x="133922" y="114560"/>
            <a:ext cx="10058400" cy="477967"/>
          </a:xfrm>
        </p:spPr>
        <p:txBody>
          <a:bodyPr>
            <a:noAutofit/>
          </a:bodyPr>
          <a:lstStyle/>
          <a:p>
            <a:pPr algn="ctr"/>
            <a:r>
              <a:rPr lang="en-US" sz="4000" b="1" dirty="0">
                <a:latin typeface="Arial" panose="020B0604020202020204" pitchFamily="34" charset="0"/>
                <a:cs typeface="Arial" panose="020B0604020202020204" pitchFamily="34" charset="0"/>
              </a:rPr>
              <a:t>Marketing </a:t>
            </a:r>
          </a:p>
        </p:txBody>
      </p:sp>
      <p:pic>
        <p:nvPicPr>
          <p:cNvPr id="4" name="Picture 3" descr="Graphical user interface&#10;&#10;Description automatically generated">
            <a:extLst>
              <a:ext uri="{FF2B5EF4-FFF2-40B4-BE49-F238E27FC236}">
                <a16:creationId xmlns:a16="http://schemas.microsoft.com/office/drawing/2014/main" id="{9F63F5C1-B389-4D51-B9C6-8E68C424B838}"/>
              </a:ext>
            </a:extLst>
          </p:cNvPr>
          <p:cNvPicPr>
            <a:picLocks noChangeAspect="1"/>
          </p:cNvPicPr>
          <p:nvPr/>
        </p:nvPicPr>
        <p:blipFill>
          <a:blip r:embed="rId3"/>
          <a:stretch>
            <a:fillRect/>
          </a:stretch>
        </p:blipFill>
        <p:spPr>
          <a:xfrm>
            <a:off x="1782147" y="592527"/>
            <a:ext cx="7343990" cy="5672945"/>
          </a:xfrm>
          <a:prstGeom prst="rect">
            <a:avLst/>
          </a:prstGeom>
        </p:spPr>
      </p:pic>
    </p:spTree>
    <p:extLst>
      <p:ext uri="{BB962C8B-B14F-4D97-AF65-F5344CB8AC3E}">
        <p14:creationId xmlns:p14="http://schemas.microsoft.com/office/powerpoint/2010/main" val="3739020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46259-F4E8-0D4E-97E8-9C13CE9D0D16}"/>
              </a:ext>
            </a:extLst>
          </p:cNvPr>
          <p:cNvSpPr>
            <a:spLocks noGrp="1"/>
          </p:cNvSpPr>
          <p:nvPr>
            <p:ph type="title" idx="4294967295"/>
          </p:nvPr>
        </p:nvSpPr>
        <p:spPr>
          <a:xfrm>
            <a:off x="3729831" y="19343"/>
            <a:ext cx="4732338" cy="1500188"/>
          </a:xfrm>
        </p:spPr>
        <p:txBody>
          <a:bodyPr>
            <a:normAutofit/>
          </a:bodyPr>
          <a:lstStyle/>
          <a:p>
            <a:pPr algn="ctr"/>
            <a:r>
              <a:rPr lang="en-US" sz="4000" b="1" dirty="0">
                <a:latin typeface="Arial" panose="020B0604020202020204" pitchFamily="34" charset="0"/>
                <a:cs typeface="Arial" panose="020B0604020202020204" pitchFamily="34" charset="0"/>
              </a:rPr>
              <a:t>Planning ahead </a:t>
            </a:r>
          </a:p>
        </p:txBody>
      </p:sp>
      <p:sp>
        <p:nvSpPr>
          <p:cNvPr id="13" name="Content Placeholder 12">
            <a:extLst>
              <a:ext uri="{FF2B5EF4-FFF2-40B4-BE49-F238E27FC236}">
                <a16:creationId xmlns:a16="http://schemas.microsoft.com/office/drawing/2014/main" id="{5FF6CD13-0C32-4DF6-9A64-9A1485CD4FEE}"/>
              </a:ext>
            </a:extLst>
          </p:cNvPr>
          <p:cNvSpPr>
            <a:spLocks noGrp="1"/>
          </p:cNvSpPr>
          <p:nvPr>
            <p:ph idx="4294967295"/>
          </p:nvPr>
        </p:nvSpPr>
        <p:spPr>
          <a:xfrm>
            <a:off x="0" y="2286000"/>
            <a:ext cx="4656138" cy="4022725"/>
          </a:xfrm>
        </p:spPr>
        <p:txBody>
          <a:bodyPr>
            <a:normAutofit/>
          </a:bodyPr>
          <a:lstStyle/>
          <a:p>
            <a:r>
              <a:rPr lang="en-US" b="1" dirty="0">
                <a:latin typeface="Arial" panose="020B0604020202020204" pitchFamily="34" charset="0"/>
                <a:cs typeface="Arial" panose="020B0604020202020204" pitchFamily="34" charset="0"/>
              </a:rPr>
              <a:t>By 2027</a:t>
            </a:r>
          </a:p>
        </p:txBody>
      </p:sp>
      <p:pic>
        <p:nvPicPr>
          <p:cNvPr id="5" name="Content Placeholder 4" descr="Logo&#10;&#10;Description automatically generated">
            <a:extLst>
              <a:ext uri="{FF2B5EF4-FFF2-40B4-BE49-F238E27FC236}">
                <a16:creationId xmlns:a16="http://schemas.microsoft.com/office/drawing/2014/main" id="{39C12B0E-D446-3A4A-B42B-E918453AC92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794580" y="2837320"/>
            <a:ext cx="3337560" cy="3337560"/>
          </a:xfrm>
          <a:prstGeom prst="rect">
            <a:avLst/>
          </a:prstGeom>
        </p:spPr>
      </p:pic>
      <p:pic>
        <p:nvPicPr>
          <p:cNvPr id="8" name="Picture 7" descr="A picture containing whiteboard&#10;&#10;Description automatically generated">
            <a:extLst>
              <a:ext uri="{FF2B5EF4-FFF2-40B4-BE49-F238E27FC236}">
                <a16:creationId xmlns:a16="http://schemas.microsoft.com/office/drawing/2014/main" id="{70334A1E-5A59-7E4B-8DED-17A060A0586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956722" y="4165923"/>
            <a:ext cx="2880360" cy="1922640"/>
          </a:xfrm>
          <a:prstGeom prst="rect">
            <a:avLst/>
          </a:prstGeom>
        </p:spPr>
      </p:pic>
    </p:spTree>
    <p:extLst>
      <p:ext uri="{BB962C8B-B14F-4D97-AF65-F5344CB8AC3E}">
        <p14:creationId xmlns:p14="http://schemas.microsoft.com/office/powerpoint/2010/main" val="2509912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66120D2-8F44-9E4C-979D-C3797CA21F43}"/>
              </a:ext>
            </a:extLst>
          </p:cNvPr>
          <p:cNvPicPr>
            <a:picLocks noGrp="1" noChangeAspect="1"/>
          </p:cNvPicPr>
          <p:nvPr>
            <p:ph idx="4294967295"/>
          </p:nvPr>
        </p:nvPicPr>
        <p:blipFill>
          <a:blip r:embed="rId3"/>
          <a:stretch>
            <a:fillRect/>
          </a:stretch>
        </p:blipFill>
        <p:spPr>
          <a:xfrm>
            <a:off x="1520889" y="673198"/>
            <a:ext cx="8399463" cy="5038725"/>
          </a:xfrm>
          <a:prstGeom prst="rect">
            <a:avLst/>
          </a:prstGeom>
        </p:spPr>
      </p:pic>
    </p:spTree>
    <p:extLst>
      <p:ext uri="{BB962C8B-B14F-4D97-AF65-F5344CB8AC3E}">
        <p14:creationId xmlns:p14="http://schemas.microsoft.com/office/powerpoint/2010/main" val="937420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5718C-D063-6E49-9F18-6B366341EE5C}"/>
              </a:ext>
            </a:extLst>
          </p:cNvPr>
          <p:cNvSpPr>
            <a:spLocks noGrp="1"/>
          </p:cNvSpPr>
          <p:nvPr>
            <p:ph type="title"/>
          </p:nvPr>
        </p:nvSpPr>
        <p:spPr>
          <a:xfrm>
            <a:off x="285516" y="-11977"/>
            <a:ext cx="10058400" cy="590475"/>
          </a:xfrm>
        </p:spPr>
        <p:txBody>
          <a:bodyPr>
            <a:noAutofit/>
          </a:bodyPr>
          <a:lstStyle/>
          <a:p>
            <a:pPr algn="ctr"/>
            <a:r>
              <a:rPr lang="en-US" sz="4000" b="1" dirty="0">
                <a:latin typeface="Arial" panose="020B0604020202020204" pitchFamily="34" charset="0"/>
                <a:cs typeface="Arial" panose="020B0604020202020204" pitchFamily="34" charset="0"/>
              </a:rPr>
              <a:t>Financial  forecast </a:t>
            </a:r>
          </a:p>
        </p:txBody>
      </p:sp>
      <p:graphicFrame>
        <p:nvGraphicFramePr>
          <p:cNvPr id="4" name="Content Placeholder 3">
            <a:extLst>
              <a:ext uri="{FF2B5EF4-FFF2-40B4-BE49-F238E27FC236}">
                <a16:creationId xmlns:a16="http://schemas.microsoft.com/office/drawing/2014/main" id="{53DFAAF2-D1BB-FC45-BEFA-6495FD6DE04B}"/>
              </a:ext>
            </a:extLst>
          </p:cNvPr>
          <p:cNvGraphicFramePr>
            <a:graphicFrameLocks noGrp="1"/>
          </p:cNvGraphicFramePr>
          <p:nvPr>
            <p:ph idx="4294967295"/>
            <p:extLst>
              <p:ext uri="{D42A27DB-BD31-4B8C-83A1-F6EECF244321}">
                <p14:modId xmlns:p14="http://schemas.microsoft.com/office/powerpoint/2010/main" val="3548695760"/>
              </p:ext>
            </p:extLst>
          </p:nvPr>
        </p:nvGraphicFramePr>
        <p:xfrm>
          <a:off x="0" y="646113"/>
          <a:ext cx="12101805" cy="5797579"/>
        </p:xfrm>
        <a:graphic>
          <a:graphicData uri="http://schemas.openxmlformats.org/drawingml/2006/table">
            <a:tbl>
              <a:tblPr>
                <a:tableStyleId>{5C22544A-7EE6-4342-B048-85BDC9FD1C3A}</a:tableStyleId>
              </a:tblPr>
              <a:tblGrid>
                <a:gridCol w="2117505">
                  <a:extLst>
                    <a:ext uri="{9D8B030D-6E8A-4147-A177-3AD203B41FA5}">
                      <a16:colId xmlns:a16="http://schemas.microsoft.com/office/drawing/2014/main" val="754603602"/>
                    </a:ext>
                  </a:extLst>
                </a:gridCol>
                <a:gridCol w="758695">
                  <a:extLst>
                    <a:ext uri="{9D8B030D-6E8A-4147-A177-3AD203B41FA5}">
                      <a16:colId xmlns:a16="http://schemas.microsoft.com/office/drawing/2014/main" val="2914515239"/>
                    </a:ext>
                  </a:extLst>
                </a:gridCol>
                <a:gridCol w="736927">
                  <a:extLst>
                    <a:ext uri="{9D8B030D-6E8A-4147-A177-3AD203B41FA5}">
                      <a16:colId xmlns:a16="http://schemas.microsoft.com/office/drawing/2014/main" val="80661508"/>
                    </a:ext>
                  </a:extLst>
                </a:gridCol>
                <a:gridCol w="758695">
                  <a:extLst>
                    <a:ext uri="{9D8B030D-6E8A-4147-A177-3AD203B41FA5}">
                      <a16:colId xmlns:a16="http://schemas.microsoft.com/office/drawing/2014/main" val="577880865"/>
                    </a:ext>
                  </a:extLst>
                </a:gridCol>
                <a:gridCol w="699617">
                  <a:extLst>
                    <a:ext uri="{9D8B030D-6E8A-4147-A177-3AD203B41FA5}">
                      <a16:colId xmlns:a16="http://schemas.microsoft.com/office/drawing/2014/main" val="3473991275"/>
                    </a:ext>
                  </a:extLst>
                </a:gridCol>
                <a:gridCol w="699617">
                  <a:extLst>
                    <a:ext uri="{9D8B030D-6E8A-4147-A177-3AD203B41FA5}">
                      <a16:colId xmlns:a16="http://schemas.microsoft.com/office/drawing/2014/main" val="1883445031"/>
                    </a:ext>
                  </a:extLst>
                </a:gridCol>
                <a:gridCol w="758695">
                  <a:extLst>
                    <a:ext uri="{9D8B030D-6E8A-4147-A177-3AD203B41FA5}">
                      <a16:colId xmlns:a16="http://schemas.microsoft.com/office/drawing/2014/main" val="3502019125"/>
                    </a:ext>
                  </a:extLst>
                </a:gridCol>
                <a:gridCol w="758695">
                  <a:extLst>
                    <a:ext uri="{9D8B030D-6E8A-4147-A177-3AD203B41FA5}">
                      <a16:colId xmlns:a16="http://schemas.microsoft.com/office/drawing/2014/main" val="63329034"/>
                    </a:ext>
                  </a:extLst>
                </a:gridCol>
                <a:gridCol w="758695">
                  <a:extLst>
                    <a:ext uri="{9D8B030D-6E8A-4147-A177-3AD203B41FA5}">
                      <a16:colId xmlns:a16="http://schemas.microsoft.com/office/drawing/2014/main" val="4258227537"/>
                    </a:ext>
                  </a:extLst>
                </a:gridCol>
                <a:gridCol w="758695">
                  <a:extLst>
                    <a:ext uri="{9D8B030D-6E8A-4147-A177-3AD203B41FA5}">
                      <a16:colId xmlns:a16="http://schemas.microsoft.com/office/drawing/2014/main" val="1448435383"/>
                    </a:ext>
                  </a:extLst>
                </a:gridCol>
                <a:gridCol w="758695">
                  <a:extLst>
                    <a:ext uri="{9D8B030D-6E8A-4147-A177-3AD203B41FA5}">
                      <a16:colId xmlns:a16="http://schemas.microsoft.com/office/drawing/2014/main" val="1385789178"/>
                    </a:ext>
                  </a:extLst>
                </a:gridCol>
                <a:gridCol w="758695">
                  <a:extLst>
                    <a:ext uri="{9D8B030D-6E8A-4147-A177-3AD203B41FA5}">
                      <a16:colId xmlns:a16="http://schemas.microsoft.com/office/drawing/2014/main" val="846062006"/>
                    </a:ext>
                  </a:extLst>
                </a:gridCol>
                <a:gridCol w="833321">
                  <a:extLst>
                    <a:ext uri="{9D8B030D-6E8A-4147-A177-3AD203B41FA5}">
                      <a16:colId xmlns:a16="http://schemas.microsoft.com/office/drawing/2014/main" val="2790393922"/>
                    </a:ext>
                  </a:extLst>
                </a:gridCol>
                <a:gridCol w="945258">
                  <a:extLst>
                    <a:ext uri="{9D8B030D-6E8A-4147-A177-3AD203B41FA5}">
                      <a16:colId xmlns:a16="http://schemas.microsoft.com/office/drawing/2014/main" val="3262775913"/>
                    </a:ext>
                  </a:extLst>
                </a:gridCol>
              </a:tblGrid>
              <a:tr h="159535">
                <a:tc>
                  <a:txBody>
                    <a:bodyPr/>
                    <a:lstStyle/>
                    <a:p>
                      <a:pPr algn="l" fontAlgn="b"/>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b="0" i="0" u="none" strike="noStrike" dirty="0">
                          <a:solidFill>
                            <a:srgbClr val="000000"/>
                          </a:solidFill>
                          <a:effectLst/>
                          <a:latin typeface="Arial" panose="020B0604020202020204" pitchFamily="34" charset="0"/>
                          <a:cs typeface="Arial" panose="020B0604020202020204" pitchFamily="34" charset="0"/>
                        </a:rPr>
                        <a:t>Totals</a:t>
                      </a:r>
                    </a:p>
                  </a:txBody>
                  <a:tcPr marL="6095" marR="6095" marT="6095" marB="0" anchor="ctr"/>
                </a:tc>
                <a:extLst>
                  <a:ext uri="{0D108BD9-81ED-4DB2-BD59-A6C34878D82A}">
                    <a16:rowId xmlns:a16="http://schemas.microsoft.com/office/drawing/2014/main" val="3165936982"/>
                  </a:ext>
                </a:extLst>
              </a:tr>
              <a:tr h="327183">
                <a:tc>
                  <a:txBody>
                    <a:bodyPr/>
                    <a:lstStyle/>
                    <a:p>
                      <a:pPr algn="l" fontAlgn="b"/>
                      <a:r>
                        <a:rPr lang="en-GB" sz="900" u="none" strike="noStrike" dirty="0">
                          <a:effectLst/>
                          <a:latin typeface="Arial" panose="020B0604020202020204" pitchFamily="34" charset="0"/>
                          <a:cs typeface="Arial" panose="020B0604020202020204" pitchFamily="34" charset="0"/>
                        </a:rPr>
                        <a:t>Sales Income </a:t>
                      </a:r>
                      <a:endParaRPr lang="en-GB" sz="900" b="0" i="0" u="none" strike="noStrike" dirty="0">
                        <a:solidFill>
                          <a:srgbClr val="006411"/>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£600.00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dirty="0">
                          <a:effectLst/>
                          <a:latin typeface="Arial" panose="020B0604020202020204" pitchFamily="34" charset="0"/>
                          <a:cs typeface="Arial" panose="020B0604020202020204" pitchFamily="34" charset="0"/>
                        </a:rPr>
                        <a:t>£800.00</a:t>
                      </a: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£1,300.00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£2,700.00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£3,000.00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£19,300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3381646616"/>
                  </a:ext>
                </a:extLst>
              </a:tr>
              <a:tr h="327183">
                <a:tc>
                  <a:txBody>
                    <a:bodyPr/>
                    <a:lstStyle/>
                    <a:p>
                      <a:pPr algn="l" fontAlgn="b"/>
                      <a:r>
                        <a:rPr lang="en-GB" sz="900" u="none" strike="noStrike" dirty="0">
                          <a:effectLst/>
                          <a:latin typeface="Arial" panose="020B0604020202020204" pitchFamily="34" charset="0"/>
                          <a:cs typeface="Arial" panose="020B0604020202020204" pitchFamily="34" charset="0"/>
                        </a:rPr>
                        <a:t>Grants</a:t>
                      </a:r>
                      <a:endParaRPr lang="en-GB" sz="900" b="0" i="0" u="none" strike="noStrike" dirty="0">
                        <a:solidFill>
                          <a:srgbClr val="006411"/>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£25,000.00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dirty="0">
                          <a:effectLst/>
                          <a:latin typeface="Arial" panose="020B0604020202020204" pitchFamily="34" charset="0"/>
                          <a:cs typeface="Arial" panose="020B0604020202020204" pitchFamily="34" charset="0"/>
                        </a:rPr>
                        <a:t> </a:t>
                      </a: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£25,000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476735509"/>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Bank Loan</a:t>
                      </a:r>
                      <a:endParaRPr lang="en-GB" sz="900" b="0" i="0" u="none" strike="noStrike">
                        <a:solidFill>
                          <a:srgbClr val="006411"/>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2718253905"/>
                  </a:ext>
                </a:extLst>
              </a:tr>
              <a:tr h="327183">
                <a:tc>
                  <a:txBody>
                    <a:bodyPr/>
                    <a:lstStyle/>
                    <a:p>
                      <a:pPr algn="l" fontAlgn="b"/>
                      <a:r>
                        <a:rPr lang="en-GB" sz="900" u="none" strike="noStrike" dirty="0">
                          <a:effectLst/>
                          <a:latin typeface="Arial" panose="020B0604020202020204" pitchFamily="34" charset="0"/>
                          <a:cs typeface="Arial" panose="020B0604020202020204" pitchFamily="34" charset="0"/>
                        </a:rPr>
                        <a:t>Investment by Owner</a:t>
                      </a:r>
                      <a:endParaRPr lang="en-GB" sz="900" b="0" i="0" u="none" strike="noStrike" dirty="0">
                        <a:solidFill>
                          <a:srgbClr val="006411"/>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dirty="0">
                          <a:effectLst/>
                          <a:latin typeface="Arial" panose="020B0604020202020204" pitchFamily="34" charset="0"/>
                          <a:cs typeface="Arial" panose="020B0604020202020204" pitchFamily="34" charset="0"/>
                        </a:rPr>
                        <a:t>£25,000.00</a:t>
                      </a: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£25,000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2723650024"/>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Any Other Income</a:t>
                      </a:r>
                      <a:endParaRPr lang="en-GB" sz="900" b="0" i="0" u="none" strike="noStrike">
                        <a:solidFill>
                          <a:srgbClr val="006411"/>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dirty="0">
                          <a:effectLst/>
                          <a:latin typeface="Arial" panose="020B0604020202020204" pitchFamily="34" charset="0"/>
                          <a:cs typeface="Arial" panose="020B0604020202020204" pitchFamily="34" charset="0"/>
                        </a:rPr>
                        <a:t> </a:t>
                      </a: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3991552881"/>
                  </a:ext>
                </a:extLst>
              </a:tr>
              <a:tr h="16651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dirty="0">
                          <a:effectLst/>
                          <a:latin typeface="Arial" panose="020B0604020202020204" pitchFamily="34" charset="0"/>
                          <a:cs typeface="Arial" panose="020B0604020202020204" pitchFamily="34" charset="0"/>
                        </a:rPr>
                        <a:t> </a:t>
                      </a: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dirty="0">
                          <a:effectLst/>
                          <a:latin typeface="Arial" panose="020B0604020202020204" pitchFamily="34" charset="0"/>
                          <a:cs typeface="Arial" panose="020B0604020202020204" pitchFamily="34" charset="0"/>
                        </a:rPr>
                        <a:t> </a:t>
                      </a: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1248498354"/>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Total Incoming</a:t>
                      </a:r>
                      <a:endParaRPr lang="en-GB" sz="900" b="1" i="0" u="none" strike="noStrike">
                        <a:solidFill>
                          <a:srgbClr val="006411"/>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£50,500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£600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£800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£1,200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£1,300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£2,200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£2,700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£3,000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£69,300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822885415"/>
                  </a:ext>
                </a:extLst>
              </a:tr>
              <a:tr h="16651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1474094171"/>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Stock/ Materials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£300.00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£300.00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£350.00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£600.00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£700.00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£4,650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3183406488"/>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Rent &amp; Rates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dirty="0">
                          <a:effectLst/>
                          <a:latin typeface="Arial" panose="020B0604020202020204" pitchFamily="34" charset="0"/>
                          <a:cs typeface="Arial" panose="020B0604020202020204" pitchFamily="34" charset="0"/>
                        </a:rPr>
                        <a:t> </a:t>
                      </a: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1877811103"/>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Wages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£3,000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2274043844"/>
                  </a:ext>
                </a:extLst>
              </a:tr>
              <a:tr h="327183">
                <a:tc>
                  <a:txBody>
                    <a:bodyPr/>
                    <a:lstStyle/>
                    <a:p>
                      <a:pPr algn="l" fontAlgn="b"/>
                      <a:r>
                        <a:rPr lang="en-GB" sz="900" u="none" strike="noStrike">
                          <a:effectLst/>
                          <a:latin typeface="Arial" panose="020B0604020202020204" pitchFamily="34" charset="0"/>
                          <a:cs typeface="Arial" panose="020B0604020202020204" pitchFamily="34" charset="0"/>
                        </a:rPr>
                        <a:t>Drawings and N.I.C</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£9,000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3259223749"/>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Utilities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£2,400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1944838004"/>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Insurances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2883967787"/>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Repairs and Renewals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1537042748"/>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Motor Expenses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£6,000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2457918612"/>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Phone/Internet</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£600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1936703029"/>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Advertising</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£100.00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£150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1043768884"/>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Print/Stationery</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£100.00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£150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3234348698"/>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Miscellaneous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£250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3817001884"/>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Loan Repayments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536500000"/>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Bank Charges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dirty="0">
                          <a:effectLst/>
                          <a:latin typeface="Arial" panose="020B0604020202020204" pitchFamily="34" charset="0"/>
                          <a:cs typeface="Arial" panose="020B0604020202020204" pitchFamily="34" charset="0"/>
                        </a:rPr>
                        <a:t> </a:t>
                      </a: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2640227602"/>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Accountancy Fees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4276711444"/>
                  </a:ext>
                </a:extLst>
              </a:tr>
              <a:tr h="16651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3542012920"/>
                  </a:ext>
                </a:extLst>
              </a:tr>
              <a:tr h="16651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972003270"/>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Total Outgoing</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£2,700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£2,200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£2,200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£2,300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£2,300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£2,350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£2,450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£26,700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2997178346"/>
                  </a:ext>
                </a:extLst>
              </a:tr>
              <a:tr h="16651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119117499"/>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Incoming less outgoing</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£47,800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-£1,400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-£1,250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-£850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-£750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-£700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-£100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£200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£350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£550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£42,600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3585765441"/>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Opening Bank Balance</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£47,800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£46,400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£45,150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£44,100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£43,250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£41,800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£41,600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£41,500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£41,700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£42,050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 </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815615494"/>
                  </a:ext>
                </a:extLst>
              </a:tr>
              <a:tr h="166512">
                <a:tc>
                  <a:txBody>
                    <a:bodyPr/>
                    <a:lstStyle/>
                    <a:p>
                      <a:pPr algn="l" fontAlgn="b"/>
                      <a:r>
                        <a:rPr lang="en-GB" sz="900" u="none" strike="noStrike">
                          <a:effectLst/>
                          <a:latin typeface="Arial" panose="020B0604020202020204" pitchFamily="34" charset="0"/>
                          <a:cs typeface="Arial" panose="020B0604020202020204" pitchFamily="34" charset="0"/>
                        </a:rPr>
                        <a:t>Closing Bank Balance</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b"/>
                </a:tc>
                <a:tc>
                  <a:txBody>
                    <a:bodyPr/>
                    <a:lstStyle/>
                    <a:p>
                      <a:pPr algn="ctr" fontAlgn="ctr"/>
                      <a:r>
                        <a:rPr lang="en-GB" sz="900" u="none" strike="noStrike">
                          <a:effectLst/>
                          <a:latin typeface="Arial" panose="020B0604020202020204" pitchFamily="34" charset="0"/>
                          <a:cs typeface="Arial" panose="020B0604020202020204" pitchFamily="34" charset="0"/>
                        </a:rPr>
                        <a:t>£47,800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£46,400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£45,150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£44,100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£43,250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£41,800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£41,600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£41,500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£41,700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£42,050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a:effectLst/>
                          <a:latin typeface="Arial" panose="020B0604020202020204" pitchFamily="34" charset="0"/>
                          <a:cs typeface="Arial" panose="020B0604020202020204" pitchFamily="34" charset="0"/>
                        </a:rPr>
                        <a:t>£42,600</a:t>
                      </a:r>
                      <a:endParaRPr lang="en-GB" sz="900" b="1" i="0" u="none" strike="noStrike">
                        <a:solidFill>
                          <a:srgbClr val="000000"/>
                        </a:solidFill>
                        <a:effectLst/>
                        <a:latin typeface="Arial" panose="020B0604020202020204" pitchFamily="34" charset="0"/>
                        <a:cs typeface="Arial" panose="020B0604020202020204" pitchFamily="34" charset="0"/>
                      </a:endParaRPr>
                    </a:p>
                  </a:txBody>
                  <a:tcPr marL="6095" marR="6095" marT="6095" marB="0" anchor="ctr"/>
                </a:tc>
                <a:tc>
                  <a:txBody>
                    <a:bodyPr/>
                    <a:lstStyle/>
                    <a:p>
                      <a:pPr algn="ctr" fontAlgn="ctr"/>
                      <a:r>
                        <a:rPr lang="en-GB" sz="900" u="none" strike="noStrike" dirty="0">
                          <a:effectLst/>
                          <a:latin typeface="Arial" panose="020B0604020202020204" pitchFamily="34" charset="0"/>
                          <a:cs typeface="Arial" panose="020B0604020202020204" pitchFamily="34" charset="0"/>
                        </a:rPr>
                        <a:t> </a:t>
                      </a:r>
                      <a:endParaRPr lang="en-GB" sz="900" b="1" i="0" u="none" strike="noStrike" dirty="0">
                        <a:solidFill>
                          <a:srgbClr val="000000"/>
                        </a:solidFill>
                        <a:effectLst/>
                        <a:latin typeface="Arial" panose="020B0604020202020204" pitchFamily="34" charset="0"/>
                        <a:cs typeface="Arial" panose="020B0604020202020204" pitchFamily="34" charset="0"/>
                      </a:endParaRPr>
                    </a:p>
                  </a:txBody>
                  <a:tcPr marL="6095" marR="6095" marT="6095" marB="0" anchor="ctr"/>
                </a:tc>
                <a:extLst>
                  <a:ext uri="{0D108BD9-81ED-4DB2-BD59-A6C34878D82A}">
                    <a16:rowId xmlns:a16="http://schemas.microsoft.com/office/drawing/2014/main" val="776612794"/>
                  </a:ext>
                </a:extLst>
              </a:tr>
            </a:tbl>
          </a:graphicData>
        </a:graphic>
      </p:graphicFrame>
    </p:spTree>
    <p:extLst>
      <p:ext uri="{BB962C8B-B14F-4D97-AF65-F5344CB8AC3E}">
        <p14:creationId xmlns:p14="http://schemas.microsoft.com/office/powerpoint/2010/main" val="1942706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5358A-5510-DD40-8697-99CE3BE51655}"/>
              </a:ext>
            </a:extLst>
          </p:cNvPr>
          <p:cNvSpPr>
            <a:spLocks noGrp="1"/>
          </p:cNvSpPr>
          <p:nvPr>
            <p:ph type="title" idx="4294967295"/>
          </p:nvPr>
        </p:nvSpPr>
        <p:spPr>
          <a:xfrm>
            <a:off x="183502" y="735295"/>
            <a:ext cx="10058400" cy="654050"/>
          </a:xfrm>
        </p:spPr>
        <p:txBody>
          <a:bodyPr vert="horz" lIns="91440" tIns="45720" rIns="91440" bIns="45720" rtlCol="0" anchor="b">
            <a:normAutofit/>
          </a:bodyPr>
          <a:lstStyle/>
          <a:p>
            <a:pPr algn="ctr"/>
            <a:r>
              <a:rPr lang="en-US" sz="4000" b="1" kern="1200" spc="-50" baseline="0" dirty="0">
                <a:solidFill>
                  <a:schemeClr val="tx1">
                    <a:lumMod val="75000"/>
                    <a:lumOff val="25000"/>
                  </a:schemeClr>
                </a:solidFill>
                <a:latin typeface="Arial" panose="020B0604020202020204" pitchFamily="34" charset="0"/>
                <a:cs typeface="Arial" panose="020B0604020202020204" pitchFamily="34" charset="0"/>
              </a:rPr>
              <a:t>Forecast summery</a:t>
            </a:r>
          </a:p>
        </p:txBody>
      </p:sp>
      <p:graphicFrame>
        <p:nvGraphicFramePr>
          <p:cNvPr id="19" name="TextBox 5">
            <a:extLst>
              <a:ext uri="{FF2B5EF4-FFF2-40B4-BE49-F238E27FC236}">
                <a16:creationId xmlns:a16="http://schemas.microsoft.com/office/drawing/2014/main" id="{D0698241-2063-4B5B-80AF-C47382D7B312}"/>
              </a:ext>
            </a:extLst>
          </p:cNvPr>
          <p:cNvGraphicFramePr/>
          <p:nvPr>
            <p:extLst>
              <p:ext uri="{D42A27DB-BD31-4B8C-83A1-F6EECF244321}">
                <p14:modId xmlns:p14="http://schemas.microsoft.com/office/powerpoint/2010/main" val="1746261175"/>
              </p:ext>
            </p:extLst>
          </p:nvPr>
        </p:nvGraphicFramePr>
        <p:xfrm>
          <a:off x="696064" y="1772320"/>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387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7BC45-ED6B-EF42-BC3D-90CAADF0AC7E}"/>
              </a:ext>
            </a:extLst>
          </p:cNvPr>
          <p:cNvSpPr>
            <a:spLocks noGrp="1"/>
          </p:cNvSpPr>
          <p:nvPr>
            <p:ph type="title" idx="4294967295"/>
          </p:nvPr>
        </p:nvSpPr>
        <p:spPr>
          <a:xfrm>
            <a:off x="597157" y="438756"/>
            <a:ext cx="10058400" cy="868363"/>
          </a:xfrm>
        </p:spPr>
        <p:txBody>
          <a:bodyPr>
            <a:normAutofit fontScale="90000"/>
          </a:bodyPr>
          <a:lstStyle/>
          <a:p>
            <a:pPr algn="ctr"/>
            <a:br>
              <a:rPr lang="en-US" dirty="0"/>
            </a:br>
            <a:r>
              <a:rPr lang="en-US" sz="4400" b="1" dirty="0">
                <a:latin typeface="Arial" panose="020B0604020202020204" pitchFamily="34" charset="0"/>
                <a:cs typeface="Arial" panose="020B0604020202020204" pitchFamily="34" charset="0"/>
              </a:rPr>
              <a:t>Company structure</a:t>
            </a:r>
            <a:br>
              <a:rPr lang="en-US" dirty="0"/>
            </a:br>
            <a:endParaRPr lang="en-US" dirty="0"/>
          </a:p>
        </p:txBody>
      </p:sp>
      <p:sp>
        <p:nvSpPr>
          <p:cNvPr id="4" name="TextBox 3">
            <a:extLst>
              <a:ext uri="{FF2B5EF4-FFF2-40B4-BE49-F238E27FC236}">
                <a16:creationId xmlns:a16="http://schemas.microsoft.com/office/drawing/2014/main" id="{5EB1E2F3-6CE7-4FEF-96CD-40D876310C83}"/>
              </a:ext>
            </a:extLst>
          </p:cNvPr>
          <p:cNvSpPr txBox="1"/>
          <p:nvPr/>
        </p:nvSpPr>
        <p:spPr>
          <a:xfrm>
            <a:off x="65315" y="778713"/>
            <a:ext cx="4767942" cy="984885"/>
          </a:xfrm>
          <a:prstGeom prst="rect">
            <a:avLst/>
          </a:prstGeom>
          <a:noFill/>
        </p:spPr>
        <p:txBody>
          <a:bodyPr wrap="square" rtlCol="0">
            <a:spAutoFit/>
          </a:bodyPr>
          <a:lstStyle/>
          <a:p>
            <a:pPr marL="342900" indent="-342900">
              <a:buFont typeface="Wingdings" panose="05000000000000000000" pitchFamily="2" charset="2"/>
              <a:buChar char="Ø"/>
            </a:pPr>
            <a:r>
              <a:rPr lang="en-US" sz="2000" b="1" dirty="0">
                <a:latin typeface="Arial" panose="020B0604020202020204" pitchFamily="34" charset="0"/>
                <a:cs typeface="Arial" panose="020B0604020202020204" pitchFamily="34" charset="0"/>
              </a:rPr>
              <a:t>All of these are managing directors:</a:t>
            </a:r>
            <a:endParaRPr lang="en-GB" altLang="en-US" sz="20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p>
        </p:txBody>
      </p:sp>
      <p:pic>
        <p:nvPicPr>
          <p:cNvPr id="6" name="Picture 5">
            <a:extLst>
              <a:ext uri="{FF2B5EF4-FFF2-40B4-BE49-F238E27FC236}">
                <a16:creationId xmlns:a16="http://schemas.microsoft.com/office/drawing/2014/main" id="{58F2B811-F2A0-4328-BCCD-7413523C8045}"/>
              </a:ext>
            </a:extLst>
          </p:cNvPr>
          <p:cNvPicPr>
            <a:picLocks noChangeAspect="1"/>
          </p:cNvPicPr>
          <p:nvPr/>
        </p:nvPicPr>
        <p:blipFill>
          <a:blip r:embed="rId3"/>
          <a:stretch>
            <a:fillRect/>
          </a:stretch>
        </p:blipFill>
        <p:spPr>
          <a:xfrm>
            <a:off x="138263" y="1647076"/>
            <a:ext cx="1587899" cy="1920916"/>
          </a:xfrm>
          <a:prstGeom prst="rect">
            <a:avLst/>
          </a:prstGeom>
        </p:spPr>
      </p:pic>
      <p:sp>
        <p:nvSpPr>
          <p:cNvPr id="7" name="TextBox 6">
            <a:extLst>
              <a:ext uri="{FF2B5EF4-FFF2-40B4-BE49-F238E27FC236}">
                <a16:creationId xmlns:a16="http://schemas.microsoft.com/office/drawing/2014/main" id="{0724EB7D-74EA-48D8-A5D4-3F9EEF072A41}"/>
              </a:ext>
            </a:extLst>
          </p:cNvPr>
          <p:cNvSpPr txBox="1"/>
          <p:nvPr/>
        </p:nvSpPr>
        <p:spPr>
          <a:xfrm>
            <a:off x="1726162" y="2104161"/>
            <a:ext cx="2621903"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Cristina stock Manager and buying manage</a:t>
            </a:r>
          </a:p>
          <a:p>
            <a:endParaRPr lang="en-GB" dirty="0"/>
          </a:p>
        </p:txBody>
      </p:sp>
      <p:pic>
        <p:nvPicPr>
          <p:cNvPr id="8" name="Picture 7">
            <a:extLst>
              <a:ext uri="{FF2B5EF4-FFF2-40B4-BE49-F238E27FC236}">
                <a16:creationId xmlns:a16="http://schemas.microsoft.com/office/drawing/2014/main" id="{68464DC5-642C-433C-9A3D-6456DAFD9B66}"/>
              </a:ext>
            </a:extLst>
          </p:cNvPr>
          <p:cNvPicPr>
            <a:picLocks noChangeAspect="1"/>
          </p:cNvPicPr>
          <p:nvPr/>
        </p:nvPicPr>
        <p:blipFill>
          <a:blip r:embed="rId4"/>
          <a:stretch>
            <a:fillRect/>
          </a:stretch>
        </p:blipFill>
        <p:spPr>
          <a:xfrm>
            <a:off x="138263" y="4161408"/>
            <a:ext cx="1803431" cy="1943119"/>
          </a:xfrm>
          <a:prstGeom prst="rect">
            <a:avLst/>
          </a:prstGeom>
        </p:spPr>
      </p:pic>
      <p:sp>
        <p:nvSpPr>
          <p:cNvPr id="9" name="TextBox 8">
            <a:extLst>
              <a:ext uri="{FF2B5EF4-FFF2-40B4-BE49-F238E27FC236}">
                <a16:creationId xmlns:a16="http://schemas.microsoft.com/office/drawing/2014/main" id="{E74A44F4-BB44-4BA6-8592-9FD23E1F44F9}"/>
              </a:ext>
            </a:extLst>
          </p:cNvPr>
          <p:cNvSpPr txBox="1"/>
          <p:nvPr/>
        </p:nvSpPr>
        <p:spPr>
          <a:xfrm>
            <a:off x="1978088" y="4693297"/>
            <a:ext cx="2118049" cy="120032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Georgi transport manger/licensing manager </a:t>
            </a:r>
          </a:p>
          <a:p>
            <a:endParaRPr lang="en-GB" dirty="0"/>
          </a:p>
        </p:txBody>
      </p:sp>
      <p:pic>
        <p:nvPicPr>
          <p:cNvPr id="10" name="Picture 9">
            <a:extLst>
              <a:ext uri="{FF2B5EF4-FFF2-40B4-BE49-F238E27FC236}">
                <a16:creationId xmlns:a16="http://schemas.microsoft.com/office/drawing/2014/main" id="{DFE098B3-D7F3-4AF0-8C59-1AD8D76F0EA7}"/>
              </a:ext>
            </a:extLst>
          </p:cNvPr>
          <p:cNvPicPr>
            <a:picLocks noChangeAspect="1"/>
          </p:cNvPicPr>
          <p:nvPr/>
        </p:nvPicPr>
        <p:blipFill>
          <a:blip r:embed="rId5"/>
          <a:stretch>
            <a:fillRect/>
          </a:stretch>
        </p:blipFill>
        <p:spPr>
          <a:xfrm>
            <a:off x="10429953" y="0"/>
            <a:ext cx="1696732" cy="1708334"/>
          </a:xfrm>
          <a:prstGeom prst="rect">
            <a:avLst/>
          </a:prstGeom>
        </p:spPr>
      </p:pic>
      <p:sp>
        <p:nvSpPr>
          <p:cNvPr id="11" name="TextBox 10">
            <a:extLst>
              <a:ext uri="{FF2B5EF4-FFF2-40B4-BE49-F238E27FC236}">
                <a16:creationId xmlns:a16="http://schemas.microsoft.com/office/drawing/2014/main" id="{353844AC-8CFE-4B16-BA30-8652AD111646}"/>
              </a:ext>
            </a:extLst>
          </p:cNvPr>
          <p:cNvSpPr txBox="1"/>
          <p:nvPr/>
        </p:nvSpPr>
        <p:spPr>
          <a:xfrm>
            <a:off x="8551505" y="383183"/>
            <a:ext cx="2444620"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Wendy accounts manager</a:t>
            </a:r>
          </a:p>
          <a:p>
            <a:endParaRPr lang="en-GB" dirty="0"/>
          </a:p>
        </p:txBody>
      </p:sp>
      <p:pic>
        <p:nvPicPr>
          <p:cNvPr id="12" name="Picture 11">
            <a:extLst>
              <a:ext uri="{FF2B5EF4-FFF2-40B4-BE49-F238E27FC236}">
                <a16:creationId xmlns:a16="http://schemas.microsoft.com/office/drawing/2014/main" id="{E6CD1DBC-A748-4833-857C-067199643F42}"/>
              </a:ext>
            </a:extLst>
          </p:cNvPr>
          <p:cNvPicPr>
            <a:picLocks noChangeAspect="1"/>
          </p:cNvPicPr>
          <p:nvPr/>
        </p:nvPicPr>
        <p:blipFill>
          <a:blip r:embed="rId6"/>
          <a:stretch>
            <a:fillRect/>
          </a:stretch>
        </p:blipFill>
        <p:spPr>
          <a:xfrm>
            <a:off x="10368351" y="1773649"/>
            <a:ext cx="1803431" cy="1837298"/>
          </a:xfrm>
          <a:prstGeom prst="rect">
            <a:avLst/>
          </a:prstGeom>
        </p:spPr>
      </p:pic>
      <p:sp>
        <p:nvSpPr>
          <p:cNvPr id="13" name="TextBox 12">
            <a:extLst>
              <a:ext uri="{FF2B5EF4-FFF2-40B4-BE49-F238E27FC236}">
                <a16:creationId xmlns:a16="http://schemas.microsoft.com/office/drawing/2014/main" id="{735603B0-8714-446D-926A-5DF8A039D516}"/>
              </a:ext>
            </a:extLst>
          </p:cNvPr>
          <p:cNvSpPr txBox="1"/>
          <p:nvPr/>
        </p:nvSpPr>
        <p:spPr>
          <a:xfrm>
            <a:off x="8854749" y="2175892"/>
            <a:ext cx="1800808"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Nicole visual manager </a:t>
            </a:r>
          </a:p>
          <a:p>
            <a:endParaRPr lang="en-GB" dirty="0"/>
          </a:p>
        </p:txBody>
      </p:sp>
      <p:pic>
        <p:nvPicPr>
          <p:cNvPr id="14" name="Picture 13">
            <a:extLst>
              <a:ext uri="{FF2B5EF4-FFF2-40B4-BE49-F238E27FC236}">
                <a16:creationId xmlns:a16="http://schemas.microsoft.com/office/drawing/2014/main" id="{A29D9E58-D123-448B-86D7-D9A07D44F858}"/>
              </a:ext>
            </a:extLst>
          </p:cNvPr>
          <p:cNvPicPr>
            <a:picLocks noChangeAspect="1"/>
          </p:cNvPicPr>
          <p:nvPr/>
        </p:nvPicPr>
        <p:blipFill>
          <a:blip r:embed="rId7"/>
          <a:stretch>
            <a:fillRect/>
          </a:stretch>
        </p:blipFill>
        <p:spPr>
          <a:xfrm>
            <a:off x="10304298" y="3676262"/>
            <a:ext cx="1803431" cy="2407298"/>
          </a:xfrm>
          <a:prstGeom prst="rect">
            <a:avLst/>
          </a:prstGeom>
        </p:spPr>
      </p:pic>
      <p:sp>
        <p:nvSpPr>
          <p:cNvPr id="15" name="TextBox 14">
            <a:extLst>
              <a:ext uri="{FF2B5EF4-FFF2-40B4-BE49-F238E27FC236}">
                <a16:creationId xmlns:a16="http://schemas.microsoft.com/office/drawing/2014/main" id="{E25BCBBA-4DA1-429B-B1D1-A70E75D2CC89}"/>
              </a:ext>
            </a:extLst>
          </p:cNvPr>
          <p:cNvSpPr txBox="1"/>
          <p:nvPr/>
        </p:nvSpPr>
        <p:spPr>
          <a:xfrm>
            <a:off x="7859678" y="4693297"/>
            <a:ext cx="2444620"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Wilangela marketing manager  </a:t>
            </a:r>
          </a:p>
          <a:p>
            <a:endParaRPr lang="en-GB" dirty="0"/>
          </a:p>
        </p:txBody>
      </p:sp>
    </p:spTree>
    <p:extLst>
      <p:ext uri="{BB962C8B-B14F-4D97-AF65-F5344CB8AC3E}">
        <p14:creationId xmlns:p14="http://schemas.microsoft.com/office/powerpoint/2010/main" val="3636776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B4CB0-0D48-4CCE-BC2E-D783E4935C2B}"/>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57F13A8-DF3D-4FE5-82FF-BADB21F969F5}"/>
              </a:ext>
            </a:extLst>
          </p:cNvPr>
          <p:cNvSpPr>
            <a:spLocks noGrp="1"/>
          </p:cNvSpPr>
          <p:nvPr>
            <p:ph idx="1"/>
          </p:nvPr>
        </p:nvSpPr>
        <p:spPr/>
        <p:txBody>
          <a:bodyPr>
            <a:normAutofit/>
          </a:bodyPr>
          <a:lstStyle/>
          <a:p>
            <a:pPr>
              <a:buClrTx/>
              <a:buFont typeface="Arial" panose="020B0604020202020204" pitchFamily="34" charset="0"/>
              <a:buChar char="•"/>
            </a:pPr>
            <a:r>
              <a:rPr lang="en-GB" dirty="0">
                <a:latin typeface="Arial" panose="020B0604020202020204" pitchFamily="34" charset="0"/>
                <a:cs typeface="Arial" panose="020B0604020202020204" pitchFamily="34" charset="0"/>
              </a:rPr>
              <a:t>Australian Government. (2021). </a:t>
            </a:r>
            <a:r>
              <a:rPr lang="en-GB" i="1" dirty="0">
                <a:latin typeface="Arial" panose="020B0604020202020204" pitchFamily="34" charset="0"/>
                <a:cs typeface="Arial" panose="020B0604020202020204" pitchFamily="34" charset="0"/>
              </a:rPr>
              <a:t>Identify your target market</a:t>
            </a:r>
            <a:r>
              <a:rPr lang="en-GB" dirty="0">
                <a:latin typeface="Arial" panose="020B0604020202020204" pitchFamily="34" charset="0"/>
                <a:cs typeface="Arial" panose="020B0604020202020204" pitchFamily="34" charset="0"/>
              </a:rPr>
              <a:t>. Available: https://business.gov.au/marketing/identify-your-target-market. Last accessed 13th November 2021.</a:t>
            </a:r>
          </a:p>
          <a:p>
            <a:pPr>
              <a:buClrTx/>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Harvard Case Studies. (2021). </a:t>
            </a:r>
            <a:r>
              <a:rPr lang="en-GB" b="0" i="1" dirty="0">
                <a:solidFill>
                  <a:srgbClr val="000000"/>
                </a:solidFill>
                <a:effectLst/>
                <a:latin typeface="Arial" panose="020B0604020202020204" pitchFamily="34" charset="0"/>
                <a:cs typeface="Arial" panose="020B0604020202020204" pitchFamily="34" charset="0"/>
              </a:rPr>
              <a:t>Food Truck Forecaster Harvard Case Study Solution &amp; Online Case Analysis.</a:t>
            </a:r>
            <a:r>
              <a:rPr lang="en-GB" b="0" i="0" dirty="0">
                <a:solidFill>
                  <a:srgbClr val="000000"/>
                </a:solidFill>
                <a:effectLst/>
                <a:latin typeface="Arial" panose="020B0604020202020204" pitchFamily="34" charset="0"/>
                <a:cs typeface="Arial" panose="020B0604020202020204" pitchFamily="34" charset="0"/>
              </a:rPr>
              <a:t> Available: https://caserighted.com/food-truck-forecaster. Last accessed 18 November 2021.</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buClrTx/>
              <a:buFont typeface="Arial" panose="020B0604020202020204" pitchFamily="34" charset="0"/>
              <a:buChar char="•"/>
            </a:pPr>
            <a:r>
              <a:rPr lang="en-GB" dirty="0">
                <a:effectLst/>
                <a:latin typeface="Arial" panose="020B0604020202020204" pitchFamily="34" charset="0"/>
                <a:ea typeface="Calibri" panose="020F0502020204030204" pitchFamily="34" charset="0"/>
                <a:cs typeface="Arial" panose="020B0604020202020204" pitchFamily="34" charset="0"/>
              </a:rPr>
              <a:t>Ibeji, N 2021, </a:t>
            </a:r>
            <a:r>
              <a:rPr lang="en-GB" i="1" dirty="0">
                <a:solidFill>
                  <a:schemeClr val="tx1"/>
                </a:solidFill>
                <a:latin typeface="Arial" panose="020B0604020202020204" pitchFamily="34" charset="0"/>
                <a:cs typeface="Arial" panose="020B0604020202020204" pitchFamily="34" charset="0"/>
              </a:rPr>
              <a:t>Exploring Your Market</a:t>
            </a:r>
            <a:r>
              <a:rPr lang="en-GB" dirty="0">
                <a:effectLst/>
                <a:latin typeface="Arial" panose="020B0604020202020204" pitchFamily="34" charset="0"/>
                <a:ea typeface="Calibri" panose="020F0502020204030204" pitchFamily="34" charset="0"/>
                <a:cs typeface="Arial" panose="020B0604020202020204" pitchFamily="34" charset="0"/>
              </a:rPr>
              <a:t>, lecture notes, </a:t>
            </a:r>
            <a:r>
              <a:rPr lang="en-GB" dirty="0">
                <a:solidFill>
                  <a:schemeClr val="tx1"/>
                </a:solidFill>
                <a:latin typeface="Arial" panose="020B0604020202020204" pitchFamily="34" charset="0"/>
                <a:cs typeface="Arial" panose="020B0604020202020204" pitchFamily="34" charset="0"/>
              </a:rPr>
              <a:t>Managing Enterprise in the 21</a:t>
            </a:r>
            <a:r>
              <a:rPr lang="en-GB" baseline="30000" dirty="0">
                <a:solidFill>
                  <a:schemeClr val="tx1"/>
                </a:solidFill>
                <a:latin typeface="Arial" panose="020B0604020202020204" pitchFamily="34" charset="0"/>
                <a:cs typeface="Arial" panose="020B0604020202020204" pitchFamily="34" charset="0"/>
              </a:rPr>
              <a:t>st</a:t>
            </a:r>
            <a:r>
              <a:rPr lang="en-GB" dirty="0">
                <a:solidFill>
                  <a:schemeClr val="tx1"/>
                </a:solidFill>
                <a:latin typeface="Arial" panose="020B0604020202020204" pitchFamily="34" charset="0"/>
                <a:cs typeface="Arial" panose="020B0604020202020204" pitchFamily="34" charset="0"/>
              </a:rPr>
              <a:t> Century </a:t>
            </a:r>
            <a:r>
              <a:rPr lang="en-GB" dirty="0">
                <a:effectLst/>
                <a:latin typeface="Arial" panose="020B0604020202020204" pitchFamily="34" charset="0"/>
                <a:ea typeface="Calibri" panose="020F0502020204030204" pitchFamily="34" charset="0"/>
                <a:cs typeface="Arial" panose="020B0604020202020204" pitchFamily="34" charset="0"/>
              </a:rPr>
              <a:t>BMSW4006, University of Wales Trinity Saint David, delivered 22 October 2021</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43667773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2590</TotalTime>
  <Words>2346</Words>
  <Application>Microsoft Office PowerPoint</Application>
  <PresentationFormat>Widescreen</PresentationFormat>
  <Paragraphs>665</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Retrospect</vt:lpstr>
      <vt:lpstr>Business plan</vt:lpstr>
      <vt:lpstr> Products and Services</vt:lpstr>
      <vt:lpstr>Our Menu</vt:lpstr>
      <vt:lpstr>Products and Services</vt:lpstr>
      <vt:lpstr>PowerPoint Presentation</vt:lpstr>
      <vt:lpstr>Market audit-Competitor’s Analysis </vt:lpstr>
      <vt:lpstr>PowerPoint Presentation</vt:lpstr>
      <vt:lpstr>PowerPoint Presentation</vt:lpstr>
      <vt:lpstr>Target Market</vt:lpstr>
      <vt:lpstr>Target Market Strategies </vt:lpstr>
      <vt:lpstr>Applying Market Segmentation Methods</vt:lpstr>
      <vt:lpstr>Marketing </vt:lpstr>
      <vt:lpstr>Planning ahead </vt:lpstr>
      <vt:lpstr>PowerPoint Presentation</vt:lpstr>
      <vt:lpstr>Financial  forecast </vt:lpstr>
      <vt:lpstr>Forecast summery</vt:lpstr>
      <vt:lpstr> Company structure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group 1</dc:title>
  <dc:creator>Wendy Barrier</dc:creator>
  <cp:lastModifiedBy>Pedro Ivan</cp:lastModifiedBy>
  <cp:revision>11</cp:revision>
  <dcterms:created xsi:type="dcterms:W3CDTF">2021-11-03T15:46:51Z</dcterms:created>
  <dcterms:modified xsi:type="dcterms:W3CDTF">2021-11-19T12:22:48Z</dcterms:modified>
</cp:coreProperties>
</file>