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0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80DA9-724F-4831-88EA-D1D15B72C9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1AA27A-3109-4867-B381-0D26EC51D0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DB433-71AC-4AEE-9A8B-4B1A9C0AD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5F44A-7FBE-455D-9E93-7F9419072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1E4E2-3408-4D0F-A563-EC47D0C1A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59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1302B-AB03-4CCA-9FF9-C35BD144A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95F4E-D6AF-4D6D-8652-64D70C11E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97D97-5CA9-4127-9D91-E1E52228D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7D469-817D-40CA-BDAB-2FF179E0C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DC9C0-E053-45C4-9BB1-57A0A9E6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6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2AED1-CF67-4A69-B09E-91596A903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F4238-2563-4B58-B3AF-38F12F2ED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B4BC70-D195-4192-9931-BED99275A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48EF2-F6F0-49E2-8F98-61AF03A1A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84362-A7DB-44E8-BE87-5D75D3A64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509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CA35B-467C-4F17-A17D-3267E646E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B13AF-332D-476F-BA6C-ADC1DE82D2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8C113E-1C9B-449C-9418-0B685C74AB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43599-EA7B-4A14-B8C6-2C67F211F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E245C-28A2-4B55-9C0F-D2D75E4C7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ECD25-BB0D-4A6E-931F-D42E8D1F5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08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A3B1-0A37-4513-96DA-9DCD14EB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F16D7-6EEA-45AF-9D26-46FF507E00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9B0A3-E51B-4B42-B291-9F404BB40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86962E-6660-407D-9211-2FCD3D5D83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0A780-5C92-4874-B2E6-0292F50DCD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61070D-896D-4436-8B67-615B936FD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22472D-E866-44C8-AE92-3C719349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0DE30-87A8-4801-9EA2-BF7EA96B7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3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07389-5031-4841-9676-F1924E221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FB16E3-A8C4-4E26-A624-C085D0365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18462-AE7F-4F0C-9942-1AE7EDD24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406B40-98D8-4081-9767-ACDF29B4F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4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C48999-6093-430D-B6AF-726E7913A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328BC3-23E0-4672-8BB3-34C682839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F94476-4B40-4DE4-ACBB-9C3B03847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485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BFB40-EEBE-4BBA-849D-820E27EBD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91014-F916-4E66-B5D2-BD549A3A4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A6BB5B-20A4-4404-848B-ED5EC5768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78A84B-D1BB-4422-A985-B68375150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E16B5E-21EC-460D-872D-300E8041F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3D71E-FF84-468C-8A46-5645D79C1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43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EFF0B-EAA2-413F-A6B5-483257089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7D2C4-B605-493D-984F-800507FD31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0AF8B0-228B-4D27-9756-95AF5A405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32D5FE-6CD8-4A86-AEF9-CB7F81038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E45875-2F4D-49A2-B368-5C6EFA1D6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EF1090-CB3F-402A-A5C7-30829D05A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09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27B72-AC01-459A-B39C-1217389A8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AE22B3-2DDD-4009-8BE1-33C538AB74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9759D-F15F-48A9-91C0-3C681ED34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4C714-08AC-48E3-9054-91C703AFC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EE6AE-E85D-4343-A444-4747AF630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192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2AB3FF-08F3-495A-B876-C895B5F22E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11086-FC37-49F4-A34C-7768331BED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2507D-955F-4C6A-A942-4047F8BF7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88472-DCC9-4CD7-BA96-C3DD74EF6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67F55-5CE8-47FC-ADB3-18791E107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102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E57EDB-9FFD-499F-BF5C-EC2D20873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082C6-047E-4D0D-9D14-E0A238E20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2F5BF-2DDB-4E05-9905-37EA431B50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B259A-3C11-43DD-93A1-DAF79BD7DAB6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57866-0E46-4781-9358-03A64423A7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BA32B-8593-4B7E-819C-D07E6477B7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05A2B-414C-41F7-82C8-80BB0E807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57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1B65A-2115-4929-AD29-4D6F6DD0D9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Referencing Task Answers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1EB670-EB13-485B-B8E9-5B5595565F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5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13CB-C1ED-48BB-8978-58C7EDD13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/>
          <a:lstStyle/>
          <a:p>
            <a:r>
              <a:rPr lang="en-GB" dirty="0"/>
              <a:t>Reference List Answers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B1076E-14DC-41F3-AEF1-E4030A5FC9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1" y="954334"/>
            <a:ext cx="10515600" cy="6093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Holzemer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B.,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Health Nursing.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 ed. Burlington: Jones and Bartlett Learning.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Idvall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(1997)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indicators in clinical nursing: a review of the literature.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Melnyk, B. M.,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(2000)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Intervention studies involving parents of hospitalized young children: An analysis of the past and future recommendations.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Advanced Nursing,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15(1), pp. 4 - 13.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Munhall, P. L.,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(1994)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Revisioning Phenomenology: Nursing and Health Science Research.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League for Nursing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(2017)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Suicide deaths among nurses aged 20 to 64 years, deaths registered in England and Wales between 2011 and 2017.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https://www.ons.gov.uk/peoplepopulationandcommunity/birthsdeathsandmarriages/deaths/adhocs/009209suicidedeathsamongnursesaged20to64yearsdeathsregisteredinenglandandwalesbetween2011and2017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November 2018].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Schultz, S. &amp; Bulman, C.,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in Nursing.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Fourth ed.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Wiley.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and Academic Development.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https://moodle.uwtsd.ac.uk/course/view.php?id=2886#section-0,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November 2018].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Wrycraft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N., 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Mental Health Nursing.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s.l.:Open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Press.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320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144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Referencing Task Answers</vt:lpstr>
      <vt:lpstr>Reference List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Task Answers</dc:title>
  <dc:creator>Tania Davies</dc:creator>
  <cp:lastModifiedBy>Tania Davies</cp:lastModifiedBy>
  <cp:revision>2</cp:revision>
  <dcterms:created xsi:type="dcterms:W3CDTF">2018-11-26T13:01:17Z</dcterms:created>
  <dcterms:modified xsi:type="dcterms:W3CDTF">2018-11-28T18:09:45Z</dcterms:modified>
</cp:coreProperties>
</file>