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</p:sldIdLst>
  <p:sldSz cx="9601200" cy="17068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Віталій" initials="В" lastIdx="1" clrIdx="0">
    <p:extLst>
      <p:ext uri="{19B8F6BF-5375-455C-9EA6-DF929625EA0E}">
        <p15:presenceInfo xmlns:p15="http://schemas.microsoft.com/office/powerpoint/2012/main" userId="Віталій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4660"/>
  </p:normalViewPr>
  <p:slideViewPr>
    <p:cSldViewPr snapToGrid="0">
      <p:cViewPr>
        <p:scale>
          <a:sx n="75" d="100"/>
          <a:sy n="75" d="100"/>
        </p:scale>
        <p:origin x="1450" y="5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764" y="3603417"/>
            <a:ext cx="6952016" cy="8286957"/>
          </a:xfrm>
        </p:spPr>
        <p:txBody>
          <a:bodyPr anchor="b"/>
          <a:lstStyle>
            <a:lvl1pPr>
              <a:defRPr sz="756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764" y="11890368"/>
            <a:ext cx="6952016" cy="2143979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006900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707204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7122539"/>
            <a:ext cx="6952015" cy="4767833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11890370"/>
            <a:ext cx="6952016" cy="2141440"/>
          </a:xfrm>
        </p:spPr>
        <p:txBody>
          <a:bodyPr anchor="t"/>
          <a:lstStyle>
            <a:lvl1pPr marL="0" indent="0" algn="l">
              <a:buNone/>
              <a:defRPr sz="21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636374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9085" y="5128546"/>
            <a:ext cx="3463019" cy="1044278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074" y="5117388"/>
            <a:ext cx="3463021" cy="10453943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32465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4741333"/>
            <a:ext cx="3463018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9085" y="6258560"/>
            <a:ext cx="3463019" cy="9312770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4075" y="4741333"/>
            <a:ext cx="3463019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54075" y="6258560"/>
            <a:ext cx="3463019" cy="9312770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944766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273510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072909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3603414"/>
            <a:ext cx="2679035" cy="3603413"/>
          </a:xfrm>
        </p:spPr>
        <p:txBody>
          <a:bodyPr anchor="b"/>
          <a:lstStyle>
            <a:lvl1pPr algn="l">
              <a:defRPr sz="252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8867" y="3603413"/>
            <a:ext cx="4092914" cy="11379200"/>
          </a:xfrm>
        </p:spPr>
        <p:txBody>
          <a:bodyPr anchor="ctr">
            <a:normAutofit/>
          </a:bodyPr>
          <a:lstStyle>
            <a:lvl1pPr>
              <a:defRPr sz="2100"/>
            </a:lvl1pPr>
            <a:lvl2pPr>
              <a:defRPr sz="1890"/>
            </a:lvl2pPr>
            <a:lvl3pPr>
              <a:defRPr sz="168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7788434"/>
            <a:ext cx="2679035" cy="7206824"/>
          </a:xfrm>
        </p:spPr>
        <p:txBody>
          <a:bodyPr/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985801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939" y="4614878"/>
            <a:ext cx="4011708" cy="3919522"/>
          </a:xfrm>
        </p:spPr>
        <p:txBody>
          <a:bodyPr anchor="b">
            <a:normAutofit/>
          </a:bodyPr>
          <a:lstStyle>
            <a:lvl1pPr algn="l">
              <a:defRPr sz="378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74194" y="2844800"/>
            <a:ext cx="2520971" cy="113792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9103360"/>
            <a:ext cx="4005464" cy="3413760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74503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фотографія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11948128"/>
            <a:ext cx="6952015" cy="1410548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764" y="1706880"/>
            <a:ext cx="6952016" cy="906121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5" y="13358676"/>
            <a:ext cx="6952014" cy="1228794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134222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Назва та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3603413"/>
            <a:ext cx="6952016" cy="4930987"/>
          </a:xfrm>
        </p:spPr>
        <p:txBody>
          <a:bodyPr/>
          <a:lstStyle>
            <a:lvl1pPr>
              <a:defRPr sz="504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9103360"/>
            <a:ext cx="6952016" cy="5879253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464474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480" y="3603413"/>
            <a:ext cx="6301101" cy="5782620"/>
          </a:xfrm>
        </p:spPr>
        <p:txBody>
          <a:bodyPr/>
          <a:lstStyle>
            <a:lvl1pPr>
              <a:defRPr sz="504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520586" y="9386033"/>
            <a:ext cx="5734217" cy="85163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7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marL="0" lvl="0" indent="0">
              <a:buNone/>
            </a:pPr>
            <a:r>
              <a:rPr lang="uk-UA"/>
              <a:t>Відредагуйте стиль зразка тексту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10828302"/>
            <a:ext cx="6952016" cy="4172373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  <p:sp>
        <p:nvSpPr>
          <p:cNvPr id="12" name="TextBox 11"/>
          <p:cNvSpPr txBox="1"/>
          <p:nvPr/>
        </p:nvSpPr>
        <p:spPr>
          <a:xfrm>
            <a:off x="707592" y="2417341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349675" y="6505425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053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ка назв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7775789"/>
            <a:ext cx="6952017" cy="4114581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11890370"/>
            <a:ext cx="6952016" cy="2141440"/>
          </a:xfrm>
        </p:spPr>
        <p:txBody>
          <a:bodyPr anchor="t"/>
          <a:lstStyle>
            <a:lvl1pPr marL="0" indent="0" algn="l">
              <a:buNone/>
              <a:defRPr sz="21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273565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576" y="4930987"/>
            <a:ext cx="2321261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49" y="6637867"/>
            <a:ext cx="2305888" cy="8933463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59179" y="4930987"/>
            <a:ext cx="2312892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050866" y="6637867"/>
            <a:ext cx="2321205" cy="8933463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4930987"/>
            <a:ext cx="2309641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612163" y="6637867"/>
            <a:ext cx="2309641" cy="8933463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5310294"/>
            <a:ext cx="0" cy="986197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5310293"/>
            <a:ext cx="0" cy="9873129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419591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ки з малю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49" y="10580140"/>
            <a:ext cx="2315893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49" y="5499947"/>
            <a:ext cx="2315893" cy="37930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49" y="12014396"/>
            <a:ext cx="2315893" cy="164064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63682" y="10580140"/>
            <a:ext cx="2308389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063681" y="5499947"/>
            <a:ext cx="2308389" cy="37930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062615" y="12014393"/>
            <a:ext cx="2311447" cy="164064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10580140"/>
            <a:ext cx="2309641" cy="1434252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612162" y="5499947"/>
            <a:ext cx="2309641" cy="37930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612066" y="12014388"/>
            <a:ext cx="2312700" cy="164064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935101" y="5310294"/>
            <a:ext cx="0" cy="986197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484182" y="5310293"/>
            <a:ext cx="0" cy="9873129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883461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5940464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1271" y="1070756"/>
            <a:ext cx="1380533" cy="14500578"/>
          </a:xfrm>
        </p:spPr>
        <p:txBody>
          <a:bodyPr vert="eaVert" anchor="b" anchorCtr="0"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3949" y="1924421"/>
            <a:ext cx="5847253" cy="13646911"/>
          </a:xfrm>
        </p:spPr>
        <p:txBody>
          <a:bodyPr vert="eaVert"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3728520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614404" y="4172374"/>
            <a:ext cx="2960370" cy="701717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974324" y="-1137920"/>
            <a:ext cx="1680210" cy="398272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614404" y="15172267"/>
            <a:ext cx="1040130" cy="246549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61687" y="6637867"/>
            <a:ext cx="4400550" cy="1043093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81777" y="7206827"/>
            <a:ext cx="2480310" cy="587925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8132926" y="0"/>
            <a:ext cx="720090" cy="27364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946" y="1126765"/>
            <a:ext cx="7408149" cy="34857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5109503"/>
            <a:ext cx="7047237" cy="104420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157058" y="4716116"/>
            <a:ext cx="2465491" cy="240092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C89D077-ED8E-407E-AF58-5347A29BE4CE}" type="datetimeFigureOut">
              <a:rPr lang="uk-UA" smtClean="0"/>
              <a:t>29.03.2026</a:t>
            </a:fld>
            <a:endParaRPr lang="uk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3768094" y="8286676"/>
            <a:ext cx="9606601" cy="24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uk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154753" y="736055"/>
            <a:ext cx="660254" cy="19106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94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6980F-B4A1-4DCC-B271-0C5144DDE360}" type="slidenum">
              <a:rPr lang="uk-UA" smtClean="0"/>
              <a:t>‹№›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29579708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</p:sldLayoutIdLst>
  <p:txStyles>
    <p:titleStyle>
      <a:lvl1pPr algn="l" defTabSz="480067" rtl="0" eaLnBrk="1" latinLnBrk="0" hangingPunct="1">
        <a:spcBef>
          <a:spcPct val="0"/>
        </a:spcBef>
        <a:buNone/>
        <a:defRPr sz="441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51" indent="-360051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80110" indent="-300043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9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200171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80238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160306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640374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120441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600510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080577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7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36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203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73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40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408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76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544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563DCC5-CBE2-4997-80E9-BF38BD287A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0392" y="207644"/>
            <a:ext cx="7091236" cy="762000"/>
          </a:xfrm>
        </p:spPr>
        <p:txBody>
          <a:bodyPr>
            <a:normAutofit/>
          </a:bodyPr>
          <a:lstStyle/>
          <a:p>
            <a:pPr algn="ctr"/>
            <a:r>
              <a:rPr lang="en-US" sz="3000" dirty="0"/>
              <a:t>How to create a chart in MS Excel</a:t>
            </a:r>
            <a:endParaRPr lang="uk-UA" sz="3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129C0C-B4DA-4257-8D5C-27CBD8698442}"/>
              </a:ext>
            </a:extLst>
          </p:cNvPr>
          <p:cNvSpPr txBox="1"/>
          <p:nvPr/>
        </p:nvSpPr>
        <p:spPr>
          <a:xfrm>
            <a:off x="5009464" y="1505597"/>
            <a:ext cx="40772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02: Holding left mouse button, drag from one corner of the list to the diagonally opposite corner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84337B-1296-4972-A588-4B1DA4ECA46A}"/>
              </a:ext>
            </a:extLst>
          </p:cNvPr>
          <p:cNvSpPr txBox="1"/>
          <p:nvPr/>
        </p:nvSpPr>
        <p:spPr>
          <a:xfrm>
            <a:off x="665923" y="5861534"/>
            <a:ext cx="3489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03: Go into “Insert” tab and choose “Recommended Charts”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C9CA7-4E6E-4E07-875D-341A701A52C8}"/>
              </a:ext>
            </a:extLst>
          </p:cNvPr>
          <p:cNvSpPr txBox="1"/>
          <p:nvPr/>
        </p:nvSpPr>
        <p:spPr>
          <a:xfrm>
            <a:off x="5009464" y="5861534"/>
            <a:ext cx="3578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04: Select any chart from “Recommended Charts” or “All Charts” tabs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091503-801D-4638-979B-FC6D2474DD07}"/>
              </a:ext>
            </a:extLst>
          </p:cNvPr>
          <p:cNvSpPr txBox="1"/>
          <p:nvPr/>
        </p:nvSpPr>
        <p:spPr>
          <a:xfrm>
            <a:off x="665923" y="10540361"/>
            <a:ext cx="36527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05: Your chart should appear on the sheet, you can drag it around or change the style by clicking on it and selecting the brush icon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C59D31-C363-4BC2-BC37-9FC020BBC723}"/>
              </a:ext>
            </a:extLst>
          </p:cNvPr>
          <p:cNvSpPr txBox="1"/>
          <p:nvPr/>
        </p:nvSpPr>
        <p:spPr>
          <a:xfrm>
            <a:off x="628066" y="1534584"/>
            <a:ext cx="3246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01: Load MS-Excel and select blank worksheet. Enter the data you want to use for your chart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9C82C5-BFB7-46D9-BE28-8EF19BA7FBAB}"/>
              </a:ext>
            </a:extLst>
          </p:cNvPr>
          <p:cNvSpPr txBox="1"/>
          <p:nvPr/>
        </p:nvSpPr>
        <p:spPr>
          <a:xfrm>
            <a:off x="5282537" y="10540361"/>
            <a:ext cx="36550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06: If chart’s legend is incorrect, select the chart, go to “Design” tab and select “Select Data”, in the new window you can change it</a:t>
            </a:r>
          </a:p>
          <a:p>
            <a:endParaRPr lang="en-US" dirty="0"/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2449A0D9-7203-4BF6-9EEC-D9AE32361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70" y="3293565"/>
            <a:ext cx="3104142" cy="2293264"/>
          </a:xfrm>
          <a:prstGeom prst="rect">
            <a:avLst/>
          </a:prstGeo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B1D1711-7057-4E5D-AD15-FC7EE78853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8040" y="2705926"/>
            <a:ext cx="2686876" cy="2853646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24ADDEB1-9916-4A59-A43D-72C04A60F9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852" y="7257626"/>
            <a:ext cx="2822379" cy="2348308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FE3BD17C-1C15-48CC-8412-61E77572D3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537" y="7187926"/>
            <a:ext cx="2822379" cy="2487709"/>
          </a:xfrm>
          <a:prstGeom prst="rect">
            <a:avLst/>
          </a:prstGeom>
        </p:spPr>
      </p:pic>
      <p:pic>
        <p:nvPicPr>
          <p:cNvPr id="16" name="Рисунок 15">
            <a:extLst>
              <a:ext uri="{FF2B5EF4-FFF2-40B4-BE49-F238E27FC236}">
                <a16:creationId xmlns:a16="http://schemas.microsoft.com/office/drawing/2014/main" id="{8FAA066A-9C8E-4199-ADD3-FF6396DF7B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852" y="12432227"/>
            <a:ext cx="2958548" cy="2459656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EA6D71C3-4F22-4333-8378-1548F55727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2752" y="12432227"/>
            <a:ext cx="2958548" cy="2408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3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Іон">
  <a:themeElements>
    <a:clrScheme name="Іон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Іон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Іон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</TotalTime>
  <Words>142</Words>
  <Application>Microsoft Office PowerPoint</Application>
  <PresentationFormat>Довільний</PresentationFormat>
  <Paragraphs>7</Paragraphs>
  <Slides>1</Slides>
  <Notes>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Іон</vt:lpstr>
      <vt:lpstr>How to create a chart in MS Excel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PowerPoint</dc:title>
  <dc:creator>Віталій</dc:creator>
  <cp:lastModifiedBy>Віталій</cp:lastModifiedBy>
  <cp:revision>11</cp:revision>
  <dcterms:created xsi:type="dcterms:W3CDTF">2026-03-15T11:33:01Z</dcterms:created>
  <dcterms:modified xsi:type="dcterms:W3CDTF">2026-03-29T10:54:03Z</dcterms:modified>
</cp:coreProperties>
</file>