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62" r:id="rId6"/>
    <p:sldId id="263" r:id="rId7"/>
    <p:sldId id="259" r:id="rId8"/>
    <p:sldId id="264" r:id="rId9"/>
    <p:sldId id="266" r:id="rId10"/>
    <p:sldId id="265" r:id="rId11"/>
    <p:sldId id="267" r:id="rId12"/>
    <p:sldId id="258" r:id="rId13"/>
    <p:sldId id="269" r:id="rId14"/>
    <p:sldId id="268" r:id="rId15"/>
    <p:sldId id="270" r:id="rId16"/>
    <p:sldId id="272"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DFB181-1315-4ADB-A673-39DAE881694F}"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BFCBC4A6-4390-42FD-9509-7E2A10BB4C87}">
      <dgm:prSet/>
      <dgm:spPr/>
      <dgm:t>
        <a:bodyPr/>
        <a:lstStyle/>
        <a:p>
          <a:r>
            <a:rPr lang="en-GB" dirty="0"/>
            <a:t>Claim: A statement that suggests something is true</a:t>
          </a:r>
          <a:endParaRPr lang="en-US" dirty="0"/>
        </a:p>
      </dgm:t>
    </dgm:pt>
    <dgm:pt modelId="{7E551FDE-7EF0-4DDD-9F19-5D95A9FDEBF1}" type="parTrans" cxnId="{DF342A86-9482-486C-8E74-1E2D40451E80}">
      <dgm:prSet/>
      <dgm:spPr/>
      <dgm:t>
        <a:bodyPr/>
        <a:lstStyle/>
        <a:p>
          <a:endParaRPr lang="en-US"/>
        </a:p>
      </dgm:t>
    </dgm:pt>
    <dgm:pt modelId="{F567A244-F224-4E55-91E3-8B7FDCA4E195}" type="sibTrans" cxnId="{DF342A86-9482-486C-8E74-1E2D40451E80}">
      <dgm:prSet/>
      <dgm:spPr/>
      <dgm:t>
        <a:bodyPr/>
        <a:lstStyle/>
        <a:p>
          <a:endParaRPr lang="en-US"/>
        </a:p>
      </dgm:t>
    </dgm:pt>
    <dgm:pt modelId="{B6C3F2D0-C1BA-40FA-8F35-78ECFFDAE4AF}">
      <dgm:prSet/>
      <dgm:spPr/>
      <dgm:t>
        <a:bodyPr/>
        <a:lstStyle/>
        <a:p>
          <a:r>
            <a:rPr lang="en-GB" dirty="0"/>
            <a:t>Evidence: The available information indicating whether or not a claim is true</a:t>
          </a:r>
          <a:endParaRPr lang="en-US" dirty="0"/>
        </a:p>
      </dgm:t>
    </dgm:pt>
    <dgm:pt modelId="{0968B146-BF44-49C1-A184-F48A67A64339}" type="parTrans" cxnId="{567E6519-F8F4-46BB-BE63-90C523F4A544}">
      <dgm:prSet/>
      <dgm:spPr/>
      <dgm:t>
        <a:bodyPr/>
        <a:lstStyle/>
        <a:p>
          <a:endParaRPr lang="en-US"/>
        </a:p>
      </dgm:t>
    </dgm:pt>
    <dgm:pt modelId="{D13ACC41-CB0E-4C9D-98EB-3EADA5D780E0}" type="sibTrans" cxnId="{567E6519-F8F4-46BB-BE63-90C523F4A544}">
      <dgm:prSet/>
      <dgm:spPr/>
      <dgm:t>
        <a:bodyPr/>
        <a:lstStyle/>
        <a:p>
          <a:endParaRPr lang="en-US"/>
        </a:p>
      </dgm:t>
    </dgm:pt>
    <dgm:pt modelId="{1EF69037-70EE-4EF2-815D-CE38DC69E24A}" type="pres">
      <dgm:prSet presAssocID="{C1DFB181-1315-4ADB-A673-39DAE881694F}" presName="hierChild1" presStyleCnt="0">
        <dgm:presLayoutVars>
          <dgm:chPref val="1"/>
          <dgm:dir/>
          <dgm:animOne val="branch"/>
          <dgm:animLvl val="lvl"/>
          <dgm:resizeHandles/>
        </dgm:presLayoutVars>
      </dgm:prSet>
      <dgm:spPr/>
      <dgm:t>
        <a:bodyPr/>
        <a:lstStyle/>
        <a:p>
          <a:endParaRPr lang="en-US"/>
        </a:p>
      </dgm:t>
    </dgm:pt>
    <dgm:pt modelId="{CE364150-3B32-45D2-B833-D7F870377472}" type="pres">
      <dgm:prSet presAssocID="{BFCBC4A6-4390-42FD-9509-7E2A10BB4C87}" presName="hierRoot1" presStyleCnt="0"/>
      <dgm:spPr/>
    </dgm:pt>
    <dgm:pt modelId="{26DB0967-A850-4B36-9EDC-9AACE3121AFC}" type="pres">
      <dgm:prSet presAssocID="{BFCBC4A6-4390-42FD-9509-7E2A10BB4C87}" presName="composite" presStyleCnt="0"/>
      <dgm:spPr/>
    </dgm:pt>
    <dgm:pt modelId="{28C03B5A-9E48-4268-9964-076E234574A8}" type="pres">
      <dgm:prSet presAssocID="{BFCBC4A6-4390-42FD-9509-7E2A10BB4C87}" presName="background" presStyleLbl="node0" presStyleIdx="0" presStyleCnt="2"/>
      <dgm:spPr/>
    </dgm:pt>
    <dgm:pt modelId="{EE1C190C-197B-4301-8316-0B1BECFB305B}" type="pres">
      <dgm:prSet presAssocID="{BFCBC4A6-4390-42FD-9509-7E2A10BB4C87}" presName="text" presStyleLbl="fgAcc0" presStyleIdx="0" presStyleCnt="2">
        <dgm:presLayoutVars>
          <dgm:chPref val="3"/>
        </dgm:presLayoutVars>
      </dgm:prSet>
      <dgm:spPr/>
      <dgm:t>
        <a:bodyPr/>
        <a:lstStyle/>
        <a:p>
          <a:endParaRPr lang="en-US"/>
        </a:p>
      </dgm:t>
    </dgm:pt>
    <dgm:pt modelId="{9911052D-1CB3-4083-87C4-0326D455ED60}" type="pres">
      <dgm:prSet presAssocID="{BFCBC4A6-4390-42FD-9509-7E2A10BB4C87}" presName="hierChild2" presStyleCnt="0"/>
      <dgm:spPr/>
    </dgm:pt>
    <dgm:pt modelId="{B261D47F-E179-4635-8BE9-79EE98151380}" type="pres">
      <dgm:prSet presAssocID="{B6C3F2D0-C1BA-40FA-8F35-78ECFFDAE4AF}" presName="hierRoot1" presStyleCnt="0"/>
      <dgm:spPr/>
    </dgm:pt>
    <dgm:pt modelId="{BE0CCBB7-D8B9-4B80-9FCF-B556152FEBB6}" type="pres">
      <dgm:prSet presAssocID="{B6C3F2D0-C1BA-40FA-8F35-78ECFFDAE4AF}" presName="composite" presStyleCnt="0"/>
      <dgm:spPr/>
    </dgm:pt>
    <dgm:pt modelId="{A4787A0B-C40D-40CD-A0FB-E4D2818C929D}" type="pres">
      <dgm:prSet presAssocID="{B6C3F2D0-C1BA-40FA-8F35-78ECFFDAE4AF}" presName="background" presStyleLbl="node0" presStyleIdx="1" presStyleCnt="2"/>
      <dgm:spPr/>
    </dgm:pt>
    <dgm:pt modelId="{23A15E07-E222-462C-888F-D5084F1284EF}" type="pres">
      <dgm:prSet presAssocID="{B6C3F2D0-C1BA-40FA-8F35-78ECFFDAE4AF}" presName="text" presStyleLbl="fgAcc0" presStyleIdx="1" presStyleCnt="2">
        <dgm:presLayoutVars>
          <dgm:chPref val="3"/>
        </dgm:presLayoutVars>
      </dgm:prSet>
      <dgm:spPr/>
      <dgm:t>
        <a:bodyPr/>
        <a:lstStyle/>
        <a:p>
          <a:endParaRPr lang="en-US"/>
        </a:p>
      </dgm:t>
    </dgm:pt>
    <dgm:pt modelId="{F3DA592B-C095-45B6-85C5-ED290BFDC385}" type="pres">
      <dgm:prSet presAssocID="{B6C3F2D0-C1BA-40FA-8F35-78ECFFDAE4AF}" presName="hierChild2" presStyleCnt="0"/>
      <dgm:spPr/>
    </dgm:pt>
  </dgm:ptLst>
  <dgm:cxnLst>
    <dgm:cxn modelId="{5730F179-1A7F-4B0C-B43C-0E7C03C449DF}" type="presOf" srcId="{C1DFB181-1315-4ADB-A673-39DAE881694F}" destId="{1EF69037-70EE-4EF2-815D-CE38DC69E24A}" srcOrd="0" destOrd="0" presId="urn:microsoft.com/office/officeart/2005/8/layout/hierarchy1"/>
    <dgm:cxn modelId="{DF342A86-9482-486C-8E74-1E2D40451E80}" srcId="{C1DFB181-1315-4ADB-A673-39DAE881694F}" destId="{BFCBC4A6-4390-42FD-9509-7E2A10BB4C87}" srcOrd="0" destOrd="0" parTransId="{7E551FDE-7EF0-4DDD-9F19-5D95A9FDEBF1}" sibTransId="{F567A244-F224-4E55-91E3-8B7FDCA4E195}"/>
    <dgm:cxn modelId="{567E6519-F8F4-46BB-BE63-90C523F4A544}" srcId="{C1DFB181-1315-4ADB-A673-39DAE881694F}" destId="{B6C3F2D0-C1BA-40FA-8F35-78ECFFDAE4AF}" srcOrd="1" destOrd="0" parTransId="{0968B146-BF44-49C1-A184-F48A67A64339}" sibTransId="{D13ACC41-CB0E-4C9D-98EB-3EADA5D780E0}"/>
    <dgm:cxn modelId="{8A25C3B5-AEE2-40AA-8FA2-8DDDB93B9380}" type="presOf" srcId="{BFCBC4A6-4390-42FD-9509-7E2A10BB4C87}" destId="{EE1C190C-197B-4301-8316-0B1BECFB305B}" srcOrd="0" destOrd="0" presId="urn:microsoft.com/office/officeart/2005/8/layout/hierarchy1"/>
    <dgm:cxn modelId="{3977056F-7369-4D51-B02B-9AE07F29BB4B}" type="presOf" srcId="{B6C3F2D0-C1BA-40FA-8F35-78ECFFDAE4AF}" destId="{23A15E07-E222-462C-888F-D5084F1284EF}" srcOrd="0" destOrd="0" presId="urn:microsoft.com/office/officeart/2005/8/layout/hierarchy1"/>
    <dgm:cxn modelId="{85DF07DD-6652-46EF-8794-6478248B4E03}" type="presParOf" srcId="{1EF69037-70EE-4EF2-815D-CE38DC69E24A}" destId="{CE364150-3B32-45D2-B833-D7F870377472}" srcOrd="0" destOrd="0" presId="urn:microsoft.com/office/officeart/2005/8/layout/hierarchy1"/>
    <dgm:cxn modelId="{4D941410-C6B3-48F2-A50A-5E0B618FCF06}" type="presParOf" srcId="{CE364150-3B32-45D2-B833-D7F870377472}" destId="{26DB0967-A850-4B36-9EDC-9AACE3121AFC}" srcOrd="0" destOrd="0" presId="urn:microsoft.com/office/officeart/2005/8/layout/hierarchy1"/>
    <dgm:cxn modelId="{E476BE1F-087F-4460-98AB-305C5ECBE291}" type="presParOf" srcId="{26DB0967-A850-4B36-9EDC-9AACE3121AFC}" destId="{28C03B5A-9E48-4268-9964-076E234574A8}" srcOrd="0" destOrd="0" presId="urn:microsoft.com/office/officeart/2005/8/layout/hierarchy1"/>
    <dgm:cxn modelId="{3B05AA6B-3BDA-43A2-98E3-CE205790EAC0}" type="presParOf" srcId="{26DB0967-A850-4B36-9EDC-9AACE3121AFC}" destId="{EE1C190C-197B-4301-8316-0B1BECFB305B}" srcOrd="1" destOrd="0" presId="urn:microsoft.com/office/officeart/2005/8/layout/hierarchy1"/>
    <dgm:cxn modelId="{F38F8062-7D59-4DF8-8884-36B8DBAE7405}" type="presParOf" srcId="{CE364150-3B32-45D2-B833-D7F870377472}" destId="{9911052D-1CB3-4083-87C4-0326D455ED60}" srcOrd="1" destOrd="0" presId="urn:microsoft.com/office/officeart/2005/8/layout/hierarchy1"/>
    <dgm:cxn modelId="{33B26D0B-5199-4C8F-A0F8-4BCA898CFFFA}" type="presParOf" srcId="{1EF69037-70EE-4EF2-815D-CE38DC69E24A}" destId="{B261D47F-E179-4635-8BE9-79EE98151380}" srcOrd="1" destOrd="0" presId="urn:microsoft.com/office/officeart/2005/8/layout/hierarchy1"/>
    <dgm:cxn modelId="{7EE3DD6D-3C40-4AB3-9B92-48BEA606F31A}" type="presParOf" srcId="{B261D47F-E179-4635-8BE9-79EE98151380}" destId="{BE0CCBB7-D8B9-4B80-9FCF-B556152FEBB6}" srcOrd="0" destOrd="0" presId="urn:microsoft.com/office/officeart/2005/8/layout/hierarchy1"/>
    <dgm:cxn modelId="{F447871F-EDF0-4F6C-AF4A-087FDE0F912B}" type="presParOf" srcId="{BE0CCBB7-D8B9-4B80-9FCF-B556152FEBB6}" destId="{A4787A0B-C40D-40CD-A0FB-E4D2818C929D}" srcOrd="0" destOrd="0" presId="urn:microsoft.com/office/officeart/2005/8/layout/hierarchy1"/>
    <dgm:cxn modelId="{B7822206-9415-4697-9692-9A9E75C5037E}" type="presParOf" srcId="{BE0CCBB7-D8B9-4B80-9FCF-B556152FEBB6}" destId="{23A15E07-E222-462C-888F-D5084F1284EF}" srcOrd="1" destOrd="0" presId="urn:microsoft.com/office/officeart/2005/8/layout/hierarchy1"/>
    <dgm:cxn modelId="{613D868B-068B-4EB0-9410-7A3DEFAFC132}" type="presParOf" srcId="{B261D47F-E179-4635-8BE9-79EE98151380}" destId="{F3DA592B-C095-45B6-85C5-ED290BFDC385}"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98E5F8-824E-4770-91D4-FDF80E2704F5}"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6682275E-4972-4A2C-8360-E6A4264F8CB0}">
      <dgm:prSet/>
      <dgm:spPr/>
      <dgm:t>
        <a:bodyPr/>
        <a:lstStyle/>
        <a:p>
          <a:r>
            <a:rPr lang="en-GB" dirty="0"/>
            <a:t>Why did you pick these examples as the strongest evidence?</a:t>
          </a:r>
          <a:endParaRPr lang="en-US" dirty="0"/>
        </a:p>
      </dgm:t>
    </dgm:pt>
    <dgm:pt modelId="{17F4BBD6-12AB-467F-85ED-2DD62657D352}" type="parTrans" cxnId="{711FAFA6-5999-4267-9239-8435A0D52452}">
      <dgm:prSet/>
      <dgm:spPr/>
      <dgm:t>
        <a:bodyPr/>
        <a:lstStyle/>
        <a:p>
          <a:endParaRPr lang="en-US"/>
        </a:p>
      </dgm:t>
    </dgm:pt>
    <dgm:pt modelId="{3D882A9D-A171-477F-97F3-7D55682FFE70}" type="sibTrans" cxnId="{711FAFA6-5999-4267-9239-8435A0D52452}">
      <dgm:prSet phldrT="01"/>
      <dgm:spPr/>
      <dgm:t>
        <a:bodyPr/>
        <a:lstStyle/>
        <a:p>
          <a:r>
            <a:rPr lang="en-US" dirty="0"/>
            <a:t>01</a:t>
          </a:r>
        </a:p>
      </dgm:t>
    </dgm:pt>
    <dgm:pt modelId="{93C9454C-9A75-4BC3-BE81-5D175F62EC92}">
      <dgm:prSet/>
      <dgm:spPr/>
      <dgm:t>
        <a:bodyPr/>
        <a:lstStyle/>
        <a:p>
          <a:r>
            <a:rPr lang="en-GB"/>
            <a:t>Can you describe the different types of evidence you’re looking at?</a:t>
          </a:r>
          <a:endParaRPr lang="en-US"/>
        </a:p>
      </dgm:t>
    </dgm:pt>
    <dgm:pt modelId="{9B97C6A4-B76C-4A0D-82F5-A22C8E62880D}" type="parTrans" cxnId="{1B971FF6-8828-464F-B66E-C7DBC7AC78C6}">
      <dgm:prSet/>
      <dgm:spPr/>
      <dgm:t>
        <a:bodyPr/>
        <a:lstStyle/>
        <a:p>
          <a:endParaRPr lang="en-US"/>
        </a:p>
      </dgm:t>
    </dgm:pt>
    <dgm:pt modelId="{40307632-D767-4A24-BD4A-CF5C2172DCD9}" type="sibTrans" cxnId="{1B971FF6-8828-464F-B66E-C7DBC7AC78C6}">
      <dgm:prSet phldrT="02"/>
      <dgm:spPr/>
      <dgm:t>
        <a:bodyPr/>
        <a:lstStyle/>
        <a:p>
          <a:r>
            <a:rPr lang="en-US"/>
            <a:t>02</a:t>
          </a:r>
        </a:p>
      </dgm:t>
    </dgm:pt>
    <dgm:pt modelId="{825B3835-3317-4EBB-AA02-177724A149D6}">
      <dgm:prSet/>
      <dgm:spPr/>
      <dgm:t>
        <a:bodyPr/>
        <a:lstStyle/>
        <a:p>
          <a:r>
            <a:rPr lang="en-GB"/>
            <a:t>What are the limitations of each type of evidence?  </a:t>
          </a:r>
          <a:endParaRPr lang="en-US"/>
        </a:p>
      </dgm:t>
    </dgm:pt>
    <dgm:pt modelId="{7A322915-FC2A-49B2-8B54-93E101643D96}" type="parTrans" cxnId="{CED59B39-D0D3-4889-B72B-13EE0DDC0BF2}">
      <dgm:prSet/>
      <dgm:spPr/>
      <dgm:t>
        <a:bodyPr/>
        <a:lstStyle/>
        <a:p>
          <a:endParaRPr lang="en-US"/>
        </a:p>
      </dgm:t>
    </dgm:pt>
    <dgm:pt modelId="{68208ACC-0B41-4980-B735-66BFCB02D4B8}" type="sibTrans" cxnId="{CED59B39-D0D3-4889-B72B-13EE0DDC0BF2}">
      <dgm:prSet phldrT="03"/>
      <dgm:spPr/>
      <dgm:t>
        <a:bodyPr/>
        <a:lstStyle/>
        <a:p>
          <a:r>
            <a:rPr lang="en-US"/>
            <a:t>03</a:t>
          </a:r>
        </a:p>
      </dgm:t>
    </dgm:pt>
    <dgm:pt modelId="{74F18057-1B73-4EE0-A4F6-69545F908E1C}">
      <dgm:prSet/>
      <dgm:spPr/>
      <dgm:t>
        <a:bodyPr/>
        <a:lstStyle/>
        <a:p>
          <a:r>
            <a:rPr lang="en-GB" dirty="0"/>
            <a:t>Has the evidence changed your minds about which claims you believe?</a:t>
          </a:r>
          <a:endParaRPr lang="en-US" dirty="0"/>
        </a:p>
      </dgm:t>
    </dgm:pt>
    <dgm:pt modelId="{C2DC4F4B-A55B-4743-B48D-7A4DAB79B267}" type="parTrans" cxnId="{71C10618-5E30-4910-B635-0B5A32DE290F}">
      <dgm:prSet/>
      <dgm:spPr/>
      <dgm:t>
        <a:bodyPr/>
        <a:lstStyle/>
        <a:p>
          <a:endParaRPr lang="en-US"/>
        </a:p>
      </dgm:t>
    </dgm:pt>
    <dgm:pt modelId="{1DDC7785-BF06-4A2F-8F76-CC3401D2E8AD}" type="sibTrans" cxnId="{71C10618-5E30-4910-B635-0B5A32DE290F}">
      <dgm:prSet phldrT="04"/>
      <dgm:spPr/>
      <dgm:t>
        <a:bodyPr/>
        <a:lstStyle/>
        <a:p>
          <a:r>
            <a:rPr lang="en-US"/>
            <a:t>04</a:t>
          </a:r>
        </a:p>
      </dgm:t>
    </dgm:pt>
    <dgm:pt modelId="{5C11F2DE-5F1C-4F2E-8E68-52923F755E6C}">
      <dgm:prSet/>
      <dgm:spPr/>
      <dgm:t>
        <a:bodyPr/>
        <a:lstStyle/>
        <a:p>
          <a:r>
            <a:rPr lang="en-GB" b="1" dirty="0"/>
            <a:t>* No matter the claim or source, we must always look for the evidence.</a:t>
          </a:r>
          <a:endParaRPr lang="en-US" dirty="0"/>
        </a:p>
      </dgm:t>
    </dgm:pt>
    <dgm:pt modelId="{5CAD6502-B149-480E-9038-651EA38D3B01}" type="parTrans" cxnId="{ECD323CE-B512-4173-BE08-FA47306D5A4E}">
      <dgm:prSet/>
      <dgm:spPr/>
      <dgm:t>
        <a:bodyPr/>
        <a:lstStyle/>
        <a:p>
          <a:endParaRPr lang="en-US"/>
        </a:p>
      </dgm:t>
    </dgm:pt>
    <dgm:pt modelId="{E17D1100-388B-4293-A133-5F9EAC1176FD}" type="sibTrans" cxnId="{ECD323CE-B512-4173-BE08-FA47306D5A4E}">
      <dgm:prSet phldrT="05"/>
      <dgm:spPr/>
      <dgm:t>
        <a:bodyPr/>
        <a:lstStyle/>
        <a:p>
          <a:r>
            <a:rPr lang="en-US"/>
            <a:t>05</a:t>
          </a:r>
        </a:p>
      </dgm:t>
    </dgm:pt>
    <dgm:pt modelId="{6FF8B840-C3F0-49E8-9375-B0C25CBFF08A}" type="pres">
      <dgm:prSet presAssocID="{5D98E5F8-824E-4770-91D4-FDF80E2704F5}" presName="Name0" presStyleCnt="0">
        <dgm:presLayoutVars>
          <dgm:animLvl val="lvl"/>
          <dgm:resizeHandles val="exact"/>
        </dgm:presLayoutVars>
      </dgm:prSet>
      <dgm:spPr/>
      <dgm:t>
        <a:bodyPr/>
        <a:lstStyle/>
        <a:p>
          <a:endParaRPr lang="en-US"/>
        </a:p>
      </dgm:t>
    </dgm:pt>
    <dgm:pt modelId="{01ADF27D-4FE7-40B1-83C6-C51951550BEF}" type="pres">
      <dgm:prSet presAssocID="{6682275E-4972-4A2C-8360-E6A4264F8CB0}" presName="compositeNode" presStyleCnt="0">
        <dgm:presLayoutVars>
          <dgm:bulletEnabled val="1"/>
        </dgm:presLayoutVars>
      </dgm:prSet>
      <dgm:spPr/>
    </dgm:pt>
    <dgm:pt modelId="{43D301CC-12E9-4F5F-8F6B-A109761A4328}" type="pres">
      <dgm:prSet presAssocID="{6682275E-4972-4A2C-8360-E6A4264F8CB0}" presName="bgRect" presStyleLbl="alignNode1" presStyleIdx="0" presStyleCnt="5"/>
      <dgm:spPr/>
      <dgm:t>
        <a:bodyPr/>
        <a:lstStyle/>
        <a:p>
          <a:endParaRPr lang="en-US"/>
        </a:p>
      </dgm:t>
    </dgm:pt>
    <dgm:pt modelId="{3561E298-BD69-438C-8A8F-B6CC0142DFC3}" type="pres">
      <dgm:prSet presAssocID="{3D882A9D-A171-477F-97F3-7D55682FFE70}" presName="sibTransNodeRect" presStyleLbl="alignNode1" presStyleIdx="0" presStyleCnt="5">
        <dgm:presLayoutVars>
          <dgm:chMax val="0"/>
          <dgm:bulletEnabled val="1"/>
        </dgm:presLayoutVars>
      </dgm:prSet>
      <dgm:spPr/>
      <dgm:t>
        <a:bodyPr/>
        <a:lstStyle/>
        <a:p>
          <a:endParaRPr lang="en-US"/>
        </a:p>
      </dgm:t>
    </dgm:pt>
    <dgm:pt modelId="{BE13A051-85A0-41EE-B429-F2E1EB0551F3}" type="pres">
      <dgm:prSet presAssocID="{6682275E-4972-4A2C-8360-E6A4264F8CB0}" presName="nodeRect" presStyleLbl="alignNode1" presStyleIdx="0" presStyleCnt="5">
        <dgm:presLayoutVars>
          <dgm:bulletEnabled val="1"/>
        </dgm:presLayoutVars>
      </dgm:prSet>
      <dgm:spPr/>
      <dgm:t>
        <a:bodyPr/>
        <a:lstStyle/>
        <a:p>
          <a:endParaRPr lang="en-US"/>
        </a:p>
      </dgm:t>
    </dgm:pt>
    <dgm:pt modelId="{B1B6788F-C875-48D1-B34D-C76EAF380C0E}" type="pres">
      <dgm:prSet presAssocID="{3D882A9D-A171-477F-97F3-7D55682FFE70}" presName="sibTrans" presStyleCnt="0"/>
      <dgm:spPr/>
    </dgm:pt>
    <dgm:pt modelId="{64241F57-5971-4EF9-BCC8-C4DD25761E7F}" type="pres">
      <dgm:prSet presAssocID="{93C9454C-9A75-4BC3-BE81-5D175F62EC92}" presName="compositeNode" presStyleCnt="0">
        <dgm:presLayoutVars>
          <dgm:bulletEnabled val="1"/>
        </dgm:presLayoutVars>
      </dgm:prSet>
      <dgm:spPr/>
    </dgm:pt>
    <dgm:pt modelId="{28BBD241-6362-4DBB-816B-6C68B84DA5CE}" type="pres">
      <dgm:prSet presAssocID="{93C9454C-9A75-4BC3-BE81-5D175F62EC92}" presName="bgRect" presStyleLbl="alignNode1" presStyleIdx="1" presStyleCnt="5"/>
      <dgm:spPr/>
      <dgm:t>
        <a:bodyPr/>
        <a:lstStyle/>
        <a:p>
          <a:endParaRPr lang="en-US"/>
        </a:p>
      </dgm:t>
    </dgm:pt>
    <dgm:pt modelId="{BE63EA55-7E4F-4BC4-AE8C-0F5D0E2F99DE}" type="pres">
      <dgm:prSet presAssocID="{40307632-D767-4A24-BD4A-CF5C2172DCD9}" presName="sibTransNodeRect" presStyleLbl="alignNode1" presStyleIdx="1" presStyleCnt="5">
        <dgm:presLayoutVars>
          <dgm:chMax val="0"/>
          <dgm:bulletEnabled val="1"/>
        </dgm:presLayoutVars>
      </dgm:prSet>
      <dgm:spPr/>
      <dgm:t>
        <a:bodyPr/>
        <a:lstStyle/>
        <a:p>
          <a:endParaRPr lang="en-US"/>
        </a:p>
      </dgm:t>
    </dgm:pt>
    <dgm:pt modelId="{45C63358-3919-4A42-AD55-ED07333F836A}" type="pres">
      <dgm:prSet presAssocID="{93C9454C-9A75-4BC3-BE81-5D175F62EC92}" presName="nodeRect" presStyleLbl="alignNode1" presStyleIdx="1" presStyleCnt="5">
        <dgm:presLayoutVars>
          <dgm:bulletEnabled val="1"/>
        </dgm:presLayoutVars>
      </dgm:prSet>
      <dgm:spPr/>
      <dgm:t>
        <a:bodyPr/>
        <a:lstStyle/>
        <a:p>
          <a:endParaRPr lang="en-US"/>
        </a:p>
      </dgm:t>
    </dgm:pt>
    <dgm:pt modelId="{B5906297-C7E4-4E79-980E-A25018587C21}" type="pres">
      <dgm:prSet presAssocID="{40307632-D767-4A24-BD4A-CF5C2172DCD9}" presName="sibTrans" presStyleCnt="0"/>
      <dgm:spPr/>
    </dgm:pt>
    <dgm:pt modelId="{BE5BCF43-DD6F-4BE4-B94F-E28E920EE4CE}" type="pres">
      <dgm:prSet presAssocID="{825B3835-3317-4EBB-AA02-177724A149D6}" presName="compositeNode" presStyleCnt="0">
        <dgm:presLayoutVars>
          <dgm:bulletEnabled val="1"/>
        </dgm:presLayoutVars>
      </dgm:prSet>
      <dgm:spPr/>
    </dgm:pt>
    <dgm:pt modelId="{D48BCB15-D158-4BDB-9B6D-95140464EC04}" type="pres">
      <dgm:prSet presAssocID="{825B3835-3317-4EBB-AA02-177724A149D6}" presName="bgRect" presStyleLbl="alignNode1" presStyleIdx="2" presStyleCnt="5"/>
      <dgm:spPr/>
      <dgm:t>
        <a:bodyPr/>
        <a:lstStyle/>
        <a:p>
          <a:endParaRPr lang="en-US"/>
        </a:p>
      </dgm:t>
    </dgm:pt>
    <dgm:pt modelId="{50F3CA6F-A3A9-44CD-B33A-692F32E59F73}" type="pres">
      <dgm:prSet presAssocID="{68208ACC-0B41-4980-B735-66BFCB02D4B8}" presName="sibTransNodeRect" presStyleLbl="alignNode1" presStyleIdx="2" presStyleCnt="5">
        <dgm:presLayoutVars>
          <dgm:chMax val="0"/>
          <dgm:bulletEnabled val="1"/>
        </dgm:presLayoutVars>
      </dgm:prSet>
      <dgm:spPr/>
      <dgm:t>
        <a:bodyPr/>
        <a:lstStyle/>
        <a:p>
          <a:endParaRPr lang="en-US"/>
        </a:p>
      </dgm:t>
    </dgm:pt>
    <dgm:pt modelId="{33757F8D-4FA1-4B8D-9A33-6571797D3EFD}" type="pres">
      <dgm:prSet presAssocID="{825B3835-3317-4EBB-AA02-177724A149D6}" presName="nodeRect" presStyleLbl="alignNode1" presStyleIdx="2" presStyleCnt="5">
        <dgm:presLayoutVars>
          <dgm:bulletEnabled val="1"/>
        </dgm:presLayoutVars>
      </dgm:prSet>
      <dgm:spPr/>
      <dgm:t>
        <a:bodyPr/>
        <a:lstStyle/>
        <a:p>
          <a:endParaRPr lang="en-US"/>
        </a:p>
      </dgm:t>
    </dgm:pt>
    <dgm:pt modelId="{A42051F9-6821-4826-B63B-AB8B99F4C775}" type="pres">
      <dgm:prSet presAssocID="{68208ACC-0B41-4980-B735-66BFCB02D4B8}" presName="sibTrans" presStyleCnt="0"/>
      <dgm:spPr/>
    </dgm:pt>
    <dgm:pt modelId="{111CF304-C1E4-41B6-8203-214229758663}" type="pres">
      <dgm:prSet presAssocID="{74F18057-1B73-4EE0-A4F6-69545F908E1C}" presName="compositeNode" presStyleCnt="0">
        <dgm:presLayoutVars>
          <dgm:bulletEnabled val="1"/>
        </dgm:presLayoutVars>
      </dgm:prSet>
      <dgm:spPr/>
    </dgm:pt>
    <dgm:pt modelId="{B235A4BC-CD88-42A7-AB4D-58D39C389E1E}" type="pres">
      <dgm:prSet presAssocID="{74F18057-1B73-4EE0-A4F6-69545F908E1C}" presName="bgRect" presStyleLbl="alignNode1" presStyleIdx="3" presStyleCnt="5"/>
      <dgm:spPr/>
      <dgm:t>
        <a:bodyPr/>
        <a:lstStyle/>
        <a:p>
          <a:endParaRPr lang="en-US"/>
        </a:p>
      </dgm:t>
    </dgm:pt>
    <dgm:pt modelId="{CAC0A2BC-8D18-42E1-83E4-608F834FCADF}" type="pres">
      <dgm:prSet presAssocID="{1DDC7785-BF06-4A2F-8F76-CC3401D2E8AD}" presName="sibTransNodeRect" presStyleLbl="alignNode1" presStyleIdx="3" presStyleCnt="5">
        <dgm:presLayoutVars>
          <dgm:chMax val="0"/>
          <dgm:bulletEnabled val="1"/>
        </dgm:presLayoutVars>
      </dgm:prSet>
      <dgm:spPr/>
      <dgm:t>
        <a:bodyPr/>
        <a:lstStyle/>
        <a:p>
          <a:endParaRPr lang="en-US"/>
        </a:p>
      </dgm:t>
    </dgm:pt>
    <dgm:pt modelId="{32FF3468-7A98-4F79-B95E-F1C87988ACAA}" type="pres">
      <dgm:prSet presAssocID="{74F18057-1B73-4EE0-A4F6-69545F908E1C}" presName="nodeRect" presStyleLbl="alignNode1" presStyleIdx="3" presStyleCnt="5">
        <dgm:presLayoutVars>
          <dgm:bulletEnabled val="1"/>
        </dgm:presLayoutVars>
      </dgm:prSet>
      <dgm:spPr/>
      <dgm:t>
        <a:bodyPr/>
        <a:lstStyle/>
        <a:p>
          <a:endParaRPr lang="en-US"/>
        </a:p>
      </dgm:t>
    </dgm:pt>
    <dgm:pt modelId="{5649539C-AAB0-444E-A913-589F1EBF6D07}" type="pres">
      <dgm:prSet presAssocID="{1DDC7785-BF06-4A2F-8F76-CC3401D2E8AD}" presName="sibTrans" presStyleCnt="0"/>
      <dgm:spPr/>
    </dgm:pt>
    <dgm:pt modelId="{173B76D6-FF52-4A09-A1FF-13355488D401}" type="pres">
      <dgm:prSet presAssocID="{5C11F2DE-5F1C-4F2E-8E68-52923F755E6C}" presName="compositeNode" presStyleCnt="0">
        <dgm:presLayoutVars>
          <dgm:bulletEnabled val="1"/>
        </dgm:presLayoutVars>
      </dgm:prSet>
      <dgm:spPr/>
    </dgm:pt>
    <dgm:pt modelId="{1A42F3F0-FC91-4C99-BA0F-5BECF358A7DA}" type="pres">
      <dgm:prSet presAssocID="{5C11F2DE-5F1C-4F2E-8E68-52923F755E6C}" presName="bgRect" presStyleLbl="alignNode1" presStyleIdx="4" presStyleCnt="5"/>
      <dgm:spPr/>
      <dgm:t>
        <a:bodyPr/>
        <a:lstStyle/>
        <a:p>
          <a:endParaRPr lang="en-US"/>
        </a:p>
      </dgm:t>
    </dgm:pt>
    <dgm:pt modelId="{46FCD3A6-67C0-4569-A365-3931E211EC15}" type="pres">
      <dgm:prSet presAssocID="{E17D1100-388B-4293-A133-5F9EAC1176FD}" presName="sibTransNodeRect" presStyleLbl="alignNode1" presStyleIdx="4" presStyleCnt="5">
        <dgm:presLayoutVars>
          <dgm:chMax val="0"/>
          <dgm:bulletEnabled val="1"/>
        </dgm:presLayoutVars>
      </dgm:prSet>
      <dgm:spPr/>
      <dgm:t>
        <a:bodyPr/>
        <a:lstStyle/>
        <a:p>
          <a:endParaRPr lang="en-US"/>
        </a:p>
      </dgm:t>
    </dgm:pt>
    <dgm:pt modelId="{8A38FFA3-EEFF-4CF7-B025-9F5593333662}" type="pres">
      <dgm:prSet presAssocID="{5C11F2DE-5F1C-4F2E-8E68-52923F755E6C}" presName="nodeRect" presStyleLbl="alignNode1" presStyleIdx="4" presStyleCnt="5">
        <dgm:presLayoutVars>
          <dgm:bulletEnabled val="1"/>
        </dgm:presLayoutVars>
      </dgm:prSet>
      <dgm:spPr/>
      <dgm:t>
        <a:bodyPr/>
        <a:lstStyle/>
        <a:p>
          <a:endParaRPr lang="en-US"/>
        </a:p>
      </dgm:t>
    </dgm:pt>
  </dgm:ptLst>
  <dgm:cxnLst>
    <dgm:cxn modelId="{991EC449-D536-4D86-B98B-40B68826B511}" type="presOf" srcId="{74F18057-1B73-4EE0-A4F6-69545F908E1C}" destId="{32FF3468-7A98-4F79-B95E-F1C87988ACAA}" srcOrd="1" destOrd="0" presId="urn:microsoft.com/office/officeart/2016/7/layout/LinearBlockProcessNumbered"/>
    <dgm:cxn modelId="{96017F31-EB4C-419F-A0CA-D187900BB2C9}" type="presOf" srcId="{3D882A9D-A171-477F-97F3-7D55682FFE70}" destId="{3561E298-BD69-438C-8A8F-B6CC0142DFC3}" srcOrd="0" destOrd="0" presId="urn:microsoft.com/office/officeart/2016/7/layout/LinearBlockProcessNumbered"/>
    <dgm:cxn modelId="{0D61A705-126F-4BA2-8014-08A3D5A900FE}" type="presOf" srcId="{E17D1100-388B-4293-A133-5F9EAC1176FD}" destId="{46FCD3A6-67C0-4569-A365-3931E211EC15}" srcOrd="0" destOrd="0" presId="urn:microsoft.com/office/officeart/2016/7/layout/LinearBlockProcessNumbered"/>
    <dgm:cxn modelId="{CA1D572B-CEB9-4AEC-A6C6-F6FF776322EB}" type="presOf" srcId="{5D98E5F8-824E-4770-91D4-FDF80E2704F5}" destId="{6FF8B840-C3F0-49E8-9375-B0C25CBFF08A}" srcOrd="0" destOrd="0" presId="urn:microsoft.com/office/officeart/2016/7/layout/LinearBlockProcessNumbered"/>
    <dgm:cxn modelId="{1E68A70C-17D1-48FA-9051-FD20159AB6EC}" type="presOf" srcId="{68208ACC-0B41-4980-B735-66BFCB02D4B8}" destId="{50F3CA6F-A3A9-44CD-B33A-692F32E59F73}" srcOrd="0" destOrd="0" presId="urn:microsoft.com/office/officeart/2016/7/layout/LinearBlockProcessNumbered"/>
    <dgm:cxn modelId="{1FF03EAF-0589-46AB-85C6-D49FEBA4B991}" type="presOf" srcId="{825B3835-3317-4EBB-AA02-177724A149D6}" destId="{33757F8D-4FA1-4B8D-9A33-6571797D3EFD}" srcOrd="1" destOrd="0" presId="urn:microsoft.com/office/officeart/2016/7/layout/LinearBlockProcessNumbered"/>
    <dgm:cxn modelId="{CCB218BB-472F-48D1-830F-A731E264412B}" type="presOf" srcId="{825B3835-3317-4EBB-AA02-177724A149D6}" destId="{D48BCB15-D158-4BDB-9B6D-95140464EC04}" srcOrd="0" destOrd="0" presId="urn:microsoft.com/office/officeart/2016/7/layout/LinearBlockProcessNumbered"/>
    <dgm:cxn modelId="{ECD323CE-B512-4173-BE08-FA47306D5A4E}" srcId="{5D98E5F8-824E-4770-91D4-FDF80E2704F5}" destId="{5C11F2DE-5F1C-4F2E-8E68-52923F755E6C}" srcOrd="4" destOrd="0" parTransId="{5CAD6502-B149-480E-9038-651EA38D3B01}" sibTransId="{E17D1100-388B-4293-A133-5F9EAC1176FD}"/>
    <dgm:cxn modelId="{A23094FC-C697-4683-AD0D-8987163C0775}" type="presOf" srcId="{93C9454C-9A75-4BC3-BE81-5D175F62EC92}" destId="{28BBD241-6362-4DBB-816B-6C68B84DA5CE}" srcOrd="0" destOrd="0" presId="urn:microsoft.com/office/officeart/2016/7/layout/LinearBlockProcessNumbered"/>
    <dgm:cxn modelId="{D92E1586-65C7-43F3-AF86-CDCE533234F8}" type="presOf" srcId="{5C11F2DE-5F1C-4F2E-8E68-52923F755E6C}" destId="{1A42F3F0-FC91-4C99-BA0F-5BECF358A7DA}" srcOrd="0" destOrd="0" presId="urn:microsoft.com/office/officeart/2016/7/layout/LinearBlockProcessNumbered"/>
    <dgm:cxn modelId="{D71B0B7D-167F-41BD-892E-31732C4D50F8}" type="presOf" srcId="{6682275E-4972-4A2C-8360-E6A4264F8CB0}" destId="{43D301CC-12E9-4F5F-8F6B-A109761A4328}" srcOrd="0" destOrd="0" presId="urn:microsoft.com/office/officeart/2016/7/layout/LinearBlockProcessNumbered"/>
    <dgm:cxn modelId="{71C10618-5E30-4910-B635-0B5A32DE290F}" srcId="{5D98E5F8-824E-4770-91D4-FDF80E2704F5}" destId="{74F18057-1B73-4EE0-A4F6-69545F908E1C}" srcOrd="3" destOrd="0" parTransId="{C2DC4F4B-A55B-4743-B48D-7A4DAB79B267}" sibTransId="{1DDC7785-BF06-4A2F-8F76-CC3401D2E8AD}"/>
    <dgm:cxn modelId="{2E510C8D-A821-489C-9912-420043B40EED}" type="presOf" srcId="{5C11F2DE-5F1C-4F2E-8E68-52923F755E6C}" destId="{8A38FFA3-EEFF-4CF7-B025-9F5593333662}" srcOrd="1" destOrd="0" presId="urn:microsoft.com/office/officeart/2016/7/layout/LinearBlockProcessNumbered"/>
    <dgm:cxn modelId="{F7429BD1-5E15-4843-BEE3-F4584A1943C5}" type="presOf" srcId="{74F18057-1B73-4EE0-A4F6-69545F908E1C}" destId="{B235A4BC-CD88-42A7-AB4D-58D39C389E1E}" srcOrd="0" destOrd="0" presId="urn:microsoft.com/office/officeart/2016/7/layout/LinearBlockProcessNumbered"/>
    <dgm:cxn modelId="{1B971FF6-8828-464F-B66E-C7DBC7AC78C6}" srcId="{5D98E5F8-824E-4770-91D4-FDF80E2704F5}" destId="{93C9454C-9A75-4BC3-BE81-5D175F62EC92}" srcOrd="1" destOrd="0" parTransId="{9B97C6A4-B76C-4A0D-82F5-A22C8E62880D}" sibTransId="{40307632-D767-4A24-BD4A-CF5C2172DCD9}"/>
    <dgm:cxn modelId="{CED59B39-D0D3-4889-B72B-13EE0DDC0BF2}" srcId="{5D98E5F8-824E-4770-91D4-FDF80E2704F5}" destId="{825B3835-3317-4EBB-AA02-177724A149D6}" srcOrd="2" destOrd="0" parTransId="{7A322915-FC2A-49B2-8B54-93E101643D96}" sibTransId="{68208ACC-0B41-4980-B735-66BFCB02D4B8}"/>
    <dgm:cxn modelId="{711FAFA6-5999-4267-9239-8435A0D52452}" srcId="{5D98E5F8-824E-4770-91D4-FDF80E2704F5}" destId="{6682275E-4972-4A2C-8360-E6A4264F8CB0}" srcOrd="0" destOrd="0" parTransId="{17F4BBD6-12AB-467F-85ED-2DD62657D352}" sibTransId="{3D882A9D-A171-477F-97F3-7D55682FFE70}"/>
    <dgm:cxn modelId="{773E7F04-E55C-4920-91F8-48B9DA7EAA10}" type="presOf" srcId="{6682275E-4972-4A2C-8360-E6A4264F8CB0}" destId="{BE13A051-85A0-41EE-B429-F2E1EB0551F3}" srcOrd="1" destOrd="0" presId="urn:microsoft.com/office/officeart/2016/7/layout/LinearBlockProcessNumbered"/>
    <dgm:cxn modelId="{187DDE28-2D4E-4582-AE3B-85EEC96E68B4}" type="presOf" srcId="{93C9454C-9A75-4BC3-BE81-5D175F62EC92}" destId="{45C63358-3919-4A42-AD55-ED07333F836A}" srcOrd="1" destOrd="0" presId="urn:microsoft.com/office/officeart/2016/7/layout/LinearBlockProcessNumbered"/>
    <dgm:cxn modelId="{5806B48E-A619-4E84-B081-9CBDAE6B1C07}" type="presOf" srcId="{1DDC7785-BF06-4A2F-8F76-CC3401D2E8AD}" destId="{CAC0A2BC-8D18-42E1-83E4-608F834FCADF}" srcOrd="0" destOrd="0" presId="urn:microsoft.com/office/officeart/2016/7/layout/LinearBlockProcessNumbered"/>
    <dgm:cxn modelId="{D176C3E4-5AFD-4686-9D8E-323DEC5003EE}" type="presOf" srcId="{40307632-D767-4A24-BD4A-CF5C2172DCD9}" destId="{BE63EA55-7E4F-4BC4-AE8C-0F5D0E2F99DE}" srcOrd="0" destOrd="0" presId="urn:microsoft.com/office/officeart/2016/7/layout/LinearBlockProcessNumbered"/>
    <dgm:cxn modelId="{039B011B-3D29-4F86-860F-B456BD4DE3C0}" type="presParOf" srcId="{6FF8B840-C3F0-49E8-9375-B0C25CBFF08A}" destId="{01ADF27D-4FE7-40B1-83C6-C51951550BEF}" srcOrd="0" destOrd="0" presId="urn:microsoft.com/office/officeart/2016/7/layout/LinearBlockProcessNumbered"/>
    <dgm:cxn modelId="{2E2030A7-4CB7-44BC-847B-2A1477D045DB}" type="presParOf" srcId="{01ADF27D-4FE7-40B1-83C6-C51951550BEF}" destId="{43D301CC-12E9-4F5F-8F6B-A109761A4328}" srcOrd="0" destOrd="0" presId="urn:microsoft.com/office/officeart/2016/7/layout/LinearBlockProcessNumbered"/>
    <dgm:cxn modelId="{67BBD615-1720-4DD1-8666-0F5F216B64FF}" type="presParOf" srcId="{01ADF27D-4FE7-40B1-83C6-C51951550BEF}" destId="{3561E298-BD69-438C-8A8F-B6CC0142DFC3}" srcOrd="1" destOrd="0" presId="urn:microsoft.com/office/officeart/2016/7/layout/LinearBlockProcessNumbered"/>
    <dgm:cxn modelId="{18283F7C-BAFA-433D-ACB7-9680AA950E63}" type="presParOf" srcId="{01ADF27D-4FE7-40B1-83C6-C51951550BEF}" destId="{BE13A051-85A0-41EE-B429-F2E1EB0551F3}" srcOrd="2" destOrd="0" presId="urn:microsoft.com/office/officeart/2016/7/layout/LinearBlockProcessNumbered"/>
    <dgm:cxn modelId="{43FD5D94-17D2-444D-A084-210048041E26}" type="presParOf" srcId="{6FF8B840-C3F0-49E8-9375-B0C25CBFF08A}" destId="{B1B6788F-C875-48D1-B34D-C76EAF380C0E}" srcOrd="1" destOrd="0" presId="urn:microsoft.com/office/officeart/2016/7/layout/LinearBlockProcessNumbered"/>
    <dgm:cxn modelId="{12178F1F-6E7D-4E8A-AA94-DDA4A5052F60}" type="presParOf" srcId="{6FF8B840-C3F0-49E8-9375-B0C25CBFF08A}" destId="{64241F57-5971-4EF9-BCC8-C4DD25761E7F}" srcOrd="2" destOrd="0" presId="urn:microsoft.com/office/officeart/2016/7/layout/LinearBlockProcessNumbered"/>
    <dgm:cxn modelId="{8C5D4CCB-7F86-464F-B35C-314FCBAFA7D1}" type="presParOf" srcId="{64241F57-5971-4EF9-BCC8-C4DD25761E7F}" destId="{28BBD241-6362-4DBB-816B-6C68B84DA5CE}" srcOrd="0" destOrd="0" presId="urn:microsoft.com/office/officeart/2016/7/layout/LinearBlockProcessNumbered"/>
    <dgm:cxn modelId="{CFA2DA8E-EAF0-4A07-BE2B-BEB78CFAA2F3}" type="presParOf" srcId="{64241F57-5971-4EF9-BCC8-C4DD25761E7F}" destId="{BE63EA55-7E4F-4BC4-AE8C-0F5D0E2F99DE}" srcOrd="1" destOrd="0" presId="urn:microsoft.com/office/officeart/2016/7/layout/LinearBlockProcessNumbered"/>
    <dgm:cxn modelId="{5B8AF768-FF55-4E0A-B932-8E074AC2DBB9}" type="presParOf" srcId="{64241F57-5971-4EF9-BCC8-C4DD25761E7F}" destId="{45C63358-3919-4A42-AD55-ED07333F836A}" srcOrd="2" destOrd="0" presId="urn:microsoft.com/office/officeart/2016/7/layout/LinearBlockProcessNumbered"/>
    <dgm:cxn modelId="{A747A4C8-28DF-4FCF-B741-D8FB6B4FFDF9}" type="presParOf" srcId="{6FF8B840-C3F0-49E8-9375-B0C25CBFF08A}" destId="{B5906297-C7E4-4E79-980E-A25018587C21}" srcOrd="3" destOrd="0" presId="urn:microsoft.com/office/officeart/2016/7/layout/LinearBlockProcessNumbered"/>
    <dgm:cxn modelId="{4F378B20-3F22-49C4-A8B8-38524826E602}" type="presParOf" srcId="{6FF8B840-C3F0-49E8-9375-B0C25CBFF08A}" destId="{BE5BCF43-DD6F-4BE4-B94F-E28E920EE4CE}" srcOrd="4" destOrd="0" presId="urn:microsoft.com/office/officeart/2016/7/layout/LinearBlockProcessNumbered"/>
    <dgm:cxn modelId="{0C6CE0F2-175F-4B9A-9D89-2CA8346312E8}" type="presParOf" srcId="{BE5BCF43-DD6F-4BE4-B94F-E28E920EE4CE}" destId="{D48BCB15-D158-4BDB-9B6D-95140464EC04}" srcOrd="0" destOrd="0" presId="urn:microsoft.com/office/officeart/2016/7/layout/LinearBlockProcessNumbered"/>
    <dgm:cxn modelId="{0F1B2C5C-3A38-42BB-AD90-59342F665CE1}" type="presParOf" srcId="{BE5BCF43-DD6F-4BE4-B94F-E28E920EE4CE}" destId="{50F3CA6F-A3A9-44CD-B33A-692F32E59F73}" srcOrd="1" destOrd="0" presId="urn:microsoft.com/office/officeart/2016/7/layout/LinearBlockProcessNumbered"/>
    <dgm:cxn modelId="{EF10120D-60E8-4BE1-8957-D126363D012E}" type="presParOf" srcId="{BE5BCF43-DD6F-4BE4-B94F-E28E920EE4CE}" destId="{33757F8D-4FA1-4B8D-9A33-6571797D3EFD}" srcOrd="2" destOrd="0" presId="urn:microsoft.com/office/officeart/2016/7/layout/LinearBlockProcessNumbered"/>
    <dgm:cxn modelId="{499499DC-6CC3-44F6-ADD1-EF3201AC1DAD}" type="presParOf" srcId="{6FF8B840-C3F0-49E8-9375-B0C25CBFF08A}" destId="{A42051F9-6821-4826-B63B-AB8B99F4C775}" srcOrd="5" destOrd="0" presId="urn:microsoft.com/office/officeart/2016/7/layout/LinearBlockProcessNumbered"/>
    <dgm:cxn modelId="{A76279BE-3FB2-40D1-9D68-50429C72DE3D}" type="presParOf" srcId="{6FF8B840-C3F0-49E8-9375-B0C25CBFF08A}" destId="{111CF304-C1E4-41B6-8203-214229758663}" srcOrd="6" destOrd="0" presId="urn:microsoft.com/office/officeart/2016/7/layout/LinearBlockProcessNumbered"/>
    <dgm:cxn modelId="{15CCC0D9-4C9D-4A44-881A-AEBD451B489E}" type="presParOf" srcId="{111CF304-C1E4-41B6-8203-214229758663}" destId="{B235A4BC-CD88-42A7-AB4D-58D39C389E1E}" srcOrd="0" destOrd="0" presId="urn:microsoft.com/office/officeart/2016/7/layout/LinearBlockProcessNumbered"/>
    <dgm:cxn modelId="{26F442F3-6D2B-479A-9211-DF7391F7A8B4}" type="presParOf" srcId="{111CF304-C1E4-41B6-8203-214229758663}" destId="{CAC0A2BC-8D18-42E1-83E4-608F834FCADF}" srcOrd="1" destOrd="0" presId="urn:microsoft.com/office/officeart/2016/7/layout/LinearBlockProcessNumbered"/>
    <dgm:cxn modelId="{87F84F4A-C8D6-43EE-83A0-76A09923F6B6}" type="presParOf" srcId="{111CF304-C1E4-41B6-8203-214229758663}" destId="{32FF3468-7A98-4F79-B95E-F1C87988ACAA}" srcOrd="2" destOrd="0" presId="urn:microsoft.com/office/officeart/2016/7/layout/LinearBlockProcessNumbered"/>
    <dgm:cxn modelId="{EBB10D03-3C37-42A2-9285-67B7739DA83F}" type="presParOf" srcId="{6FF8B840-C3F0-49E8-9375-B0C25CBFF08A}" destId="{5649539C-AAB0-444E-A913-589F1EBF6D07}" srcOrd="7" destOrd="0" presId="urn:microsoft.com/office/officeart/2016/7/layout/LinearBlockProcessNumbered"/>
    <dgm:cxn modelId="{773BE7AD-14D3-4B94-A987-7E7CF32902EB}" type="presParOf" srcId="{6FF8B840-C3F0-49E8-9375-B0C25CBFF08A}" destId="{173B76D6-FF52-4A09-A1FF-13355488D401}" srcOrd="8" destOrd="0" presId="urn:microsoft.com/office/officeart/2016/7/layout/LinearBlockProcessNumbered"/>
    <dgm:cxn modelId="{CED4AF91-115B-4575-8DFF-194981A9E8E1}" type="presParOf" srcId="{173B76D6-FF52-4A09-A1FF-13355488D401}" destId="{1A42F3F0-FC91-4C99-BA0F-5BECF358A7DA}" srcOrd="0" destOrd="0" presId="urn:microsoft.com/office/officeart/2016/7/layout/LinearBlockProcessNumbered"/>
    <dgm:cxn modelId="{7DBAE1E3-D5F4-416A-A0E8-EFC5941C8D80}" type="presParOf" srcId="{173B76D6-FF52-4A09-A1FF-13355488D401}" destId="{46FCD3A6-67C0-4569-A365-3931E211EC15}" srcOrd="1" destOrd="0" presId="urn:microsoft.com/office/officeart/2016/7/layout/LinearBlockProcessNumbered"/>
    <dgm:cxn modelId="{96F8C8FD-FE82-4DFD-9980-EED61DC814B2}" type="presParOf" srcId="{173B76D6-FF52-4A09-A1FF-13355488D401}" destId="{8A38FFA3-EEFF-4CF7-B025-9F5593333662}" srcOrd="2" destOrd="0" presId="urn:microsoft.com/office/officeart/2016/7/layout/LinearBlockProcessNumbered"/>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03B5A-9E48-4268-9964-076E234574A8}">
      <dsp:nvSpPr>
        <dsp:cNvPr id="0" name=""/>
        <dsp:cNvSpPr/>
      </dsp:nvSpPr>
      <dsp:spPr>
        <a:xfrm>
          <a:off x="264107" y="741"/>
          <a:ext cx="4447222" cy="2823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1C190C-197B-4301-8316-0B1BECFB305B}">
      <dsp:nvSpPr>
        <dsp:cNvPr id="0" name=""/>
        <dsp:cNvSpPr/>
      </dsp:nvSpPr>
      <dsp:spPr>
        <a:xfrm>
          <a:off x="758242" y="470170"/>
          <a:ext cx="4447222" cy="2823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dirty="0"/>
            <a:t>Claim: A statement that suggests something is true</a:t>
          </a:r>
          <a:endParaRPr lang="en-US" sz="3300" kern="1200" dirty="0"/>
        </a:p>
      </dsp:txBody>
      <dsp:txXfrm>
        <a:off x="840954" y="552882"/>
        <a:ext cx="4281798" cy="2658562"/>
      </dsp:txXfrm>
    </dsp:sp>
    <dsp:sp modelId="{A4787A0B-C40D-40CD-A0FB-E4D2818C929D}">
      <dsp:nvSpPr>
        <dsp:cNvPr id="0" name=""/>
        <dsp:cNvSpPr/>
      </dsp:nvSpPr>
      <dsp:spPr>
        <a:xfrm>
          <a:off x="5699600" y="741"/>
          <a:ext cx="4447222" cy="2823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A15E07-E222-462C-888F-D5084F1284EF}">
      <dsp:nvSpPr>
        <dsp:cNvPr id="0" name=""/>
        <dsp:cNvSpPr/>
      </dsp:nvSpPr>
      <dsp:spPr>
        <a:xfrm>
          <a:off x="6193736" y="470170"/>
          <a:ext cx="4447222" cy="2823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pPr>
          <a:r>
            <a:rPr lang="en-GB" sz="3300" kern="1200" dirty="0"/>
            <a:t>Evidence: The available information indicating whether or not a claim is true</a:t>
          </a:r>
          <a:endParaRPr lang="en-US" sz="3300" kern="1200" dirty="0"/>
        </a:p>
      </dsp:txBody>
      <dsp:txXfrm>
        <a:off x="6276448" y="552882"/>
        <a:ext cx="4281798" cy="2658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301CC-12E9-4F5F-8F6B-A109761A4328}">
      <dsp:nvSpPr>
        <dsp:cNvPr id="0" name=""/>
        <dsp:cNvSpPr/>
      </dsp:nvSpPr>
      <dsp:spPr>
        <a:xfrm>
          <a:off x="7014" y="884723"/>
          <a:ext cx="2192862" cy="263143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606" tIns="0" rIns="216606" bIns="330200" numCol="1" spcCol="1270" anchor="t" anchorCtr="0">
          <a:noAutofit/>
        </a:bodyPr>
        <a:lstStyle/>
        <a:p>
          <a:pPr lvl="0" algn="l" defTabSz="755650">
            <a:lnSpc>
              <a:spcPct val="90000"/>
            </a:lnSpc>
            <a:spcBef>
              <a:spcPct val="0"/>
            </a:spcBef>
            <a:spcAft>
              <a:spcPct val="35000"/>
            </a:spcAft>
          </a:pPr>
          <a:r>
            <a:rPr lang="en-GB" sz="1700" kern="1200" dirty="0"/>
            <a:t>Why did you pick these examples as the strongest evidence?</a:t>
          </a:r>
          <a:endParaRPr lang="en-US" sz="1700" kern="1200" dirty="0"/>
        </a:p>
      </dsp:txBody>
      <dsp:txXfrm>
        <a:off x="7014" y="1937297"/>
        <a:ext cx="2192862" cy="1578860"/>
      </dsp:txXfrm>
    </dsp:sp>
    <dsp:sp modelId="{3561E298-BD69-438C-8A8F-B6CC0142DFC3}">
      <dsp:nvSpPr>
        <dsp:cNvPr id="0" name=""/>
        <dsp:cNvSpPr/>
      </dsp:nvSpPr>
      <dsp:spPr>
        <a:xfrm>
          <a:off x="7014" y="884723"/>
          <a:ext cx="2192862" cy="105257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6606" tIns="165100" rIns="216606" bIns="165100" numCol="1" spcCol="1270" anchor="ctr" anchorCtr="0">
          <a:noAutofit/>
        </a:bodyPr>
        <a:lstStyle/>
        <a:p>
          <a:pPr lvl="0" algn="l" defTabSz="2355850">
            <a:lnSpc>
              <a:spcPct val="90000"/>
            </a:lnSpc>
            <a:spcBef>
              <a:spcPct val="0"/>
            </a:spcBef>
            <a:spcAft>
              <a:spcPct val="35000"/>
            </a:spcAft>
          </a:pPr>
          <a:r>
            <a:rPr lang="en-US" sz="5300" kern="1200" dirty="0"/>
            <a:t>01</a:t>
          </a:r>
        </a:p>
      </dsp:txBody>
      <dsp:txXfrm>
        <a:off x="7014" y="884723"/>
        <a:ext cx="2192862" cy="1052573"/>
      </dsp:txXfrm>
    </dsp:sp>
    <dsp:sp modelId="{28BBD241-6362-4DBB-816B-6C68B84DA5CE}">
      <dsp:nvSpPr>
        <dsp:cNvPr id="0" name=""/>
        <dsp:cNvSpPr/>
      </dsp:nvSpPr>
      <dsp:spPr>
        <a:xfrm>
          <a:off x="2375306" y="884723"/>
          <a:ext cx="2192862" cy="2631434"/>
        </a:xfrm>
        <a:prstGeom prst="rect">
          <a:avLst/>
        </a:prstGeom>
        <a:solidFill>
          <a:schemeClr val="accent2">
            <a:hueOff val="476947"/>
            <a:satOff val="-10882"/>
            <a:lumOff val="4020"/>
            <a:alphaOff val="0"/>
          </a:schemeClr>
        </a:solidFill>
        <a:ln w="12700" cap="flat" cmpd="sng" algn="ctr">
          <a:solidFill>
            <a:schemeClr val="accent2">
              <a:hueOff val="476947"/>
              <a:satOff val="-10882"/>
              <a:lumOff val="402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606" tIns="0" rIns="216606" bIns="330200" numCol="1" spcCol="1270" anchor="t" anchorCtr="0">
          <a:noAutofit/>
        </a:bodyPr>
        <a:lstStyle/>
        <a:p>
          <a:pPr lvl="0" algn="l" defTabSz="755650">
            <a:lnSpc>
              <a:spcPct val="90000"/>
            </a:lnSpc>
            <a:spcBef>
              <a:spcPct val="0"/>
            </a:spcBef>
            <a:spcAft>
              <a:spcPct val="35000"/>
            </a:spcAft>
          </a:pPr>
          <a:r>
            <a:rPr lang="en-GB" sz="1700" kern="1200"/>
            <a:t>Can you describe the different types of evidence you’re looking at?</a:t>
          </a:r>
          <a:endParaRPr lang="en-US" sz="1700" kern="1200"/>
        </a:p>
      </dsp:txBody>
      <dsp:txXfrm>
        <a:off x="2375306" y="1937297"/>
        <a:ext cx="2192862" cy="1578860"/>
      </dsp:txXfrm>
    </dsp:sp>
    <dsp:sp modelId="{BE63EA55-7E4F-4BC4-AE8C-0F5D0E2F99DE}">
      <dsp:nvSpPr>
        <dsp:cNvPr id="0" name=""/>
        <dsp:cNvSpPr/>
      </dsp:nvSpPr>
      <dsp:spPr>
        <a:xfrm>
          <a:off x="2375306" y="884723"/>
          <a:ext cx="2192862" cy="105257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6606" tIns="165100" rIns="216606" bIns="165100" numCol="1" spcCol="1270" anchor="ctr" anchorCtr="0">
          <a:noAutofit/>
        </a:bodyPr>
        <a:lstStyle/>
        <a:p>
          <a:pPr lvl="0" algn="l" defTabSz="2355850">
            <a:lnSpc>
              <a:spcPct val="90000"/>
            </a:lnSpc>
            <a:spcBef>
              <a:spcPct val="0"/>
            </a:spcBef>
            <a:spcAft>
              <a:spcPct val="35000"/>
            </a:spcAft>
          </a:pPr>
          <a:r>
            <a:rPr lang="en-US" sz="5300" kern="1200"/>
            <a:t>02</a:t>
          </a:r>
        </a:p>
      </dsp:txBody>
      <dsp:txXfrm>
        <a:off x="2375306" y="884723"/>
        <a:ext cx="2192862" cy="1052573"/>
      </dsp:txXfrm>
    </dsp:sp>
    <dsp:sp modelId="{D48BCB15-D158-4BDB-9B6D-95140464EC04}">
      <dsp:nvSpPr>
        <dsp:cNvPr id="0" name=""/>
        <dsp:cNvSpPr/>
      </dsp:nvSpPr>
      <dsp:spPr>
        <a:xfrm>
          <a:off x="4743597" y="884723"/>
          <a:ext cx="2192862" cy="2631434"/>
        </a:xfrm>
        <a:prstGeom prst="rect">
          <a:avLst/>
        </a:prstGeom>
        <a:solidFill>
          <a:schemeClr val="accent2">
            <a:hueOff val="953895"/>
            <a:satOff val="-21764"/>
            <a:lumOff val="8039"/>
            <a:alphaOff val="0"/>
          </a:schemeClr>
        </a:solidFill>
        <a:ln w="12700" cap="flat" cmpd="sng" algn="ctr">
          <a:solidFill>
            <a:schemeClr val="accent2">
              <a:hueOff val="953895"/>
              <a:satOff val="-21764"/>
              <a:lumOff val="803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606" tIns="0" rIns="216606" bIns="330200" numCol="1" spcCol="1270" anchor="t" anchorCtr="0">
          <a:noAutofit/>
        </a:bodyPr>
        <a:lstStyle/>
        <a:p>
          <a:pPr lvl="0" algn="l" defTabSz="755650">
            <a:lnSpc>
              <a:spcPct val="90000"/>
            </a:lnSpc>
            <a:spcBef>
              <a:spcPct val="0"/>
            </a:spcBef>
            <a:spcAft>
              <a:spcPct val="35000"/>
            </a:spcAft>
          </a:pPr>
          <a:r>
            <a:rPr lang="en-GB" sz="1700" kern="1200"/>
            <a:t>What are the limitations of each type of evidence?  </a:t>
          </a:r>
          <a:endParaRPr lang="en-US" sz="1700" kern="1200"/>
        </a:p>
      </dsp:txBody>
      <dsp:txXfrm>
        <a:off x="4743597" y="1937297"/>
        <a:ext cx="2192862" cy="1578860"/>
      </dsp:txXfrm>
    </dsp:sp>
    <dsp:sp modelId="{50F3CA6F-A3A9-44CD-B33A-692F32E59F73}">
      <dsp:nvSpPr>
        <dsp:cNvPr id="0" name=""/>
        <dsp:cNvSpPr/>
      </dsp:nvSpPr>
      <dsp:spPr>
        <a:xfrm>
          <a:off x="4743597" y="884723"/>
          <a:ext cx="2192862" cy="105257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6606" tIns="165100" rIns="216606" bIns="165100" numCol="1" spcCol="1270" anchor="ctr" anchorCtr="0">
          <a:noAutofit/>
        </a:bodyPr>
        <a:lstStyle/>
        <a:p>
          <a:pPr lvl="0" algn="l" defTabSz="2355850">
            <a:lnSpc>
              <a:spcPct val="90000"/>
            </a:lnSpc>
            <a:spcBef>
              <a:spcPct val="0"/>
            </a:spcBef>
            <a:spcAft>
              <a:spcPct val="35000"/>
            </a:spcAft>
          </a:pPr>
          <a:r>
            <a:rPr lang="en-US" sz="5300" kern="1200"/>
            <a:t>03</a:t>
          </a:r>
        </a:p>
      </dsp:txBody>
      <dsp:txXfrm>
        <a:off x="4743597" y="884723"/>
        <a:ext cx="2192862" cy="1052573"/>
      </dsp:txXfrm>
    </dsp:sp>
    <dsp:sp modelId="{B235A4BC-CD88-42A7-AB4D-58D39C389E1E}">
      <dsp:nvSpPr>
        <dsp:cNvPr id="0" name=""/>
        <dsp:cNvSpPr/>
      </dsp:nvSpPr>
      <dsp:spPr>
        <a:xfrm>
          <a:off x="7111889" y="884723"/>
          <a:ext cx="2192862" cy="2631434"/>
        </a:xfrm>
        <a:prstGeom prst="rect">
          <a:avLst/>
        </a:prstGeom>
        <a:solidFill>
          <a:schemeClr val="accent2">
            <a:hueOff val="1430842"/>
            <a:satOff val="-32646"/>
            <a:lumOff val="12059"/>
            <a:alphaOff val="0"/>
          </a:schemeClr>
        </a:solidFill>
        <a:ln w="12700" cap="flat" cmpd="sng" algn="ctr">
          <a:solidFill>
            <a:schemeClr val="accent2">
              <a:hueOff val="1430842"/>
              <a:satOff val="-32646"/>
              <a:lumOff val="1205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606" tIns="0" rIns="216606" bIns="330200" numCol="1" spcCol="1270" anchor="t" anchorCtr="0">
          <a:noAutofit/>
        </a:bodyPr>
        <a:lstStyle/>
        <a:p>
          <a:pPr lvl="0" algn="l" defTabSz="755650">
            <a:lnSpc>
              <a:spcPct val="90000"/>
            </a:lnSpc>
            <a:spcBef>
              <a:spcPct val="0"/>
            </a:spcBef>
            <a:spcAft>
              <a:spcPct val="35000"/>
            </a:spcAft>
          </a:pPr>
          <a:r>
            <a:rPr lang="en-GB" sz="1700" kern="1200" dirty="0"/>
            <a:t>Has the evidence changed your minds about which claims you believe?</a:t>
          </a:r>
          <a:endParaRPr lang="en-US" sz="1700" kern="1200" dirty="0"/>
        </a:p>
      </dsp:txBody>
      <dsp:txXfrm>
        <a:off x="7111889" y="1937297"/>
        <a:ext cx="2192862" cy="1578860"/>
      </dsp:txXfrm>
    </dsp:sp>
    <dsp:sp modelId="{CAC0A2BC-8D18-42E1-83E4-608F834FCADF}">
      <dsp:nvSpPr>
        <dsp:cNvPr id="0" name=""/>
        <dsp:cNvSpPr/>
      </dsp:nvSpPr>
      <dsp:spPr>
        <a:xfrm>
          <a:off x="7111889" y="884723"/>
          <a:ext cx="2192862" cy="105257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6606" tIns="165100" rIns="216606" bIns="165100" numCol="1" spcCol="1270" anchor="ctr" anchorCtr="0">
          <a:noAutofit/>
        </a:bodyPr>
        <a:lstStyle/>
        <a:p>
          <a:pPr lvl="0" algn="l" defTabSz="2355850">
            <a:lnSpc>
              <a:spcPct val="90000"/>
            </a:lnSpc>
            <a:spcBef>
              <a:spcPct val="0"/>
            </a:spcBef>
            <a:spcAft>
              <a:spcPct val="35000"/>
            </a:spcAft>
          </a:pPr>
          <a:r>
            <a:rPr lang="en-US" sz="5300" kern="1200"/>
            <a:t>04</a:t>
          </a:r>
        </a:p>
      </dsp:txBody>
      <dsp:txXfrm>
        <a:off x="7111889" y="884723"/>
        <a:ext cx="2192862" cy="1052573"/>
      </dsp:txXfrm>
    </dsp:sp>
    <dsp:sp modelId="{1A42F3F0-FC91-4C99-BA0F-5BECF358A7DA}">
      <dsp:nvSpPr>
        <dsp:cNvPr id="0" name=""/>
        <dsp:cNvSpPr/>
      </dsp:nvSpPr>
      <dsp:spPr>
        <a:xfrm>
          <a:off x="9480180" y="884723"/>
          <a:ext cx="2192862" cy="2631434"/>
        </a:xfrm>
        <a:prstGeom prst="rect">
          <a:avLst/>
        </a:prstGeom>
        <a:solidFill>
          <a:schemeClr val="accent2">
            <a:hueOff val="1907789"/>
            <a:satOff val="-43528"/>
            <a:lumOff val="16079"/>
            <a:alphaOff val="0"/>
          </a:schemeClr>
        </a:solidFill>
        <a:ln w="12700" cap="flat"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6606" tIns="0" rIns="216606" bIns="330200" numCol="1" spcCol="1270" anchor="t" anchorCtr="0">
          <a:noAutofit/>
        </a:bodyPr>
        <a:lstStyle/>
        <a:p>
          <a:pPr lvl="0" algn="l" defTabSz="755650">
            <a:lnSpc>
              <a:spcPct val="90000"/>
            </a:lnSpc>
            <a:spcBef>
              <a:spcPct val="0"/>
            </a:spcBef>
            <a:spcAft>
              <a:spcPct val="35000"/>
            </a:spcAft>
          </a:pPr>
          <a:r>
            <a:rPr lang="en-GB" sz="1700" b="1" kern="1200" dirty="0"/>
            <a:t>* No matter the claim or source, we must always look for the evidence.</a:t>
          </a:r>
          <a:endParaRPr lang="en-US" sz="1700" kern="1200" dirty="0"/>
        </a:p>
      </dsp:txBody>
      <dsp:txXfrm>
        <a:off x="9480180" y="1937297"/>
        <a:ext cx="2192862" cy="1578860"/>
      </dsp:txXfrm>
    </dsp:sp>
    <dsp:sp modelId="{46FCD3A6-67C0-4569-A365-3931E211EC15}">
      <dsp:nvSpPr>
        <dsp:cNvPr id="0" name=""/>
        <dsp:cNvSpPr/>
      </dsp:nvSpPr>
      <dsp:spPr>
        <a:xfrm>
          <a:off x="9480180" y="884723"/>
          <a:ext cx="2192862" cy="1052573"/>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6606" tIns="165100" rIns="216606" bIns="165100" numCol="1" spcCol="1270" anchor="ctr" anchorCtr="0">
          <a:noAutofit/>
        </a:bodyPr>
        <a:lstStyle/>
        <a:p>
          <a:pPr lvl="0" algn="l" defTabSz="2355850">
            <a:lnSpc>
              <a:spcPct val="90000"/>
            </a:lnSpc>
            <a:spcBef>
              <a:spcPct val="0"/>
            </a:spcBef>
            <a:spcAft>
              <a:spcPct val="35000"/>
            </a:spcAft>
          </a:pPr>
          <a:r>
            <a:rPr lang="en-US" sz="5300" kern="1200"/>
            <a:t>05</a:t>
          </a:r>
        </a:p>
      </dsp:txBody>
      <dsp:txXfrm>
        <a:off x="9480180" y="884723"/>
        <a:ext cx="2192862" cy="105257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F02005D4-85D9-467F-910F-952D022EBB19}" type="slidenum">
              <a:rPr lang="en-GB" smtClean="0"/>
              <a:t>‹#›</a:t>
            </a:fld>
            <a:endParaRPr lang="en-GB"/>
          </a:p>
        </p:txBody>
      </p:sp>
    </p:spTree>
    <p:extLst>
      <p:ext uri="{BB962C8B-B14F-4D97-AF65-F5344CB8AC3E}">
        <p14:creationId xmlns:p14="http://schemas.microsoft.com/office/powerpoint/2010/main" val="336345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342022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D959328-F792-4927-8F79-B20CE004576E}" type="datetimeFigureOut">
              <a:rPr lang="en-GB" smtClean="0"/>
              <a:t>24/09/2019</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F02005D4-85D9-467F-910F-952D022EBB19}" type="slidenum">
              <a:rPr lang="en-GB" smtClean="0"/>
              <a:t>‹#›</a:t>
            </a:fld>
            <a:endParaRPr lang="en-GB"/>
          </a:p>
        </p:txBody>
      </p:sp>
    </p:spTree>
    <p:extLst>
      <p:ext uri="{BB962C8B-B14F-4D97-AF65-F5344CB8AC3E}">
        <p14:creationId xmlns:p14="http://schemas.microsoft.com/office/powerpoint/2010/main" val="72656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959328-F792-4927-8F79-B20CE004576E}"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2085610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959328-F792-4927-8F79-B20CE004576E}" type="datetimeFigureOut">
              <a:rPr lang="en-GB" smtClean="0"/>
              <a:t>24/09/2019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916746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959328-F792-4927-8F79-B20CE004576E}" type="datetimeFigureOut">
              <a:rPr lang="en-GB" smtClean="0"/>
              <a:t>24/09/2019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1534515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959328-F792-4927-8F79-B20CE004576E}" type="datetimeFigureOut">
              <a:rPr lang="en-GB" smtClean="0"/>
              <a:t>24/09/2019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909343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959328-F792-4927-8F79-B20CE004576E}"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1969190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959328-F792-4927-8F79-B20CE004576E}" type="datetimeFigureOut">
              <a:rPr lang="en-GB" smtClean="0"/>
              <a:t>24/09/2019</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2695940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1630652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963952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D959328-F792-4927-8F79-B20CE004576E}" type="datetimeFigureOut">
              <a:rPr lang="en-GB" smtClean="0"/>
              <a:t>24/09/2019</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F02005D4-85D9-467F-910F-952D022EBB19}" type="slidenum">
              <a:rPr lang="en-GB" smtClean="0"/>
              <a:t>‹#›</a:t>
            </a:fld>
            <a:endParaRPr lang="en-GB"/>
          </a:p>
        </p:txBody>
      </p:sp>
    </p:spTree>
    <p:extLst>
      <p:ext uri="{BB962C8B-B14F-4D97-AF65-F5344CB8AC3E}">
        <p14:creationId xmlns:p14="http://schemas.microsoft.com/office/powerpoint/2010/main" val="33394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2.wdp"/><Relationship Id="rId7" Type="http://schemas.openxmlformats.org/officeDocument/2006/relationships/diagramLayout" Target="../diagrams/layout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microsoft.com/office/2007/relationships/hdphoto" Target="../media/hdphoto1.wdp"/><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2.wdp"/><Relationship Id="rId7" Type="http://schemas.openxmlformats.org/officeDocument/2006/relationships/diagramLayout" Target="../diagrams/layout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1.wdp"/><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extLst/>
          </a:blip>
          <a:tile tx="0" ty="0" sx="100000" sy="100000" flip="none" algn="tl"/>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A0E4E09-FC02-4ADC-951A-3FFA90B6FE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38E7A-1CF9-4477-88A7-59D4DACCDEBB}"/>
              </a:ext>
            </a:extLst>
          </p:cNvPr>
          <p:cNvSpPr>
            <a:spLocks noGrp="1"/>
          </p:cNvSpPr>
          <p:nvPr>
            <p:ph type="ctrTitle"/>
          </p:nvPr>
        </p:nvSpPr>
        <p:spPr>
          <a:xfrm>
            <a:off x="6556100" y="1360493"/>
            <a:ext cx="4972511" cy="3106732"/>
          </a:xfrm>
        </p:spPr>
        <p:txBody>
          <a:bodyPr anchor="b">
            <a:normAutofit/>
          </a:bodyPr>
          <a:lstStyle/>
          <a:p>
            <a:r>
              <a:rPr lang="en-GB" sz="5600" dirty="0">
                <a:solidFill>
                  <a:schemeClr val="tx1"/>
                </a:solidFill>
              </a:rPr>
              <a:t>Project Management and Professional Development</a:t>
            </a:r>
          </a:p>
        </p:txBody>
      </p:sp>
      <p:sp>
        <p:nvSpPr>
          <p:cNvPr id="3" name="Subtitle 2">
            <a:extLst>
              <a:ext uri="{FF2B5EF4-FFF2-40B4-BE49-F238E27FC236}">
                <a16:creationId xmlns:a16="http://schemas.microsoft.com/office/drawing/2014/main" id="{7ED7DD77-2C46-4943-91CB-8A64CBAF47B2}"/>
              </a:ext>
            </a:extLst>
          </p:cNvPr>
          <p:cNvSpPr>
            <a:spLocks noGrp="1"/>
          </p:cNvSpPr>
          <p:nvPr>
            <p:ph type="subTitle" idx="1"/>
          </p:nvPr>
        </p:nvSpPr>
        <p:spPr>
          <a:xfrm>
            <a:off x="6556100" y="4687316"/>
            <a:ext cx="4972512" cy="1517088"/>
          </a:xfrm>
        </p:spPr>
        <p:txBody>
          <a:bodyPr>
            <a:normAutofit/>
          </a:bodyPr>
          <a:lstStyle/>
          <a:p>
            <a:r>
              <a:rPr lang="en-GB" sz="3200" i="1" dirty="0">
                <a:solidFill>
                  <a:srgbClr val="FFFFFF"/>
                </a:solidFill>
              </a:rPr>
              <a:t>Evidence Hunter Activities</a:t>
            </a:r>
          </a:p>
        </p:txBody>
      </p:sp>
      <p:sp>
        <p:nvSpPr>
          <p:cNvPr id="36" name="Freeform: Shape 35">
            <a:extLst>
              <a:ext uri="{FF2B5EF4-FFF2-40B4-BE49-F238E27FC236}">
                <a16:creationId xmlns:a16="http://schemas.microsoft.com/office/drawing/2014/main" id="{14A1598B-1957-47CF-AAF4-F7A36DA0E7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Magnifying glass">
            <a:extLst>
              <a:ext uri="{FF2B5EF4-FFF2-40B4-BE49-F238E27FC236}">
                <a16:creationId xmlns:a16="http://schemas.microsoft.com/office/drawing/2014/main" id="{479A31E0-EDF4-4D08-8796-7CE1D3BB4B2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47150" y="1526651"/>
            <a:ext cx="3804698" cy="3804698"/>
          </a:xfrm>
          <a:prstGeom prst="rect">
            <a:avLst/>
          </a:prstGeom>
        </p:spPr>
      </p:pic>
    </p:spTree>
    <p:extLst>
      <p:ext uri="{BB962C8B-B14F-4D97-AF65-F5344CB8AC3E}">
        <p14:creationId xmlns:p14="http://schemas.microsoft.com/office/powerpoint/2010/main" val="100449471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3C06EAFD-0C69-4B3B-BEA7-E7E11DDF9C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4066C89-42FB-4624-9AFE-3A31B36491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8862C47A-3A36-48C2-A13B-B6511737B349}"/>
              </a:ext>
            </a:extLst>
          </p:cNvPr>
          <p:cNvSpPr>
            <a:spLocks noGrp="1"/>
          </p:cNvSpPr>
          <p:nvPr>
            <p:ph type="title"/>
          </p:nvPr>
        </p:nvSpPr>
        <p:spPr>
          <a:xfrm>
            <a:off x="643468" y="643466"/>
            <a:ext cx="3686312" cy="5528734"/>
          </a:xfrm>
        </p:spPr>
        <p:txBody>
          <a:bodyPr>
            <a:normAutofit/>
          </a:bodyPr>
          <a:lstStyle/>
          <a:p>
            <a:pPr algn="r"/>
            <a:r>
              <a:rPr lang="en-GB" sz="4800" dirty="0">
                <a:solidFill>
                  <a:srgbClr val="FFFFFF"/>
                </a:solidFill>
              </a:rPr>
              <a:t>Learning outcomes</a:t>
            </a:r>
          </a:p>
        </p:txBody>
      </p:sp>
      <p:sp>
        <p:nvSpPr>
          <p:cNvPr id="35" name="Content Placeholder 2">
            <a:extLst>
              <a:ext uri="{FF2B5EF4-FFF2-40B4-BE49-F238E27FC236}">
                <a16:creationId xmlns:a16="http://schemas.microsoft.com/office/drawing/2014/main" id="{1BF54F11-DF68-450D-BD9C-8F36A1D8B669}"/>
              </a:ext>
            </a:extLst>
          </p:cNvPr>
          <p:cNvSpPr>
            <a:spLocks noGrp="1"/>
          </p:cNvSpPr>
          <p:nvPr>
            <p:ph idx="1"/>
          </p:nvPr>
        </p:nvSpPr>
        <p:spPr>
          <a:xfrm>
            <a:off x="5053780" y="599768"/>
            <a:ext cx="6074467" cy="5572432"/>
          </a:xfrm>
        </p:spPr>
        <p:txBody>
          <a:bodyPr anchor="ctr">
            <a:normAutofit/>
          </a:bodyPr>
          <a:lstStyle/>
          <a:p>
            <a:pPr marL="0" indent="0">
              <a:buNone/>
            </a:pPr>
            <a:r>
              <a:rPr lang="en-GB" sz="2800" dirty="0"/>
              <a:t>By the end of this session the students should be able to:</a:t>
            </a:r>
          </a:p>
          <a:p>
            <a:r>
              <a:rPr lang="en-GB" sz="2800" dirty="0"/>
              <a:t>Confidently explore claims they encounter - using evidence to evaluate them</a:t>
            </a:r>
          </a:p>
          <a:p>
            <a:r>
              <a:rPr lang="en-GB" sz="2800" dirty="0"/>
              <a:t>Demonstrate a basic understanding of the importance of critical thinking for continued professional development</a:t>
            </a:r>
          </a:p>
          <a:p>
            <a:pPr marL="0" indent="0">
              <a:buNone/>
            </a:pPr>
            <a:endParaRPr lang="en-GB" dirty="0"/>
          </a:p>
        </p:txBody>
      </p:sp>
      <p:sp>
        <p:nvSpPr>
          <p:cNvPr id="55" name="Oval 54">
            <a:extLst>
              <a:ext uri="{FF2B5EF4-FFF2-40B4-BE49-F238E27FC236}">
                <a16:creationId xmlns:a16="http://schemas.microsoft.com/office/drawing/2014/main" id="{BA218FBC-B2D6-48CA-9289-C4110162E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7" name="Oval 56">
            <a:extLst>
              <a:ext uri="{FF2B5EF4-FFF2-40B4-BE49-F238E27FC236}">
                <a16:creationId xmlns:a16="http://schemas.microsoft.com/office/drawing/2014/main" id="{2DED9084-49DA-4911-ACB7-5F9E4DEFA0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8825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6" name="Group 35">
            <a:extLst>
              <a:ext uri="{FF2B5EF4-FFF2-40B4-BE49-F238E27FC236}">
                <a16:creationId xmlns:a16="http://schemas.microsoft.com/office/drawing/2014/main" id="{E799C3D5-7D55-4046-808C-F290F456D6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37" name="Oval 36">
              <a:extLst>
                <a:ext uri="{FF2B5EF4-FFF2-40B4-BE49-F238E27FC236}">
                  <a16:creationId xmlns:a16="http://schemas.microsoft.com/office/drawing/2014/main" id="{059D8741-EAD6-41B1-A882-70D70FC358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37">
              <a:extLst>
                <a:ext uri="{FF2B5EF4-FFF2-40B4-BE49-F238E27FC236}">
                  <a16:creationId xmlns:a16="http://schemas.microsoft.com/office/drawing/2014/main" id="{45444F36-3103-4D11-A25F-C054D4606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86F67114-1A90-4471-984E-02F98C47A5C6}"/>
              </a:ext>
            </a:extLst>
          </p:cNvPr>
          <p:cNvSpPr>
            <a:spLocks noGrp="1"/>
          </p:cNvSpPr>
          <p:nvPr>
            <p:ph type="title"/>
          </p:nvPr>
        </p:nvSpPr>
        <p:spPr>
          <a:xfrm>
            <a:off x="1490145" y="2376862"/>
            <a:ext cx="2640646" cy="2104273"/>
          </a:xfrm>
          <a:noFill/>
        </p:spPr>
        <p:txBody>
          <a:bodyPr>
            <a:normAutofit/>
          </a:bodyPr>
          <a:lstStyle/>
          <a:p>
            <a:pPr algn="ctr"/>
            <a:r>
              <a:rPr lang="en-GB" sz="3200" dirty="0">
                <a:solidFill>
                  <a:srgbClr val="FFFFFF"/>
                </a:solidFill>
              </a:rPr>
              <a:t>Activity </a:t>
            </a:r>
            <a:r>
              <a:rPr lang="en-GB" sz="3200" cap="none" dirty="0">
                <a:solidFill>
                  <a:srgbClr val="FFFFFF"/>
                </a:solidFill>
              </a:rPr>
              <a:t>1a:</a:t>
            </a:r>
            <a:endParaRPr lang="en-GB" sz="3200" dirty="0">
              <a:solidFill>
                <a:srgbClr val="FFFFFF"/>
              </a:solidFill>
            </a:endParaRPr>
          </a:p>
        </p:txBody>
      </p:sp>
      <p:sp>
        <p:nvSpPr>
          <p:cNvPr id="40" name="Rectangle 39">
            <a:extLst>
              <a:ext uri="{FF2B5EF4-FFF2-40B4-BE49-F238E27FC236}">
                <a16:creationId xmlns:a16="http://schemas.microsoft.com/office/drawing/2014/main"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Content Placeholder 2">
            <a:extLst>
              <a:ext uri="{FF2B5EF4-FFF2-40B4-BE49-F238E27FC236}">
                <a16:creationId xmlns:a16="http://schemas.microsoft.com/office/drawing/2014/main" id="{BF0D4C02-0937-4917-AD63-27C93FA9B967}"/>
              </a:ext>
            </a:extLst>
          </p:cNvPr>
          <p:cNvSpPr>
            <a:spLocks noGrp="1"/>
          </p:cNvSpPr>
          <p:nvPr>
            <p:ph idx="1"/>
          </p:nvPr>
        </p:nvSpPr>
        <p:spPr>
          <a:xfrm>
            <a:off x="5617886" y="503583"/>
            <a:ext cx="5605861" cy="5629023"/>
          </a:xfrm>
        </p:spPr>
        <p:txBody>
          <a:bodyPr anchor="ctr">
            <a:normAutofit/>
          </a:bodyPr>
          <a:lstStyle/>
          <a:p>
            <a:pPr marL="0" indent="0">
              <a:buNone/>
            </a:pPr>
            <a:r>
              <a:rPr lang="en-GB" sz="2400" dirty="0" smtClean="0"/>
              <a:t>In pairs you </a:t>
            </a:r>
            <a:r>
              <a:rPr lang="en-GB" sz="2400" dirty="0"/>
              <a:t>will now be provided with 10 ‘trust tokens’</a:t>
            </a:r>
          </a:p>
          <a:p>
            <a:pPr marL="0" indent="0">
              <a:buNone/>
            </a:pPr>
            <a:r>
              <a:rPr lang="en-GB" sz="2400" dirty="0"/>
              <a:t>After moving around the room and considering each claim,  allocate your trust tokens to the claims you think are most likely to be true. </a:t>
            </a:r>
          </a:p>
          <a:p>
            <a:pPr marL="0" indent="0">
              <a:buNone/>
            </a:pPr>
            <a:r>
              <a:rPr lang="en-GB" sz="2400" b="1" dirty="0"/>
              <a:t>For example, out of 10 tokens:</a:t>
            </a:r>
          </a:p>
          <a:p>
            <a:r>
              <a:rPr lang="en-GB" sz="2400" dirty="0"/>
              <a:t>You might place 7 under the claim you believe the most and 3 under another claim you think could also be true. </a:t>
            </a:r>
          </a:p>
          <a:p>
            <a:r>
              <a:rPr lang="en-GB" sz="2400" dirty="0"/>
              <a:t>You may put all tokens under one claim, or allocate them evenly across all five of the claims.</a:t>
            </a:r>
          </a:p>
          <a:p>
            <a:pPr marL="0" indent="0">
              <a:buNone/>
            </a:pPr>
            <a:endParaRPr lang="en-GB" dirty="0"/>
          </a:p>
        </p:txBody>
      </p:sp>
    </p:spTree>
    <p:extLst>
      <p:ext uri="{BB962C8B-B14F-4D97-AF65-F5344CB8AC3E}">
        <p14:creationId xmlns:p14="http://schemas.microsoft.com/office/powerpoint/2010/main" val="4198933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7371A-701E-41BE-BE20-862C9F6460A5}"/>
              </a:ext>
            </a:extLst>
          </p:cNvPr>
          <p:cNvSpPr>
            <a:spLocks noGrp="1"/>
          </p:cNvSpPr>
          <p:nvPr>
            <p:ph type="title"/>
          </p:nvPr>
        </p:nvSpPr>
        <p:spPr>
          <a:xfrm>
            <a:off x="1286934" y="1465790"/>
            <a:ext cx="3860798" cy="3941345"/>
          </a:xfrm>
        </p:spPr>
        <p:txBody>
          <a:bodyPr>
            <a:normAutofit/>
          </a:bodyPr>
          <a:lstStyle/>
          <a:p>
            <a:r>
              <a:rPr lang="en-GB" sz="6000" dirty="0"/>
              <a:t>Discussion</a:t>
            </a:r>
          </a:p>
        </p:txBody>
      </p:sp>
      <p:sp>
        <p:nvSpPr>
          <p:cNvPr id="3" name="Content Placeholder 2">
            <a:extLst>
              <a:ext uri="{FF2B5EF4-FFF2-40B4-BE49-F238E27FC236}">
                <a16:creationId xmlns:a16="http://schemas.microsoft.com/office/drawing/2014/main" id="{A6B04D0C-3A49-4823-A783-C429934487CC}"/>
              </a:ext>
            </a:extLst>
          </p:cNvPr>
          <p:cNvSpPr>
            <a:spLocks noGrp="1"/>
          </p:cNvSpPr>
          <p:nvPr>
            <p:ph idx="1"/>
          </p:nvPr>
        </p:nvSpPr>
        <p:spPr>
          <a:xfrm>
            <a:off x="6417733" y="1359090"/>
            <a:ext cx="5132665" cy="4048046"/>
          </a:xfrm>
        </p:spPr>
        <p:txBody>
          <a:bodyPr anchor="ctr">
            <a:normAutofit/>
          </a:bodyPr>
          <a:lstStyle/>
          <a:p>
            <a:r>
              <a:rPr lang="en-GB" sz="2800" dirty="0"/>
              <a:t>Look at the results – why did you trust one claim more than another?</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8416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6" name="Group 45">
            <a:extLst>
              <a:ext uri="{FF2B5EF4-FFF2-40B4-BE49-F238E27FC236}">
                <a16:creationId xmlns:a16="http://schemas.microsoft.com/office/drawing/2014/main" id="{E799C3D5-7D55-4046-808C-F290F456D6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47" name="Oval 46">
              <a:extLst>
                <a:ext uri="{FF2B5EF4-FFF2-40B4-BE49-F238E27FC236}">
                  <a16:creationId xmlns:a16="http://schemas.microsoft.com/office/drawing/2014/main" id="{059D8741-EAD6-41B1-A882-70D70FC358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8" name="Oval 47">
              <a:extLst>
                <a:ext uri="{FF2B5EF4-FFF2-40B4-BE49-F238E27FC236}">
                  <a16:creationId xmlns:a16="http://schemas.microsoft.com/office/drawing/2014/main" id="{45444F36-3103-4D11-A25F-C054D4606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E8D5C4D-F96D-483F-83A8-B2A4EC06102C}"/>
              </a:ext>
            </a:extLst>
          </p:cNvPr>
          <p:cNvSpPr>
            <a:spLocks noGrp="1"/>
          </p:cNvSpPr>
          <p:nvPr>
            <p:ph type="title"/>
          </p:nvPr>
        </p:nvSpPr>
        <p:spPr>
          <a:xfrm>
            <a:off x="1490145" y="2376862"/>
            <a:ext cx="2640646" cy="2104273"/>
          </a:xfrm>
          <a:noFill/>
        </p:spPr>
        <p:txBody>
          <a:bodyPr>
            <a:normAutofit/>
          </a:bodyPr>
          <a:lstStyle/>
          <a:p>
            <a:pPr algn="ctr"/>
            <a:r>
              <a:rPr lang="en-GB" sz="3200" dirty="0">
                <a:solidFill>
                  <a:srgbClr val="FFFFFF"/>
                </a:solidFill>
              </a:rPr>
              <a:t>Activity </a:t>
            </a:r>
            <a:r>
              <a:rPr lang="en-GB" sz="3200" cap="none" dirty="0">
                <a:solidFill>
                  <a:srgbClr val="FFFFFF"/>
                </a:solidFill>
              </a:rPr>
              <a:t>1b</a:t>
            </a:r>
            <a:endParaRPr lang="en-GB" sz="3200" dirty="0">
              <a:solidFill>
                <a:srgbClr val="FFFFFF"/>
              </a:solidFill>
            </a:endParaRPr>
          </a:p>
        </p:txBody>
      </p:sp>
      <p:sp>
        <p:nvSpPr>
          <p:cNvPr id="50" name="Rectangle 49">
            <a:extLst>
              <a:ext uri="{FF2B5EF4-FFF2-40B4-BE49-F238E27FC236}">
                <a16:creationId xmlns:a16="http://schemas.microsoft.com/office/drawing/2014/main"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AF5474F-43BB-48A7-8E39-32C3F3B56A82}"/>
              </a:ext>
            </a:extLst>
          </p:cNvPr>
          <p:cNvSpPr>
            <a:spLocks noGrp="1"/>
          </p:cNvSpPr>
          <p:nvPr>
            <p:ph idx="1"/>
          </p:nvPr>
        </p:nvSpPr>
        <p:spPr>
          <a:xfrm>
            <a:off x="6081089" y="725394"/>
            <a:ext cx="5142658" cy="5407212"/>
          </a:xfrm>
        </p:spPr>
        <p:txBody>
          <a:bodyPr anchor="ctr">
            <a:normAutofit/>
          </a:bodyPr>
          <a:lstStyle/>
          <a:p>
            <a:r>
              <a:rPr lang="en-GB" sz="2800" dirty="0"/>
              <a:t>You will now be given the sources to these claims. </a:t>
            </a:r>
            <a:endParaRPr lang="en-GB" sz="2800" dirty="0" smtClean="0"/>
          </a:p>
          <a:p>
            <a:r>
              <a:rPr lang="en-GB" sz="2800" dirty="0" smtClean="0"/>
              <a:t>Think </a:t>
            </a:r>
            <a:r>
              <a:rPr lang="en-GB" sz="2800" dirty="0"/>
              <a:t>about how much you trust these </a:t>
            </a:r>
            <a:r>
              <a:rPr lang="en-GB" sz="2800" dirty="0" smtClean="0"/>
              <a:t>sources. </a:t>
            </a:r>
          </a:p>
          <a:p>
            <a:r>
              <a:rPr lang="en-GB" sz="2800" dirty="0" smtClean="0"/>
              <a:t>Repeat </a:t>
            </a:r>
            <a:r>
              <a:rPr lang="en-GB" sz="2800" dirty="0"/>
              <a:t>the first </a:t>
            </a:r>
            <a:r>
              <a:rPr lang="en-GB" sz="2800" dirty="0" smtClean="0"/>
              <a:t>activity.</a:t>
            </a:r>
            <a:endParaRPr lang="en-GB" dirty="0"/>
          </a:p>
        </p:txBody>
      </p:sp>
    </p:spTree>
    <p:extLst>
      <p:ext uri="{BB962C8B-B14F-4D97-AF65-F5344CB8AC3E}">
        <p14:creationId xmlns:p14="http://schemas.microsoft.com/office/powerpoint/2010/main" val="562147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75C91-CD50-4C31-A3CB-18F015962CA7}"/>
              </a:ext>
            </a:extLst>
          </p:cNvPr>
          <p:cNvSpPr>
            <a:spLocks noGrp="1"/>
          </p:cNvSpPr>
          <p:nvPr>
            <p:ph type="title"/>
          </p:nvPr>
        </p:nvSpPr>
        <p:spPr>
          <a:xfrm>
            <a:off x="1286934" y="1465790"/>
            <a:ext cx="3860798" cy="3941345"/>
          </a:xfrm>
        </p:spPr>
        <p:txBody>
          <a:bodyPr>
            <a:normAutofit/>
          </a:bodyPr>
          <a:lstStyle/>
          <a:p>
            <a:r>
              <a:rPr lang="en-GB" sz="6000" dirty="0"/>
              <a:t>Discussion </a:t>
            </a:r>
          </a:p>
        </p:txBody>
      </p:sp>
      <p:sp>
        <p:nvSpPr>
          <p:cNvPr id="3" name="Content Placeholder 2">
            <a:extLst>
              <a:ext uri="{FF2B5EF4-FFF2-40B4-BE49-F238E27FC236}">
                <a16:creationId xmlns:a16="http://schemas.microsoft.com/office/drawing/2014/main" id="{3689FC07-8866-4B37-8D9F-F2A0386B194A}"/>
              </a:ext>
            </a:extLst>
          </p:cNvPr>
          <p:cNvSpPr>
            <a:spLocks noGrp="1"/>
          </p:cNvSpPr>
          <p:nvPr>
            <p:ph idx="1"/>
          </p:nvPr>
        </p:nvSpPr>
        <p:spPr>
          <a:xfrm>
            <a:off x="6400803" y="1166191"/>
            <a:ext cx="5149596" cy="4240945"/>
          </a:xfrm>
        </p:spPr>
        <p:txBody>
          <a:bodyPr anchor="ctr">
            <a:noAutofit/>
          </a:bodyPr>
          <a:lstStyle/>
          <a:p>
            <a:r>
              <a:rPr lang="en-GB" sz="2800" dirty="0"/>
              <a:t>Is there a big difference between the results of the two exercises?</a:t>
            </a:r>
          </a:p>
          <a:p>
            <a:r>
              <a:rPr lang="en-GB" sz="2800" dirty="0"/>
              <a:t>Why do you trust one source more than another?</a:t>
            </a:r>
          </a:p>
          <a:p>
            <a:r>
              <a:rPr lang="en-GB" sz="2800" dirty="0"/>
              <a:t>Did you think about whether there might be evidence for the claims?</a:t>
            </a:r>
          </a:p>
          <a:p>
            <a:r>
              <a:rPr lang="en-GB" sz="2800" dirty="0"/>
              <a:t>What do you consider to be evidence?</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7545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5FB4329C-BF98-421E-8A0D-43A2CF95E1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1">
            <a:extLst>
              <a:ext uri="{FF2B5EF4-FFF2-40B4-BE49-F238E27FC236}">
                <a16:creationId xmlns:a16="http://schemas.microsoft.com/office/drawing/2014/main" id="{F3CDC6B8-20F2-4C8D-8599-EC572C0BFF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9583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A2182-59DA-4C77-843D-86C0BB71FBF4}"/>
              </a:ext>
            </a:extLst>
          </p:cNvPr>
          <p:cNvSpPr>
            <a:spLocks noGrp="1"/>
          </p:cNvSpPr>
          <p:nvPr>
            <p:ph type="title"/>
          </p:nvPr>
        </p:nvSpPr>
        <p:spPr>
          <a:xfrm>
            <a:off x="1069848" y="4846002"/>
            <a:ext cx="10058400" cy="1522993"/>
          </a:xfrm>
        </p:spPr>
        <p:txBody>
          <a:bodyPr>
            <a:normAutofit/>
          </a:bodyPr>
          <a:lstStyle/>
          <a:p>
            <a:r>
              <a:rPr lang="en-GB" sz="6000"/>
              <a:t>Definitions</a:t>
            </a:r>
          </a:p>
        </p:txBody>
      </p:sp>
      <p:grpSp>
        <p:nvGrpSpPr>
          <p:cNvPr id="30" name="Group 13">
            <a:extLst>
              <a:ext uri="{FF2B5EF4-FFF2-40B4-BE49-F238E27FC236}">
                <a16:creationId xmlns:a16="http://schemas.microsoft.com/office/drawing/2014/main" id="{B4342043-9755-451A-9341-6461ADE858E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B52F7E87-CD4F-40F9-978A-356F63B76E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1" name="Oval 15">
              <a:extLst>
                <a:ext uri="{FF2B5EF4-FFF2-40B4-BE49-F238E27FC236}">
                  <a16:creationId xmlns:a16="http://schemas.microsoft.com/office/drawing/2014/main" id="{93B1ED61-05D6-47CD-8878-8406A83BDF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graphicFrame>
        <p:nvGraphicFramePr>
          <p:cNvPr id="5" name="Content Placeholder 2">
            <a:extLst>
              <a:ext uri="{FF2B5EF4-FFF2-40B4-BE49-F238E27FC236}">
                <a16:creationId xmlns:a16="http://schemas.microsoft.com/office/drawing/2014/main" id="{22A4555B-5696-4D34-A1A3-BA714B2B785B}"/>
              </a:ext>
            </a:extLst>
          </p:cNvPr>
          <p:cNvGraphicFramePr>
            <a:graphicFrameLocks noGrp="1"/>
          </p:cNvGraphicFramePr>
          <p:nvPr>
            <p:ph idx="1"/>
            <p:extLst>
              <p:ext uri="{D42A27DB-BD31-4B8C-83A1-F6EECF244321}">
                <p14:modId xmlns:p14="http://schemas.microsoft.com/office/powerpoint/2010/main" val="1350633616"/>
              </p:ext>
            </p:extLst>
          </p:nvPr>
        </p:nvGraphicFramePr>
        <p:xfrm>
          <a:off x="643466" y="633637"/>
          <a:ext cx="10905066" cy="329489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35509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4A14F7C0-D67A-421C-B284-601A39E1D6A1}"/>
              </a:ext>
            </a:extLst>
          </p:cNvPr>
          <p:cNvSpPr>
            <a:spLocks noGrp="1"/>
          </p:cNvSpPr>
          <p:nvPr>
            <p:ph type="title"/>
          </p:nvPr>
        </p:nvSpPr>
        <p:spPr>
          <a:xfrm>
            <a:off x="1490145" y="2376862"/>
            <a:ext cx="2640646" cy="2104273"/>
          </a:xfrm>
          <a:noFill/>
        </p:spPr>
        <p:txBody>
          <a:bodyPr>
            <a:normAutofit/>
          </a:bodyPr>
          <a:lstStyle/>
          <a:p>
            <a:pPr algn="ctr"/>
            <a:r>
              <a:rPr lang="en-GB" sz="3200" dirty="0">
                <a:solidFill>
                  <a:srgbClr val="FFFFFF"/>
                </a:solidFill>
              </a:rPr>
              <a:t>Activity </a:t>
            </a:r>
            <a:r>
              <a:rPr lang="en-GB" sz="3200" cap="none" dirty="0">
                <a:solidFill>
                  <a:srgbClr val="FFFFFF"/>
                </a:solidFill>
              </a:rPr>
              <a:t>2</a:t>
            </a:r>
            <a:endParaRPr lang="en-GB" sz="3200"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DF34CF0-DA9D-47EE-A57D-A43AE0256208}"/>
              </a:ext>
            </a:extLst>
          </p:cNvPr>
          <p:cNvSpPr>
            <a:spLocks noGrp="1"/>
          </p:cNvSpPr>
          <p:nvPr>
            <p:ph idx="1"/>
          </p:nvPr>
        </p:nvSpPr>
        <p:spPr>
          <a:xfrm>
            <a:off x="6081089" y="725394"/>
            <a:ext cx="5142658" cy="5407212"/>
          </a:xfrm>
        </p:spPr>
        <p:txBody>
          <a:bodyPr anchor="ctr">
            <a:normAutofit/>
          </a:bodyPr>
          <a:lstStyle/>
          <a:p>
            <a:pPr marL="0" indent="0">
              <a:buNone/>
            </a:pPr>
            <a:r>
              <a:rPr lang="en-GB" sz="2800" dirty="0"/>
              <a:t>Having just discussed the definition and concept of evidence, in groups, read through the excerpts provided and </a:t>
            </a:r>
            <a:r>
              <a:rPr lang="en-GB" sz="2800" dirty="0" smtClean="0"/>
              <a:t>assign them to one of five </a:t>
            </a:r>
            <a:r>
              <a:rPr lang="en-GB" sz="2800" dirty="0" err="1" smtClean="0"/>
              <a:t>catagories</a:t>
            </a:r>
            <a:r>
              <a:rPr lang="en-GB" sz="2800" dirty="0" smtClean="0"/>
              <a:t>. </a:t>
            </a:r>
            <a:endParaRPr lang="en-GB" sz="2800" dirty="0"/>
          </a:p>
        </p:txBody>
      </p:sp>
    </p:spTree>
    <p:extLst>
      <p:ext uri="{BB962C8B-B14F-4D97-AF65-F5344CB8AC3E}">
        <p14:creationId xmlns:p14="http://schemas.microsoft.com/office/powerpoint/2010/main" val="3475696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37E876-3A94-4A5D-9DBA-9A220FEDC708}"/>
              </a:ext>
            </a:extLst>
          </p:cNvPr>
          <p:cNvSpPr>
            <a:spLocks noGrp="1"/>
          </p:cNvSpPr>
          <p:nvPr>
            <p:ph type="title"/>
          </p:nvPr>
        </p:nvSpPr>
        <p:spPr>
          <a:xfrm>
            <a:off x="1069848" y="484632"/>
            <a:ext cx="10058400" cy="1609344"/>
          </a:xfrm>
        </p:spPr>
        <p:txBody>
          <a:bodyPr>
            <a:normAutofit/>
          </a:bodyPr>
          <a:lstStyle/>
          <a:p>
            <a:r>
              <a:rPr lang="en-GB" dirty="0"/>
              <a:t>What does ‘good evidence’ look like?</a:t>
            </a:r>
          </a:p>
        </p:txBody>
      </p:sp>
      <p:sp>
        <p:nvSpPr>
          <p:cNvPr id="3" name="Content Placeholder 2">
            <a:extLst>
              <a:ext uri="{FF2B5EF4-FFF2-40B4-BE49-F238E27FC236}">
                <a16:creationId xmlns:a16="http://schemas.microsoft.com/office/drawing/2014/main" id="{0949D093-422E-4886-AC54-96E43F22E26A}"/>
              </a:ext>
            </a:extLst>
          </p:cNvPr>
          <p:cNvSpPr>
            <a:spLocks noGrp="1"/>
          </p:cNvSpPr>
          <p:nvPr>
            <p:ph idx="1"/>
          </p:nvPr>
        </p:nvSpPr>
        <p:spPr>
          <a:xfrm>
            <a:off x="1069848" y="2320412"/>
            <a:ext cx="10058400" cy="3851787"/>
          </a:xfrm>
        </p:spPr>
        <p:txBody>
          <a:bodyPr>
            <a:normAutofit/>
          </a:bodyPr>
          <a:lstStyle/>
          <a:p>
            <a:r>
              <a:rPr lang="en-GB" sz="2800" dirty="0"/>
              <a:t>Something that sounds ‘sciencey’?</a:t>
            </a:r>
          </a:p>
          <a:p>
            <a:r>
              <a:rPr lang="en-GB" sz="2800" dirty="0"/>
              <a:t>One person’s experience?</a:t>
            </a:r>
          </a:p>
          <a:p>
            <a:r>
              <a:rPr lang="en-GB" sz="2800" dirty="0"/>
              <a:t>One scientific study?</a:t>
            </a:r>
          </a:p>
          <a:p>
            <a:r>
              <a:rPr lang="en-GB" sz="2800" dirty="0"/>
              <a:t>Multiple news stories about one scientific study?</a:t>
            </a:r>
          </a:p>
          <a:p>
            <a:r>
              <a:rPr lang="en-GB" sz="2800" dirty="0"/>
              <a:t>Multiple scientific studies compiled and analysed? </a:t>
            </a:r>
          </a:p>
          <a:p>
            <a:endParaRPr lang="en-GB"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56411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62">
            <a:extLst>
              <a:ext uri="{FF2B5EF4-FFF2-40B4-BE49-F238E27FC236}">
                <a16:creationId xmlns:a16="http://schemas.microsoft.com/office/drawing/2014/main" id="{5FB4329C-BF98-421E-8A0D-43A2CF95E1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F3CDC6B8-20F2-4C8D-8599-EC572C0BFF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0"/>
            <a:ext cx="12192000" cy="229583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ABB31-7732-4FD3-AAE2-378514D0890C}"/>
              </a:ext>
            </a:extLst>
          </p:cNvPr>
          <p:cNvSpPr>
            <a:spLocks noGrp="1"/>
          </p:cNvSpPr>
          <p:nvPr>
            <p:ph type="title"/>
          </p:nvPr>
        </p:nvSpPr>
        <p:spPr>
          <a:xfrm>
            <a:off x="1069848" y="4846002"/>
            <a:ext cx="10058400" cy="1522993"/>
          </a:xfrm>
        </p:spPr>
        <p:txBody>
          <a:bodyPr>
            <a:normAutofit/>
          </a:bodyPr>
          <a:lstStyle/>
          <a:p>
            <a:r>
              <a:rPr lang="en-GB" sz="6000"/>
              <a:t>Discussion</a:t>
            </a:r>
          </a:p>
        </p:txBody>
      </p:sp>
      <p:grpSp>
        <p:nvGrpSpPr>
          <p:cNvPr id="67" name="Group 66">
            <a:extLst>
              <a:ext uri="{FF2B5EF4-FFF2-40B4-BE49-F238E27FC236}">
                <a16:creationId xmlns:a16="http://schemas.microsoft.com/office/drawing/2014/main" id="{B4342043-9755-451A-9341-6461ADE858E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8" name="Oval 67">
              <a:extLst>
                <a:ext uri="{FF2B5EF4-FFF2-40B4-BE49-F238E27FC236}">
                  <a16:creationId xmlns:a16="http://schemas.microsoft.com/office/drawing/2014/main" id="{B52F7E87-CD4F-40F9-978A-356F63B76E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69" name="Oval 68">
              <a:extLst>
                <a:ext uri="{FF2B5EF4-FFF2-40B4-BE49-F238E27FC236}">
                  <a16:creationId xmlns:a16="http://schemas.microsoft.com/office/drawing/2014/main" id="{93B1ED61-05D6-47CD-8878-8406A83BDF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graphicFrame>
        <p:nvGraphicFramePr>
          <p:cNvPr id="5" name="Content Placeholder 2">
            <a:extLst>
              <a:ext uri="{FF2B5EF4-FFF2-40B4-BE49-F238E27FC236}">
                <a16:creationId xmlns:a16="http://schemas.microsoft.com/office/drawing/2014/main" id="{D6540BE7-620E-4B38-A3DB-EDC2D1396E51}"/>
              </a:ext>
            </a:extLst>
          </p:cNvPr>
          <p:cNvGraphicFramePr>
            <a:graphicFrameLocks noGrp="1"/>
          </p:cNvGraphicFramePr>
          <p:nvPr>
            <p:ph idx="1"/>
            <p:extLst>
              <p:ext uri="{D42A27DB-BD31-4B8C-83A1-F6EECF244321}">
                <p14:modId xmlns:p14="http://schemas.microsoft.com/office/powerpoint/2010/main" val="3930483531"/>
              </p:ext>
            </p:extLst>
          </p:nvPr>
        </p:nvGraphicFramePr>
        <p:xfrm>
          <a:off x="291549" y="171119"/>
          <a:ext cx="11680058" cy="440088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16719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8AFD15B-CF29-4306-884F-47675092F9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C313F-64ED-4D30-8A92-3DAB8CFB0457}"/>
              </a:ext>
            </a:extLst>
          </p:cNvPr>
          <p:cNvSpPr>
            <a:spLocks noGrp="1"/>
          </p:cNvSpPr>
          <p:nvPr>
            <p:ph type="title"/>
          </p:nvPr>
        </p:nvSpPr>
        <p:spPr>
          <a:xfrm>
            <a:off x="6135060" y="691083"/>
            <a:ext cx="4869179" cy="1517984"/>
          </a:xfrm>
        </p:spPr>
        <p:txBody>
          <a:bodyPr>
            <a:normAutofit/>
          </a:bodyPr>
          <a:lstStyle/>
          <a:p>
            <a:r>
              <a:rPr lang="en-GB" sz="3400" dirty="0">
                <a:solidFill>
                  <a:srgbClr val="000000"/>
                </a:solidFill>
              </a:rPr>
              <a:t>Activity 3 – Examples of Places we might encounter claims in day to day life</a:t>
            </a:r>
          </a:p>
        </p:txBody>
      </p:sp>
      <p:pic>
        <p:nvPicPr>
          <p:cNvPr id="4" name="Picture 8" descr="See the source image">
            <a:extLst>
              <a:ext uri="{FF2B5EF4-FFF2-40B4-BE49-F238E27FC236}">
                <a16:creationId xmlns:a16="http://schemas.microsoft.com/office/drawing/2014/main" id="{3B057D25-7588-4B8C-A72B-B724C71793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59" r="15510" b="1"/>
          <a:stretch/>
        </p:blipFill>
        <p:spPr bwMode="auto">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noFill/>
          <a:extLst>
            <a:ext uri="{909E8E84-426E-40DD-AFC4-6F175D3DCCD1}">
              <a14:hiddenFill xmlns:a14="http://schemas.microsoft.com/office/drawing/2010/main">
                <a:solidFill>
                  <a:srgbClr val="FFFFFF"/>
                </a:solidFill>
              </a14:hiddenFill>
            </a:ext>
          </a:extLst>
        </p:spPr>
      </p:pic>
      <p:sp>
        <p:nvSpPr>
          <p:cNvPr id="20" name="Freeform: Shape 19">
            <a:extLst>
              <a:ext uri="{FF2B5EF4-FFF2-40B4-BE49-F238E27FC236}">
                <a16:creationId xmlns:a16="http://schemas.microsoft.com/office/drawing/2014/main" id="{96349AB3-1BD3-41E1-8979-1DBDCB5CDC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C49B4E8F-C7D1-4E67-B817-41964E47494C}"/>
              </a:ext>
            </a:extLst>
          </p:cNvPr>
          <p:cNvSpPr>
            <a:spLocks noGrp="1"/>
          </p:cNvSpPr>
          <p:nvPr>
            <p:ph idx="1"/>
          </p:nvPr>
        </p:nvSpPr>
        <p:spPr>
          <a:xfrm>
            <a:off x="6135060" y="2900149"/>
            <a:ext cx="5321665" cy="3633173"/>
          </a:xfrm>
        </p:spPr>
        <p:txBody>
          <a:bodyPr anchor="t">
            <a:normAutofit lnSpcReduction="10000"/>
          </a:bodyPr>
          <a:lstStyle/>
          <a:p>
            <a:pPr marL="0" indent="0">
              <a:buNone/>
            </a:pPr>
            <a:r>
              <a:rPr lang="en-GB" sz="2800" dirty="0">
                <a:solidFill>
                  <a:srgbClr val="000000"/>
                </a:solidFill>
              </a:rPr>
              <a:t>Activity:</a:t>
            </a:r>
          </a:p>
          <a:p>
            <a:pPr marL="0" indent="0">
              <a:buNone/>
            </a:pPr>
            <a:r>
              <a:rPr lang="en-GB" sz="2800" dirty="0">
                <a:solidFill>
                  <a:srgbClr val="000000"/>
                </a:solidFill>
              </a:rPr>
              <a:t>Using the handouts provided, search through and identify claims where you might want to ‘Ask for Evidence’</a:t>
            </a:r>
          </a:p>
          <a:p>
            <a:r>
              <a:rPr lang="en-GB" sz="2800" dirty="0">
                <a:solidFill>
                  <a:srgbClr val="000000"/>
                </a:solidFill>
              </a:rPr>
              <a:t>Where could you go to find out if there is evidence behind the claim?</a:t>
            </a:r>
          </a:p>
          <a:p>
            <a:r>
              <a:rPr lang="en-GB" sz="2800" dirty="0">
                <a:solidFill>
                  <a:srgbClr val="000000"/>
                </a:solidFill>
              </a:rPr>
              <a:t>Is Facebook credible?</a:t>
            </a:r>
          </a:p>
          <a:p>
            <a:endParaRPr lang="en-GB" sz="1800" dirty="0">
              <a:solidFill>
                <a:srgbClr val="000000"/>
              </a:solidFill>
            </a:endParaRPr>
          </a:p>
        </p:txBody>
      </p:sp>
      <p:grpSp>
        <p:nvGrpSpPr>
          <p:cNvPr id="22" name="Group 21">
            <a:extLst>
              <a:ext uri="{FF2B5EF4-FFF2-40B4-BE49-F238E27FC236}">
                <a16:creationId xmlns:a16="http://schemas.microsoft.com/office/drawing/2014/main" id="{54CA915D-BDF0-41F8-B00E-FB186EFF7BD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317AAC03-BF64-4E67-9032-3BD0249980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23">
              <a:extLst>
                <a:ext uri="{FF2B5EF4-FFF2-40B4-BE49-F238E27FC236}">
                  <a16:creationId xmlns:a16="http://schemas.microsoft.com/office/drawing/2014/main" id="{1A131397-5A45-4344-9983-5E400A3EA5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2222496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AF3B7-A323-4B31-A541-EE851EEE6E6B}"/>
              </a:ext>
            </a:extLst>
          </p:cNvPr>
          <p:cNvSpPr>
            <a:spLocks noGrp="1"/>
          </p:cNvSpPr>
          <p:nvPr>
            <p:ph type="title"/>
          </p:nvPr>
        </p:nvSpPr>
        <p:spPr>
          <a:xfrm>
            <a:off x="1286934" y="1465790"/>
            <a:ext cx="3860798" cy="3941345"/>
          </a:xfrm>
        </p:spPr>
        <p:txBody>
          <a:bodyPr>
            <a:normAutofit/>
          </a:bodyPr>
          <a:lstStyle/>
          <a:p>
            <a:pPr algn="ctr"/>
            <a:r>
              <a:rPr lang="en-GB" sz="6000" dirty="0"/>
              <a:t>Critical Thinking</a:t>
            </a:r>
          </a:p>
        </p:txBody>
      </p:sp>
      <p:sp>
        <p:nvSpPr>
          <p:cNvPr id="3" name="Content Placeholder 2">
            <a:extLst>
              <a:ext uri="{FF2B5EF4-FFF2-40B4-BE49-F238E27FC236}">
                <a16:creationId xmlns:a16="http://schemas.microsoft.com/office/drawing/2014/main" id="{AD00D527-E885-456E-97DD-1756485DA1EA}"/>
              </a:ext>
            </a:extLst>
          </p:cNvPr>
          <p:cNvSpPr>
            <a:spLocks noGrp="1"/>
          </p:cNvSpPr>
          <p:nvPr>
            <p:ph idx="1"/>
          </p:nvPr>
        </p:nvSpPr>
        <p:spPr>
          <a:xfrm>
            <a:off x="5923722" y="822324"/>
            <a:ext cx="5609747" cy="5228279"/>
          </a:xfrm>
        </p:spPr>
        <p:txBody>
          <a:bodyPr anchor="ctr">
            <a:normAutofit fontScale="77500" lnSpcReduction="20000"/>
          </a:bodyPr>
          <a:lstStyle/>
          <a:p>
            <a:endParaRPr lang="en-GB" sz="1900" dirty="0"/>
          </a:p>
          <a:p>
            <a:endParaRPr lang="en-GB" sz="1900" dirty="0"/>
          </a:p>
          <a:p>
            <a:r>
              <a:rPr lang="en-GB" sz="2800" dirty="0"/>
              <a:t>Critical thinking is a deep, reflective and independent form of thinking that seeks to understand the assumptions and thought structures behind a statement or argument…it is about recognising and analysing arguments.” (Watson and </a:t>
            </a:r>
            <a:r>
              <a:rPr lang="en-GB" sz="2800" dirty="0" err="1"/>
              <a:t>Reissner</a:t>
            </a:r>
            <a:r>
              <a:rPr lang="en-GB" sz="2800" dirty="0"/>
              <a:t>, 2014).</a:t>
            </a:r>
          </a:p>
          <a:p>
            <a:endParaRPr lang="en-GB" sz="2800" dirty="0"/>
          </a:p>
          <a:p>
            <a:r>
              <a:rPr lang="en-GB" sz="2800" dirty="0"/>
              <a:t>“Critical thinking gives you the tools to use scepticism and doubt constructively so that you can analyse what is before you. It helps you to make better and more informed decisions about whether something is likely to be true, effective or productive.” (</a:t>
            </a:r>
            <a:r>
              <a:rPr lang="en-GB" sz="2800" dirty="0" err="1"/>
              <a:t>Cotterell</a:t>
            </a:r>
            <a:r>
              <a:rPr lang="en-GB" sz="2800" dirty="0"/>
              <a:t>, 2011).</a:t>
            </a:r>
          </a:p>
          <a:p>
            <a:endParaRPr lang="en-GB" sz="2800" dirty="0"/>
          </a:p>
          <a:p>
            <a:endParaRPr lang="en-GB" sz="1900" dirty="0"/>
          </a:p>
        </p:txBody>
      </p:sp>
      <p:sp>
        <p:nvSpPr>
          <p:cNvPr id="19"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5256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3302E-348B-4E04-A79C-869C05B73142}"/>
              </a:ext>
            </a:extLst>
          </p:cNvPr>
          <p:cNvSpPr>
            <a:spLocks noGrp="1"/>
          </p:cNvSpPr>
          <p:nvPr>
            <p:ph type="title"/>
          </p:nvPr>
        </p:nvSpPr>
        <p:spPr>
          <a:xfrm>
            <a:off x="1286934" y="1465790"/>
            <a:ext cx="3860798" cy="3941345"/>
          </a:xfrm>
        </p:spPr>
        <p:txBody>
          <a:bodyPr>
            <a:normAutofit/>
          </a:bodyPr>
          <a:lstStyle/>
          <a:p>
            <a:pPr algn="ctr"/>
            <a:r>
              <a:rPr lang="en-GB" sz="6000" dirty="0"/>
              <a:t>Critical thinking…</a:t>
            </a:r>
          </a:p>
        </p:txBody>
      </p:sp>
      <p:sp>
        <p:nvSpPr>
          <p:cNvPr id="3" name="Content Placeholder 2">
            <a:extLst>
              <a:ext uri="{FF2B5EF4-FFF2-40B4-BE49-F238E27FC236}">
                <a16:creationId xmlns:a16="http://schemas.microsoft.com/office/drawing/2014/main" id="{46D40FCC-247F-4FA5-A4E1-C906111D3849}"/>
              </a:ext>
            </a:extLst>
          </p:cNvPr>
          <p:cNvSpPr>
            <a:spLocks noGrp="1"/>
          </p:cNvSpPr>
          <p:nvPr>
            <p:ph idx="1"/>
          </p:nvPr>
        </p:nvSpPr>
        <p:spPr>
          <a:xfrm>
            <a:off x="5910470" y="1259646"/>
            <a:ext cx="5454398" cy="4584812"/>
          </a:xfrm>
        </p:spPr>
        <p:txBody>
          <a:bodyPr anchor="ctr">
            <a:normAutofit/>
          </a:bodyPr>
          <a:lstStyle/>
          <a:p>
            <a:r>
              <a:rPr lang="en-GB" sz="2800" dirty="0"/>
              <a:t>“Critical thinking skills involve trying to grasp a situation as objectively as possible: setting aside our own immediate feelings and preferences and trying to identify the relevant facts. Objectively and scepticism are related ideas.” (Chatfield, 2018).</a:t>
            </a:r>
          </a:p>
          <a:p>
            <a:endParaRPr lang="en-GB" sz="2800" dirty="0"/>
          </a:p>
          <a:p>
            <a:endParaRPr lang="en-GB" dirty="0"/>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2194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1D953D-1766-4F3B-92F7-D8D9FBFE300A}"/>
              </a:ext>
            </a:extLst>
          </p:cNvPr>
          <p:cNvSpPr>
            <a:spLocks noGrp="1"/>
          </p:cNvSpPr>
          <p:nvPr>
            <p:ph type="title"/>
          </p:nvPr>
        </p:nvSpPr>
        <p:spPr>
          <a:xfrm>
            <a:off x="1069848" y="484632"/>
            <a:ext cx="10058400" cy="1609344"/>
          </a:xfrm>
        </p:spPr>
        <p:txBody>
          <a:bodyPr>
            <a:normAutofit/>
          </a:bodyPr>
          <a:lstStyle/>
          <a:p>
            <a:r>
              <a:rPr lang="en-GB" dirty="0"/>
              <a:t>Objectively</a:t>
            </a:r>
            <a:r>
              <a:rPr lang="en-GB" b="1" dirty="0"/>
              <a:t>…</a:t>
            </a:r>
            <a:endParaRPr lang="en-GB" dirty="0"/>
          </a:p>
        </p:txBody>
      </p:sp>
      <p:sp>
        <p:nvSpPr>
          <p:cNvPr id="3" name="Content Placeholder 2">
            <a:extLst>
              <a:ext uri="{FF2B5EF4-FFF2-40B4-BE49-F238E27FC236}">
                <a16:creationId xmlns:a16="http://schemas.microsoft.com/office/drawing/2014/main" id="{FC715D16-DB33-4BB0-A373-9E1485907505}"/>
              </a:ext>
            </a:extLst>
          </p:cNvPr>
          <p:cNvSpPr>
            <a:spLocks noGrp="1"/>
          </p:cNvSpPr>
          <p:nvPr>
            <p:ph idx="1"/>
          </p:nvPr>
        </p:nvSpPr>
        <p:spPr>
          <a:xfrm>
            <a:off x="1069848" y="2320412"/>
            <a:ext cx="10058400" cy="3851787"/>
          </a:xfrm>
        </p:spPr>
        <p:txBody>
          <a:bodyPr>
            <a:normAutofit/>
          </a:bodyPr>
          <a:lstStyle/>
          <a:p>
            <a:r>
              <a:rPr lang="en-GB" sz="2800" dirty="0"/>
              <a:t>Trying to understand something from a more neutral perspective, rather than relying on a single opinion or first piece of information that has come to hand.” (Chatfield, 2018).</a:t>
            </a:r>
          </a:p>
          <a:p>
            <a:endParaRPr lang="en-GB"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09847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3B7DC7-1E75-478C-8321-52D2ABC438BB}"/>
              </a:ext>
            </a:extLst>
          </p:cNvPr>
          <p:cNvSpPr>
            <a:spLocks noGrp="1"/>
          </p:cNvSpPr>
          <p:nvPr>
            <p:ph type="title"/>
          </p:nvPr>
        </p:nvSpPr>
        <p:spPr>
          <a:xfrm>
            <a:off x="1069848" y="484632"/>
            <a:ext cx="10058400" cy="1609344"/>
          </a:xfrm>
        </p:spPr>
        <p:txBody>
          <a:bodyPr>
            <a:normAutofit/>
          </a:bodyPr>
          <a:lstStyle/>
          <a:p>
            <a:r>
              <a:rPr lang="en-GB" dirty="0"/>
              <a:t>Scepticism…</a:t>
            </a:r>
            <a:br>
              <a:rPr lang="en-GB" dirty="0"/>
            </a:br>
            <a:endParaRPr lang="en-GB" dirty="0"/>
          </a:p>
        </p:txBody>
      </p:sp>
      <p:sp>
        <p:nvSpPr>
          <p:cNvPr id="3" name="Content Placeholder 2">
            <a:extLst>
              <a:ext uri="{FF2B5EF4-FFF2-40B4-BE49-F238E27FC236}">
                <a16:creationId xmlns:a16="http://schemas.microsoft.com/office/drawing/2014/main" id="{79D872D6-B183-41F3-A7A9-0F8F76506C5B}"/>
              </a:ext>
            </a:extLst>
          </p:cNvPr>
          <p:cNvSpPr>
            <a:spLocks noGrp="1"/>
          </p:cNvSpPr>
          <p:nvPr>
            <p:ph idx="1"/>
          </p:nvPr>
        </p:nvSpPr>
        <p:spPr>
          <a:xfrm>
            <a:off x="1069848" y="2320412"/>
            <a:ext cx="10058400" cy="3851787"/>
          </a:xfrm>
        </p:spPr>
        <p:txBody>
          <a:bodyPr>
            <a:normAutofit lnSpcReduction="10000"/>
          </a:bodyPr>
          <a:lstStyle/>
          <a:p>
            <a:pPr marL="0" indent="0">
              <a:buNone/>
            </a:pPr>
            <a:r>
              <a:rPr lang="en-GB" sz="2800" dirty="0"/>
              <a:t>Refusing to take things at face value:</a:t>
            </a:r>
          </a:p>
          <a:p>
            <a:pPr lvl="0"/>
            <a:r>
              <a:rPr lang="en-GB" sz="2800" dirty="0"/>
              <a:t>Why should I trust this claim?</a:t>
            </a:r>
          </a:p>
          <a:p>
            <a:pPr lvl="0"/>
            <a:r>
              <a:rPr lang="en-GB" sz="2800" dirty="0"/>
              <a:t>Why does the person making this claim believe it – or want me to believe it?</a:t>
            </a:r>
          </a:p>
          <a:p>
            <a:pPr lvl="0"/>
            <a:r>
              <a:rPr lang="en-GB" sz="2800" dirty="0"/>
              <a:t>What else has been said, written or reported about this?</a:t>
            </a:r>
          </a:p>
          <a:p>
            <a:pPr lvl="0"/>
            <a:r>
              <a:rPr lang="en-GB" sz="2800" dirty="0"/>
              <a:t>Do I know enough to answer all of the above questions confidently?</a:t>
            </a:r>
          </a:p>
          <a:p>
            <a:pPr marL="0" lvl="0" indent="0">
              <a:buNone/>
            </a:pPr>
            <a:r>
              <a:rPr lang="en-GB" sz="2800" dirty="0"/>
              <a:t>(Chatfield, 2018)</a:t>
            </a:r>
          </a:p>
          <a:p>
            <a:endParaRPr lang="en-GB"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58915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 your Knowledge</a:t>
            </a:r>
            <a:endParaRPr lang="en-GB" dirty="0"/>
          </a:p>
        </p:txBody>
      </p:sp>
      <p:sp>
        <p:nvSpPr>
          <p:cNvPr id="3" name="Content Placeholder 2"/>
          <p:cNvSpPr>
            <a:spLocks noGrp="1"/>
          </p:cNvSpPr>
          <p:nvPr>
            <p:ph idx="1"/>
          </p:nvPr>
        </p:nvSpPr>
        <p:spPr/>
        <p:txBody>
          <a:bodyPr/>
          <a:lstStyle/>
          <a:p>
            <a:r>
              <a:rPr lang="en-GB" dirty="0" smtClean="0"/>
              <a:t>Taking part in the quiz will get you 2 marks towards the assessment for this module.</a:t>
            </a:r>
            <a:endParaRPr lang="en-GB" dirty="0"/>
          </a:p>
        </p:txBody>
      </p:sp>
      <p:pic>
        <p:nvPicPr>
          <p:cNvPr id="4" name="Picture 3"/>
          <p:cNvPicPr>
            <a:picLocks noChangeAspect="1"/>
          </p:cNvPicPr>
          <p:nvPr/>
        </p:nvPicPr>
        <p:blipFill>
          <a:blip r:embed="rId2"/>
          <a:stretch>
            <a:fillRect/>
          </a:stretch>
        </p:blipFill>
        <p:spPr>
          <a:xfrm>
            <a:off x="6099048" y="2940923"/>
            <a:ext cx="3656647" cy="3114922"/>
          </a:xfrm>
          <a:prstGeom prst="rect">
            <a:avLst/>
          </a:prstGeom>
        </p:spPr>
      </p:pic>
    </p:spTree>
    <p:extLst>
      <p:ext uri="{BB962C8B-B14F-4D97-AF65-F5344CB8AC3E}">
        <p14:creationId xmlns:p14="http://schemas.microsoft.com/office/powerpoint/2010/main" val="867696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A6A2A-E79D-4B7F-A786-9E25D883C6DC}"/>
              </a:ext>
            </a:extLst>
          </p:cNvPr>
          <p:cNvSpPr>
            <a:spLocks noGrp="1"/>
          </p:cNvSpPr>
          <p:nvPr>
            <p:ph type="title"/>
          </p:nvPr>
        </p:nvSpPr>
        <p:spPr/>
        <p:txBody>
          <a:bodyPr/>
          <a:lstStyle/>
          <a:p>
            <a:pPr algn="ctr"/>
            <a:r>
              <a:rPr lang="en-GB" dirty="0"/>
              <a:t>References</a:t>
            </a:r>
          </a:p>
        </p:txBody>
      </p:sp>
      <p:sp>
        <p:nvSpPr>
          <p:cNvPr id="3" name="Rectangle 2">
            <a:extLst>
              <a:ext uri="{FF2B5EF4-FFF2-40B4-BE49-F238E27FC236}">
                <a16:creationId xmlns:a16="http://schemas.microsoft.com/office/drawing/2014/main" id="{94B7ED5D-EF66-42F8-8F40-0EAEDAA92849}"/>
              </a:ext>
            </a:extLst>
          </p:cNvPr>
          <p:cNvSpPr/>
          <p:nvPr/>
        </p:nvSpPr>
        <p:spPr>
          <a:xfrm>
            <a:off x="3213463" y="2093976"/>
            <a:ext cx="6096000" cy="4231736"/>
          </a:xfrm>
          <a:prstGeom prst="rect">
            <a:avLst/>
          </a:prstGeom>
        </p:spPr>
        <p:txBody>
          <a:bodyPr>
            <a:spAutoFit/>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Chatfield, T. (ed.) (2018) </a:t>
            </a:r>
            <a:r>
              <a:rPr lang="en-GB" sz="2400" i="1" dirty="0">
                <a:latin typeface="Calibri" panose="020F0502020204030204" pitchFamily="34" charset="0"/>
                <a:ea typeface="Calibri" panose="020F0502020204030204" pitchFamily="34" charset="0"/>
                <a:cs typeface="Times New Roman" panose="02020603050405020304" pitchFamily="18" charset="0"/>
              </a:rPr>
              <a:t>Critical thinking: Your guide to effective argument, successful analysis and independent study</a:t>
            </a:r>
            <a:r>
              <a:rPr lang="en-GB" sz="2400" dirty="0">
                <a:latin typeface="Calibri" panose="020F0502020204030204" pitchFamily="34" charset="0"/>
                <a:ea typeface="Calibri" panose="020F0502020204030204" pitchFamily="34" charset="0"/>
                <a:cs typeface="Times New Roman" panose="02020603050405020304" pitchFamily="18" charset="0"/>
              </a:rPr>
              <a:t>. London: Sage Publications Ltd.</a:t>
            </a:r>
          </a:p>
          <a:p>
            <a:pPr>
              <a:lnSpc>
                <a:spcPct val="107000"/>
              </a:lnSpc>
              <a:spcAft>
                <a:spcPts val="800"/>
              </a:spcAft>
            </a:pPr>
            <a:r>
              <a:rPr lang="en-GB" sz="2400" dirty="0" err="1">
                <a:latin typeface="Calibri" panose="020F0502020204030204" pitchFamily="34" charset="0"/>
                <a:ea typeface="Calibri" panose="020F0502020204030204" pitchFamily="34" charset="0"/>
                <a:cs typeface="Times New Roman" panose="02020603050405020304" pitchFamily="18" charset="0"/>
              </a:rPr>
              <a:t>Cotterell</a:t>
            </a:r>
            <a:r>
              <a:rPr lang="en-GB" sz="2400" dirty="0">
                <a:latin typeface="Calibri" panose="020F0502020204030204" pitchFamily="34" charset="0"/>
                <a:ea typeface="Calibri" panose="020F0502020204030204" pitchFamily="34" charset="0"/>
                <a:cs typeface="Times New Roman" panose="02020603050405020304" pitchFamily="18" charset="0"/>
              </a:rPr>
              <a:t>, S. (2011) </a:t>
            </a:r>
            <a:r>
              <a:rPr lang="en-GB" sz="2400" i="1" dirty="0">
                <a:latin typeface="Calibri" panose="020F0502020204030204" pitchFamily="34" charset="0"/>
                <a:ea typeface="Calibri" panose="020F0502020204030204" pitchFamily="34" charset="0"/>
                <a:cs typeface="Times New Roman" panose="02020603050405020304" pitchFamily="18" charset="0"/>
              </a:rPr>
              <a:t>Critical thinking skills: Developing effective analysis and argument</a:t>
            </a:r>
            <a:r>
              <a:rPr lang="en-GB" sz="2400" dirty="0">
                <a:latin typeface="Calibri" panose="020F0502020204030204" pitchFamily="34" charset="0"/>
                <a:ea typeface="Calibri" panose="020F0502020204030204" pitchFamily="34" charset="0"/>
                <a:cs typeface="Times New Roman" panose="02020603050405020304" pitchFamily="18" charset="0"/>
              </a:rPr>
              <a:t>. Hampshire Palgrave Macmillan. 2</a:t>
            </a:r>
            <a:r>
              <a:rPr lang="en-GB" sz="2400" baseline="30000" dirty="0">
                <a:latin typeface="Calibri" panose="020F0502020204030204" pitchFamily="34" charset="0"/>
                <a:ea typeface="Calibri" panose="020F0502020204030204" pitchFamily="34" charset="0"/>
                <a:cs typeface="Times New Roman" panose="02020603050405020304" pitchFamily="18" charset="0"/>
              </a:rPr>
              <a:t>nd</a:t>
            </a:r>
            <a:r>
              <a:rPr lang="en-GB" sz="2400" dirty="0">
                <a:latin typeface="Calibri" panose="020F0502020204030204" pitchFamily="34" charset="0"/>
                <a:ea typeface="Calibri" panose="020F0502020204030204" pitchFamily="34" charset="0"/>
                <a:cs typeface="Times New Roman" panose="02020603050405020304" pitchFamily="18" charset="0"/>
              </a:rPr>
              <a:t> </a:t>
            </a:r>
            <a:r>
              <a:rPr lang="en-GB" sz="2400" dirty="0" err="1">
                <a:latin typeface="Calibri" panose="020F0502020204030204" pitchFamily="34" charset="0"/>
                <a:ea typeface="Calibri" panose="020F0502020204030204" pitchFamily="34" charset="0"/>
                <a:cs typeface="Times New Roman" panose="02020603050405020304" pitchFamily="18" charset="0"/>
              </a:rPr>
              <a:t>edn</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Watson, G. and </a:t>
            </a:r>
            <a:r>
              <a:rPr lang="en-GB" sz="2400" dirty="0" err="1">
                <a:latin typeface="Calibri" panose="020F0502020204030204" pitchFamily="34" charset="0"/>
                <a:ea typeface="Calibri" panose="020F0502020204030204" pitchFamily="34" charset="0"/>
                <a:cs typeface="Times New Roman" panose="02020603050405020304" pitchFamily="18" charset="0"/>
              </a:rPr>
              <a:t>Reissner</a:t>
            </a:r>
            <a:r>
              <a:rPr lang="en-GB" sz="2400" dirty="0">
                <a:latin typeface="Calibri" panose="020F0502020204030204" pitchFamily="34" charset="0"/>
                <a:ea typeface="Calibri" panose="020F0502020204030204" pitchFamily="34" charset="0"/>
                <a:cs typeface="Times New Roman" panose="02020603050405020304" pitchFamily="18" charset="0"/>
              </a:rPr>
              <a:t>, C. S. (2014) </a:t>
            </a:r>
            <a:r>
              <a:rPr lang="en-GB" sz="2400" i="1" dirty="0">
                <a:latin typeface="Calibri" panose="020F0502020204030204" pitchFamily="34" charset="0"/>
                <a:ea typeface="Calibri" panose="020F0502020204030204" pitchFamily="34" charset="0"/>
                <a:cs typeface="Times New Roman" panose="02020603050405020304" pitchFamily="18" charset="0"/>
              </a:rPr>
              <a:t>Developing skills for business leadership.</a:t>
            </a:r>
            <a:r>
              <a:rPr lang="en-GB" sz="2400" dirty="0">
                <a:latin typeface="Calibri" panose="020F0502020204030204" pitchFamily="34" charset="0"/>
                <a:ea typeface="Calibri" panose="020F0502020204030204" pitchFamily="34" charset="0"/>
                <a:cs typeface="Times New Roman" panose="02020603050405020304" pitchFamily="18" charset="0"/>
              </a:rPr>
              <a:t> 2</a:t>
            </a:r>
            <a:r>
              <a:rPr lang="en-GB" sz="2400" baseline="30000" dirty="0">
                <a:latin typeface="Calibri" panose="020F0502020204030204" pitchFamily="34" charset="0"/>
                <a:ea typeface="Calibri" panose="020F0502020204030204" pitchFamily="34" charset="0"/>
                <a:cs typeface="Times New Roman" panose="02020603050405020304" pitchFamily="18" charset="0"/>
              </a:rPr>
              <a:t>nd</a:t>
            </a:r>
            <a:r>
              <a:rPr lang="en-GB" sz="2400" dirty="0">
                <a:latin typeface="Calibri" panose="020F0502020204030204" pitchFamily="34" charset="0"/>
                <a:ea typeface="Calibri" panose="020F0502020204030204" pitchFamily="34" charset="0"/>
                <a:cs typeface="Times New Roman" panose="02020603050405020304" pitchFamily="18" charset="0"/>
              </a:rPr>
              <a:t> </a:t>
            </a:r>
            <a:r>
              <a:rPr lang="en-GB" sz="2400" dirty="0" err="1">
                <a:latin typeface="Calibri" panose="020F0502020204030204" pitchFamily="34" charset="0"/>
                <a:ea typeface="Calibri" panose="020F0502020204030204" pitchFamily="34" charset="0"/>
                <a:cs typeface="Times New Roman" panose="02020603050405020304" pitchFamily="18" charset="0"/>
              </a:rPr>
              <a:t>edn</a:t>
            </a:r>
            <a:r>
              <a:rPr lang="en-GB" sz="2400" dirty="0">
                <a:latin typeface="Calibri" panose="020F0502020204030204" pitchFamily="34" charset="0"/>
                <a:ea typeface="Calibri" panose="020F0502020204030204" pitchFamily="34" charset="0"/>
                <a:cs typeface="Times New Roman" panose="02020603050405020304" pitchFamily="18" charset="0"/>
              </a:rPr>
              <a:t>. London: CIPD.</a:t>
            </a:r>
          </a:p>
        </p:txBody>
      </p:sp>
    </p:spTree>
    <p:extLst>
      <p:ext uri="{BB962C8B-B14F-4D97-AF65-F5344CB8AC3E}">
        <p14:creationId xmlns:p14="http://schemas.microsoft.com/office/powerpoint/2010/main" val="4923355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otalTime>81</TotalTime>
  <Words>782</Words>
  <Application>Microsoft Office PowerPoint</Application>
  <PresentationFormat>Widescreen</PresentationFormat>
  <Paragraphs>73</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Calibri</vt:lpstr>
      <vt:lpstr>Rockwell</vt:lpstr>
      <vt:lpstr>Rockwell Condensed</vt:lpstr>
      <vt:lpstr>Rockwell Extra Bold</vt:lpstr>
      <vt:lpstr>Times New Roman</vt:lpstr>
      <vt:lpstr>Wingdings</vt:lpstr>
      <vt:lpstr>Wood Type</vt:lpstr>
      <vt:lpstr>Project Management and Professional Development</vt:lpstr>
      <vt:lpstr>Learning outcomes</vt:lpstr>
      <vt:lpstr>Activity 1a:</vt:lpstr>
      <vt:lpstr>Discussion</vt:lpstr>
      <vt:lpstr>Activity 1b</vt:lpstr>
      <vt:lpstr>Discussion </vt:lpstr>
      <vt:lpstr>Definitions</vt:lpstr>
      <vt:lpstr>Activity 2</vt:lpstr>
      <vt:lpstr>What does ‘good evidence’ look like?</vt:lpstr>
      <vt:lpstr>Discussion</vt:lpstr>
      <vt:lpstr>Activity 3 – Examples of Places we might encounter claims in day to day life</vt:lpstr>
      <vt:lpstr>Critical Thinking</vt:lpstr>
      <vt:lpstr>Critical thinking…</vt:lpstr>
      <vt:lpstr>Objectively…</vt:lpstr>
      <vt:lpstr>Scepticism… </vt:lpstr>
      <vt:lpstr>Test your Knowledge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and Professional Development</dc:title>
  <dc:creator>Deborah Lloyd</dc:creator>
  <cp:lastModifiedBy>Julie Hayward</cp:lastModifiedBy>
  <cp:revision>7</cp:revision>
  <dcterms:created xsi:type="dcterms:W3CDTF">2019-08-14T10:17:15Z</dcterms:created>
  <dcterms:modified xsi:type="dcterms:W3CDTF">2019-09-24T12:40:51Z</dcterms:modified>
</cp:coreProperties>
</file>