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4"/>
  </p:notesMasterIdLst>
  <p:handoutMasterIdLst>
    <p:handoutMasterId r:id="rId15"/>
  </p:handoutMasterIdLst>
  <p:sldIdLst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5C7556-6319-4F82-9BAC-6B8281F61F86}" v="1" dt="2025-11-30T07:51:58.7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 autoAdjust="0"/>
    <p:restoredTop sz="94619" autoAdjust="0"/>
  </p:normalViewPr>
  <p:slideViewPr>
    <p:cSldViewPr snapToGrid="0">
      <p:cViewPr varScale="1">
        <p:scale>
          <a:sx n="58" d="100"/>
          <a:sy n="58" d="100"/>
        </p:scale>
        <p:origin x="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hafid Ben Saoud (1501879)" userId="S::1501879@student.uwtsd.ac.uk::815849d1-c111-43c5-bb04-7620d2ad6166" providerId="AD" clId="Web-{95B8F91A-0CD7-D66E-DE17-4C788202BD34}"/>
    <pc:docChg chg="addSld modSld">
      <pc:chgData name="Abdulhafid Ben Saoud (1501879)" userId="S::1501879@student.uwtsd.ac.uk::815849d1-c111-43c5-bb04-7620d2ad6166" providerId="AD" clId="Web-{95B8F91A-0CD7-D66E-DE17-4C788202BD34}" dt="2025-11-27T19:23:58.257" v="324" actId="20577"/>
      <pc:docMkLst>
        <pc:docMk/>
      </pc:docMkLst>
      <pc:sldChg chg="addSp delSp modSp mod setBg">
        <pc:chgData name="Abdulhafid Ben Saoud (1501879)" userId="S::1501879@student.uwtsd.ac.uk::815849d1-c111-43c5-bb04-7620d2ad6166" providerId="AD" clId="Web-{95B8F91A-0CD7-D66E-DE17-4C788202BD34}" dt="2025-11-27T18:05:48.475" v="9" actId="20577"/>
        <pc:sldMkLst>
          <pc:docMk/>
          <pc:sldMk cId="2584280759" sldId="257"/>
        </pc:sldMkLst>
        <pc:spChg chg="mod">
          <ac:chgData name="Abdulhafid Ben Saoud (1501879)" userId="S::1501879@student.uwtsd.ac.uk::815849d1-c111-43c5-bb04-7620d2ad6166" providerId="AD" clId="Web-{95B8F91A-0CD7-D66E-DE17-4C788202BD34}" dt="2025-11-27T18:05:48.475" v="9" actId="20577"/>
          <ac:spMkLst>
            <pc:docMk/>
            <pc:sldMk cId="2584280759" sldId="257"/>
            <ac:spMk id="2" creationId="{18C3B467-088C-4F3D-A9A7-105C4E1E20CD}"/>
          </ac:spMkLst>
        </pc:spChg>
        <pc:spChg chg="mod">
          <ac:chgData name="Abdulhafid Ben Saoud (1501879)" userId="S::1501879@student.uwtsd.ac.uk::815849d1-c111-43c5-bb04-7620d2ad6166" providerId="AD" clId="Web-{95B8F91A-0CD7-D66E-DE17-4C788202BD34}" dt="2025-11-27T18:05:37.006" v="3" actId="20577"/>
          <ac:spMkLst>
            <pc:docMk/>
            <pc:sldMk cId="2584280759" sldId="257"/>
            <ac:spMk id="3" creationId="{C8722DDC-8EEE-4A06-8DFE-B44871EAA2CF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04:15.597" v="0"/>
          <ac:spMkLst>
            <pc:docMk/>
            <pc:sldMk cId="2584280759" sldId="257"/>
            <ac:spMk id="89" creationId="{A14B9B30-B3C0-4BB9-80D1-EF05BBA17457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04:15.597" v="0"/>
          <ac:spMkLst>
            <pc:docMk/>
            <pc:sldMk cId="2584280759" sldId="257"/>
            <ac:spMk id="91" creationId="{B544309E-8C03-468E-8487-0752F1E4F884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04:15.597" v="0"/>
          <ac:spMkLst>
            <pc:docMk/>
            <pc:sldMk cId="2584280759" sldId="257"/>
            <ac:spMk id="93" creationId="{4D01859F-CCC7-4D77-B2E2-454E8579A98F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04:15.597" v="0"/>
          <ac:spMkLst>
            <pc:docMk/>
            <pc:sldMk cId="2584280759" sldId="257"/>
            <ac:spMk id="95" creationId="{0AB4306B-96E9-4D5B-8BDE-9B55DF0C0D97}"/>
          </ac:spMkLst>
        </pc:spChg>
        <pc:picChg chg="mod ord">
          <ac:chgData name="Abdulhafid Ben Saoud (1501879)" userId="S::1501879@student.uwtsd.ac.uk::815849d1-c111-43c5-bb04-7620d2ad6166" providerId="AD" clId="Web-{95B8F91A-0CD7-D66E-DE17-4C788202BD34}" dt="2025-11-27T18:04:15.597" v="0"/>
          <ac:picMkLst>
            <pc:docMk/>
            <pc:sldMk cId="2584280759" sldId="257"/>
            <ac:picMk id="6" creationId="{8045422F-7258-40AC-BD2E-2469AA448922}"/>
          </ac:picMkLst>
        </pc:picChg>
        <pc:cxnChg chg="add">
          <ac:chgData name="Abdulhafid Ben Saoud (1501879)" userId="S::1501879@student.uwtsd.ac.uk::815849d1-c111-43c5-bb04-7620d2ad6166" providerId="AD" clId="Web-{95B8F91A-0CD7-D66E-DE17-4C788202BD34}" dt="2025-11-27T18:04:15.597" v="0"/>
          <ac:cxnSpMkLst>
            <pc:docMk/>
            <pc:sldMk cId="2584280759" sldId="257"/>
            <ac:cxnSpMk id="101" creationId="{A44F2CA4-07A5-4BF4-AF5F-5EFE3D33FF36}"/>
          </ac:cxnSpMkLst>
        </pc:cxnChg>
      </pc:sldChg>
      <pc:sldChg chg="addSp delSp modSp">
        <pc:chgData name="Abdulhafid Ben Saoud (1501879)" userId="S::1501879@student.uwtsd.ac.uk::815849d1-c111-43c5-bb04-7620d2ad6166" providerId="AD" clId="Web-{95B8F91A-0CD7-D66E-DE17-4C788202BD34}" dt="2025-11-27T18:11:18.154" v="91"/>
        <pc:sldMkLst>
          <pc:docMk/>
          <pc:sldMk cId="183243182" sldId="261"/>
        </pc:sldMkLst>
        <pc:spChg chg="mod">
          <ac:chgData name="Abdulhafid Ben Saoud (1501879)" userId="S::1501879@student.uwtsd.ac.uk::815849d1-c111-43c5-bb04-7620d2ad6166" providerId="AD" clId="Web-{95B8F91A-0CD7-D66E-DE17-4C788202BD34}" dt="2025-11-27T18:11:18.154" v="91"/>
          <ac:spMkLst>
            <pc:docMk/>
            <pc:sldMk cId="183243182" sldId="261"/>
            <ac:spMk id="2" creationId="{7A4919D0-F177-4BBA-9A0B-DBA69E2ED764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11:18.154" v="91"/>
          <ac:spMkLst>
            <pc:docMk/>
            <pc:sldMk cId="183243182" sldId="261"/>
            <ac:spMk id="26" creationId="{09D6CD28-D147-4DC0-A5FF-335351C7D0C9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11:18.154" v="91"/>
          <ac:spMkLst>
            <pc:docMk/>
            <pc:sldMk cId="183243182" sldId="261"/>
            <ac:spMk id="27" creationId="{4235D159-CFB7-44ED-953C-F0B3F46F5A97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11:18.154" v="91"/>
          <ac:spMkLst>
            <pc:docMk/>
            <pc:sldMk cId="183243182" sldId="261"/>
            <ac:spMk id="28" creationId="{BEFDD8FB-476D-4B1F-BFAA-B614F2F4F4E9}"/>
          </ac:spMkLst>
        </pc:spChg>
        <pc:graphicFrameChg chg="add del mod modGraphic">
          <ac:chgData name="Abdulhafid Ben Saoud (1501879)" userId="S::1501879@student.uwtsd.ac.uk::815849d1-c111-43c5-bb04-7620d2ad6166" providerId="AD" clId="Web-{95B8F91A-0CD7-D66E-DE17-4C788202BD34}" dt="2025-11-27T18:11:18.154" v="91"/>
          <ac:graphicFrameMkLst>
            <pc:docMk/>
            <pc:sldMk cId="183243182" sldId="261"/>
            <ac:graphicFrameMk id="5" creationId="{91DB1382-7276-49FA-9632-38D558F457E3}"/>
          </ac:graphicFrameMkLst>
        </pc:graphicFrameChg>
      </pc:sldChg>
      <pc:sldChg chg="addSp delSp modSp new mod setBg">
        <pc:chgData name="Abdulhafid Ben Saoud (1501879)" userId="S::1501879@student.uwtsd.ac.uk::815849d1-c111-43c5-bb04-7620d2ad6166" providerId="AD" clId="Web-{95B8F91A-0CD7-D66E-DE17-4C788202BD34}" dt="2025-11-27T19:23:58.257" v="324" actId="20577"/>
        <pc:sldMkLst>
          <pc:docMk/>
          <pc:sldMk cId="431212636" sldId="262"/>
        </pc:sldMkLst>
        <pc:spChg chg="mod">
          <ac:chgData name="Abdulhafid Ben Saoud (1501879)" userId="S::1501879@student.uwtsd.ac.uk::815849d1-c111-43c5-bb04-7620d2ad6166" providerId="AD" clId="Web-{95B8F91A-0CD7-D66E-DE17-4C788202BD34}" dt="2025-11-27T18:18:09.256" v="109"/>
          <ac:spMkLst>
            <pc:docMk/>
            <pc:sldMk cId="431212636" sldId="262"/>
            <ac:spMk id="2" creationId="{B5319F5F-4F4E-D9D9-431A-4ECE0B5EEB5B}"/>
          </ac:spMkLst>
        </pc:spChg>
        <pc:spChg chg="add del">
          <ac:chgData name="Abdulhafid Ben Saoud (1501879)" userId="S::1501879@student.uwtsd.ac.uk::815849d1-c111-43c5-bb04-7620d2ad6166" providerId="AD" clId="Web-{95B8F91A-0CD7-D66E-DE17-4C788202BD34}" dt="2025-11-27T18:47:46.037" v="250"/>
          <ac:spMkLst>
            <pc:docMk/>
            <pc:sldMk cId="431212636" sldId="262"/>
            <ac:spMk id="9" creationId="{A2AD6B69-E0A0-476D-9EE1-6B69F04C59F8}"/>
          </ac:spMkLst>
        </pc:spChg>
        <pc:spChg chg="add del">
          <ac:chgData name="Abdulhafid Ben Saoud (1501879)" userId="S::1501879@student.uwtsd.ac.uk::815849d1-c111-43c5-bb04-7620d2ad6166" providerId="AD" clId="Web-{95B8F91A-0CD7-D66E-DE17-4C788202BD34}" dt="2025-11-27T18:47:46.037" v="250"/>
          <ac:spMkLst>
            <pc:docMk/>
            <pc:sldMk cId="431212636" sldId="262"/>
            <ac:spMk id="11" creationId="{16BE10A1-AD5F-4AB3-8A94-41D62B494ADB}"/>
          </ac:spMkLst>
        </pc:spChg>
        <pc:spChg chg="add del">
          <ac:chgData name="Abdulhafid Ben Saoud (1501879)" userId="S::1501879@student.uwtsd.ac.uk::815849d1-c111-43c5-bb04-7620d2ad6166" providerId="AD" clId="Web-{95B8F91A-0CD7-D66E-DE17-4C788202BD34}" dt="2025-11-27T18:47:46.037" v="250"/>
          <ac:spMkLst>
            <pc:docMk/>
            <pc:sldMk cId="431212636" sldId="262"/>
            <ac:spMk id="13" creationId="{5684BFFE-6A90-4311-ACD5-B34177D46462}"/>
          </ac:spMkLst>
        </pc:spChg>
        <pc:graphicFrameChg chg="add mod modGraphic">
          <ac:chgData name="Abdulhafid Ben Saoud (1501879)" userId="S::1501879@student.uwtsd.ac.uk::815849d1-c111-43c5-bb04-7620d2ad6166" providerId="AD" clId="Web-{95B8F91A-0CD7-D66E-DE17-4C788202BD34}" dt="2025-11-27T19:23:58.257" v="324" actId="20577"/>
          <ac:graphicFrameMkLst>
            <pc:docMk/>
            <pc:sldMk cId="431212636" sldId="262"/>
            <ac:graphicFrameMk id="5" creationId="{2FD3EDB6-DC7A-55AC-453C-00F32F3B1A71}"/>
          </ac:graphicFrameMkLst>
        </pc:graphicFrameChg>
      </pc:sldChg>
      <pc:sldChg chg="addSp delSp modSp new mod setBg">
        <pc:chgData name="Abdulhafid Ben Saoud (1501879)" userId="S::1501879@student.uwtsd.ac.uk::815849d1-c111-43c5-bb04-7620d2ad6166" providerId="AD" clId="Web-{95B8F91A-0CD7-D66E-DE17-4C788202BD34}" dt="2025-11-27T18:22:13.067" v="134"/>
        <pc:sldMkLst>
          <pc:docMk/>
          <pc:sldMk cId="1436646761" sldId="263"/>
        </pc:sldMkLst>
        <pc:spChg chg="mod">
          <ac:chgData name="Abdulhafid Ben Saoud (1501879)" userId="S::1501879@student.uwtsd.ac.uk::815849d1-c111-43c5-bb04-7620d2ad6166" providerId="AD" clId="Web-{95B8F91A-0CD7-D66E-DE17-4C788202BD34}" dt="2025-11-27T18:22:13.067" v="134"/>
          <ac:spMkLst>
            <pc:docMk/>
            <pc:sldMk cId="1436646761" sldId="263"/>
            <ac:spMk id="2" creationId="{3BC42756-6DA7-152D-80CD-B9597D8A7FC7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22:13.067" v="134"/>
          <ac:spMkLst>
            <pc:docMk/>
            <pc:sldMk cId="1436646761" sldId="263"/>
            <ac:spMk id="9" creationId="{09D6CD28-D147-4DC0-A5FF-335351C7D0C9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22:13.067" v="134"/>
          <ac:spMkLst>
            <pc:docMk/>
            <pc:sldMk cId="1436646761" sldId="263"/>
            <ac:spMk id="11" creationId="{4235D159-CFB7-44ED-953C-F0B3F46F5A97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22:13.067" v="134"/>
          <ac:spMkLst>
            <pc:docMk/>
            <pc:sldMk cId="1436646761" sldId="263"/>
            <ac:spMk id="13" creationId="{BEFDD8FB-476D-4B1F-BFAA-B614F2F4F4E9}"/>
          </ac:spMkLst>
        </pc:spChg>
        <pc:graphicFrameChg chg="add">
          <ac:chgData name="Abdulhafid Ben Saoud (1501879)" userId="S::1501879@student.uwtsd.ac.uk::815849d1-c111-43c5-bb04-7620d2ad6166" providerId="AD" clId="Web-{95B8F91A-0CD7-D66E-DE17-4C788202BD34}" dt="2025-11-27T18:22:13.067" v="134"/>
          <ac:graphicFrameMkLst>
            <pc:docMk/>
            <pc:sldMk cId="1436646761" sldId="263"/>
            <ac:graphicFrameMk id="5" creationId="{C825ACEA-5BA0-9B3B-5769-0E196D717AA2}"/>
          </ac:graphicFrameMkLst>
        </pc:graphicFrameChg>
      </pc:sldChg>
      <pc:sldChg chg="addSp delSp modSp new mod setBg">
        <pc:chgData name="Abdulhafid Ben Saoud (1501879)" userId="S::1501879@student.uwtsd.ac.uk::815849d1-c111-43c5-bb04-7620d2ad6166" providerId="AD" clId="Web-{95B8F91A-0CD7-D66E-DE17-4C788202BD34}" dt="2025-11-27T19:03:16.238" v="290" actId="20577"/>
        <pc:sldMkLst>
          <pc:docMk/>
          <pc:sldMk cId="4042873011" sldId="264"/>
        </pc:sldMkLst>
        <pc:spChg chg="mod">
          <ac:chgData name="Abdulhafid Ben Saoud (1501879)" userId="S::1501879@student.uwtsd.ac.uk::815849d1-c111-43c5-bb04-7620d2ad6166" providerId="AD" clId="Web-{95B8F91A-0CD7-D66E-DE17-4C788202BD34}" dt="2025-11-27T18:24:56.525" v="152"/>
          <ac:spMkLst>
            <pc:docMk/>
            <pc:sldMk cId="4042873011" sldId="264"/>
            <ac:spMk id="2" creationId="{0044C291-4D6A-C6F7-994B-480ECDC71408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24:56.525" v="152"/>
          <ac:spMkLst>
            <pc:docMk/>
            <pc:sldMk cId="4042873011" sldId="264"/>
            <ac:spMk id="15" creationId="{B6EE7E08-B389-43E5-B019-1B0A8ACBBD93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24:56.525" v="152"/>
          <ac:spMkLst>
            <pc:docMk/>
            <pc:sldMk cId="4042873011" sldId="264"/>
            <ac:spMk id="17" creationId="{E60D94A5-8A09-4BAB-8F7C-69BC34C54DDE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24:56.525" v="152"/>
          <ac:spMkLst>
            <pc:docMk/>
            <pc:sldMk cId="4042873011" sldId="264"/>
            <ac:spMk id="18" creationId="{7A1AE32B-3A6E-4C5E-8FEB-73861B9A26B5}"/>
          </ac:spMkLst>
        </pc:spChg>
        <pc:spChg chg="add mod">
          <ac:chgData name="Abdulhafid Ben Saoud (1501879)" userId="S::1501879@student.uwtsd.ac.uk::815849d1-c111-43c5-bb04-7620d2ad6166" providerId="AD" clId="Web-{95B8F91A-0CD7-D66E-DE17-4C788202BD34}" dt="2025-11-27T19:03:16.238" v="290" actId="20577"/>
          <ac:spMkLst>
            <pc:docMk/>
            <pc:sldMk cId="4042873011" sldId="264"/>
            <ac:spMk id="19" creationId="{93238F19-CC41-0E2D-C9E2-11C93F99E0C1}"/>
          </ac:spMkLst>
        </pc:spChg>
        <pc:picChg chg="add">
          <ac:chgData name="Abdulhafid Ben Saoud (1501879)" userId="S::1501879@student.uwtsd.ac.uk::815849d1-c111-43c5-bb04-7620d2ad6166" providerId="AD" clId="Web-{95B8F91A-0CD7-D66E-DE17-4C788202BD34}" dt="2025-11-27T18:24:56.525" v="152"/>
          <ac:picMkLst>
            <pc:docMk/>
            <pc:sldMk cId="4042873011" sldId="264"/>
            <ac:picMk id="16" creationId="{B70D37E0-B4A0-92A3-EABD-C1E3323557F2}"/>
          </ac:picMkLst>
        </pc:picChg>
      </pc:sldChg>
      <pc:sldChg chg="addSp delSp modSp new mod setBg">
        <pc:chgData name="Abdulhafid Ben Saoud (1501879)" userId="S::1501879@student.uwtsd.ac.uk::815849d1-c111-43c5-bb04-7620d2ad6166" providerId="AD" clId="Web-{95B8F91A-0CD7-D66E-DE17-4C788202BD34}" dt="2025-11-27T19:05:40.146" v="292" actId="1076"/>
        <pc:sldMkLst>
          <pc:docMk/>
          <pc:sldMk cId="3271602340" sldId="265"/>
        </pc:sldMkLst>
        <pc:spChg chg="mod">
          <ac:chgData name="Abdulhafid Ben Saoud (1501879)" userId="S::1501879@student.uwtsd.ac.uk::815849d1-c111-43c5-bb04-7620d2ad6166" providerId="AD" clId="Web-{95B8F91A-0CD7-D66E-DE17-4C788202BD34}" dt="2025-11-27T18:34:49.979" v="179"/>
          <ac:spMkLst>
            <pc:docMk/>
            <pc:sldMk cId="3271602340" sldId="265"/>
            <ac:spMk id="2" creationId="{5E1885AD-F2FB-0477-0D75-F4441062FC9B}"/>
          </ac:spMkLst>
        </pc:spChg>
        <pc:spChg chg="mod">
          <ac:chgData name="Abdulhafid Ben Saoud (1501879)" userId="S::1501879@student.uwtsd.ac.uk::815849d1-c111-43c5-bb04-7620d2ad6166" providerId="AD" clId="Web-{95B8F91A-0CD7-D66E-DE17-4C788202BD34}" dt="2025-11-27T18:36:22.564" v="180" actId="20577"/>
          <ac:spMkLst>
            <pc:docMk/>
            <pc:sldMk cId="3271602340" sldId="265"/>
            <ac:spMk id="3" creationId="{EE2546E7-8B31-9835-745D-E7F44FAAE614}"/>
          </ac:spMkLst>
        </pc:spChg>
        <pc:spChg chg="add mod">
          <ac:chgData name="Abdulhafid Ben Saoud (1501879)" userId="S::1501879@student.uwtsd.ac.uk::815849d1-c111-43c5-bb04-7620d2ad6166" providerId="AD" clId="Web-{95B8F91A-0CD7-D66E-DE17-4C788202BD34}" dt="2025-11-27T18:34:49.979" v="179"/>
          <ac:spMkLst>
            <pc:docMk/>
            <pc:sldMk cId="3271602340" sldId="265"/>
            <ac:spMk id="4" creationId="{22EDB501-83A3-44AF-A4BD-E28D89709CC1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4:49.979" v="179"/>
          <ac:spMkLst>
            <pc:docMk/>
            <pc:sldMk cId="3271602340" sldId="265"/>
            <ac:spMk id="31" creationId="{2853AE55-7E35-44B0-89F1-3F52B262AF33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4:49.979" v="179"/>
          <ac:spMkLst>
            <pc:docMk/>
            <pc:sldMk cId="3271602340" sldId="265"/>
            <ac:spMk id="32" creationId="{78632963-757B-40C2-BB84-FC6107A54DAD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4:49.979" v="179"/>
          <ac:spMkLst>
            <pc:docMk/>
            <pc:sldMk cId="3271602340" sldId="265"/>
            <ac:spMk id="33" creationId="{DBC4BE4D-4B50-4F51-9F85-4B5D60B02D81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4:49.979" v="179"/>
          <ac:spMkLst>
            <pc:docMk/>
            <pc:sldMk cId="3271602340" sldId="265"/>
            <ac:spMk id="34" creationId="{EE0D13DB-D099-4541-888D-DE0186F1C8F0}"/>
          </ac:spMkLst>
        </pc:spChg>
        <pc:picChg chg="add mod ord">
          <ac:chgData name="Abdulhafid Ben Saoud (1501879)" userId="S::1501879@student.uwtsd.ac.uk::815849d1-c111-43c5-bb04-7620d2ad6166" providerId="AD" clId="Web-{95B8F91A-0CD7-D66E-DE17-4C788202BD34}" dt="2025-11-27T19:05:40.146" v="292" actId="1076"/>
          <ac:picMkLst>
            <pc:docMk/>
            <pc:sldMk cId="3271602340" sldId="265"/>
            <ac:picMk id="5" creationId="{D894C5BC-F67D-C617-C05D-281E244EDC1B}"/>
          </ac:picMkLst>
        </pc:picChg>
        <pc:picChg chg="add mod">
          <ac:chgData name="Abdulhafid Ben Saoud (1501879)" userId="S::1501879@student.uwtsd.ac.uk::815849d1-c111-43c5-bb04-7620d2ad6166" providerId="AD" clId="Web-{95B8F91A-0CD7-D66E-DE17-4C788202BD34}" dt="2025-11-27T18:37:16.396" v="187" actId="1076"/>
          <ac:picMkLst>
            <pc:docMk/>
            <pc:sldMk cId="3271602340" sldId="265"/>
            <ac:picMk id="7" creationId="{748608B7-13E4-7CB5-88C2-7A5F7B67980B}"/>
          </ac:picMkLst>
        </pc:picChg>
      </pc:sldChg>
      <pc:sldChg chg="addSp modSp new mod setBg">
        <pc:chgData name="Abdulhafid Ben Saoud (1501879)" userId="S::1501879@student.uwtsd.ac.uk::815849d1-c111-43c5-bb04-7620d2ad6166" providerId="AD" clId="Web-{95B8F91A-0CD7-D66E-DE17-4C788202BD34}" dt="2025-11-27T18:32:28.304" v="171" actId="14100"/>
        <pc:sldMkLst>
          <pc:docMk/>
          <pc:sldMk cId="2127987362" sldId="266"/>
        </pc:sldMkLst>
        <pc:spChg chg="mod">
          <ac:chgData name="Abdulhafid Ben Saoud (1501879)" userId="S::1501879@student.uwtsd.ac.uk::815849d1-c111-43c5-bb04-7620d2ad6166" providerId="AD" clId="Web-{95B8F91A-0CD7-D66E-DE17-4C788202BD34}" dt="2025-11-27T18:32:15.585" v="169"/>
          <ac:spMkLst>
            <pc:docMk/>
            <pc:sldMk cId="2127987362" sldId="266"/>
            <ac:spMk id="2" creationId="{58A62AA4-72F5-F6AC-F929-2DF9C16E2191}"/>
          </ac:spMkLst>
        </pc:spChg>
        <pc:spChg chg="mod">
          <ac:chgData name="Abdulhafid Ben Saoud (1501879)" userId="S::1501879@student.uwtsd.ac.uk::815849d1-c111-43c5-bb04-7620d2ad6166" providerId="AD" clId="Web-{95B8F91A-0CD7-D66E-DE17-4C788202BD34}" dt="2025-11-27T18:32:28.304" v="171" actId="14100"/>
          <ac:spMkLst>
            <pc:docMk/>
            <pc:sldMk cId="2127987362" sldId="266"/>
            <ac:spMk id="3" creationId="{381321D0-B143-C07D-9A6C-336F0034E240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2:15.585" v="169"/>
          <ac:spMkLst>
            <pc:docMk/>
            <pc:sldMk cId="2127987362" sldId="266"/>
            <ac:spMk id="10" creationId="{0BBB6B01-5B73-410C-B70E-8CF2FA470D11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2:15.585" v="169"/>
          <ac:spMkLst>
            <pc:docMk/>
            <pc:sldMk cId="2127987362" sldId="266"/>
            <ac:spMk id="12" creationId="{8712F587-12D0-435C-8E3F-F44C36EE71B8}"/>
          </ac:spMkLst>
        </pc:spChg>
        <pc:picChg chg="add">
          <ac:chgData name="Abdulhafid Ben Saoud (1501879)" userId="S::1501879@student.uwtsd.ac.uk::815849d1-c111-43c5-bb04-7620d2ad6166" providerId="AD" clId="Web-{95B8F91A-0CD7-D66E-DE17-4C788202BD34}" dt="2025-11-27T18:32:15.585" v="169"/>
          <ac:picMkLst>
            <pc:docMk/>
            <pc:sldMk cId="2127987362" sldId="266"/>
            <ac:picMk id="7" creationId="{1EAFBDE5-93DB-A09E-6C75-E50F2E59B4FA}"/>
          </ac:picMkLst>
        </pc:picChg>
      </pc:sldChg>
      <pc:sldChg chg="addSp modSp new mod setBg">
        <pc:chgData name="Abdulhafid Ben Saoud (1501879)" userId="S::1501879@student.uwtsd.ac.uk::815849d1-c111-43c5-bb04-7620d2ad6166" providerId="AD" clId="Web-{95B8F91A-0CD7-D66E-DE17-4C788202BD34}" dt="2025-11-27T18:45:14.316" v="247" actId="20577"/>
        <pc:sldMkLst>
          <pc:docMk/>
          <pc:sldMk cId="179787447" sldId="267"/>
        </pc:sldMkLst>
        <pc:spChg chg="mod">
          <ac:chgData name="Abdulhafid Ben Saoud (1501879)" userId="S::1501879@student.uwtsd.ac.uk::815849d1-c111-43c5-bb04-7620d2ad6166" providerId="AD" clId="Web-{95B8F91A-0CD7-D66E-DE17-4C788202BD34}" dt="2025-11-27T18:44:58.566" v="246" actId="20577"/>
          <ac:spMkLst>
            <pc:docMk/>
            <pc:sldMk cId="179787447" sldId="267"/>
            <ac:spMk id="2" creationId="{96CE7A43-FE9F-C1DF-B7E8-CC3E1850F800}"/>
          </ac:spMkLst>
        </pc:spChg>
        <pc:spChg chg="mod">
          <ac:chgData name="Abdulhafid Ben Saoud (1501879)" userId="S::1501879@student.uwtsd.ac.uk::815849d1-c111-43c5-bb04-7620d2ad6166" providerId="AD" clId="Web-{95B8F91A-0CD7-D66E-DE17-4C788202BD34}" dt="2025-11-27T18:45:14.316" v="247" actId="20577"/>
          <ac:spMkLst>
            <pc:docMk/>
            <pc:sldMk cId="179787447" sldId="267"/>
            <ac:spMk id="3" creationId="{661CA263-A55D-D975-6A8C-E53776F89544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8:54.947" v="216"/>
          <ac:spMkLst>
            <pc:docMk/>
            <pc:sldMk cId="179787447" sldId="267"/>
            <ac:spMk id="10" creationId="{0BBB6B01-5B73-410C-B70E-8CF2FA470D11}"/>
          </ac:spMkLst>
        </pc:spChg>
        <pc:spChg chg="add">
          <ac:chgData name="Abdulhafid Ben Saoud (1501879)" userId="S::1501879@student.uwtsd.ac.uk::815849d1-c111-43c5-bb04-7620d2ad6166" providerId="AD" clId="Web-{95B8F91A-0CD7-D66E-DE17-4C788202BD34}" dt="2025-11-27T18:38:54.947" v="216"/>
          <ac:spMkLst>
            <pc:docMk/>
            <pc:sldMk cId="179787447" sldId="267"/>
            <ac:spMk id="12" creationId="{8712F587-12D0-435C-8E3F-F44C36EE71B8}"/>
          </ac:spMkLst>
        </pc:spChg>
        <pc:picChg chg="add">
          <ac:chgData name="Abdulhafid Ben Saoud (1501879)" userId="S::1501879@student.uwtsd.ac.uk::815849d1-c111-43c5-bb04-7620d2ad6166" providerId="AD" clId="Web-{95B8F91A-0CD7-D66E-DE17-4C788202BD34}" dt="2025-11-27T18:38:54.947" v="216"/>
          <ac:picMkLst>
            <pc:docMk/>
            <pc:sldMk cId="179787447" sldId="267"/>
            <ac:picMk id="7" creationId="{63457AAB-E7F2-2F14-D0CF-AF27181EE652}"/>
          </ac:picMkLst>
        </pc:picChg>
      </pc:sldChg>
    </pc:docChg>
  </pc:docChgLst>
  <pc:docChgLst>
    <pc:chgData name="Abdulhafid Ben Saoud (1501879)" userId="815849d1-c111-43c5-bb04-7620d2ad6166" providerId="ADAL" clId="{4DEE7A04-10F7-4C4E-8E38-DED47F0F4EF9}"/>
    <pc:docChg chg="undo custSel addSld modSld">
      <pc:chgData name="Abdulhafid Ben Saoud (1501879)" userId="815849d1-c111-43c5-bb04-7620d2ad6166" providerId="ADAL" clId="{4DEE7A04-10F7-4C4E-8E38-DED47F0F4EF9}" dt="2025-11-30T07:53:56.577" v="37" actId="26606"/>
      <pc:docMkLst>
        <pc:docMk/>
      </pc:docMkLst>
      <pc:sldChg chg="modSp mod">
        <pc:chgData name="Abdulhafid Ben Saoud (1501879)" userId="815849d1-c111-43c5-bb04-7620d2ad6166" providerId="ADAL" clId="{4DEE7A04-10F7-4C4E-8E38-DED47F0F4EF9}" dt="2025-11-30T07:51:58.934" v="2" actId="27636"/>
        <pc:sldMkLst>
          <pc:docMk/>
          <pc:sldMk cId="3271602340" sldId="265"/>
        </pc:sldMkLst>
        <pc:spChg chg="mod">
          <ac:chgData name="Abdulhafid Ben Saoud (1501879)" userId="815849d1-c111-43c5-bb04-7620d2ad6166" providerId="ADAL" clId="{4DEE7A04-10F7-4C4E-8E38-DED47F0F4EF9}" dt="2025-11-30T07:51:58.934" v="2" actId="27636"/>
          <ac:spMkLst>
            <pc:docMk/>
            <pc:sldMk cId="3271602340" sldId="265"/>
            <ac:spMk id="4" creationId="{22EDB501-83A3-44AF-A4BD-E28D89709CC1}"/>
          </ac:spMkLst>
        </pc:spChg>
      </pc:sldChg>
      <pc:sldChg chg="addSp delSp modSp new mod setBg setClrOvrMap">
        <pc:chgData name="Abdulhafid Ben Saoud (1501879)" userId="815849d1-c111-43c5-bb04-7620d2ad6166" providerId="ADAL" clId="{4DEE7A04-10F7-4C4E-8E38-DED47F0F4EF9}" dt="2025-11-30T07:53:56.577" v="37" actId="26606"/>
        <pc:sldMkLst>
          <pc:docMk/>
          <pc:sldMk cId="3762129129" sldId="268"/>
        </pc:sldMkLst>
        <pc:spChg chg="mod or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2" creationId="{A62934E9-85C5-6561-6BA7-08FC35EF214E}"/>
          </ac:spMkLst>
        </pc:spChg>
        <pc:spChg chg="del">
          <ac:chgData name="Abdulhafid Ben Saoud (1501879)" userId="815849d1-c111-43c5-bb04-7620d2ad6166" providerId="ADAL" clId="{4DEE7A04-10F7-4C4E-8E38-DED47F0F4EF9}" dt="2025-11-30T07:51:58.795" v="1" actId="931"/>
          <ac:spMkLst>
            <pc:docMk/>
            <pc:sldMk cId="3762129129" sldId="268"/>
            <ac:spMk id="3" creationId="{DF2B0E89-97CD-189E-E7EE-DB1046C527FE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10" creationId="{904DB13E-F722-4ED6-BB00-556651E95281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12" creationId="{1E8D93C5-28EB-42D0-86CE-D804955653CC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14" creationId="{AB1B1E7D-F76D-4744-AF85-239E6998A4C5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16" creationId="{3BB65211-00DB-45B6-A223-033B2D19CBE8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23" creationId="{08F455B7-514F-4326-8EA9-442D7F26CBB0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25" creationId="{27A9C548-0579-4864-92A3-093842E89D88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27" creationId="{DD4224F0-9A4A-420C-82F8-2B67484DB526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29" creationId="{57525A5F-CDD4-4EB3-9187-2A0E9EA15041}"/>
          </ac:spMkLst>
        </pc:spChg>
        <pc:spChg chg="add del">
          <ac:chgData name="Abdulhafid Ben Saoud (1501879)" userId="815849d1-c111-43c5-bb04-7620d2ad6166" providerId="ADAL" clId="{4DEE7A04-10F7-4C4E-8E38-DED47F0F4EF9}" dt="2025-11-30T07:53:35.292" v="34" actId="26606"/>
          <ac:spMkLst>
            <pc:docMk/>
            <pc:sldMk cId="3762129129" sldId="268"/>
            <ac:spMk id="33" creationId="{738170B5-3ECC-493B-85FA-6905971AD17E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1" creationId="{904DB13E-F722-4ED6-BB00-556651E95281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2" creationId="{1E8D93C5-28EB-42D0-86CE-D804955653CC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3" creationId="{AB1B1E7D-F76D-4744-AF85-239E6998A4C5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4" creationId="{3BB65211-00DB-45B6-A223-033B2D19CBE8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6" creationId="{1C3E817E-E139-426E-89E5-9DD346EC7514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7" creationId="{E2ADD2F6-F7FC-464F-8F18-5BDBD27A732F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8" creationId="{5A3A31F1-FA83-497F-98FF-9A5621DC5560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49" creationId="{343FF9E2-8F7E-4BCC-9A50-C41AD8A56DD9}"/>
          </ac:spMkLst>
        </pc:spChg>
        <pc:spChg chg="add del">
          <ac:chgData name="Abdulhafid Ben Saoud (1501879)" userId="815849d1-c111-43c5-bb04-7620d2ad6166" providerId="ADAL" clId="{4DEE7A04-10F7-4C4E-8E38-DED47F0F4EF9}" dt="2025-11-30T07:53:56.568" v="36" actId="26606"/>
          <ac:spMkLst>
            <pc:docMk/>
            <pc:sldMk cId="3762129129" sldId="268"/>
            <ac:spMk id="50" creationId="{47751BC8-250F-493B-BDF9-D45BA5991D8A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55" creationId="{904DB13E-F722-4ED6-BB00-556651E95281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56" creationId="{1E8D93C5-28EB-42D0-86CE-D804955653CC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57" creationId="{AB1B1E7D-F76D-4744-AF85-239E6998A4C5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60" creationId="{EA4E4267-CAF0-4C38-8DC6-CD3B1A9F046E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61" creationId="{0EE3ACC5-126D-4BA4-8B45-7F0B5B839C51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62" creationId="{AB2868F7-FE10-4289-A5BD-90763C7A2F5A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63" creationId="{BD94142C-10EE-487C-A327-404FDF358F22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64" creationId="{5F7FAC2D-7A74-4939-A917-A1A5AF935685}"/>
          </ac:spMkLst>
        </pc:spChg>
        <pc:spChg chg="add">
          <ac:chgData name="Abdulhafid Ben Saoud (1501879)" userId="815849d1-c111-43c5-bb04-7620d2ad6166" providerId="ADAL" clId="{4DEE7A04-10F7-4C4E-8E38-DED47F0F4EF9}" dt="2025-11-30T07:53:56.577" v="37" actId="26606"/>
          <ac:spMkLst>
            <pc:docMk/>
            <pc:sldMk cId="3762129129" sldId="268"/>
            <ac:spMk id="65" creationId="{BA53A868-C420-4BAE-9244-EC162AF05CFC}"/>
          </ac:spMkLst>
        </pc:spChg>
        <pc:picChg chg="add mod">
          <ac:chgData name="Abdulhafid Ben Saoud (1501879)" userId="815849d1-c111-43c5-bb04-7620d2ad6166" providerId="ADAL" clId="{4DEE7A04-10F7-4C4E-8E38-DED47F0F4EF9}" dt="2025-11-30T07:52:15.087" v="7" actId="14100"/>
          <ac:picMkLst>
            <pc:docMk/>
            <pc:sldMk cId="3762129129" sldId="268"/>
            <ac:picMk id="5" creationId="{639EEDB9-278F-9C86-B49E-DC43CC4DBC7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 phldr="0"/>
      <dgm:spPr/>
      <dgm:t>
        <a:bodyPr rtlCol="0"/>
        <a:lstStyle/>
        <a:p>
          <a:pPr>
            <a:lnSpc>
              <a:spcPct val="100000"/>
            </a:lnSpc>
          </a:pPr>
          <a:r>
            <a:rPr lang="en-GB" noProof="0">
              <a:latin typeface="Century Gothic" panose="020F0302020204030204"/>
            </a:rPr>
            <a:t>Access to modules and support</a:t>
          </a:r>
          <a:endParaRPr lang="en-GB" noProof="0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GB" noProof="0" dirty="0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GB" noProof="0" dirty="0"/>
        </a:p>
      </dgm:t>
    </dgm:pt>
    <dgm:pt modelId="{49225C73-1633-42F1-AB3B-7CB183E5F8B8}">
      <dgm:prSet phldr="0"/>
      <dgm:spPr/>
      <dgm:t>
        <a:bodyPr rtlCol="0"/>
        <a:lstStyle/>
        <a:p>
          <a:pPr>
            <a:lnSpc>
              <a:spcPct val="100000"/>
            </a:lnSpc>
          </a:pPr>
          <a:r>
            <a:rPr lang="en-GB" noProof="0">
              <a:latin typeface="Century Gothic" panose="020F0302020204030204"/>
            </a:rPr>
            <a:t>JISC digital skills test</a:t>
          </a:r>
          <a:endParaRPr lang="en-GB" noProof="0"/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GB" noProof="0" dirty="0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GB" noProof="0" dirty="0"/>
        </a:p>
      </dgm:t>
    </dgm:pt>
    <dgm:pt modelId="{1C383F32-22E8-4F62-A3E0-BDC3D5F48992}">
      <dgm:prSet phldr="0"/>
      <dgm:spPr/>
      <dgm:t>
        <a:bodyPr rtlCol="0"/>
        <a:lstStyle/>
        <a:p>
          <a:pPr>
            <a:lnSpc>
              <a:spcPct val="100000"/>
            </a:lnSpc>
          </a:pPr>
          <a:r>
            <a:rPr lang="en-GB" noProof="0">
              <a:latin typeface="Century Gothic" panose="020F0302020204030204"/>
            </a:rPr>
            <a:t>Saved JISC onto word</a:t>
          </a:r>
          <a:endParaRPr lang="en-GB" noProof="0"/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GB" noProof="0" dirty="0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GB" noProof="0" dirty="0"/>
        </a:p>
      </dgm:t>
    </dgm:pt>
    <dgm:pt modelId="{7F91AD9F-1BD6-4C8A-BEA5-342EFB140F1C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E634AD3A-A448-4590-B167-E9087C84E72A}" type="pres">
      <dgm:prSet presAssocID="{40FC4FFE-8987-4A26-B7F4-8A516F18ADAE}" presName="compNode" presStyleCnt="0"/>
      <dgm:spPr/>
    </dgm:pt>
    <dgm:pt modelId="{A1C1992C-0A83-4E24-83EF-1D445A9F79A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16D5C2B-D444-4E5D-9D3C-0C5F78FC4067}" type="pres">
      <dgm:prSet presAssocID="{40FC4FFE-8987-4A26-B7F4-8A516F18ADAE}" presName="spaceRect" presStyleCnt="0"/>
      <dgm:spPr/>
    </dgm:pt>
    <dgm:pt modelId="{9F61C2BF-0D44-47D9-AE50-377B7BC884D4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92FF1BB3-A1F8-4405-A1B4-4FD272642D52}" type="pres">
      <dgm:prSet presAssocID="{5B62599A-5C9B-48E7-896E-EA782AC60C8B}" presName="sibTrans" presStyleCnt="0"/>
      <dgm:spPr/>
    </dgm:pt>
    <dgm:pt modelId="{BC4D62F8-589F-453D-A7A6-E0EC58897249}" type="pres">
      <dgm:prSet presAssocID="{49225C73-1633-42F1-AB3B-7CB183E5F8B8}" presName="compNode" presStyleCnt="0"/>
      <dgm:spPr/>
    </dgm:pt>
    <dgm:pt modelId="{85834C6C-E0B8-48B1-85A1-F6781CB38AA7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FFFD8A7-5444-44ED-AF9E-8520ACA3F99A}" type="pres">
      <dgm:prSet presAssocID="{49225C73-1633-42F1-AB3B-7CB183E5F8B8}" presName="spaceRect" presStyleCnt="0"/>
      <dgm:spPr/>
    </dgm:pt>
    <dgm:pt modelId="{4205CA6B-16D1-4402-8A56-2A5B3B429A25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200CC831-0F1A-4AB8-B70C-C7CD758B5D91}" type="pres">
      <dgm:prSet presAssocID="{9646853A-8964-4519-A5B1-0B7D18B2983D}" presName="sibTrans" presStyleCnt="0"/>
      <dgm:spPr/>
    </dgm:pt>
    <dgm:pt modelId="{EA7E278F-937D-4956-83DF-39A950D41807}" type="pres">
      <dgm:prSet presAssocID="{1C383F32-22E8-4F62-A3E0-BDC3D5F48992}" presName="compNode" presStyleCnt="0"/>
      <dgm:spPr/>
    </dgm:pt>
    <dgm:pt modelId="{90474039-3C27-4046-ACE9-398EB1FE7F3B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F504E7C6-DA75-4DF2-83F2-A1D2A5E83C70}" type="pres">
      <dgm:prSet presAssocID="{1C383F32-22E8-4F62-A3E0-BDC3D5F48992}" presName="spaceRect" presStyleCnt="0"/>
      <dgm:spPr/>
    </dgm:pt>
    <dgm:pt modelId="{29DDBC8C-70FB-4FEC-A970-B48C670D5F6D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2D5AC833-B9FD-41B5-B190-56B0F1CE1818}" type="presOf" srcId="{1C383F32-22E8-4F62-A3E0-BDC3D5F48992}" destId="{29DDBC8C-70FB-4FEC-A970-B48C670D5F6D}" srcOrd="0" destOrd="0" presId="urn:microsoft.com/office/officeart/2018/2/layout/Icon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94FDCF6C-2CA1-498A-A962-B07F6D65D99F}" type="presOf" srcId="{40FC4FFE-8987-4A26-B7F4-8A516F18ADAE}" destId="{9F61C2BF-0D44-47D9-AE50-377B7BC884D4}" srcOrd="0" destOrd="0" presId="urn:microsoft.com/office/officeart/2018/2/layout/Icon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6F0298DB-7E9A-4CF6-B0AE-1BCF9AC221C9}" type="presOf" srcId="{49225C73-1633-42F1-AB3B-7CB183E5F8B8}" destId="{4205CA6B-16D1-4402-8A56-2A5B3B429A25}" srcOrd="0" destOrd="0" presId="urn:microsoft.com/office/officeart/2018/2/layout/IconLabelList"/>
    <dgm:cxn modelId="{8889E2DF-AA03-4B58-B518-FECBE62075E8}" type="presOf" srcId="{01A66772-F185-4D58-B8BB-E9370D7A7A2B}" destId="{7F91AD9F-1BD6-4C8A-BEA5-342EFB140F1C}" srcOrd="0" destOrd="0" presId="urn:microsoft.com/office/officeart/2018/2/layout/IconLabelList"/>
    <dgm:cxn modelId="{43B8D27D-BD29-44B1-9F2F-742F40366081}" type="presParOf" srcId="{7F91AD9F-1BD6-4C8A-BEA5-342EFB140F1C}" destId="{E634AD3A-A448-4590-B167-E9087C84E72A}" srcOrd="0" destOrd="0" presId="urn:microsoft.com/office/officeart/2018/2/layout/IconLabelList"/>
    <dgm:cxn modelId="{36C03725-5918-4FEA-89C1-829A3E87C627}" type="presParOf" srcId="{E634AD3A-A448-4590-B167-E9087C84E72A}" destId="{A1C1992C-0A83-4E24-83EF-1D445A9F79A2}" srcOrd="0" destOrd="0" presId="urn:microsoft.com/office/officeart/2018/2/layout/IconLabelList"/>
    <dgm:cxn modelId="{91092F7C-B364-4AF2-A2B8-4BC616B96FEE}" type="presParOf" srcId="{E634AD3A-A448-4590-B167-E9087C84E72A}" destId="{B16D5C2B-D444-4E5D-9D3C-0C5F78FC4067}" srcOrd="1" destOrd="0" presId="urn:microsoft.com/office/officeart/2018/2/layout/IconLabelList"/>
    <dgm:cxn modelId="{9A336D8E-EEE1-483E-8AD6-1B28E8A6A35A}" type="presParOf" srcId="{E634AD3A-A448-4590-B167-E9087C84E72A}" destId="{9F61C2BF-0D44-47D9-AE50-377B7BC884D4}" srcOrd="2" destOrd="0" presId="urn:microsoft.com/office/officeart/2018/2/layout/IconLabelList"/>
    <dgm:cxn modelId="{A8A88208-F900-475B-A54D-74C712974A82}" type="presParOf" srcId="{7F91AD9F-1BD6-4C8A-BEA5-342EFB140F1C}" destId="{92FF1BB3-A1F8-4405-A1B4-4FD272642D52}" srcOrd="1" destOrd="0" presId="urn:microsoft.com/office/officeart/2018/2/layout/IconLabelList"/>
    <dgm:cxn modelId="{2C36A88A-8CA3-4BFB-9473-636536C9F94F}" type="presParOf" srcId="{7F91AD9F-1BD6-4C8A-BEA5-342EFB140F1C}" destId="{BC4D62F8-589F-453D-A7A6-E0EC58897249}" srcOrd="2" destOrd="0" presId="urn:microsoft.com/office/officeart/2018/2/layout/IconLabelList"/>
    <dgm:cxn modelId="{B9F2FE5C-BF5E-4EEC-A24C-CE210127E56D}" type="presParOf" srcId="{BC4D62F8-589F-453D-A7A6-E0EC58897249}" destId="{85834C6C-E0B8-48B1-85A1-F6781CB38AA7}" srcOrd="0" destOrd="0" presId="urn:microsoft.com/office/officeart/2018/2/layout/IconLabelList"/>
    <dgm:cxn modelId="{ED89317F-E6B1-4029-8342-183A1948AE5E}" type="presParOf" srcId="{BC4D62F8-589F-453D-A7A6-E0EC58897249}" destId="{7FFFD8A7-5444-44ED-AF9E-8520ACA3F99A}" srcOrd="1" destOrd="0" presId="urn:microsoft.com/office/officeart/2018/2/layout/IconLabelList"/>
    <dgm:cxn modelId="{7F9AF0F0-FA63-4A3D-A23D-A084072C5191}" type="presParOf" srcId="{BC4D62F8-589F-453D-A7A6-E0EC58897249}" destId="{4205CA6B-16D1-4402-8A56-2A5B3B429A25}" srcOrd="2" destOrd="0" presId="urn:microsoft.com/office/officeart/2018/2/layout/IconLabelList"/>
    <dgm:cxn modelId="{7166708C-2C60-4DF3-A233-32448D428396}" type="presParOf" srcId="{7F91AD9F-1BD6-4C8A-BEA5-342EFB140F1C}" destId="{200CC831-0F1A-4AB8-B70C-C7CD758B5D91}" srcOrd="3" destOrd="0" presId="urn:microsoft.com/office/officeart/2018/2/layout/IconLabelList"/>
    <dgm:cxn modelId="{01B9FB3D-2FDF-499E-95BA-E1DB65A63FC1}" type="presParOf" srcId="{7F91AD9F-1BD6-4C8A-BEA5-342EFB140F1C}" destId="{EA7E278F-937D-4956-83DF-39A950D41807}" srcOrd="4" destOrd="0" presId="urn:microsoft.com/office/officeart/2018/2/layout/IconLabelList"/>
    <dgm:cxn modelId="{A06F8759-C82E-426D-9159-2C2729D6A32D}" type="presParOf" srcId="{EA7E278F-937D-4956-83DF-39A950D41807}" destId="{90474039-3C27-4046-ACE9-398EB1FE7F3B}" srcOrd="0" destOrd="0" presId="urn:microsoft.com/office/officeart/2018/2/layout/IconLabelList"/>
    <dgm:cxn modelId="{C8CEFC0F-406E-45F9-802A-EBBED082CDD6}" type="presParOf" srcId="{EA7E278F-937D-4956-83DF-39A950D41807}" destId="{F504E7C6-DA75-4DF2-83F2-A1D2A5E83C70}" srcOrd="1" destOrd="0" presId="urn:microsoft.com/office/officeart/2018/2/layout/IconLabelList"/>
    <dgm:cxn modelId="{63C3C6C4-2D33-439F-A496-792CB0A90DCC}" type="presParOf" srcId="{EA7E278F-937D-4956-83DF-39A950D41807}" destId="{29DDBC8C-70FB-4FEC-A970-B48C670D5F6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140C39-C349-4FA0-9A56-76189434757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FCF510-8847-4BF6-8A72-E28D91F4E89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Managing</a:t>
          </a:r>
        </a:p>
      </dgm:t>
    </dgm:pt>
    <dgm:pt modelId="{895B1B76-AF55-4DE3-8A00-F5E227D8F809}" type="parTrans" cxnId="{3EB0E567-1472-4ABF-BD3C-B398C6BEF7A5}">
      <dgm:prSet/>
      <dgm:spPr/>
      <dgm:t>
        <a:bodyPr/>
        <a:lstStyle/>
        <a:p>
          <a:endParaRPr lang="en-US"/>
        </a:p>
      </dgm:t>
    </dgm:pt>
    <dgm:pt modelId="{9B9EF1F8-46DD-4074-8967-22647F5C7D7C}" type="sibTrans" cxnId="{3EB0E567-1472-4ABF-BD3C-B398C6BEF7A5}">
      <dgm:prSet/>
      <dgm:spPr/>
      <dgm:t>
        <a:bodyPr/>
        <a:lstStyle/>
        <a:p>
          <a:endParaRPr lang="en-US"/>
        </a:p>
      </dgm:t>
    </dgm:pt>
    <dgm:pt modelId="{D623542F-A41D-46D4-845D-6590050E3B0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Managing emails professionally</a:t>
          </a:r>
        </a:p>
      </dgm:t>
    </dgm:pt>
    <dgm:pt modelId="{A8933AC9-D6B5-4596-B6AC-A21E218E327C}" type="parTrans" cxnId="{83C8286E-0754-46D0-AA8D-824D10533F5C}">
      <dgm:prSet/>
      <dgm:spPr/>
      <dgm:t>
        <a:bodyPr/>
        <a:lstStyle/>
        <a:p>
          <a:endParaRPr lang="en-US"/>
        </a:p>
      </dgm:t>
    </dgm:pt>
    <dgm:pt modelId="{DBFD856E-E54C-40F8-9AB4-57F48F543C2A}" type="sibTrans" cxnId="{83C8286E-0754-46D0-AA8D-824D10533F5C}">
      <dgm:prSet/>
      <dgm:spPr/>
      <dgm:t>
        <a:bodyPr/>
        <a:lstStyle/>
        <a:p>
          <a:endParaRPr lang="en-US"/>
        </a:p>
      </dgm:t>
    </dgm:pt>
    <dgm:pt modelId="{CBC58801-531B-463D-B783-4271D4A782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Writing</a:t>
          </a:r>
        </a:p>
      </dgm:t>
    </dgm:pt>
    <dgm:pt modelId="{E88FBC40-39E3-4FD8-8A3C-A72BC0AAB123}" type="parTrans" cxnId="{C48451A9-ACCA-49CD-A0CE-433001A385AA}">
      <dgm:prSet/>
      <dgm:spPr/>
      <dgm:t>
        <a:bodyPr/>
        <a:lstStyle/>
        <a:p>
          <a:endParaRPr lang="en-US"/>
        </a:p>
      </dgm:t>
    </dgm:pt>
    <dgm:pt modelId="{E91B0BEE-38B5-4C53-8065-B221D71AA590}" type="sibTrans" cxnId="{C48451A9-ACCA-49CD-A0CE-433001A385AA}">
      <dgm:prSet/>
      <dgm:spPr/>
      <dgm:t>
        <a:bodyPr/>
        <a:lstStyle/>
        <a:p>
          <a:endParaRPr lang="en-US"/>
        </a:p>
      </dgm:t>
    </dgm:pt>
    <dgm:pt modelId="{0FE833F6-9335-40DA-8224-523FB9B823A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Writing clear, polite messages</a:t>
          </a:r>
        </a:p>
      </dgm:t>
    </dgm:pt>
    <dgm:pt modelId="{951B98A8-C9C0-4854-BC97-6656B961C269}" type="parTrans" cxnId="{11CCCCDF-093A-49DF-BB2E-93B72F068124}">
      <dgm:prSet/>
      <dgm:spPr/>
      <dgm:t>
        <a:bodyPr/>
        <a:lstStyle/>
        <a:p>
          <a:endParaRPr lang="en-US"/>
        </a:p>
      </dgm:t>
    </dgm:pt>
    <dgm:pt modelId="{DFB4E25B-FA0A-4F25-B1CA-BDEC3B7CABFC}" type="sibTrans" cxnId="{11CCCCDF-093A-49DF-BB2E-93B72F068124}">
      <dgm:prSet/>
      <dgm:spPr/>
      <dgm:t>
        <a:bodyPr/>
        <a:lstStyle/>
        <a:p>
          <a:endParaRPr lang="en-US"/>
        </a:p>
      </dgm:t>
    </dgm:pt>
    <dgm:pt modelId="{B7F528BF-8F11-4C55-8587-D043B7C8AA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Avoiding</a:t>
          </a:r>
        </a:p>
      </dgm:t>
    </dgm:pt>
    <dgm:pt modelId="{46104705-3942-4D79-A8C5-D856E435BE74}" type="parTrans" cxnId="{C00ACAC8-625B-4AAA-8AD9-E2CFB40EF7CF}">
      <dgm:prSet/>
      <dgm:spPr/>
      <dgm:t>
        <a:bodyPr/>
        <a:lstStyle/>
        <a:p>
          <a:endParaRPr lang="en-US"/>
        </a:p>
      </dgm:t>
    </dgm:pt>
    <dgm:pt modelId="{CA5765C5-A76D-40E2-B406-E28AE58CC667}" type="sibTrans" cxnId="{C00ACAC8-625B-4AAA-8AD9-E2CFB40EF7CF}">
      <dgm:prSet/>
      <dgm:spPr/>
      <dgm:t>
        <a:bodyPr/>
        <a:lstStyle/>
        <a:p>
          <a:endParaRPr lang="en-US"/>
        </a:p>
      </dgm:t>
    </dgm:pt>
    <dgm:pt modelId="{6703FBE6-15AE-4F16-B9C7-DC33E6797C0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Avoiding “send to all”</a:t>
          </a:r>
        </a:p>
      </dgm:t>
    </dgm:pt>
    <dgm:pt modelId="{EE951879-26C1-4611-A0F6-EE7390EFEE3E}" type="parTrans" cxnId="{256E71B8-19B6-48B4-8222-D5EFBB1E9028}">
      <dgm:prSet/>
      <dgm:spPr/>
      <dgm:t>
        <a:bodyPr/>
        <a:lstStyle/>
        <a:p>
          <a:endParaRPr lang="en-US"/>
        </a:p>
      </dgm:t>
    </dgm:pt>
    <dgm:pt modelId="{BE225ACF-B463-4CB0-AACB-10CF8D0FAAEE}" type="sibTrans" cxnId="{256E71B8-19B6-48B4-8222-D5EFBB1E9028}">
      <dgm:prSet/>
      <dgm:spPr/>
      <dgm:t>
        <a:bodyPr/>
        <a:lstStyle/>
        <a:p>
          <a:endParaRPr lang="en-US"/>
        </a:p>
      </dgm:t>
    </dgm:pt>
    <dgm:pt modelId="{E72E9705-B13A-41B9-99CE-7A976CBCA42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Using</a:t>
          </a:r>
        </a:p>
      </dgm:t>
    </dgm:pt>
    <dgm:pt modelId="{8B14ABFA-B588-47F9-B2D1-EF6CCED71858}" type="parTrans" cxnId="{1EB88FE8-9906-4E9B-B663-3641C0501C1D}">
      <dgm:prSet/>
      <dgm:spPr/>
      <dgm:t>
        <a:bodyPr/>
        <a:lstStyle/>
        <a:p>
          <a:endParaRPr lang="en-US"/>
        </a:p>
      </dgm:t>
    </dgm:pt>
    <dgm:pt modelId="{9B442AF1-160D-4DF4-9633-165006DEFB9C}" type="sibTrans" cxnId="{1EB88FE8-9906-4E9B-B663-3641C0501C1D}">
      <dgm:prSet/>
      <dgm:spPr/>
      <dgm:t>
        <a:bodyPr/>
        <a:lstStyle/>
        <a:p>
          <a:endParaRPr lang="en-US"/>
        </a:p>
      </dgm:t>
    </dgm:pt>
    <dgm:pt modelId="{EA0BB55A-766A-4E92-99DE-EED7A36112F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Using the calendar for reminders</a:t>
          </a:r>
        </a:p>
      </dgm:t>
    </dgm:pt>
    <dgm:pt modelId="{82070701-0ADE-4CE5-8AA0-D3A9A2752342}" type="parTrans" cxnId="{825002AA-8390-4DAA-8D63-1C09C7006FAF}">
      <dgm:prSet/>
      <dgm:spPr/>
      <dgm:t>
        <a:bodyPr/>
        <a:lstStyle/>
        <a:p>
          <a:endParaRPr lang="en-US"/>
        </a:p>
      </dgm:t>
    </dgm:pt>
    <dgm:pt modelId="{D8AC8EDB-37D2-4A16-9B33-EAD7AEB802FE}" type="sibTrans" cxnId="{825002AA-8390-4DAA-8D63-1C09C7006FAF}">
      <dgm:prSet/>
      <dgm:spPr/>
      <dgm:t>
        <a:bodyPr/>
        <a:lstStyle/>
        <a:p>
          <a:endParaRPr lang="en-US"/>
        </a:p>
      </dgm:t>
    </dgm:pt>
    <dgm:pt modelId="{179AF3E3-13B1-44D9-9A6C-2E1C1674202C}" type="pres">
      <dgm:prSet presAssocID="{23140C39-C349-4FA0-9A56-761894347570}" presName="Name0" presStyleCnt="0">
        <dgm:presLayoutVars>
          <dgm:dir/>
          <dgm:animLvl val="lvl"/>
          <dgm:resizeHandles val="exact"/>
        </dgm:presLayoutVars>
      </dgm:prSet>
      <dgm:spPr/>
    </dgm:pt>
    <dgm:pt modelId="{43146C35-86C5-48E2-A2C9-604735E0EC72}" type="pres">
      <dgm:prSet presAssocID="{4CFCF510-8847-4BF6-8A72-E28D91F4E89B}" presName="linNode" presStyleCnt="0"/>
      <dgm:spPr/>
    </dgm:pt>
    <dgm:pt modelId="{8261AFE7-F73F-4D27-A423-D731F5DB7CA1}" type="pres">
      <dgm:prSet presAssocID="{4CFCF510-8847-4BF6-8A72-E28D91F4E89B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253CBD81-B29A-44B1-BA8B-7E6738ACC209}" type="pres">
      <dgm:prSet presAssocID="{4CFCF510-8847-4BF6-8A72-E28D91F4E89B}" presName="descendantText" presStyleLbl="alignNode1" presStyleIdx="0" presStyleCnt="4">
        <dgm:presLayoutVars>
          <dgm:bulletEnabled/>
        </dgm:presLayoutVars>
      </dgm:prSet>
      <dgm:spPr/>
    </dgm:pt>
    <dgm:pt modelId="{083C9CBB-8D43-436D-B71B-53B6F68AE685}" type="pres">
      <dgm:prSet presAssocID="{9B9EF1F8-46DD-4074-8967-22647F5C7D7C}" presName="sp" presStyleCnt="0"/>
      <dgm:spPr/>
    </dgm:pt>
    <dgm:pt modelId="{F542B301-095E-496C-9E1B-68FE74D4C26A}" type="pres">
      <dgm:prSet presAssocID="{CBC58801-531B-463D-B783-4271D4A7823A}" presName="linNode" presStyleCnt="0"/>
      <dgm:spPr/>
    </dgm:pt>
    <dgm:pt modelId="{DA382318-F9F4-44BB-B7C7-D97F09CFE63B}" type="pres">
      <dgm:prSet presAssocID="{CBC58801-531B-463D-B783-4271D4A7823A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92C5C111-0AC2-4A29-8A55-E3DF943CA0FA}" type="pres">
      <dgm:prSet presAssocID="{CBC58801-531B-463D-B783-4271D4A7823A}" presName="descendantText" presStyleLbl="alignNode1" presStyleIdx="1" presStyleCnt="4">
        <dgm:presLayoutVars>
          <dgm:bulletEnabled/>
        </dgm:presLayoutVars>
      </dgm:prSet>
      <dgm:spPr/>
    </dgm:pt>
    <dgm:pt modelId="{CD40FC61-DF38-41F2-9BD1-523486AA78F7}" type="pres">
      <dgm:prSet presAssocID="{E91B0BEE-38B5-4C53-8065-B221D71AA590}" presName="sp" presStyleCnt="0"/>
      <dgm:spPr/>
    </dgm:pt>
    <dgm:pt modelId="{6A482FBF-C19B-4140-97CF-7302DCF4C6A0}" type="pres">
      <dgm:prSet presAssocID="{B7F528BF-8F11-4C55-8587-D043B7C8AAAE}" presName="linNode" presStyleCnt="0"/>
      <dgm:spPr/>
    </dgm:pt>
    <dgm:pt modelId="{80B9192A-436E-4BF9-95AC-3BF6758D2730}" type="pres">
      <dgm:prSet presAssocID="{B7F528BF-8F11-4C55-8587-D043B7C8AAAE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024A6EB9-F0C4-400E-A86E-4433CAC1C0F1}" type="pres">
      <dgm:prSet presAssocID="{B7F528BF-8F11-4C55-8587-D043B7C8AAAE}" presName="descendantText" presStyleLbl="alignNode1" presStyleIdx="2" presStyleCnt="4">
        <dgm:presLayoutVars>
          <dgm:bulletEnabled/>
        </dgm:presLayoutVars>
      </dgm:prSet>
      <dgm:spPr/>
    </dgm:pt>
    <dgm:pt modelId="{007E3207-1AC3-4B3C-9CCA-9E45364C29AC}" type="pres">
      <dgm:prSet presAssocID="{CA5765C5-A76D-40E2-B406-E28AE58CC667}" presName="sp" presStyleCnt="0"/>
      <dgm:spPr/>
    </dgm:pt>
    <dgm:pt modelId="{4C828066-0581-424E-9F6A-BBA197F8BD88}" type="pres">
      <dgm:prSet presAssocID="{E72E9705-B13A-41B9-99CE-7A976CBCA42F}" presName="linNode" presStyleCnt="0"/>
      <dgm:spPr/>
    </dgm:pt>
    <dgm:pt modelId="{A3663541-7E3C-4A5D-907F-7F5EB4C2AF81}" type="pres">
      <dgm:prSet presAssocID="{E72E9705-B13A-41B9-99CE-7A976CBCA42F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BD5C9E93-B90B-4AA4-968A-C8DD6C463A54}" type="pres">
      <dgm:prSet presAssocID="{E72E9705-B13A-41B9-99CE-7A976CBCA42F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A61F6705-BF4A-43A0-AC2F-B5F261E00751}" type="presOf" srcId="{E72E9705-B13A-41B9-99CE-7A976CBCA42F}" destId="{A3663541-7E3C-4A5D-907F-7F5EB4C2AF81}" srcOrd="0" destOrd="0" presId="urn:microsoft.com/office/officeart/2016/7/layout/VerticalHollowActionList"/>
    <dgm:cxn modelId="{34CD9A5C-55FF-48BE-B87A-1C7592976E60}" type="presOf" srcId="{B7F528BF-8F11-4C55-8587-D043B7C8AAAE}" destId="{80B9192A-436E-4BF9-95AC-3BF6758D2730}" srcOrd="0" destOrd="0" presId="urn:microsoft.com/office/officeart/2016/7/layout/VerticalHollowActionList"/>
    <dgm:cxn modelId="{3EB0E567-1472-4ABF-BD3C-B398C6BEF7A5}" srcId="{23140C39-C349-4FA0-9A56-761894347570}" destId="{4CFCF510-8847-4BF6-8A72-E28D91F4E89B}" srcOrd="0" destOrd="0" parTransId="{895B1B76-AF55-4DE3-8A00-F5E227D8F809}" sibTransId="{9B9EF1F8-46DD-4074-8967-22647F5C7D7C}"/>
    <dgm:cxn modelId="{83C8286E-0754-46D0-AA8D-824D10533F5C}" srcId="{4CFCF510-8847-4BF6-8A72-E28D91F4E89B}" destId="{D623542F-A41D-46D4-845D-6590050E3B0B}" srcOrd="0" destOrd="0" parTransId="{A8933AC9-D6B5-4596-B6AC-A21E218E327C}" sibTransId="{DBFD856E-E54C-40F8-9AB4-57F48F543C2A}"/>
    <dgm:cxn modelId="{3C2AC671-F335-454B-81C6-BECC3EAC9A00}" type="presOf" srcId="{23140C39-C349-4FA0-9A56-761894347570}" destId="{179AF3E3-13B1-44D9-9A6C-2E1C1674202C}" srcOrd="0" destOrd="0" presId="urn:microsoft.com/office/officeart/2016/7/layout/VerticalHollowActionList"/>
    <dgm:cxn modelId="{0B7D9274-FC8F-454C-AA58-C2288BE6D4EE}" type="presOf" srcId="{6703FBE6-15AE-4F16-B9C7-DC33E6797C00}" destId="{024A6EB9-F0C4-400E-A86E-4433CAC1C0F1}" srcOrd="0" destOrd="0" presId="urn:microsoft.com/office/officeart/2016/7/layout/VerticalHollowActionList"/>
    <dgm:cxn modelId="{25AA3177-AFF5-426F-91E9-322BAA192CBD}" type="presOf" srcId="{EA0BB55A-766A-4E92-99DE-EED7A36112F3}" destId="{BD5C9E93-B90B-4AA4-968A-C8DD6C463A54}" srcOrd="0" destOrd="0" presId="urn:microsoft.com/office/officeart/2016/7/layout/VerticalHollowActionList"/>
    <dgm:cxn modelId="{AB36048E-68E1-4497-BFE9-0B3A95217ACD}" type="presOf" srcId="{CBC58801-531B-463D-B783-4271D4A7823A}" destId="{DA382318-F9F4-44BB-B7C7-D97F09CFE63B}" srcOrd="0" destOrd="0" presId="urn:microsoft.com/office/officeart/2016/7/layout/VerticalHollowActionList"/>
    <dgm:cxn modelId="{C48451A9-ACCA-49CD-A0CE-433001A385AA}" srcId="{23140C39-C349-4FA0-9A56-761894347570}" destId="{CBC58801-531B-463D-B783-4271D4A7823A}" srcOrd="1" destOrd="0" parTransId="{E88FBC40-39E3-4FD8-8A3C-A72BC0AAB123}" sibTransId="{E91B0BEE-38B5-4C53-8065-B221D71AA590}"/>
    <dgm:cxn modelId="{825002AA-8390-4DAA-8D63-1C09C7006FAF}" srcId="{E72E9705-B13A-41B9-99CE-7A976CBCA42F}" destId="{EA0BB55A-766A-4E92-99DE-EED7A36112F3}" srcOrd="0" destOrd="0" parTransId="{82070701-0ADE-4CE5-8AA0-D3A9A2752342}" sibTransId="{D8AC8EDB-37D2-4A16-9B33-EAD7AEB802FE}"/>
    <dgm:cxn modelId="{256E71B8-19B6-48B4-8222-D5EFBB1E9028}" srcId="{B7F528BF-8F11-4C55-8587-D043B7C8AAAE}" destId="{6703FBE6-15AE-4F16-B9C7-DC33E6797C00}" srcOrd="0" destOrd="0" parTransId="{EE951879-26C1-4611-A0F6-EE7390EFEE3E}" sibTransId="{BE225ACF-B463-4CB0-AACB-10CF8D0FAAEE}"/>
    <dgm:cxn modelId="{C00ACAC8-625B-4AAA-8AD9-E2CFB40EF7CF}" srcId="{23140C39-C349-4FA0-9A56-761894347570}" destId="{B7F528BF-8F11-4C55-8587-D043B7C8AAAE}" srcOrd="2" destOrd="0" parTransId="{46104705-3942-4D79-A8C5-D856E435BE74}" sibTransId="{CA5765C5-A76D-40E2-B406-E28AE58CC667}"/>
    <dgm:cxn modelId="{F8E4B2CD-4C1F-46CE-A3ED-AA6352B2A9C5}" type="presOf" srcId="{0FE833F6-9335-40DA-8224-523FB9B823AE}" destId="{92C5C111-0AC2-4A29-8A55-E3DF943CA0FA}" srcOrd="0" destOrd="0" presId="urn:microsoft.com/office/officeart/2016/7/layout/VerticalHollowActionList"/>
    <dgm:cxn modelId="{11CCCCDF-093A-49DF-BB2E-93B72F068124}" srcId="{CBC58801-531B-463D-B783-4271D4A7823A}" destId="{0FE833F6-9335-40DA-8224-523FB9B823AE}" srcOrd="0" destOrd="0" parTransId="{951B98A8-C9C0-4854-BC97-6656B961C269}" sibTransId="{DFB4E25B-FA0A-4F25-B1CA-BDEC3B7CABFC}"/>
    <dgm:cxn modelId="{1EB88FE8-9906-4E9B-B663-3641C0501C1D}" srcId="{23140C39-C349-4FA0-9A56-761894347570}" destId="{E72E9705-B13A-41B9-99CE-7A976CBCA42F}" srcOrd="3" destOrd="0" parTransId="{8B14ABFA-B588-47F9-B2D1-EF6CCED71858}" sibTransId="{9B442AF1-160D-4DF4-9633-165006DEFB9C}"/>
    <dgm:cxn modelId="{CB0333F7-D181-4F62-AB9F-8892724ED590}" type="presOf" srcId="{D623542F-A41D-46D4-845D-6590050E3B0B}" destId="{253CBD81-B29A-44B1-BA8B-7E6738ACC209}" srcOrd="0" destOrd="0" presId="urn:microsoft.com/office/officeart/2016/7/layout/VerticalHollowActionList"/>
    <dgm:cxn modelId="{E5714CF8-7AD9-4EC4-8A35-3A26A2D94C39}" type="presOf" srcId="{4CFCF510-8847-4BF6-8A72-E28D91F4E89B}" destId="{8261AFE7-F73F-4D27-A423-D731F5DB7CA1}" srcOrd="0" destOrd="0" presId="urn:microsoft.com/office/officeart/2016/7/layout/VerticalHollowActionList"/>
    <dgm:cxn modelId="{391AD7FE-B4AB-42AC-8D37-33855BC2076C}" type="presParOf" srcId="{179AF3E3-13B1-44D9-9A6C-2E1C1674202C}" destId="{43146C35-86C5-48E2-A2C9-604735E0EC72}" srcOrd="0" destOrd="0" presId="urn:microsoft.com/office/officeart/2016/7/layout/VerticalHollowActionList"/>
    <dgm:cxn modelId="{A1545F4B-D24D-4602-9FA4-0C4D7E63DB7B}" type="presParOf" srcId="{43146C35-86C5-48E2-A2C9-604735E0EC72}" destId="{8261AFE7-F73F-4D27-A423-D731F5DB7CA1}" srcOrd="0" destOrd="0" presId="urn:microsoft.com/office/officeart/2016/7/layout/VerticalHollowActionList"/>
    <dgm:cxn modelId="{3346C9D7-EB51-443B-97A7-34DE2465E3D9}" type="presParOf" srcId="{43146C35-86C5-48E2-A2C9-604735E0EC72}" destId="{253CBD81-B29A-44B1-BA8B-7E6738ACC209}" srcOrd="1" destOrd="0" presId="urn:microsoft.com/office/officeart/2016/7/layout/VerticalHollowActionList"/>
    <dgm:cxn modelId="{E295D555-7CF3-4BF4-B508-07E514E2ECA6}" type="presParOf" srcId="{179AF3E3-13B1-44D9-9A6C-2E1C1674202C}" destId="{083C9CBB-8D43-436D-B71B-53B6F68AE685}" srcOrd="1" destOrd="0" presId="urn:microsoft.com/office/officeart/2016/7/layout/VerticalHollowActionList"/>
    <dgm:cxn modelId="{881C4C09-7240-477C-951C-2CE59F81C18F}" type="presParOf" srcId="{179AF3E3-13B1-44D9-9A6C-2E1C1674202C}" destId="{F542B301-095E-496C-9E1B-68FE74D4C26A}" srcOrd="2" destOrd="0" presId="urn:microsoft.com/office/officeart/2016/7/layout/VerticalHollowActionList"/>
    <dgm:cxn modelId="{A8314903-CFA1-4540-942D-81DE9811A3FD}" type="presParOf" srcId="{F542B301-095E-496C-9E1B-68FE74D4C26A}" destId="{DA382318-F9F4-44BB-B7C7-D97F09CFE63B}" srcOrd="0" destOrd="0" presId="urn:microsoft.com/office/officeart/2016/7/layout/VerticalHollowActionList"/>
    <dgm:cxn modelId="{F4F9617B-81DC-45A6-A5DB-EF74C4DBC313}" type="presParOf" srcId="{F542B301-095E-496C-9E1B-68FE74D4C26A}" destId="{92C5C111-0AC2-4A29-8A55-E3DF943CA0FA}" srcOrd="1" destOrd="0" presId="urn:microsoft.com/office/officeart/2016/7/layout/VerticalHollowActionList"/>
    <dgm:cxn modelId="{BA3EA760-0D9D-4604-8F64-71A5FCB27D4D}" type="presParOf" srcId="{179AF3E3-13B1-44D9-9A6C-2E1C1674202C}" destId="{CD40FC61-DF38-41F2-9BD1-523486AA78F7}" srcOrd="3" destOrd="0" presId="urn:microsoft.com/office/officeart/2016/7/layout/VerticalHollowActionList"/>
    <dgm:cxn modelId="{14E07010-F66E-42ED-BDB6-D44AB1A30469}" type="presParOf" srcId="{179AF3E3-13B1-44D9-9A6C-2E1C1674202C}" destId="{6A482FBF-C19B-4140-97CF-7302DCF4C6A0}" srcOrd="4" destOrd="0" presId="urn:microsoft.com/office/officeart/2016/7/layout/VerticalHollowActionList"/>
    <dgm:cxn modelId="{B2B6CCF3-5D1A-461B-B2C2-83B2EA8AF647}" type="presParOf" srcId="{6A482FBF-C19B-4140-97CF-7302DCF4C6A0}" destId="{80B9192A-436E-4BF9-95AC-3BF6758D2730}" srcOrd="0" destOrd="0" presId="urn:microsoft.com/office/officeart/2016/7/layout/VerticalHollowActionList"/>
    <dgm:cxn modelId="{8BF4C827-B652-4FE6-A00B-70B818E6E522}" type="presParOf" srcId="{6A482FBF-C19B-4140-97CF-7302DCF4C6A0}" destId="{024A6EB9-F0C4-400E-A86E-4433CAC1C0F1}" srcOrd="1" destOrd="0" presId="urn:microsoft.com/office/officeart/2016/7/layout/VerticalHollowActionList"/>
    <dgm:cxn modelId="{063DFE0F-5BF5-406F-A159-E4B2E53C6C9C}" type="presParOf" srcId="{179AF3E3-13B1-44D9-9A6C-2E1C1674202C}" destId="{007E3207-1AC3-4B3C-9CCA-9E45364C29AC}" srcOrd="5" destOrd="0" presId="urn:microsoft.com/office/officeart/2016/7/layout/VerticalHollowActionList"/>
    <dgm:cxn modelId="{E6284466-1B15-48F8-8932-19E073AFF7D8}" type="presParOf" srcId="{179AF3E3-13B1-44D9-9A6C-2E1C1674202C}" destId="{4C828066-0581-424E-9F6A-BBA197F8BD88}" srcOrd="6" destOrd="0" presId="urn:microsoft.com/office/officeart/2016/7/layout/VerticalHollowActionList"/>
    <dgm:cxn modelId="{8B301A98-B6C0-4E17-A79B-43D38A1A3944}" type="presParOf" srcId="{4C828066-0581-424E-9F6A-BBA197F8BD88}" destId="{A3663541-7E3C-4A5D-907F-7F5EB4C2AF81}" srcOrd="0" destOrd="0" presId="urn:microsoft.com/office/officeart/2016/7/layout/VerticalHollowActionList"/>
    <dgm:cxn modelId="{CBB474D1-E08E-4CA2-8AD0-839E3C03D0C1}" type="presParOf" srcId="{4C828066-0581-424E-9F6A-BBA197F8BD88}" destId="{BD5C9E93-B90B-4AA4-968A-C8DD6C463A54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9731C6-7949-4DE3-8232-E1C9CD791890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9625188-7323-4153-B6AE-10B432EA4B68}">
      <dgm:prSet/>
      <dgm:spPr/>
      <dgm:t>
        <a:bodyPr/>
        <a:lstStyle/>
        <a:p>
          <a:r>
            <a:rPr lang="en-GB"/>
            <a:t>Using AI safely and responsibly</a:t>
          </a:r>
          <a:endParaRPr lang="en-US"/>
        </a:p>
      </dgm:t>
    </dgm:pt>
    <dgm:pt modelId="{367F1A47-4763-4C30-8171-B80263331F8A}" type="parTrans" cxnId="{C3BA2E8D-5DFF-4A6E-BEBD-B8BE26D8ED20}">
      <dgm:prSet/>
      <dgm:spPr/>
      <dgm:t>
        <a:bodyPr/>
        <a:lstStyle/>
        <a:p>
          <a:endParaRPr lang="en-US"/>
        </a:p>
      </dgm:t>
    </dgm:pt>
    <dgm:pt modelId="{0D3C8D37-8248-44AC-B00B-ABFEF524952B}" type="sibTrans" cxnId="{C3BA2E8D-5DFF-4A6E-BEBD-B8BE26D8ED2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B55AB8D-B9DF-4B70-AE43-FE57BD0AAA86}">
      <dgm:prSet/>
      <dgm:spPr/>
      <dgm:t>
        <a:bodyPr/>
        <a:lstStyle/>
        <a:p>
          <a:r>
            <a:rPr lang="en-GB"/>
            <a:t>Saving work to OneDrive</a:t>
          </a:r>
          <a:endParaRPr lang="en-US"/>
        </a:p>
      </dgm:t>
    </dgm:pt>
    <dgm:pt modelId="{4D7958F5-0AA1-4CD8-AD32-146737D6F6AD}" type="parTrans" cxnId="{AF11F78C-4F56-431D-8351-63C1F64C07F8}">
      <dgm:prSet/>
      <dgm:spPr/>
      <dgm:t>
        <a:bodyPr/>
        <a:lstStyle/>
        <a:p>
          <a:endParaRPr lang="en-US"/>
        </a:p>
      </dgm:t>
    </dgm:pt>
    <dgm:pt modelId="{3789B171-3D34-493D-9E61-DA4209591E2E}" type="sibTrans" cxnId="{AF11F78C-4F56-431D-8351-63C1F64C07F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E115FD7-4DB4-4986-9E54-5A92F37D4CF0}">
      <dgm:prSet/>
      <dgm:spPr/>
      <dgm:t>
        <a:bodyPr/>
        <a:lstStyle/>
        <a:p>
          <a:r>
            <a:rPr lang="en-GB"/>
            <a:t>Organising folders</a:t>
          </a:r>
          <a:endParaRPr lang="en-US"/>
        </a:p>
      </dgm:t>
    </dgm:pt>
    <dgm:pt modelId="{66E0634D-B406-45C9-B813-80F3EF23CDA3}" type="parTrans" cxnId="{9D3200EE-F50B-4862-988F-2335A1850B46}">
      <dgm:prSet/>
      <dgm:spPr/>
      <dgm:t>
        <a:bodyPr/>
        <a:lstStyle/>
        <a:p>
          <a:endParaRPr lang="en-US"/>
        </a:p>
      </dgm:t>
    </dgm:pt>
    <dgm:pt modelId="{1784C449-A5A5-4989-8424-044EA74CC5D4}" type="sibTrans" cxnId="{9D3200EE-F50B-4862-988F-2335A1850B4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A3037DF-708A-4444-B8EB-7D979010DDAB}">
      <dgm:prSet/>
      <dgm:spPr/>
      <dgm:t>
        <a:bodyPr/>
        <a:lstStyle/>
        <a:p>
          <a:r>
            <a:rPr lang="en-GB"/>
            <a:t>Adding images, videos and transitions in PowerPoint</a:t>
          </a:r>
          <a:endParaRPr lang="en-US"/>
        </a:p>
      </dgm:t>
    </dgm:pt>
    <dgm:pt modelId="{E825F33C-D38C-4AB8-A5FB-D06336AAED5D}" type="parTrans" cxnId="{5B07BB0C-C9C4-4766-A036-C49A7FBCC1D8}">
      <dgm:prSet/>
      <dgm:spPr/>
      <dgm:t>
        <a:bodyPr/>
        <a:lstStyle/>
        <a:p>
          <a:endParaRPr lang="en-US"/>
        </a:p>
      </dgm:t>
    </dgm:pt>
    <dgm:pt modelId="{2B1C8256-CD97-456A-8DDA-111F19ADED5F}" type="sibTrans" cxnId="{5B07BB0C-C9C4-4766-A036-C49A7FBCC1D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90EA65B-2F65-47A2-A908-69D93918A62F}" type="pres">
      <dgm:prSet presAssocID="{EE9731C6-7949-4DE3-8232-E1C9CD791890}" presName="Name0" presStyleCnt="0">
        <dgm:presLayoutVars>
          <dgm:animLvl val="lvl"/>
          <dgm:resizeHandles val="exact"/>
        </dgm:presLayoutVars>
      </dgm:prSet>
      <dgm:spPr/>
    </dgm:pt>
    <dgm:pt modelId="{247B8776-D592-4CF8-A1CF-CC5EC8AED53F}" type="pres">
      <dgm:prSet presAssocID="{A9625188-7323-4153-B6AE-10B432EA4B68}" presName="compositeNode" presStyleCnt="0">
        <dgm:presLayoutVars>
          <dgm:bulletEnabled val="1"/>
        </dgm:presLayoutVars>
      </dgm:prSet>
      <dgm:spPr/>
    </dgm:pt>
    <dgm:pt modelId="{76036864-4A6F-48E6-A6E9-0B45FCE7BF22}" type="pres">
      <dgm:prSet presAssocID="{A9625188-7323-4153-B6AE-10B432EA4B68}" presName="bgRect" presStyleLbl="bgAccFollowNode1" presStyleIdx="0" presStyleCnt="4"/>
      <dgm:spPr/>
    </dgm:pt>
    <dgm:pt modelId="{5EFDF842-58D6-43F9-AE9D-0F7A1D155761}" type="pres">
      <dgm:prSet presAssocID="{0D3C8D37-8248-44AC-B00B-ABFEF524952B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0BD6CB73-419E-40E8-8C7B-6673A8970031}" type="pres">
      <dgm:prSet presAssocID="{A9625188-7323-4153-B6AE-10B432EA4B68}" presName="bottomLine" presStyleLbl="alignNode1" presStyleIdx="1" presStyleCnt="8">
        <dgm:presLayoutVars/>
      </dgm:prSet>
      <dgm:spPr/>
    </dgm:pt>
    <dgm:pt modelId="{42F40229-D4E7-4F0B-8BDF-8A89FF353CBE}" type="pres">
      <dgm:prSet presAssocID="{A9625188-7323-4153-B6AE-10B432EA4B68}" presName="nodeText" presStyleLbl="bgAccFollowNode1" presStyleIdx="0" presStyleCnt="4">
        <dgm:presLayoutVars>
          <dgm:bulletEnabled val="1"/>
        </dgm:presLayoutVars>
      </dgm:prSet>
      <dgm:spPr/>
    </dgm:pt>
    <dgm:pt modelId="{2E9B3B98-8C86-45C3-BF3B-C9AAD176599C}" type="pres">
      <dgm:prSet presAssocID="{0D3C8D37-8248-44AC-B00B-ABFEF524952B}" presName="sibTrans" presStyleCnt="0"/>
      <dgm:spPr/>
    </dgm:pt>
    <dgm:pt modelId="{1C10705C-E504-4134-890D-89BFBE56093B}" type="pres">
      <dgm:prSet presAssocID="{DB55AB8D-B9DF-4B70-AE43-FE57BD0AAA86}" presName="compositeNode" presStyleCnt="0">
        <dgm:presLayoutVars>
          <dgm:bulletEnabled val="1"/>
        </dgm:presLayoutVars>
      </dgm:prSet>
      <dgm:spPr/>
    </dgm:pt>
    <dgm:pt modelId="{25817F9D-197B-4B5B-BD68-33B84D89AF6C}" type="pres">
      <dgm:prSet presAssocID="{DB55AB8D-B9DF-4B70-AE43-FE57BD0AAA86}" presName="bgRect" presStyleLbl="bgAccFollowNode1" presStyleIdx="1" presStyleCnt="4"/>
      <dgm:spPr/>
    </dgm:pt>
    <dgm:pt modelId="{39BDA59D-0451-42F1-84E8-7F0CDF5499EF}" type="pres">
      <dgm:prSet presAssocID="{3789B171-3D34-493D-9E61-DA4209591E2E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87A73190-BF02-4C93-A717-70222A4FC9F7}" type="pres">
      <dgm:prSet presAssocID="{DB55AB8D-B9DF-4B70-AE43-FE57BD0AAA86}" presName="bottomLine" presStyleLbl="alignNode1" presStyleIdx="3" presStyleCnt="8">
        <dgm:presLayoutVars/>
      </dgm:prSet>
      <dgm:spPr/>
    </dgm:pt>
    <dgm:pt modelId="{6E5E97B6-1DF1-4AAF-8393-28BECE0450A5}" type="pres">
      <dgm:prSet presAssocID="{DB55AB8D-B9DF-4B70-AE43-FE57BD0AAA86}" presName="nodeText" presStyleLbl="bgAccFollowNode1" presStyleIdx="1" presStyleCnt="4">
        <dgm:presLayoutVars>
          <dgm:bulletEnabled val="1"/>
        </dgm:presLayoutVars>
      </dgm:prSet>
      <dgm:spPr/>
    </dgm:pt>
    <dgm:pt modelId="{10702CD5-A9ED-44BD-992F-6433622C5339}" type="pres">
      <dgm:prSet presAssocID="{3789B171-3D34-493D-9E61-DA4209591E2E}" presName="sibTrans" presStyleCnt="0"/>
      <dgm:spPr/>
    </dgm:pt>
    <dgm:pt modelId="{210319DF-85F5-4151-98A7-C1067F453F76}" type="pres">
      <dgm:prSet presAssocID="{7E115FD7-4DB4-4986-9E54-5A92F37D4CF0}" presName="compositeNode" presStyleCnt="0">
        <dgm:presLayoutVars>
          <dgm:bulletEnabled val="1"/>
        </dgm:presLayoutVars>
      </dgm:prSet>
      <dgm:spPr/>
    </dgm:pt>
    <dgm:pt modelId="{11CE9DD2-E10B-4BFD-A1B2-A54F558110CC}" type="pres">
      <dgm:prSet presAssocID="{7E115FD7-4DB4-4986-9E54-5A92F37D4CF0}" presName="bgRect" presStyleLbl="bgAccFollowNode1" presStyleIdx="2" presStyleCnt="4"/>
      <dgm:spPr/>
    </dgm:pt>
    <dgm:pt modelId="{8E46FFE7-BB8E-4791-A31F-57235F20FB26}" type="pres">
      <dgm:prSet presAssocID="{1784C449-A5A5-4989-8424-044EA74CC5D4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AEA73390-C124-4DB5-8304-427F9B2D90C2}" type="pres">
      <dgm:prSet presAssocID="{7E115FD7-4DB4-4986-9E54-5A92F37D4CF0}" presName="bottomLine" presStyleLbl="alignNode1" presStyleIdx="5" presStyleCnt="8">
        <dgm:presLayoutVars/>
      </dgm:prSet>
      <dgm:spPr/>
    </dgm:pt>
    <dgm:pt modelId="{9D7A53C4-D5B0-4279-8AA2-AC0927BCBEF2}" type="pres">
      <dgm:prSet presAssocID="{7E115FD7-4DB4-4986-9E54-5A92F37D4CF0}" presName="nodeText" presStyleLbl="bgAccFollowNode1" presStyleIdx="2" presStyleCnt="4">
        <dgm:presLayoutVars>
          <dgm:bulletEnabled val="1"/>
        </dgm:presLayoutVars>
      </dgm:prSet>
      <dgm:spPr/>
    </dgm:pt>
    <dgm:pt modelId="{0B4EE888-E76A-4E07-959F-36A6A4E3D5D7}" type="pres">
      <dgm:prSet presAssocID="{1784C449-A5A5-4989-8424-044EA74CC5D4}" presName="sibTrans" presStyleCnt="0"/>
      <dgm:spPr/>
    </dgm:pt>
    <dgm:pt modelId="{7B0792FF-13EB-41B4-BBB5-92B71A06198C}" type="pres">
      <dgm:prSet presAssocID="{7A3037DF-708A-4444-B8EB-7D979010DDAB}" presName="compositeNode" presStyleCnt="0">
        <dgm:presLayoutVars>
          <dgm:bulletEnabled val="1"/>
        </dgm:presLayoutVars>
      </dgm:prSet>
      <dgm:spPr/>
    </dgm:pt>
    <dgm:pt modelId="{695C7CFA-5AE6-415B-8D20-7B9947704830}" type="pres">
      <dgm:prSet presAssocID="{7A3037DF-708A-4444-B8EB-7D979010DDAB}" presName="bgRect" presStyleLbl="bgAccFollowNode1" presStyleIdx="3" presStyleCnt="4"/>
      <dgm:spPr/>
    </dgm:pt>
    <dgm:pt modelId="{22B3EC5B-D376-4185-95DE-3A0305FADC71}" type="pres">
      <dgm:prSet presAssocID="{2B1C8256-CD97-456A-8DDA-111F19ADED5F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EF962F73-A7D3-41F9-BE94-0D18CFCF1911}" type="pres">
      <dgm:prSet presAssocID="{7A3037DF-708A-4444-B8EB-7D979010DDAB}" presName="bottomLine" presStyleLbl="alignNode1" presStyleIdx="7" presStyleCnt="8">
        <dgm:presLayoutVars/>
      </dgm:prSet>
      <dgm:spPr/>
    </dgm:pt>
    <dgm:pt modelId="{EE8BEBE3-E546-4037-8268-A06B0BF8C83A}" type="pres">
      <dgm:prSet presAssocID="{7A3037DF-708A-4444-B8EB-7D979010DDAB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0FD7909-FF27-4274-8BD4-3329A5C7BB08}" type="presOf" srcId="{7A3037DF-708A-4444-B8EB-7D979010DDAB}" destId="{EE8BEBE3-E546-4037-8268-A06B0BF8C83A}" srcOrd="1" destOrd="0" presId="urn:microsoft.com/office/officeart/2016/7/layout/BasicLinearProcessNumbered"/>
    <dgm:cxn modelId="{5B07BB0C-C9C4-4766-A036-C49A7FBCC1D8}" srcId="{EE9731C6-7949-4DE3-8232-E1C9CD791890}" destId="{7A3037DF-708A-4444-B8EB-7D979010DDAB}" srcOrd="3" destOrd="0" parTransId="{E825F33C-D38C-4AB8-A5FB-D06336AAED5D}" sibTransId="{2B1C8256-CD97-456A-8DDA-111F19ADED5F}"/>
    <dgm:cxn modelId="{80582B1F-6558-4D4C-ACB2-564D3F5361D0}" type="presOf" srcId="{3789B171-3D34-493D-9E61-DA4209591E2E}" destId="{39BDA59D-0451-42F1-84E8-7F0CDF5499EF}" srcOrd="0" destOrd="0" presId="urn:microsoft.com/office/officeart/2016/7/layout/BasicLinearProcessNumbered"/>
    <dgm:cxn modelId="{BB4CA61F-F51C-4B2C-899F-14B15CA91A43}" type="presOf" srcId="{7E115FD7-4DB4-4986-9E54-5A92F37D4CF0}" destId="{11CE9DD2-E10B-4BFD-A1B2-A54F558110CC}" srcOrd="0" destOrd="0" presId="urn:microsoft.com/office/officeart/2016/7/layout/BasicLinearProcessNumbered"/>
    <dgm:cxn modelId="{75CF0D53-C0F7-4EFD-93B9-1C0919A17B5E}" type="presOf" srcId="{DB55AB8D-B9DF-4B70-AE43-FE57BD0AAA86}" destId="{6E5E97B6-1DF1-4AAF-8393-28BECE0450A5}" srcOrd="1" destOrd="0" presId="urn:microsoft.com/office/officeart/2016/7/layout/BasicLinearProcessNumbered"/>
    <dgm:cxn modelId="{4E0C6981-6C65-4683-B645-F767BA4620C0}" type="presOf" srcId="{A9625188-7323-4153-B6AE-10B432EA4B68}" destId="{76036864-4A6F-48E6-A6E9-0B45FCE7BF22}" srcOrd="0" destOrd="0" presId="urn:microsoft.com/office/officeart/2016/7/layout/BasicLinearProcessNumbered"/>
    <dgm:cxn modelId="{02E1D587-E1FD-422C-B37D-7B29B727BCA6}" type="presOf" srcId="{DB55AB8D-B9DF-4B70-AE43-FE57BD0AAA86}" destId="{25817F9D-197B-4B5B-BD68-33B84D89AF6C}" srcOrd="0" destOrd="0" presId="urn:microsoft.com/office/officeart/2016/7/layout/BasicLinearProcessNumbered"/>
    <dgm:cxn modelId="{AF11F78C-4F56-431D-8351-63C1F64C07F8}" srcId="{EE9731C6-7949-4DE3-8232-E1C9CD791890}" destId="{DB55AB8D-B9DF-4B70-AE43-FE57BD0AAA86}" srcOrd="1" destOrd="0" parTransId="{4D7958F5-0AA1-4CD8-AD32-146737D6F6AD}" sibTransId="{3789B171-3D34-493D-9E61-DA4209591E2E}"/>
    <dgm:cxn modelId="{C3BA2E8D-5DFF-4A6E-BEBD-B8BE26D8ED20}" srcId="{EE9731C6-7949-4DE3-8232-E1C9CD791890}" destId="{A9625188-7323-4153-B6AE-10B432EA4B68}" srcOrd="0" destOrd="0" parTransId="{367F1A47-4763-4C30-8171-B80263331F8A}" sibTransId="{0D3C8D37-8248-44AC-B00B-ABFEF524952B}"/>
    <dgm:cxn modelId="{8905C492-DF41-412F-9AE7-570121E75C0A}" type="presOf" srcId="{1784C449-A5A5-4989-8424-044EA74CC5D4}" destId="{8E46FFE7-BB8E-4791-A31F-57235F20FB26}" srcOrd="0" destOrd="0" presId="urn:microsoft.com/office/officeart/2016/7/layout/BasicLinearProcessNumbered"/>
    <dgm:cxn modelId="{2AFDD495-96F5-4E78-BBAB-681B7734DFC7}" type="presOf" srcId="{0D3C8D37-8248-44AC-B00B-ABFEF524952B}" destId="{5EFDF842-58D6-43F9-AE9D-0F7A1D155761}" srcOrd="0" destOrd="0" presId="urn:microsoft.com/office/officeart/2016/7/layout/BasicLinearProcessNumbered"/>
    <dgm:cxn modelId="{A21F63B8-CBB4-4530-B2CA-444F51D8EB17}" type="presOf" srcId="{A9625188-7323-4153-B6AE-10B432EA4B68}" destId="{42F40229-D4E7-4F0B-8BDF-8A89FF353CBE}" srcOrd="1" destOrd="0" presId="urn:microsoft.com/office/officeart/2016/7/layout/BasicLinearProcessNumbered"/>
    <dgm:cxn modelId="{275BBFD3-FB93-4D5F-B561-A06BA0FD6D3C}" type="presOf" srcId="{2B1C8256-CD97-456A-8DDA-111F19ADED5F}" destId="{22B3EC5B-D376-4185-95DE-3A0305FADC71}" srcOrd="0" destOrd="0" presId="urn:microsoft.com/office/officeart/2016/7/layout/BasicLinearProcessNumbered"/>
    <dgm:cxn modelId="{9434CBE9-EF4F-40A5-A023-8E6A564BAAF2}" type="presOf" srcId="{7E115FD7-4DB4-4986-9E54-5A92F37D4CF0}" destId="{9D7A53C4-D5B0-4279-8AA2-AC0927BCBEF2}" srcOrd="1" destOrd="0" presId="urn:microsoft.com/office/officeart/2016/7/layout/BasicLinearProcessNumbered"/>
    <dgm:cxn modelId="{88553FEB-5E47-4AC5-98D2-CB3882E5FE4C}" type="presOf" srcId="{7A3037DF-708A-4444-B8EB-7D979010DDAB}" destId="{695C7CFA-5AE6-415B-8D20-7B9947704830}" srcOrd="0" destOrd="0" presId="urn:microsoft.com/office/officeart/2016/7/layout/BasicLinearProcessNumbered"/>
    <dgm:cxn modelId="{9D3200EE-F50B-4862-988F-2335A1850B46}" srcId="{EE9731C6-7949-4DE3-8232-E1C9CD791890}" destId="{7E115FD7-4DB4-4986-9E54-5A92F37D4CF0}" srcOrd="2" destOrd="0" parTransId="{66E0634D-B406-45C9-B813-80F3EF23CDA3}" sibTransId="{1784C449-A5A5-4989-8424-044EA74CC5D4}"/>
    <dgm:cxn modelId="{16DE17F8-64E7-4909-B928-D6C3C80D30E3}" type="presOf" srcId="{EE9731C6-7949-4DE3-8232-E1C9CD791890}" destId="{F90EA65B-2F65-47A2-A908-69D93918A62F}" srcOrd="0" destOrd="0" presId="urn:microsoft.com/office/officeart/2016/7/layout/BasicLinearProcessNumbered"/>
    <dgm:cxn modelId="{FABE7250-95F2-4F73-B154-31853C878470}" type="presParOf" srcId="{F90EA65B-2F65-47A2-A908-69D93918A62F}" destId="{247B8776-D592-4CF8-A1CF-CC5EC8AED53F}" srcOrd="0" destOrd="0" presId="urn:microsoft.com/office/officeart/2016/7/layout/BasicLinearProcessNumbered"/>
    <dgm:cxn modelId="{4197D9C0-DB7A-446D-94EE-0B3F3EF8DB3C}" type="presParOf" srcId="{247B8776-D592-4CF8-A1CF-CC5EC8AED53F}" destId="{76036864-4A6F-48E6-A6E9-0B45FCE7BF22}" srcOrd="0" destOrd="0" presId="urn:microsoft.com/office/officeart/2016/7/layout/BasicLinearProcessNumbered"/>
    <dgm:cxn modelId="{2D7036FA-F486-4F0B-8CD3-2C1B474D4043}" type="presParOf" srcId="{247B8776-D592-4CF8-A1CF-CC5EC8AED53F}" destId="{5EFDF842-58D6-43F9-AE9D-0F7A1D155761}" srcOrd="1" destOrd="0" presId="urn:microsoft.com/office/officeart/2016/7/layout/BasicLinearProcessNumbered"/>
    <dgm:cxn modelId="{887343B3-9290-4C63-81A5-1525C5CFDEB1}" type="presParOf" srcId="{247B8776-D592-4CF8-A1CF-CC5EC8AED53F}" destId="{0BD6CB73-419E-40E8-8C7B-6673A8970031}" srcOrd="2" destOrd="0" presId="urn:microsoft.com/office/officeart/2016/7/layout/BasicLinearProcessNumbered"/>
    <dgm:cxn modelId="{36AFE561-20CA-4446-A829-CC2D03D0DC54}" type="presParOf" srcId="{247B8776-D592-4CF8-A1CF-CC5EC8AED53F}" destId="{42F40229-D4E7-4F0B-8BDF-8A89FF353CBE}" srcOrd="3" destOrd="0" presId="urn:microsoft.com/office/officeart/2016/7/layout/BasicLinearProcessNumbered"/>
    <dgm:cxn modelId="{6CEA2E15-9A74-4A46-8354-CFEE7FCA7720}" type="presParOf" srcId="{F90EA65B-2F65-47A2-A908-69D93918A62F}" destId="{2E9B3B98-8C86-45C3-BF3B-C9AAD176599C}" srcOrd="1" destOrd="0" presId="urn:microsoft.com/office/officeart/2016/7/layout/BasicLinearProcessNumbered"/>
    <dgm:cxn modelId="{12891068-8C61-49D8-8D60-3AEBFEED6720}" type="presParOf" srcId="{F90EA65B-2F65-47A2-A908-69D93918A62F}" destId="{1C10705C-E504-4134-890D-89BFBE56093B}" srcOrd="2" destOrd="0" presId="urn:microsoft.com/office/officeart/2016/7/layout/BasicLinearProcessNumbered"/>
    <dgm:cxn modelId="{98265513-9702-4207-BD8C-84FAEBFA2481}" type="presParOf" srcId="{1C10705C-E504-4134-890D-89BFBE56093B}" destId="{25817F9D-197B-4B5B-BD68-33B84D89AF6C}" srcOrd="0" destOrd="0" presId="urn:microsoft.com/office/officeart/2016/7/layout/BasicLinearProcessNumbered"/>
    <dgm:cxn modelId="{7E573B60-F265-4B7C-A0E8-1C73FF4801E8}" type="presParOf" srcId="{1C10705C-E504-4134-890D-89BFBE56093B}" destId="{39BDA59D-0451-42F1-84E8-7F0CDF5499EF}" srcOrd="1" destOrd="0" presId="urn:microsoft.com/office/officeart/2016/7/layout/BasicLinearProcessNumbered"/>
    <dgm:cxn modelId="{06CC632B-93C5-4040-A821-898363B22A81}" type="presParOf" srcId="{1C10705C-E504-4134-890D-89BFBE56093B}" destId="{87A73190-BF02-4C93-A717-70222A4FC9F7}" srcOrd="2" destOrd="0" presId="urn:microsoft.com/office/officeart/2016/7/layout/BasicLinearProcessNumbered"/>
    <dgm:cxn modelId="{2D40C8F1-319A-4A82-B79F-6323CB1FD794}" type="presParOf" srcId="{1C10705C-E504-4134-890D-89BFBE56093B}" destId="{6E5E97B6-1DF1-4AAF-8393-28BECE0450A5}" srcOrd="3" destOrd="0" presId="urn:microsoft.com/office/officeart/2016/7/layout/BasicLinearProcessNumbered"/>
    <dgm:cxn modelId="{AA8CEDEB-2403-4C89-B54B-FC6153CC95E1}" type="presParOf" srcId="{F90EA65B-2F65-47A2-A908-69D93918A62F}" destId="{10702CD5-A9ED-44BD-992F-6433622C5339}" srcOrd="3" destOrd="0" presId="urn:microsoft.com/office/officeart/2016/7/layout/BasicLinearProcessNumbered"/>
    <dgm:cxn modelId="{3178099F-A01B-4EE1-8FA8-C9C28FCD87D6}" type="presParOf" srcId="{F90EA65B-2F65-47A2-A908-69D93918A62F}" destId="{210319DF-85F5-4151-98A7-C1067F453F76}" srcOrd="4" destOrd="0" presId="urn:microsoft.com/office/officeart/2016/7/layout/BasicLinearProcessNumbered"/>
    <dgm:cxn modelId="{9586EBD3-4450-4AE5-829E-519E9F9BBFEB}" type="presParOf" srcId="{210319DF-85F5-4151-98A7-C1067F453F76}" destId="{11CE9DD2-E10B-4BFD-A1B2-A54F558110CC}" srcOrd="0" destOrd="0" presId="urn:microsoft.com/office/officeart/2016/7/layout/BasicLinearProcessNumbered"/>
    <dgm:cxn modelId="{0ED05EC4-E986-46A5-B8FE-9E9807861046}" type="presParOf" srcId="{210319DF-85F5-4151-98A7-C1067F453F76}" destId="{8E46FFE7-BB8E-4791-A31F-57235F20FB26}" srcOrd="1" destOrd="0" presId="urn:microsoft.com/office/officeart/2016/7/layout/BasicLinearProcessNumbered"/>
    <dgm:cxn modelId="{439B96E2-787B-489D-B52C-365E998ADC49}" type="presParOf" srcId="{210319DF-85F5-4151-98A7-C1067F453F76}" destId="{AEA73390-C124-4DB5-8304-427F9B2D90C2}" srcOrd="2" destOrd="0" presId="urn:microsoft.com/office/officeart/2016/7/layout/BasicLinearProcessNumbered"/>
    <dgm:cxn modelId="{46C38E8F-4802-4C11-94AB-794AD144684D}" type="presParOf" srcId="{210319DF-85F5-4151-98A7-C1067F453F76}" destId="{9D7A53C4-D5B0-4279-8AA2-AC0927BCBEF2}" srcOrd="3" destOrd="0" presId="urn:microsoft.com/office/officeart/2016/7/layout/BasicLinearProcessNumbered"/>
    <dgm:cxn modelId="{232357C4-EABE-4F26-BA74-012EB9B0BE1B}" type="presParOf" srcId="{F90EA65B-2F65-47A2-A908-69D93918A62F}" destId="{0B4EE888-E76A-4E07-959F-36A6A4E3D5D7}" srcOrd="5" destOrd="0" presId="urn:microsoft.com/office/officeart/2016/7/layout/BasicLinearProcessNumbered"/>
    <dgm:cxn modelId="{DD31253A-2973-4893-97B8-33CE55004394}" type="presParOf" srcId="{F90EA65B-2F65-47A2-A908-69D93918A62F}" destId="{7B0792FF-13EB-41B4-BBB5-92B71A06198C}" srcOrd="6" destOrd="0" presId="urn:microsoft.com/office/officeart/2016/7/layout/BasicLinearProcessNumbered"/>
    <dgm:cxn modelId="{944D5992-A3BD-4C79-93DB-D190FD5C88ED}" type="presParOf" srcId="{7B0792FF-13EB-41B4-BBB5-92B71A06198C}" destId="{695C7CFA-5AE6-415B-8D20-7B9947704830}" srcOrd="0" destOrd="0" presId="urn:microsoft.com/office/officeart/2016/7/layout/BasicLinearProcessNumbered"/>
    <dgm:cxn modelId="{20DD444C-E590-44E6-9159-76AFCCC489CE}" type="presParOf" srcId="{7B0792FF-13EB-41B4-BBB5-92B71A06198C}" destId="{22B3EC5B-D376-4185-95DE-3A0305FADC71}" srcOrd="1" destOrd="0" presId="urn:microsoft.com/office/officeart/2016/7/layout/BasicLinearProcessNumbered"/>
    <dgm:cxn modelId="{7CBC29FD-36B0-44EF-B0E0-54F8AC0B3652}" type="presParOf" srcId="{7B0792FF-13EB-41B4-BBB5-92B71A06198C}" destId="{EF962F73-A7D3-41F9-BE94-0D18CFCF1911}" srcOrd="2" destOrd="0" presId="urn:microsoft.com/office/officeart/2016/7/layout/BasicLinearProcessNumbered"/>
    <dgm:cxn modelId="{2B787948-F282-4A1D-8BB4-14DEF41173FD}" type="presParOf" srcId="{7B0792FF-13EB-41B4-BBB5-92B71A06198C}" destId="{EE8BEBE3-E546-4037-8268-A06B0BF8C83A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C1992C-0A83-4E24-83EF-1D445A9F79A2}">
      <dsp:nvSpPr>
        <dsp:cNvPr id="0" name=""/>
        <dsp:cNvSpPr/>
      </dsp:nvSpPr>
      <dsp:spPr>
        <a:xfrm>
          <a:off x="1125564" y="318626"/>
          <a:ext cx="1124111" cy="1124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1C2BF-0D44-47D9-AE50-377B7BC884D4}">
      <dsp:nvSpPr>
        <dsp:cNvPr id="0" name=""/>
        <dsp:cNvSpPr/>
      </dsp:nvSpPr>
      <dsp:spPr>
        <a:xfrm>
          <a:off x="438608" y="1768210"/>
          <a:ext cx="24980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>
              <a:latin typeface="Century Gothic" panose="020F0302020204030204"/>
            </a:rPr>
            <a:t>Access to modules and support</a:t>
          </a:r>
          <a:endParaRPr lang="en-GB" sz="2100" kern="1200" noProof="0"/>
        </a:p>
      </dsp:txBody>
      <dsp:txXfrm>
        <a:off x="438608" y="1768210"/>
        <a:ext cx="2498025" cy="720000"/>
      </dsp:txXfrm>
    </dsp:sp>
    <dsp:sp modelId="{85834C6C-E0B8-48B1-85A1-F6781CB38AA7}">
      <dsp:nvSpPr>
        <dsp:cNvPr id="0" name=""/>
        <dsp:cNvSpPr/>
      </dsp:nvSpPr>
      <dsp:spPr>
        <a:xfrm>
          <a:off x="4060744" y="318626"/>
          <a:ext cx="1124111" cy="1124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5CA6B-16D1-4402-8A56-2A5B3B429A25}">
      <dsp:nvSpPr>
        <dsp:cNvPr id="0" name=""/>
        <dsp:cNvSpPr/>
      </dsp:nvSpPr>
      <dsp:spPr>
        <a:xfrm>
          <a:off x="3373787" y="1768210"/>
          <a:ext cx="24980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>
              <a:latin typeface="Century Gothic" panose="020F0302020204030204"/>
            </a:rPr>
            <a:t>JISC digital skills test</a:t>
          </a:r>
          <a:endParaRPr lang="en-GB" sz="2100" kern="1200" noProof="0"/>
        </a:p>
      </dsp:txBody>
      <dsp:txXfrm>
        <a:off x="3373787" y="1768210"/>
        <a:ext cx="2498025" cy="720000"/>
      </dsp:txXfrm>
    </dsp:sp>
    <dsp:sp modelId="{90474039-3C27-4046-ACE9-398EB1FE7F3B}">
      <dsp:nvSpPr>
        <dsp:cNvPr id="0" name=""/>
        <dsp:cNvSpPr/>
      </dsp:nvSpPr>
      <dsp:spPr>
        <a:xfrm>
          <a:off x="6995923" y="318626"/>
          <a:ext cx="1124111" cy="1124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DBC8C-70FB-4FEC-A970-B48C670D5F6D}">
      <dsp:nvSpPr>
        <dsp:cNvPr id="0" name=""/>
        <dsp:cNvSpPr/>
      </dsp:nvSpPr>
      <dsp:spPr>
        <a:xfrm>
          <a:off x="6308966" y="1768210"/>
          <a:ext cx="24980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>
              <a:latin typeface="Century Gothic" panose="020F0302020204030204"/>
            </a:rPr>
            <a:t>Saved JISC onto word</a:t>
          </a:r>
          <a:endParaRPr lang="en-GB" sz="2100" kern="1200" noProof="0"/>
        </a:p>
      </dsp:txBody>
      <dsp:txXfrm>
        <a:off x="6308966" y="1768210"/>
        <a:ext cx="2498025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3CBD81-B29A-44B1-BA8B-7E6738ACC209}">
      <dsp:nvSpPr>
        <dsp:cNvPr id="0" name=""/>
        <dsp:cNvSpPr/>
      </dsp:nvSpPr>
      <dsp:spPr>
        <a:xfrm>
          <a:off x="1315554" y="2413"/>
          <a:ext cx="5262219" cy="12502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102" tIns="317554" rIns="102102" bIns="31755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Managing emails professionally</a:t>
          </a:r>
        </a:p>
      </dsp:txBody>
      <dsp:txXfrm>
        <a:off x="1315554" y="2413"/>
        <a:ext cx="5262219" cy="1250213"/>
      </dsp:txXfrm>
    </dsp:sp>
    <dsp:sp modelId="{8261AFE7-F73F-4D27-A423-D731F5DB7CA1}">
      <dsp:nvSpPr>
        <dsp:cNvPr id="0" name=""/>
        <dsp:cNvSpPr/>
      </dsp:nvSpPr>
      <dsp:spPr>
        <a:xfrm>
          <a:off x="0" y="2413"/>
          <a:ext cx="1315554" cy="12502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615" tIns="123493" rIns="69615" bIns="123493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Managing</a:t>
          </a:r>
        </a:p>
      </dsp:txBody>
      <dsp:txXfrm>
        <a:off x="0" y="2413"/>
        <a:ext cx="1315554" cy="1250213"/>
      </dsp:txXfrm>
    </dsp:sp>
    <dsp:sp modelId="{92C5C111-0AC2-4A29-8A55-E3DF943CA0FA}">
      <dsp:nvSpPr>
        <dsp:cNvPr id="0" name=""/>
        <dsp:cNvSpPr/>
      </dsp:nvSpPr>
      <dsp:spPr>
        <a:xfrm>
          <a:off x="1315554" y="1327639"/>
          <a:ext cx="5262219" cy="1250213"/>
        </a:xfrm>
        <a:prstGeom prst="rect">
          <a:avLst/>
        </a:prstGeom>
        <a:solidFill>
          <a:schemeClr val="accent2">
            <a:hueOff val="3744838"/>
            <a:satOff val="-11947"/>
            <a:lumOff val="-4641"/>
            <a:alphaOff val="0"/>
          </a:schemeClr>
        </a:solidFill>
        <a:ln w="12700" cap="flat" cmpd="sng" algn="ctr">
          <a:solidFill>
            <a:schemeClr val="accent2">
              <a:hueOff val="3744838"/>
              <a:satOff val="-11947"/>
              <a:lumOff val="-46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102" tIns="317554" rIns="102102" bIns="31755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Writing clear, polite messages</a:t>
          </a:r>
        </a:p>
      </dsp:txBody>
      <dsp:txXfrm>
        <a:off x="1315554" y="1327639"/>
        <a:ext cx="5262219" cy="1250213"/>
      </dsp:txXfrm>
    </dsp:sp>
    <dsp:sp modelId="{DA382318-F9F4-44BB-B7C7-D97F09CFE63B}">
      <dsp:nvSpPr>
        <dsp:cNvPr id="0" name=""/>
        <dsp:cNvSpPr/>
      </dsp:nvSpPr>
      <dsp:spPr>
        <a:xfrm>
          <a:off x="0" y="1327639"/>
          <a:ext cx="1315554" cy="12502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744838"/>
              <a:satOff val="-11947"/>
              <a:lumOff val="-46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615" tIns="123493" rIns="69615" bIns="123493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Writing</a:t>
          </a:r>
        </a:p>
      </dsp:txBody>
      <dsp:txXfrm>
        <a:off x="0" y="1327639"/>
        <a:ext cx="1315554" cy="1250213"/>
      </dsp:txXfrm>
    </dsp:sp>
    <dsp:sp modelId="{024A6EB9-F0C4-400E-A86E-4433CAC1C0F1}">
      <dsp:nvSpPr>
        <dsp:cNvPr id="0" name=""/>
        <dsp:cNvSpPr/>
      </dsp:nvSpPr>
      <dsp:spPr>
        <a:xfrm>
          <a:off x="1315554" y="2652865"/>
          <a:ext cx="5262219" cy="1250213"/>
        </a:xfrm>
        <a:prstGeom prst="rect">
          <a:avLst/>
        </a:prstGeom>
        <a:solidFill>
          <a:schemeClr val="accent2">
            <a:hueOff val="7489676"/>
            <a:satOff val="-23894"/>
            <a:lumOff val="-9281"/>
            <a:alphaOff val="0"/>
          </a:schemeClr>
        </a:solidFill>
        <a:ln w="12700" cap="flat" cmpd="sng" algn="ctr">
          <a:solidFill>
            <a:schemeClr val="accent2">
              <a:hueOff val="7489676"/>
              <a:satOff val="-23894"/>
              <a:lumOff val="-92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102" tIns="317554" rIns="102102" bIns="31755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Avoiding “send to all”</a:t>
          </a:r>
        </a:p>
      </dsp:txBody>
      <dsp:txXfrm>
        <a:off x="1315554" y="2652865"/>
        <a:ext cx="5262219" cy="1250213"/>
      </dsp:txXfrm>
    </dsp:sp>
    <dsp:sp modelId="{80B9192A-436E-4BF9-95AC-3BF6758D2730}">
      <dsp:nvSpPr>
        <dsp:cNvPr id="0" name=""/>
        <dsp:cNvSpPr/>
      </dsp:nvSpPr>
      <dsp:spPr>
        <a:xfrm>
          <a:off x="0" y="2652865"/>
          <a:ext cx="1315554" cy="12502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7489676"/>
              <a:satOff val="-23894"/>
              <a:lumOff val="-92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615" tIns="123493" rIns="69615" bIns="123493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Avoiding</a:t>
          </a:r>
        </a:p>
      </dsp:txBody>
      <dsp:txXfrm>
        <a:off x="0" y="2652865"/>
        <a:ext cx="1315554" cy="1250213"/>
      </dsp:txXfrm>
    </dsp:sp>
    <dsp:sp modelId="{BD5C9E93-B90B-4AA4-968A-C8DD6C463A54}">
      <dsp:nvSpPr>
        <dsp:cNvPr id="0" name=""/>
        <dsp:cNvSpPr/>
      </dsp:nvSpPr>
      <dsp:spPr>
        <a:xfrm>
          <a:off x="1315554" y="3978091"/>
          <a:ext cx="5262219" cy="1250213"/>
        </a:xfrm>
        <a:prstGeom prst="rect">
          <a:avLst/>
        </a:prstGeom>
        <a:solidFill>
          <a:schemeClr val="accent2">
            <a:hueOff val="11234514"/>
            <a:satOff val="-35841"/>
            <a:lumOff val="-13922"/>
            <a:alphaOff val="0"/>
          </a:schemeClr>
        </a:solidFill>
        <a:ln w="12700" cap="flat" cmpd="sng" algn="ctr">
          <a:solidFill>
            <a:schemeClr val="accent2">
              <a:hueOff val="11234514"/>
              <a:satOff val="-35841"/>
              <a:lumOff val="-1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102" tIns="317554" rIns="102102" bIns="31755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Using the calendar for reminders</a:t>
          </a:r>
        </a:p>
      </dsp:txBody>
      <dsp:txXfrm>
        <a:off x="1315554" y="3978091"/>
        <a:ext cx="5262219" cy="1250213"/>
      </dsp:txXfrm>
    </dsp:sp>
    <dsp:sp modelId="{A3663541-7E3C-4A5D-907F-7F5EB4C2AF81}">
      <dsp:nvSpPr>
        <dsp:cNvPr id="0" name=""/>
        <dsp:cNvSpPr/>
      </dsp:nvSpPr>
      <dsp:spPr>
        <a:xfrm>
          <a:off x="0" y="3978091"/>
          <a:ext cx="1315554" cy="12502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1234514"/>
              <a:satOff val="-35841"/>
              <a:lumOff val="-1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615" tIns="123493" rIns="69615" bIns="123493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Using</a:t>
          </a:r>
        </a:p>
      </dsp:txBody>
      <dsp:txXfrm>
        <a:off x="0" y="3978091"/>
        <a:ext cx="1315554" cy="12502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36864-4A6F-48E6-A6E9-0B45FCE7BF22}">
      <dsp:nvSpPr>
        <dsp:cNvPr id="0" name=""/>
        <dsp:cNvSpPr/>
      </dsp:nvSpPr>
      <dsp:spPr>
        <a:xfrm>
          <a:off x="2708" y="0"/>
          <a:ext cx="2148879" cy="280683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35" tIns="330200" rIns="167535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Using AI safely and responsibly</a:t>
          </a:r>
          <a:endParaRPr lang="en-US" sz="1800" kern="1200"/>
        </a:p>
      </dsp:txBody>
      <dsp:txXfrm>
        <a:off x="2708" y="1066598"/>
        <a:ext cx="2148879" cy="1684102"/>
      </dsp:txXfrm>
    </dsp:sp>
    <dsp:sp modelId="{5EFDF842-58D6-43F9-AE9D-0F7A1D155761}">
      <dsp:nvSpPr>
        <dsp:cNvPr id="0" name=""/>
        <dsp:cNvSpPr/>
      </dsp:nvSpPr>
      <dsp:spPr>
        <a:xfrm>
          <a:off x="656122" y="280683"/>
          <a:ext cx="842051" cy="8420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50" tIns="12700" rIns="65650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</a:t>
          </a:r>
        </a:p>
      </dsp:txBody>
      <dsp:txXfrm>
        <a:off x="779438" y="403999"/>
        <a:ext cx="595419" cy="595419"/>
      </dsp:txXfrm>
    </dsp:sp>
    <dsp:sp modelId="{0BD6CB73-419E-40E8-8C7B-6673A8970031}">
      <dsp:nvSpPr>
        <dsp:cNvPr id="0" name=""/>
        <dsp:cNvSpPr/>
      </dsp:nvSpPr>
      <dsp:spPr>
        <a:xfrm>
          <a:off x="2708" y="2806765"/>
          <a:ext cx="2148879" cy="72"/>
        </a:xfrm>
        <a:prstGeom prst="rect">
          <a:avLst/>
        </a:prstGeom>
        <a:solidFill>
          <a:schemeClr val="accent2">
            <a:hueOff val="1604931"/>
            <a:satOff val="-5120"/>
            <a:lumOff val="-1989"/>
            <a:alphaOff val="0"/>
          </a:schemeClr>
        </a:solidFill>
        <a:ln w="12700" cap="flat" cmpd="sng" algn="ctr">
          <a:solidFill>
            <a:schemeClr val="accent2">
              <a:hueOff val="1604931"/>
              <a:satOff val="-5120"/>
              <a:lumOff val="-19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17F9D-197B-4B5B-BD68-33B84D89AF6C}">
      <dsp:nvSpPr>
        <dsp:cNvPr id="0" name=""/>
        <dsp:cNvSpPr/>
      </dsp:nvSpPr>
      <dsp:spPr>
        <a:xfrm>
          <a:off x="2366476" y="0"/>
          <a:ext cx="2148879" cy="2806837"/>
        </a:xfrm>
        <a:prstGeom prst="rect">
          <a:avLst/>
        </a:prstGeom>
        <a:solidFill>
          <a:schemeClr val="accent2">
            <a:tint val="40000"/>
            <a:alpha val="90000"/>
            <a:hueOff val="3942911"/>
            <a:satOff val="-19017"/>
            <a:lumOff val="-164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942911"/>
              <a:satOff val="-19017"/>
              <a:lumOff val="-16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35" tIns="330200" rIns="167535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Saving work to OneDrive</a:t>
          </a:r>
          <a:endParaRPr lang="en-US" sz="1800" kern="1200"/>
        </a:p>
      </dsp:txBody>
      <dsp:txXfrm>
        <a:off x="2366476" y="1066598"/>
        <a:ext cx="2148879" cy="1684102"/>
      </dsp:txXfrm>
    </dsp:sp>
    <dsp:sp modelId="{39BDA59D-0451-42F1-84E8-7F0CDF5499EF}">
      <dsp:nvSpPr>
        <dsp:cNvPr id="0" name=""/>
        <dsp:cNvSpPr/>
      </dsp:nvSpPr>
      <dsp:spPr>
        <a:xfrm>
          <a:off x="3019890" y="280683"/>
          <a:ext cx="842051" cy="842051"/>
        </a:xfrm>
        <a:prstGeom prst="ellipse">
          <a:avLst/>
        </a:prstGeom>
        <a:solidFill>
          <a:schemeClr val="accent2">
            <a:hueOff val="3209861"/>
            <a:satOff val="-10240"/>
            <a:lumOff val="-3978"/>
            <a:alphaOff val="0"/>
          </a:schemeClr>
        </a:solidFill>
        <a:ln w="12700" cap="flat" cmpd="sng" algn="ctr">
          <a:solidFill>
            <a:schemeClr val="accent2">
              <a:hueOff val="3209861"/>
              <a:satOff val="-10240"/>
              <a:lumOff val="-39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50" tIns="12700" rIns="65650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</a:t>
          </a:r>
        </a:p>
      </dsp:txBody>
      <dsp:txXfrm>
        <a:off x="3143206" y="403999"/>
        <a:ext cx="595419" cy="595419"/>
      </dsp:txXfrm>
    </dsp:sp>
    <dsp:sp modelId="{87A73190-BF02-4C93-A717-70222A4FC9F7}">
      <dsp:nvSpPr>
        <dsp:cNvPr id="0" name=""/>
        <dsp:cNvSpPr/>
      </dsp:nvSpPr>
      <dsp:spPr>
        <a:xfrm>
          <a:off x="2366476" y="2806765"/>
          <a:ext cx="2148879" cy="72"/>
        </a:xfrm>
        <a:prstGeom prst="rect">
          <a:avLst/>
        </a:prstGeom>
        <a:solidFill>
          <a:schemeClr val="accent2">
            <a:hueOff val="4814792"/>
            <a:satOff val="-15360"/>
            <a:lumOff val="-5967"/>
            <a:alphaOff val="0"/>
          </a:schemeClr>
        </a:solidFill>
        <a:ln w="12700" cap="flat" cmpd="sng" algn="ctr">
          <a:solidFill>
            <a:schemeClr val="accent2">
              <a:hueOff val="4814792"/>
              <a:satOff val="-15360"/>
              <a:lumOff val="-5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E9DD2-E10B-4BFD-A1B2-A54F558110CC}">
      <dsp:nvSpPr>
        <dsp:cNvPr id="0" name=""/>
        <dsp:cNvSpPr/>
      </dsp:nvSpPr>
      <dsp:spPr>
        <a:xfrm>
          <a:off x="4730243" y="0"/>
          <a:ext cx="2148879" cy="2806837"/>
        </a:xfrm>
        <a:prstGeom prst="rect">
          <a:avLst/>
        </a:prstGeom>
        <a:solidFill>
          <a:schemeClr val="accent2">
            <a:tint val="40000"/>
            <a:alpha val="90000"/>
            <a:hueOff val="7885822"/>
            <a:satOff val="-38033"/>
            <a:lumOff val="-329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885822"/>
              <a:satOff val="-38033"/>
              <a:lumOff val="-32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35" tIns="330200" rIns="167535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Organising folders</a:t>
          </a:r>
          <a:endParaRPr lang="en-US" sz="1800" kern="1200"/>
        </a:p>
      </dsp:txBody>
      <dsp:txXfrm>
        <a:off x="4730243" y="1066598"/>
        <a:ext cx="2148879" cy="1684102"/>
      </dsp:txXfrm>
    </dsp:sp>
    <dsp:sp modelId="{8E46FFE7-BB8E-4791-A31F-57235F20FB26}">
      <dsp:nvSpPr>
        <dsp:cNvPr id="0" name=""/>
        <dsp:cNvSpPr/>
      </dsp:nvSpPr>
      <dsp:spPr>
        <a:xfrm>
          <a:off x="5383658" y="280683"/>
          <a:ext cx="842051" cy="842051"/>
        </a:xfrm>
        <a:prstGeom prst="ellipse">
          <a:avLst/>
        </a:prstGeom>
        <a:solidFill>
          <a:schemeClr val="accent2">
            <a:hueOff val="6419723"/>
            <a:satOff val="-20481"/>
            <a:lumOff val="-7955"/>
            <a:alphaOff val="0"/>
          </a:schemeClr>
        </a:solidFill>
        <a:ln w="12700" cap="flat" cmpd="sng" algn="ctr">
          <a:solidFill>
            <a:schemeClr val="accent2">
              <a:hueOff val="6419723"/>
              <a:satOff val="-20481"/>
              <a:lumOff val="-79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50" tIns="12700" rIns="65650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</a:t>
          </a:r>
        </a:p>
      </dsp:txBody>
      <dsp:txXfrm>
        <a:off x="5506974" y="403999"/>
        <a:ext cx="595419" cy="595419"/>
      </dsp:txXfrm>
    </dsp:sp>
    <dsp:sp modelId="{AEA73390-C124-4DB5-8304-427F9B2D90C2}">
      <dsp:nvSpPr>
        <dsp:cNvPr id="0" name=""/>
        <dsp:cNvSpPr/>
      </dsp:nvSpPr>
      <dsp:spPr>
        <a:xfrm>
          <a:off x="4730243" y="2806765"/>
          <a:ext cx="2148879" cy="72"/>
        </a:xfrm>
        <a:prstGeom prst="rect">
          <a:avLst/>
        </a:prstGeom>
        <a:solidFill>
          <a:schemeClr val="accent2">
            <a:hueOff val="8024653"/>
            <a:satOff val="-25601"/>
            <a:lumOff val="-9944"/>
            <a:alphaOff val="0"/>
          </a:schemeClr>
        </a:solidFill>
        <a:ln w="12700" cap="flat" cmpd="sng" algn="ctr">
          <a:solidFill>
            <a:schemeClr val="accent2">
              <a:hueOff val="8024653"/>
              <a:satOff val="-25601"/>
              <a:lumOff val="-99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C7CFA-5AE6-415B-8D20-7B9947704830}">
      <dsp:nvSpPr>
        <dsp:cNvPr id="0" name=""/>
        <dsp:cNvSpPr/>
      </dsp:nvSpPr>
      <dsp:spPr>
        <a:xfrm>
          <a:off x="7094011" y="0"/>
          <a:ext cx="2148879" cy="2806837"/>
        </a:xfrm>
        <a:prstGeom prst="rect">
          <a:avLst/>
        </a:prstGeom>
        <a:solidFill>
          <a:schemeClr val="accent2">
            <a:tint val="40000"/>
            <a:alpha val="90000"/>
            <a:hueOff val="11828732"/>
            <a:satOff val="-57050"/>
            <a:lumOff val="-493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35" tIns="330200" rIns="167535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Adding images, videos and transitions in PowerPoint</a:t>
          </a:r>
          <a:endParaRPr lang="en-US" sz="1800" kern="1200"/>
        </a:p>
      </dsp:txBody>
      <dsp:txXfrm>
        <a:off x="7094011" y="1066598"/>
        <a:ext cx="2148879" cy="1684102"/>
      </dsp:txXfrm>
    </dsp:sp>
    <dsp:sp modelId="{22B3EC5B-D376-4185-95DE-3A0305FADC71}">
      <dsp:nvSpPr>
        <dsp:cNvPr id="0" name=""/>
        <dsp:cNvSpPr/>
      </dsp:nvSpPr>
      <dsp:spPr>
        <a:xfrm>
          <a:off x="7747425" y="280683"/>
          <a:ext cx="842051" cy="842051"/>
        </a:xfrm>
        <a:prstGeom prst="ellipse">
          <a:avLst/>
        </a:prstGeom>
        <a:solidFill>
          <a:schemeClr val="accent2">
            <a:hueOff val="9629583"/>
            <a:satOff val="-30721"/>
            <a:lumOff val="-11933"/>
            <a:alphaOff val="0"/>
          </a:schemeClr>
        </a:solidFill>
        <a:ln w="12700" cap="flat" cmpd="sng" algn="ctr">
          <a:solidFill>
            <a:schemeClr val="accent2">
              <a:hueOff val="9629583"/>
              <a:satOff val="-30721"/>
              <a:lumOff val="-119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50" tIns="12700" rIns="65650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4</a:t>
          </a:r>
        </a:p>
      </dsp:txBody>
      <dsp:txXfrm>
        <a:off x="7870741" y="403999"/>
        <a:ext cx="595419" cy="595419"/>
      </dsp:txXfrm>
    </dsp:sp>
    <dsp:sp modelId="{EF962F73-A7D3-41F9-BE94-0D18CFCF1911}">
      <dsp:nvSpPr>
        <dsp:cNvPr id="0" name=""/>
        <dsp:cNvSpPr/>
      </dsp:nvSpPr>
      <dsp:spPr>
        <a:xfrm>
          <a:off x="7094011" y="2806765"/>
          <a:ext cx="2148879" cy="72"/>
        </a:xfrm>
        <a:prstGeom prst="rect">
          <a:avLst/>
        </a:prstGeom>
        <a:solidFill>
          <a:schemeClr val="accent2">
            <a:hueOff val="11234514"/>
            <a:satOff val="-35841"/>
            <a:lumOff val="-13922"/>
            <a:alphaOff val="0"/>
          </a:schemeClr>
        </a:solidFill>
        <a:ln w="12700" cap="flat" cmpd="sng" algn="ctr">
          <a:solidFill>
            <a:schemeClr val="accent2">
              <a:hueOff val="11234514"/>
              <a:satOff val="-35841"/>
              <a:lumOff val="-1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523E37-1C7E-46BF-AA05-7BE778D19202}" type="datetime1">
              <a:rPr lang="en-GB" smtClean="0"/>
              <a:t>30/11/2025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C2A05-EFCA-4E44-826B-EF2D4F28331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31556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CF375E-25B7-49DA-B950-8DCC678FA91E}" type="datetime1">
              <a:rPr lang="en-GB" noProof="0" smtClean="0"/>
              <a:pPr/>
              <a:t>30/11/2025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FB029-5302-4A20-AF2D-9DE798D3F2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7786821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060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414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ED6115F0-9005-4698-8658-24530E7C463D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D36950-55DB-4B21-823A-4812F7047F67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423B6DD9-C370-4404-A1ED-B12928B8B205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D6C6C0-27F2-4ADF-9AC3-53D71796114C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B483AC-7F3E-40A0-9B75-17BEE4606ABF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12CF9D-DEA6-496D-9909-F7981616C8C2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A0B491-4655-4F17-AAA2-2AC6FE27355A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EC608D32-7084-41BD-9AA3-726098B38CD9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CBA544E5-1698-4CFF-8A19-C7943B5A39CF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2E37AAD-95EE-4DC9-84EF-FAF180815E0F}" type="datetime1">
              <a:rPr lang="en-GB" noProof="0" smtClean="0"/>
              <a:t>30/11/2025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digos-qr.com/2018/05/20/codigos-qr-grati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ashionbymarina.blogspot.com/2011/02/new-diy-tomorrow-novi-uradi-sam_21.html" TargetMode="Externa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Rectangle 88">
            <a:extLst>
              <a:ext uri="{FF2B5EF4-FFF2-40B4-BE49-F238E27FC236}">
                <a16:creationId xmlns:a16="http://schemas.microsoft.com/office/drawing/2014/main" id="{A14B9B30-B3C0-4BB9-80D1-EF05BBA1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B544309E-8C03-468E-8487-0752F1E4F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4D01859F-CCC7-4D77-B2E2-454E8579A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4424" y="1348844"/>
            <a:ext cx="5716338" cy="3042706"/>
          </a:xfrm>
        </p:spPr>
        <p:txBody>
          <a:bodyPr rtlCol="0">
            <a:normAutofit/>
          </a:bodyPr>
          <a:lstStyle/>
          <a:p>
            <a:r>
              <a:rPr lang="en-GB" sz="6000">
                <a:solidFill>
                  <a:schemeClr val="tx1"/>
                </a:solidFill>
                <a:ea typeface="+mj-lt"/>
                <a:cs typeface="+mj-lt"/>
              </a:rPr>
              <a:t>My Digital Skills Journey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4961" y="4682061"/>
            <a:ext cx="5355264" cy="950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Reflective Presentation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0AB4306B-96E9-4D5B-8BDE-9B55DF0C0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3061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DE3FC5F1-782F-4FBC-BDEA-5462E4CCC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37361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03FFACE3-AF37-4F5E-B991-1B1791C25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9001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A44F2CA4-07A5-4BF4-AF5F-5EFE3D33F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37361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81" r="29712"/>
          <a:stretch>
            <a:fillRect/>
          </a:stretch>
        </p:blipFill>
        <p:spPr>
          <a:xfrm>
            <a:off x="7228702" y="621793"/>
            <a:ext cx="4342547" cy="561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235D159-CFB7-44ED-953C-F0B3F46F5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254637"/>
            <a:ext cx="11281609" cy="2146164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EFDD8FB-476D-4B1F-BFAA-B614F2F4F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417891"/>
            <a:ext cx="10954512" cy="1819656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351" y="4619708"/>
            <a:ext cx="10347298" cy="1273092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Moodle and JISC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985678"/>
              </p:ext>
            </p:extLst>
          </p:nvPr>
        </p:nvGraphicFramePr>
        <p:xfrm>
          <a:off x="1473200" y="990600"/>
          <a:ext cx="9245600" cy="2806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19F5F-4F4E-D9D9-431A-4ECE0B5EE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3400"/>
              <a:t>Outlook and communication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D3EDB6-DC7A-55AC-453C-00F32F3B1A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187448"/>
              </p:ext>
            </p:extLst>
          </p:nvPr>
        </p:nvGraphicFramePr>
        <p:xfrm>
          <a:off x="5253627" y="802658"/>
          <a:ext cx="6577774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1212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35D159-CFB7-44ED-953C-F0B3F46F5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254637"/>
            <a:ext cx="11281609" cy="2146164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EFDD8FB-476D-4B1F-BFAA-B614F2F4F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417891"/>
            <a:ext cx="10954512" cy="1819656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42756-6DA7-152D-80CD-B9597D8A7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351" y="4619708"/>
            <a:ext cx="10347298" cy="1273092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Artificial intelligence and Microsoft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25ACEA-5BA0-9B3B-5769-0E196D717A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9033387"/>
              </p:ext>
            </p:extLst>
          </p:nvPr>
        </p:nvGraphicFramePr>
        <p:xfrm>
          <a:off x="1473200" y="990600"/>
          <a:ext cx="9245600" cy="2806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6646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Computer script on a screen">
            <a:extLst>
              <a:ext uri="{FF2B5EF4-FFF2-40B4-BE49-F238E27FC236}">
                <a16:creationId xmlns:a16="http://schemas.microsoft.com/office/drawing/2014/main" id="{B70D37E0-B4A0-92A3-EABD-C1E3323557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5" r="37425" b="-3"/>
          <a:stretch>
            <a:fillRect/>
          </a:stretch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4C291-4D6A-C6F7-994B-480ECDC71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/>
              <a:t>Excel skills</a:t>
            </a:r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3238F19-CC41-0E2D-C9E2-11C93F99E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Using formulas and equations such as </a:t>
            </a:r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(SUM&amp;AVERAGE)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Fixing missing values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Creating my own spreadsheet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Income and spending sheet</a:t>
            </a:r>
            <a:endParaRPr lang="en-GB" sz="2400" dirty="0"/>
          </a:p>
          <a:p>
            <a:pPr>
              <a:buClr>
                <a:srgbClr val="262626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73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94C5BC-F67D-C617-C05D-281E244EDC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023" r="25024" b="1"/>
          <a:stretch>
            <a:fillRect/>
          </a:stretch>
        </p:blipFill>
        <p:spPr>
          <a:xfrm>
            <a:off x="424928" y="406377"/>
            <a:ext cx="5522976" cy="6053328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885AD-F2FB-0477-0D75-F4441062F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Surveys, QR Codes &amp; LinkedIn Learning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546E7-8B31-9835-745D-E7F44FAAE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578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Designed a survey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Created a QR code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Built LinkedIn profile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Completed Office 365 courses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Earned certificates</a:t>
            </a:r>
            <a:endParaRPr lang="en-GB" sz="2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EDB501-83A3-44AF-A4BD-E28D89709CC1}"/>
              </a:ext>
            </a:extLst>
          </p:cNvPr>
          <p:cNvSpPr txBox="1"/>
          <p:nvPr/>
        </p:nvSpPr>
        <p:spPr>
          <a:xfrm>
            <a:off x="0" y="6858000"/>
            <a:ext cx="12192000" cy="3175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  <p:pic>
        <p:nvPicPr>
          <p:cNvPr id="7" name="Picture 6" descr="A black and white logo&#10;&#10;AI-generated content may be incorrect.">
            <a:extLst>
              <a:ext uri="{FF2B5EF4-FFF2-40B4-BE49-F238E27FC236}">
                <a16:creationId xmlns:a16="http://schemas.microsoft.com/office/drawing/2014/main" id="{748608B7-13E4-7CB5-88C2-7A5F7B6798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502588" y="5783356"/>
            <a:ext cx="2286000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602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62AA4-72F5-F6AC-F929-2DF9C16E2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What I Gained</a:t>
            </a: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1EAFBDE5-93DB-A09E-6C75-E50F2E59B4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321D0-B143-C07D-9A6C-336F0034E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5349759" cy="34625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More confident with digital tools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Better communication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Improved organisation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Stronger Excel/data skills</a:t>
            </a:r>
            <a:endParaRPr lang="en-GB" sz="2400" dirty="0"/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Ready for study and work</a:t>
            </a:r>
            <a:endParaRPr lang="en-GB" sz="2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987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E7A43-FE9F-C1DF-B7E8-CC3E1850F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Thank you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63457AAB-E7F2-2F14-D0CF-AF27181EE6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CA263-A55D-D975-6A8C-E53776F8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dirty="0"/>
          </a:p>
          <a:p>
            <a:pPr algn="ctr">
              <a:buClr>
                <a:srgbClr val="262626"/>
              </a:buClr>
            </a:pPr>
            <a:r>
              <a:rPr lang="en-GB" sz="2400" dirty="0"/>
              <a:t>Abdulhafid ben-Saoud</a:t>
            </a:r>
            <a:endParaRPr lang="en-US" sz="2400" dirty="0"/>
          </a:p>
          <a:p>
            <a:pPr algn="ctr">
              <a:buClr>
                <a:srgbClr val="262626"/>
              </a:buClr>
            </a:pPr>
            <a:r>
              <a:rPr lang="en-GB" sz="2400" dirty="0"/>
              <a:t>1501879@student.ac.uk</a:t>
            </a:r>
          </a:p>
        </p:txBody>
      </p:sp>
    </p:spTree>
    <p:extLst>
      <p:ext uri="{BB962C8B-B14F-4D97-AF65-F5344CB8AC3E}">
        <p14:creationId xmlns:p14="http://schemas.microsoft.com/office/powerpoint/2010/main" val="179787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934E9-85C5-6561-6BA7-08FC35EF2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000" cap="all" spc="-100">
                <a:solidFill>
                  <a:schemeClr val="bg1"/>
                </a:solidFill>
              </a:rPr>
              <a:t>Feed back questionnaire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639EEDB9-278F-9C86-B49E-DC43CC4DBC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09889" y="645106"/>
            <a:ext cx="4475600" cy="556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129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745B92C-4D89-4324-B52D-E1F5F627B7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487CEA-7875-4327-875F-CA3B32E800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228C0C-F774-4270-99CB-314B07EBFBE7}">
  <ds:schemaRefs>
    <ds:schemaRef ds:uri="71af3243-3dd4-4a8d-8c0d-dd76da1f02a5"/>
    <ds:schemaRef ds:uri="http://schemas.microsoft.com/office/2006/metadata/properties"/>
    <ds:schemaRef ds:uri="http://purl.org/dc/terms/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tf78438558-1</Template>
  <TotalTime>2</TotalTime>
  <Words>164</Words>
  <Application>Microsoft Office PowerPoint</Application>
  <PresentationFormat>Widescreen</PresentationFormat>
  <Paragraphs>46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Century Gothic</vt:lpstr>
      <vt:lpstr>Garamond</vt:lpstr>
      <vt:lpstr>SavonVTI</vt:lpstr>
      <vt:lpstr>My Digital Skills Journey</vt:lpstr>
      <vt:lpstr>Moodle and JISC</vt:lpstr>
      <vt:lpstr>Outlook and communication</vt:lpstr>
      <vt:lpstr>Artificial intelligence and Microsoft</vt:lpstr>
      <vt:lpstr>Excel skills</vt:lpstr>
      <vt:lpstr>Surveys, QR Codes &amp; LinkedIn Learning</vt:lpstr>
      <vt:lpstr>What I Gained</vt:lpstr>
      <vt:lpstr>Thank you</vt:lpstr>
      <vt:lpstr>Feed back questionnaire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Abdulhafid Ben Saoud (1501879)</cp:lastModifiedBy>
  <cp:revision>165</cp:revision>
  <dcterms:created xsi:type="dcterms:W3CDTF">2025-11-27T18:03:23Z</dcterms:created>
  <dcterms:modified xsi:type="dcterms:W3CDTF">2025-11-30T07:54:05Z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