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48F9F6-01F5-47DC-85D0-2626FE6E843C}" v="2416" dt="2018-06-06T12:16:52.8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-624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ha begum" userId="f8f95b3a361747ee" providerId="LiveId" clId="{9F48F9F6-01F5-47DC-85D0-2626FE6E843C}"/>
    <pc:docChg chg="custSel addSld modSld">
      <pc:chgData name="aleha begum" userId="f8f95b3a361747ee" providerId="LiveId" clId="{9F48F9F6-01F5-47DC-85D0-2626FE6E843C}" dt="2018-06-06T12:16:52.820" v="2406" actId="20577"/>
      <pc:docMkLst>
        <pc:docMk/>
      </pc:docMkLst>
      <pc:sldChg chg="modSp">
        <pc:chgData name="aleha begum" userId="f8f95b3a361747ee" providerId="LiveId" clId="{9F48F9F6-01F5-47DC-85D0-2626FE6E843C}" dt="2018-06-06T11:33:24.150" v="392" actId="20577"/>
        <pc:sldMkLst>
          <pc:docMk/>
          <pc:sldMk cId="3732676210" sldId="258"/>
        </pc:sldMkLst>
        <pc:spChg chg="mod">
          <ac:chgData name="aleha begum" userId="f8f95b3a361747ee" providerId="LiveId" clId="{9F48F9F6-01F5-47DC-85D0-2626FE6E843C}" dt="2018-06-06T11:33:24.150" v="392" actId="20577"/>
          <ac:spMkLst>
            <pc:docMk/>
            <pc:sldMk cId="3732676210" sldId="258"/>
            <ac:spMk id="3" creationId="{B9CD74AA-1C78-4C44-B48F-29E383B8EB89}"/>
          </ac:spMkLst>
        </pc:spChg>
      </pc:sldChg>
      <pc:sldChg chg="addSp delSp modSp">
        <pc:chgData name="aleha begum" userId="f8f95b3a361747ee" providerId="LiveId" clId="{9F48F9F6-01F5-47DC-85D0-2626FE6E843C}" dt="2018-06-06T12:16:52.820" v="2406" actId="20577"/>
        <pc:sldMkLst>
          <pc:docMk/>
          <pc:sldMk cId="1793697204" sldId="259"/>
        </pc:sldMkLst>
        <pc:spChg chg="mod">
          <ac:chgData name="aleha begum" userId="f8f95b3a361747ee" providerId="LiveId" clId="{9F48F9F6-01F5-47DC-85D0-2626FE6E843C}" dt="2018-06-06T11:16:29.682" v="287" actId="5793"/>
          <ac:spMkLst>
            <pc:docMk/>
            <pc:sldMk cId="1793697204" sldId="259"/>
            <ac:spMk id="3" creationId="{5EC3845A-32EB-400E-9B49-EAF83D3D6CFE}"/>
          </ac:spMkLst>
        </pc:spChg>
        <pc:spChg chg="add del mod">
          <ac:chgData name="aleha begum" userId="f8f95b3a361747ee" providerId="LiveId" clId="{9F48F9F6-01F5-47DC-85D0-2626FE6E843C}" dt="2018-06-06T12:16:52.820" v="2406" actId="20577"/>
          <ac:spMkLst>
            <pc:docMk/>
            <pc:sldMk cId="1793697204" sldId="259"/>
            <ac:spMk id="4" creationId="{774E02A0-F338-444D-A154-CE4E279174EB}"/>
          </ac:spMkLst>
        </pc:spChg>
      </pc:sldChg>
      <pc:sldChg chg="modSp">
        <pc:chgData name="aleha begum" userId="f8f95b3a361747ee" providerId="LiveId" clId="{9F48F9F6-01F5-47DC-85D0-2626FE6E843C}" dt="2018-06-06T11:53:20.343" v="1041" actId="20577"/>
        <pc:sldMkLst>
          <pc:docMk/>
          <pc:sldMk cId="641541677" sldId="262"/>
        </pc:sldMkLst>
        <pc:spChg chg="mod">
          <ac:chgData name="aleha begum" userId="f8f95b3a361747ee" providerId="LiveId" clId="{9F48F9F6-01F5-47DC-85D0-2626FE6E843C}" dt="2018-06-06T11:53:20.343" v="1041" actId="20577"/>
          <ac:spMkLst>
            <pc:docMk/>
            <pc:sldMk cId="641541677" sldId="262"/>
            <ac:spMk id="3" creationId="{9AB9C174-0066-4D8F-A5C2-4D4C9FBD8615}"/>
          </ac:spMkLst>
        </pc:spChg>
      </pc:sldChg>
      <pc:sldChg chg="modSp">
        <pc:chgData name="aleha begum" userId="f8f95b3a361747ee" providerId="LiveId" clId="{9F48F9F6-01F5-47DC-85D0-2626FE6E843C}" dt="2018-06-06T12:11:06.972" v="1895" actId="20577"/>
        <pc:sldMkLst>
          <pc:docMk/>
          <pc:sldMk cId="1251533514" sldId="263"/>
        </pc:sldMkLst>
        <pc:spChg chg="mod">
          <ac:chgData name="aleha begum" userId="f8f95b3a361747ee" providerId="LiveId" clId="{9F48F9F6-01F5-47DC-85D0-2626FE6E843C}" dt="2018-06-06T12:11:06.972" v="1895" actId="20577"/>
          <ac:spMkLst>
            <pc:docMk/>
            <pc:sldMk cId="1251533514" sldId="263"/>
            <ac:spMk id="3" creationId="{C4A92D7E-2CD0-4416-845F-687684699DE3}"/>
          </ac:spMkLst>
        </pc:spChg>
      </pc:sldChg>
      <pc:sldChg chg="modSp add">
        <pc:chgData name="aleha begum" userId="f8f95b3a361747ee" providerId="LiveId" clId="{9F48F9F6-01F5-47DC-85D0-2626FE6E843C}" dt="2018-06-06T12:16:11.718" v="2404" actId="20577"/>
        <pc:sldMkLst>
          <pc:docMk/>
          <pc:sldMk cId="3370545144" sldId="264"/>
        </pc:sldMkLst>
        <pc:spChg chg="mod">
          <ac:chgData name="aleha begum" userId="f8f95b3a361747ee" providerId="LiveId" clId="{9F48F9F6-01F5-47DC-85D0-2626FE6E843C}" dt="2018-06-06T12:11:23.706" v="1913" actId="5793"/>
          <ac:spMkLst>
            <pc:docMk/>
            <pc:sldMk cId="3370545144" sldId="264"/>
            <ac:spMk id="2" creationId="{1A0991EA-86EE-444A-8BB5-4C932E77ADB8}"/>
          </ac:spMkLst>
        </pc:spChg>
        <pc:spChg chg="mod">
          <ac:chgData name="aleha begum" userId="f8f95b3a361747ee" providerId="LiveId" clId="{9F48F9F6-01F5-47DC-85D0-2626FE6E843C}" dt="2018-06-06T12:16:11.718" v="2404" actId="20577"/>
          <ac:spMkLst>
            <pc:docMk/>
            <pc:sldMk cId="3370545144" sldId="264"/>
            <ac:spMk id="3" creationId="{BBA20F40-D901-4A04-82F4-8B47EFF4D15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pPr/>
              <a:t>6/13/2018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MesDq_rNOw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tudy.com/academy/lesson/what-is-an-effective-team-in-organizations-characteristics-definition-qualities.html" TargetMode="External"/><Relationship Id="rId2" Type="http://schemas.openxmlformats.org/officeDocument/2006/relationships/hyperlink" Target="http://knowhowonprofit.org/your-team/people-management-skills/teams/effectiveteam/defini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oolshero.com/leadership/Belbin-team-role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/thebalancecareers.om/conflict-management-skills-205987" TargetMode="External"/><Relationship Id="rId2" Type="http://schemas.openxmlformats.org/officeDocument/2006/relationships/hyperlink" Target="http://sielearning.tafensw.edu.au/toolboxes/toolbox316/rm/rm_c19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indtoll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9">
            <a:extLst>
              <a:ext uri="{FF2B5EF4-FFF2-40B4-BE49-F238E27FC236}">
                <a16:creationId xmlns:a16="http://schemas.microsoft.com/office/drawing/2014/main" xmlns="" id="{57664F60-417B-4B80-8BC8-6321A5365C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550978" y="1"/>
            <a:ext cx="4641021" cy="685799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1986E210-5062-43D6-B1B6-6E9E17E607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4242852"/>
            <a:ext cx="7767872" cy="225365"/>
          </a:xfrm>
          <a:prstGeom prst="rect">
            <a:avLst/>
          </a:prstGeom>
        </p:spPr>
      </p:pic>
      <p:sp>
        <p:nvSpPr>
          <p:cNvPr id="23" name="Rectangle 13">
            <a:extLst>
              <a:ext uri="{FF2B5EF4-FFF2-40B4-BE49-F238E27FC236}">
                <a16:creationId xmlns:a16="http://schemas.microsoft.com/office/drawing/2014/main" xmlns="" id="{C6561EBC-34A7-40EB-B060-B2951E169F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2590078"/>
            <a:ext cx="7868173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6956774B-DB69-4FF2-8A87-DD2C945E72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8212" y="747734"/>
            <a:ext cx="3360531" cy="2520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5D859C2-879C-4139-8DB6-05C5999974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513811" y="3589866"/>
            <a:ext cx="2709334" cy="26280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CFE28008-280C-4E90-9DD6-F5B922DD2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8030" y="2515902"/>
            <a:ext cx="6752110" cy="1734508"/>
          </a:xfrm>
        </p:spPr>
        <p:txBody>
          <a:bodyPr>
            <a:normAutofit fontScale="90000"/>
          </a:bodyPr>
          <a:lstStyle/>
          <a:p>
            <a:r>
              <a:rPr lang="en-GB" sz="4200" dirty="0">
                <a:latin typeface="Algerian" panose="04020705040A02060702" pitchFamily="82" charset="0"/>
              </a:rPr>
              <a:t>How to create and maintain an effective team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EA413199-6523-486C-98A1-9551E9C12C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6752109" cy="1117687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highlight>
                  <a:srgbClr val="0000FF"/>
                </a:highlight>
              </a:rPr>
              <a:t>Foysal Ahmed</a:t>
            </a:r>
          </a:p>
          <a:p>
            <a:r>
              <a:rPr lang="en-GB" b="1" dirty="0">
                <a:highlight>
                  <a:srgbClr val="0000FF"/>
                </a:highlight>
              </a:rPr>
              <a:t>Mukta Uddin</a:t>
            </a:r>
          </a:p>
          <a:p>
            <a:r>
              <a:rPr lang="en-GB" b="1" dirty="0" err="1">
                <a:highlight>
                  <a:srgbClr val="0000FF"/>
                </a:highlight>
              </a:rPr>
              <a:t>Rezaul</a:t>
            </a:r>
            <a:r>
              <a:rPr lang="en-GB" b="1" dirty="0">
                <a:highlight>
                  <a:srgbClr val="0000FF"/>
                </a:highlight>
              </a:rPr>
              <a:t> Chowdhury</a:t>
            </a:r>
          </a:p>
        </p:txBody>
      </p:sp>
    </p:spTree>
    <p:extLst>
      <p:ext uri="{BB962C8B-B14F-4D97-AF65-F5344CB8AC3E}">
        <p14:creationId xmlns:p14="http://schemas.microsoft.com/office/powerpoint/2010/main" xmlns="" val="4263170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A3D1123-6A30-479F-BFDD-B7776A721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CC40015-0D29-40C7-AA6E-9E9C595FA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DIFFERENCE BETWEEN GROUPS AND TEAMS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GROUP DYNAMICS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CHARACTERISTICS OF EFFECTIVE TEAMS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EFFECTIVE CONFLICT HANDLING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REFERENCES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726811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3B8EE6-A29D-4FF6-9005-29543D850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755" y="753228"/>
            <a:ext cx="9747427" cy="1080938"/>
          </a:xfrm>
        </p:spPr>
        <p:txBody>
          <a:bodyPr/>
          <a:lstStyle/>
          <a:p>
            <a:r>
              <a:rPr lang="en-GB" dirty="0"/>
              <a:t>DIFFERENCE BETWEEN GROUPS AND TEAMS…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9CD74AA-1C78-4C44-B48F-29E383B8E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4279" y="2346300"/>
            <a:ext cx="9613861" cy="3599316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Forming of Group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Formal group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Informal group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Team Development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Team interactive and </a:t>
            </a:r>
            <a:r>
              <a:rPr lang="en-GB" dirty="0" err="1"/>
              <a:t>resposibily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7F61DEF-A8F2-460E-9151-5C4E0C684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98410">
            <a:off x="9735342" y="1260806"/>
            <a:ext cx="2196938" cy="16494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70E70832-DB3E-47EB-B272-1C0CAE9C84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711776">
            <a:off x="167520" y="2033123"/>
            <a:ext cx="2306436" cy="12916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47B03179-2804-44A0-B850-9772465D96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860" y="5071396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32676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023B26-F396-426E-86EB-D6FECE205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DYNAMICS…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EC3845A-32EB-400E-9B49-EAF83D3D6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049517"/>
            <a:ext cx="9613861" cy="5257799"/>
          </a:xfrm>
        </p:spPr>
        <p:txBody>
          <a:bodyPr/>
          <a:lstStyle/>
          <a:p>
            <a:pPr marL="0" indent="0">
              <a:buNone/>
            </a:pPr>
            <a:r>
              <a:rPr lang="en-GB" sz="1800" b="1" u="sng" dirty="0"/>
              <a:t>Action Oriented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/>
              <a:t>Shaper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/>
              <a:t>Implementor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/>
              <a:t>Completer</a:t>
            </a:r>
          </a:p>
          <a:p>
            <a:pPr marL="0" indent="0">
              <a:buNone/>
            </a:pPr>
            <a:r>
              <a:rPr lang="en-GB" sz="2000" b="1" u="sng" dirty="0"/>
              <a:t>People oriented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Coordinator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Team worker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Resource Investigator</a:t>
            </a:r>
          </a:p>
          <a:p>
            <a:pPr marL="0" indent="0">
              <a:buNone/>
            </a:pPr>
            <a:r>
              <a:rPr lang="en-GB" sz="2000" b="1" u="sng" dirty="0"/>
              <a:t>Thought oriented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Plant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err="1"/>
              <a:t>MonitorEvaluator</a:t>
            </a: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Specialist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endParaRPr lang="en-GB" sz="2000" b="1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774E02A0-F338-444D-A154-CE4E279174EB}"/>
              </a:ext>
            </a:extLst>
          </p:cNvPr>
          <p:cNvSpPr txBox="1"/>
          <p:nvPr/>
        </p:nvSpPr>
        <p:spPr>
          <a:xfrm>
            <a:off x="6219497" y="3618186"/>
            <a:ext cx="5691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https://www.youtube.com/watch?v=hMesDq_rNOw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1793697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6AC732-655A-4F1E-BC9C-3396ACB19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EFFECTIVE TEAMS…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6401A3A-C197-4240-BD6A-C84683EB9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493" y="2197530"/>
            <a:ext cx="7323036" cy="442008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002060"/>
                </a:solidFill>
              </a:rPr>
              <a:t>Take up responsibilities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002060"/>
                </a:solidFill>
              </a:rPr>
              <a:t>Clear objectives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002060"/>
                </a:solidFill>
              </a:rPr>
              <a:t>Balanced roles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002060"/>
                </a:solidFill>
              </a:rPr>
              <a:t>Good communication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002060"/>
                </a:solidFill>
              </a:rPr>
              <a:t>Skills and experience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002060"/>
                </a:solidFill>
              </a:rPr>
              <a:t>Co-operate and considerate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002060"/>
                </a:solidFill>
              </a:rPr>
              <a:t>Work together and collaborate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Study.com (2018)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KnowHow</a:t>
            </a:r>
            <a:r>
              <a:rPr lang="en-GB" dirty="0"/>
              <a:t> (2015)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Tools Hero (2017)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Team Work Definition (2017)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98252BBB-7C0B-4C04-869B-C3BE76738E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778327">
            <a:off x="4630729" y="2248062"/>
            <a:ext cx="3787033" cy="27674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F9E7EBF2-D605-43D5-BD2D-0B555863CF6F}"/>
              </a:ext>
            </a:extLst>
          </p:cNvPr>
          <p:cNvSpPr txBox="1"/>
          <p:nvPr/>
        </p:nvSpPr>
        <p:spPr>
          <a:xfrm>
            <a:off x="10058107" y="128254"/>
            <a:ext cx="1828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</a:rPr>
              <a:t>FOYSAL</a:t>
            </a:r>
            <a:endParaRPr lang="en-US" sz="2800" b="1" kern="1200" dirty="0">
              <a:solidFill>
                <a:srgbClr val="00B0F0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F475CEEF-D5AC-430F-B122-6A347863D7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8744">
            <a:off x="9115437" y="1447055"/>
            <a:ext cx="2357487" cy="23574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5EEEE9D0-BBA1-4A54-AD51-170142D621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5007" y="4557718"/>
            <a:ext cx="2857500" cy="1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8943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64D68A-ADBF-4DFE-8ED8-CA3C09F4E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CONFLICT HANDLING…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EB7FBDB-266A-44BB-90FA-0F0E240A5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Different views and ideas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Can be a positive or negative impact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Conflict helps the diversity of opinions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Communication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Emotional intelligence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Empathy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Belbin helps to find a common ground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Tuckman ensures to build relationships and trust starts to form. </a:t>
            </a:r>
          </a:p>
        </p:txBody>
      </p:sp>
    </p:spTree>
    <p:extLst>
      <p:ext uri="{BB962C8B-B14F-4D97-AF65-F5344CB8AC3E}">
        <p14:creationId xmlns:p14="http://schemas.microsoft.com/office/powerpoint/2010/main" xmlns="" val="15028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F4F9A0-E81C-4A1C-8110-9AD8C68C1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AB9C174-0066-4D8F-A5C2-4D4C9FBD86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After analysing elements of </a:t>
            </a:r>
            <a:r>
              <a:rPr lang="en-GB" dirty="0" err="1"/>
              <a:t>Belbins</a:t>
            </a:r>
            <a:r>
              <a:rPr lang="en-GB" dirty="0"/>
              <a:t> team roles, we have come to a conclusion that there are 9 different roles a team should generally include to achieve maximum success. </a:t>
            </a:r>
          </a:p>
          <a:p>
            <a:r>
              <a:rPr lang="en-GB" dirty="0"/>
              <a:t>The main difference between a group and a team is those in a group work collectively but focus individually. A team is a </a:t>
            </a:r>
            <a:r>
              <a:rPr lang="en-GB" dirty="0" err="1"/>
              <a:t>agroup</a:t>
            </a:r>
            <a:r>
              <a:rPr lang="en-GB" dirty="0"/>
              <a:t> of people who have the same goal and help take on different roles to ensure that the task fulfilled.</a:t>
            </a:r>
          </a:p>
          <a:p>
            <a:r>
              <a:rPr lang="en-GB" dirty="0"/>
              <a:t>Finally, there are many ways of conflict handling. These include, respecting people opinions and differences, acting rationally and confronting tension, and also knowing your boundaries.</a:t>
            </a:r>
          </a:p>
        </p:txBody>
      </p:sp>
    </p:spTree>
    <p:extLst>
      <p:ext uri="{BB962C8B-B14F-4D97-AF65-F5344CB8AC3E}">
        <p14:creationId xmlns:p14="http://schemas.microsoft.com/office/powerpoint/2010/main" xmlns="" val="64154167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AEB0585-7B77-4F77-A2CE-E858F0D79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4A92D7E-2CD0-4416-845F-687684699D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316175"/>
          </a:xfrm>
        </p:spPr>
        <p:txBody>
          <a:bodyPr>
            <a:normAutofit/>
          </a:bodyPr>
          <a:lstStyle/>
          <a:p>
            <a:r>
              <a:rPr lang="en-GB" sz="1800" dirty="0"/>
              <a:t>Know How (2015), ‘what makes an effective team?’, [Online]  Available at </a:t>
            </a:r>
            <a:r>
              <a:rPr lang="en-GB" sz="1800" dirty="0">
                <a:hlinkClick r:id="rId2"/>
              </a:rPr>
              <a:t>http://knowhowonprofit.org/your-team/people-management-skills/teams/effectiveteam/definition</a:t>
            </a:r>
            <a:r>
              <a:rPr lang="en-GB" sz="1800" dirty="0"/>
              <a:t>, [2018,5,2].  </a:t>
            </a:r>
          </a:p>
          <a:p>
            <a:endParaRPr lang="en-GB" sz="1800" dirty="0"/>
          </a:p>
          <a:p>
            <a:r>
              <a:rPr lang="en-GB" sz="1800" dirty="0"/>
              <a:t>Study.com (2018), ‘What is an effective team in </a:t>
            </a:r>
            <a:r>
              <a:rPr lang="en-GB" sz="1800" dirty="0" err="1"/>
              <a:t>organizations:characteristics</a:t>
            </a:r>
            <a:r>
              <a:rPr lang="en-GB" sz="1800" dirty="0"/>
              <a:t>, Definition &amp; Qualities, [Online] Available: </a:t>
            </a:r>
            <a:r>
              <a:rPr lang="en-GB" sz="1800" dirty="0">
                <a:hlinkClick r:id="rId3"/>
              </a:rPr>
              <a:t>http://study.com/academy/lesson/what-is-an-effective-team-in-organizations-characteristics-definition-qualities.html</a:t>
            </a:r>
            <a:r>
              <a:rPr lang="en-GB" sz="1800" dirty="0"/>
              <a:t>, [2018,5,21]. </a:t>
            </a:r>
          </a:p>
          <a:p>
            <a:endParaRPr lang="en-GB" sz="1800" dirty="0"/>
          </a:p>
          <a:p>
            <a:r>
              <a:rPr lang="en-GB" sz="1800" dirty="0"/>
              <a:t>Teamwork Definition (2017), ‘The Bruce Tuckman Theory about Teamwork’, [Online] Available: teamworkdefinition.com/</a:t>
            </a:r>
            <a:r>
              <a:rPr lang="en-GB" sz="1800" dirty="0" err="1"/>
              <a:t>brucetuckmantheory</a:t>
            </a:r>
            <a:r>
              <a:rPr lang="en-GB" sz="1800" dirty="0"/>
              <a:t>/, [2018,5,21]. </a:t>
            </a:r>
          </a:p>
          <a:p>
            <a:endParaRPr lang="en-GB" sz="1800" dirty="0"/>
          </a:p>
          <a:p>
            <a:r>
              <a:rPr lang="en-GB" sz="1800" dirty="0" err="1"/>
              <a:t>Toolshero</a:t>
            </a:r>
            <a:r>
              <a:rPr lang="en-GB" sz="1800" dirty="0"/>
              <a:t> (2017), ‘Belbin Team Roles, [Online] Available: </a:t>
            </a:r>
            <a:r>
              <a:rPr lang="en-GB" sz="1800" dirty="0">
                <a:hlinkClick r:id="rId4"/>
              </a:rPr>
              <a:t>http://www.toolshero.com/leadership/Belbin-team-roles/</a:t>
            </a:r>
            <a:r>
              <a:rPr lang="en-GB" sz="1800" dirty="0"/>
              <a:t>, [2018,5,21].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2515335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A0991EA-86EE-444A-8BB5-4C932E77A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BA20F40-D901-4A04-82F4-8B47EFF4D1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Sie Learning (2018), ‘What is conflict?’, [Online] Available: </a:t>
            </a:r>
            <a:r>
              <a:rPr lang="en-GB" dirty="0">
                <a:hlinkClick r:id="rId2"/>
              </a:rPr>
              <a:t>http://Sielearning.tafensw.edu.au/toolboxes/toolbox316/rm/rm_c19.html</a:t>
            </a:r>
            <a:r>
              <a:rPr lang="en-GB" dirty="0"/>
              <a:t>, [2018,6,6]. </a:t>
            </a:r>
          </a:p>
          <a:p>
            <a:r>
              <a:rPr lang="en-GB" dirty="0"/>
              <a:t>Doyle, A (2018), ‘Conflict Management </a:t>
            </a:r>
            <a:r>
              <a:rPr lang="en-GB" dirty="0" err="1"/>
              <a:t>Skills.list</a:t>
            </a:r>
            <a:r>
              <a:rPr lang="en-GB" dirty="0"/>
              <a:t> and example’, [Online] Available: </a:t>
            </a:r>
            <a:r>
              <a:rPr lang="en-GB" dirty="0">
                <a:hlinkClick r:id="rId3"/>
              </a:rPr>
              <a:t>http://www/thebalancecareers.om/conflict-management-skills-205987</a:t>
            </a:r>
            <a:r>
              <a:rPr lang="en-GB" dirty="0"/>
              <a:t>, [2018,6,6]. </a:t>
            </a:r>
          </a:p>
          <a:p>
            <a:r>
              <a:rPr lang="en-GB" dirty="0"/>
              <a:t>MindTools (2018), ‘Belbin’s Team Roles’, [Online] Available: </a:t>
            </a:r>
            <a:r>
              <a:rPr lang="en-GB" dirty="0">
                <a:hlinkClick r:id="rId4"/>
              </a:rPr>
              <a:t>www.mindtolls.com</a:t>
            </a:r>
            <a:r>
              <a:rPr lang="en-GB" dirty="0"/>
              <a:t>, [2018,6,6]. </a:t>
            </a:r>
          </a:p>
        </p:txBody>
      </p:sp>
    </p:spTree>
    <p:extLst>
      <p:ext uri="{BB962C8B-B14F-4D97-AF65-F5344CB8AC3E}">
        <p14:creationId xmlns:p14="http://schemas.microsoft.com/office/powerpoint/2010/main" xmlns="" val="3370545144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461</TotalTime>
  <Words>433</Words>
  <Application>Microsoft Office PowerPoint</Application>
  <PresentationFormat>Custom</PresentationFormat>
  <Paragraphs>72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Berlin</vt:lpstr>
      <vt:lpstr>How to create and maintain an effective team</vt:lpstr>
      <vt:lpstr>INTRODUCTION</vt:lpstr>
      <vt:lpstr>DIFFERENCE BETWEEN GROUPS AND TEAMS…</vt:lpstr>
      <vt:lpstr>GROUP DYNAMICS…</vt:lpstr>
      <vt:lpstr>CHARACTERISTICS OF EFFECTIVE TEAMS…</vt:lpstr>
      <vt:lpstr>EFFECTIVE CONFLICT HANDLING…</vt:lpstr>
      <vt:lpstr>CONCLUSION…</vt:lpstr>
      <vt:lpstr>References</vt:lpstr>
      <vt:lpstr>CONTINUED…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and maintain an effective team</dc:title>
  <dc:creator>aleha begum</dc:creator>
  <cp:lastModifiedBy>Corporate Edition</cp:lastModifiedBy>
  <cp:revision>13</cp:revision>
  <dcterms:created xsi:type="dcterms:W3CDTF">2018-06-02T13:04:03Z</dcterms:created>
  <dcterms:modified xsi:type="dcterms:W3CDTF">2018-06-13T16:48:30Z</dcterms:modified>
</cp:coreProperties>
</file>