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8F78C-3741-4074-9ECA-5C250D5FE0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00BF14-61ED-4BE8-A2FA-E70F03EC59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41FEF7-24D1-4EC3-978B-0D10D8B40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EFDDA-5D8B-4C1B-AD44-AE884C411299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92AB20-761F-4886-A435-F99D9E42D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B21017-3E4A-43B8-B7B5-60F0FDCD2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F543F-4315-42F5-9462-21C6757D1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411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83555-91C3-4727-9FE9-EE92F2D87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85E37-5379-4536-B4B0-E6BBD8E619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C4AEF1-E24A-4A59-88CE-53B86C2364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EFDDA-5D8B-4C1B-AD44-AE884C411299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95EDE-FFCC-4C29-90AB-1A06BE7C5A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26179F-6C4A-4BAB-A9FF-756451CD2B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F543F-4315-42F5-9462-21C6757D1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951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08EAA-2F51-4C1B-A5CE-29F588F68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2EF933-297E-46C9-B03D-FD4EE3CE88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C501F1-3089-4129-9EE9-0C407E769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EFDDA-5D8B-4C1B-AD44-AE884C411299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082D08-AEC8-4239-9A63-B1E33FEF5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DD0D37-5095-4D04-B6B4-184D12FE56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F543F-4315-42F5-9462-21C6757D1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828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F2C1D-6883-47BF-9E14-E9779FBB7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9CBE8-79FB-4EF0-97B3-570D28B378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BC5D3B-CCA1-4467-8FC4-E0A7AA9B4A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57EA5E-9F55-4C1E-AB1B-B4165E770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EFDDA-5D8B-4C1B-AD44-AE884C411299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43FFD9-9B87-4F3F-A996-9FB4B1AAA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5E7CAE-1DE6-4992-820A-EA4F812D4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F543F-4315-42F5-9462-21C6757D1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553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53EF6-D2D3-4BA1-833A-04D66C288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DAF96D-5F86-4993-8505-75891161E4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7DC8E6-8E7A-4F38-93C7-A6ABDBF3B8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B2BB5F-839C-4C69-AFC4-C7050883E0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4BE595-66DF-4782-950D-CC07C91F74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6F27E7-FA6E-472C-AE1D-CD50AB8B8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EFDDA-5D8B-4C1B-AD44-AE884C411299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46A29AE-089D-4D01-BF29-9C088FD95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8E1229-1335-4726-A5D6-827721763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F543F-4315-42F5-9462-21C6757D1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180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963E0-CBCA-48A2-B64A-A48A9D841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EF7B70-20F1-40C5-8346-0EE3F901FD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EFDDA-5D8B-4C1B-AD44-AE884C411299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3EF02F-79CC-47D3-B2A7-D2755CFE4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656E2A-3CCF-4960-8AFD-6492C0D8CD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F543F-4315-42F5-9462-21C6757D1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690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E73505-1CD5-4AF5-8645-3C23E054E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EFDDA-5D8B-4C1B-AD44-AE884C411299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699498-4143-4B85-A9F5-6DB5E12EC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198FAD-8A7C-4077-8B1F-CA5FE875C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F543F-4315-42F5-9462-21C6757D1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277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8D3E-A012-45ED-924F-5DC81E02D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E99ADA-D5E1-41B2-A57A-E7E8879340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BC9549-778D-4BFD-BD2B-283ED8C3C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029B5F-6BA4-4AEF-A818-49E8A746B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EFDDA-5D8B-4C1B-AD44-AE884C411299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F563DE-04F7-4A9A-B8FB-37B170F29B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67C25F-D425-4386-B9B1-FB890AC66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F543F-4315-42F5-9462-21C6757D1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662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30AC4-8322-4CB3-9039-633E72921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099ACE-65C0-496D-A91E-0EF5F2DEC1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A5539F-65C9-4F4E-A5BF-575E4AD149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EDCC33-B3FA-4A09-BA04-A9CB8EA9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EFDDA-5D8B-4C1B-AD44-AE884C411299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CB71CE-D03B-42A7-B591-132E5EEE6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0B2D53-B8EE-4781-918E-C89C6623D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F543F-4315-42F5-9462-21C6757D1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3870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431CC-C0B3-4E07-AF6A-81BD467B3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872631-74FC-4680-9F8B-A1879D9E34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795AF1-D084-4985-B139-731C63DED1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EFDDA-5D8B-4C1B-AD44-AE884C411299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425402-8B92-4259-9AB3-E1FE1E483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7DC7BF-974A-43B0-B309-CCACC26B7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F543F-4315-42F5-9462-21C6757D1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464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2DF7C4-F528-4FFF-AFD9-918CC61393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36C817-4D4D-45DE-BB97-F8703F680C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3A2EA-B027-45B0-94AB-DEC61B9FC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EFDDA-5D8B-4C1B-AD44-AE884C411299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6C0575-303E-463A-A47A-437016473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7651B2-172B-4D2A-BF6B-FAC907ACF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F543F-4315-42F5-9462-21C6757D1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24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A1BFFB-1403-45FC-BC52-14F0341BF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2DBD5B-709B-4D71-9658-BC1CAC81B6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A155D5-A50C-46C6-9933-DEA1D2CD80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EFDDA-5D8B-4C1B-AD44-AE884C411299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93318-6182-4162-843E-E49A7FC8AD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0F1922-1636-41D7-954B-567E323475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6F543F-4315-42F5-9462-21C6757D18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388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566ECCCC-768D-45EE-AB4F-9382B95391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4907" y="2325630"/>
            <a:ext cx="1750281" cy="23343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37DD1A1A-E192-4331-BE43-B73B0FE0E2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448" y="2714220"/>
            <a:ext cx="2197472" cy="164810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0F8D7FD-297C-413C-A5C7-34990F99C9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9503" y="3538272"/>
            <a:ext cx="1751540" cy="233436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38C44C5-F5EE-46F7-BB8D-EDFBAE3D94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7706" y="2668322"/>
            <a:ext cx="2197472" cy="164795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476F9982-5FFD-43C1-BD11-1A2C0CDB109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9795" y="730710"/>
            <a:ext cx="1751248" cy="2334364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96609AAF-29B0-4260-8A24-4B27BC9926C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5358" y="2324606"/>
            <a:ext cx="1751541" cy="2335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0893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katy james</dc:creator>
  <cp:lastModifiedBy>katy james</cp:lastModifiedBy>
  <cp:revision>2</cp:revision>
  <dcterms:created xsi:type="dcterms:W3CDTF">2019-01-03T14:08:20Z</dcterms:created>
  <dcterms:modified xsi:type="dcterms:W3CDTF">2019-01-04T18:28:02Z</dcterms:modified>
</cp:coreProperties>
</file>