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9" r:id="rId1"/>
  </p:sldMasterIdLst>
  <p:sldIdLst>
    <p:sldId id="256" r:id="rId2"/>
    <p:sldId id="257" r:id="rId3"/>
    <p:sldId id="270" r:id="rId4"/>
    <p:sldId id="271" r:id="rId5"/>
    <p:sldId id="258" r:id="rId6"/>
    <p:sldId id="267" r:id="rId7"/>
    <p:sldId id="268" r:id="rId8"/>
    <p:sldId id="269" r:id="rId9"/>
    <p:sldId id="266" r:id="rId10"/>
    <p:sldId id="259" r:id="rId11"/>
    <p:sldId id="260" r:id="rId12"/>
    <p:sldId id="261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14:01:19.1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2704 29 24575,'-23'0'0,"-1"0"0,0 2 0,0 1 0,-35 8 0,-144 30 0,31-8 0,100-18 0,0-3 0,-1-3 0,-133-1 0,185-6 0,1 0 0,-1 1 0,1 1 0,-39 14 0,-7 1 0,-278 39 0,333-56 0,1 1 0,-1 0 0,1 0 0,0 1 0,-12 6 0,12-5 0,-1-1 0,1 0 0,-1 0 0,-19 3 0,-53 1 0,54-6 0,1 1 0,-1 1 0,1 1 0,0 1 0,-39 15 0,-21 26 0,5-3 0,56-30 0,0 1 0,1 1 0,0 2 0,1 0 0,2 2 0,0 1 0,-32 36 0,33-36 0,0-1 0,-2-2 0,-43 28 0,12-10 0,46-27 0,0 0 0,0 0 0,0 1 0,2 0 0,-1 0 0,1 1 0,0 0 0,-5 13 0,-17 25 0,21-36 0,1 1 0,0 0 0,0 0 0,1 1 0,1 0 0,1-1 0,0 2 0,-2 21 0,1 11 0,3 67 0,0 11 0,1-122 0,1 0 0,0 1 0,1-1 0,-1 0 0,1 1 0,-1-1 0,1 0 0,1 0 0,-1 1 0,1-1 0,-1 0 0,1 0 0,0-1 0,0 1 0,1 0 0,-1-1 0,1 1 0,0-1 0,0 0 0,0 0 0,5 4 0,6 3 0,0-1 0,1 0 0,0-1 0,20 7 0,23 14 0,-12 1 0,59 52 0,-73-55 0,0-1 0,2-2 0,1-1 0,43 20 0,-43-26 0,3 1 0,1-2 0,0-1 0,80 19 0,-114-33 0,81 15 0,0-5 0,97 2 0,418-15 0,-580 1 0,0 0 0,0-2 0,0-1 0,-1-1 0,0 0 0,0-1 0,0-2 0,-1 0 0,34-19 0,6-10 0,87-71 0,-126 92 0,6-7 0,-1-1 0,37-46 0,11-12 0,-35 46 0,-23 23 0,0-1 0,0 0 0,-1-1 0,-1-1 0,-1 0 0,0-1 0,15-29 0,-25 42 0,67-147 0,-54 123 0,1 1 0,1 0 0,26-30 0,-36 48 0,-1 0 0,0-1 0,0 0 0,-1 0 0,0 0 0,-1-1 0,0 0 0,0 0 0,2-15 0,1 0 0,-5 20 0,0 1 0,1-1 0,-1 0 0,2 1 0,3-6 0,-3 5 0,-1 1 0,0 0 0,0-1 0,4-10 0,-2-6 0,-1 0 0,-1 0 0,-1 0 0,0-1 0,-2 1 0,-3-26 0,-2-3 0,-20-78 0,20 110 0,-2 0 0,0 0 0,-1 0 0,-1 1 0,-17-26 0,-66-79 0,75 104 0,-1-1 0,0 2 0,-1 1 0,-21-16 0,30 26 0,0 1 0,0 0 0,0 1 0,0 0 0,-1 0 0,0 1 0,0 0 0,0 1 0,-1 1 0,1 0 0,-16-1 0,24 2-49,-11 1-214,0 0 0,1-2-1,-1 1 1,-26-9 0,15 0-6563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14:09:38.01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2518 206 24575,'-12'-5'0,"1"-1"0,0 0 0,0-1 0,1-1 0,0 1 0,0-2 0,1 1 0,-16-20 0,15 15 0,0 0 0,0 0 0,-1 0 0,-13-11 0,18 20 0,1 0 0,-1 0 0,0 0 0,0 1 0,-1 0 0,1 0 0,-1 0 0,1 1 0,-1 0 0,-10-2 0,-7 0 0,0 2 0,0 0 0,-1 1 0,1 1 0,-1 1 0,1 2 0,0 0 0,0 2 0,0 0 0,-24 10 0,-64 18 0,74-24 0,-47 19 0,65-21 0,-1 0 0,1-2 0,-1 0 0,-1-2 0,-31 2 0,-112-5 0,75-3 0,-31 3 0,-124 15 0,201-10 0,20-3 0,-1 1 0,1 1 0,-39 12 0,24-2 0,0 1 0,0 2 0,2 2 0,0 2 0,-62 45 0,61-38 0,-50 28 0,52-35 0,2 1 0,-42 35 0,70-51 0,0 0 0,0 1 0,1-1 0,0 2 0,0-1 0,0 0 0,1 1 0,-5 11 0,0 7 0,-8 35 0,2-7 0,-27 128 0,32-133 0,4-25 0,0-1 0,-17 34 0,15-39 0,1 1 0,1-1 0,0 1 0,1 1 0,-3 22 0,7-22 0,1 0 0,1-1 0,1 1 0,0 0 0,1-1 0,2 0 0,0 1 0,0-2 0,2 1 0,0-1 0,2 0 0,16 28 0,-11-25 0,1-1 0,0 0 0,2 0 0,0-2 0,1 0 0,1-1 0,1-1 0,0-1 0,33 18 0,-53-33 0,141 76 0,-113-63 0,0-1 0,1-1 0,36 8 0,-56-18 0,0 0 0,0 0 0,0-1 0,0-1 0,0 1 0,0-1 0,0-1 0,0 0 0,0 0 0,16-7 0,9-5 0,45-26 0,-33 15 0,83-48 0,-86 47 0,1 2 0,85-35 0,-94 46 0,-1-1 0,0-2 0,39-25 0,-57 33 0,1 0 0,-1 1 0,20-6 0,32-14 0,271-157 0,-275 151 0,-44 25 0,-1-2 0,0 0 0,-1-1 0,24-19 0,78-59 0,-100 73 0,-4 4 0,0-1 0,-1 0 0,16-19 0,-19 19 0,-1-2 0,0 0 0,-1 0 0,0-1 0,-1 0 0,-1 0 0,-1-1 0,0 0 0,-1-1 0,5-26 0,-7 15 0,-1 0 0,-1-33 0,3-32 0,-2 81 0,0 0 0,1 1 0,0-1 0,1 1 0,1 0 0,0 1 0,14-21 0,-10 16 0,-1-1 0,14-32 0,-2-12-1365,-16 45-5461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14:09:44.8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4875 24575,'70'-21'0,"-25"8"0,64-28 0,-5-4 0,2 5 0,118-28 0,-161 47 0,-1-3 0,-1-2 0,79-47 0,55-25 0,70-26 0,-114 51 0,9 1 0,100-49 0,732-420 0,-948 516 0,1 1 0,1 2 0,72-23 0,-55 22 0,-1-3 0,77-46 0,35-15 0,237-131 0,-223 111 0,511-290 0,-449 231 0,-175 111 0,2 4 0,2 3 0,86-38 0,231-64 0,129-58 0,-22-20 0,-368 169 0,32-16 0,217-65 0,198-47 0,-352 89 0,-153 61 0,113-36 0,21 24 0,-32 10 0,-143 28 0,0-1 0,65-32 0,-38 12 0,1 3 0,111-35 0,-124 45 0,-36 13 0,1 0 0,26-5 0,176-35 0,-183 36 0,-1-1 0,-1-2 0,0-1 0,36-22 0,51-31 0,199-81 0,-317 147 0,-1 1 0,1-1 0,-1 0 0,1 1 0,-1-1 0,1 0 0,-1 0 0,1 0 0,-1 0 0,0 0 0,0 0 0,3-3 0,-4 4 0,0-1 0,0 1 0,0 0 0,0-1 0,0 1 0,0 0 0,0-1 0,0 1 0,0-1 0,0 1 0,0 0 0,-1-1 0,1 1 0,0 0 0,0 0 0,0-1 0,0 1 0,-1 0 0,1-1 0,0 1 0,0 0 0,0 0 0,-1-1 0,1 1 0,0 0 0,-1 0 0,1-1 0,0 1 0,0 0 0,-1 0 0,1 0 0,0 0 0,-1 0 0,1 0 0,-1-1 0,-44-9 0,-1 2 0,0-3 0,-77-28 0,105 33 0,4 4 0,21 12 0,24 11 0,17 4 0,-18-8 0,1-2 0,1-1 0,0-1 0,56 14 0,-86-27 0,0 0 0,0 1 0,0-1 0,0 0 0,0 1 0,0 0 0,0-1 0,0 1 0,0 0 0,0 0 0,0 0 0,-1 0 0,1 0 0,0 1 0,-1-1 0,1 0 0,-1 1 0,1-1 0,-1 1 0,0 0 0,1-1 0,-1 1 0,0 0 0,0 0 0,0 0 0,-1 0 0,2 2 0,-2 1 0,0-1 0,0 1 0,0-1 0,-1 1 0,0-1 0,0 0 0,0 0 0,0 1 0,-1-1 0,0 0 0,1 0 0,-5 5 0,-27 49 14,17-31-703,-24 52-1,30-52-6136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14:09:48.7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592 319 24575,'0'-10'0,"1"-2"0,-1 0 0,0 0 0,-1 0 0,0 0 0,-1 0 0,0 0 0,-1 0 0,-1 0 0,-8-21 0,6 23 0,0 1 0,0-1 0,0 1 0,-2 0 0,1 0 0,-1 1 0,0 0 0,-17-13 0,9 11 0,1 1 0,-1 0 0,0 1 0,-34-11 0,36 15 0,0 0 0,0 0 0,0 1 0,0 1 0,-1 1 0,-15-1 0,24 2 0,0 1 0,1-1 0,-1 1 0,1 0 0,0 0 0,-1 1 0,1 0 0,0 0 0,0 0 0,0 0 0,0 1 0,0 0 0,0 0 0,1 0 0,-1 0 0,1 1 0,0 0 0,-6 7 0,-4 8 0,1 0 0,0 0 0,2 1 0,0 1 0,2 0 0,0 0 0,1 1 0,2 0 0,0 0 0,-5 37 0,6-31 0,-13 46 0,11-49 0,0 1 0,-2 30 0,8-46 0,0-1 0,1 1 0,1-1 0,-1 1 0,2-1 0,-1 0 0,1 1 0,1-1 0,6 17 0,2-1 0,2 0 0,0 0 0,1-2 0,18 24 0,-23-37 0,0 1 0,1-1 0,0-1 0,0 0 0,1 0 0,0-1 0,1-1 0,-1 0 0,2 0 0,14 5 0,-12-5 0,0-2 0,1 0 0,0-1 0,0 0 0,0-1 0,17 0 0,-25-3 0,0 0 0,-1-1 0,1 0 0,-1 0 0,1 0 0,-1-1 0,1-1 0,-1 1 0,0-1 0,0 0 0,0-1 0,0 0 0,-1 0 0,0 0 0,7-6 0,-4 1 18,1-1 1,-1 0-1,-1 0 0,0-1 0,8-13 0,16-22-1492,-16 28-5352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14:09:51.2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13 24575,'3'1'0,"0"0"0,0 0 0,0 0 0,0 0 0,0 0 0,-1 1 0,1-1 0,-1 1 0,1 0 0,-1 0 0,0 0 0,1 0 0,-1 0 0,2 4 0,9 6 0,51 44 0,85 95 0,-146-147 0,1 1 0,1-1 0,-1 0 0,1-1 0,8 6 0,-12-8 0,-1-1 0,1 1 0,0-1 0,0 1 0,0-1 0,0 0 0,0 1 0,0-1 0,0 0 0,0 0 0,0 0 0,0 0 0,0 1 0,0-1 0,0-1 0,0 1 0,0 0 0,0 0 0,0 0 0,0 0 0,0-1 0,0 1 0,0-1 0,-1 1 0,1 0 0,0-1 0,0 0 0,0 1 0,0-1 0,-1 1 0,1-1 0,0 0 0,-1 0 0,1 1 0,0-1 0,-1 0 0,1 0 0,-1 0 0,1 0 0,0-1 0,4-10 0,0-1 0,-1 0 0,4-21 0,-5 20 0,1 0 0,0 1 0,9-20 0,-1 8 0,-8 15 0,0 0 0,1 0 0,0 1 0,1 0 0,0 0 0,0 0 0,1 0 0,0 1 0,13-11 0,-12 15 0,-5 7 0,-9 15 0,-17 22 0,-91 125 0,107-154 0,1 1 0,1 0 0,0 0 0,1 0 0,0 1 0,1-1 0,0 1 0,1 0 0,-1 16 0,1 18 0,6 58 0,0-18 0,-4 70-1365,0-141-5461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14:09:53.1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24575,'2'32'0,"2"0"0,1 0 0,18 59 0,-9-36 0,-3 0 0,-3-1 0,-3 1 0,-2 0 0,-3 58 0,-1-107-1365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14:09:56.2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1 217 24575,'0'-21'0,"-1"9"0,1 1 0,1 0 0,0-1 0,4-18 0,-4 25 0,1 1 0,-1 0 0,1 0 0,0 1 0,0-1 0,1 0 0,-1 1 0,1-1 0,0 1 0,0 0 0,0 0 0,0 0 0,0 0 0,1 0 0,-1 1 0,5-3 0,11-5 0,1 1 0,0 1 0,0 0 0,1 2 0,0 0 0,0 1 0,32-2 0,-43 7 0,-1 0 0,0 1 0,0 0 0,1 1 0,-1 0 0,0 0 0,0 1 0,0 0 0,-1 1 0,1 0 0,-1 0 0,0 1 0,0 0 0,0 0 0,-1 1 0,12 11 0,-7-6 0,0 1 0,-1 1 0,0 0 0,-1 1 0,-1 0 0,0 0 0,-1 1 0,10 22 0,-16-32 0,0 0 0,0 0 0,-1 0 0,1 0 0,-1 0 0,0 0 0,0 0 0,-1 0 0,0 0 0,0 0 0,0 0 0,0 1 0,-1-1 0,0 0 0,0 0 0,0 0 0,-1 0 0,1 0 0,-1-1 0,-1 1 0,1 0 0,0-1 0,-1 1 0,0-1 0,0 0 0,-1 0 0,1 0 0,-1-1 0,1 1 0,-1-1 0,-1 0 0,-7 6 0,-5 0 0,1 0 0,-1-1 0,0-1 0,-1-1 0,1 0 0,-1-1 0,-20 2 0,-131 10 0,107-16-1365,39-1-5461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14:09:58.5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54 6 24575,'-1'149'0,"3"161"0,2-259 0,16 68 0,-10-68 0,3 61 0,-9 18 0,-5-179 0,-2 0 0,-16-80 0,-1 51 0,-31-138 0,46 185 0,2 1 0,0-1 0,2-1 0,1 1 0,5-31 0,-3 54 0,0 0 0,1 0 0,0 1 0,0-1 0,1 1 0,0 0 0,0 0 0,1 0 0,-1 0 0,2 1 0,-1 0 0,1 0 0,0 0 0,0 1 0,0 0 0,1 0 0,0 0 0,12-6 0,-1 2 0,-1 0 0,1 2 0,1 0 0,-1 1 0,1 1 0,37-6 0,-45 10 0,6-2 0,1 1 0,0 1 0,0 1 0,24 3 0,-38-3 0,-1 1 0,1-1 0,0 1 0,-1 0 0,1 0 0,-1 1 0,1-1 0,-1 1 0,0-1 0,0 1 0,0 0 0,0 1 0,0-1 0,0 0 0,0 1 0,-1-1 0,1 1 0,-1 0 0,1 0 0,-1 0 0,0 0 0,-1 0 0,1 1 0,0-1 0,-1 0 0,0 1 0,2 5 0,0 6 0,-1 0 0,-1 0 0,0 0 0,-1 0 0,0 0 0,-1 0 0,-1 0 0,0 0 0,-1 0 0,-8 23 0,7-28 0,0 0 0,-1 0 0,0 0 0,0 0 0,-1-1 0,0 0 0,-1 0 0,0-1 0,0 0 0,-1 0 0,0-1 0,0 0 0,-1 0 0,0-1 0,-14 8 0,0-3 0,0-2 0,0-1 0,-1-1 0,1-1 0,-1-1 0,-1-1 0,1-1 0,-1-2 0,1 0 0,-42-4 0,65 3 0,-1 0 0,1 0 0,0 0 0,-1-1 0,1 1 0,-1 0 0,1 0 0,0-1 0,-1 1 0,1-1 0,0 1 0,0-1 0,-1 0 0,1 0 0,0 1 0,0-1 0,0 0 0,-1-1 0,6-2 0,14 7 0,2 2 0,-1 1 0,0 1 0,0 1 0,-1 0 0,0 1 0,-1 1 0,0 1 0,0 1 0,-1 0 0,26 26 0,-16-7-682,37 54-1,-51-67-6143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14:10:01.06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 0 24575,'0'23'0,"-1"2"0,1 0 0,1 0 0,1-1 0,1 1 0,1-1 0,1 0 0,11 30 0,16 22 0,35 100 0,-63-165 0,0 0 0,0 0 0,1 0 0,0-1 0,1 0 0,0 0 0,1 0 0,12 13 0,-16-20 0,-1 0 0,1 0 0,1 0 0,-1-1 0,0 0 0,1 1 0,-1-1 0,1 0 0,0 0 0,0-1 0,0 1 0,-1-1 0,1 0 0,1 0 0,-1 0 0,0-1 0,0 0 0,0 1 0,0-1 0,0 0 0,0-1 0,1 1 0,-1-1 0,0 0 0,0 0 0,0 0 0,5-3 0,-3 1 0,0 0 0,-1-1 0,1 0 0,-1-1 0,1 1 0,-1-1 0,-1 0 0,1 0 0,-1 0 0,1-1 0,-2 1 0,1-1 0,-1 0 0,1 0 0,-2-1 0,1 1 0,-1 0 0,2-10 0,1-1 0,-1-1 0,-1 0 0,-1 0 0,-1 0 0,-1-33 0,-2 33 0,-2 0 0,0 1 0,0 0 0,-2-1 0,-12-25 0,10 22 0,0 0 0,-9-38 0,12 31-1365,3 4-5461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14:10:04.8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464 20 24575,'-6'0'0,"1"-1"0,0 1 0,1-1 0,-1-1 0,0 1 0,-8-4 0,10 4 0,-1-1 0,0 1 0,-1-1 0,1 1 0,0 0 0,0 1 0,0-1 0,-1 1 0,1 0 0,-5 0 0,3 1 0,-1 0 0,0 1 0,0 0 0,1 0 0,-1 0 0,1 1 0,-1 0 0,1 1 0,-6 3 0,9-5 0,1 0 0,-1 0 0,0 1 0,1-1 0,0 1 0,-1-1 0,1 1 0,0 0 0,0 0 0,1 0 0,-1 0 0,1 0 0,-1 0 0,1 1 0,0-1 0,0 0 0,1 1 0,-1-1 0,1 0 0,-1 8 0,4 11 0,1 0 0,1 1 0,1-2 0,1 1 0,1-1 0,1 0 0,16 28 0,-18-36 0,1-2 0,0 1 0,1-1 0,0-1 0,1 1 0,0-2 0,0 1 0,1-1 0,1-1 0,-1 0 0,1-1 0,1 0 0,-1-1 0,1 0 0,15 4 0,-28-9 0,1-1 0,-1 0 0,0 0 0,1 1 0,-1-1 0,0 0 0,1 0 0,-1 0 0,0 1 0,1-1 0,-1 0 0,1 0 0,-1 0 0,0 0 0,1 0 0,-1 0 0,0 0 0,1 0 0,-1 0 0,1 0 0,-1 0 0,0 0 0,1 0 0,-1 0 0,1 0 0,-1 0 0,0 0 0,1-1 0,-1 1 0,0 0 0,1 0 0,-1 0 0,0-1 0,1 1 0,-1 0 0,0 0 0,1-1 0,-1 1 0,0 0 0,0-1 0,0 1 0,1 0 0,-1-1 0,-8-17 0,-8 0 0,8 14 0,8 12 0,0 0 0,0 0 0,-1 0 0,0 0 0,-1 0 0,0 0 0,0 0 0,-4 11 0,-30 60 0,33-73 0,-10 20 0,-1 1 0,-1-1 0,-1-1 0,-2-1 0,-21 24 0,32-42 0,0 0 0,-1-1 0,0 0 0,0 0 0,0 0 0,0-1 0,-10 3 0,-64 19 0,75-24 0,0 0-72,0-1 1,-1 0-1,1 0 0,0 0 0,0-1 0,0 0 0,0 0 0,-1-1 1,1 0-1,0 0 0,0-1 0,0 0 0,0 0 0,1-1 0,-1 1 1,1-2-1,-1 1 0,-9-7 0,-11-9-6754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6:31:57.69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58 1 24575,'1'9'0,"0"0"0,1-1 0,0 1 0,0 0 0,1-1 0,1 1 0,6 13 0,9 22 0,-12-25 0,1 0 0,17 28 0,-18-35 0,-1-1 0,1 2 0,-2-1 0,0 1 0,0 0 0,-1 0 0,-1 0 0,2 16 0,-4 11 0,-1-1 0,-3 1 0,-8 43 0,2-17 0,3 117 0,7-128 0,-12 102 0,3-86 0,3 139 0,2-22 0,-9-71 0,-3 49 0,14-59 0,4 217 0,9-208 0,2 37 0,-14-109 0,0-19 0,0 0 0,1 0 0,2 0 0,1-1 0,8 34 0,-4-29 0,-1 1 0,-1 0 0,-2 0 0,-1 0 0,-1 1 0,-2-1 0,0 0 0,-7 35 0,-8 433 0,12-146 0,-1-320 0,4-32 0,0 0 0,0 0 0,0-1 0,-1 1 0,1 0 0,0 0 0,0 0 0,0 0 0,0-1 0,0 1 0,0 0 0,-1 0 0,1 0 0,0 0 0,0 0 0,0 0 0,0 0 0,0-1 0,-1 1 0,1 0 0,0 0 0,0 0 0,0 0 0,-1 0 0,1 0 0,0 0 0,0 0 0,0 0 0,-1 0 0,1 0 0,0 0 0,0 0 0,0 0 0,0 0 0,-1 0 0,1 0 0,0 0 0,0 0 0,0 0 0,-1 1 0,1-1 0,0 0 0,0 0 0,0 0 0,0 0 0,0 0 0,-1 0 0,1 1 0,0-1 0,0 0 0,0 0 0,0 0 0,0 0 0,0 1 0,0-1 0,0 0 0,-1 0 0,1 0 0,0 0 0,0 1 0,0-1 0,0 0 0,0 0 0,0 0 0,0 1 0,-7-17 0,-5-23 0,-12-67 0,8 26 0,-1 4 0,5 21 0,-19-57 0,23 89 0,2 0 0,1-1 0,1 0 0,-2-39 0,8-100 0,0 65 0,-1 60 0,1 1 0,11-54 0,-11 77 0,0-1 0,-2 1 0,0-1 0,0 1 0,-1-1 0,-6-27 0,6 28 0,0 1 0,2-1 0,-1 0 0,2 0 0,0 0 0,1 0 0,7-22 0,3-18 0,5-79 0,-6 36 0,-5 52 0,5-23 0,-4-1 0,-2 0 0,-5-110 0,-12 86 0,-4-45 0,14-429 0,3 269 0,-4 264 0,-10-55 0,6 52 0,-1-39 0,8-177-1365,-1 225-5461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6:32:04.21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14 1 24575,'0'5'0,"1"0"0,0 1 0,0-1 0,0 0 0,1 0 0,0 0 0,0 0 0,0 0 0,0 0 0,6 8 0,39 46 0,-24-31 0,42 48 0,129 117 0,-155-153 0,51 68 0,-61-73 0,-15-17 0,0 1 0,-2 0 0,0 0 0,-1 1 0,16 42 0,-19-44 0,1 0 0,0 0 0,23 31 0,11 23 0,-30-42 0,-10-22 0,1 1 0,0-1 0,0 0 0,0 0 0,1 0 0,6 7 0,-9-13 0,-1-1 0,1 1 0,0-1 0,-1 0 0,1 1 0,0-1 0,0 0 0,0 0 0,0 0 0,0-1 0,0 1 0,0 0 0,1-1 0,-1 1 0,0-1 0,0 0 0,0 0 0,0 1 0,1-2 0,-1 1 0,0 0 0,0 0 0,0-1 0,1 1 0,-1-1 0,0 1 0,0-1 0,0 0 0,0 0 0,2-2 0,3 0 0,0-1 0,-1 0 0,0-1 0,1 0 0,-1 0 0,-1 0 0,1-1 0,-1 0 0,0 0 0,7-12 0,2-6 0,20-46 0,-27 52 0,1-1 0,1 2 0,1-1 0,19-25 0,-8 18 0,123-133 0,-128 139 0,-1 0 0,0 0 0,-2-2 0,19-37 0,-21 39 0,89-182 0,-89 185 0,-10 21 0,-13 31 0,-138 257 0,58-144 0,-19-3 0,14-20 0,93-120 0,0 0 0,0-1 0,-1 1 0,0-1 0,0 0 0,0 0 0,-1 0 0,1-1 0,-1 0 0,0 0 0,-12 5 0,14-7 0,0-1 0,0 0 0,0-1 0,-1 1 0,1-1 0,0 1 0,0-1 0,-1-1 0,1 1 0,0 0 0,-1-1 0,1 0 0,0 0 0,0 0 0,0-1 0,0 1 0,0-1 0,0 0 0,0 0 0,-6-6 0,-1 0 0,1-1 0,0-1 0,1 0 0,0 0 0,0-1 0,1 0 0,0-1 0,1 1 0,1-1 0,-6-15 0,3 8 0,-1 1 0,-1 0 0,-16-20 0,-16-17 0,3-1 0,-66-123 0,88 148 0,0 0 0,-3 1 0,0 0 0,-2 2 0,-45-43 0,42 45 0,8 8 0,-1 0 0,-1 1 0,0 2 0,-28-18 0,-46-33 0,94 66 0,0 0 0,0 0 0,0 0 0,0 0 0,0 0 0,0 0 0,0 0 0,0 0 0,0 0 0,0 1 0,0-1 0,0 0 0,0 0 0,0 0 0,0 0 0,0 0 0,0 0 0,0 0 0,0 0 0,0 0 0,0 0 0,0 0 0,0 0 0,0 0 0,0 1 0,0-1 0,0 0 0,0 0 0,0 0 0,0 0 0,0 0 0,0 0 0,0 0 0,0 0 0,0 0 0,0 0 0,0 0 0,0 0 0,-1 0 0,1 0 0,0 0 0,0 0 0,0 0 0,0 0 0,0 0 0,0 1 0,0-1 0,0 0 0,0 0 0,0 0 0,0 0 0,0 0 0,-1 0 0,8 11 0,10 15 0,31 49 0,-35-52 0,1-1 0,1 0 0,0-2 0,34 35 0,14 5 0,-3 3 0,52 70 0,-64-69 0,108 130 0,-140-174 0,-1 1 0,0 1 0,-2 0 0,19 44 0,-17-35 0,29 46 0,-43-75 0,0-1 0,0 1 0,0-1 0,0 0 0,0 1 0,0-1 0,0 0 0,1 0 0,-1 1 0,1-1 0,-1 0 0,1 0 0,-1-1 0,1 1 0,0 0 0,2 0 0,-3-1 0,0 0 0,0 0 0,0 0 0,0 0 0,0 0 0,0 0 0,0-1 0,0 1 0,0 0 0,0-1 0,0 1 0,0-1 0,0 1 0,0-1 0,0 1 0,0-1 0,0 0 0,-1 1 0,1-1 0,1-1 0,3-5 0,0-1 0,0 0 0,-1 0 0,1 0 0,3-11 0,1-2 0,25-63 0,-29 67 0,1-1 0,1 1 0,1 1 0,0 0 0,2 0 0,13-20 0,-8 16 0,-1 0 0,-1-2 0,17-36 0,7-12 0,7-9 0,43-66 0,22-20-1365,-98 148-5461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6:31:47.9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161 3505 24575,'-1'-27'0,"-2"-1"0,-7-35 0,-1-6 0,-13-226 0,4 37 0,9-257 0,14 324 0,-2 96 0,-2-100 0,-2 153 0,-1 0 0,-16-67 0,4 51 0,3 0 0,2-1 0,-4-100 0,15 142 0,-2-46 0,4 1 0,11-82 0,-5 81 0,0-113 0,-6 62 0,2 75 0,2 1 0,1 0 0,24-68 0,-22 77 0,-1-7-64,-2 0 0,-1 0-1,-2-1 1,-1 0-1,-5-46 1,2 33-915,1 12-5847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6:31:50.30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0 100 24575,'1'5'0,"0"0"0,0-1 0,0 1 0,1 0 0,0 0 0,-1-1 0,2 1 0,-1-1 0,4 6 0,1 2 0,16 26 0,3 0 0,0-2 0,48 49 0,36 49 0,-83-92 0,28 61 0,-23-42 0,12 25 0,34 95 0,-75-174 0,-1 0 0,1 0 0,1-1 0,-1 1 0,1-1 0,0 1 0,8 7 0,-11-12 0,1 0 0,0-1 0,0 1 0,0-1 0,0 0 0,0 0 0,0 1 0,0-1 0,1-1 0,-1 1 0,0 0 0,1 0 0,-1-1 0,0 1 0,1-1 0,-1 0 0,1 0 0,-1 0 0,0 0 0,1 0 0,-1-1 0,1 1 0,-1-1 0,0 1 0,1-1 0,-1 0 0,3-1 0,1-1 0,1-1 0,-1 0 0,0 0 0,0 0 0,0-1 0,-1 0 0,0 0 0,0 0 0,0 0 0,0-1 0,6-11 0,4-9 0,19-42 0,-25 48 0,35-73 0,4 2 0,117-164 0,-143 222 0,0-1 0,28-66 0,19-29 0,-59 112-341,0 0 0,-1-1-1,11-27 1,-12 19-6485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6:32:10.3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57 4 24575,'0'0'0,"1"0"0,0 0 0,0 0 0,-1 1 0,1-1 0,0 0 0,-1 1 0,1-1 0,0 0 0,-1 1 0,1-1 0,0 1 0,-1-1 0,1 1 0,-1-1 0,1 1 0,-1 0 0,1-1 0,-1 1 0,1 0 0,-1-1 0,0 1 0,1 0 0,-1 0 0,0-1 0,0 1 0,1 1 0,3 25 0,-3-22 0,16 245 0,-10-196 0,21 77 0,-19-91 0,-1 1 0,5 72 0,-11 84 0,0-165 0,1 0 0,11 53 0,-7-47 0,5 57 0,-12-35 0,-2 0 0,-2 0 0,-18 79 0,0-37 0,-41 108 0,48-164 0,3 1 0,1 0 0,2 1 0,2 0 0,3 1 0,3 93 0,4 113 0,-4-182 0,0-50 0,-1 1 0,-7 26 0,-2 27 0,8-49 0,1 1 0,2 0 0,1 0 0,1-1 0,1 1 0,14 54 0,-8-46 0,-1 0 0,-2 1 0,-1 0 0,-1 64 0,-1-31 0,9 43 0,1 31 0,-14 76 0,1-822 0,2 566 0,1 0 0,2 0 0,11-39 0,-7 37 0,-2 0 0,4-59 0,2-37 0,-7 82 0,1-51 0,-6 75 0,1 1 0,7-30 0,-3 27 0,1-42 0,-9-82 0,4-63 0,3 178 0,16-61 0,-12 65 0,-2-1 0,4-53 0,-9-355 0,-4 216 0,2-662 0,0 881 0,0 1 0,-1-1 0,1 0 0,-1 1 0,-1-1 0,1 1 0,-5-11 0,5 15 0,-1 1 0,1-1 0,-1 1 0,1 0 0,-1-1 0,0 1 0,0 0 0,0 0 0,0 0 0,0 1 0,-1-1 0,1 0 0,0 1 0,-1-1 0,1 1 0,-1 0 0,0 0 0,1 0 0,-1 0 0,0 0 0,1 1 0,-1-1 0,-4 1 0,-21 0-1365,3 5-5461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6:32:14.1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24575,'0'5'0,"0"5"0,0 6 0,0 5 0,4-2 0,2-3-8191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7:03:07.02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7:03:12.94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670 0 24575,'-6'4'0,"0"-1"0,0 0 0,0 0 0,0 0 0,0-1 0,-1 0 0,1 0 0,-1 0 0,0-1 0,1 0 0,-1-1 0,-7 1 0,-24 4 0,9 2 0,-1 1 0,-41 18 0,57-20 0,1 1 0,1 0 0,-1 1 0,1 0 0,0 1 0,1 1 0,-13 13 0,5-3 0,1 2 0,2 0 0,0 0 0,1 2 0,1 0 0,-13 33 0,-97 211 0,115-249 0,1 0 0,1 1 0,0 0 0,2 0 0,0 0 0,1 1 0,-1 34 0,3 5 0,9 82 0,-4-117 0,2 0 0,1 0 0,1 0 0,13 29 0,4 16 0,-7-19 0,2 0 0,48 86 0,69 86 0,-76-129 0,-18-25 0,76 109 0,-102-158 0,1-1 0,0 0 0,1-2 0,1 0 0,1-1 0,31 20 0,55 26 0,103 65 0,-200-122 19,0 0-1,1 0 1,0-1-1,0-1 0,0 1 1,11 1-1,35 13-1512,-32-5-5332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7:03:17.8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13 0 24575,'9'2'0,"0"0"0,-1 0 0,1 1 0,-1 0 0,0 0 0,0 1 0,0 0 0,9 6 0,11 6 0,1-1 0,-2 2 0,0 1 0,38 34 0,-63-50 0,7 5 0,1-1 0,0 0 0,1-1 0,-1 0 0,1 0 0,0-1 0,21 5 0,-17-5 0,1 1 0,-1 1 0,19 9 0,148 86 0,-156-86 0,-1 1 0,0 0 0,-1 2 0,29 29 0,78 90 0,-99-101 0,-16-17 0,0 0 0,-2 1 0,0 1 0,-2 0 0,0 1 0,-1 0 0,-2 0 0,0 2 0,10 41 0,17 61 0,-24-89 0,-1 1 0,-2 0 0,-2 0 0,3 41 0,-9-9 0,-4-1 0,-3 1 0,-19 92 0,15-115 0,-2 0 0,-19 46 0,22-69 0,-1 0 0,-2-1 0,-1 0 0,0-1 0,-25 30 0,-34 45 0,53-69 0,0-1 0,-2-1 0,-47 46 0,-87 49 0,128-103 0,-1-1 0,0-1 0,-2-1 0,-34 11 0,44-21 0,0-1 0,0-1 0,-1 0 0,1-2 0,-1 0 0,-24-3 0,-44 2 0,80 1 0,0 1 0,0 0 0,0 1 0,0 0 0,1 0 0,-16 8 0,15-6 0,-1 0 0,0-1 0,0-1 0,0 1 0,-11 1 0,-9-2-1365,2-1-5461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7:03:23.5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1191 0 24575,'-24'22'0,"-2"-1"0,0-2 0,-32 19 0,35-24 0,-72 37 0,73-41 0,0 1 0,0 1 0,1 0 0,1 2 0,-22 19 0,-61 61 0,-121 118 0,170-156 0,-89 122 0,117-135 0,2 1 0,3 1 0,1 1 0,-20 71 0,20-35 0,16-58 0,-2 0 0,-10 26 0,-45 126 0,53-147 0,2 0 0,1 1 0,1 0 0,0 35 0,4-19 0,5 127 0,-3-156 0,0 0 0,2 0 0,0 0 0,1 0 0,0-1 0,2 0 0,14 27 0,-7-21 0,-1 0 0,-1 1 0,-1 0 0,0 1 0,-2 0 0,9 37 0,-12-40 0,1-1 0,0 0 0,2 0 0,0-1 0,1 0 0,1 0 0,25 30 0,-7-7 0,64 86 0,-83-113 0,1 0 0,1-1 0,0-1 0,1 0 0,18 15 0,78 49 0,-71-51 0,50 41 0,-72-52 0,1-1 0,1 0 0,23 14 0,-32-24 0,0 1 0,0-2 0,0 1 0,1-1 0,-1-1 0,1 1 0,0-2 0,0 1 0,15-1 0,12-3 0,0-1 0,0-3 0,59-16 0,-81 18 8,-1-1-1,1-1 0,-1 0 1,-1-1-1,20-13 1,62-51-242,-48 34-942,-24 20-5650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7:03:27.72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 0 24575,'12'2'0,"0"1"0,0 0 0,-1 0 0,1 1 0,-1 1 0,1 0 0,-2 0 0,15 10 0,-6-5 0,35 18 0,2-3 0,1-2 0,97 25 0,-130-41 0,0 2 0,-1 0 0,25 14 0,-20-9 0,39 14 0,-28-15 0,1 3 0,-2 1 0,0 2 0,70 47 0,-95-54 0,0 1 0,-1 0 0,0 1 0,-1 0 0,0 0 0,-2 1 0,15 28 0,7 11 0,102 148 0,-122-183 0,-2-1 0,0 1 0,-1 0 0,-1 1 0,5 21 0,8 22 0,-8-30 0,-3 0 0,0 1 0,-3 0 0,0 0 0,-3 0 0,1 38 0,9 84 0,1-1 0,-14-143 0,1 1 0,0 1 0,-2-1 0,1 0 0,-1 1 0,-1-1 0,-1 0 0,0 0 0,0 0 0,-1 0 0,-9 18 0,0-5 0,1-1 0,-10 36 0,-9 20 0,17-55 0,-1-1 0,-24 32 0,26-38 0,-3 2 0,-1-1 0,-1 0 0,-1-1 0,0-1 0,-1-1 0,-2-1 0,-25 16 0,1-6 0,0-2 0,-83 30 0,50-17 0,57-25 0,0-2 0,-35 12 0,-50 18 0,84-30 0,0 0 0,-1-2 0,0 0 0,0-2 0,-39 5 0,36-7 0,0 1 0,0 1 0,-40 15 0,39-12 0,-92 35-1365,84-33-5461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7:03:33.24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1127 0 24575,'-16'7'0,"0"-1"0,-1-1 0,-32 6 0,-5 1 0,-17 9 0,-36 10 0,-135 22 0,220-50 0,1 1 0,-1 1 0,1 1 0,1 1 0,-1 1 0,1 1 0,0 0 0,1 2 0,0 0 0,1 1 0,0 1 0,1 0 0,1 2 0,0 0 0,-25 30 0,26-25 0,0 1 0,2 0 0,0 0 0,2 2 0,-17 42 0,11-11 0,-17 82 0,0-3 0,-6 27 0,39-144 0,-1 0 0,2 0 0,0 0 0,1 0 0,1 0 0,0 0 0,1 0 0,8 24 0,2-3 0,1-1 0,27 49 0,-9-29 0,2-1 0,81 95 0,-70-104 0,-32-34 0,-1 1 0,0 0 0,-1 0 0,15 23 0,109 164 0,-132-196 0,0 0 0,0 0 0,1 0 0,0-1 0,0 1 0,0-1 0,0 0 0,1 0 0,-1 0 0,1-1 0,5 3 0,2-2 0,0 1 0,0-1 0,15 1 0,-5 0 0,-11-2 0,-1 2 0,0-1 0,0 2 0,-1-1 0,1 1 0,-1 0 0,15 12 0,-11-8 0,0 0 0,24 11 0,-16-14 0,1 0 0,-1-1 0,1-1 0,0-1 0,0-1 0,40-2 0,-27 0 0,52 8 0,-79-7 9,0-1 1,-1 1-1,1-1 0,0-1 0,-1 1 0,1-1 0,0-1 1,13-3-1,0-3-336,34-17 1,-35 15-469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7:03:40.6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27 24575,'13'-1'0,"-1"-1"0,1 1 0,18-7 0,19-2 0,-30 8 0,-1 0 0,1 2 0,0 0 0,0 1 0,-1 1 0,1 0 0,-1 2 0,1 1 0,-1 0 0,-1 1 0,34 16 0,-3 3 0,7 4 0,52 35 0,-64-37 0,1-2 0,65 26 0,-66-31 0,4 4 0,-1 2 0,-1 2 0,47 39 0,85 80 0,-115-92 0,32 35 0,-29-25 0,-3-5 0,77 97 0,-124-135 0,-1 1 0,-1 0 0,22 48 0,23 84 0,-10-26 0,-37-100 0,0-1 0,-2 2 0,-2-1 0,0 1 0,-2 1 0,-2-1 0,2 55 0,-5 4 0,-5 88 0,0-156 0,0 0 0,-2-1 0,-1 1 0,0-1 0,-2-1 0,0 0 0,-1 0 0,-18 25 0,9-18 0,-1 0 0,-41 39 0,53-58 0,1-1 0,-1-1 0,-1 1 0,1-1 0,-1-1 0,0 0 0,0 0 0,0 0 0,0-1 0,-1-1 0,-15 3 0,-9 0 0,-66 0 0,86-6 0,0 0 0,0 0 0,1-1 0,-1-1 0,1 0 0,0-1 0,0 0 0,0-1 0,0-1 0,1 0 0,-21-14 0,18 9 0,0 0 0,2-1 0,-1 0 0,1-2 0,1 1 0,1-1 0,0-1 0,-13-22 0,16 22 0,-1 0 0,2-1 0,0 0 0,1 0 0,1-1 0,1 0 0,0 1 0,1-2 0,1 1 0,0 0 0,1-25 0,1 3 0,0 15 0,0 1 0,5-31 0,-4 48 0,0-1 0,1 0 0,0 1 0,0-1 0,0 1 0,1-1 0,0 1 0,1 0 0,-1 0 0,1 1 0,0-1 0,7-6 0,1 1 0,1 0 0,0 1 0,0 0 0,1 1 0,1 1 0,0 0 0,0 1 0,0 1 0,1 0 0,-1 1 0,1 1 0,1 0 0,-1 1 0,1 1 0,-1 1 0,1 0 0,17 2 0,-24-1 0,-1 0 0,1 1 0,-1 0 0,0 0 0,1 1 0,-1 0 0,11 5 0,-16-5 0,-1 0 0,0 0 0,1 0 0,-1 0 0,0 1 0,-1-1 0,1 1 0,0 0 0,-1 0 0,1 0 0,-1 0 0,0 0 0,0 1 0,0-1 0,0 0 0,-1 1 0,0 0 0,1-1 0,-1 1 0,1 6 0,2 19 0,-2-1 0,0 1 0,-2 0 0,-7 53 0,6-78 0,0 0 0,0 0 0,0 0 0,-1 0 0,0 0 0,0-1 0,0 1 0,0-1 0,0 1 0,-1-1 0,1 0 0,-1 0 0,0 0 0,0 0 0,0 0 0,0-1 0,-1 1 0,1-1 0,-1 0 0,1 0 0,-8 3 0,5-3 0,1 0 0,-1 0 0,0 0 0,0-1 0,0 1 0,0-2 0,0 1 0,0 0 0,0-1 0,0 0 0,0-1 0,0 0 0,0 1 0,-8-4 0,12 4 7,0-1-1,0 0 0,0 0 0,0-1 1,0 1-1,0 0 0,0-1 0,1 1 1,-1-1-1,1 1 0,-1-1 0,1 0 1,-1 0-1,1 0 0,0 0 0,0 0 1,0 0-1,-1-2 0,0-2-253,0 0-1,1 0 1,-1 0 0,1 0-1,0-8 1,0-9-6579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3-03T07:03:46.94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211 0 24575,'11'1'0,"0"-1"0,-1 2 0,1-1 0,-1 2 0,1-1 0,-1 1 0,0 1 0,0 0 0,-1 0 0,1 1 0,-1 0 0,0 1 0,0 0 0,9 9 0,-2-1 0,-1 1 0,0 1 0,-1 1 0,-1 0 0,-1 0 0,12 21 0,-13-18 0,0-2 0,-1-1 0,-1 1 0,-1 1 0,0-1 0,5 22 0,-5-1 0,-1 0 0,-2 0 0,-1 1 0,-3-1 0,-4 58 0,2-93 0,0 1 0,0-1 0,-1 0 0,1 1 0,-1-1 0,-1 0 0,1 0 0,0-1 0,-1 1 0,0 0 0,0-1 0,0 1 0,0-1 0,0 0 0,-1 0 0,1-1 0,-1 1 0,0 0 0,0-1 0,0 0 0,0 0 0,-7 2 0,-3 1 0,-1 0 0,0-1 0,0 0 0,0-1 0,-21 1 0,29-4 0,0 0 0,0 0 0,0-1 0,0 0 0,1 0 0,-1-1 0,0 0 0,0 0 0,1-1 0,-7-3 0,-9-6 0,-30-22 0,-2-1 0,6 6 0,-46-37 0,91 64 0,0 0 0,0-1 0,1 1 0,-1-1 0,0 1 0,1-1 0,0 0 0,0 0 0,0 0 0,0 0 0,0-1 0,1 1 0,-1 0 0,1-1 0,0 1 0,0-1 0,0 1 0,-1-8 0,3 5 0,-1 1 0,0-1 0,1 0 0,0 1 0,1-1 0,-1 1 0,1-1 0,0 1 0,0 0 0,1-1 0,5-7 0,2-4 17,1 2 0,1 0 1,0 0-1,1 1 0,1 0 0,18-14 0,-26 24-39,-1 0-1,1 0 1,1 1 0,-1-1-1,0 2 1,1-1 0,0 1-1,13-4 1,-16 6-54,0-1 1,0 1-1,0 0 1,0 0-1,0 1 1,0-1-1,-1 1 1,1 0-1,0 0 1,0 0-1,0 0 1,0 1-1,-1-1 1,1 1-1,-1 0 0,6 4 1,9 10-6751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094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14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108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631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887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934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171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234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980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435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E46AA-1EC0-4433-9956-E798E94A6FB7}" type="datetimeFigureOut">
              <a:rPr lang="en-US" smtClean="0"/>
              <a:t>3/3/2022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38C08-47C7-4847-B0BE-B9D8DEEB3D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436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3200" cy="13144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853369"/>
            <a:ext cx="10363200" cy="30884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0D4E46AA-1EC0-4433-9956-E798E94A6FB7}" type="datetimeFigureOut">
              <a:rPr lang="en-US" smtClean="0"/>
              <a:pPr/>
              <a:t>3/3/2022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38C08-47C7-4847-B0BE-B9D8DEEB3D1B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1058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SzPct val="87000"/>
        <a:buFontTx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customXml" Target="../ink/ink6.xml"/><Relationship Id="rId18" Type="http://schemas.openxmlformats.org/officeDocument/2006/relationships/image" Target="../media/image11.png"/><Relationship Id="rId3" Type="http://schemas.openxmlformats.org/officeDocument/2006/relationships/image" Target="../media/image3.png"/><Relationship Id="rId21" Type="http://schemas.openxmlformats.org/officeDocument/2006/relationships/customXml" Target="../ink/ink10.xml"/><Relationship Id="rId7" Type="http://schemas.openxmlformats.org/officeDocument/2006/relationships/customXml" Target="../ink/ink3.xml"/><Relationship Id="rId12" Type="http://schemas.openxmlformats.org/officeDocument/2006/relationships/image" Target="../media/image8.png"/><Relationship Id="rId17" Type="http://schemas.openxmlformats.org/officeDocument/2006/relationships/customXml" Target="../ink/ink8.xml"/><Relationship Id="rId2" Type="http://schemas.openxmlformats.org/officeDocument/2006/relationships/customXml" Target="../ink/ink1.xml"/><Relationship Id="rId16" Type="http://schemas.openxmlformats.org/officeDocument/2006/relationships/image" Target="../media/image10.png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7.png"/><Relationship Id="rId19" Type="http://schemas.openxmlformats.org/officeDocument/2006/relationships/customXml" Target="../ink/ink9.xml"/><Relationship Id="rId4" Type="http://schemas.openxmlformats.org/officeDocument/2006/relationships/image" Target="../media/image4.png"/><Relationship Id="rId9" Type="http://schemas.openxmlformats.org/officeDocument/2006/relationships/customXml" Target="../ink/ink4.xml"/><Relationship Id="rId14" Type="http://schemas.openxmlformats.org/officeDocument/2006/relationships/image" Target="../media/image9.png"/><Relationship Id="rId22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13" Type="http://schemas.openxmlformats.org/officeDocument/2006/relationships/customXml" Target="../ink/ink15.xml"/><Relationship Id="rId3" Type="http://schemas.openxmlformats.org/officeDocument/2006/relationships/image" Target="../media/image16.jpeg"/><Relationship Id="rId7" Type="http://schemas.openxmlformats.org/officeDocument/2006/relationships/customXml" Target="../ink/ink12.xml"/><Relationship Id="rId12" Type="http://schemas.openxmlformats.org/officeDocument/2006/relationships/image" Target="../media/image90.png"/><Relationship Id="rId2" Type="http://schemas.openxmlformats.org/officeDocument/2006/relationships/image" Target="../media/image15.png"/><Relationship Id="rId16" Type="http://schemas.openxmlformats.org/officeDocument/2006/relationships/image" Target="../media/image110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0.png"/><Relationship Id="rId11" Type="http://schemas.openxmlformats.org/officeDocument/2006/relationships/customXml" Target="../ink/ink14.xml"/><Relationship Id="rId5" Type="http://schemas.openxmlformats.org/officeDocument/2006/relationships/customXml" Target="../ink/ink11.xml"/><Relationship Id="rId15" Type="http://schemas.openxmlformats.org/officeDocument/2006/relationships/customXml" Target="../ink/ink16.xml"/><Relationship Id="rId10" Type="http://schemas.openxmlformats.org/officeDocument/2006/relationships/image" Target="../media/image80.png"/><Relationship Id="rId4" Type="http://schemas.openxmlformats.org/officeDocument/2006/relationships/image" Target="../media/image2.png"/><Relationship Id="rId9" Type="http://schemas.openxmlformats.org/officeDocument/2006/relationships/customXml" Target="../ink/ink13.xml"/><Relationship Id="rId14" Type="http://schemas.openxmlformats.org/officeDocument/2006/relationships/image" Target="../media/image10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customXml" Target="../ink/ink22.xml"/><Relationship Id="rId18" Type="http://schemas.openxmlformats.org/officeDocument/2006/relationships/image" Target="../media/image25.png"/><Relationship Id="rId3" Type="http://schemas.openxmlformats.org/officeDocument/2006/relationships/customXml" Target="../ink/ink17.xml"/><Relationship Id="rId7" Type="http://schemas.openxmlformats.org/officeDocument/2006/relationships/customXml" Target="../ink/ink19.xml"/><Relationship Id="rId12" Type="http://schemas.openxmlformats.org/officeDocument/2006/relationships/image" Target="../media/image22.png"/><Relationship Id="rId17" Type="http://schemas.openxmlformats.org/officeDocument/2006/relationships/customXml" Target="../ink/ink24.xml"/><Relationship Id="rId2" Type="http://schemas.openxmlformats.org/officeDocument/2006/relationships/image" Target="../media/image2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customXml" Target="../ink/ink21.xml"/><Relationship Id="rId5" Type="http://schemas.openxmlformats.org/officeDocument/2006/relationships/customXml" Target="../ink/ink18.xml"/><Relationship Id="rId15" Type="http://schemas.openxmlformats.org/officeDocument/2006/relationships/customXml" Target="../ink/ink23.xml"/><Relationship Id="rId10" Type="http://schemas.openxmlformats.org/officeDocument/2006/relationships/image" Target="../media/image21.png"/><Relationship Id="rId4" Type="http://schemas.openxmlformats.org/officeDocument/2006/relationships/image" Target="../media/image18.png"/><Relationship Id="rId9" Type="http://schemas.openxmlformats.org/officeDocument/2006/relationships/customXml" Target="../ink/ink20.xml"/><Relationship Id="rId1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ishmuseum.org/collection/object/G_1897-0401-472" TargetMode="External"/><Relationship Id="rId2" Type="http://schemas.openxmlformats.org/officeDocument/2006/relationships/hyperlink" Target="https://www.inexhibit.com/mymuseum/british-museum-london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livius.org/pictures/cyprus/enkomi/" TargetMode="External"/><Relationship Id="rId4" Type="http://schemas.openxmlformats.org/officeDocument/2006/relationships/hyperlink" Target="https://www.britishmuseum.org/collection/object/G_1897-0401-10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28" name="Straight Connector 70">
            <a:extLst>
              <a:ext uri="{FF2B5EF4-FFF2-40B4-BE49-F238E27FC236}">
                <a16:creationId xmlns:a16="http://schemas.microsoft.com/office/drawing/2014/main" id="{F209B62C-3402-4623-9A7C-AA048B56F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29" name="Rectangle 7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18CC5-E244-4AA0-82B8-EC5CBEF5BB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1" y="1371600"/>
            <a:ext cx="3943762" cy="13144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OBJECT ANALYSIS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6ED59132-3654-4AF5-A6FF-2CA72A17B1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2853369"/>
            <a:ext cx="3943762" cy="3088460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110000"/>
              </a:lnSpc>
            </a:pPr>
            <a:r>
              <a:rPr lang="en-US" sz="1400" dirty="0"/>
              <a:t>An object from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The British Museum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London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                                          </a:t>
            </a:r>
          </a:p>
          <a:p>
            <a:pPr>
              <a:lnSpc>
                <a:spcPct val="110000"/>
              </a:lnSpc>
            </a:pPr>
            <a:endParaRPr lang="en-US" sz="1400" dirty="0"/>
          </a:p>
          <a:p>
            <a:pPr>
              <a:lnSpc>
                <a:spcPct val="110000"/>
              </a:lnSpc>
            </a:pPr>
            <a:endParaRPr lang="en-US" sz="1400" dirty="0"/>
          </a:p>
          <a:p>
            <a:pPr>
              <a:lnSpc>
                <a:spcPct val="110000"/>
              </a:lnSpc>
            </a:pPr>
            <a:endParaRPr lang="en-US" sz="1400" dirty="0"/>
          </a:p>
          <a:p>
            <a:pPr>
              <a:lnSpc>
                <a:spcPct val="110000"/>
              </a:lnSpc>
            </a:pPr>
            <a:endParaRPr lang="en-US" sz="1400" dirty="0"/>
          </a:p>
          <a:p>
            <a:pPr>
              <a:lnSpc>
                <a:spcPct val="110000"/>
              </a:lnSpc>
            </a:pPr>
            <a:r>
              <a:rPr lang="en-US" sz="1400" dirty="0"/>
              <a:t>                                                                  Module HPAH6010: ENTANGLEMENTS 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John Jones March 2022.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E1EB117-CBC4-4B3B-8E4D-1DB6684305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67" r="14411"/>
          <a:stretch/>
        </p:blipFill>
        <p:spPr bwMode="auto">
          <a:xfrm>
            <a:off x="5679452" y="10"/>
            <a:ext cx="651254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9411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B1C34-D978-48BD-9EBD-5DC7AE9DF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 Gold Bead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CEF47-FBE1-4DEA-BF0E-2BC5D3B05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175029"/>
            <a:ext cx="4429958" cy="3766800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lnSpc>
                <a:spcPct val="115000"/>
              </a:lnSpc>
              <a:spcAft>
                <a:spcPts val="600"/>
              </a:spcAft>
              <a:buNone/>
              <a:tabLst>
                <a:tab pos="5080000" algn="ctr"/>
              </a:tabLs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  <a:tabLst>
                <a:tab pos="5080000" algn="ctr"/>
              </a:tabLst>
            </a:pPr>
            <a:r>
              <a:rPr lang="en-GB" sz="3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My </a:t>
            </a:r>
            <a:r>
              <a:rPr lang="en-GB" sz="32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analysis will be based on an item which the British Museum calls a Gold Bead and advises was found </a:t>
            </a:r>
            <a:r>
              <a:rPr lang="en-GB" sz="3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at an Eastern Mediterranean archaeological site in</a:t>
            </a:r>
            <a:r>
              <a:rPr lang="en-GB" sz="32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Enkomi, in Cyprus, in 1896. </a:t>
            </a:r>
          </a:p>
          <a:p>
            <a:pPr>
              <a:lnSpc>
                <a:spcPct val="115000"/>
              </a:lnSpc>
              <a:spcAft>
                <a:spcPts val="600"/>
              </a:spcAft>
              <a:tabLst>
                <a:tab pos="5080000" algn="ctr"/>
              </a:tabLst>
            </a:pPr>
            <a:r>
              <a:rPr lang="en-GB" sz="3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There are worldwide examples of Bronze Age,</a:t>
            </a:r>
            <a:r>
              <a:rPr lang="en-GB" sz="32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Gold Beads which, like this one, were formed from two hollow half-spheres</a:t>
            </a:r>
            <a:r>
              <a:rPr lang="en-GB" sz="3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and overlapped to join them together in the construction of a lightweight bead.</a:t>
            </a:r>
            <a:endParaRPr lang="en-GB" sz="32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 descr="A picture containing dark, projectile&#10;&#10;Description automatically generated">
            <a:extLst>
              <a:ext uri="{FF2B5EF4-FFF2-40B4-BE49-F238E27FC236}">
                <a16:creationId xmlns:a16="http://schemas.microsoft.com/office/drawing/2014/main" id="{1A5817E8-A11B-4204-8580-983E50F4FA0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82" t="5287" r="23421" b="3062"/>
          <a:stretch/>
        </p:blipFill>
        <p:spPr bwMode="auto">
          <a:xfrm>
            <a:off x="6096000" y="2175029"/>
            <a:ext cx="4726305" cy="434784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764946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B1C34-D978-48BD-9EBD-5DC7AE9DF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Gold Bead – Additional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CEF47-FBE1-4DEA-BF0E-2BC5D3B05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175029"/>
            <a:ext cx="4939645" cy="42778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>
                <a:cs typeface="Times New Roman" panose="02020603050405020304" pitchFamily="18" charset="0"/>
              </a:rPr>
              <a:t>Despite t</a:t>
            </a:r>
            <a:r>
              <a:rPr lang="en-GB" sz="2800" dirty="0"/>
              <a:t>he British Museum describing the object as a Gold Bead, confusingly they later detail it as a </a:t>
            </a:r>
            <a:r>
              <a:rPr lang="en-GB" sz="2800" b="1" dirty="0"/>
              <a:t>Concavo-convex gold disc; With Bronze adhering to the interior, which could have been a cylinder cap or decorative stud.</a:t>
            </a:r>
          </a:p>
        </p:txBody>
      </p:sp>
      <p:pic>
        <p:nvPicPr>
          <p:cNvPr id="5" name="Picture 4" descr="A picture containing dark, projectile&#10;&#10;Description automatically generated">
            <a:extLst>
              <a:ext uri="{FF2B5EF4-FFF2-40B4-BE49-F238E27FC236}">
                <a16:creationId xmlns:a16="http://schemas.microsoft.com/office/drawing/2014/main" id="{1A5817E8-A11B-4204-8580-983E50F4FA0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82" t="5287" r="23421" b="3062"/>
          <a:stretch/>
        </p:blipFill>
        <p:spPr bwMode="auto">
          <a:xfrm>
            <a:off x="6096000" y="2175029"/>
            <a:ext cx="4726305" cy="434784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08949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AA56F4-FC07-442F-8DFA-CAEB32B1E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4022714"/>
          </a:xfrm>
        </p:spPr>
        <p:txBody>
          <a:bodyPr>
            <a:normAutofit/>
          </a:bodyPr>
          <a:lstStyle/>
          <a:p>
            <a:r>
              <a:rPr lang="en-GB" dirty="0"/>
              <a:t>CYPRUS is an island in the Eastern Mediterranean and archaeologists have found many Bronze Age gold objects there. 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A9DE3D2F-F682-45F2-8F7C-063B77561D91}"/>
                  </a:ext>
                </a:extLst>
              </p14:cNvPr>
              <p14:cNvContentPartPr/>
              <p14:nvPr/>
            </p14:nvContentPartPr>
            <p14:xfrm>
              <a:off x="7255980" y="2960850"/>
              <a:ext cx="1033560" cy="69732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A9DE3D2F-F682-45F2-8F7C-063B77561D9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246980" y="2951850"/>
                <a:ext cx="1051200" cy="714960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2529A816-8AA5-4DD0-9849-D6F8F4398E8A}"/>
              </a:ext>
            </a:extLst>
          </p:cNvPr>
          <p:cNvSpPr txBox="1"/>
          <p:nvPr/>
        </p:nvSpPr>
        <p:spPr>
          <a:xfrm>
            <a:off x="5183188" y="800100"/>
            <a:ext cx="6172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Map of Bronze Age Europe showing the position of Cyprus in relation to the Aegean and Eastern Mediterranean. </a:t>
            </a:r>
          </a:p>
        </p:txBody>
      </p:sp>
      <p:pic>
        <p:nvPicPr>
          <p:cNvPr id="1032" name="Picture 8" descr="Were the Sea Peoples of the Late Bronze Age possibly an alliance between  the Lewians and the mass migration of people from Europe and Mediterranean  Islands? - Quora">
            <a:extLst>
              <a:ext uri="{FF2B5EF4-FFF2-40B4-BE49-F238E27FC236}">
                <a16:creationId xmlns:a16="http://schemas.microsoft.com/office/drawing/2014/main" id="{68C63693-6176-4EF8-B437-ECCDECD0779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440" y="1596655"/>
            <a:ext cx="6172200" cy="4123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5B549C38-A419-4E7E-ADE8-EA0B46ECCF15}"/>
                  </a:ext>
                </a:extLst>
              </p14:cNvPr>
              <p14:cNvContentPartPr/>
              <p14:nvPr/>
            </p14:nvContentPartPr>
            <p14:xfrm>
              <a:off x="7314033" y="3254788"/>
              <a:ext cx="906480" cy="65052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5B549C38-A419-4E7E-ADE8-EA0B46ECCF1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305033" y="3246148"/>
                <a:ext cx="924120" cy="66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5C3BAA12-6CD2-4121-AC39-EE815F67C3B5}"/>
                  </a:ext>
                </a:extLst>
              </p14:cNvPr>
              <p14:cNvContentPartPr/>
              <p14:nvPr/>
            </p14:nvContentPartPr>
            <p14:xfrm>
              <a:off x="3417393" y="3801988"/>
              <a:ext cx="3869280" cy="175536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5C3BAA12-6CD2-4121-AC39-EE815F67C3B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408753" y="3792988"/>
                <a:ext cx="3886920" cy="1773000"/>
              </a:xfrm>
              <a:prstGeom prst="rect">
                <a:avLst/>
              </a:prstGeom>
            </p:spPr>
          </p:pic>
        </mc:Fallback>
      </mc:AlternateContent>
      <p:grpSp>
        <p:nvGrpSpPr>
          <p:cNvPr id="1025" name="Group 1024">
            <a:extLst>
              <a:ext uri="{FF2B5EF4-FFF2-40B4-BE49-F238E27FC236}">
                <a16:creationId xmlns:a16="http://schemas.microsoft.com/office/drawing/2014/main" id="{75C439DA-5175-4B04-9A2E-105E1C5D0AAF}"/>
              </a:ext>
            </a:extLst>
          </p:cNvPr>
          <p:cNvGrpSpPr/>
          <p:nvPr/>
        </p:nvGrpSpPr>
        <p:grpSpPr>
          <a:xfrm>
            <a:off x="1855353" y="5460148"/>
            <a:ext cx="1364760" cy="351000"/>
            <a:chOff x="1855353" y="5460148"/>
            <a:chExt cx="1364760" cy="351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E5E7DB2D-5148-4045-9126-4E37F1D8BB40}"/>
                    </a:ext>
                  </a:extLst>
                </p14:cNvPr>
                <p14:cNvContentPartPr/>
                <p14:nvPr/>
              </p14:nvContentPartPr>
              <p14:xfrm>
                <a:off x="1855353" y="5460148"/>
                <a:ext cx="213840" cy="32724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E5E7DB2D-5148-4045-9126-4E37F1D8BB40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846353" y="5451148"/>
                  <a:ext cx="231480" cy="34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182D14E1-A93A-4367-8BB5-B77E0454A535}"/>
                    </a:ext>
                  </a:extLst>
                </p14:cNvPr>
                <p14:cNvContentPartPr/>
                <p14:nvPr/>
              </p14:nvContentPartPr>
              <p14:xfrm>
                <a:off x="2130393" y="5508388"/>
                <a:ext cx="171360" cy="27972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182D14E1-A93A-4367-8BB5-B77E0454A535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2121393" y="5499388"/>
                  <a:ext cx="189000" cy="29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717FAED4-CD24-488B-8E23-A015EF87533C}"/>
                    </a:ext>
                  </a:extLst>
                </p14:cNvPr>
                <p14:cNvContentPartPr/>
                <p14:nvPr/>
              </p14:nvContentPartPr>
              <p14:xfrm>
                <a:off x="2405433" y="5574988"/>
                <a:ext cx="27720" cy="208800"/>
              </p14:xfrm>
            </p:contentPart>
          </mc:Choice>
          <mc:Fallback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717FAED4-CD24-488B-8E23-A015EF87533C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2396793" y="5565988"/>
                  <a:ext cx="45360" cy="22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3EE61F24-8869-490E-BB70-092045D8F2F9}"/>
                    </a:ext>
                  </a:extLst>
                </p14:cNvPr>
                <p14:cNvContentPartPr/>
                <p14:nvPr/>
              </p14:nvContentPartPr>
              <p14:xfrm>
                <a:off x="2414073" y="5488228"/>
                <a:ext cx="187560" cy="15876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3EE61F24-8869-490E-BB70-092045D8F2F9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2405073" y="5479588"/>
                  <a:ext cx="205200" cy="17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F6E3E152-7B75-4F05-8999-E66B0511BF32}"/>
                    </a:ext>
                  </a:extLst>
                </p14:cNvPr>
                <p14:cNvContentPartPr/>
                <p14:nvPr/>
              </p14:nvContentPartPr>
              <p14:xfrm>
                <a:off x="2661393" y="5466268"/>
                <a:ext cx="173160" cy="33444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F6E3E152-7B75-4F05-8999-E66B0511BF32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2652393" y="5457268"/>
                  <a:ext cx="190800" cy="352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CF1F5F01-FF8D-46B1-9C75-75E73A57967A}"/>
                    </a:ext>
                  </a:extLst>
                </p14:cNvPr>
                <p14:cNvContentPartPr/>
                <p14:nvPr/>
              </p14:nvContentPartPr>
              <p14:xfrm>
                <a:off x="2884233" y="5521708"/>
                <a:ext cx="144000" cy="230760"/>
              </p14:xfrm>
            </p:contentPart>
          </mc:Choice>
          <mc:Fallback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CF1F5F01-FF8D-46B1-9C75-75E73A57967A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2875593" y="5512708"/>
                  <a:ext cx="161640" cy="248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">
              <p14:nvContentPartPr>
                <p14:cNvPr id="1024" name="Ink 1023">
                  <a:extLst>
                    <a:ext uri="{FF2B5EF4-FFF2-40B4-BE49-F238E27FC236}">
                      <a16:creationId xmlns:a16="http://schemas.microsoft.com/office/drawing/2014/main" id="{707B4C99-E414-4599-A783-01B01D273549}"/>
                    </a:ext>
                  </a:extLst>
                </p14:cNvPr>
                <p14:cNvContentPartPr/>
                <p14:nvPr/>
              </p14:nvContentPartPr>
              <p14:xfrm>
                <a:off x="3028953" y="5514508"/>
                <a:ext cx="191160" cy="296640"/>
              </p14:xfrm>
            </p:contentPart>
          </mc:Choice>
          <mc:Fallback>
            <p:pic>
              <p:nvPicPr>
                <p:cNvPr id="1024" name="Ink 1023">
                  <a:extLst>
                    <a:ext uri="{FF2B5EF4-FFF2-40B4-BE49-F238E27FC236}">
                      <a16:creationId xmlns:a16="http://schemas.microsoft.com/office/drawing/2014/main" id="{707B4C99-E414-4599-A783-01B01D273549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3019953" y="5505868"/>
                  <a:ext cx="208800" cy="31428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320913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63496-6BA0-4836-9F57-5741AF7AB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216058"/>
            <a:ext cx="4871140" cy="1718528"/>
          </a:xfrm>
        </p:spPr>
        <p:txBody>
          <a:bodyPr>
            <a:noAutofit/>
          </a:bodyPr>
          <a:lstStyle/>
          <a:p>
            <a:r>
              <a:rPr lang="en-GB" sz="4800" dirty="0"/>
              <a:t>The International </a:t>
            </a:r>
            <a:r>
              <a:rPr lang="en-GB" sz="4800" b="1" dirty="0"/>
              <a:t>CONNEXION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3775BA-9268-4A95-B8EA-656100BD0C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814221"/>
            <a:ext cx="5183372" cy="3690273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Evidence from Archaeological finds proves international connectivity at Enkomi.  In the Bronze Age, Enkomi  had around 15,000 inhabitants and goods have been found which show they exchanged and/or traded extensively throughout Eastern Europe. 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929E41AB-7384-4E68-9401-A67A5AB20B1E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79" b="20379"/>
          <a:stretch>
            <a:fillRect/>
          </a:stretch>
        </p:blipFill>
        <p:spPr bwMode="auto">
          <a:xfrm>
            <a:off x="6408233" y="1150070"/>
            <a:ext cx="4775429" cy="377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A5CD4D-A622-4976-9DC5-A3A1F82A669E}"/>
              </a:ext>
            </a:extLst>
          </p:cNvPr>
          <p:cNvSpPr txBox="1"/>
          <p:nvPr/>
        </p:nvSpPr>
        <p:spPr>
          <a:xfrm>
            <a:off x="7183225" y="5382705"/>
            <a:ext cx="4000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 excavation site in Enkomi</a:t>
            </a:r>
          </a:p>
        </p:txBody>
      </p:sp>
    </p:spTree>
    <p:extLst>
      <p:ext uri="{BB962C8B-B14F-4D97-AF65-F5344CB8AC3E}">
        <p14:creationId xmlns:p14="http://schemas.microsoft.com/office/powerpoint/2010/main" val="2518071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15AAD-9529-4B8A-9F96-3733206D2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093509"/>
            <a:ext cx="3859397" cy="1461155"/>
          </a:xfrm>
        </p:spPr>
        <p:txBody>
          <a:bodyPr>
            <a:normAutofit/>
          </a:bodyPr>
          <a:lstStyle/>
          <a:p>
            <a:r>
              <a:rPr lang="en-GB" dirty="0"/>
              <a:t>OBJECT </a:t>
            </a:r>
            <a:r>
              <a:rPr lang="en-GB" sz="4800" b="1" dirty="0"/>
              <a:t>ANALYSIS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849C4B-0422-4206-98B5-5CFE56C35D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469823"/>
            <a:ext cx="5309063" cy="3940403"/>
          </a:xfrm>
        </p:spPr>
        <p:txBody>
          <a:bodyPr>
            <a:normAutofit fontScale="62500" lnSpcReduction="20000"/>
          </a:bodyPr>
          <a:lstStyle/>
          <a:p>
            <a:r>
              <a:rPr lang="en-GB" sz="2800" b="0" i="0" dirty="0">
                <a:solidFill>
                  <a:srgbClr val="000000"/>
                </a:solidFill>
                <a:effectLst/>
              </a:rPr>
              <a:t>The British Museum describes the Gold Bead as one from Late Bronze Age, Greece, but the website does not explore its purpose.</a:t>
            </a:r>
          </a:p>
          <a:p>
            <a:r>
              <a:rPr lang="en-GB" sz="2800" b="0" i="0" dirty="0">
                <a:solidFill>
                  <a:srgbClr val="000000"/>
                </a:solidFill>
                <a:effectLst/>
              </a:rPr>
              <a:t>In comparison, it is of similar size, weight and construction to other </a:t>
            </a:r>
            <a:r>
              <a:rPr lang="en-GB" sz="2800" dirty="0">
                <a:solidFill>
                  <a:srgbClr val="000000"/>
                </a:solidFill>
              </a:rPr>
              <a:t>Bronze Age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800" dirty="0">
                <a:solidFill>
                  <a:srgbClr val="000000"/>
                </a:solidFill>
              </a:rPr>
              <a:t>G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old Beads found in Europe.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Such Gold Beads would have been </a:t>
            </a:r>
            <a:r>
              <a:rPr lang="en-GB" sz="2800" b="0" i="0" dirty="0">
                <a:solidFill>
                  <a:srgbClr val="000000"/>
                </a:solidFill>
                <a:effectLst/>
              </a:rPr>
              <a:t>high status objects created for the elite, as such this Gold Bead might have lent itself to use in sealing a perfume bottle, with the bead resin-mounted onto a cork stopper. The stopper and resin would have rotted away over time. </a:t>
            </a:r>
          </a:p>
          <a:p>
            <a:endParaRPr lang="en-GB" dirty="0"/>
          </a:p>
        </p:txBody>
      </p:sp>
      <p:pic>
        <p:nvPicPr>
          <p:cNvPr id="5" name="Picture Placeholder 4" descr="A close-up of a jug&#10;&#10;Description automatically generated with low confidence">
            <a:extLst>
              <a:ext uri="{FF2B5EF4-FFF2-40B4-BE49-F238E27FC236}">
                <a16:creationId xmlns:a16="http://schemas.microsoft.com/office/drawing/2014/main" id="{33C61BE0-393F-4D3F-908F-6546A870D52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35" r="19735"/>
          <a:stretch>
            <a:fillRect/>
          </a:stretch>
        </p:blipFill>
        <p:spPr bwMode="auto">
          <a:xfrm>
            <a:off x="5392131" y="995362"/>
            <a:ext cx="4825200" cy="4873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8" name="Picture 2" descr="Size #8 Natural Tapered Cork Stopper | Nakpunar">
            <a:extLst>
              <a:ext uri="{FF2B5EF4-FFF2-40B4-BE49-F238E27FC236}">
                <a16:creationId xmlns:a16="http://schemas.microsoft.com/office/drawing/2014/main" id="{774D8A98-6C12-40E4-A3B6-E27E863E17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3147" y="3794927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picture containing dark, projectile&#10;&#10;Description automatically generated">
            <a:extLst>
              <a:ext uri="{FF2B5EF4-FFF2-40B4-BE49-F238E27FC236}">
                <a16:creationId xmlns:a16="http://schemas.microsoft.com/office/drawing/2014/main" id="{FE5F234E-1F17-4510-BC0B-1EE498522CF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82" t="5287" r="23421" b="3062"/>
          <a:stretch/>
        </p:blipFill>
        <p:spPr bwMode="auto">
          <a:xfrm>
            <a:off x="9501736" y="1221820"/>
            <a:ext cx="1885949" cy="173493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175BA44E-6065-41EE-ACE5-02402FEADECF}"/>
                  </a:ext>
                </a:extLst>
              </p14:cNvPr>
              <p14:cNvContentPartPr/>
              <p14:nvPr/>
            </p14:nvContentPartPr>
            <p14:xfrm>
              <a:off x="10395891" y="2705289"/>
              <a:ext cx="68760" cy="13939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175BA44E-6065-41EE-ACE5-02402FEADEC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386891" y="2696649"/>
                <a:ext cx="86400" cy="141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DF98151E-1A5E-4A39-A688-33EDA5C01DCB}"/>
                  </a:ext>
                </a:extLst>
              </p14:cNvPr>
              <p14:cNvContentPartPr/>
              <p14:nvPr/>
            </p14:nvContentPartPr>
            <p14:xfrm>
              <a:off x="10175571" y="3798609"/>
              <a:ext cx="500400" cy="40788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DF98151E-1A5E-4A39-A688-33EDA5C01DC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0166571" y="3789969"/>
                <a:ext cx="518040" cy="425520"/>
              </a:xfrm>
              <a:prstGeom prst="rect">
                <a:avLst/>
              </a:prstGeom>
            </p:spPr>
          </p:pic>
        </mc:Fallback>
      </mc:AlternateContent>
      <p:grpSp>
        <p:nvGrpSpPr>
          <p:cNvPr id="19" name="Group 18">
            <a:extLst>
              <a:ext uri="{FF2B5EF4-FFF2-40B4-BE49-F238E27FC236}">
                <a16:creationId xmlns:a16="http://schemas.microsoft.com/office/drawing/2014/main" id="{572711A6-17D7-4F5E-B484-69A3C8F51038}"/>
              </a:ext>
            </a:extLst>
          </p:cNvPr>
          <p:cNvGrpSpPr/>
          <p:nvPr/>
        </p:nvGrpSpPr>
        <p:grpSpPr>
          <a:xfrm>
            <a:off x="10218411" y="2704209"/>
            <a:ext cx="443160" cy="1519920"/>
            <a:chOff x="10218411" y="2704209"/>
            <a:chExt cx="443160" cy="1519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DAAF1527-2497-4625-B221-31E3DB3B585E}"/>
                    </a:ext>
                  </a:extLst>
                </p14:cNvPr>
                <p14:cNvContentPartPr/>
                <p14:nvPr/>
              </p14:nvContentPartPr>
              <p14:xfrm>
                <a:off x="10405251" y="2866929"/>
                <a:ext cx="58320" cy="1262160"/>
              </p14:xfrm>
            </p:contentPart>
          </mc:Choice>
          <mc:Fallback xmlns=""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DAAF1527-2497-4625-B221-31E3DB3B585E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0396251" y="2857929"/>
                  <a:ext cx="75960" cy="127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6DB78C42-4186-4447-A43F-2F09F84262DE}"/>
                    </a:ext>
                  </a:extLst>
                </p14:cNvPr>
                <p14:cNvContentPartPr/>
                <p14:nvPr/>
              </p14:nvContentPartPr>
              <p14:xfrm>
                <a:off x="10218411" y="3847569"/>
                <a:ext cx="443160" cy="37656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6DB78C42-4186-4447-A43F-2F09F84262DE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0209411" y="3838929"/>
                  <a:ext cx="460800" cy="39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7316DE47-9BD1-456F-A804-B92D3C7A4D6A}"/>
                    </a:ext>
                  </a:extLst>
                </p14:cNvPr>
                <p14:cNvContentPartPr/>
                <p14:nvPr/>
              </p14:nvContentPartPr>
              <p14:xfrm>
                <a:off x="10396251" y="2704209"/>
                <a:ext cx="87120" cy="135972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7316DE47-9BD1-456F-A804-B92D3C7A4D6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10387611" y="2695569"/>
                  <a:ext cx="104760" cy="13773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676C4F79-1E3A-4959-AA22-3D4CC8D8EB2F}"/>
                  </a:ext>
                </a:extLst>
              </p14:cNvPr>
              <p14:cNvContentPartPr/>
              <p14:nvPr/>
            </p14:nvContentPartPr>
            <p14:xfrm>
              <a:off x="6692931" y="546369"/>
              <a:ext cx="3960" cy="3168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676C4F79-1E3A-4959-AA22-3D4CC8D8EB2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683931" y="537369"/>
                <a:ext cx="21600" cy="49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08942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D26FC-5519-4ACA-8461-1FF9881D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1371600"/>
            <a:ext cx="5363852" cy="4770438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But in comparing this Gold Bead to others, it seems that the bead was partly unfinished and could have been waiting for the addition of thread-holes. 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With thread-holes added, another possible use might have been in a Bronze Age bead necklace, similar to the gold beads ‘dug up’ by a farmer in his field in Tumna, in Ireland in the mid-1800’s</a:t>
            </a:r>
          </a:p>
        </p:txBody>
      </p:sp>
      <p:pic>
        <p:nvPicPr>
          <p:cNvPr id="3074" name="Picture 2" descr="PDF) The gold beads from Tumna, Co. Roscommon | Mary Cahill - Academia.edu">
            <a:extLst>
              <a:ext uri="{FF2B5EF4-FFF2-40B4-BE49-F238E27FC236}">
                <a16:creationId xmlns:a16="http://schemas.microsoft.com/office/drawing/2014/main" id="{D2E7DBA6-2AD4-4716-AD66-0259882B0C8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7" t="12117" r="4009" b="7880"/>
          <a:stretch/>
        </p:blipFill>
        <p:spPr bwMode="auto">
          <a:xfrm>
            <a:off x="6588982" y="158386"/>
            <a:ext cx="5188237" cy="6541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7369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0BD76-4D74-406D-94C1-30E43D05F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143000"/>
            <a:ext cx="8398565" cy="1550504"/>
          </a:xfrm>
        </p:spPr>
        <p:txBody>
          <a:bodyPr>
            <a:normAutofit fontScale="90000"/>
          </a:bodyPr>
          <a:lstStyle/>
          <a:p>
            <a:r>
              <a:rPr lang="en-GB" dirty="0"/>
              <a:t>Mary Cahill, and others, have widely researched the Irish Tumna Necklace </a:t>
            </a:r>
            <a:r>
              <a:rPr lang="en-GB" sz="4000" b="1" dirty="0"/>
              <a:t>BUT The British Museum provides little detail on the Enkomi Gold Bead 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6CCC8-8971-46F5-AE9F-40476FCF9A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737082"/>
            <a:ext cx="10363200" cy="3776839"/>
          </a:xfrm>
        </p:spPr>
        <p:txBody>
          <a:bodyPr>
            <a:normAutofit/>
          </a:bodyPr>
          <a:lstStyle/>
          <a:p>
            <a:endParaRPr lang="en-GB" sz="2400" b="1" dirty="0"/>
          </a:p>
          <a:p>
            <a:endParaRPr lang="en-GB" sz="2400" b="1" dirty="0"/>
          </a:p>
          <a:p>
            <a:r>
              <a:rPr lang="en-GB" sz="2400" b="1" dirty="0"/>
              <a:t>John Robb suggested, </a:t>
            </a:r>
            <a:r>
              <a:rPr lang="en-GB" sz="1600" dirty="0"/>
              <a:t>in </a:t>
            </a:r>
            <a:r>
              <a:rPr lang="en-GB" sz="1600" i="1" dirty="0"/>
              <a:t>The Extended Artefact and the Monumental Economy: A Methodology for Material Agency, </a:t>
            </a:r>
            <a:r>
              <a:rPr lang="en-GB" sz="2400" b="1" dirty="0"/>
              <a:t>that objects dug up and left un-investigated, might as well be left in the ground</a:t>
            </a:r>
          </a:p>
          <a:p>
            <a:r>
              <a:rPr lang="en-GB" sz="2400" b="1" dirty="0"/>
              <a:t>The British Museum provides no conjecture on the Gold Bead from Enkomi and yet we have so much available on the cherished gold beads of Tumna. </a:t>
            </a:r>
          </a:p>
        </p:txBody>
      </p:sp>
      <p:pic>
        <p:nvPicPr>
          <p:cNvPr id="6148" name="Picture 4" descr="Mary Cahill - Academia.edu">
            <a:extLst>
              <a:ext uri="{FF2B5EF4-FFF2-40B4-BE49-F238E27FC236}">
                <a16:creationId xmlns:a16="http://schemas.microsoft.com/office/drawing/2014/main" id="{C79587A0-16E0-4580-8BA9-791CBBA813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0360" y="462750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E41F5D3-B559-4194-A556-00F25DFA6B5F}"/>
              </a:ext>
            </a:extLst>
          </p:cNvPr>
          <p:cNvSpPr txBox="1"/>
          <p:nvPr/>
        </p:nvSpPr>
        <p:spPr>
          <a:xfrm>
            <a:off x="9312964" y="2367750"/>
            <a:ext cx="1772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Mary Cahill</a:t>
            </a:r>
          </a:p>
        </p:txBody>
      </p:sp>
    </p:spTree>
    <p:extLst>
      <p:ext uri="{BB962C8B-B14F-4D97-AF65-F5344CB8AC3E}">
        <p14:creationId xmlns:p14="http://schemas.microsoft.com/office/powerpoint/2010/main" val="115317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D5618-499A-48C3-8FCD-4416319F1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3200" cy="914400"/>
          </a:xfrm>
        </p:spPr>
        <p:txBody>
          <a:bodyPr>
            <a:normAutofit/>
          </a:bodyPr>
          <a:lstStyle/>
          <a:p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Has</a:t>
            </a:r>
            <a:r>
              <a:rPr lang="en-GB" sz="4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the British Museum analysed this object?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F0413-8835-4C12-9F89-0680FDDD5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8667" y="2286000"/>
            <a:ext cx="7201235" cy="3860276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/>
              <a:t>The British Museum reference for the gold bead is </a:t>
            </a:r>
            <a:r>
              <a:rPr lang="en-GB" sz="2200" b="0" i="0" dirty="0">
                <a:solidFill>
                  <a:srgbClr val="000000"/>
                </a:solidFill>
                <a:effectLst/>
              </a:rPr>
              <a:t>1897,0401.472 : This tells us </a:t>
            </a:r>
            <a:r>
              <a:rPr lang="en-GB" sz="2200" dirty="0">
                <a:solidFill>
                  <a:srgbClr val="000000"/>
                </a:solidFill>
              </a:rPr>
              <a:t>it was acquired in 1897, from Enkomi tomb reference 0401 and it was the 472</a:t>
            </a:r>
            <a:r>
              <a:rPr lang="en-GB" sz="2200" baseline="30000" dirty="0">
                <a:solidFill>
                  <a:srgbClr val="000000"/>
                </a:solidFill>
              </a:rPr>
              <a:t>nd</a:t>
            </a:r>
            <a:r>
              <a:rPr lang="en-GB" sz="2200" dirty="0">
                <a:solidFill>
                  <a:srgbClr val="000000"/>
                </a:solidFill>
              </a:rPr>
              <a:t> object discovered there. </a:t>
            </a:r>
          </a:p>
          <a:p>
            <a:r>
              <a:rPr lang="en-GB" sz="2200" dirty="0">
                <a:solidFill>
                  <a:srgbClr val="000000"/>
                </a:solidFill>
              </a:rPr>
              <a:t>The Gold Bead was catalogued at the British Museum by Lindy Crewe, in 2009, and Crewe describes the Gold Bead as having a diameter of 1.05 centimetres and weight of 0.31 grams.</a:t>
            </a:r>
          </a:p>
          <a:p>
            <a:r>
              <a:rPr lang="en-GB" sz="2200" dirty="0">
                <a:solidFill>
                  <a:srgbClr val="000000"/>
                </a:solidFill>
              </a:rPr>
              <a:t>To give put this object in context, the diameter is about two-thirds the diameter of a 5p coin and it weighs about half the weight of one Tic Tac. </a:t>
            </a:r>
          </a:p>
          <a:p>
            <a:endParaRPr lang="en-GB" dirty="0">
              <a:solidFill>
                <a:srgbClr val="000000"/>
              </a:solidFill>
              <a:latin typeface="Helvetica Neue"/>
            </a:endParaRPr>
          </a:p>
          <a:p>
            <a:endParaRPr lang="en-GB" dirty="0">
              <a:solidFill>
                <a:srgbClr val="000000"/>
              </a:solidFill>
              <a:latin typeface="Helvetica Neue"/>
            </a:endParaRPr>
          </a:p>
          <a:p>
            <a:endParaRPr lang="en-GB" dirty="0"/>
          </a:p>
        </p:txBody>
      </p:sp>
      <p:pic>
        <p:nvPicPr>
          <p:cNvPr id="5123" name="Picture 3" descr="Are Tic Tacs Bad For You? - Here Is Your Answer.">
            <a:extLst>
              <a:ext uri="{FF2B5EF4-FFF2-40B4-BE49-F238E27FC236}">
                <a16:creationId xmlns:a16="http://schemas.microsoft.com/office/drawing/2014/main" id="{17F2E3AE-0622-4E9E-A39A-A902500D5A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2797" y="3369108"/>
            <a:ext cx="2304803" cy="3285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1990 Five Pence Piedfort Silver Proof Coin | Chards">
            <a:extLst>
              <a:ext uri="{FF2B5EF4-FFF2-40B4-BE49-F238E27FC236}">
                <a16:creationId xmlns:a16="http://schemas.microsoft.com/office/drawing/2014/main" id="{E12AFC11-C157-436C-9CC2-56F7F51B81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1564" y="2243138"/>
            <a:ext cx="1185862" cy="1185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picture containing dark, projectile&#10;&#10;Description automatically generated">
            <a:extLst>
              <a:ext uri="{FF2B5EF4-FFF2-40B4-BE49-F238E27FC236}">
                <a16:creationId xmlns:a16="http://schemas.microsoft.com/office/drawing/2014/main" id="{1C3CE124-B608-40FE-B65C-22465CD9DFB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82" t="5287" r="23421" b="3062"/>
          <a:stretch/>
        </p:blipFill>
        <p:spPr bwMode="auto">
          <a:xfrm>
            <a:off x="10182227" y="2132123"/>
            <a:ext cx="1577034" cy="14507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 descr="A picture containing dark, projectile&#10;&#10;Description automatically generated">
            <a:extLst>
              <a:ext uri="{FF2B5EF4-FFF2-40B4-BE49-F238E27FC236}">
                <a16:creationId xmlns:a16="http://schemas.microsoft.com/office/drawing/2014/main" id="{C04B01D2-16F5-4A4D-A943-F6C46416925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82" t="5287" r="23421" b="3062"/>
          <a:stretch/>
        </p:blipFill>
        <p:spPr bwMode="auto">
          <a:xfrm>
            <a:off x="10182228" y="2132123"/>
            <a:ext cx="1577034" cy="14507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489854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D889E-ECC7-4796-A65D-AF76A474B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234911"/>
            <a:ext cx="3859397" cy="1253765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br>
              <a:rPr lang="en-GB" dirty="0"/>
            </a:br>
            <a:r>
              <a:rPr lang="en-GB" b="1" dirty="0"/>
              <a:t>JUSTICE of AGENCY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BD5F99-3CD0-4926-BCCC-A447A53C57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648932"/>
            <a:ext cx="3859397" cy="3769720"/>
          </a:xfrm>
        </p:spPr>
        <p:txBody>
          <a:bodyPr>
            <a:noAutofit/>
          </a:bodyPr>
          <a:lstStyle/>
          <a:p>
            <a:r>
              <a:rPr lang="en-GB" sz="2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John Robb attributes value to agency, saying it …. ‘</a:t>
            </a:r>
            <a:r>
              <a:rPr lang="en-GB" sz="2400" b="1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draws upon memory, past experience, expectations and desires recognised in the physical, the emotional and the symbolic associations of material</a:t>
            </a:r>
            <a:r>
              <a:rPr lang="en-GB" sz="24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’. 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8E5D5F-4A89-4D3A-88F7-ADFC728D291D}"/>
              </a:ext>
            </a:extLst>
          </p:cNvPr>
          <p:cNvSpPr txBox="1"/>
          <p:nvPr/>
        </p:nvSpPr>
        <p:spPr>
          <a:xfrm>
            <a:off x="8804635" y="1008668"/>
            <a:ext cx="2667786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 dirty="0">
                <a:solidFill>
                  <a:srgbClr val="000000"/>
                </a:solidFill>
                <a:effectLst/>
                <a:latin typeface="+mj-lt"/>
              </a:rPr>
              <a:t>And the value of the </a:t>
            </a:r>
            <a:r>
              <a:rPr lang="en-GB" sz="2800" dirty="0">
                <a:solidFill>
                  <a:srgbClr val="000000"/>
                </a:solidFill>
                <a:latin typeface="+mj-lt"/>
              </a:rPr>
              <a:t>a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+mj-lt"/>
              </a:rPr>
              <a:t>gency attributed to this object by the British Museum is….</a:t>
            </a:r>
          </a:p>
          <a:p>
            <a:endParaRPr lang="en-GB" sz="2800" dirty="0">
              <a:solidFill>
                <a:srgbClr val="000000"/>
              </a:solidFill>
              <a:latin typeface="+mj-lt"/>
            </a:endParaRPr>
          </a:p>
          <a:p>
            <a:r>
              <a:rPr lang="en-GB" sz="2800" b="0" i="0" dirty="0">
                <a:solidFill>
                  <a:srgbClr val="000000"/>
                </a:solidFill>
                <a:effectLst/>
                <a:latin typeface="+mj-lt"/>
              </a:rPr>
              <a:t>Late Bronze Age</a:t>
            </a:r>
          </a:p>
          <a:p>
            <a:endParaRPr lang="en-GB" sz="2800" b="0" i="0" dirty="0">
              <a:solidFill>
                <a:srgbClr val="000000"/>
              </a:solidFill>
              <a:effectLst/>
              <a:latin typeface="+mj-lt"/>
            </a:endParaRPr>
          </a:p>
          <a:p>
            <a:r>
              <a:rPr lang="en-GB" sz="2800" b="0" i="0" dirty="0">
                <a:solidFill>
                  <a:srgbClr val="000000"/>
                </a:solidFill>
                <a:effectLst/>
                <a:latin typeface="+mj-lt"/>
              </a:rPr>
              <a:t>1550BC-1050BC</a:t>
            </a:r>
            <a:endParaRPr lang="en-GB" sz="2800" dirty="0">
              <a:latin typeface="+mj-lt"/>
            </a:endParaRPr>
          </a:p>
        </p:txBody>
      </p:sp>
      <p:pic>
        <p:nvPicPr>
          <p:cNvPr id="7172" name="Picture 4" descr="BLIND LADY SCALES of Justice Lawyer Statue Attorney Judge BAR Graduate  Justitia £52.16 - PicClick UK">
            <a:extLst>
              <a:ext uri="{FF2B5EF4-FFF2-40B4-BE49-F238E27FC236}">
                <a16:creationId xmlns:a16="http://schemas.microsoft.com/office/drawing/2014/main" id="{7A2242B6-9A7A-4FCD-8112-6A5A364C5F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025" y="685246"/>
            <a:ext cx="3702672" cy="518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103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E9C7C-A520-4B81-9F49-7DF6F2BD1A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4746396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ea typeface="Calibri" panose="020F0502020204030204" pitchFamily="34" charset="0"/>
                <a:cs typeface="Times New Roman" panose="02020603050405020304" pitchFamily="18" charset="0"/>
              </a:rPr>
              <a:t>ASSOCIATED FINDS</a:t>
            </a:r>
            <a:br>
              <a:rPr lang="en-GB" sz="48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48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700" dirty="0">
                <a:ea typeface="Calibri" panose="020F0502020204030204" pitchFamily="34" charset="0"/>
                <a:cs typeface="Times New Roman" panose="02020603050405020304" pitchFamily="18" charset="0"/>
              </a:rPr>
              <a:t>We know little more from the British Museum than the bead was found </a:t>
            </a:r>
            <a:r>
              <a:rPr lang="en-GB" sz="2700" i="0" dirty="0">
                <a:solidFill>
                  <a:srgbClr val="000000"/>
                </a:solidFill>
                <a:effectLst/>
                <a:latin typeface="+mn-lt"/>
              </a:rPr>
              <a:t>between March and September 1896, at </a:t>
            </a:r>
            <a:r>
              <a:rPr lang="en-GB" sz="2700" dirty="0">
                <a:ea typeface="Calibri" panose="020F0502020204030204" pitchFamily="34" charset="0"/>
                <a:cs typeface="Times New Roman" panose="02020603050405020304" pitchFamily="18" charset="0"/>
              </a:rPr>
              <a:t>a dig </a:t>
            </a:r>
            <a:r>
              <a:rPr lang="en-GB" sz="2700" dirty="0"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at </a:t>
            </a:r>
            <a:r>
              <a:rPr lang="en-GB" sz="2700" i="0" dirty="0">
                <a:solidFill>
                  <a:srgbClr val="000000"/>
                </a:solidFill>
                <a:effectLst/>
                <a:latin typeface="+mn-lt"/>
              </a:rPr>
              <a:t>Enkomi by Victorian </a:t>
            </a:r>
            <a:r>
              <a:rPr lang="en-GB" sz="2700" i="0" dirty="0" err="1">
                <a:solidFill>
                  <a:srgbClr val="000000"/>
                </a:solidFill>
                <a:effectLst/>
                <a:latin typeface="+mn-lt"/>
              </a:rPr>
              <a:t>archaelogists</a:t>
            </a:r>
            <a:r>
              <a:rPr lang="en-GB" sz="2700" i="0" dirty="0">
                <a:solidFill>
                  <a:srgbClr val="000000"/>
                </a:solidFill>
                <a:effectLst/>
                <a:latin typeface="+mn-lt"/>
              </a:rPr>
              <a:t>, A.S. Murray, Percy Christian and A.H. Smith. </a:t>
            </a:r>
            <a:br>
              <a:rPr lang="en-GB" sz="3100" b="0" i="0" dirty="0">
                <a:solidFill>
                  <a:srgbClr val="000000"/>
                </a:solidFill>
                <a:effectLst/>
                <a:latin typeface="Helvetica Neue"/>
              </a:rPr>
            </a:br>
            <a:br>
              <a:rPr lang="en-GB" sz="3100" b="0" i="0" dirty="0">
                <a:solidFill>
                  <a:srgbClr val="000000"/>
                </a:solidFill>
                <a:effectLst/>
                <a:latin typeface="Helvetica Neue"/>
              </a:rPr>
            </a:br>
            <a:r>
              <a:rPr lang="en-GB" sz="2700" b="0" i="0" dirty="0">
                <a:solidFill>
                  <a:srgbClr val="000000"/>
                </a:solidFill>
                <a:effectLst/>
                <a:latin typeface="+mn-lt"/>
              </a:rPr>
              <a:t>The excavation was paid for as part of a Bequest from a ‘Miss Turner’ of Oxford. </a:t>
            </a:r>
            <a:br>
              <a:rPr lang="en-GB" sz="4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/>
          </a:p>
        </p:txBody>
      </p:sp>
      <p:pic>
        <p:nvPicPr>
          <p:cNvPr id="2050" name="Picture 2" descr="Tina Turner">
            <a:extLst>
              <a:ext uri="{FF2B5EF4-FFF2-40B4-BE49-F238E27FC236}">
                <a16:creationId xmlns:a16="http://schemas.microsoft.com/office/drawing/2014/main" id="{400E4754-C8FD-4475-85E6-AF5A118207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3573" y="1371600"/>
            <a:ext cx="3365439" cy="3365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83CED8F-E138-48A5-9A80-0EBC3C8C3A62}"/>
              </a:ext>
            </a:extLst>
          </p:cNvPr>
          <p:cNvSpPr txBox="1"/>
          <p:nvPr/>
        </p:nvSpPr>
        <p:spPr>
          <a:xfrm>
            <a:off x="7975077" y="5116051"/>
            <a:ext cx="2809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bequest was not </a:t>
            </a:r>
          </a:p>
          <a:p>
            <a:r>
              <a:rPr lang="en-GB" b="1" dirty="0"/>
              <a:t>from this Miss Turner</a:t>
            </a:r>
          </a:p>
        </p:txBody>
      </p:sp>
    </p:spTree>
    <p:extLst>
      <p:ext uri="{BB962C8B-B14F-4D97-AF65-F5344CB8AC3E}">
        <p14:creationId xmlns:p14="http://schemas.microsoft.com/office/powerpoint/2010/main" val="30151152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FD6012-9C68-49C3-A921-AB19B018C961}"/>
              </a:ext>
            </a:extLst>
          </p:cNvPr>
          <p:cNvSpPr txBox="1"/>
          <p:nvPr/>
        </p:nvSpPr>
        <p:spPr>
          <a:xfrm>
            <a:off x="1168923" y="2831055"/>
            <a:ext cx="8084657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British Museum takes the time to state the Gold Bead is complete and it was not damaged while buried or during excavation.</a:t>
            </a:r>
          </a:p>
          <a:p>
            <a:endParaRPr lang="en-GB" sz="28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To </a:t>
            </a:r>
            <a:r>
              <a:rPr lang="en-GB" sz="2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assess how it might have been used in antiquity – It might be an unfinished object because if it had holes drilled in it, it could be, for example, threaded on to a necklace to make it more useful. </a:t>
            </a:r>
            <a:b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97D946-A9B2-4FC3-9727-B15E51BC51DB}"/>
              </a:ext>
            </a:extLst>
          </p:cNvPr>
          <p:cNvSpPr txBox="1"/>
          <p:nvPr/>
        </p:nvSpPr>
        <p:spPr>
          <a:xfrm>
            <a:off x="1142214" y="1480008"/>
            <a:ext cx="99075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Is it complete? Is it damaged?</a:t>
            </a:r>
          </a:p>
        </p:txBody>
      </p:sp>
      <p:pic>
        <p:nvPicPr>
          <p:cNvPr id="8" name="Picture 7" descr="A picture containing dark, projectile&#10;&#10;Description automatically generated">
            <a:extLst>
              <a:ext uri="{FF2B5EF4-FFF2-40B4-BE49-F238E27FC236}">
                <a16:creationId xmlns:a16="http://schemas.microsoft.com/office/drawing/2014/main" id="{24E142BA-E9B8-42A7-9020-BF5E9C8FAC8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2" t="15107" r="26975" b="-2449"/>
          <a:stretch/>
        </p:blipFill>
        <p:spPr bwMode="auto">
          <a:xfrm>
            <a:off x="9909313" y="1610139"/>
            <a:ext cx="1053548" cy="10634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 descr="A picture containing dark, projectile&#10;&#10;Description automatically generated">
            <a:extLst>
              <a:ext uri="{FF2B5EF4-FFF2-40B4-BE49-F238E27FC236}">
                <a16:creationId xmlns:a16="http://schemas.microsoft.com/office/drawing/2014/main" id="{65D26B3F-34EA-4A8D-9B52-5C6B2EEA709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2" t="15107" r="26975" b="-2449"/>
          <a:stretch/>
        </p:blipFill>
        <p:spPr bwMode="auto">
          <a:xfrm>
            <a:off x="9909313" y="2441136"/>
            <a:ext cx="1053548" cy="10634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 descr="A picture containing dark, projectile&#10;&#10;Description automatically generated">
            <a:extLst>
              <a:ext uri="{FF2B5EF4-FFF2-40B4-BE49-F238E27FC236}">
                <a16:creationId xmlns:a16="http://schemas.microsoft.com/office/drawing/2014/main" id="{0A40753B-5D24-4D07-83D1-6DC2823D42A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2" t="15107" r="26975" b="-2449"/>
          <a:stretch/>
        </p:blipFill>
        <p:spPr bwMode="auto">
          <a:xfrm>
            <a:off x="9909313" y="3259803"/>
            <a:ext cx="1053548" cy="10634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Picture 12" descr="A picture containing dark, projectile&#10;&#10;Description automatically generated">
            <a:extLst>
              <a:ext uri="{FF2B5EF4-FFF2-40B4-BE49-F238E27FC236}">
                <a16:creationId xmlns:a16="http://schemas.microsoft.com/office/drawing/2014/main" id="{FAACF88E-BB59-4AFA-B307-9D9A616B912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2" t="15107" r="26975" b="-2449"/>
          <a:stretch/>
        </p:blipFill>
        <p:spPr bwMode="auto">
          <a:xfrm>
            <a:off x="9909313" y="4090800"/>
            <a:ext cx="1053548" cy="10634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4" name="Picture 13" descr="A picture containing dark, projectile&#10;&#10;Description automatically generated">
            <a:extLst>
              <a:ext uri="{FF2B5EF4-FFF2-40B4-BE49-F238E27FC236}">
                <a16:creationId xmlns:a16="http://schemas.microsoft.com/office/drawing/2014/main" id="{BBCD4B36-EBF4-4C0B-B357-0CC48CF0BBB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2" t="15107" r="26975" b="-2449"/>
          <a:stretch/>
        </p:blipFill>
        <p:spPr bwMode="auto">
          <a:xfrm>
            <a:off x="9909313" y="4917749"/>
            <a:ext cx="1053548" cy="10634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C94E1048-6D9D-4444-8D3F-D22B5A7E3E53}"/>
                  </a:ext>
                </a:extLst>
              </p14:cNvPr>
              <p14:cNvContentPartPr/>
              <p14:nvPr/>
            </p14:nvContentPartPr>
            <p14:xfrm>
              <a:off x="10396096" y="2176106"/>
              <a:ext cx="360" cy="3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C94E1048-6D9D-4444-8D3F-D22B5A7E3E5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387456" y="2167106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8B4DB247-3C70-4F19-AF29-57D673AC46AC}"/>
                  </a:ext>
                </a:extLst>
              </p14:cNvPr>
              <p14:cNvContentPartPr/>
              <p14:nvPr/>
            </p14:nvContentPartPr>
            <p14:xfrm>
              <a:off x="9667816" y="1152626"/>
              <a:ext cx="419040" cy="87444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8B4DB247-3C70-4F19-AF29-57D673AC46A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658816" y="1143626"/>
                <a:ext cx="436680" cy="89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16A3B984-8D63-4630-9BC7-9214A2AF37BE}"/>
                  </a:ext>
                </a:extLst>
              </p14:cNvPr>
              <p14:cNvContentPartPr/>
              <p14:nvPr/>
            </p14:nvContentPartPr>
            <p14:xfrm>
              <a:off x="10729096" y="2077106"/>
              <a:ext cx="423000" cy="89568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16A3B984-8D63-4630-9BC7-9214A2AF37B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0720456" y="2068106"/>
                <a:ext cx="440640" cy="91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A0EEE28B-BC00-4FF5-8ED0-B6BF95770469}"/>
                  </a:ext>
                </a:extLst>
              </p14:cNvPr>
              <p14:cNvContentPartPr/>
              <p14:nvPr/>
            </p14:nvContentPartPr>
            <p14:xfrm>
              <a:off x="9649096" y="2911946"/>
              <a:ext cx="490680" cy="105624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A0EEE28B-BC00-4FF5-8ED0-B6BF9577046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640456" y="2902946"/>
                <a:ext cx="508320" cy="107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4F4239DC-3613-4F84-8FB0-A8C2F424A286}"/>
                  </a:ext>
                </a:extLst>
              </p14:cNvPr>
              <p14:cNvContentPartPr/>
              <p14:nvPr/>
            </p14:nvContentPartPr>
            <p14:xfrm>
              <a:off x="10732336" y="3657146"/>
              <a:ext cx="500040" cy="94140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4F4239DC-3613-4F84-8FB0-A8C2F424A28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723696" y="3648146"/>
                <a:ext cx="517680" cy="95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E6874454-C303-4E8F-A83F-2218A8961424}"/>
                  </a:ext>
                </a:extLst>
              </p14:cNvPr>
              <p14:cNvContentPartPr/>
              <p14:nvPr/>
            </p14:nvContentPartPr>
            <p14:xfrm>
              <a:off x="9672136" y="4522226"/>
              <a:ext cx="471600" cy="7509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E6874454-C303-4E8F-A83F-2218A896142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9663496" y="4513226"/>
                <a:ext cx="489240" cy="76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327FCB8C-F805-4C06-AF6B-843256AB74A1}"/>
                  </a:ext>
                </a:extLst>
              </p14:cNvPr>
              <p14:cNvContentPartPr/>
              <p14:nvPr/>
            </p14:nvContentPartPr>
            <p14:xfrm>
              <a:off x="10684096" y="5496386"/>
              <a:ext cx="697320" cy="85500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327FCB8C-F805-4C06-AF6B-843256AB74A1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675096" y="5487746"/>
                <a:ext cx="714960" cy="87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D8009D81-667B-4FCE-8016-3BB747DC838F}"/>
                  </a:ext>
                </a:extLst>
              </p14:cNvPr>
              <p14:cNvContentPartPr/>
              <p14:nvPr/>
            </p14:nvContentPartPr>
            <p14:xfrm>
              <a:off x="9843136" y="1132826"/>
              <a:ext cx="206640" cy="26748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D8009D81-667B-4FCE-8016-3BB747DC838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834136" y="1123826"/>
                <a:ext cx="224280" cy="285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608927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BDF7C7A-F268-42E9-A225-B68B42680838}"/>
              </a:ext>
            </a:extLst>
          </p:cNvPr>
          <p:cNvSpPr txBox="1"/>
          <p:nvPr/>
        </p:nvSpPr>
        <p:spPr>
          <a:xfrm>
            <a:off x="1102937" y="2564296"/>
            <a:ext cx="10369484" cy="3510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600"/>
              </a:spcAft>
              <a:tabLst>
                <a:tab pos="5080000" algn="ctr"/>
              </a:tabLst>
            </a:pPr>
            <a:endParaRPr lang="en-GB" sz="32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15000"/>
              </a:lnSpc>
              <a:spcAft>
                <a:spcPts val="600"/>
              </a:spcAft>
              <a:tabLst>
                <a:tab pos="5080000" algn="ctr"/>
              </a:tabLst>
            </a:pPr>
            <a:r>
              <a:rPr lang="en-GB" sz="32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It seems a unfortunate that the British Museum has not given this, tiny and largely ignored, Gold Bead back to Cyprus where a local academic might research and write about it, just as the Tumna find of Gold Beads has been recognised, researched, recorded, and valued in Ireland.</a:t>
            </a:r>
            <a:endParaRPr lang="en-GB" sz="32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60E36A-2F79-4AEE-A7A3-B1353032F5E1}"/>
              </a:ext>
            </a:extLst>
          </p:cNvPr>
          <p:cNvSpPr txBox="1"/>
          <p:nvPr/>
        </p:nvSpPr>
        <p:spPr>
          <a:xfrm>
            <a:off x="1187778" y="1659118"/>
            <a:ext cx="82955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To </a:t>
            </a:r>
            <a:r>
              <a:rPr lang="en-GB" sz="4800" dirty="0"/>
              <a:t>Conclude</a:t>
            </a:r>
          </a:p>
        </p:txBody>
      </p:sp>
      <p:pic>
        <p:nvPicPr>
          <p:cNvPr id="9" name="Picture 8" descr="A picture containing dark, projectile&#10;&#10;Description automatically generated">
            <a:extLst>
              <a:ext uri="{FF2B5EF4-FFF2-40B4-BE49-F238E27FC236}">
                <a16:creationId xmlns:a16="http://schemas.microsoft.com/office/drawing/2014/main" id="{79FC6C9C-17C4-4EC2-92AF-8A162EAEBAA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60" t="19922" r="14371" b="10747"/>
          <a:stretch/>
        </p:blipFill>
        <p:spPr bwMode="auto">
          <a:xfrm>
            <a:off x="7223822" y="805070"/>
            <a:ext cx="2904152" cy="158032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65667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7B61CA-1D45-4998-8CD3-0F6997EB05F5}"/>
              </a:ext>
            </a:extLst>
          </p:cNvPr>
          <p:cNvSpPr txBox="1"/>
          <p:nvPr/>
        </p:nvSpPr>
        <p:spPr>
          <a:xfrm>
            <a:off x="985421" y="1589103"/>
            <a:ext cx="1044901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BIBLIOGRAPHY</a:t>
            </a:r>
          </a:p>
          <a:p>
            <a:endParaRPr lang="en-GB" sz="1400" dirty="0"/>
          </a:p>
          <a:p>
            <a:r>
              <a:rPr lang="en-GB" sz="1200" b="1" dirty="0"/>
              <a:t>Books</a:t>
            </a:r>
          </a:p>
          <a:p>
            <a:endParaRPr lang="en-GB" sz="1400" dirty="0"/>
          </a:p>
          <a:p>
            <a:pPr algn="l"/>
            <a:r>
              <a:rPr lang="en-GB" sz="1400" b="0" i="0" dirty="0">
                <a:solidFill>
                  <a:srgbClr val="000000"/>
                </a:solidFill>
                <a:effectLst/>
              </a:rPr>
              <a:t>Robb, J., </a:t>
            </a:r>
            <a:r>
              <a:rPr lang="en-GB" sz="1400" b="0" i="1" dirty="0">
                <a:solidFill>
                  <a:srgbClr val="000000"/>
                </a:solidFill>
                <a:effectLst/>
              </a:rPr>
              <a:t>The Extended </a:t>
            </a:r>
            <a:r>
              <a:rPr lang="en-GB" sz="1400" i="1" dirty="0">
                <a:solidFill>
                  <a:srgbClr val="000000"/>
                </a:solidFill>
              </a:rPr>
              <a:t>A</a:t>
            </a:r>
            <a:r>
              <a:rPr lang="en-GB" sz="1400" b="0" i="1" dirty="0">
                <a:solidFill>
                  <a:srgbClr val="000000"/>
                </a:solidFill>
                <a:effectLst/>
              </a:rPr>
              <a:t>rtefact and the Monumental </a:t>
            </a:r>
            <a:r>
              <a:rPr lang="en-GB" sz="1400" i="1" dirty="0">
                <a:solidFill>
                  <a:srgbClr val="000000"/>
                </a:solidFill>
              </a:rPr>
              <a:t>E</a:t>
            </a:r>
            <a:r>
              <a:rPr lang="en-GB" sz="1400" b="0" i="1" dirty="0">
                <a:solidFill>
                  <a:srgbClr val="000000"/>
                </a:solidFill>
                <a:effectLst/>
              </a:rPr>
              <a:t>conomy: A Methodology for </a:t>
            </a:r>
          </a:p>
          <a:p>
            <a:pPr algn="l"/>
            <a:r>
              <a:rPr lang="en-GB" sz="1400" i="1" dirty="0">
                <a:solidFill>
                  <a:srgbClr val="000000"/>
                </a:solidFill>
              </a:rPr>
              <a:t>M</a:t>
            </a:r>
            <a:r>
              <a:rPr lang="en-GB" sz="1400" b="0" i="1" dirty="0">
                <a:solidFill>
                  <a:srgbClr val="000000"/>
                </a:solidFill>
                <a:effectLst/>
              </a:rPr>
              <a:t>aterial </a:t>
            </a:r>
            <a:r>
              <a:rPr lang="en-GB" sz="1400" i="1" dirty="0">
                <a:solidFill>
                  <a:srgbClr val="000000"/>
                </a:solidFill>
              </a:rPr>
              <a:t>A</a:t>
            </a:r>
            <a:r>
              <a:rPr lang="en-GB" sz="1400" b="0" i="1" dirty="0">
                <a:solidFill>
                  <a:srgbClr val="000000"/>
                </a:solidFill>
                <a:effectLst/>
              </a:rPr>
              <a:t>gency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, In DeMarrais, E., Gosden, C., and Renfrew, C., (eds) </a:t>
            </a:r>
            <a:r>
              <a:rPr lang="en-GB" sz="1400" b="0" i="1" dirty="0">
                <a:solidFill>
                  <a:srgbClr val="000000"/>
                </a:solidFill>
                <a:effectLst/>
              </a:rPr>
              <a:t>Rethinking </a:t>
            </a:r>
          </a:p>
          <a:p>
            <a:pPr algn="l"/>
            <a:r>
              <a:rPr lang="en-GB" sz="1400" b="0" i="1" dirty="0">
                <a:solidFill>
                  <a:srgbClr val="000000"/>
                </a:solidFill>
                <a:effectLst/>
              </a:rPr>
              <a:t>Materiality: the Engagement of the Mind with the Material World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: (Cambridge: </a:t>
            </a:r>
          </a:p>
          <a:p>
            <a:pPr algn="l"/>
            <a:r>
              <a:rPr lang="en-GB" sz="1400" dirty="0"/>
              <a:t>McDonald Institute for Archaeological Research</a:t>
            </a:r>
            <a:r>
              <a:rPr lang="en-GB" sz="1400" b="0" i="0" dirty="0">
                <a:solidFill>
                  <a:srgbClr val="000000"/>
                </a:solidFill>
                <a:effectLst/>
              </a:rPr>
              <a:t>, 2004). P.p.131-140.</a:t>
            </a:r>
          </a:p>
          <a:p>
            <a:endParaRPr lang="en-GB" sz="1400" dirty="0"/>
          </a:p>
          <a:p>
            <a:endParaRPr lang="en-GB" sz="1400" dirty="0"/>
          </a:p>
          <a:p>
            <a:r>
              <a:rPr lang="en-GB" sz="1200" b="1" dirty="0"/>
              <a:t>Websites</a:t>
            </a:r>
          </a:p>
          <a:p>
            <a:r>
              <a:rPr lang="en-GB" sz="1400" u="sng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https://www.inexhibit.com/mymuseum/british-museum-london/</a:t>
            </a:r>
            <a:endParaRPr lang="en-GB" sz="1400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i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i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https://www.britishmuseum.org/collection/object/G_1897-0401-472</a:t>
            </a:r>
            <a:endParaRPr lang="en-GB" sz="1400" i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i="1" u="sng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i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https://www.britishmuseum.org/collection/object/G_1897-0401-1054</a:t>
            </a:r>
            <a:endParaRPr lang="en-GB" sz="1400" i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i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i="1" u="sng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https://www.livius.org/pictures/cyprus/enkomi/</a:t>
            </a:r>
            <a:endParaRPr lang="en-GB" sz="1400" i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400" i="1" u="sng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400" i="1" dirty="0"/>
              <a:t>https://www.biography.com/musician/tina-turner</a:t>
            </a:r>
          </a:p>
        </p:txBody>
      </p:sp>
    </p:spTree>
    <p:extLst>
      <p:ext uri="{BB962C8B-B14F-4D97-AF65-F5344CB8AC3E}">
        <p14:creationId xmlns:p14="http://schemas.microsoft.com/office/powerpoint/2010/main" val="2390984613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42B0E7C6-1071-483F-A575-9AF7EE1B96AC}" vid="{E18014FF-B132-4F63-9D72-5B85E99D64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1201</TotalTime>
  <Words>999</Words>
  <Application>Microsoft Office PowerPoint</Application>
  <PresentationFormat>Widescreen</PresentationFormat>
  <Paragraphs>75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Grandview Display</vt:lpstr>
      <vt:lpstr>Helvetica Neue</vt:lpstr>
      <vt:lpstr>DashVTI</vt:lpstr>
      <vt:lpstr>OBJECT ANALYSIS</vt:lpstr>
      <vt:lpstr>A Gold Bead</vt:lpstr>
      <vt:lpstr>Gold Bead – Additional information </vt:lpstr>
      <vt:lpstr>CYPRUS is an island in the Eastern Mediterranean and archaeologists have found many Bronze Age gold objects there. </vt:lpstr>
      <vt:lpstr>The International CONNEXION</vt:lpstr>
      <vt:lpstr>OBJECT ANALYSIS</vt:lpstr>
      <vt:lpstr>But in comparing this Gold Bead to others, it seems that the bead was partly unfinished and could have been waiting for the addition of thread-holes.   With thread-holes added, another possible use might have been in a Bronze Age bead necklace, similar to the gold beads ‘dug up’ by a farmer in his field in Tumna, in Ireland in the mid-1800’s</vt:lpstr>
      <vt:lpstr>Mary Cahill, and others, have widely researched the Irish Tumna Necklace BUT The British Museum provides little detail on the Enkomi Gold Bead  </vt:lpstr>
      <vt:lpstr>Has the British Museum analysed this object? </vt:lpstr>
      <vt:lpstr>The  JUSTICE of AGENCY</vt:lpstr>
      <vt:lpstr>ASSOCIATED FINDS  We know little more from the British Museum than the bead was found between March and September 1896, at a dig at Enkomi by Victorian archaelogists, A.S. Murray, Percy Christian and A.H. Smith.   The excavation was paid for as part of a Bequest from a ‘Miss Turner’ of Oxford. 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OBJECT ANALYSIS</dc:title>
  <dc:creator>John</dc:creator>
  <cp:lastModifiedBy>John</cp:lastModifiedBy>
  <cp:revision>22</cp:revision>
  <dcterms:created xsi:type="dcterms:W3CDTF">2022-02-26T08:06:13Z</dcterms:created>
  <dcterms:modified xsi:type="dcterms:W3CDTF">2022-03-03T14:12:00Z</dcterms:modified>
</cp:coreProperties>
</file>