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5" r:id="rId1"/>
  </p:sldMasterIdLst>
  <p:sldIdLst>
    <p:sldId id="259" r:id="rId2"/>
    <p:sldId id="256" r:id="rId3"/>
    <p:sldId id="257" r:id="rId4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E885194-ED47-45D4-A14D-55655CF094B3}" v="11" dt="2022-06-13T10:29:41.849"/>
    <p1510:client id="{F96E1ED4-BA79-47C0-B557-1DAA372F85BB}" v="3" dt="2022-06-13T09:03:02.74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63" d="100"/>
          <a:sy n="63" d="100"/>
        </p:scale>
        <p:origin x="612" y="6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microsoft.com/office/2015/10/relationships/revisionInfo" Target="revisionInfo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503645-DCFE-47FC-8A66-F9A45A422ED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221150" y="1247140"/>
            <a:ext cx="7891760" cy="3450844"/>
          </a:xfrm>
        </p:spPr>
        <p:txBody>
          <a:bodyPr anchor="t"/>
          <a:lstStyle>
            <a:lvl1pPr algn="l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AD509FA-7BD7-4D45-998F-0E43038F179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221150" y="4818126"/>
            <a:ext cx="7891760" cy="1268984"/>
          </a:xfrm>
        </p:spPr>
        <p:txBody>
          <a:bodyPr anchor="b"/>
          <a:lstStyle>
            <a:lvl1pPr marL="0" indent="0" algn="l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2D03A0B2-4A2F-D846-A5E6-FB7CB9A031F7}"/>
              </a:ext>
            </a:extLst>
          </p:cNvPr>
          <p:cNvSpPr/>
          <p:nvPr/>
        </p:nvSpPr>
        <p:spPr>
          <a:xfrm>
            <a:off x="1" y="1375492"/>
            <a:ext cx="2770698" cy="5482505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F573F1D-73A7-FB41-BCAD-FC9AA7DEF4F5}"/>
              </a:ext>
            </a:extLst>
          </p:cNvPr>
          <p:cNvSpPr/>
          <p:nvPr/>
        </p:nvSpPr>
        <p:spPr>
          <a:xfrm>
            <a:off x="0" y="-3"/>
            <a:ext cx="1373567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DCFA51C-E4FE-4BF2-A2DD-E32DE57D8A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1449AA12-8195-4182-A7AC-2E7E59DFBDAF}" type="datetimeFigureOut">
              <a:rPr lang="en-US" smtClean="0"/>
              <a:pPr algn="r"/>
              <a:t>11/18/2022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A438448-FC2D-4A2F-B7C0-04AC50311E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221150" y="6292850"/>
            <a:ext cx="4114800" cy="365125"/>
          </a:xfrm>
        </p:spPr>
        <p:txBody>
          <a:bodyPr/>
          <a:lstStyle/>
          <a:p>
            <a:pPr algn="l"/>
            <a:endParaRPr lang="en-US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3B07C67E-EAD9-47D8-9559-4E091BC03B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DFC975-2FD7-44A5-9E78-ECBA4615607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5323395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BC5DD8-8608-4B55-96D8-0AB848C028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A3CC0B-7B21-422D-937D-FBD49EE9397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AA0EAFA-89BC-43E9-8EB9-B6B3CD136E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49AA12-8195-4182-A7AC-2E7E59DFBDAF}" type="datetimeFigureOut">
              <a:rPr lang="en-US" smtClean="0"/>
              <a:t>11/18/2022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3850944-70C2-487F-A102-58CDFB94C3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177B7B8-A972-455E-9D8C-9B8026A530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DFC975-2FD7-44A5-9E78-ECBA46156075}" type="slidenum">
              <a:rPr lang="en-US" smtClean="0"/>
              <a:t>‹#›</a:t>
            </a:fld>
            <a:endParaRPr lang="en-US"/>
          </a:p>
        </p:txBody>
      </p:sp>
      <p:sp>
        <p:nvSpPr>
          <p:cNvPr id="51" name="Rectangle 50">
            <a:extLst>
              <a:ext uri="{FF2B5EF4-FFF2-40B4-BE49-F238E27FC236}">
                <a16:creationId xmlns:a16="http://schemas.microsoft.com/office/drawing/2014/main" id="{CCC95119-6D9D-3542-9E0E-4171B33DC9CA}"/>
              </a:ext>
            </a:extLst>
          </p:cNvPr>
          <p:cNvSpPr/>
          <p:nvPr/>
        </p:nvSpPr>
        <p:spPr>
          <a:xfrm>
            <a:off x="0" y="565153"/>
            <a:ext cx="1133856" cy="6292847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2" name="Rectangle 51">
            <a:extLst>
              <a:ext uri="{FF2B5EF4-FFF2-40B4-BE49-F238E27FC236}">
                <a16:creationId xmlns:a16="http://schemas.microsoft.com/office/drawing/2014/main" id="{EFC92F19-7317-314C-81B7-43B8B687F4E4}"/>
              </a:ext>
            </a:extLst>
          </p:cNvPr>
          <p:cNvSpPr/>
          <p:nvPr/>
        </p:nvSpPr>
        <p:spPr>
          <a:xfrm>
            <a:off x="0" y="-3"/>
            <a:ext cx="565150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49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8836794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3087F2-AA0E-4F0C-9AD6-2353021573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21150" y="1251674"/>
            <a:ext cx="7891760" cy="2914688"/>
          </a:xfrm>
        </p:spPr>
        <p:txBody>
          <a:bodyPr anchor="t"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7937807-96B8-4061-A845-1287216BF53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21150" y="4818126"/>
            <a:ext cx="7891760" cy="1271524"/>
          </a:xfrm>
        </p:spPr>
        <p:txBody>
          <a:bodyPr anchor="b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32AF346-9503-4767-BCB4-84B823E2741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49AA12-8195-4182-A7AC-2E7E59DFBDAF}" type="datetimeFigureOut">
              <a:rPr lang="en-US" smtClean="0"/>
              <a:t>11/18/2022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59605B-A39D-4BEE-B46F-16CF13FA0B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221150" y="6292850"/>
            <a:ext cx="4114800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575834A-942D-410B-A430-43F9E01FC5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DFC975-2FD7-44A5-9E78-ECBA46156075}" type="slidenum">
              <a:rPr lang="en-US" smtClean="0"/>
              <a:t>‹#›</a:t>
            </a:fld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4AD199D5-C485-D449-9804-F755E0907B51}"/>
              </a:ext>
            </a:extLst>
          </p:cNvPr>
          <p:cNvSpPr/>
          <p:nvPr/>
        </p:nvSpPr>
        <p:spPr>
          <a:xfrm>
            <a:off x="1" y="1375492"/>
            <a:ext cx="2770698" cy="5482505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4290D1A7-C550-2540-86C9-EB0FB2EB2E71}"/>
              </a:ext>
            </a:extLst>
          </p:cNvPr>
          <p:cNvSpPr/>
          <p:nvPr/>
        </p:nvSpPr>
        <p:spPr>
          <a:xfrm>
            <a:off x="0" y="-3"/>
            <a:ext cx="1373567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5341601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5FCAD2-C321-4E81-AEBE-696A90E2D9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7710" y="455362"/>
            <a:ext cx="9486690" cy="1550419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F20CD1-0E09-4415-911C-0F5B7341DD8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587709" y="2160016"/>
            <a:ext cx="4425437" cy="3927093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A963EDD-031A-49CA-9130-067550BD0D5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48963" y="2160016"/>
            <a:ext cx="4425437" cy="392709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0808E79-A0BE-49F3-AE92-7EE5CC78F1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49AA12-8195-4182-A7AC-2E7E59DFBDAF}" type="datetimeFigureOut">
              <a:rPr lang="en-US" smtClean="0"/>
              <a:t>11/18/2022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898B87C-BF1E-47CF-9A4E-FD4BE32C05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AC06E71-46F6-469C-A9CA-E707EBE51B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DFC975-2FD7-44A5-9E78-ECBA46156075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052659F6-6B3B-A545-A45F-FAD238210D47}"/>
              </a:ext>
            </a:extLst>
          </p:cNvPr>
          <p:cNvSpPr/>
          <p:nvPr/>
        </p:nvSpPr>
        <p:spPr>
          <a:xfrm>
            <a:off x="0" y="565153"/>
            <a:ext cx="1133856" cy="6292847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B80637F8-15DE-2240-8BF8-D6E57A337B1A}"/>
              </a:ext>
            </a:extLst>
          </p:cNvPr>
          <p:cNvSpPr/>
          <p:nvPr/>
        </p:nvSpPr>
        <p:spPr>
          <a:xfrm>
            <a:off x="0" y="-3"/>
            <a:ext cx="565150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49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0324759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53B26D-64DE-4314-8BD2-25FD618FB4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91056" y="457200"/>
            <a:ext cx="9521854" cy="155448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9D77613-5CEE-4B05-A937-CD43EAAABF3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91057" y="2165086"/>
            <a:ext cx="4425696" cy="823912"/>
          </a:xfrm>
        </p:spPr>
        <p:txBody>
          <a:bodyPr anchor="b">
            <a:normAutofit/>
          </a:bodyPr>
          <a:lstStyle>
            <a:lvl1pPr marL="0" indent="0">
              <a:buNone/>
              <a:defRPr sz="22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43E4779-3B5A-4993-9C7F-FB19F1633F5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591056" y="2988998"/>
            <a:ext cx="4425697" cy="3098112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B51081A-685C-4C18-9AE9-425106A02F6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687214" y="2165086"/>
            <a:ext cx="4425696" cy="823912"/>
          </a:xfrm>
        </p:spPr>
        <p:txBody>
          <a:bodyPr anchor="b">
            <a:normAutofit/>
          </a:bodyPr>
          <a:lstStyle>
            <a:lvl1pPr marL="0" indent="0">
              <a:buNone/>
              <a:defRPr sz="22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780F424-FE3A-4B7D-B60C-7AEA2118A58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687214" y="2988998"/>
            <a:ext cx="4425696" cy="3098112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64D2A96-CD7D-41BC-BDBE-5E29B7C0B3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49AA12-8195-4182-A7AC-2E7E59DFBDAF}" type="datetimeFigureOut">
              <a:rPr lang="en-US" smtClean="0"/>
              <a:t>11/18/2022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CD1471D-6DDE-4E56-84E9-48136966A9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CA3F451-CF28-4F57-B844-52A665440A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DFC975-2FD7-44A5-9E78-ECBA46156075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D1FA03E-7A83-AB41-BB4B-25B04946559A}"/>
              </a:ext>
            </a:extLst>
          </p:cNvPr>
          <p:cNvSpPr/>
          <p:nvPr/>
        </p:nvSpPr>
        <p:spPr>
          <a:xfrm>
            <a:off x="0" y="565153"/>
            <a:ext cx="1133856" cy="6292847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17702630-3C98-A142-9D04-1D852974DC26}"/>
              </a:ext>
            </a:extLst>
          </p:cNvPr>
          <p:cNvSpPr/>
          <p:nvPr/>
        </p:nvSpPr>
        <p:spPr>
          <a:xfrm>
            <a:off x="0" y="-3"/>
            <a:ext cx="565150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49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9261512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322D7A-4502-49C3-BAFB-6D46F7A2E2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CAB67EE-A167-43D1-9C58-7B736CF28B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49AA12-8195-4182-A7AC-2E7E59DFBDAF}" type="datetimeFigureOut">
              <a:rPr lang="en-US" smtClean="0"/>
              <a:t>11/18/2022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C5605B7-599B-450E-9E8D-2A9AE3F30F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75BD2B1-8C5F-430B-A0F2-CD5281AB75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DFC975-2FD7-44A5-9E78-ECBA46156075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1DBA877B-B45A-BD48-8FC8-E752E7D7174F}"/>
              </a:ext>
            </a:extLst>
          </p:cNvPr>
          <p:cNvSpPr/>
          <p:nvPr/>
        </p:nvSpPr>
        <p:spPr>
          <a:xfrm>
            <a:off x="0" y="565153"/>
            <a:ext cx="1133856" cy="6292847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DBF3343D-2AFA-B544-B40A-315F5EC680B6}"/>
              </a:ext>
            </a:extLst>
          </p:cNvPr>
          <p:cNvSpPr/>
          <p:nvPr/>
        </p:nvSpPr>
        <p:spPr>
          <a:xfrm>
            <a:off x="0" y="-3"/>
            <a:ext cx="565150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49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663561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9308016-71BA-4CD3-918D-51613F7F4D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49AA12-8195-4182-A7AC-2E7E59DFBDAF}" type="datetimeFigureOut">
              <a:rPr lang="en-US" smtClean="0"/>
              <a:t>11/18/2022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5B24F46-0425-47C6-9FFB-F69AFFFE89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3CE7A99-1593-4189-A514-8209CC32A2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DFC975-2FD7-44A5-9E78-ECBA46156075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11C15DFD-AB97-AB43-A6C9-2808708C91B4}"/>
              </a:ext>
            </a:extLst>
          </p:cNvPr>
          <p:cNvSpPr/>
          <p:nvPr/>
        </p:nvSpPr>
        <p:spPr>
          <a:xfrm>
            <a:off x="0" y="565153"/>
            <a:ext cx="1133856" cy="6292847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4A05BA89-ECA6-2247-ABBB-3C67160202E9}"/>
              </a:ext>
            </a:extLst>
          </p:cNvPr>
          <p:cNvSpPr/>
          <p:nvPr/>
        </p:nvSpPr>
        <p:spPr>
          <a:xfrm>
            <a:off x="0" y="-3"/>
            <a:ext cx="565150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49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8380848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4E933B-3FC6-4B08-9FBE-2DD48307A4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7712" y="455362"/>
            <a:ext cx="4043440" cy="1584512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7FBD4A-4514-4DCE-8F18-914DF3F4EED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71232" y="565151"/>
            <a:ext cx="5358384" cy="5521960"/>
          </a:xfrm>
        </p:spPr>
        <p:txBody>
          <a:bodyPr>
            <a:normAutofit/>
          </a:bodyPr>
          <a:lstStyle>
            <a:lvl1pPr>
              <a:defRPr sz="2200"/>
            </a:lvl1pPr>
            <a:lvl2pPr>
              <a:defRPr sz="1900"/>
            </a:lvl2pPr>
            <a:lvl3pPr>
              <a:defRPr sz="1700"/>
            </a:lvl3pPr>
            <a:lvl4pPr>
              <a:defRPr sz="1500"/>
            </a:lvl4pPr>
            <a:lvl5pPr>
              <a:defRPr sz="15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AF18C85-0675-4202-B796-35276685493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587712" y="2039874"/>
            <a:ext cx="4043440" cy="38291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10079E5-F934-4D04-866F-F7CB5B08AC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49AA12-8195-4182-A7AC-2E7E59DFBDAF}" type="datetimeFigureOut">
              <a:rPr lang="en-US" smtClean="0"/>
              <a:t>11/18/2022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705FC94-7915-439A-B937-F02D1BB03A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1B69B19-4156-4584-B1DC-4F42F200B9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DFC975-2FD7-44A5-9E78-ECBA46156075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DC1B6031-8ABE-F648-8E05-3D08D0D54B53}"/>
              </a:ext>
            </a:extLst>
          </p:cNvPr>
          <p:cNvSpPr/>
          <p:nvPr/>
        </p:nvSpPr>
        <p:spPr>
          <a:xfrm>
            <a:off x="0" y="565153"/>
            <a:ext cx="1133856" cy="6292847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0DABD855-35E6-BE4F-8B03-FD12DDB32E10}"/>
              </a:ext>
            </a:extLst>
          </p:cNvPr>
          <p:cNvSpPr/>
          <p:nvPr/>
        </p:nvSpPr>
        <p:spPr>
          <a:xfrm>
            <a:off x="0" y="-3"/>
            <a:ext cx="565150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49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2427268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1E1F3B-090C-4BB5-84BE-8ED0FC5981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7711" y="455362"/>
            <a:ext cx="4043436" cy="1584512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397C49E-9426-4B24-B2A7-C54B89DA60A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6271232" y="565150"/>
            <a:ext cx="5355607" cy="552267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BC7F011-0A5F-44E9-88CD-C95A33351B4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587711" y="2039874"/>
            <a:ext cx="4043436" cy="38291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D721C85-27BB-4533-A21B-C379FE03A94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49AA12-8195-4182-A7AC-2E7E59DFBDAF}" type="datetimeFigureOut">
              <a:rPr lang="en-US" smtClean="0"/>
              <a:t>11/18/2022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5018850-01F1-4247-9BFD-1DDC5DDDC3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6B365A9-4C28-480F-B370-2DFF234B73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DFC975-2FD7-44A5-9E78-ECBA46156075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920EAFF3-0A84-F84B-90E4-A596F00B3DC2}"/>
              </a:ext>
            </a:extLst>
          </p:cNvPr>
          <p:cNvSpPr/>
          <p:nvPr/>
        </p:nvSpPr>
        <p:spPr>
          <a:xfrm>
            <a:off x="0" y="565153"/>
            <a:ext cx="1133856" cy="6292847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8392559-3C15-B249-93C9-B0F7E9E5DDD8}"/>
              </a:ext>
            </a:extLst>
          </p:cNvPr>
          <p:cNvSpPr/>
          <p:nvPr/>
        </p:nvSpPr>
        <p:spPr>
          <a:xfrm>
            <a:off x="0" y="-3"/>
            <a:ext cx="565150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49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780997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EC53B0-59B2-4B39-93E0-DCFBB932C8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7710" y="455362"/>
            <a:ext cx="9525200" cy="155041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18C5F7B-98AC-425B-80BD-6C6F3032D0C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1587710" y="2160016"/>
            <a:ext cx="9525200" cy="3926152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88C2EE-2433-424A-878C-24514FF5D44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49AA12-8195-4182-A7AC-2E7E59DFBDAF}" type="datetimeFigureOut">
              <a:rPr lang="en-US" smtClean="0"/>
              <a:t>11/18/2022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FFEFD20-ADE2-40F3-A071-6D1E97F8FB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EB7D1D5-5E92-48E1-9475-EC122D3FE6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DFC975-2FD7-44A5-9E78-ECBA46156075}" type="slidenum">
              <a:rPr lang="en-US" smtClean="0"/>
              <a:t>‹#›</a:t>
            </a:fld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60FCF945-5CF3-5542-A36A-9CBB738E735E}"/>
              </a:ext>
            </a:extLst>
          </p:cNvPr>
          <p:cNvSpPr/>
          <p:nvPr/>
        </p:nvSpPr>
        <p:spPr>
          <a:xfrm>
            <a:off x="0" y="565153"/>
            <a:ext cx="1133856" cy="6292847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3C7D61B-66C5-4341-8F2D-129A9E4D8283}"/>
              </a:ext>
            </a:extLst>
          </p:cNvPr>
          <p:cNvSpPr/>
          <p:nvPr/>
        </p:nvSpPr>
        <p:spPr>
          <a:xfrm>
            <a:off x="0" y="-3"/>
            <a:ext cx="565150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49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61585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F47FBCF-6EDB-4883-92D4-612F4D1C558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846380" y="565149"/>
            <a:ext cx="2266530" cy="5611813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49D2DF8-B588-416F-AA11-9F3A0DDE676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1587710" y="565149"/>
            <a:ext cx="7088929" cy="5611813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2F7B1D-405D-4EE7-9A23-3F21916C95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49AA12-8195-4182-A7AC-2E7E59DFBDAF}" type="datetimeFigureOut">
              <a:rPr lang="en-US" smtClean="0"/>
              <a:t>11/18/2022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27B9304-686C-431A-8E7F-D9DD19F4DF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A240B-DB2E-46ED-8AC6-744B2C1C70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DFC975-2FD7-44A5-9E78-ECBA46156075}" type="slidenum">
              <a:rPr lang="en-US" smtClean="0"/>
              <a:t>‹#›</a:t>
            </a:fld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2F275F2C-778B-864A-8379-6D0726B18FDC}"/>
              </a:ext>
            </a:extLst>
          </p:cNvPr>
          <p:cNvSpPr/>
          <p:nvPr/>
        </p:nvSpPr>
        <p:spPr>
          <a:xfrm>
            <a:off x="0" y="565153"/>
            <a:ext cx="1133856" cy="6292847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F70051C8-76B3-384B-BCF1-60BB80301FCD}"/>
              </a:ext>
            </a:extLst>
          </p:cNvPr>
          <p:cNvSpPr/>
          <p:nvPr/>
        </p:nvSpPr>
        <p:spPr>
          <a:xfrm>
            <a:off x="0" y="-3"/>
            <a:ext cx="565150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49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261852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F7ACD69-D2F4-4938-B590-C414049017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7710" y="455362"/>
            <a:ext cx="9486690" cy="1550419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E762BD4-BA0F-4CA4-BAE3-DF2B5087C04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87710" y="2160016"/>
            <a:ext cx="9486690" cy="392615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80B2FEE-249E-42F1-94D8-A8C0759EF47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018632" y="6292850"/>
            <a:ext cx="309427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449AA12-8195-4182-A7AC-2E7E59DFBDAF}" type="datetimeFigureOut">
              <a:rPr lang="en-US" smtClean="0"/>
              <a:pPr/>
              <a:t>11/18/2022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560C617-A890-4920-83B0-143C0334906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1587711" y="62928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4F1B4F1-B06B-4BBE-BFFF-C0B386E2449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149574" y="6292850"/>
            <a:ext cx="81381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4DFC975-2FD7-44A5-9E78-ECBA4615607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77256292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80" r:id="rId1"/>
    <p:sldLayoutId id="2147483681" r:id="rId2"/>
    <p:sldLayoutId id="2147483682" r:id="rId3"/>
    <p:sldLayoutId id="2147483683" r:id="rId4"/>
    <p:sldLayoutId id="2147483684" r:id="rId5"/>
    <p:sldLayoutId id="2147483678" r:id="rId6"/>
    <p:sldLayoutId id="2147483674" r:id="rId7"/>
    <p:sldLayoutId id="2147483675" r:id="rId8"/>
    <p:sldLayoutId id="2147483676" r:id="rId9"/>
    <p:sldLayoutId id="2147483677" r:id="rId10"/>
    <p:sldLayoutId id="2147483679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200"/>
        </a:spcBef>
        <a:buClr>
          <a:schemeClr val="accent1"/>
        </a:buClr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10000"/>
        </a:lnSpc>
        <a:spcBef>
          <a:spcPts val="600"/>
        </a:spcBef>
        <a:buClr>
          <a:schemeClr val="accent1"/>
        </a:buClr>
        <a:buFont typeface="Arial" panose="020B0604020202020204" pitchFamily="34" charset="0"/>
        <a:buChar char="•"/>
        <a:defRPr sz="19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10000"/>
        </a:lnSpc>
        <a:spcBef>
          <a:spcPts val="600"/>
        </a:spcBef>
        <a:buClr>
          <a:schemeClr val="accent1"/>
        </a:buClr>
        <a:buFont typeface="Arial" panose="020B0604020202020204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10000"/>
        </a:lnSpc>
        <a:spcBef>
          <a:spcPts val="600"/>
        </a:spcBef>
        <a:buClr>
          <a:schemeClr val="accent1"/>
        </a:buClr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10000"/>
        </a:lnSpc>
        <a:spcBef>
          <a:spcPts val="600"/>
        </a:spcBef>
        <a:buClr>
          <a:schemeClr val="accent1"/>
        </a:buClr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6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png"/><Relationship Id="rId5" Type="http://schemas.openxmlformats.org/officeDocument/2006/relationships/image" Target="../media/image4.jpg"/><Relationship Id="rId4" Type="http://schemas.openxmlformats.org/officeDocument/2006/relationships/image" Target="../media/image3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mowglis.com/" TargetMode="External"/><Relationship Id="rId2" Type="http://schemas.openxmlformats.org/officeDocument/2006/relationships/hyperlink" Target="http://www.zoninwines.com/" TargetMode="External"/><Relationship Id="rId1" Type="http://schemas.openxmlformats.org/officeDocument/2006/relationships/slideLayout" Target="../slideLayouts/slideLayout7.xml"/><Relationship Id="rId5" Type="http://schemas.openxmlformats.org/officeDocument/2006/relationships/hyperlink" Target="http://www.amazingfood.com/" TargetMode="External"/><Relationship Id="rId4" Type="http://schemas.openxmlformats.org/officeDocument/2006/relationships/hyperlink" Target="http://www.google.com/food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1">
            <a:extLst>
              <a:ext uri="{FF2B5EF4-FFF2-40B4-BE49-F238E27FC236}">
                <a16:creationId xmlns:a16="http://schemas.microsoft.com/office/drawing/2014/main" id="{B09B1564-CD63-F7A5-A73C-A1EDA51D895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9932" r="6" b="5656"/>
          <a:stretch/>
        </p:blipFill>
        <p:spPr>
          <a:xfrm>
            <a:off x="0" y="-78901"/>
            <a:ext cx="12188932" cy="6857990"/>
          </a:xfrm>
          <a:prstGeom prst="rect">
            <a:avLst/>
          </a:prstGeom>
        </p:spPr>
      </p:pic>
      <p:pic>
        <p:nvPicPr>
          <p:cNvPr id="3" name="Picture 2" descr="A picture containing logo&#10;&#10;Description automatically generated">
            <a:extLst>
              <a:ext uri="{FF2B5EF4-FFF2-40B4-BE49-F238E27FC236}">
                <a16:creationId xmlns:a16="http://schemas.microsoft.com/office/drawing/2014/main" id="{D5E2AC96-CD77-74F7-3F7C-B335D25D9C3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87246" y="-58581"/>
            <a:ext cx="4957953" cy="1244444"/>
          </a:xfrm>
          <a:prstGeom prst="rect">
            <a:avLst/>
          </a:prstGeom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0039A383-9547-FBFE-0134-C2A153A813F2}"/>
              </a:ext>
            </a:extLst>
          </p:cNvPr>
          <p:cNvSpPr txBox="1"/>
          <p:nvPr/>
        </p:nvSpPr>
        <p:spPr>
          <a:xfrm>
            <a:off x="741680" y="1635760"/>
            <a:ext cx="428752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2400" b="1" dirty="0">
                <a:solidFill>
                  <a:schemeClr val="bg1"/>
                </a:solidFill>
                <a:latin typeface="Arial Black" panose="020B0A04020102020204" pitchFamily="34" charset="0"/>
              </a:rPr>
              <a:t>BMIH4002</a:t>
            </a:r>
            <a:endParaRPr lang="en-GB" sz="2400" b="1" i="0" u="none" strike="noStrike" dirty="0">
              <a:solidFill>
                <a:schemeClr val="bg1"/>
              </a:solidFill>
              <a:effectLst/>
              <a:latin typeface="Arial Black" panose="020B0A04020102020204" pitchFamily="34" charset="0"/>
            </a:endParaRPr>
          </a:p>
          <a:p>
            <a:pPr algn="l"/>
            <a:r>
              <a:rPr lang="en-GB" sz="2400" b="1" i="0" dirty="0">
                <a:solidFill>
                  <a:schemeClr val="bg1"/>
                </a:solidFill>
                <a:effectLst/>
                <a:latin typeface="Arial Black" panose="020B0A04020102020204" pitchFamily="34" charset="0"/>
              </a:rPr>
              <a:t>ASSIGNMENT 2</a:t>
            </a:r>
          </a:p>
          <a:p>
            <a:pPr algn="l"/>
            <a:r>
              <a:rPr lang="en-GB" sz="2400" b="1" dirty="0">
                <a:solidFill>
                  <a:schemeClr val="bg1"/>
                </a:solidFill>
                <a:latin typeface="Arial Black" panose="020B0A04020102020204" pitchFamily="34" charset="0"/>
              </a:rPr>
              <a:t>Abdul miah </a:t>
            </a:r>
          </a:p>
          <a:p>
            <a:pPr algn="l"/>
            <a:r>
              <a:rPr lang="en-GB" sz="2400" b="1" i="0" dirty="0">
                <a:solidFill>
                  <a:schemeClr val="bg1"/>
                </a:solidFill>
                <a:effectLst/>
                <a:latin typeface="Arial Black" panose="020B0A04020102020204" pitchFamily="34" charset="0"/>
              </a:rPr>
              <a:t>2027095</a:t>
            </a:r>
          </a:p>
          <a:p>
            <a:pPr algn="l"/>
            <a:r>
              <a:rPr lang="en-GB" sz="2400" b="1" dirty="0">
                <a:solidFill>
                  <a:schemeClr val="bg1"/>
                </a:solidFill>
                <a:latin typeface="Arial Black" panose="020B0A04020102020204" pitchFamily="34" charset="0"/>
              </a:rPr>
              <a:t>Ffion cumberpatch.</a:t>
            </a:r>
            <a:endParaRPr lang="en-GB" sz="2400" b="1" i="0" dirty="0">
              <a:solidFill>
                <a:schemeClr val="bg1"/>
              </a:solidFill>
              <a:effectLst/>
              <a:latin typeface="Arial Black" panose="020B0A04020102020204" pitchFamily="34" charset="0"/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3D075CCB-8923-380B-F623-E6C58E4C161C}"/>
              </a:ext>
            </a:extLst>
          </p:cNvPr>
          <p:cNvSpPr txBox="1"/>
          <p:nvPr/>
        </p:nvSpPr>
        <p:spPr>
          <a:xfrm>
            <a:off x="2143760" y="4856480"/>
            <a:ext cx="837184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5400" dirty="0">
                <a:solidFill>
                  <a:schemeClr val="bg1"/>
                </a:solidFill>
                <a:latin typeface="Arial Black" panose="020B0A04020102020204" pitchFamily="34" charset="0"/>
              </a:rPr>
              <a:t>Menu engineering</a:t>
            </a:r>
          </a:p>
        </p:txBody>
      </p:sp>
    </p:spTree>
    <p:extLst>
      <p:ext uri="{BB962C8B-B14F-4D97-AF65-F5344CB8AC3E}">
        <p14:creationId xmlns:p14="http://schemas.microsoft.com/office/powerpoint/2010/main" val="337432669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11C15DFD-AB97-AB43-A6C9-2808708C91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65153"/>
            <a:ext cx="1133856" cy="6292847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4A05BA89-ECA6-2247-ABBB-3C67160202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3"/>
            <a:ext cx="565150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49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C868C70C-E5C4-CD47-888C-FCB3373B6D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1">
            <a:extLst>
              <a:ext uri="{FF2B5EF4-FFF2-40B4-BE49-F238E27FC236}">
                <a16:creationId xmlns:a16="http://schemas.microsoft.com/office/drawing/2014/main" id="{B09B1564-CD63-F7A5-A73C-A1EDA51D895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9932" r="6" b="5656"/>
          <a:stretch/>
        </p:blipFill>
        <p:spPr>
          <a:xfrm>
            <a:off x="20" y="-113759"/>
            <a:ext cx="12188932" cy="6857990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B3412ACF-3EB1-7245-898E-CD37A49FEA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058144" y="565153"/>
            <a:ext cx="1133856" cy="6292847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BC4FCD04-BE66-EB44-A968-00B76DFC0F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626850" y="-3"/>
            <a:ext cx="565150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49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A picture containing logo&#10;&#10;Description automatically generated">
            <a:extLst>
              <a:ext uri="{FF2B5EF4-FFF2-40B4-BE49-F238E27FC236}">
                <a16:creationId xmlns:a16="http://schemas.microsoft.com/office/drawing/2014/main" id="{D5E2AC96-CD77-74F7-3F7C-B335D25D9C3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87246" y="-58581"/>
            <a:ext cx="4957953" cy="1244444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51A53392-AFB1-0567-6D3C-C81013B16D30}"/>
              </a:ext>
            </a:extLst>
          </p:cNvPr>
          <p:cNvSpPr txBox="1"/>
          <p:nvPr/>
        </p:nvSpPr>
        <p:spPr>
          <a:xfrm>
            <a:off x="43510" y="1033285"/>
            <a:ext cx="2053920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dirty="0">
                <a:solidFill>
                  <a:schemeClr val="bg1"/>
                </a:solidFill>
                <a:latin typeface="Arial Black" panose="020B0A04020102020204" pitchFamily="34" charset="0"/>
              </a:rPr>
              <a:t>Appetisers.</a:t>
            </a:r>
          </a:p>
          <a:p>
            <a:r>
              <a:rPr lang="en-GB" sz="1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Fried garlic and mushroom.</a:t>
            </a:r>
          </a:p>
          <a:p>
            <a:r>
              <a:rPr lang="en-GB" sz="1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(fresh chopped up garlic fried with fresh cut mushrooms with olives)  </a:t>
            </a:r>
            <a:r>
              <a:rPr lang="en-GB" sz="1200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</a:t>
            </a:r>
          </a:p>
          <a:p>
            <a:r>
              <a:rPr lang="en-GB" sz="1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£4.95</a:t>
            </a:r>
          </a:p>
          <a:p>
            <a:endParaRPr lang="en-GB" sz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Spicy wages .</a:t>
            </a:r>
          </a:p>
          <a:p>
            <a:r>
              <a:rPr lang="en-GB" sz="1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(spicy potatoes with spice breadcrumbs deep fried) </a:t>
            </a:r>
            <a:r>
              <a:rPr lang="en-GB" sz="1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b="1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</a:t>
            </a:r>
          </a:p>
          <a:p>
            <a:r>
              <a:rPr lang="en-GB" sz="1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£5.50</a:t>
            </a:r>
          </a:p>
          <a:p>
            <a:endParaRPr lang="en-GB" sz="1200" b="1" dirty="0">
              <a:solidFill>
                <a:schemeClr val="bg1"/>
              </a:solidFill>
            </a:endParaRPr>
          </a:p>
          <a:p>
            <a:r>
              <a:rPr lang="en-GB" sz="1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Scampi on salad and olive.</a:t>
            </a:r>
          </a:p>
          <a:p>
            <a:r>
              <a:rPr lang="en-GB" sz="1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£5.95</a:t>
            </a:r>
          </a:p>
          <a:p>
            <a:endParaRPr lang="en-GB" sz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Meat ball samosa</a:t>
            </a:r>
          </a:p>
          <a:p>
            <a:r>
              <a:rPr lang="en-GB" sz="1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(chunky meat filling in a pastry)</a:t>
            </a:r>
          </a:p>
          <a:p>
            <a:r>
              <a:rPr lang="en-GB" sz="1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£5.95</a:t>
            </a:r>
          </a:p>
          <a:p>
            <a:endParaRPr lang="en-GB" sz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1C501375-28AC-9A78-867E-D3054025BA3F}"/>
              </a:ext>
            </a:extLst>
          </p:cNvPr>
          <p:cNvSpPr txBox="1"/>
          <p:nvPr/>
        </p:nvSpPr>
        <p:spPr>
          <a:xfrm>
            <a:off x="8054313" y="409907"/>
            <a:ext cx="3380040" cy="15081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solidFill>
                  <a:srgbClr val="FF0000"/>
                </a:solidFill>
                <a:latin typeface="Arial Black" panose="020B0A04020102020204" pitchFamily="34" charset="0"/>
              </a:rPr>
              <a:t>Christmas </a:t>
            </a:r>
          </a:p>
          <a:p>
            <a:r>
              <a:rPr lang="en-GB" dirty="0">
                <a:solidFill>
                  <a:schemeClr val="bg1"/>
                </a:solidFill>
              </a:rPr>
              <a:t>special menu </a:t>
            </a:r>
          </a:p>
          <a:p>
            <a:r>
              <a:rPr lang="en-GB">
                <a:solidFill>
                  <a:schemeClr val="bg1"/>
                </a:solidFill>
              </a:rPr>
              <a:t>11.30am/8.00pm</a:t>
            </a:r>
            <a:endParaRPr lang="en-GB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7 days a week</a:t>
            </a:r>
          </a:p>
          <a:p>
            <a:r>
              <a:rPr lang="en-GB" dirty="0">
                <a:solidFill>
                  <a:schemeClr val="bg1"/>
                </a:solidFill>
              </a:rPr>
              <a:t>www.trinityhotel.com</a:t>
            </a:r>
          </a:p>
        </p:txBody>
      </p:sp>
      <p:pic>
        <p:nvPicPr>
          <p:cNvPr id="5" name="Picture 4" descr="Logo, company name&#10;&#10;Description automatically generated">
            <a:extLst>
              <a:ext uri="{FF2B5EF4-FFF2-40B4-BE49-F238E27FC236}">
                <a16:creationId xmlns:a16="http://schemas.microsoft.com/office/drawing/2014/main" id="{A3DDFE5A-EB6D-4E6E-7357-B80EB132B126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11535" y="113769"/>
            <a:ext cx="1706420" cy="1356818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032F851E-AEDB-D113-5913-C18815C3C4FE}"/>
              </a:ext>
            </a:extLst>
          </p:cNvPr>
          <p:cNvSpPr txBox="1"/>
          <p:nvPr/>
        </p:nvSpPr>
        <p:spPr>
          <a:xfrm>
            <a:off x="58660" y="4920537"/>
            <a:ext cx="2915920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solidFill>
                  <a:schemeClr val="bg1"/>
                </a:solidFill>
                <a:latin typeface="Arial Black" panose="020B0A04020102020204" pitchFamily="34" charset="0"/>
              </a:rPr>
              <a:t>Sides.</a:t>
            </a:r>
          </a:p>
          <a:p>
            <a:r>
              <a:rPr lang="en-GB" sz="1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special chips </a:t>
            </a:r>
          </a:p>
          <a:p>
            <a:r>
              <a:rPr lang="en-GB" sz="1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£3.50</a:t>
            </a:r>
          </a:p>
          <a:p>
            <a:endParaRPr lang="en-GB" sz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Special rice</a:t>
            </a:r>
          </a:p>
          <a:p>
            <a:r>
              <a:rPr lang="en-GB" sz="1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£4.00</a:t>
            </a:r>
          </a:p>
          <a:p>
            <a:endParaRPr lang="en-GB" sz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Christmas paratha</a:t>
            </a:r>
          </a:p>
          <a:p>
            <a:r>
              <a:rPr lang="en-GB" sz="1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£4.25</a:t>
            </a:r>
          </a:p>
          <a:p>
            <a:endParaRPr lang="en-GB" sz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293D6AA-23CA-06FE-1802-25D1A710AA2E}"/>
              </a:ext>
            </a:extLst>
          </p:cNvPr>
          <p:cNvSpPr txBox="1"/>
          <p:nvPr/>
        </p:nvSpPr>
        <p:spPr>
          <a:xfrm>
            <a:off x="2876366" y="1175525"/>
            <a:ext cx="3474988" cy="36009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solidFill>
                  <a:schemeClr val="bg1"/>
                </a:solidFill>
                <a:latin typeface="Arial Black" panose="020B0A04020102020204" pitchFamily="34" charset="0"/>
              </a:rPr>
              <a:t>mains.</a:t>
            </a:r>
          </a:p>
          <a:p>
            <a:r>
              <a:rPr lang="en-GB" sz="1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meat ball</a:t>
            </a:r>
          </a:p>
          <a:p>
            <a:r>
              <a:rPr lang="en-GB" sz="1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£8.50</a:t>
            </a:r>
          </a:p>
          <a:p>
            <a:endParaRPr lang="en-GB" sz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King prawn salad</a:t>
            </a:r>
          </a:p>
          <a:p>
            <a:r>
              <a:rPr lang="en-GB" sz="1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£9.50</a:t>
            </a:r>
          </a:p>
          <a:p>
            <a:endParaRPr lang="en-GB" sz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Sampi chips and special curry</a:t>
            </a:r>
          </a:p>
          <a:p>
            <a:r>
              <a:rPr lang="en-GB" sz="1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£10.95</a:t>
            </a:r>
          </a:p>
          <a:p>
            <a:endParaRPr lang="en-GB" sz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Chicken grill</a:t>
            </a:r>
          </a:p>
          <a:p>
            <a:r>
              <a:rPr lang="en-GB" sz="1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£10.95</a:t>
            </a:r>
          </a:p>
          <a:p>
            <a:endParaRPr lang="en-GB" sz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Grilled salmon</a:t>
            </a:r>
          </a:p>
          <a:p>
            <a:r>
              <a:rPr lang="en-GB" sz="1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£15.00</a:t>
            </a:r>
          </a:p>
          <a:p>
            <a:endParaRPr lang="en-GB" sz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Christmas turkey </a:t>
            </a:r>
          </a:p>
          <a:p>
            <a:r>
              <a:rPr lang="en-GB" sz="1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£49.95</a:t>
            </a:r>
          </a:p>
          <a:p>
            <a:endParaRPr lang="en-GB" sz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8" name="Picture 7" descr="A picture containing drink&#10;&#10;Description automatically generated">
            <a:extLst>
              <a:ext uri="{FF2B5EF4-FFF2-40B4-BE49-F238E27FC236}">
                <a16:creationId xmlns:a16="http://schemas.microsoft.com/office/drawing/2014/main" id="{3CF6BA1D-2072-34D4-F8BD-BD554AAD0D84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46066" y="1876802"/>
            <a:ext cx="5736079" cy="1600200"/>
          </a:xfrm>
          <a:prstGeom prst="rect">
            <a:avLst/>
          </a:prstGeom>
        </p:spPr>
      </p:pic>
      <p:pic>
        <p:nvPicPr>
          <p:cNvPr id="12" name="Picture 11" descr="A few bottles of wine and a glass of wine&#10;&#10;Description automatically generated with medium confidence">
            <a:extLst>
              <a:ext uri="{FF2B5EF4-FFF2-40B4-BE49-F238E27FC236}">
                <a16:creationId xmlns:a16="http://schemas.microsoft.com/office/drawing/2014/main" id="{B239A382-630E-9491-65A0-9FD5F15F3B1A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04280" y="3521111"/>
            <a:ext cx="2638676" cy="2638676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188B7CD1-E3C9-8915-7717-0BAE3C36BCDE}"/>
              </a:ext>
            </a:extLst>
          </p:cNvPr>
          <p:cNvSpPr txBox="1"/>
          <p:nvPr/>
        </p:nvSpPr>
        <p:spPr>
          <a:xfrm>
            <a:off x="6490734" y="3535192"/>
            <a:ext cx="2638676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dirty="0">
                <a:solidFill>
                  <a:schemeClr val="bg1"/>
                </a:solidFill>
                <a:latin typeface="Arial Black" panose="020B0A04020102020204" pitchFamily="34" charset="0"/>
                <a:cs typeface="Arial" panose="020B0604020202020204" pitchFamily="34" charset="0"/>
              </a:rPr>
              <a:t>wines red/white</a:t>
            </a:r>
          </a:p>
          <a:p>
            <a:endParaRPr lang="en-GB" sz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Red merlot Italian </a:t>
            </a:r>
            <a:r>
              <a:rPr lang="en-GB" sz="1200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zonin</a:t>
            </a:r>
            <a:r>
              <a:rPr lang="en-GB" sz="1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lang="en-GB" sz="1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£14.95</a:t>
            </a:r>
          </a:p>
          <a:p>
            <a:endParaRPr lang="en-GB" sz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White house Italian Pino grigio</a:t>
            </a:r>
          </a:p>
          <a:p>
            <a:r>
              <a:rPr lang="en-GB" sz="1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£15.95</a:t>
            </a:r>
          </a:p>
          <a:p>
            <a:endParaRPr lang="en-GB" sz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b="1" dirty="0">
                <a:solidFill>
                  <a:schemeClr val="bg1"/>
                </a:solidFill>
                <a:latin typeface="Arial Black" panose="020B0A04020102020204" pitchFamily="34" charset="0"/>
                <a:cs typeface="Arial" panose="020B0604020202020204" pitchFamily="34" charset="0"/>
              </a:rPr>
              <a:t>Soft drinks </a:t>
            </a:r>
          </a:p>
          <a:p>
            <a:r>
              <a:rPr lang="en-GB" sz="1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All one size 350ml</a:t>
            </a:r>
          </a:p>
          <a:p>
            <a:r>
              <a:rPr lang="en-GB" sz="1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£4.50</a:t>
            </a:r>
          </a:p>
          <a:p>
            <a:endParaRPr lang="en-GB" sz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Coke/diet coke </a:t>
            </a:r>
          </a:p>
          <a:p>
            <a:r>
              <a:rPr lang="en-GB" sz="1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Fanta </a:t>
            </a:r>
          </a:p>
          <a:p>
            <a:r>
              <a:rPr lang="en-GB" sz="1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Tango</a:t>
            </a:r>
          </a:p>
          <a:p>
            <a:r>
              <a:rPr lang="en-GB" sz="1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Lemonade  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A4922F84-595F-0F79-3B7B-BA2163AD6DDE}"/>
              </a:ext>
            </a:extLst>
          </p:cNvPr>
          <p:cNvSpPr txBox="1"/>
          <p:nvPr/>
        </p:nvSpPr>
        <p:spPr>
          <a:xfrm>
            <a:off x="77539" y="0"/>
            <a:ext cx="298329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rgbClr val="FF0000"/>
                </a:solidFill>
                <a:latin typeface="Arial Black" panose="020B0A04020102020204" pitchFamily="34" charset="0"/>
              </a:rPr>
              <a:t>THIS MENU CONTAINS NO NUTS NO ALLERGIES</a:t>
            </a:r>
          </a:p>
        </p:txBody>
      </p:sp>
      <p:pic>
        <p:nvPicPr>
          <p:cNvPr id="19" name="Picture 18" descr="A table full of food&#10;&#10;Description automatically generated with medium confidence">
            <a:extLst>
              <a:ext uri="{FF2B5EF4-FFF2-40B4-BE49-F238E27FC236}">
                <a16:creationId xmlns:a16="http://schemas.microsoft.com/office/drawing/2014/main" id="{EC0F150E-807C-31C5-520D-B3465E4C9A96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18006" y="4642013"/>
            <a:ext cx="4934872" cy="20537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E728F3FA-0D11-20BF-2EAD-8C0587092D6A}"/>
              </a:ext>
            </a:extLst>
          </p:cNvPr>
          <p:cNvSpPr txBox="1"/>
          <p:nvPr/>
        </p:nvSpPr>
        <p:spPr>
          <a:xfrm>
            <a:off x="3159760" y="1270000"/>
            <a:ext cx="4765040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References.</a:t>
            </a:r>
          </a:p>
          <a:p>
            <a:endParaRPr lang="en-GB" dirty="0"/>
          </a:p>
          <a:p>
            <a:r>
              <a:rPr lang="en-GB" dirty="0">
                <a:hlinkClick r:id="rId2"/>
              </a:rPr>
              <a:t>www.zoninwines.com</a:t>
            </a:r>
            <a:endParaRPr lang="en-GB" dirty="0"/>
          </a:p>
          <a:p>
            <a:r>
              <a:rPr lang="en-GB" dirty="0">
                <a:hlinkClick r:id="rId3"/>
              </a:rPr>
              <a:t>www.Mowglis.com</a:t>
            </a:r>
            <a:endParaRPr lang="en-GB" dirty="0"/>
          </a:p>
          <a:p>
            <a:r>
              <a:rPr lang="en-GB" dirty="0">
                <a:hlinkClick r:id="rId4"/>
              </a:rPr>
              <a:t>www.google.com/foods</a:t>
            </a:r>
            <a:endParaRPr lang="en-GB" dirty="0"/>
          </a:p>
          <a:p>
            <a:r>
              <a:rPr lang="en-GB" dirty="0"/>
              <a:t>Instagram.com</a:t>
            </a:r>
          </a:p>
          <a:p>
            <a:r>
              <a:rPr lang="en-GB" dirty="0"/>
              <a:t>Independent.com</a:t>
            </a:r>
          </a:p>
          <a:p>
            <a:r>
              <a:rPr lang="en-GB" dirty="0">
                <a:hlinkClick r:id="rId5"/>
              </a:rPr>
              <a:t>www.amazingfood.com</a:t>
            </a:r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08381555"/>
      </p:ext>
    </p:extLst>
  </p:cSld>
  <p:clrMapOvr>
    <a:masterClrMapping/>
  </p:clrMapOvr>
</p:sld>
</file>

<file path=ppt/theme/theme1.xml><?xml version="1.0" encoding="utf-8"?>
<a:theme xmlns:a="http://schemas.openxmlformats.org/drawingml/2006/main" name="InterweaveVTI">
  <a:themeElements>
    <a:clrScheme name="AnalogousFromLightSeed_2SEEDS">
      <a:dk1>
        <a:srgbClr val="000000"/>
      </a:dk1>
      <a:lt1>
        <a:srgbClr val="FFFFFF"/>
      </a:lt1>
      <a:dk2>
        <a:srgbClr val="243741"/>
      </a:dk2>
      <a:lt2>
        <a:srgbClr val="E8E5E2"/>
      </a:lt2>
      <a:accent1>
        <a:srgbClr val="7F9FBA"/>
      </a:accent1>
      <a:accent2>
        <a:srgbClr val="81A9AA"/>
      </a:accent2>
      <a:accent3>
        <a:srgbClr val="969CC6"/>
      </a:accent3>
      <a:accent4>
        <a:srgbClr val="BA8D7F"/>
      </a:accent4>
      <a:accent5>
        <a:srgbClr val="B09F7E"/>
      </a:accent5>
      <a:accent6>
        <a:srgbClr val="A1A570"/>
      </a:accent6>
      <a:hlink>
        <a:srgbClr val="A17C5D"/>
      </a:hlink>
      <a:folHlink>
        <a:srgbClr val="7F7F7F"/>
      </a:folHlink>
    </a:clrScheme>
    <a:fontScheme name="Interweave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nterweaveVTI" id="{2A5AE21D-FC75-4AD0-BC12-FA563BC24905}" vid="{9A4A41B8-EB69-44BB-8E15-B517E25CF8C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684</TotalTime>
  <Words>199</Words>
  <Application>Microsoft Office PowerPoint</Application>
  <PresentationFormat>Widescreen</PresentationFormat>
  <Paragraphs>78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7" baseType="lpstr">
      <vt:lpstr>Arial</vt:lpstr>
      <vt:lpstr>Arial Black</vt:lpstr>
      <vt:lpstr>Neue Haas Grotesk Text Pro</vt:lpstr>
      <vt:lpstr>InterweaveVTI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lothif miah</dc:creator>
  <cp:lastModifiedBy>Abdul Miah (2027095)</cp:lastModifiedBy>
  <cp:revision>19</cp:revision>
  <dcterms:created xsi:type="dcterms:W3CDTF">2022-06-13T09:00:39Z</dcterms:created>
  <dcterms:modified xsi:type="dcterms:W3CDTF">2022-11-18T01:43:18Z</dcterms:modified>
</cp:coreProperties>
</file>