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3"/>
  </p:notesMasterIdLst>
  <p:sldIdLst>
    <p:sldId id="277" r:id="rId2"/>
    <p:sldId id="275" r:id="rId3"/>
    <p:sldId id="276" r:id="rId4"/>
    <p:sldId id="272" r:id="rId5"/>
    <p:sldId id="286" r:id="rId6"/>
    <p:sldId id="273" r:id="rId7"/>
    <p:sldId id="290" r:id="rId8"/>
    <p:sldId id="291" r:id="rId9"/>
    <p:sldId id="288" r:id="rId10"/>
    <p:sldId id="292" r:id="rId11"/>
    <p:sldId id="293" r:id="rId12"/>
    <p:sldId id="279" r:id="rId13"/>
    <p:sldId id="283" r:id="rId14"/>
    <p:sldId id="294" r:id="rId15"/>
    <p:sldId id="280" r:id="rId16"/>
    <p:sldId id="295" r:id="rId17"/>
    <p:sldId id="296" r:id="rId18"/>
    <p:sldId id="281" r:id="rId19"/>
    <p:sldId id="297" r:id="rId20"/>
    <p:sldId id="285" r:id="rId21"/>
    <p:sldId id="4772"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760" autoAdjust="0"/>
    <p:restoredTop sz="94660"/>
  </p:normalViewPr>
  <p:slideViewPr>
    <p:cSldViewPr snapToGrid="0">
      <p:cViewPr varScale="1">
        <p:scale>
          <a:sx n="74" d="100"/>
          <a:sy n="74" d="100"/>
        </p:scale>
        <p:origin x="600"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2B81DD8-9737-5449-9FF1-0E76AE68F50C}" type="datetimeFigureOut">
              <a:rPr lang="en-GB" smtClean="0"/>
              <a:t>13/10/2025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44F3A39-9BD4-B740-9644-E7D9B3AFBC83}" type="slidenum">
              <a:rPr lang="en-GB" smtClean="0"/>
              <a:t>‹#›</a:t>
            </a:fld>
            <a:endParaRPr lang="en-GB"/>
          </a:p>
        </p:txBody>
      </p:sp>
    </p:spTree>
    <p:extLst>
      <p:ext uri="{BB962C8B-B14F-4D97-AF65-F5344CB8AC3E}">
        <p14:creationId xmlns:p14="http://schemas.microsoft.com/office/powerpoint/2010/main" val="35489721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a:bodyPr>
          <a:lstStyle/>
          <a:p>
            <a:pPr>
              <a:defRPr/>
            </a:pPr>
            <a:endParaRPr lang="en-US"/>
          </a:p>
        </p:txBody>
      </p:sp>
      <p:sp>
        <p:nvSpPr>
          <p:cNvPr id="58372" name="Slide Number Placeholder 3"/>
          <p:cNvSpPr>
            <a:spLocks noGrp="1"/>
          </p:cNvSpPr>
          <p:nvPr>
            <p:ph type="sldNum" sz="quarter" idx="5"/>
          </p:nvPr>
        </p:nvSpPr>
        <p:spPr>
          <a:xfrm>
            <a:off x="3850443" y="9428583"/>
            <a:ext cx="2945659" cy="496332"/>
          </a:xfrm>
          <a:prstGeom prst="rect">
            <a:avLst/>
          </a:prstGeom>
          <a:noFill/>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DA60A15-5E28-4490-9641-8F60CE9C00BC}" type="slidenum">
              <a:rPr kumimoji="0" lang="en-US" sz="1200" b="0" i="0" u="none" strike="noStrike" kern="1200" cap="none" spc="0" normalizeH="0" baseline="0" noProof="0">
                <a:ln>
                  <a:noFill/>
                </a:ln>
                <a:solidFill>
                  <a:prstClr val="black"/>
                </a:solidFill>
                <a:effectLst/>
                <a:uLnTx/>
                <a:uFillTx/>
                <a:latin typeface="Times New Roman"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US" sz="1200" b="0" i="0" u="none" strike="noStrike" kern="1200" cap="none" spc="0" normalizeH="0" baseline="0" noProof="0">
              <a:ln>
                <a:noFill/>
              </a:ln>
              <a:solidFill>
                <a:prstClr val="black"/>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68575898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C5E53D3-0389-6224-C962-9AF84C321658}"/>
              </a:ext>
            </a:extLst>
          </p:cNvPr>
          <p:cNvSpPr>
            <a:spLocks noGrp="1"/>
          </p:cNvSpPr>
          <p:nvPr>
            <p:ph type="dt" sz="half" idx="10"/>
          </p:nvPr>
        </p:nvSpPr>
        <p:spPr>
          <a:xfrm>
            <a:off x="527051" y="6524626"/>
            <a:ext cx="1295400" cy="219075"/>
          </a:xfrm>
        </p:spPr>
        <p:txBody>
          <a:bodyPr/>
          <a:lstStyle>
            <a:lvl1pPr>
              <a:defRPr/>
            </a:lvl1pPr>
          </a:lstStyle>
          <a:p>
            <a:pPr>
              <a:defRPr/>
            </a:pPr>
            <a:fld id="{DBD3C040-08DD-A146-9F07-EDA1532029FE}" type="datetime1">
              <a:rPr lang="en-GB" altLang="en-US"/>
              <a:pPr>
                <a:defRPr/>
              </a:pPr>
              <a:t>13/10/2025</a:t>
            </a:fld>
            <a:endParaRPr lang="en-GB" altLang="en-US"/>
          </a:p>
        </p:txBody>
      </p:sp>
      <p:sp>
        <p:nvSpPr>
          <p:cNvPr id="5" name="Footer Placeholder 4">
            <a:extLst>
              <a:ext uri="{FF2B5EF4-FFF2-40B4-BE49-F238E27FC236}">
                <a16:creationId xmlns:a16="http://schemas.microsoft.com/office/drawing/2014/main" id="{5F65C386-B8B8-8A23-C984-083769318794}"/>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125745D3-B529-C45C-D33F-BF13F25D2B5B}"/>
              </a:ext>
            </a:extLst>
          </p:cNvPr>
          <p:cNvSpPr>
            <a:spLocks noGrp="1"/>
          </p:cNvSpPr>
          <p:nvPr>
            <p:ph type="sldNum" sz="quarter" idx="12"/>
          </p:nvPr>
        </p:nvSpPr>
        <p:spPr/>
        <p:txBody>
          <a:bodyPr/>
          <a:lstStyle>
            <a:lvl1pPr>
              <a:defRPr/>
            </a:lvl1pPr>
          </a:lstStyle>
          <a:p>
            <a:pPr>
              <a:defRPr/>
            </a:pPr>
            <a:fld id="{2A699A64-431E-9E4F-8C42-D6E293E384C1}" type="slidenum">
              <a:rPr lang="en-GB" altLang="en-US"/>
              <a:pPr>
                <a:defRPr/>
              </a:pPr>
              <a:t>‹#›</a:t>
            </a:fld>
            <a:endParaRPr lang="en-GB" altLang="en-US"/>
          </a:p>
        </p:txBody>
      </p:sp>
    </p:spTree>
    <p:extLst>
      <p:ext uri="{BB962C8B-B14F-4D97-AF65-F5344CB8AC3E}">
        <p14:creationId xmlns:p14="http://schemas.microsoft.com/office/powerpoint/2010/main" val="8563145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A23BED7-D4BE-5BC5-0242-5E241EE3AE3C}"/>
              </a:ext>
            </a:extLst>
          </p:cNvPr>
          <p:cNvSpPr>
            <a:spLocks noGrp="1"/>
          </p:cNvSpPr>
          <p:nvPr>
            <p:ph type="dt" sz="half" idx="10"/>
          </p:nvPr>
        </p:nvSpPr>
        <p:spPr/>
        <p:txBody>
          <a:bodyPr/>
          <a:lstStyle>
            <a:lvl1pPr>
              <a:defRPr/>
            </a:lvl1pPr>
          </a:lstStyle>
          <a:p>
            <a:pPr>
              <a:defRPr/>
            </a:pPr>
            <a:fld id="{7E2F32E8-84D9-D24A-A526-AA61D037D38A}" type="datetime1">
              <a:rPr lang="en-GB" altLang="en-US"/>
              <a:pPr>
                <a:defRPr/>
              </a:pPr>
              <a:t>13/10/2025</a:t>
            </a:fld>
            <a:endParaRPr lang="en-GB" altLang="en-US"/>
          </a:p>
        </p:txBody>
      </p:sp>
      <p:sp>
        <p:nvSpPr>
          <p:cNvPr id="5" name="Footer Placeholder 4">
            <a:extLst>
              <a:ext uri="{FF2B5EF4-FFF2-40B4-BE49-F238E27FC236}">
                <a16:creationId xmlns:a16="http://schemas.microsoft.com/office/drawing/2014/main" id="{15F59F82-9723-3516-FA46-CFF781A528AC}"/>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073F9115-7FC6-BCFB-3617-EDE892CC3CEF}"/>
              </a:ext>
            </a:extLst>
          </p:cNvPr>
          <p:cNvSpPr>
            <a:spLocks noGrp="1"/>
          </p:cNvSpPr>
          <p:nvPr>
            <p:ph type="sldNum" sz="quarter" idx="12"/>
          </p:nvPr>
        </p:nvSpPr>
        <p:spPr/>
        <p:txBody>
          <a:bodyPr/>
          <a:lstStyle>
            <a:lvl1pPr>
              <a:defRPr/>
            </a:lvl1pPr>
          </a:lstStyle>
          <a:p>
            <a:pPr>
              <a:defRPr/>
            </a:pPr>
            <a:fld id="{FC077369-BFE7-6749-88E8-5F84EEA9A8C7}" type="slidenum">
              <a:rPr lang="en-GB" altLang="en-US"/>
              <a:pPr>
                <a:defRPr/>
              </a:pPr>
              <a:t>‹#›</a:t>
            </a:fld>
            <a:endParaRPr lang="en-GB" altLang="en-US"/>
          </a:p>
        </p:txBody>
      </p:sp>
    </p:spTree>
    <p:extLst>
      <p:ext uri="{BB962C8B-B14F-4D97-AF65-F5344CB8AC3E}">
        <p14:creationId xmlns:p14="http://schemas.microsoft.com/office/powerpoint/2010/main" val="33344827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B02356A4-86F6-D1EA-8CC0-41852B63A0BA}"/>
              </a:ext>
            </a:extLst>
          </p:cNvPr>
          <p:cNvSpPr>
            <a:spLocks noGrp="1"/>
          </p:cNvSpPr>
          <p:nvPr>
            <p:ph type="dt" sz="half" idx="10"/>
          </p:nvPr>
        </p:nvSpPr>
        <p:spPr/>
        <p:txBody>
          <a:bodyPr/>
          <a:lstStyle>
            <a:lvl1pPr>
              <a:defRPr/>
            </a:lvl1pPr>
          </a:lstStyle>
          <a:p>
            <a:pPr>
              <a:defRPr/>
            </a:pPr>
            <a:fld id="{7B9D100C-7121-0C41-8C5C-5C3FAE9A185B}" type="datetime1">
              <a:rPr lang="en-GB" altLang="en-US"/>
              <a:pPr>
                <a:defRPr/>
              </a:pPr>
              <a:t>13/10/2025</a:t>
            </a:fld>
            <a:endParaRPr lang="en-GB" altLang="en-US"/>
          </a:p>
        </p:txBody>
      </p:sp>
      <p:sp>
        <p:nvSpPr>
          <p:cNvPr id="5" name="Slide Number Placeholder 5">
            <a:extLst>
              <a:ext uri="{FF2B5EF4-FFF2-40B4-BE49-F238E27FC236}">
                <a16:creationId xmlns:a16="http://schemas.microsoft.com/office/drawing/2014/main" id="{854A075D-809C-9777-12E4-FF016B0F0D6C}"/>
              </a:ext>
            </a:extLst>
          </p:cNvPr>
          <p:cNvSpPr>
            <a:spLocks noGrp="1"/>
          </p:cNvSpPr>
          <p:nvPr>
            <p:ph type="sldNum" sz="quarter" idx="11"/>
          </p:nvPr>
        </p:nvSpPr>
        <p:spPr/>
        <p:txBody>
          <a:bodyPr/>
          <a:lstStyle>
            <a:lvl1pPr>
              <a:defRPr/>
            </a:lvl1pPr>
          </a:lstStyle>
          <a:p>
            <a:pPr>
              <a:defRPr/>
            </a:pPr>
            <a:fld id="{5F44D331-1F3E-754B-9E35-F1A82F00D5A6}" type="slidenum">
              <a:rPr lang="en-GB" altLang="en-US"/>
              <a:pPr>
                <a:defRPr/>
              </a:pPr>
              <a:t>‹#›</a:t>
            </a:fld>
            <a:endParaRPr lang="en-GB" altLang="en-US"/>
          </a:p>
        </p:txBody>
      </p:sp>
    </p:spTree>
    <p:extLst>
      <p:ext uri="{BB962C8B-B14F-4D97-AF65-F5344CB8AC3E}">
        <p14:creationId xmlns:p14="http://schemas.microsoft.com/office/powerpoint/2010/main" val="15605648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AFAF56C0-BDFB-F6C1-DA0A-6A0348DFB44D}"/>
              </a:ext>
            </a:extLst>
          </p:cNvPr>
          <p:cNvSpPr>
            <a:spLocks noGrp="1"/>
          </p:cNvSpPr>
          <p:nvPr>
            <p:ph type="dt" sz="half" idx="10"/>
          </p:nvPr>
        </p:nvSpPr>
        <p:spPr/>
        <p:txBody>
          <a:bodyPr/>
          <a:lstStyle>
            <a:lvl1pPr>
              <a:defRPr/>
            </a:lvl1pPr>
          </a:lstStyle>
          <a:p>
            <a:pPr>
              <a:defRPr/>
            </a:pPr>
            <a:fld id="{427FCDCC-70E7-3747-92A6-3722568C8B7B}" type="datetime1">
              <a:rPr lang="en-GB" altLang="en-US"/>
              <a:pPr>
                <a:defRPr/>
              </a:pPr>
              <a:t>13/10/2025</a:t>
            </a:fld>
            <a:endParaRPr lang="en-GB" altLang="en-US"/>
          </a:p>
        </p:txBody>
      </p:sp>
      <p:sp>
        <p:nvSpPr>
          <p:cNvPr id="6" name="Slide Number Placeholder 5">
            <a:extLst>
              <a:ext uri="{FF2B5EF4-FFF2-40B4-BE49-F238E27FC236}">
                <a16:creationId xmlns:a16="http://schemas.microsoft.com/office/drawing/2014/main" id="{82D1FBBF-2772-1B46-CD33-9D520250B4AF}"/>
              </a:ext>
            </a:extLst>
          </p:cNvPr>
          <p:cNvSpPr>
            <a:spLocks noGrp="1"/>
          </p:cNvSpPr>
          <p:nvPr>
            <p:ph type="sldNum" sz="quarter" idx="11"/>
          </p:nvPr>
        </p:nvSpPr>
        <p:spPr/>
        <p:txBody>
          <a:bodyPr/>
          <a:lstStyle>
            <a:lvl1pPr>
              <a:defRPr/>
            </a:lvl1pPr>
          </a:lstStyle>
          <a:p>
            <a:pPr>
              <a:defRPr/>
            </a:pPr>
            <a:fld id="{C45AFD47-1F3B-B049-B542-69609CD61E14}" type="slidenum">
              <a:rPr lang="en-GB" altLang="en-US"/>
              <a:pPr>
                <a:defRPr/>
              </a:pPr>
              <a:t>‹#›</a:t>
            </a:fld>
            <a:endParaRPr lang="en-GB" altLang="en-US"/>
          </a:p>
        </p:txBody>
      </p:sp>
    </p:spTree>
    <p:extLst>
      <p:ext uri="{BB962C8B-B14F-4D97-AF65-F5344CB8AC3E}">
        <p14:creationId xmlns:p14="http://schemas.microsoft.com/office/powerpoint/2010/main" val="38816174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301D9677-E908-90F9-D552-FBC77249E413}"/>
              </a:ext>
            </a:extLst>
          </p:cNvPr>
          <p:cNvSpPr>
            <a:spLocks noGrp="1"/>
          </p:cNvSpPr>
          <p:nvPr>
            <p:ph type="dt" sz="half" idx="10"/>
          </p:nvPr>
        </p:nvSpPr>
        <p:spPr/>
        <p:txBody>
          <a:bodyPr/>
          <a:lstStyle>
            <a:lvl1pPr>
              <a:defRPr/>
            </a:lvl1pPr>
          </a:lstStyle>
          <a:p>
            <a:pPr>
              <a:defRPr/>
            </a:pPr>
            <a:fld id="{436162E4-71D4-3B4B-A387-22702A831229}" type="datetime1">
              <a:rPr lang="en-GB" altLang="en-US"/>
              <a:pPr>
                <a:defRPr/>
              </a:pPr>
              <a:t>13/10/2025</a:t>
            </a:fld>
            <a:endParaRPr lang="en-GB" altLang="en-US"/>
          </a:p>
        </p:txBody>
      </p:sp>
      <p:sp>
        <p:nvSpPr>
          <p:cNvPr id="8" name="Slide Number Placeholder 5">
            <a:extLst>
              <a:ext uri="{FF2B5EF4-FFF2-40B4-BE49-F238E27FC236}">
                <a16:creationId xmlns:a16="http://schemas.microsoft.com/office/drawing/2014/main" id="{83D55629-E49E-FFFA-4A2E-41E197D2A234}"/>
              </a:ext>
            </a:extLst>
          </p:cNvPr>
          <p:cNvSpPr>
            <a:spLocks noGrp="1"/>
          </p:cNvSpPr>
          <p:nvPr>
            <p:ph type="sldNum" sz="quarter" idx="11"/>
          </p:nvPr>
        </p:nvSpPr>
        <p:spPr/>
        <p:txBody>
          <a:bodyPr/>
          <a:lstStyle>
            <a:lvl1pPr>
              <a:defRPr/>
            </a:lvl1pPr>
          </a:lstStyle>
          <a:p>
            <a:pPr>
              <a:defRPr/>
            </a:pPr>
            <a:fld id="{AE3F98D7-7BF1-F040-94AF-13CD045683A6}" type="slidenum">
              <a:rPr lang="en-GB" altLang="en-US"/>
              <a:pPr>
                <a:defRPr/>
              </a:pPr>
              <a:t>‹#›</a:t>
            </a:fld>
            <a:endParaRPr lang="en-GB" altLang="en-US"/>
          </a:p>
        </p:txBody>
      </p:sp>
    </p:spTree>
    <p:extLst>
      <p:ext uri="{BB962C8B-B14F-4D97-AF65-F5344CB8AC3E}">
        <p14:creationId xmlns:p14="http://schemas.microsoft.com/office/powerpoint/2010/main" val="4088082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5D93A24-1E9A-3236-2B87-58719A5BD41D}"/>
              </a:ext>
            </a:extLst>
          </p:cNvPr>
          <p:cNvSpPr>
            <a:spLocks noGrp="1"/>
          </p:cNvSpPr>
          <p:nvPr>
            <p:ph type="dt" sz="half" idx="10"/>
          </p:nvPr>
        </p:nvSpPr>
        <p:spPr/>
        <p:txBody>
          <a:bodyPr/>
          <a:lstStyle>
            <a:lvl1pPr>
              <a:defRPr/>
            </a:lvl1pPr>
          </a:lstStyle>
          <a:p>
            <a:pPr>
              <a:defRPr/>
            </a:pPr>
            <a:fld id="{E397350E-FA97-1347-8F2A-D5047FFE7FDC}" type="datetime1">
              <a:rPr lang="en-GB" altLang="en-US"/>
              <a:pPr>
                <a:defRPr/>
              </a:pPr>
              <a:t>13/10/2025</a:t>
            </a:fld>
            <a:endParaRPr lang="en-GB" altLang="en-US"/>
          </a:p>
        </p:txBody>
      </p:sp>
      <p:sp>
        <p:nvSpPr>
          <p:cNvPr id="4" name="Slide Number Placeholder 5">
            <a:extLst>
              <a:ext uri="{FF2B5EF4-FFF2-40B4-BE49-F238E27FC236}">
                <a16:creationId xmlns:a16="http://schemas.microsoft.com/office/drawing/2014/main" id="{B7C792E5-7BCE-3784-7A08-5DD1AAA6358F}"/>
              </a:ext>
            </a:extLst>
          </p:cNvPr>
          <p:cNvSpPr>
            <a:spLocks noGrp="1"/>
          </p:cNvSpPr>
          <p:nvPr>
            <p:ph type="sldNum" sz="quarter" idx="11"/>
          </p:nvPr>
        </p:nvSpPr>
        <p:spPr/>
        <p:txBody>
          <a:bodyPr/>
          <a:lstStyle>
            <a:lvl1pPr>
              <a:defRPr/>
            </a:lvl1pPr>
          </a:lstStyle>
          <a:p>
            <a:pPr>
              <a:defRPr/>
            </a:pPr>
            <a:fld id="{7485E16E-70CE-D844-AB87-7E87FCBC4047}" type="slidenum">
              <a:rPr lang="en-GB" altLang="en-US"/>
              <a:pPr>
                <a:defRPr/>
              </a:pPr>
              <a:t>‹#›</a:t>
            </a:fld>
            <a:endParaRPr lang="en-GB" altLang="en-US"/>
          </a:p>
        </p:txBody>
      </p:sp>
    </p:spTree>
    <p:extLst>
      <p:ext uri="{BB962C8B-B14F-4D97-AF65-F5344CB8AC3E}">
        <p14:creationId xmlns:p14="http://schemas.microsoft.com/office/powerpoint/2010/main" val="28877177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D61E2C17-EE63-3B39-9132-6B50491CB504}"/>
              </a:ext>
            </a:extLst>
          </p:cNvPr>
          <p:cNvSpPr>
            <a:spLocks noGrp="1"/>
          </p:cNvSpPr>
          <p:nvPr>
            <p:ph type="dt" sz="half" idx="10"/>
          </p:nvPr>
        </p:nvSpPr>
        <p:spPr/>
        <p:txBody>
          <a:bodyPr/>
          <a:lstStyle>
            <a:lvl1pPr>
              <a:defRPr/>
            </a:lvl1pPr>
          </a:lstStyle>
          <a:p>
            <a:pPr>
              <a:defRPr/>
            </a:pPr>
            <a:fld id="{D4A4670E-1777-744A-8CB9-4B88016F93B0}" type="datetime1">
              <a:rPr lang="en-GB" altLang="en-US"/>
              <a:pPr>
                <a:defRPr/>
              </a:pPr>
              <a:t>13/10/2025</a:t>
            </a:fld>
            <a:endParaRPr lang="en-GB" altLang="en-US"/>
          </a:p>
        </p:txBody>
      </p:sp>
      <p:sp>
        <p:nvSpPr>
          <p:cNvPr id="3" name="Slide Number Placeholder 5">
            <a:extLst>
              <a:ext uri="{FF2B5EF4-FFF2-40B4-BE49-F238E27FC236}">
                <a16:creationId xmlns:a16="http://schemas.microsoft.com/office/drawing/2014/main" id="{16199A9E-FA56-26B1-78E4-831ABB431033}"/>
              </a:ext>
            </a:extLst>
          </p:cNvPr>
          <p:cNvSpPr>
            <a:spLocks noGrp="1"/>
          </p:cNvSpPr>
          <p:nvPr>
            <p:ph type="sldNum" sz="quarter" idx="11"/>
          </p:nvPr>
        </p:nvSpPr>
        <p:spPr/>
        <p:txBody>
          <a:bodyPr/>
          <a:lstStyle>
            <a:lvl1pPr>
              <a:defRPr/>
            </a:lvl1pPr>
          </a:lstStyle>
          <a:p>
            <a:pPr>
              <a:defRPr/>
            </a:pPr>
            <a:fld id="{EC0430AD-D984-BB44-9D73-F9E313B77890}" type="slidenum">
              <a:rPr lang="en-GB" altLang="en-US"/>
              <a:pPr>
                <a:defRPr/>
              </a:pPr>
              <a:t>‹#›</a:t>
            </a:fld>
            <a:endParaRPr lang="en-GB" altLang="en-US"/>
          </a:p>
        </p:txBody>
      </p:sp>
    </p:spTree>
    <p:extLst>
      <p:ext uri="{BB962C8B-B14F-4D97-AF65-F5344CB8AC3E}">
        <p14:creationId xmlns:p14="http://schemas.microsoft.com/office/powerpoint/2010/main" val="41371355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493FDA46-5AA7-72CB-F30D-776074503960}"/>
              </a:ext>
            </a:extLst>
          </p:cNvPr>
          <p:cNvSpPr>
            <a:spLocks noGrp="1"/>
          </p:cNvSpPr>
          <p:nvPr>
            <p:ph type="dt" sz="half" idx="10"/>
          </p:nvPr>
        </p:nvSpPr>
        <p:spPr/>
        <p:txBody>
          <a:bodyPr/>
          <a:lstStyle>
            <a:lvl1pPr>
              <a:defRPr/>
            </a:lvl1pPr>
          </a:lstStyle>
          <a:p>
            <a:pPr>
              <a:defRPr/>
            </a:pPr>
            <a:fld id="{81599477-8035-5744-B06E-50B78778417B}" type="datetime1">
              <a:rPr lang="en-GB" altLang="en-US"/>
              <a:pPr>
                <a:defRPr/>
              </a:pPr>
              <a:t>13/10/2025</a:t>
            </a:fld>
            <a:endParaRPr lang="en-GB" altLang="en-US"/>
          </a:p>
        </p:txBody>
      </p:sp>
      <p:sp>
        <p:nvSpPr>
          <p:cNvPr id="6" name="Slide Number Placeholder 5">
            <a:extLst>
              <a:ext uri="{FF2B5EF4-FFF2-40B4-BE49-F238E27FC236}">
                <a16:creationId xmlns:a16="http://schemas.microsoft.com/office/drawing/2014/main" id="{9C925E6D-D62E-8D67-72D4-B3482AC3D7A3}"/>
              </a:ext>
            </a:extLst>
          </p:cNvPr>
          <p:cNvSpPr>
            <a:spLocks noGrp="1"/>
          </p:cNvSpPr>
          <p:nvPr>
            <p:ph type="sldNum" sz="quarter" idx="11"/>
          </p:nvPr>
        </p:nvSpPr>
        <p:spPr/>
        <p:txBody>
          <a:bodyPr/>
          <a:lstStyle>
            <a:lvl1pPr>
              <a:defRPr/>
            </a:lvl1pPr>
          </a:lstStyle>
          <a:p>
            <a:pPr>
              <a:defRPr/>
            </a:pPr>
            <a:fld id="{8BDD129F-49BF-5445-8118-D4EDC25B49A8}" type="slidenum">
              <a:rPr lang="en-GB" altLang="en-US"/>
              <a:pPr>
                <a:defRPr/>
              </a:pPr>
              <a:t>‹#›</a:t>
            </a:fld>
            <a:endParaRPr lang="en-GB" altLang="en-US"/>
          </a:p>
        </p:txBody>
      </p:sp>
    </p:spTree>
    <p:extLst>
      <p:ext uri="{BB962C8B-B14F-4D97-AF65-F5344CB8AC3E}">
        <p14:creationId xmlns:p14="http://schemas.microsoft.com/office/powerpoint/2010/main" val="35169374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33032942-6D7E-0B0D-4B5C-FDDB271775FC}"/>
              </a:ext>
            </a:extLst>
          </p:cNvPr>
          <p:cNvSpPr>
            <a:spLocks noGrp="1"/>
          </p:cNvSpPr>
          <p:nvPr>
            <p:ph type="dt" sz="half" idx="10"/>
          </p:nvPr>
        </p:nvSpPr>
        <p:spPr/>
        <p:txBody>
          <a:bodyPr/>
          <a:lstStyle>
            <a:lvl1pPr>
              <a:defRPr/>
            </a:lvl1pPr>
          </a:lstStyle>
          <a:p>
            <a:pPr>
              <a:defRPr/>
            </a:pPr>
            <a:fld id="{6C9A094C-E312-8646-ACB4-BC7433232E7E}" type="datetime1">
              <a:rPr lang="en-GB" altLang="en-US"/>
              <a:pPr>
                <a:defRPr/>
              </a:pPr>
              <a:t>13/10/2025</a:t>
            </a:fld>
            <a:endParaRPr lang="en-GB" altLang="en-US"/>
          </a:p>
        </p:txBody>
      </p:sp>
      <p:sp>
        <p:nvSpPr>
          <p:cNvPr id="6" name="Slide Number Placeholder 5">
            <a:extLst>
              <a:ext uri="{FF2B5EF4-FFF2-40B4-BE49-F238E27FC236}">
                <a16:creationId xmlns:a16="http://schemas.microsoft.com/office/drawing/2014/main" id="{C9C88B40-24D2-414A-C220-51B523758D33}"/>
              </a:ext>
            </a:extLst>
          </p:cNvPr>
          <p:cNvSpPr>
            <a:spLocks noGrp="1"/>
          </p:cNvSpPr>
          <p:nvPr>
            <p:ph type="sldNum" sz="quarter" idx="11"/>
          </p:nvPr>
        </p:nvSpPr>
        <p:spPr/>
        <p:txBody>
          <a:bodyPr/>
          <a:lstStyle>
            <a:lvl1pPr>
              <a:defRPr/>
            </a:lvl1pPr>
          </a:lstStyle>
          <a:p>
            <a:pPr>
              <a:defRPr/>
            </a:pPr>
            <a:fld id="{0034671E-093F-524A-9749-BAED6ABAF15C}" type="slidenum">
              <a:rPr lang="en-GB" altLang="en-US"/>
              <a:pPr>
                <a:defRPr/>
              </a:pPr>
              <a:t>‹#›</a:t>
            </a:fld>
            <a:endParaRPr lang="en-GB" altLang="en-US"/>
          </a:p>
        </p:txBody>
      </p:sp>
    </p:spTree>
    <p:extLst>
      <p:ext uri="{BB962C8B-B14F-4D97-AF65-F5344CB8AC3E}">
        <p14:creationId xmlns:p14="http://schemas.microsoft.com/office/powerpoint/2010/main" val="26351058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85BEE4B-9102-EA19-5271-C43367CB092A}"/>
              </a:ext>
            </a:extLst>
          </p:cNvPr>
          <p:cNvSpPr>
            <a:spLocks noGrp="1"/>
          </p:cNvSpPr>
          <p:nvPr>
            <p:ph type="dt" sz="half" idx="10"/>
          </p:nvPr>
        </p:nvSpPr>
        <p:spPr/>
        <p:txBody>
          <a:bodyPr/>
          <a:lstStyle>
            <a:lvl1pPr>
              <a:defRPr/>
            </a:lvl1pPr>
          </a:lstStyle>
          <a:p>
            <a:pPr>
              <a:defRPr/>
            </a:pPr>
            <a:fld id="{AF9E1228-2042-044E-AF5B-3C70FBCAA32C}" type="datetime1">
              <a:rPr lang="en-GB" altLang="en-US"/>
              <a:pPr>
                <a:defRPr/>
              </a:pPr>
              <a:t>13/10/2025</a:t>
            </a:fld>
            <a:endParaRPr lang="en-GB" altLang="en-US"/>
          </a:p>
        </p:txBody>
      </p:sp>
      <p:sp>
        <p:nvSpPr>
          <p:cNvPr id="5" name="Slide Number Placeholder 5">
            <a:extLst>
              <a:ext uri="{FF2B5EF4-FFF2-40B4-BE49-F238E27FC236}">
                <a16:creationId xmlns:a16="http://schemas.microsoft.com/office/drawing/2014/main" id="{1ED5C7B8-6387-B253-02C2-F94CF5AA4690}"/>
              </a:ext>
            </a:extLst>
          </p:cNvPr>
          <p:cNvSpPr>
            <a:spLocks noGrp="1"/>
          </p:cNvSpPr>
          <p:nvPr>
            <p:ph type="sldNum" sz="quarter" idx="11"/>
          </p:nvPr>
        </p:nvSpPr>
        <p:spPr/>
        <p:txBody>
          <a:bodyPr/>
          <a:lstStyle>
            <a:lvl1pPr>
              <a:defRPr/>
            </a:lvl1pPr>
          </a:lstStyle>
          <a:p>
            <a:pPr>
              <a:defRPr/>
            </a:pPr>
            <a:fld id="{518E03E8-2942-1B47-AAA1-41E6E6E7C75E}" type="slidenum">
              <a:rPr lang="en-GB" altLang="en-US"/>
              <a:pPr>
                <a:defRPr/>
              </a:pPr>
              <a:t>‹#›</a:t>
            </a:fld>
            <a:endParaRPr lang="en-GB" altLang="en-US"/>
          </a:p>
        </p:txBody>
      </p:sp>
    </p:spTree>
    <p:extLst>
      <p:ext uri="{BB962C8B-B14F-4D97-AF65-F5344CB8AC3E}">
        <p14:creationId xmlns:p14="http://schemas.microsoft.com/office/powerpoint/2010/main" val="235458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B58664A-6E4C-D8C4-5083-929F72DBB1D2}"/>
              </a:ext>
            </a:extLst>
          </p:cNvPr>
          <p:cNvSpPr>
            <a:spLocks noGrp="1"/>
          </p:cNvSpPr>
          <p:nvPr>
            <p:ph type="dt" sz="half" idx="10"/>
          </p:nvPr>
        </p:nvSpPr>
        <p:spPr/>
        <p:txBody>
          <a:bodyPr/>
          <a:lstStyle>
            <a:lvl1pPr>
              <a:defRPr/>
            </a:lvl1pPr>
          </a:lstStyle>
          <a:p>
            <a:pPr>
              <a:defRPr/>
            </a:pPr>
            <a:fld id="{AFC8A595-5A7E-434E-A218-C4E2FE54E592}" type="datetime1">
              <a:rPr lang="en-GB" altLang="en-US"/>
              <a:pPr>
                <a:defRPr/>
              </a:pPr>
              <a:t>13/10/2025</a:t>
            </a:fld>
            <a:endParaRPr lang="en-GB" altLang="en-US"/>
          </a:p>
        </p:txBody>
      </p:sp>
      <p:sp>
        <p:nvSpPr>
          <p:cNvPr id="5" name="Slide Number Placeholder 5">
            <a:extLst>
              <a:ext uri="{FF2B5EF4-FFF2-40B4-BE49-F238E27FC236}">
                <a16:creationId xmlns:a16="http://schemas.microsoft.com/office/drawing/2014/main" id="{E9CAE058-31BD-39A4-DA5F-C07DA580EFDF}"/>
              </a:ext>
            </a:extLst>
          </p:cNvPr>
          <p:cNvSpPr>
            <a:spLocks noGrp="1"/>
          </p:cNvSpPr>
          <p:nvPr>
            <p:ph type="sldNum" sz="quarter" idx="11"/>
          </p:nvPr>
        </p:nvSpPr>
        <p:spPr/>
        <p:txBody>
          <a:bodyPr/>
          <a:lstStyle>
            <a:lvl1pPr>
              <a:defRPr/>
            </a:lvl1pPr>
          </a:lstStyle>
          <a:p>
            <a:pPr>
              <a:defRPr/>
            </a:pPr>
            <a:fld id="{0E175CE2-BE6F-0D42-BD80-8C1EBE653A77}" type="slidenum">
              <a:rPr lang="en-GB" altLang="en-US"/>
              <a:pPr>
                <a:defRPr/>
              </a:pPr>
              <a:t>‹#›</a:t>
            </a:fld>
            <a:endParaRPr lang="en-GB" altLang="en-US"/>
          </a:p>
        </p:txBody>
      </p:sp>
    </p:spTree>
    <p:extLst>
      <p:ext uri="{BB962C8B-B14F-4D97-AF65-F5344CB8AC3E}">
        <p14:creationId xmlns:p14="http://schemas.microsoft.com/office/powerpoint/2010/main" val="42381899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9" name="Content Placeholder 8"/>
          <p:cNvSpPr>
            <a:spLocks noGrp="1"/>
          </p:cNvSpPr>
          <p:nvPr>
            <p:ph sz="quarter" idx="13"/>
          </p:nvPr>
        </p:nvSpPr>
        <p:spPr>
          <a:xfrm>
            <a:off x="1523999" y="731519"/>
            <a:ext cx="4462272" cy="34747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6193536" y="731520"/>
            <a:ext cx="4462272" cy="34747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3">
            <a:extLst>
              <a:ext uri="{FF2B5EF4-FFF2-40B4-BE49-F238E27FC236}">
                <a16:creationId xmlns:a16="http://schemas.microsoft.com/office/drawing/2014/main" id="{66FEBFA8-2132-9006-0359-B9EFFD7460C0}"/>
              </a:ext>
            </a:extLst>
          </p:cNvPr>
          <p:cNvSpPr>
            <a:spLocks noGrp="1"/>
          </p:cNvSpPr>
          <p:nvPr>
            <p:ph type="dt" sz="half" idx="15"/>
          </p:nvPr>
        </p:nvSpPr>
        <p:spPr/>
        <p:txBody>
          <a:bodyPr/>
          <a:lstStyle>
            <a:lvl1pPr>
              <a:defRPr/>
            </a:lvl1pPr>
          </a:lstStyle>
          <a:p>
            <a:pPr>
              <a:defRPr/>
            </a:pPr>
            <a:fld id="{24F82966-B36D-479C-94D3-097BB50D946A}" type="datetime1">
              <a:rPr lang="en-US"/>
              <a:pPr>
                <a:defRPr/>
              </a:pPr>
              <a:t>10/13/2025</a:t>
            </a:fld>
            <a:endParaRPr lang="en-GB"/>
          </a:p>
        </p:txBody>
      </p:sp>
      <p:sp>
        <p:nvSpPr>
          <p:cNvPr id="3" name="Footer Placeholder 4">
            <a:extLst>
              <a:ext uri="{FF2B5EF4-FFF2-40B4-BE49-F238E27FC236}">
                <a16:creationId xmlns:a16="http://schemas.microsoft.com/office/drawing/2014/main" id="{23366983-9AA3-16CE-4AF6-3B40277968B6}"/>
              </a:ext>
            </a:extLst>
          </p:cNvPr>
          <p:cNvSpPr>
            <a:spLocks noGrp="1"/>
          </p:cNvSpPr>
          <p:nvPr>
            <p:ph type="ftr" sz="quarter" idx="16"/>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7FF8F6E9-B049-9A14-22B8-4E1BB10F959E}"/>
              </a:ext>
            </a:extLst>
          </p:cNvPr>
          <p:cNvSpPr>
            <a:spLocks noGrp="1"/>
          </p:cNvSpPr>
          <p:nvPr>
            <p:ph type="sldNum" sz="quarter" idx="17"/>
          </p:nvPr>
        </p:nvSpPr>
        <p:spPr/>
        <p:txBody>
          <a:bodyPr/>
          <a:lstStyle>
            <a:lvl1pPr>
              <a:defRPr/>
            </a:lvl1pPr>
          </a:lstStyle>
          <a:p>
            <a:fld id="{9FD38E78-0E2F-4F9C-8AAA-C9E4823B4400}" type="slidenum">
              <a:rPr lang="en-GB" altLang="en-US"/>
              <a:pPr/>
              <a:t>‹#›</a:t>
            </a:fld>
            <a:endParaRPr lang="en-GB" altLang="en-US"/>
          </a:p>
        </p:txBody>
      </p:sp>
    </p:spTree>
    <p:extLst>
      <p:ext uri="{BB962C8B-B14F-4D97-AF65-F5344CB8AC3E}">
        <p14:creationId xmlns:p14="http://schemas.microsoft.com/office/powerpoint/2010/main" val="193810978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10" name="Content Placeholder 9"/>
          <p:cNvSpPr>
            <a:spLocks noGrp="1"/>
          </p:cNvSpPr>
          <p:nvPr>
            <p:ph sz="quarter" idx="13"/>
          </p:nvPr>
        </p:nvSpPr>
        <p:spPr>
          <a:xfrm>
            <a:off x="1524000" y="731520"/>
            <a:ext cx="8534400" cy="34747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3">
            <a:extLst>
              <a:ext uri="{FF2B5EF4-FFF2-40B4-BE49-F238E27FC236}">
                <a16:creationId xmlns:a16="http://schemas.microsoft.com/office/drawing/2014/main" id="{36A5F7BE-8E5F-BFB6-6BBA-602F2D9E6A93}"/>
              </a:ext>
            </a:extLst>
          </p:cNvPr>
          <p:cNvSpPr>
            <a:spLocks noGrp="1"/>
          </p:cNvSpPr>
          <p:nvPr>
            <p:ph type="dt" sz="half" idx="14"/>
          </p:nvPr>
        </p:nvSpPr>
        <p:spPr/>
        <p:txBody>
          <a:bodyPr/>
          <a:lstStyle>
            <a:lvl1pPr>
              <a:defRPr smtClean="0"/>
            </a:lvl1pPr>
          </a:lstStyle>
          <a:p>
            <a:pPr>
              <a:defRPr/>
            </a:pPr>
            <a:fld id="{CEFE5F54-E125-4BA3-B9E0-6E1C511184FF}" type="datetime1">
              <a:rPr lang="en-US"/>
              <a:pPr>
                <a:defRPr/>
              </a:pPr>
              <a:t>10/13/2025</a:t>
            </a:fld>
            <a:endParaRPr lang="en-US"/>
          </a:p>
        </p:txBody>
      </p:sp>
      <p:sp>
        <p:nvSpPr>
          <p:cNvPr id="3" name="Footer Placeholder 4">
            <a:extLst>
              <a:ext uri="{FF2B5EF4-FFF2-40B4-BE49-F238E27FC236}">
                <a16:creationId xmlns:a16="http://schemas.microsoft.com/office/drawing/2014/main" id="{F9200C25-984D-E4C4-B927-E65F64C75A5C}"/>
              </a:ext>
            </a:extLst>
          </p:cNvPr>
          <p:cNvSpPr>
            <a:spLocks noGrp="1"/>
          </p:cNvSpPr>
          <p:nvPr>
            <p:ph type="ftr" sz="quarter" idx="15"/>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C0826739-D1A4-437C-E060-9F7156D6E604}"/>
              </a:ext>
            </a:extLst>
          </p:cNvPr>
          <p:cNvSpPr>
            <a:spLocks noGrp="1"/>
          </p:cNvSpPr>
          <p:nvPr>
            <p:ph type="sldNum" sz="quarter" idx="16"/>
          </p:nvPr>
        </p:nvSpPr>
        <p:spPr/>
        <p:txBody>
          <a:bodyPr/>
          <a:lstStyle>
            <a:lvl1pPr>
              <a:defRPr/>
            </a:lvl1pPr>
          </a:lstStyle>
          <a:p>
            <a:fld id="{9AB4391A-81FC-48F8-B17B-A904C0426653}" type="slidenum">
              <a:rPr lang="en-GB" altLang="en-US"/>
              <a:pPr/>
              <a:t>‹#›</a:t>
            </a:fld>
            <a:endParaRPr lang="en-GB" altLang="en-US"/>
          </a:p>
        </p:txBody>
      </p:sp>
    </p:spTree>
    <p:extLst>
      <p:ext uri="{BB962C8B-B14F-4D97-AF65-F5344CB8AC3E}">
        <p14:creationId xmlns:p14="http://schemas.microsoft.com/office/powerpoint/2010/main" val="5044100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274638"/>
            <a:ext cx="106680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600201"/>
            <a:ext cx="52324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350000" y="1600201"/>
            <a:ext cx="52324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13F2C3F-2B60-78F1-1DC9-2287DFD64AD3}"/>
              </a:ext>
            </a:extLst>
          </p:cNvPr>
          <p:cNvSpPr>
            <a:spLocks noGrp="1"/>
          </p:cNvSpPr>
          <p:nvPr>
            <p:ph type="dt" sz="half" idx="10"/>
          </p:nvPr>
        </p:nvSpPr>
        <p:spPr>
          <a:xfrm>
            <a:off x="406400" y="6381750"/>
            <a:ext cx="2844800" cy="476250"/>
          </a:xfrm>
        </p:spPr>
        <p:txBody>
          <a:bodyPr/>
          <a:lstStyle>
            <a:lvl1pPr>
              <a:defRPr smtClean="0"/>
            </a:lvl1pPr>
          </a:lstStyle>
          <a:p>
            <a:pPr>
              <a:defRPr/>
            </a:pPr>
            <a:fld id="{FCFF6A6F-3187-415E-AE6F-47C996E8B3D8}" type="datetime1">
              <a:rPr lang="en-US"/>
              <a:pPr>
                <a:defRPr/>
              </a:pPr>
              <a:t>10/13/2025</a:t>
            </a:fld>
            <a:endParaRPr lang="en-GB"/>
          </a:p>
        </p:txBody>
      </p:sp>
      <p:sp>
        <p:nvSpPr>
          <p:cNvPr id="6" name="Footer Placeholder 5">
            <a:extLst>
              <a:ext uri="{FF2B5EF4-FFF2-40B4-BE49-F238E27FC236}">
                <a16:creationId xmlns:a16="http://schemas.microsoft.com/office/drawing/2014/main" id="{6A6645BF-1702-794F-DDD7-FD7D786FE105}"/>
              </a:ext>
            </a:extLst>
          </p:cNvPr>
          <p:cNvSpPr>
            <a:spLocks noGrp="1"/>
          </p:cNvSpPr>
          <p:nvPr>
            <p:ph type="ftr" sz="quarter" idx="11"/>
          </p:nvPr>
        </p:nvSpPr>
        <p:spPr>
          <a:xfrm>
            <a:off x="3352800" y="6381750"/>
            <a:ext cx="7112000" cy="476250"/>
          </a:xfrm>
        </p:spPr>
        <p:txBody>
          <a:bodyPr/>
          <a:lstStyle>
            <a:lvl1pPr>
              <a:defRPr/>
            </a:lvl1pPr>
          </a:lstStyle>
          <a:p>
            <a:pPr>
              <a:defRPr/>
            </a:pPr>
            <a:endParaRPr lang="en-GB"/>
          </a:p>
        </p:txBody>
      </p:sp>
      <p:sp>
        <p:nvSpPr>
          <p:cNvPr id="7" name="Slide Number Placeholder 6">
            <a:extLst>
              <a:ext uri="{FF2B5EF4-FFF2-40B4-BE49-F238E27FC236}">
                <a16:creationId xmlns:a16="http://schemas.microsoft.com/office/drawing/2014/main" id="{EDC8B2E1-B5A3-B6A2-E525-064B3D8D2B1D}"/>
              </a:ext>
            </a:extLst>
          </p:cNvPr>
          <p:cNvSpPr>
            <a:spLocks noGrp="1"/>
          </p:cNvSpPr>
          <p:nvPr>
            <p:ph type="sldNum" sz="quarter" idx="12"/>
          </p:nvPr>
        </p:nvSpPr>
        <p:spPr>
          <a:xfrm>
            <a:off x="10566400" y="6381750"/>
            <a:ext cx="1625600" cy="476250"/>
          </a:xfrm>
        </p:spPr>
        <p:txBody>
          <a:bodyPr/>
          <a:lstStyle>
            <a:lvl1pPr>
              <a:defRPr/>
            </a:lvl1pPr>
          </a:lstStyle>
          <a:p>
            <a:fld id="{8A63C6E4-B0AF-4531-9D0D-8DFEA5092010}" type="slidenum">
              <a:rPr lang="en-GB" altLang="en-US"/>
              <a:pPr/>
              <a:t>‹#›</a:t>
            </a:fld>
            <a:endParaRPr lang="en-GB" altLang="en-US"/>
          </a:p>
        </p:txBody>
      </p:sp>
    </p:spTree>
    <p:extLst>
      <p:ext uri="{BB962C8B-B14F-4D97-AF65-F5344CB8AC3E}">
        <p14:creationId xmlns:p14="http://schemas.microsoft.com/office/powerpoint/2010/main" val="332993035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274638"/>
            <a:ext cx="106680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600201"/>
            <a:ext cx="52324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6350000" y="1600200"/>
            <a:ext cx="5232400" cy="2185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6350000" y="3938589"/>
            <a:ext cx="5232400" cy="2187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Date Placeholder 5">
            <a:extLst>
              <a:ext uri="{FF2B5EF4-FFF2-40B4-BE49-F238E27FC236}">
                <a16:creationId xmlns:a16="http://schemas.microsoft.com/office/drawing/2014/main" id="{B2B80176-0EE5-2981-0F66-70A69229FD10}"/>
              </a:ext>
            </a:extLst>
          </p:cNvPr>
          <p:cNvSpPr>
            <a:spLocks noGrp="1"/>
          </p:cNvSpPr>
          <p:nvPr>
            <p:ph type="dt" sz="half" idx="10"/>
          </p:nvPr>
        </p:nvSpPr>
        <p:spPr>
          <a:xfrm>
            <a:off x="406400" y="6381750"/>
            <a:ext cx="2844800" cy="476250"/>
          </a:xfrm>
        </p:spPr>
        <p:txBody>
          <a:bodyPr/>
          <a:lstStyle>
            <a:lvl1pPr>
              <a:defRPr smtClean="0"/>
            </a:lvl1pPr>
          </a:lstStyle>
          <a:p>
            <a:pPr>
              <a:defRPr/>
            </a:pPr>
            <a:fld id="{12967D2A-A14F-4816-84E3-2EE8EDDA47C4}" type="datetime1">
              <a:rPr lang="en-US"/>
              <a:pPr>
                <a:defRPr/>
              </a:pPr>
              <a:t>10/13/2025</a:t>
            </a:fld>
            <a:endParaRPr lang="en-GB"/>
          </a:p>
        </p:txBody>
      </p:sp>
      <p:sp>
        <p:nvSpPr>
          <p:cNvPr id="7" name="Footer Placeholder 6">
            <a:extLst>
              <a:ext uri="{FF2B5EF4-FFF2-40B4-BE49-F238E27FC236}">
                <a16:creationId xmlns:a16="http://schemas.microsoft.com/office/drawing/2014/main" id="{50BF407B-3E07-E7F3-1355-62DFF641273D}"/>
              </a:ext>
            </a:extLst>
          </p:cNvPr>
          <p:cNvSpPr>
            <a:spLocks noGrp="1"/>
          </p:cNvSpPr>
          <p:nvPr>
            <p:ph type="ftr" sz="quarter" idx="11"/>
          </p:nvPr>
        </p:nvSpPr>
        <p:spPr>
          <a:xfrm>
            <a:off x="3352800" y="6381750"/>
            <a:ext cx="7112000" cy="476250"/>
          </a:xfrm>
        </p:spPr>
        <p:txBody>
          <a:bodyPr/>
          <a:lstStyle>
            <a:lvl1pPr>
              <a:defRPr/>
            </a:lvl1pPr>
          </a:lstStyle>
          <a:p>
            <a:pPr>
              <a:defRPr/>
            </a:pPr>
            <a:endParaRPr lang="en-GB"/>
          </a:p>
        </p:txBody>
      </p:sp>
      <p:sp>
        <p:nvSpPr>
          <p:cNvPr id="8" name="Slide Number Placeholder 7">
            <a:extLst>
              <a:ext uri="{FF2B5EF4-FFF2-40B4-BE49-F238E27FC236}">
                <a16:creationId xmlns:a16="http://schemas.microsoft.com/office/drawing/2014/main" id="{671C9FD3-38D7-4E02-C880-65C6A49A0FE2}"/>
              </a:ext>
            </a:extLst>
          </p:cNvPr>
          <p:cNvSpPr>
            <a:spLocks noGrp="1"/>
          </p:cNvSpPr>
          <p:nvPr>
            <p:ph type="sldNum" sz="quarter" idx="12"/>
          </p:nvPr>
        </p:nvSpPr>
        <p:spPr>
          <a:xfrm>
            <a:off x="10566400" y="6381750"/>
            <a:ext cx="1625600" cy="476250"/>
          </a:xfrm>
        </p:spPr>
        <p:txBody>
          <a:bodyPr/>
          <a:lstStyle>
            <a:lvl1pPr>
              <a:defRPr/>
            </a:lvl1pPr>
          </a:lstStyle>
          <a:p>
            <a:fld id="{09B99704-6BEF-4776-9898-86BA4BD64D38}" type="slidenum">
              <a:rPr lang="en-GB" altLang="en-US"/>
              <a:pPr/>
              <a:t>‹#›</a:t>
            </a:fld>
            <a:endParaRPr lang="en-GB" altLang="en-US"/>
          </a:p>
        </p:txBody>
      </p:sp>
    </p:spTree>
    <p:extLst>
      <p:ext uri="{BB962C8B-B14F-4D97-AF65-F5344CB8AC3E}">
        <p14:creationId xmlns:p14="http://schemas.microsoft.com/office/powerpoint/2010/main" val="32200072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jpe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7"/>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CA3B224-EBA0-25B5-FC7E-E37EED549D5A}"/>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A27B25C9-BD6E-888C-D2F9-D1ED727D069B}"/>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449074F9-F08F-A7C9-8494-14DE86623696}"/>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DE38988-3D0A-6C4F-8F7F-18000E6BAB9B}" type="datetime1">
              <a:rPr lang="en-GB" altLang="en-US"/>
              <a:pPr>
                <a:defRPr/>
              </a:pPr>
              <a:t>13/10/2025</a:t>
            </a:fld>
            <a:endParaRPr lang="en-GB" altLang="en-US"/>
          </a:p>
        </p:txBody>
      </p:sp>
      <p:sp>
        <p:nvSpPr>
          <p:cNvPr id="6" name="Slide Number Placeholder 5">
            <a:extLst>
              <a:ext uri="{FF2B5EF4-FFF2-40B4-BE49-F238E27FC236}">
                <a16:creationId xmlns:a16="http://schemas.microsoft.com/office/drawing/2014/main" id="{255CF720-6821-F4E9-4FB8-EF6022D06A30}"/>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EDA36EF-8794-5D45-A04D-0B9420F365A6}" type="slidenum">
              <a:rPr lang="en-GB" altLang="en-US"/>
              <a:pPr>
                <a:defRPr/>
              </a:pPr>
              <a:t>‹#›</a:t>
            </a:fld>
            <a:endParaRPr lang="en-GB" altLang="en-US"/>
          </a:p>
        </p:txBody>
      </p:sp>
    </p:spTree>
    <p:extLst>
      <p:ext uri="{BB962C8B-B14F-4D97-AF65-F5344CB8AC3E}">
        <p14:creationId xmlns:p14="http://schemas.microsoft.com/office/powerpoint/2010/main" val="296803278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images.google.com/imgres?imgurl=http://www.jewishoutreach.net/images/BuildingBlocksLogoColor3.gif&amp;imgrefurl=http://www.jewishoutreach.net/Classes/BuildingBlocks.htm&amp;usg=__d6_5KqTTOmiKxxrS5yKuZAvsW84=&amp;h=1116&amp;w=1182&amp;sz=40&amp;hl=en&amp;start=74&amp;itbs=1&amp;tbnid=KHkqIFPOpFn0zM:&amp;tbnh=142&amp;tbnw=150&amp;prev=/images%3Fq%3Dbuilding%2Bblocks%26start%3D60%26hl%3Den%26sa%3DN%26gbv%3D2%26ndsp%3D20%26tbs%3Disch:1" TargetMode="External"/><Relationship Id="rId1" Type="http://schemas.openxmlformats.org/officeDocument/2006/relationships/slideLayout" Target="../slideLayouts/slideLayout12.xml"/><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images.google.com/imgres?imgurl=http://davidlavery.net/barfield/Images/People/piaget.gif&amp;imgrefurl=http://davidlavery.net/barfield/Biographies/P.htm&amp;usg=__3HhZG1oZoAh9d3flLc7pmv0GuQQ=&amp;h=310&amp;w=256&amp;sz=19&amp;hl=en&amp;start=2&amp;itbs=1&amp;tbnid=9oKs60qEk_KCHM:&amp;tbnh=117&amp;tbnw=97&amp;prev=/images%3Fq%3Dpiaget%26hl%3Den%26sa%3DG%26gbv%3D2%26tbs%3Disch:1" TargetMode="External"/><Relationship Id="rId1" Type="http://schemas.openxmlformats.org/officeDocument/2006/relationships/slideLayout" Target="../slideLayouts/slideLayout13.xml"/><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hyperlink" Target="http://projects.coe.uga.edu/epltt/index.php?title=Image:Piaget_1.jpg" TargetMode="External"/><Relationship Id="rId1" Type="http://schemas.openxmlformats.org/officeDocument/2006/relationships/slideLayout" Target="../slideLayouts/slideLayout13.xml"/><Relationship Id="rId4" Type="http://schemas.openxmlformats.org/officeDocument/2006/relationships/hyperlink" Target="https://www.youtube.com/watch?v=IhcgYgx7aAA&amp;t=142s" TargetMode="External"/></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hyperlink" Target="http://www.youtube.com/watch?v=ue8y-JVhjS0" TargetMode="External"/><Relationship Id="rId1" Type="http://schemas.openxmlformats.org/officeDocument/2006/relationships/slideLayout" Target="../slideLayouts/slideLayout14.xml"/><Relationship Id="rId5" Type="http://schemas.openxmlformats.org/officeDocument/2006/relationships/image" Target="../media/image14.png"/><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14.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1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14.xml"/><Relationship Id="rId4" Type="http://schemas.openxmlformats.org/officeDocument/2006/relationships/image" Target="../media/image23.png"/></Relationships>
</file>

<file path=ppt/slides/_rels/slide12.xml.rels><?xml version="1.0" encoding="UTF-8" standalone="yes"?>
<Relationships xmlns="http://schemas.openxmlformats.org/package/2006/relationships"><Relationship Id="rId3" Type="http://schemas.openxmlformats.org/officeDocument/2006/relationships/image" Target="../media/image24.emf"/><Relationship Id="rId2" Type="http://schemas.openxmlformats.org/officeDocument/2006/relationships/hyperlink" Target="https://www.youtube.com/watch?v=v4oYOjVDgo0" TargetMode="External"/><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14.xml"/><Relationship Id="rId4" Type="http://schemas.openxmlformats.org/officeDocument/2006/relationships/image" Target="../media/image28.png"/></Relationships>
</file>

<file path=ppt/slides/_rels/slide1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14.xml"/><Relationship Id="rId4" Type="http://schemas.openxmlformats.org/officeDocument/2006/relationships/image" Target="../media/image31.png"/></Relationships>
</file>

<file path=ppt/slides/_rels/slide17.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047C617A-C2B6-6F1D-708A-3339B4587BED}"/>
              </a:ext>
            </a:extLst>
          </p:cNvPr>
          <p:cNvSpPr>
            <a:spLocks noGrp="1"/>
          </p:cNvSpPr>
          <p:nvPr>
            <p:ph type="ctrTitle"/>
          </p:nvPr>
        </p:nvSpPr>
        <p:spPr>
          <a:xfrm>
            <a:off x="2208213" y="1753816"/>
            <a:ext cx="7772400" cy="667122"/>
          </a:xfrm>
        </p:spPr>
        <p:txBody>
          <a:bodyPr/>
          <a:lstStyle/>
          <a:p>
            <a:pPr eaLnBrk="1" hangingPunct="1"/>
            <a:r>
              <a:rPr lang="en-GB" altLang="en-US" sz="4400" dirty="0"/>
              <a:t>Cognitive perspective </a:t>
            </a:r>
            <a:br>
              <a:rPr lang="en-GB" altLang="en-US" sz="4400" dirty="0"/>
            </a:br>
            <a:r>
              <a:rPr lang="en-GB" altLang="en-US" sz="4400" dirty="0">
                <a:solidFill>
                  <a:schemeClr val="bg1"/>
                </a:solidFill>
              </a:rPr>
              <a:t>Jean Piaget</a:t>
            </a:r>
            <a:br>
              <a:rPr lang="en-GB" b="1" i="0" u="none" strike="noStrike" dirty="0">
                <a:solidFill>
                  <a:srgbClr val="333333"/>
                </a:solidFill>
                <a:effectLst/>
                <a:latin typeface="Proxima Nova"/>
              </a:rPr>
            </a:br>
            <a:endParaRPr lang="en-GB" altLang="en-US" dirty="0"/>
          </a:p>
        </p:txBody>
      </p:sp>
      <p:sp>
        <p:nvSpPr>
          <p:cNvPr id="6147" name="Subtitle 4">
            <a:extLst>
              <a:ext uri="{FF2B5EF4-FFF2-40B4-BE49-F238E27FC236}">
                <a16:creationId xmlns:a16="http://schemas.microsoft.com/office/drawing/2014/main" id="{5940DD23-835A-9473-884D-65DF823015E5}"/>
              </a:ext>
            </a:extLst>
          </p:cNvPr>
          <p:cNvSpPr>
            <a:spLocks noGrp="1"/>
          </p:cNvSpPr>
          <p:nvPr>
            <p:ph type="subTitle" idx="1"/>
          </p:nvPr>
        </p:nvSpPr>
        <p:spPr>
          <a:xfrm>
            <a:off x="2208214" y="2780929"/>
            <a:ext cx="8351837" cy="2716585"/>
          </a:xfrm>
        </p:spPr>
        <p:txBody>
          <a:bodyPr/>
          <a:lstStyle/>
          <a:p>
            <a:pPr eaLnBrk="1" hangingPunct="1"/>
            <a:r>
              <a:rPr lang="en-GB" altLang="en-US" dirty="0">
                <a:solidFill>
                  <a:schemeClr val="tx1"/>
                </a:solidFill>
              </a:rPr>
              <a:t>Psychology for Health and Social Care</a:t>
            </a:r>
          </a:p>
          <a:p>
            <a:pPr eaLnBrk="1" hangingPunct="1"/>
            <a:r>
              <a:rPr lang="en-GB" b="1" i="0" dirty="0">
                <a:solidFill>
                  <a:srgbClr val="1D2125"/>
                </a:solidFill>
                <a:effectLst/>
                <a:latin typeface="-apple-system"/>
              </a:rPr>
              <a:t>(LCHS4010_LON)</a:t>
            </a:r>
          </a:p>
          <a:p>
            <a:pPr eaLnBrk="1" hangingPunct="1"/>
            <a:endParaRPr lang="en-GB" altLang="en-US" dirty="0">
              <a:solidFill>
                <a:schemeClr val="tx1"/>
              </a:solidFill>
            </a:endParaRPr>
          </a:p>
        </p:txBody>
      </p:sp>
      <p:sp>
        <p:nvSpPr>
          <p:cNvPr id="3" name="Date Placeholder 2">
            <a:extLst>
              <a:ext uri="{FF2B5EF4-FFF2-40B4-BE49-F238E27FC236}">
                <a16:creationId xmlns:a16="http://schemas.microsoft.com/office/drawing/2014/main" id="{45E7CD28-41B5-94CE-358D-9FBABE4ADEFC}"/>
              </a:ext>
            </a:extLst>
          </p:cNvPr>
          <p:cNvSpPr>
            <a:spLocks noGrp="1"/>
          </p:cNvSpPr>
          <p:nvPr>
            <p:ph type="dt" sz="quarter" idx="10"/>
          </p:nvPr>
        </p:nvSpPr>
        <p:spPr/>
        <p:txBody>
          <a:bodyPr/>
          <a:lstStyle/>
          <a:p>
            <a:pPr>
              <a:defRPr/>
            </a:pPr>
            <a:fld id="{5EC0FA7E-6D3B-48D7-9F80-6C4D37659D9C}" type="datetime1">
              <a:rPr lang="en-GB" altLang="en-US">
                <a:solidFill>
                  <a:prstClr val="black">
                    <a:tint val="75000"/>
                  </a:prstClr>
                </a:solidFill>
                <a:latin typeface="Myriad Pro"/>
              </a:rPr>
              <a:pPr>
                <a:defRPr/>
              </a:pPr>
              <a:t>13/10/2025</a:t>
            </a:fld>
            <a:endParaRPr lang="en-GB" altLang="en-US" dirty="0">
              <a:solidFill>
                <a:prstClr val="black">
                  <a:tint val="75000"/>
                </a:prstClr>
              </a:solidFill>
              <a:latin typeface="Myriad Pro"/>
            </a:endParaRPr>
          </a:p>
        </p:txBody>
      </p:sp>
      <p:sp>
        <p:nvSpPr>
          <p:cNvPr id="6149" name="Slide Number Placeholder 5">
            <a:extLst>
              <a:ext uri="{FF2B5EF4-FFF2-40B4-BE49-F238E27FC236}">
                <a16:creationId xmlns:a16="http://schemas.microsoft.com/office/drawing/2014/main" id="{46AA4976-42A9-EC6A-4E9B-76A2A61F2A0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02864963-1EC7-DE4D-B66D-0DEF3D7B256D}"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dirty="0">
              <a:solidFill>
                <a:srgbClr val="898989"/>
              </a:solidFill>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55B97900-3860-0565-6A91-175E03A37EEA}"/>
              </a:ext>
            </a:extLst>
          </p:cNvPr>
          <p:cNvSpPr>
            <a:spLocks noGrp="1" noChangeArrowheads="1"/>
          </p:cNvSpPr>
          <p:nvPr>
            <p:ph type="title"/>
          </p:nvPr>
        </p:nvSpPr>
        <p:spPr>
          <a:xfrm>
            <a:off x="1847528" y="188641"/>
            <a:ext cx="8604572" cy="839787"/>
          </a:xfrm>
        </p:spPr>
        <p:txBody>
          <a:bodyPr/>
          <a:lstStyle/>
          <a:p>
            <a:pPr eaLnBrk="1" fontAlgn="auto" hangingPunct="1">
              <a:spcAft>
                <a:spcPts val="0"/>
              </a:spcAft>
              <a:buClr>
                <a:schemeClr val="accent6">
                  <a:lumMod val="75000"/>
                </a:schemeClr>
              </a:buClr>
              <a:defRPr/>
            </a:pPr>
            <a:r>
              <a:rPr lang="en-GB" altLang="en-US" sz="3600" dirty="0"/>
              <a:t>Background to the study - Piaget’s Stages of Cognitive Development</a:t>
            </a:r>
          </a:p>
        </p:txBody>
      </p:sp>
      <p:sp>
        <p:nvSpPr>
          <p:cNvPr id="10243" name="Rectangle 3">
            <a:extLst>
              <a:ext uri="{FF2B5EF4-FFF2-40B4-BE49-F238E27FC236}">
                <a16:creationId xmlns:a16="http://schemas.microsoft.com/office/drawing/2014/main" id="{BCDE5EFA-39B6-3962-CC06-90B19EADE87A}"/>
              </a:ext>
            </a:extLst>
          </p:cNvPr>
          <p:cNvSpPr>
            <a:spLocks noGrp="1" noChangeArrowheads="1"/>
          </p:cNvSpPr>
          <p:nvPr>
            <p:ph sz="quarter" idx="13"/>
          </p:nvPr>
        </p:nvSpPr>
        <p:spPr>
          <a:xfrm>
            <a:off x="447261" y="1651000"/>
            <a:ext cx="6585365" cy="4679950"/>
          </a:xfrm>
        </p:spPr>
        <p:txBody>
          <a:bodyPr/>
          <a:lstStyle/>
          <a:p>
            <a:pPr marL="44450" indent="0" eaLnBrk="1" hangingPunct="1">
              <a:buNone/>
            </a:pPr>
            <a:r>
              <a:rPr lang="en-GB" altLang="en-US" sz="2400" dirty="0"/>
              <a:t>Piaget thought that intellectual development happened in stages, and that a child would only go on to the next stage once it had completely mastered the first one. </a:t>
            </a:r>
          </a:p>
          <a:p>
            <a:pPr marL="44450" indent="0" eaLnBrk="1" hangingPunct="1">
              <a:buNone/>
            </a:pPr>
            <a:endParaRPr lang="en-GB" altLang="en-US" sz="2400" dirty="0"/>
          </a:p>
          <a:p>
            <a:pPr marL="44450" indent="0" eaLnBrk="1" hangingPunct="1">
              <a:buNone/>
            </a:pPr>
            <a:endParaRPr lang="en-GB" altLang="en-US" sz="2400" dirty="0"/>
          </a:p>
          <a:p>
            <a:pPr marL="44450" indent="0" eaLnBrk="1" hangingPunct="1">
              <a:buNone/>
            </a:pPr>
            <a:endParaRPr lang="en-GB" altLang="en-US" sz="2400" dirty="0"/>
          </a:p>
          <a:p>
            <a:pPr marL="44450" indent="0" eaLnBrk="1" hangingPunct="1">
              <a:buNone/>
            </a:pPr>
            <a:r>
              <a:rPr lang="en-GB" altLang="en-US" sz="2400" dirty="0"/>
              <a:t>Each stage is seen as a kind of 'building block' for the next stage to rest on. </a:t>
            </a:r>
          </a:p>
        </p:txBody>
      </p:sp>
      <p:pic>
        <p:nvPicPr>
          <p:cNvPr id="18437" name="Picture 6" descr="BuildingBlocksLogoColor3">
            <a:hlinkClick r:id="rId2"/>
            <a:extLst>
              <a:ext uri="{FF2B5EF4-FFF2-40B4-BE49-F238E27FC236}">
                <a16:creationId xmlns:a16="http://schemas.microsoft.com/office/drawing/2014/main" id="{D8E134FC-D790-F7D2-8E5E-06D33665F020}"/>
              </a:ext>
            </a:extLst>
          </p:cNvPr>
          <p:cNvPicPr>
            <a:picLocks noChangeAspect="1" noChangeArrowheads="1"/>
          </p:cNvPicPr>
          <p:nvPr/>
        </p:nvPicPr>
        <p:blipFill>
          <a:blip r:embed="rId3"/>
          <a:srcRect/>
          <a:stretch>
            <a:fillRect/>
          </a:stretch>
        </p:blipFill>
        <p:spPr bwMode="auto">
          <a:xfrm>
            <a:off x="4376393" y="5630862"/>
            <a:ext cx="1293813" cy="1227138"/>
          </a:xfrm>
          <a:prstGeom prst="rect">
            <a:avLst/>
          </a:prstGeom>
          <a:noFill/>
          <a:ln w="19050">
            <a:solidFill>
              <a:schemeClr val="accent1">
                <a:lumMod val="50000"/>
              </a:schemeClr>
            </a:solidFill>
            <a:miter lim="800000"/>
            <a:headEnd/>
            <a:tailEnd/>
          </a:ln>
          <a:extLst>
            <a:ext uri="{909E8E84-426E-40DD-AFC4-6F175D3DCCD1}">
              <a14:hiddenFill xmlns:a14="http://schemas.microsoft.com/office/drawing/2010/main">
                <a:solidFill>
                  <a:srgbClr val="FFFFFF"/>
                </a:solidFill>
              </a14:hiddenFill>
            </a:ext>
          </a:extLst>
        </p:spPr>
      </p:pic>
      <p:pic>
        <p:nvPicPr>
          <p:cNvPr id="18438" name="Picture 6">
            <a:extLst>
              <a:ext uri="{FF2B5EF4-FFF2-40B4-BE49-F238E27FC236}">
                <a16:creationId xmlns:a16="http://schemas.microsoft.com/office/drawing/2014/main" id="{78A1D3F7-87FC-D344-4582-090BB660EF4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10904" y="2332573"/>
            <a:ext cx="3368030" cy="2192854"/>
          </a:xfrm>
          <a:prstGeom prst="rect">
            <a:avLst/>
          </a:prstGeom>
          <a:noFill/>
          <a:ln>
            <a:noFill/>
          </a:ln>
          <a:effectLst>
            <a:softEdge rad="3175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46" name="Picture 7">
            <a:extLst>
              <a:ext uri="{FF2B5EF4-FFF2-40B4-BE49-F238E27FC236}">
                <a16:creationId xmlns:a16="http://schemas.microsoft.com/office/drawing/2014/main" id="{144C16F6-914C-A42B-D097-9761CE3516B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023319" y="4872038"/>
            <a:ext cx="1371600" cy="1371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a:extLst>
              <a:ext uri="{FF2B5EF4-FFF2-40B4-BE49-F238E27FC236}">
                <a16:creationId xmlns:a16="http://schemas.microsoft.com/office/drawing/2014/main" id="{7B31070D-E58C-C0F5-55B9-30328974DA13}"/>
              </a:ext>
            </a:extLst>
          </p:cNvPr>
          <p:cNvSpPr txBox="1"/>
          <p:nvPr/>
        </p:nvSpPr>
        <p:spPr>
          <a:xfrm>
            <a:off x="4889501" y="5913439"/>
            <a:ext cx="5751513" cy="922337"/>
          </a:xfrm>
          <a:prstGeom prst="rect">
            <a:avLst/>
          </a:prstGeom>
          <a:noFill/>
        </p:spPr>
        <p:txBody>
          <a:bodyPr>
            <a:spAutoFit/>
          </a:bodyPr>
          <a:lstStyle/>
          <a:p>
            <a:pPr>
              <a:defRPr/>
            </a:pPr>
            <a:r>
              <a:rPr lang="en-GB" i="1" dirty="0">
                <a:solidFill>
                  <a:schemeClr val="accent1">
                    <a:lumMod val="75000"/>
                  </a:schemeClr>
                </a:solidFill>
                <a:latin typeface="Adobe Fan Heiti Std B" pitchFamily="34" charset="-128"/>
                <a:ea typeface="Adobe Fan Heiti Std B" pitchFamily="34" charset="-128"/>
              </a:rPr>
              <a:t>How might a child who has be subjected to neglect and abuse in early child hood measure against others in terms of the age a stage is for them?</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8438"/>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0243">
                                            <p:txEl>
                                              <p:pRg st="0" end="0"/>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0" presetClass="entr" presetSubtype="0" fill="hold" nodeType="clickEffect">
                                  <p:stCondLst>
                                    <p:cond delay="0"/>
                                  </p:stCondLst>
                                  <p:childTnLst>
                                    <p:set>
                                      <p:cBhvr>
                                        <p:cTn id="14" dur="1" fill="hold">
                                          <p:stCondLst>
                                            <p:cond delay="0"/>
                                          </p:stCondLst>
                                        </p:cTn>
                                        <p:tgtEl>
                                          <p:spTgt spid="10243">
                                            <p:txEl>
                                              <p:pRg st="4" end="4"/>
                                            </p:txEl>
                                          </p:spTgt>
                                        </p:tgtEl>
                                        <p:attrNameLst>
                                          <p:attrName>style.visibility</p:attrName>
                                        </p:attrNameLst>
                                      </p:cBhvr>
                                      <p:to>
                                        <p:strVal val="visible"/>
                                      </p:to>
                                    </p:set>
                                    <p:animEffect transition="in" filter="fade">
                                      <p:cBhvr>
                                        <p:cTn id="15" dur="500"/>
                                        <p:tgtEl>
                                          <p:spTgt spid="10243">
                                            <p:txEl>
                                              <p:pRg st="4" end="4"/>
                                            </p:txEl>
                                          </p:spTgt>
                                        </p:tgtEl>
                                      </p:cBhvr>
                                    </p:animEffect>
                                  </p:childTnLst>
                                </p:cTn>
                              </p:par>
                            </p:childTnLst>
                          </p:cTn>
                        </p:par>
                      </p:childTnLst>
                    </p:cTn>
                  </p:par>
                  <p:par>
                    <p:cTn id="16" fill="hold" nodeType="clickPar">
                      <p:stCondLst>
                        <p:cond delay="indefinite"/>
                      </p:stCondLst>
                      <p:childTnLst>
                        <p:par>
                          <p:cTn id="17" fill="hold" nodeType="withGroup">
                            <p:stCondLst>
                              <p:cond delay="0"/>
                            </p:stCondLst>
                            <p:childTnLst>
                              <p:par>
                                <p:cTn id="18" presetID="10" presetClass="entr" presetSubtype="0" fill="hold" nodeType="clickEffect">
                                  <p:stCondLst>
                                    <p:cond delay="0"/>
                                  </p:stCondLst>
                                  <p:childTnLst>
                                    <p:set>
                                      <p:cBhvr>
                                        <p:cTn id="19" dur="1" fill="hold">
                                          <p:stCondLst>
                                            <p:cond delay="0"/>
                                          </p:stCondLst>
                                        </p:cTn>
                                        <p:tgtEl>
                                          <p:spTgt spid="3">
                                            <p:txEl>
                                              <p:pRg st="0" end="0"/>
                                            </p:txEl>
                                          </p:spTgt>
                                        </p:tgtEl>
                                        <p:attrNameLst>
                                          <p:attrName>style.visibility</p:attrName>
                                        </p:attrNameLst>
                                      </p:cBhvr>
                                      <p:to>
                                        <p:strVal val="visible"/>
                                      </p:to>
                                    </p:set>
                                    <p:animEffect transition="in" filter="fade">
                                      <p:cBhvr>
                                        <p:cTn id="20"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CD82E29F-017E-A760-9678-9F3F2C98E7DA}"/>
              </a:ext>
            </a:extLst>
          </p:cNvPr>
          <p:cNvSpPr>
            <a:spLocks noGrp="1" noChangeArrowheads="1"/>
          </p:cNvSpPr>
          <p:nvPr>
            <p:ph type="title"/>
          </p:nvPr>
        </p:nvSpPr>
        <p:spPr>
          <a:xfrm>
            <a:off x="2423593" y="116632"/>
            <a:ext cx="6512511" cy="936104"/>
          </a:xfrm>
        </p:spPr>
        <p:txBody>
          <a:bodyPr/>
          <a:lstStyle/>
          <a:p>
            <a:pPr eaLnBrk="1" fontAlgn="auto" hangingPunct="1">
              <a:spcAft>
                <a:spcPts val="0"/>
              </a:spcAft>
              <a:buClr>
                <a:schemeClr val="accent6">
                  <a:lumMod val="75000"/>
                </a:schemeClr>
              </a:buClr>
              <a:defRPr/>
            </a:pPr>
            <a:r>
              <a:rPr lang="en-GB" altLang="en-US" sz="6600" dirty="0"/>
              <a:t> Jean Piaget</a:t>
            </a:r>
          </a:p>
        </p:txBody>
      </p:sp>
      <p:sp>
        <p:nvSpPr>
          <p:cNvPr id="19459" name="Rectangle 3">
            <a:extLst>
              <a:ext uri="{FF2B5EF4-FFF2-40B4-BE49-F238E27FC236}">
                <a16:creationId xmlns:a16="http://schemas.microsoft.com/office/drawing/2014/main" id="{0080FD55-BE11-3761-A1B1-ED95C8C55F8C}"/>
              </a:ext>
            </a:extLst>
          </p:cNvPr>
          <p:cNvSpPr>
            <a:spLocks noGrp="1" noChangeArrowheads="1"/>
          </p:cNvSpPr>
          <p:nvPr>
            <p:ph sz="quarter" idx="13"/>
          </p:nvPr>
        </p:nvSpPr>
        <p:spPr>
          <a:xfrm>
            <a:off x="268357" y="1779104"/>
            <a:ext cx="10220256" cy="4745521"/>
          </a:xfrm>
        </p:spPr>
        <p:txBody>
          <a:bodyPr rtlCol="0">
            <a:noAutofit/>
          </a:bodyPr>
          <a:lstStyle/>
          <a:p>
            <a:pPr marL="502920" indent="-457200" eaLnBrk="1" fontAlgn="auto" hangingPunct="1">
              <a:buClr>
                <a:schemeClr val="accent6">
                  <a:lumMod val="75000"/>
                </a:schemeClr>
              </a:buClr>
              <a:defRPr/>
            </a:pPr>
            <a:r>
              <a:rPr lang="en-GB" altLang="en-US" sz="2800" dirty="0">
                <a:solidFill>
                  <a:srgbClr val="0070C0"/>
                </a:solidFill>
              </a:rPr>
              <a:t>Piaget outlined </a:t>
            </a:r>
            <a:r>
              <a:rPr lang="en-GB" altLang="en-US" sz="2800" b="1" dirty="0">
                <a:solidFill>
                  <a:srgbClr val="0070C0"/>
                </a:solidFill>
              </a:rPr>
              <a:t>four</a:t>
            </a:r>
            <a:r>
              <a:rPr lang="en-GB" altLang="en-US" sz="2800" dirty="0">
                <a:solidFill>
                  <a:srgbClr val="0070C0"/>
                </a:solidFill>
              </a:rPr>
              <a:t> stages of cognitive development, and gave approximate ages at which children reached those stages. </a:t>
            </a:r>
          </a:p>
          <a:p>
            <a:pPr marL="45720" indent="0" eaLnBrk="1" fontAlgn="auto" hangingPunct="1">
              <a:buClr>
                <a:schemeClr val="accent6">
                  <a:lumMod val="75000"/>
                </a:schemeClr>
              </a:buClr>
              <a:buNone/>
              <a:defRPr/>
            </a:pPr>
            <a:endParaRPr lang="en-GB" altLang="en-US" sz="2800" dirty="0">
              <a:solidFill>
                <a:srgbClr val="0070C0"/>
              </a:solidFill>
            </a:endParaRPr>
          </a:p>
          <a:p>
            <a:pPr marL="502920" indent="-457200" eaLnBrk="1" fontAlgn="auto" hangingPunct="1">
              <a:buClr>
                <a:schemeClr val="accent6">
                  <a:lumMod val="75000"/>
                </a:schemeClr>
              </a:buClr>
              <a:defRPr/>
            </a:pPr>
            <a:r>
              <a:rPr lang="en-GB" altLang="en-US" sz="2800" dirty="0">
                <a:solidFill>
                  <a:srgbClr val="0070C0"/>
                </a:solidFill>
              </a:rPr>
              <a:t>He emphasised that these ages are only an estimate as individual children might go through the stages at                         a different speed. They would always go                          through the stages in the same order.</a:t>
            </a:r>
            <a:endParaRPr lang="en-US" altLang="en-US" sz="2800" dirty="0">
              <a:solidFill>
                <a:srgbClr val="0070C0"/>
              </a:solidFill>
            </a:endParaRPr>
          </a:p>
        </p:txBody>
      </p:sp>
      <p:pic>
        <p:nvPicPr>
          <p:cNvPr id="11268" name="Picture 5" descr="piaget">
            <a:hlinkClick r:id="rId2"/>
            <a:extLst>
              <a:ext uri="{FF2B5EF4-FFF2-40B4-BE49-F238E27FC236}">
                <a16:creationId xmlns:a16="http://schemas.microsoft.com/office/drawing/2014/main" id="{5E2DD008-4086-19EA-1FA5-8C95892DAF3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015193" y="4273550"/>
            <a:ext cx="2070100" cy="2251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69" name="Picture 7">
            <a:extLst>
              <a:ext uri="{FF2B5EF4-FFF2-40B4-BE49-F238E27FC236}">
                <a16:creationId xmlns:a16="http://schemas.microsoft.com/office/drawing/2014/main" id="{4D8E4BE2-2659-F5A7-31F0-6C82F4615E5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172851" y="372400"/>
            <a:ext cx="2006600" cy="11509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Cloud Callout 2">
            <a:extLst>
              <a:ext uri="{FF2B5EF4-FFF2-40B4-BE49-F238E27FC236}">
                <a16:creationId xmlns:a16="http://schemas.microsoft.com/office/drawing/2014/main" id="{3F065609-9D39-E1A3-61A4-A9A2B2F8DF2A}"/>
              </a:ext>
            </a:extLst>
          </p:cNvPr>
          <p:cNvSpPr/>
          <p:nvPr/>
        </p:nvSpPr>
        <p:spPr>
          <a:xfrm>
            <a:off x="268357" y="116633"/>
            <a:ext cx="2544417" cy="1769318"/>
          </a:xfrm>
          <a:prstGeom prst="cloudCallout">
            <a:avLst>
              <a:gd name="adj1" fmla="val 75478"/>
              <a:gd name="adj2" fmla="val -7228"/>
            </a:avLst>
          </a:prstGeom>
          <a:solidFill>
            <a:srgbClr val="CCECFF"/>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solidFill>
                  <a:srgbClr val="7030A0"/>
                </a:solidFill>
              </a:rPr>
              <a:t> I will observe children; babies through to adolescents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0" presetClass="entr" presetSubtype="0" fill="hold" nodeType="clickEffect">
                                  <p:stCondLst>
                                    <p:cond delay="0"/>
                                  </p:stCondLst>
                                  <p:childTnLst>
                                    <p:set>
                                      <p:cBhvr>
                                        <p:cTn id="10" dur="1" fill="hold">
                                          <p:stCondLst>
                                            <p:cond delay="0"/>
                                          </p:stCondLst>
                                        </p:cTn>
                                        <p:tgtEl>
                                          <p:spTgt spid="19459">
                                            <p:txEl>
                                              <p:pRg st="2" end="2"/>
                                            </p:txEl>
                                          </p:spTgt>
                                        </p:tgtEl>
                                        <p:attrNameLst>
                                          <p:attrName>style.visibility</p:attrName>
                                        </p:attrNameLst>
                                      </p:cBhvr>
                                      <p:to>
                                        <p:strVal val="visible"/>
                                      </p:to>
                                    </p:set>
                                    <p:animEffect transition="in" filter="fade">
                                      <p:cBhvr>
                                        <p:cTn id="11" dur="500"/>
                                        <p:tgtEl>
                                          <p:spTgt spid="1945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16ED93-A2E5-2A92-66CC-88AF5A790B3B}"/>
              </a:ext>
            </a:extLst>
          </p:cNvPr>
          <p:cNvSpPr>
            <a:spLocks noGrp="1"/>
          </p:cNvSpPr>
          <p:nvPr>
            <p:ph type="title"/>
          </p:nvPr>
        </p:nvSpPr>
        <p:spPr>
          <a:xfrm>
            <a:off x="976313" y="404664"/>
            <a:ext cx="9367837" cy="994122"/>
          </a:xfrm>
        </p:spPr>
        <p:txBody>
          <a:bodyPr vert="horz" wrap="square" lIns="36000" tIns="45720" rIns="72000" bIns="45720" numCol="1" anchor="ctr" anchorCtr="0" compatLnSpc="1">
            <a:prstTxWarp prst="textNoShape">
              <a:avLst/>
            </a:prstTxWarp>
            <a:normAutofit/>
          </a:bodyPr>
          <a:lstStyle/>
          <a:p>
            <a:pPr eaLnBrk="1" fontAlgn="auto" hangingPunct="1">
              <a:spcAft>
                <a:spcPts val="0"/>
              </a:spcAft>
              <a:buClr>
                <a:schemeClr val="accent6">
                  <a:lumMod val="75000"/>
                </a:schemeClr>
              </a:buClr>
              <a:defRPr/>
            </a:pPr>
            <a:r>
              <a:rPr lang="en-GB" dirty="0">
                <a:effectLst/>
              </a:rPr>
              <a:t>An overview of Piaget’s beliefs</a:t>
            </a:r>
          </a:p>
        </p:txBody>
      </p:sp>
      <p:sp>
        <p:nvSpPr>
          <p:cNvPr id="4" name="Content Placeholder 3">
            <a:extLst>
              <a:ext uri="{FF2B5EF4-FFF2-40B4-BE49-F238E27FC236}">
                <a16:creationId xmlns:a16="http://schemas.microsoft.com/office/drawing/2014/main" id="{A85F24D4-4822-3BC9-621E-A88737AE6B44}"/>
              </a:ext>
            </a:extLst>
          </p:cNvPr>
          <p:cNvSpPr>
            <a:spLocks noGrp="1"/>
          </p:cNvSpPr>
          <p:nvPr>
            <p:ph sz="quarter" idx="13"/>
          </p:nvPr>
        </p:nvSpPr>
        <p:spPr>
          <a:xfrm>
            <a:off x="1042989" y="1246188"/>
            <a:ext cx="9494838" cy="4679950"/>
          </a:xfrm>
        </p:spPr>
        <p:txBody>
          <a:bodyPr rtlCol="0">
            <a:normAutofit fontScale="77500" lnSpcReduction="20000"/>
          </a:bodyPr>
          <a:lstStyle/>
          <a:p>
            <a:pPr eaLnBrk="1" fontAlgn="auto" hangingPunct="1">
              <a:spcBef>
                <a:spcPts val="580"/>
              </a:spcBef>
              <a:spcAft>
                <a:spcPts val="0"/>
              </a:spcAft>
              <a:buClr>
                <a:schemeClr val="accent6">
                  <a:lumMod val="75000"/>
                </a:schemeClr>
              </a:buClr>
              <a:defRPr/>
            </a:pPr>
            <a:r>
              <a:rPr lang="en-GB" dirty="0"/>
              <a:t>Piaget argued that younger children do not have the capabilities to think in the same way as older children. And that children have to go through a process (stages) of cognitive development in order to achieve the abilities of an older child or adult. </a:t>
            </a:r>
          </a:p>
          <a:p>
            <a:pPr marL="0" indent="0" eaLnBrk="1" fontAlgn="auto" hangingPunct="1">
              <a:spcBef>
                <a:spcPts val="580"/>
              </a:spcBef>
              <a:spcAft>
                <a:spcPts val="0"/>
              </a:spcAft>
              <a:buClr>
                <a:schemeClr val="accent6">
                  <a:lumMod val="75000"/>
                </a:schemeClr>
              </a:buClr>
              <a:buNone/>
              <a:defRPr/>
            </a:pPr>
            <a:endParaRPr lang="en-GB" dirty="0"/>
          </a:p>
          <a:p>
            <a:pPr eaLnBrk="1" fontAlgn="auto" hangingPunct="1">
              <a:spcBef>
                <a:spcPts val="580"/>
              </a:spcBef>
              <a:spcAft>
                <a:spcPts val="0"/>
              </a:spcAft>
              <a:buClr>
                <a:schemeClr val="accent6">
                  <a:lumMod val="75000"/>
                </a:schemeClr>
              </a:buClr>
              <a:defRPr/>
            </a:pPr>
            <a:r>
              <a:rPr lang="en-GB" dirty="0"/>
              <a:t>Piaget believed that there are a                                                  number of stages that all children                                                    go through in the same </a:t>
            </a:r>
            <a:r>
              <a:rPr lang="en-GB" dirty="0">
                <a:solidFill>
                  <a:schemeClr val="tx1">
                    <a:lumMod val="75000"/>
                    <a:lumOff val="25000"/>
                  </a:schemeClr>
                </a:solidFill>
              </a:rPr>
              <a:t>order. </a:t>
            </a:r>
          </a:p>
          <a:p>
            <a:pPr marL="274320" indent="-274320" eaLnBrk="1" fontAlgn="auto" hangingPunct="1">
              <a:spcBef>
                <a:spcPts val="580"/>
              </a:spcBef>
              <a:spcAft>
                <a:spcPts val="0"/>
              </a:spcAft>
              <a:buClr>
                <a:schemeClr val="accent6">
                  <a:lumMod val="75000"/>
                </a:schemeClr>
              </a:buClr>
              <a:buFont typeface="Wingdings 2"/>
              <a:buChar char=""/>
              <a:defRPr/>
            </a:pPr>
            <a:endParaRPr lang="en-GB" dirty="0">
              <a:solidFill>
                <a:schemeClr val="tx1">
                  <a:lumMod val="75000"/>
                  <a:lumOff val="25000"/>
                </a:schemeClr>
              </a:solidFill>
            </a:endParaRPr>
          </a:p>
          <a:p>
            <a:pPr marL="0" indent="0" eaLnBrk="1" fontAlgn="auto" hangingPunct="1">
              <a:spcBef>
                <a:spcPts val="580"/>
              </a:spcBef>
              <a:spcAft>
                <a:spcPts val="0"/>
              </a:spcAft>
              <a:buClr>
                <a:schemeClr val="accent6">
                  <a:lumMod val="75000"/>
                </a:schemeClr>
              </a:buClr>
              <a:buNone/>
              <a:defRPr/>
            </a:pPr>
            <a:r>
              <a:rPr lang="en-GB" sz="4800" dirty="0">
                <a:solidFill>
                  <a:srgbClr val="0070C0"/>
                </a:solidFill>
              </a:rPr>
              <a:t>Piaget is therefore arguing that these stages are innate.</a:t>
            </a:r>
            <a:endParaRPr lang="en-GB" dirty="0">
              <a:solidFill>
                <a:srgbClr val="0070C0"/>
              </a:solidFill>
            </a:endParaRPr>
          </a:p>
          <a:p>
            <a:pPr marL="274320" indent="-274320" eaLnBrk="1" fontAlgn="auto" hangingPunct="1">
              <a:spcBef>
                <a:spcPts val="580"/>
              </a:spcBef>
              <a:spcAft>
                <a:spcPts val="0"/>
              </a:spcAft>
              <a:buClr>
                <a:schemeClr val="accent6">
                  <a:lumMod val="75000"/>
                </a:schemeClr>
              </a:buClr>
              <a:buFont typeface="Wingdings 2"/>
              <a:buChar char=""/>
              <a:defRPr/>
            </a:pPr>
            <a:endParaRPr lang="en-GB" dirty="0">
              <a:solidFill>
                <a:schemeClr val="tx1">
                  <a:lumMod val="75000"/>
                  <a:lumOff val="25000"/>
                </a:schemeClr>
              </a:solidFill>
            </a:endParaRPr>
          </a:p>
        </p:txBody>
      </p:sp>
      <p:pic>
        <p:nvPicPr>
          <p:cNvPr id="12293" name="Picture 5">
            <a:extLst>
              <a:ext uri="{FF2B5EF4-FFF2-40B4-BE49-F238E27FC236}">
                <a16:creationId xmlns:a16="http://schemas.microsoft.com/office/drawing/2014/main" id="{24B06E1A-43C3-527B-BF30-3279F62321D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847710" y="28708"/>
            <a:ext cx="1948805" cy="147293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chemeClr val="tx1"/>
                </a:solidFill>
                <a:miter lim="800000"/>
                <a:headEnd/>
                <a:tailEnd/>
              </a14:hiddenLine>
            </a:ext>
          </a:extLst>
        </p:spPr>
      </p:pic>
      <p:pic>
        <p:nvPicPr>
          <p:cNvPr id="3" name="Picture 6">
            <a:extLst>
              <a:ext uri="{FF2B5EF4-FFF2-40B4-BE49-F238E27FC236}">
                <a16:creationId xmlns:a16="http://schemas.microsoft.com/office/drawing/2014/main" id="{DE53709C-BDAA-25EC-0F46-54AE8A8BAEE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344150" y="2576512"/>
            <a:ext cx="1800225" cy="1473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C484A-2E2E-91F3-7138-2183F4FF0F9A}"/>
              </a:ext>
            </a:extLst>
          </p:cNvPr>
          <p:cNvSpPr>
            <a:spLocks noGrp="1"/>
          </p:cNvSpPr>
          <p:nvPr>
            <p:ph type="title"/>
          </p:nvPr>
        </p:nvSpPr>
        <p:spPr>
          <a:xfrm>
            <a:off x="2627680" y="2852937"/>
            <a:ext cx="6326088" cy="1505297"/>
          </a:xfrm>
        </p:spPr>
        <p:txBody>
          <a:bodyPr/>
          <a:lstStyle/>
          <a:p>
            <a:pPr eaLnBrk="1" hangingPunct="1">
              <a:defRPr/>
            </a:pPr>
            <a:r>
              <a:rPr lang="en-GB" dirty="0">
                <a:effectLst/>
              </a:rPr>
              <a:t>Piaget’s assumptions about children</a:t>
            </a:r>
            <a:br>
              <a:rPr lang="en-GB" dirty="0"/>
            </a:br>
            <a:endParaRPr lang="en-GB" dirty="0"/>
          </a:p>
        </p:txBody>
      </p:sp>
      <p:sp>
        <p:nvSpPr>
          <p:cNvPr id="3" name="Content Placeholder 2">
            <a:extLst>
              <a:ext uri="{FF2B5EF4-FFF2-40B4-BE49-F238E27FC236}">
                <a16:creationId xmlns:a16="http://schemas.microsoft.com/office/drawing/2014/main" id="{77153A2C-66B9-A587-E5A6-0086674146E3}"/>
              </a:ext>
            </a:extLst>
          </p:cNvPr>
          <p:cNvSpPr>
            <a:spLocks noGrp="1"/>
          </p:cNvSpPr>
          <p:nvPr>
            <p:ph sz="quarter" idx="13"/>
          </p:nvPr>
        </p:nvSpPr>
        <p:spPr>
          <a:xfrm rot="20768786">
            <a:off x="1949450" y="1000125"/>
            <a:ext cx="2305050" cy="1727200"/>
          </a:xfrm>
          <a:solidFill>
            <a:schemeClr val="accent1">
              <a:lumMod val="40000"/>
              <a:lumOff val="60000"/>
            </a:schemeClr>
          </a:solidFill>
        </p:spPr>
        <p:txBody>
          <a:bodyPr/>
          <a:lstStyle/>
          <a:p>
            <a:pPr marL="0" indent="0" eaLnBrk="1" hangingPunct="1">
              <a:buNone/>
              <a:defRPr/>
            </a:pPr>
            <a:r>
              <a:rPr lang="en-GB" sz="2100" dirty="0"/>
              <a:t>Children construct their own knowledge in response to their experiences</a:t>
            </a:r>
          </a:p>
          <a:p>
            <a:pPr marL="266700" indent="-222250" eaLnBrk="1" hangingPunct="1">
              <a:buNone/>
              <a:defRPr/>
            </a:pPr>
            <a:endParaRPr lang="en-GB" dirty="0"/>
          </a:p>
          <a:p>
            <a:pPr marL="266700" indent="-222250" eaLnBrk="1" hangingPunct="1">
              <a:buNone/>
              <a:defRPr/>
            </a:pPr>
            <a:endParaRPr lang="en-GB" dirty="0"/>
          </a:p>
        </p:txBody>
      </p:sp>
      <p:sp>
        <p:nvSpPr>
          <p:cNvPr id="9" name="TextBox 8">
            <a:extLst>
              <a:ext uri="{FF2B5EF4-FFF2-40B4-BE49-F238E27FC236}">
                <a16:creationId xmlns:a16="http://schemas.microsoft.com/office/drawing/2014/main" id="{625797F9-8808-9421-5CA1-0783FA3507F0}"/>
              </a:ext>
            </a:extLst>
          </p:cNvPr>
          <p:cNvSpPr txBox="1"/>
          <p:nvPr/>
        </p:nvSpPr>
        <p:spPr>
          <a:xfrm>
            <a:off x="4872039" y="620714"/>
            <a:ext cx="2376487" cy="1476375"/>
          </a:xfrm>
          <a:prstGeom prst="rect">
            <a:avLst/>
          </a:prstGeom>
          <a:solidFill>
            <a:schemeClr val="bg2">
              <a:lumMod val="90000"/>
            </a:schemeClr>
          </a:solidFill>
          <a:effectLst>
            <a:outerShdw blurRad="50800" dist="38100" algn="l" rotWithShape="0">
              <a:prstClr val="black">
                <a:alpha val="40000"/>
              </a:prstClr>
            </a:outerShdw>
          </a:effectLst>
        </p:spPr>
        <p:txBody>
          <a:bodyPr>
            <a:spAutoFit/>
          </a:bodyPr>
          <a:lstStyle/>
          <a:p>
            <a:pPr>
              <a:defRPr/>
            </a:pPr>
            <a:r>
              <a:rPr lang="en-GB" dirty="0"/>
              <a:t>Children learn many things on their own without the intervention of older children or adults.</a:t>
            </a:r>
          </a:p>
        </p:txBody>
      </p:sp>
      <p:sp>
        <p:nvSpPr>
          <p:cNvPr id="10" name="TextBox 9">
            <a:extLst>
              <a:ext uri="{FF2B5EF4-FFF2-40B4-BE49-F238E27FC236}">
                <a16:creationId xmlns:a16="http://schemas.microsoft.com/office/drawing/2014/main" id="{F2F60BCF-97D1-0B6C-0EDA-1D67C178A87B}"/>
              </a:ext>
            </a:extLst>
          </p:cNvPr>
          <p:cNvSpPr txBox="1"/>
          <p:nvPr/>
        </p:nvSpPr>
        <p:spPr>
          <a:xfrm rot="506334">
            <a:off x="7648575" y="1130300"/>
            <a:ext cx="2463800" cy="1754188"/>
          </a:xfrm>
          <a:prstGeom prst="rect">
            <a:avLst/>
          </a:prstGeom>
          <a:solidFill>
            <a:schemeClr val="accent4">
              <a:lumMod val="20000"/>
              <a:lumOff val="80000"/>
            </a:schemeClr>
          </a:solidFill>
          <a:effectLst>
            <a:outerShdw blurRad="50800" dist="38100" dir="2700000" algn="tl" rotWithShape="0">
              <a:prstClr val="black">
                <a:alpha val="40000"/>
              </a:prstClr>
            </a:outerShdw>
          </a:effectLst>
        </p:spPr>
        <p:txBody>
          <a:bodyPr>
            <a:spAutoFit/>
          </a:bodyPr>
          <a:lstStyle/>
          <a:p>
            <a:pPr>
              <a:defRPr/>
            </a:pPr>
            <a:r>
              <a:rPr lang="en-GB" dirty="0">
                <a:latin typeface="Arial" charset="0"/>
              </a:rPr>
              <a:t>Children are intrinsically motivated to learn and do not need rewards from adults to encourage learning</a:t>
            </a:r>
          </a:p>
        </p:txBody>
      </p:sp>
      <p:sp>
        <p:nvSpPr>
          <p:cNvPr id="11" name="TextBox 10">
            <a:extLst>
              <a:ext uri="{FF2B5EF4-FFF2-40B4-BE49-F238E27FC236}">
                <a16:creationId xmlns:a16="http://schemas.microsoft.com/office/drawing/2014/main" id="{FA507E90-52DD-6E45-54E2-FE1FC2ACC501}"/>
              </a:ext>
            </a:extLst>
          </p:cNvPr>
          <p:cNvSpPr txBox="1"/>
          <p:nvPr/>
        </p:nvSpPr>
        <p:spPr>
          <a:xfrm>
            <a:off x="1949451" y="4365626"/>
            <a:ext cx="7985125" cy="1630363"/>
          </a:xfrm>
          <a:prstGeom prst="rect">
            <a:avLst/>
          </a:prstGeom>
          <a:solidFill>
            <a:srgbClr val="FFCCFF"/>
          </a:solidFill>
          <a:effectLst>
            <a:outerShdw blurRad="50800" dist="38100" algn="l" rotWithShape="0">
              <a:prstClr val="black">
                <a:alpha val="40000"/>
              </a:prstClr>
            </a:outerShdw>
          </a:effectLst>
        </p:spPr>
        <p:txBody>
          <a:bodyPr>
            <a:spAutoFit/>
          </a:bodyPr>
          <a:lstStyle/>
          <a:p>
            <a:pPr>
              <a:defRPr/>
            </a:pPr>
            <a:r>
              <a:rPr lang="en-GB" dirty="0">
                <a:latin typeface="Arial" charset="0"/>
              </a:rPr>
              <a:t>For this theory there is a small amount of nature but more nurture elements</a:t>
            </a:r>
          </a:p>
          <a:p>
            <a:pPr>
              <a:defRPr/>
            </a:pPr>
            <a:endParaRPr lang="en-GB" sz="1000" dirty="0">
              <a:latin typeface="Arial" charset="0"/>
            </a:endParaRPr>
          </a:p>
          <a:p>
            <a:pPr>
              <a:defRPr/>
            </a:pPr>
            <a:r>
              <a:rPr lang="en-GB" u="sng" dirty="0">
                <a:latin typeface="Arial" charset="0"/>
              </a:rPr>
              <a:t>Nature</a:t>
            </a:r>
            <a:r>
              <a:rPr lang="en-GB" dirty="0">
                <a:latin typeface="Arial" charset="0"/>
              </a:rPr>
              <a:t>: </a:t>
            </a:r>
            <a:r>
              <a:rPr lang="en-GB" b="1" dirty="0">
                <a:latin typeface="Arial" charset="0"/>
              </a:rPr>
              <a:t>maturation</a:t>
            </a:r>
            <a:r>
              <a:rPr lang="en-GB" dirty="0">
                <a:latin typeface="Arial" charset="0"/>
              </a:rPr>
              <a:t> of brain and body; motor skills; crawl walk, the ability to perceive, learn and act</a:t>
            </a:r>
          </a:p>
          <a:p>
            <a:pPr>
              <a:defRPr/>
            </a:pPr>
            <a:r>
              <a:rPr lang="en-GB" u="sng" dirty="0">
                <a:latin typeface="Arial" charset="0"/>
              </a:rPr>
              <a:t>Nurture</a:t>
            </a:r>
            <a:r>
              <a:rPr lang="en-GB" dirty="0">
                <a:latin typeface="Arial" charset="0"/>
              </a:rPr>
              <a:t>; </a:t>
            </a:r>
            <a:r>
              <a:rPr lang="en-GB" b="1" dirty="0">
                <a:latin typeface="Arial" charset="0"/>
              </a:rPr>
              <a:t>adaptation</a:t>
            </a:r>
            <a:r>
              <a:rPr lang="en-GB" dirty="0">
                <a:latin typeface="Arial" charset="0"/>
              </a:rPr>
              <a:t>, Children respond to the demands of the environment in ways that meet their own goals. They NEED to learn to survive.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2"/>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9" grpId="0" animBg="1"/>
      <p:bldP spid="10" grpId="0" animBg="1"/>
      <p:bldP spid="11"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A52E97DB-0808-1BED-B60A-60F3D1D66896}"/>
              </a:ext>
            </a:extLst>
          </p:cNvPr>
          <p:cNvSpPr>
            <a:spLocks noGrp="1"/>
          </p:cNvSpPr>
          <p:nvPr>
            <p:ph type="title"/>
          </p:nvPr>
        </p:nvSpPr>
        <p:spPr>
          <a:xfrm>
            <a:off x="1991544" y="198182"/>
            <a:ext cx="7772400" cy="967043"/>
          </a:xfrm>
        </p:spPr>
        <p:txBody>
          <a:bodyPr/>
          <a:lstStyle/>
          <a:p>
            <a:pPr eaLnBrk="1" fontAlgn="auto" hangingPunct="1">
              <a:spcAft>
                <a:spcPts val="0"/>
              </a:spcAft>
              <a:buClr>
                <a:schemeClr val="accent6">
                  <a:lumMod val="75000"/>
                </a:schemeClr>
              </a:buClr>
              <a:defRPr/>
            </a:pPr>
            <a:r>
              <a:rPr lang="en-GB" altLang="en-US" sz="5500" dirty="0"/>
              <a:t>Piaget’s theory stages</a:t>
            </a:r>
          </a:p>
        </p:txBody>
      </p:sp>
      <p:pic>
        <p:nvPicPr>
          <p:cNvPr id="14339" name="Picture 5" descr="Figure 1. The Inspiration web above illustrates Piaget's four cognitive development stages; sensorimotor (birth-2 years), preoperational (2 - 7 years), concrete operational (7 - 11 years), and formal operational (adolescence - adulthood). By Tiffany Davis, Meghann Hummel, and Kay Sauers (2006)">
            <a:hlinkClick r:id="rId2" tooltip="Figure 1. The Inspiration web above illustrates Piaget's four cognitive development stages; sensorimotor (birth-2 years), preoperational (2 - 7 years), concrete operational (7 - 11 years), and formal operational (adolescence - adulthood). By Tiffany Davis, Meghann Hummel, and Kay Sauers (2006)"/>
            <a:extLst>
              <a:ext uri="{FF2B5EF4-FFF2-40B4-BE49-F238E27FC236}">
                <a16:creationId xmlns:a16="http://schemas.microsoft.com/office/drawing/2014/main" id="{A874626F-0674-D832-8E7D-FF820FF8645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08213" y="1628776"/>
            <a:ext cx="7848600" cy="4346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a:extLst>
              <a:ext uri="{FF2B5EF4-FFF2-40B4-BE49-F238E27FC236}">
                <a16:creationId xmlns:a16="http://schemas.microsoft.com/office/drawing/2014/main" id="{1C985886-CAE7-46D5-B774-B45A2CD99E0D}"/>
              </a:ext>
            </a:extLst>
          </p:cNvPr>
          <p:cNvSpPr txBox="1"/>
          <p:nvPr/>
        </p:nvSpPr>
        <p:spPr>
          <a:xfrm>
            <a:off x="3083440" y="1212334"/>
            <a:ext cx="6098146" cy="369332"/>
          </a:xfrm>
          <a:prstGeom prst="rect">
            <a:avLst/>
          </a:prstGeom>
          <a:noFill/>
        </p:spPr>
        <p:txBody>
          <a:bodyPr wrap="square">
            <a:spAutoFit/>
          </a:bodyPr>
          <a:lstStyle/>
          <a:p>
            <a:pPr>
              <a:defRPr/>
            </a:pPr>
            <a:r>
              <a:rPr lang="en-GB" sz="1800" dirty="0">
                <a:hlinkClick r:id="rId4">
                  <a:extLst>
                    <a:ext uri="{A12FA001-AC4F-418D-AE19-62706E023703}">
                      <ahyp:hlinkClr xmlns:ahyp="http://schemas.microsoft.com/office/drawing/2018/hyperlinkcolor" val="tx"/>
                    </a:ext>
                  </a:extLst>
                </a:hlinkClick>
              </a:rPr>
              <a:t>https://www.youtube.com/watch?v=IhcgYgx7aAA&amp;t=142s</a:t>
            </a:r>
            <a:endParaRPr lang="en-GB" sz="18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15A08F7-E56A-AE00-ED75-050700C14F78}"/>
              </a:ext>
            </a:extLst>
          </p:cNvPr>
          <p:cNvSpPr>
            <a:spLocks noGrp="1"/>
          </p:cNvSpPr>
          <p:nvPr>
            <p:ph sz="quarter" idx="13"/>
          </p:nvPr>
        </p:nvSpPr>
        <p:spPr>
          <a:xfrm>
            <a:off x="2135188" y="2420939"/>
            <a:ext cx="7777162" cy="2376487"/>
          </a:xfrm>
        </p:spPr>
        <p:txBody>
          <a:bodyPr/>
          <a:lstStyle/>
          <a:p>
            <a:pPr marL="46037" indent="0" eaLnBrk="1" hangingPunct="1">
              <a:buNone/>
              <a:defRPr/>
            </a:pPr>
            <a:r>
              <a:rPr lang="en-GB" sz="6000" dirty="0">
                <a:effectLst>
                  <a:outerShdw blurRad="38100" dist="38100" dir="2700000" algn="tl">
                    <a:srgbClr val="000000">
                      <a:alpha val="43137"/>
                    </a:srgbClr>
                  </a:outerShdw>
                </a:effectLst>
                <a:latin typeface="Arial Rounded MT Bold" panose="020F0704030504030204" pitchFamily="34" charset="0"/>
              </a:rPr>
              <a:t>Sensorimotor stage</a:t>
            </a:r>
          </a:p>
          <a:p>
            <a:pPr marL="46037" indent="0" eaLnBrk="1" hangingPunct="1">
              <a:buNone/>
              <a:defRPr/>
            </a:pPr>
            <a:r>
              <a:rPr lang="en-GB" sz="6000" dirty="0">
                <a:effectLst>
                  <a:outerShdw blurRad="38100" dist="38100" dir="2700000" algn="tl">
                    <a:srgbClr val="000000">
                      <a:alpha val="43137"/>
                    </a:srgbClr>
                  </a:outerShdw>
                </a:effectLst>
                <a:latin typeface="Arial Rounded MT Bold" panose="020F0704030504030204" pitchFamily="34" charset="0"/>
              </a:rPr>
              <a:t>Birth to 2 years-old</a:t>
            </a:r>
          </a:p>
        </p:txBody>
      </p:sp>
      <p:pic>
        <p:nvPicPr>
          <p:cNvPr id="15363" name="Picture 2">
            <a:extLst>
              <a:ext uri="{FF2B5EF4-FFF2-40B4-BE49-F238E27FC236}">
                <a16:creationId xmlns:a16="http://schemas.microsoft.com/office/drawing/2014/main" id="{A44F2C0E-76B3-1F62-7829-84B08929933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83113" y="0"/>
            <a:ext cx="2609850" cy="2603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7627136C-48AF-3AD7-2E45-9E9770253864}"/>
              </a:ext>
            </a:extLst>
          </p:cNvPr>
          <p:cNvSpPr>
            <a:spLocks noGrp="1" noChangeArrowheads="1"/>
          </p:cNvSpPr>
          <p:nvPr>
            <p:ph type="title"/>
          </p:nvPr>
        </p:nvSpPr>
        <p:spPr>
          <a:xfrm>
            <a:off x="6023992" y="476672"/>
            <a:ext cx="4258816" cy="1143000"/>
          </a:xfrm>
        </p:spPr>
        <p:txBody>
          <a:bodyPr/>
          <a:lstStyle/>
          <a:p>
            <a:pPr eaLnBrk="1" fontAlgn="auto" hangingPunct="1">
              <a:spcAft>
                <a:spcPts val="0"/>
              </a:spcAft>
              <a:buClr>
                <a:schemeClr val="accent6">
                  <a:lumMod val="75000"/>
                </a:schemeClr>
              </a:buClr>
              <a:defRPr/>
            </a:pPr>
            <a:r>
              <a:rPr lang="en-GB" altLang="en-US" sz="5000" dirty="0"/>
              <a:t>Sensorimotor</a:t>
            </a:r>
          </a:p>
        </p:txBody>
      </p:sp>
      <p:sp>
        <p:nvSpPr>
          <p:cNvPr id="15363" name="Rectangle 3">
            <a:extLst>
              <a:ext uri="{FF2B5EF4-FFF2-40B4-BE49-F238E27FC236}">
                <a16:creationId xmlns:a16="http://schemas.microsoft.com/office/drawing/2014/main" id="{6F399F04-11A8-ABB7-C879-F9377DB32635}"/>
              </a:ext>
            </a:extLst>
          </p:cNvPr>
          <p:cNvSpPr>
            <a:spLocks noGrp="1" noChangeArrowheads="1"/>
          </p:cNvSpPr>
          <p:nvPr>
            <p:ph type="body" sz="half" idx="1"/>
          </p:nvPr>
        </p:nvSpPr>
        <p:spPr>
          <a:xfrm>
            <a:off x="149087" y="1838325"/>
            <a:ext cx="7602676" cy="4038601"/>
          </a:xfrm>
        </p:spPr>
        <p:txBody>
          <a:bodyPr rtlCol="0">
            <a:normAutofit/>
          </a:bodyPr>
          <a:lstStyle/>
          <a:p>
            <a:pPr eaLnBrk="1" fontAlgn="auto" hangingPunct="1">
              <a:lnSpc>
                <a:spcPct val="80000"/>
              </a:lnSpc>
              <a:spcBef>
                <a:spcPts val="580"/>
              </a:spcBef>
              <a:spcAft>
                <a:spcPts val="0"/>
              </a:spcAft>
              <a:buClr>
                <a:schemeClr val="accent6">
                  <a:lumMod val="75000"/>
                </a:schemeClr>
              </a:buClr>
              <a:defRPr/>
            </a:pPr>
            <a:r>
              <a:rPr lang="en-GB" sz="2100" dirty="0">
                <a:solidFill>
                  <a:schemeClr val="tx1">
                    <a:lumMod val="75000"/>
                    <a:lumOff val="25000"/>
                  </a:schemeClr>
                </a:solidFill>
              </a:rPr>
              <a:t>The infant only knows the world via its immediate senses; sight, taste, touch, sound and the (motor) actions it performs.</a:t>
            </a:r>
          </a:p>
          <a:p>
            <a:pPr eaLnBrk="1" fontAlgn="auto" hangingPunct="1">
              <a:lnSpc>
                <a:spcPct val="80000"/>
              </a:lnSpc>
              <a:spcBef>
                <a:spcPts val="580"/>
              </a:spcBef>
              <a:spcAft>
                <a:spcPts val="0"/>
              </a:spcAft>
              <a:buClr>
                <a:schemeClr val="accent6">
                  <a:lumMod val="75000"/>
                </a:schemeClr>
              </a:buClr>
              <a:defRPr/>
            </a:pPr>
            <a:endParaRPr lang="en-GB" sz="2100" dirty="0">
              <a:solidFill>
                <a:schemeClr val="tx1">
                  <a:lumMod val="75000"/>
                  <a:lumOff val="25000"/>
                </a:schemeClr>
              </a:solidFill>
            </a:endParaRPr>
          </a:p>
          <a:p>
            <a:pPr eaLnBrk="1" fontAlgn="auto" hangingPunct="1">
              <a:lnSpc>
                <a:spcPct val="80000"/>
              </a:lnSpc>
              <a:spcBef>
                <a:spcPts val="580"/>
              </a:spcBef>
              <a:spcAft>
                <a:spcPts val="0"/>
              </a:spcAft>
              <a:buClr>
                <a:schemeClr val="accent6">
                  <a:lumMod val="75000"/>
                </a:schemeClr>
              </a:buClr>
              <a:defRPr/>
            </a:pPr>
            <a:r>
              <a:rPr lang="en-GB" sz="2100" dirty="0">
                <a:solidFill>
                  <a:schemeClr val="tx1">
                    <a:lumMod val="75000"/>
                    <a:lumOff val="25000"/>
                  </a:schemeClr>
                </a:solidFill>
              </a:rPr>
              <a:t>The infant lacks </a:t>
            </a:r>
            <a:r>
              <a:rPr lang="en-GB" sz="2100" b="1" dirty="0">
                <a:solidFill>
                  <a:schemeClr val="tx1">
                    <a:lumMod val="75000"/>
                    <a:lumOff val="25000"/>
                  </a:schemeClr>
                </a:solidFill>
              </a:rPr>
              <a:t>internal mental schemata </a:t>
            </a:r>
            <a:r>
              <a:rPr lang="en-GB" sz="2100" dirty="0">
                <a:solidFill>
                  <a:schemeClr val="tx1">
                    <a:lumMod val="75000"/>
                    <a:lumOff val="25000"/>
                  </a:schemeClr>
                </a:solidFill>
              </a:rPr>
              <a:t>and is unable to distinguish between itself and its environment (</a:t>
            </a:r>
            <a:r>
              <a:rPr lang="en-GB" sz="2100" b="1" u="sng" dirty="0">
                <a:solidFill>
                  <a:schemeClr val="tx1">
                    <a:lumMod val="75000"/>
                    <a:lumOff val="25000"/>
                  </a:schemeClr>
                </a:solidFill>
              </a:rPr>
              <a:t>profound egocentrism</a:t>
            </a:r>
            <a:r>
              <a:rPr lang="en-GB" sz="2100" dirty="0">
                <a:solidFill>
                  <a:schemeClr val="tx1">
                    <a:lumMod val="75000"/>
                    <a:lumOff val="25000"/>
                  </a:schemeClr>
                </a:solidFill>
              </a:rPr>
              <a:t>)</a:t>
            </a:r>
          </a:p>
          <a:p>
            <a:pPr eaLnBrk="1" fontAlgn="auto" hangingPunct="1">
              <a:lnSpc>
                <a:spcPct val="80000"/>
              </a:lnSpc>
              <a:spcBef>
                <a:spcPts val="580"/>
              </a:spcBef>
              <a:spcAft>
                <a:spcPts val="0"/>
              </a:spcAft>
              <a:buClr>
                <a:schemeClr val="accent6">
                  <a:lumMod val="75000"/>
                </a:schemeClr>
              </a:buClr>
              <a:defRPr/>
            </a:pPr>
            <a:endParaRPr lang="en-GB" sz="2100" dirty="0">
              <a:solidFill>
                <a:schemeClr val="tx1">
                  <a:lumMod val="75000"/>
                  <a:lumOff val="25000"/>
                </a:schemeClr>
              </a:solidFill>
            </a:endParaRPr>
          </a:p>
          <a:p>
            <a:pPr eaLnBrk="1" fontAlgn="auto" hangingPunct="1">
              <a:lnSpc>
                <a:spcPct val="80000"/>
              </a:lnSpc>
              <a:spcBef>
                <a:spcPts val="580"/>
              </a:spcBef>
              <a:spcAft>
                <a:spcPts val="0"/>
              </a:spcAft>
              <a:buClr>
                <a:schemeClr val="accent6">
                  <a:lumMod val="75000"/>
                </a:schemeClr>
              </a:buClr>
              <a:defRPr/>
            </a:pPr>
            <a:r>
              <a:rPr lang="en-GB" sz="2100" dirty="0">
                <a:solidFill>
                  <a:schemeClr val="tx1">
                    <a:lumMod val="75000"/>
                    <a:lumOff val="25000"/>
                  </a:schemeClr>
                </a:solidFill>
              </a:rPr>
              <a:t>The infant lacks </a:t>
            </a:r>
            <a:r>
              <a:rPr lang="en-GB" sz="2100" i="1" u="sng" dirty="0">
                <a:solidFill>
                  <a:schemeClr val="tx1">
                    <a:lumMod val="75000"/>
                    <a:lumOff val="25000"/>
                  </a:schemeClr>
                </a:solidFill>
              </a:rPr>
              <a:t>object permanence </a:t>
            </a:r>
            <a:r>
              <a:rPr lang="en-GB" sz="2100" dirty="0">
                <a:solidFill>
                  <a:schemeClr val="tx1">
                    <a:lumMod val="75000"/>
                    <a:lumOff val="25000"/>
                  </a:schemeClr>
                </a:solidFill>
              </a:rPr>
              <a:t>– fails to see or act on ‘hidden’ objects</a:t>
            </a:r>
          </a:p>
          <a:p>
            <a:pPr eaLnBrk="1" fontAlgn="auto" hangingPunct="1">
              <a:lnSpc>
                <a:spcPct val="80000"/>
              </a:lnSpc>
              <a:spcBef>
                <a:spcPts val="580"/>
              </a:spcBef>
              <a:spcAft>
                <a:spcPts val="0"/>
              </a:spcAft>
              <a:buClr>
                <a:schemeClr val="accent6">
                  <a:lumMod val="75000"/>
                </a:schemeClr>
              </a:buClr>
              <a:defRPr/>
            </a:pPr>
            <a:endParaRPr lang="en-GB" sz="2100" dirty="0">
              <a:solidFill>
                <a:schemeClr val="tx1">
                  <a:lumMod val="75000"/>
                  <a:lumOff val="25000"/>
                </a:schemeClr>
              </a:solidFill>
            </a:endParaRPr>
          </a:p>
          <a:p>
            <a:pPr marL="0" indent="0" eaLnBrk="1" fontAlgn="auto" hangingPunct="1">
              <a:lnSpc>
                <a:spcPct val="80000"/>
              </a:lnSpc>
              <a:spcBef>
                <a:spcPts val="580"/>
              </a:spcBef>
              <a:spcAft>
                <a:spcPts val="0"/>
              </a:spcAft>
              <a:buClr>
                <a:schemeClr val="accent6">
                  <a:lumMod val="75000"/>
                </a:schemeClr>
              </a:buClr>
              <a:buNone/>
              <a:defRPr/>
            </a:pPr>
            <a:r>
              <a:rPr lang="en-GB" sz="1800" dirty="0">
                <a:solidFill>
                  <a:srgbClr val="00B050"/>
                </a:solidFill>
                <a:hlinkClick r:id="rId2">
                  <a:extLst>
                    <a:ext uri="{A12FA001-AC4F-418D-AE19-62706E023703}">
                      <ahyp:hlinkClr xmlns:ahyp="http://schemas.microsoft.com/office/drawing/2018/hyperlinkcolor" val="tx"/>
                    </a:ext>
                  </a:extLst>
                </a:hlinkClick>
              </a:rPr>
              <a:t>Watch the video: </a:t>
            </a:r>
            <a:r>
              <a:rPr lang="en-GB" sz="1800" dirty="0">
                <a:solidFill>
                  <a:srgbClr val="0000FF"/>
                </a:solidFill>
                <a:hlinkClick r:id="rId2">
                  <a:extLst>
                    <a:ext uri="{A12FA001-AC4F-418D-AE19-62706E023703}">
                      <ahyp:hlinkClr xmlns:ahyp="http://schemas.microsoft.com/office/drawing/2018/hyperlinkcolor" val="tx"/>
                    </a:ext>
                  </a:extLst>
                </a:hlinkClick>
              </a:rPr>
              <a:t>http://www.youtube.com/watch?v=ue8y-JVhjS0</a:t>
            </a:r>
            <a:endParaRPr lang="en-GB" sz="1800" dirty="0">
              <a:solidFill>
                <a:schemeClr val="tx1">
                  <a:lumMod val="75000"/>
                  <a:lumOff val="25000"/>
                </a:schemeClr>
              </a:solidFill>
            </a:endParaRPr>
          </a:p>
          <a:p>
            <a:pPr marL="0" indent="0" eaLnBrk="1" fontAlgn="auto" hangingPunct="1">
              <a:lnSpc>
                <a:spcPct val="80000"/>
              </a:lnSpc>
              <a:spcBef>
                <a:spcPts val="580"/>
              </a:spcBef>
              <a:spcAft>
                <a:spcPts val="0"/>
              </a:spcAft>
              <a:buClr>
                <a:schemeClr val="accent6">
                  <a:lumMod val="75000"/>
                </a:schemeClr>
              </a:buClr>
              <a:buNone/>
              <a:defRPr/>
            </a:pPr>
            <a:endParaRPr lang="en-GB" sz="2400" dirty="0">
              <a:solidFill>
                <a:schemeClr val="tx1">
                  <a:lumMod val="75000"/>
                  <a:lumOff val="25000"/>
                </a:schemeClr>
              </a:solidFill>
            </a:endParaRPr>
          </a:p>
        </p:txBody>
      </p:sp>
      <p:pic>
        <p:nvPicPr>
          <p:cNvPr id="16388" name="Picture 4" descr="object_permanence">
            <a:extLst>
              <a:ext uri="{FF2B5EF4-FFF2-40B4-BE49-F238E27FC236}">
                <a16:creationId xmlns:a16="http://schemas.microsoft.com/office/drawing/2014/main" id="{E201214E-7DCA-FE5A-A162-F1AFE0EDC4DE}"/>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2495551" y="342900"/>
            <a:ext cx="3432175" cy="1223963"/>
          </a:xfrm>
          <a:noFill/>
        </p:spPr>
      </p:pic>
      <p:pic>
        <p:nvPicPr>
          <p:cNvPr id="14342" name="Picture 6">
            <a:extLst>
              <a:ext uri="{FF2B5EF4-FFF2-40B4-BE49-F238E27FC236}">
                <a16:creationId xmlns:a16="http://schemas.microsoft.com/office/drawing/2014/main" id="{2C6AA029-D060-5E5D-F070-C778182C671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040217" y="1628800"/>
            <a:ext cx="2046985" cy="1728192"/>
          </a:xfrm>
          <a:prstGeom prst="rect">
            <a:avLst/>
          </a:prstGeom>
          <a:noFill/>
          <a:ln>
            <a:noFill/>
          </a:ln>
          <a:effectLst>
            <a:glow rad="139700">
              <a:schemeClr val="accent1">
                <a:satMod val="175000"/>
                <a:alpha val="40000"/>
              </a:schemeClr>
            </a:glo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4343" name="Picture 7">
            <a:extLst>
              <a:ext uri="{FF2B5EF4-FFF2-40B4-BE49-F238E27FC236}">
                <a16:creationId xmlns:a16="http://schemas.microsoft.com/office/drawing/2014/main" id="{5CBCA793-7DC7-5B59-9848-3F408D22D5B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040217" y="3645025"/>
            <a:ext cx="2071117" cy="2071117"/>
          </a:xfrm>
          <a:prstGeom prst="rect">
            <a:avLst/>
          </a:prstGeom>
          <a:noFill/>
          <a:ln>
            <a:noFill/>
          </a:ln>
          <a:effectLst>
            <a:glow rad="139700">
              <a:schemeClr val="accent1">
                <a:satMod val="175000"/>
                <a:alpha val="40000"/>
              </a:schemeClr>
            </a:glo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6391" name="TextBox 1">
            <a:extLst>
              <a:ext uri="{FF2B5EF4-FFF2-40B4-BE49-F238E27FC236}">
                <a16:creationId xmlns:a16="http://schemas.microsoft.com/office/drawing/2014/main" id="{BC153E48-7F2B-36B1-A7F5-D85BC19F2667}"/>
              </a:ext>
            </a:extLst>
          </p:cNvPr>
          <p:cNvSpPr txBox="1">
            <a:spLocks noChangeArrowheads="1"/>
          </p:cNvSpPr>
          <p:nvPr/>
        </p:nvSpPr>
        <p:spPr bwMode="auto">
          <a:xfrm>
            <a:off x="1847850" y="6021389"/>
            <a:ext cx="82296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spcAft>
                <a:spcPts val="300"/>
              </a:spcAft>
              <a:buClr>
                <a:srgbClr val="C3260C"/>
              </a:buClr>
              <a:buSzPct val="130000"/>
              <a:buFont typeface="Georgia" panose="02040502050405020303" pitchFamily="18" charset="0"/>
              <a:buChar char="*"/>
              <a:defRPr sz="2200">
                <a:solidFill>
                  <a:srgbClr val="404040"/>
                </a:solidFill>
                <a:latin typeface="Trebuchet MS" panose="020B0603020202020204" pitchFamily="34" charset="0"/>
              </a:defRPr>
            </a:lvl1pPr>
            <a:lvl2pPr marL="742950" indent="-285750" eaLnBrk="0" hangingPunct="0">
              <a:spcBef>
                <a:spcPct val="20000"/>
              </a:spcBef>
              <a:spcAft>
                <a:spcPts val="300"/>
              </a:spcAft>
              <a:buClr>
                <a:srgbClr val="C3260C"/>
              </a:buClr>
              <a:buSzPct val="130000"/>
              <a:buFont typeface="Georgia" panose="02040502050405020303" pitchFamily="18" charset="0"/>
              <a:buChar char="*"/>
              <a:defRPr sz="2000">
                <a:solidFill>
                  <a:srgbClr val="404040"/>
                </a:solidFill>
                <a:latin typeface="Trebuchet MS" panose="020B0603020202020204" pitchFamily="34" charset="0"/>
              </a:defRPr>
            </a:lvl2pPr>
            <a:lvl3pPr marL="1143000" indent="-228600" eaLnBrk="0" hangingPunct="0">
              <a:spcBef>
                <a:spcPct val="20000"/>
              </a:spcBef>
              <a:spcAft>
                <a:spcPts val="300"/>
              </a:spcAft>
              <a:buClr>
                <a:srgbClr val="C3260C"/>
              </a:buClr>
              <a:buSzPct val="130000"/>
              <a:buFont typeface="Georgia" panose="02040502050405020303" pitchFamily="18" charset="0"/>
              <a:buChar char="*"/>
              <a:defRPr>
                <a:solidFill>
                  <a:srgbClr val="404040"/>
                </a:solidFill>
                <a:latin typeface="Trebuchet MS" panose="020B0603020202020204" pitchFamily="34" charset="0"/>
              </a:defRPr>
            </a:lvl3pPr>
            <a:lvl4pPr marL="1600200" indent="-228600" eaLnBrk="0" hangingPunct="0">
              <a:spcBef>
                <a:spcPct val="20000"/>
              </a:spcBef>
              <a:spcAft>
                <a:spcPts val="300"/>
              </a:spcAft>
              <a:buClr>
                <a:srgbClr val="C3260C"/>
              </a:buClr>
              <a:buSzPct val="130000"/>
              <a:buFont typeface="Georgia" panose="02040502050405020303" pitchFamily="18" charset="0"/>
              <a:buChar char="*"/>
              <a:defRPr sz="1600">
                <a:solidFill>
                  <a:srgbClr val="404040"/>
                </a:solidFill>
                <a:latin typeface="Trebuchet MS" panose="020B0603020202020204" pitchFamily="34" charset="0"/>
              </a:defRPr>
            </a:lvl4pPr>
            <a:lvl5pPr marL="2057400" indent="-228600" eaLnBrk="0" hangingPunct="0">
              <a:spcBef>
                <a:spcPct val="20000"/>
              </a:spcBef>
              <a:spcAft>
                <a:spcPts val="300"/>
              </a:spcAft>
              <a:buClr>
                <a:srgbClr val="C3260C"/>
              </a:buClr>
              <a:buSzPct val="130000"/>
              <a:buFont typeface="Georgia" panose="02040502050405020303" pitchFamily="18" charset="0"/>
              <a:buChar char="*"/>
              <a:defRPr sz="1400">
                <a:solidFill>
                  <a:srgbClr val="404040"/>
                </a:solidFill>
                <a:latin typeface="Trebuchet MS" panose="020B0603020202020204" pitchFamily="34" charset="0"/>
              </a:defRPr>
            </a:lvl5pPr>
            <a:lvl6pPr marL="2514600" indent="-228600" eaLnBrk="0" fontAlgn="base" hangingPunct="0">
              <a:spcBef>
                <a:spcPct val="20000"/>
              </a:spcBef>
              <a:spcAft>
                <a:spcPts val="300"/>
              </a:spcAft>
              <a:buClr>
                <a:srgbClr val="C3260C"/>
              </a:buClr>
              <a:buSzPct val="130000"/>
              <a:buFont typeface="Georgia" panose="02040502050405020303" pitchFamily="18" charset="0"/>
              <a:buChar char="*"/>
              <a:defRPr sz="1400">
                <a:solidFill>
                  <a:srgbClr val="404040"/>
                </a:solidFill>
                <a:latin typeface="Trebuchet MS" panose="020B0603020202020204" pitchFamily="34" charset="0"/>
              </a:defRPr>
            </a:lvl6pPr>
            <a:lvl7pPr marL="2971800" indent="-228600" eaLnBrk="0" fontAlgn="base" hangingPunct="0">
              <a:spcBef>
                <a:spcPct val="20000"/>
              </a:spcBef>
              <a:spcAft>
                <a:spcPts val="300"/>
              </a:spcAft>
              <a:buClr>
                <a:srgbClr val="C3260C"/>
              </a:buClr>
              <a:buSzPct val="130000"/>
              <a:buFont typeface="Georgia" panose="02040502050405020303" pitchFamily="18" charset="0"/>
              <a:buChar char="*"/>
              <a:defRPr sz="1400">
                <a:solidFill>
                  <a:srgbClr val="404040"/>
                </a:solidFill>
                <a:latin typeface="Trebuchet MS" panose="020B0603020202020204" pitchFamily="34" charset="0"/>
              </a:defRPr>
            </a:lvl7pPr>
            <a:lvl8pPr marL="3429000" indent="-228600" eaLnBrk="0" fontAlgn="base" hangingPunct="0">
              <a:spcBef>
                <a:spcPct val="20000"/>
              </a:spcBef>
              <a:spcAft>
                <a:spcPts val="300"/>
              </a:spcAft>
              <a:buClr>
                <a:srgbClr val="C3260C"/>
              </a:buClr>
              <a:buSzPct val="130000"/>
              <a:buFont typeface="Georgia" panose="02040502050405020303" pitchFamily="18" charset="0"/>
              <a:buChar char="*"/>
              <a:defRPr sz="1400">
                <a:solidFill>
                  <a:srgbClr val="404040"/>
                </a:solidFill>
                <a:latin typeface="Trebuchet MS" panose="020B0603020202020204" pitchFamily="34" charset="0"/>
              </a:defRPr>
            </a:lvl8pPr>
            <a:lvl9pPr marL="3886200" indent="-228600" eaLnBrk="0" fontAlgn="base" hangingPunct="0">
              <a:spcBef>
                <a:spcPct val="20000"/>
              </a:spcBef>
              <a:spcAft>
                <a:spcPts val="300"/>
              </a:spcAft>
              <a:buClr>
                <a:srgbClr val="C3260C"/>
              </a:buClr>
              <a:buSzPct val="130000"/>
              <a:buFont typeface="Georgia" panose="02040502050405020303" pitchFamily="18" charset="0"/>
              <a:buChar char="*"/>
              <a:defRPr sz="1400">
                <a:solidFill>
                  <a:srgbClr val="404040"/>
                </a:solidFill>
                <a:latin typeface="Trebuchet MS" panose="020B0603020202020204" pitchFamily="34" charset="0"/>
              </a:defRPr>
            </a:lvl9pPr>
          </a:lstStyle>
          <a:p>
            <a:pPr eaLnBrk="1" hangingPunct="1">
              <a:spcBef>
                <a:spcPct val="0"/>
              </a:spcBef>
              <a:spcAft>
                <a:spcPct val="0"/>
              </a:spcAft>
              <a:buClrTx/>
              <a:buSzTx/>
              <a:buFontTx/>
              <a:buNone/>
            </a:pPr>
            <a:r>
              <a:rPr lang="en-GB" altLang="en-US" sz="1800" dirty="0">
                <a:solidFill>
                  <a:srgbClr val="7030A0"/>
                </a:solidFill>
                <a:latin typeface="Arial" panose="020B0604020202020204" pitchFamily="34" charset="0"/>
              </a:rPr>
              <a:t>Building knowledge through reflexes </a:t>
            </a:r>
            <a:r>
              <a:rPr lang="en-GB" altLang="en-US" sz="1800" dirty="0" err="1">
                <a:solidFill>
                  <a:srgbClr val="7030A0"/>
                </a:solidFill>
                <a:latin typeface="Arial" panose="020B0604020202020204" pitchFamily="34" charset="0"/>
              </a:rPr>
              <a:t>eg.</a:t>
            </a:r>
            <a:r>
              <a:rPr lang="en-GB" altLang="en-US" sz="1800" dirty="0">
                <a:solidFill>
                  <a:srgbClr val="7030A0"/>
                </a:solidFill>
                <a:latin typeface="Arial" panose="020B0604020202020204" pitchFamily="34" charset="0"/>
              </a:rPr>
              <a:t> grasping, sucking turn head to listen.</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536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5363">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1536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8EFDB1-E7A2-4AB1-BADB-A7CA8A0FC7FA}"/>
              </a:ext>
            </a:extLst>
          </p:cNvPr>
          <p:cNvSpPr>
            <a:spLocks noGrp="1"/>
          </p:cNvSpPr>
          <p:nvPr>
            <p:ph type="title"/>
          </p:nvPr>
        </p:nvSpPr>
        <p:spPr>
          <a:xfrm>
            <a:off x="1991544" y="332656"/>
            <a:ext cx="8219256" cy="792088"/>
          </a:xfrm>
        </p:spPr>
        <p:txBody>
          <a:bodyPr/>
          <a:lstStyle/>
          <a:p>
            <a:pPr eaLnBrk="1" hangingPunct="1">
              <a:defRPr/>
            </a:pPr>
            <a:r>
              <a:rPr lang="en-GB" altLang="en-US" sz="4000"/>
              <a:t>Sensorimotor stage; birth to 2 </a:t>
            </a:r>
            <a:r>
              <a:rPr lang="en-GB" altLang="en-US" sz="4000" err="1"/>
              <a:t>yrs</a:t>
            </a:r>
            <a:r>
              <a:rPr lang="en-GB" altLang="en-US" sz="4000"/>
              <a:t> </a:t>
            </a:r>
            <a:endParaRPr lang="en-GB" sz="4000"/>
          </a:p>
        </p:txBody>
      </p:sp>
      <p:sp>
        <p:nvSpPr>
          <p:cNvPr id="3" name="Text Placeholder 2">
            <a:extLst>
              <a:ext uri="{FF2B5EF4-FFF2-40B4-BE49-F238E27FC236}">
                <a16:creationId xmlns:a16="http://schemas.microsoft.com/office/drawing/2014/main" id="{167D41C8-60BF-A6C0-3B5E-C4B07CCE4D3A}"/>
              </a:ext>
            </a:extLst>
          </p:cNvPr>
          <p:cNvSpPr>
            <a:spLocks noGrp="1"/>
          </p:cNvSpPr>
          <p:nvPr>
            <p:ph type="body" sz="half" idx="1"/>
          </p:nvPr>
        </p:nvSpPr>
        <p:spPr>
          <a:xfrm>
            <a:off x="628650" y="1341438"/>
            <a:ext cx="5626100" cy="3700462"/>
          </a:xfrm>
        </p:spPr>
        <p:txBody>
          <a:bodyPr/>
          <a:lstStyle/>
          <a:p>
            <a:pPr eaLnBrk="1" fontAlgn="auto" hangingPunct="1">
              <a:lnSpc>
                <a:spcPct val="80000"/>
              </a:lnSpc>
              <a:spcBef>
                <a:spcPts val="580"/>
              </a:spcBef>
              <a:spcAft>
                <a:spcPts val="0"/>
              </a:spcAft>
              <a:buClr>
                <a:schemeClr val="accent6">
                  <a:lumMod val="75000"/>
                </a:schemeClr>
              </a:buClr>
              <a:defRPr/>
            </a:pPr>
            <a:r>
              <a:rPr lang="en-GB">
                <a:solidFill>
                  <a:schemeClr val="tx1">
                    <a:lumMod val="75000"/>
                    <a:lumOff val="25000"/>
                  </a:schemeClr>
                </a:solidFill>
              </a:rPr>
              <a:t>At 8 months children will search for the object but will tend to search in places it has seen the object hidden before – even though the object is visually moved to a new hiding place</a:t>
            </a:r>
          </a:p>
          <a:p>
            <a:pPr marL="46037" indent="0" eaLnBrk="1" hangingPunct="1">
              <a:buNone/>
              <a:defRPr/>
            </a:pPr>
            <a:endParaRPr lang="en-GB"/>
          </a:p>
        </p:txBody>
      </p:sp>
      <p:sp>
        <p:nvSpPr>
          <p:cNvPr id="4" name="Content Placeholder 3">
            <a:extLst>
              <a:ext uri="{FF2B5EF4-FFF2-40B4-BE49-F238E27FC236}">
                <a16:creationId xmlns:a16="http://schemas.microsoft.com/office/drawing/2014/main" id="{DF7D1E78-FCFF-0537-BB5A-C70D5A460EFB}"/>
              </a:ext>
            </a:extLst>
          </p:cNvPr>
          <p:cNvSpPr>
            <a:spLocks noGrp="1"/>
          </p:cNvSpPr>
          <p:nvPr>
            <p:ph sz="half" idx="2"/>
          </p:nvPr>
        </p:nvSpPr>
        <p:spPr>
          <a:xfrm>
            <a:off x="6767513" y="4014789"/>
            <a:ext cx="5119687" cy="1584325"/>
          </a:xfrm>
        </p:spPr>
        <p:txBody>
          <a:bodyPr/>
          <a:lstStyle/>
          <a:p>
            <a:pPr marL="46037" indent="0" eaLnBrk="1" hangingPunct="1">
              <a:buNone/>
              <a:defRPr/>
            </a:pPr>
            <a:r>
              <a:rPr lang="en-GB">
                <a:solidFill>
                  <a:schemeClr val="tx1">
                    <a:lumMod val="75000"/>
                    <a:lumOff val="25000"/>
                  </a:schemeClr>
                </a:solidFill>
              </a:rPr>
              <a:t>At 0-5 months an object that was visually hidden is not searched for.</a:t>
            </a:r>
          </a:p>
          <a:p>
            <a:pPr marL="46037" indent="0" eaLnBrk="1" hangingPunct="1">
              <a:buNone/>
              <a:defRPr/>
            </a:pPr>
            <a:endParaRPr lang="en-GB"/>
          </a:p>
        </p:txBody>
      </p:sp>
      <p:pic>
        <p:nvPicPr>
          <p:cNvPr id="17413" name="Picture 2">
            <a:extLst>
              <a:ext uri="{FF2B5EF4-FFF2-40B4-BE49-F238E27FC236}">
                <a16:creationId xmlns:a16="http://schemas.microsoft.com/office/drawing/2014/main" id="{445C3354-8554-5D3D-4D74-45FBED4273D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59727" y="2019299"/>
            <a:ext cx="3714750" cy="1223963"/>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pic>
        <p:nvPicPr>
          <p:cNvPr id="26627" name="Picture 3">
            <a:extLst>
              <a:ext uri="{FF2B5EF4-FFF2-40B4-BE49-F238E27FC236}">
                <a16:creationId xmlns:a16="http://schemas.microsoft.com/office/drawing/2014/main" id="{2C72D2F6-E37F-2B28-7B51-665CFFF208C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0872" y="4536968"/>
            <a:ext cx="1605872" cy="1443252"/>
          </a:xfrm>
          <a:prstGeom prst="rect">
            <a:avLst/>
          </a:prstGeom>
          <a:noFill/>
          <a:ln>
            <a:noFill/>
          </a:ln>
          <a:effectLst>
            <a:softEdge rad="3175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6628" name="Picture 4">
            <a:extLst>
              <a:ext uri="{FF2B5EF4-FFF2-40B4-BE49-F238E27FC236}">
                <a16:creationId xmlns:a16="http://schemas.microsoft.com/office/drawing/2014/main" id="{5F65729F-CDC8-E4CF-C488-4A78888927A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322340" y="4536968"/>
            <a:ext cx="1747467" cy="1443252"/>
          </a:xfrm>
          <a:prstGeom prst="rect">
            <a:avLst/>
          </a:prstGeom>
          <a:noFill/>
          <a:ln>
            <a:noFill/>
          </a:ln>
          <a:effectLst>
            <a:softEdge rad="3175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7417" name="Picture 5">
            <a:extLst>
              <a:ext uri="{FF2B5EF4-FFF2-40B4-BE49-F238E27FC236}">
                <a16:creationId xmlns:a16="http://schemas.microsoft.com/office/drawing/2014/main" id="{5DE6A7AC-1B3A-FA83-5E28-008CDA27B32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350001" y="995364"/>
            <a:ext cx="1514475" cy="30194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6630" name="Picture 6">
            <a:extLst>
              <a:ext uri="{FF2B5EF4-FFF2-40B4-BE49-F238E27FC236}">
                <a16:creationId xmlns:a16="http://schemas.microsoft.com/office/drawing/2014/main" id="{72F35F03-5523-D084-C2AE-BC0C6B2EDC0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277585" y="4684076"/>
            <a:ext cx="1947757" cy="1296144"/>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7417"/>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0"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animEffect transition="in" filter="fade">
                                      <p:cBhvr>
                                        <p:cTn id="11" dur="500"/>
                                        <p:tgtEl>
                                          <p:spTgt spid="4">
                                            <p:txEl>
                                              <p:pRg st="0" end="0"/>
                                            </p:txEl>
                                          </p:spTgt>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10" presetClass="entr" presetSubtype="0" fill="hold"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animEffect transition="in" filter="fade">
                                      <p:cBhvr>
                                        <p:cTn id="16"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a:extLst>
              <a:ext uri="{FF2B5EF4-FFF2-40B4-BE49-F238E27FC236}">
                <a16:creationId xmlns:a16="http://schemas.microsoft.com/office/drawing/2014/main" id="{E80514E1-7460-52F2-144A-2A4EFE9781F6}"/>
              </a:ext>
            </a:extLst>
          </p:cNvPr>
          <p:cNvSpPr>
            <a:spLocks noGrp="1"/>
          </p:cNvSpPr>
          <p:nvPr>
            <p:ph sz="quarter" idx="4294967295"/>
          </p:nvPr>
        </p:nvSpPr>
        <p:spPr>
          <a:xfrm>
            <a:off x="2135189" y="2565400"/>
            <a:ext cx="8137525" cy="2376488"/>
          </a:xfrm>
        </p:spPr>
        <p:txBody>
          <a:bodyPr/>
          <a:lstStyle/>
          <a:p>
            <a:pPr marL="46037" indent="0" eaLnBrk="1" hangingPunct="1">
              <a:buNone/>
              <a:defRPr/>
            </a:pPr>
            <a:r>
              <a:rPr lang="en-GB" sz="5700">
                <a:effectLst>
                  <a:outerShdw blurRad="38100" dist="38100" dir="2700000" algn="tl">
                    <a:srgbClr val="000000">
                      <a:alpha val="43137"/>
                    </a:srgbClr>
                  </a:outerShdw>
                </a:effectLst>
                <a:latin typeface="Arial Rounded MT Bold" panose="020F0704030504030204" pitchFamily="34" charset="0"/>
              </a:rPr>
              <a:t>Pre-operational stage</a:t>
            </a:r>
          </a:p>
          <a:p>
            <a:pPr marL="46037" indent="0" algn="ctr" eaLnBrk="1" hangingPunct="1">
              <a:buNone/>
              <a:defRPr/>
            </a:pPr>
            <a:r>
              <a:rPr lang="en-GB" sz="6000">
                <a:effectLst>
                  <a:outerShdw blurRad="38100" dist="38100" dir="2700000" algn="tl">
                    <a:srgbClr val="000000">
                      <a:alpha val="43137"/>
                    </a:srgbClr>
                  </a:outerShdw>
                </a:effectLst>
                <a:latin typeface="Arial Rounded MT Bold" panose="020F0704030504030204" pitchFamily="34" charset="0"/>
              </a:rPr>
              <a:t>2 to 7 years-old</a:t>
            </a:r>
          </a:p>
        </p:txBody>
      </p:sp>
      <p:pic>
        <p:nvPicPr>
          <p:cNvPr id="18435" name="Picture 3">
            <a:extLst>
              <a:ext uri="{FF2B5EF4-FFF2-40B4-BE49-F238E27FC236}">
                <a16:creationId xmlns:a16="http://schemas.microsoft.com/office/drawing/2014/main" id="{17E99C22-EC9E-A3BB-D051-054D07CEF44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46675" y="115889"/>
            <a:ext cx="1741488" cy="2447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D4E6FCF5-15AA-E090-9BD5-F551C255CD0C}"/>
              </a:ext>
            </a:extLst>
          </p:cNvPr>
          <p:cNvSpPr>
            <a:spLocks noGrp="1" noChangeArrowheads="1"/>
          </p:cNvSpPr>
          <p:nvPr>
            <p:ph type="title"/>
          </p:nvPr>
        </p:nvSpPr>
        <p:spPr>
          <a:xfrm>
            <a:off x="2132012" y="116632"/>
            <a:ext cx="8001000" cy="1143000"/>
          </a:xfrm>
        </p:spPr>
        <p:txBody>
          <a:bodyPr/>
          <a:lstStyle/>
          <a:p>
            <a:pPr eaLnBrk="1" fontAlgn="auto" hangingPunct="1">
              <a:spcAft>
                <a:spcPts val="0"/>
              </a:spcAft>
              <a:buClr>
                <a:schemeClr val="accent6">
                  <a:lumMod val="75000"/>
                </a:schemeClr>
              </a:buClr>
              <a:defRPr/>
            </a:pPr>
            <a:r>
              <a:rPr lang="en-GB" altLang="en-US" sz="5500"/>
              <a:t>Pre-operational</a:t>
            </a:r>
          </a:p>
        </p:txBody>
      </p:sp>
      <p:sp>
        <p:nvSpPr>
          <p:cNvPr id="19459" name="Rectangle 3">
            <a:extLst>
              <a:ext uri="{FF2B5EF4-FFF2-40B4-BE49-F238E27FC236}">
                <a16:creationId xmlns:a16="http://schemas.microsoft.com/office/drawing/2014/main" id="{7EF2BD45-1A43-E808-CC55-A7D4DC83094B}"/>
              </a:ext>
            </a:extLst>
          </p:cNvPr>
          <p:cNvSpPr>
            <a:spLocks noGrp="1" noChangeArrowheads="1"/>
          </p:cNvSpPr>
          <p:nvPr>
            <p:ph type="body" sz="half" idx="1"/>
          </p:nvPr>
        </p:nvSpPr>
        <p:spPr>
          <a:xfrm>
            <a:off x="2063751" y="1196975"/>
            <a:ext cx="7847013" cy="3024188"/>
          </a:xfrm>
        </p:spPr>
        <p:txBody>
          <a:bodyPr rtlCol="0">
            <a:normAutofit fontScale="55000" lnSpcReduction="20000"/>
          </a:bodyPr>
          <a:lstStyle/>
          <a:p>
            <a:pPr marL="274320" indent="-274320" eaLnBrk="1" fontAlgn="auto" hangingPunct="1">
              <a:lnSpc>
                <a:spcPct val="120000"/>
              </a:lnSpc>
              <a:spcBef>
                <a:spcPts val="580"/>
              </a:spcBef>
              <a:spcAft>
                <a:spcPts val="0"/>
              </a:spcAft>
              <a:buClr>
                <a:schemeClr val="accent6">
                  <a:lumMod val="75000"/>
                </a:schemeClr>
              </a:buClr>
              <a:buFont typeface="Wingdings 2"/>
              <a:buChar char=""/>
              <a:defRPr/>
            </a:pPr>
            <a:r>
              <a:rPr lang="en-GB" sz="3400"/>
              <a:t>Throughout this stage the child’s continues to add to or create new schemas</a:t>
            </a:r>
          </a:p>
          <a:p>
            <a:pPr marL="274320" indent="-274320" eaLnBrk="1" fontAlgn="auto" hangingPunct="1">
              <a:lnSpc>
                <a:spcPct val="120000"/>
              </a:lnSpc>
              <a:spcBef>
                <a:spcPts val="580"/>
              </a:spcBef>
              <a:spcAft>
                <a:spcPts val="0"/>
              </a:spcAft>
              <a:buClr>
                <a:schemeClr val="accent6">
                  <a:lumMod val="75000"/>
                </a:schemeClr>
              </a:buClr>
              <a:buFont typeface="Wingdings 2"/>
              <a:buChar char=""/>
              <a:defRPr/>
            </a:pPr>
            <a:endParaRPr lang="en-GB" sz="3400"/>
          </a:p>
          <a:p>
            <a:pPr marL="274320" indent="-274320" eaLnBrk="1" fontAlgn="auto" hangingPunct="1">
              <a:lnSpc>
                <a:spcPct val="120000"/>
              </a:lnSpc>
              <a:spcBef>
                <a:spcPts val="580"/>
              </a:spcBef>
              <a:spcAft>
                <a:spcPts val="0"/>
              </a:spcAft>
              <a:buClr>
                <a:schemeClr val="accent6">
                  <a:lumMod val="75000"/>
                </a:schemeClr>
              </a:buClr>
              <a:buFont typeface="Wingdings 2"/>
              <a:buChar char=""/>
              <a:defRPr/>
            </a:pPr>
            <a:r>
              <a:rPr lang="en-GB" sz="3400"/>
              <a:t>The child is still dominated by the sensory information it receives and is thus very influenced by the appearance of things; sight</a:t>
            </a:r>
          </a:p>
          <a:p>
            <a:pPr marL="274320" indent="-274320" eaLnBrk="1" fontAlgn="auto" hangingPunct="1">
              <a:lnSpc>
                <a:spcPct val="120000"/>
              </a:lnSpc>
              <a:spcBef>
                <a:spcPts val="580"/>
              </a:spcBef>
              <a:spcAft>
                <a:spcPts val="0"/>
              </a:spcAft>
              <a:buClr>
                <a:schemeClr val="accent6">
                  <a:lumMod val="75000"/>
                </a:schemeClr>
              </a:buClr>
              <a:buFont typeface="Wingdings 2"/>
              <a:buChar char=""/>
              <a:defRPr/>
            </a:pPr>
            <a:endParaRPr lang="en-GB" sz="3400"/>
          </a:p>
          <a:p>
            <a:pPr marL="274320" indent="-274320" eaLnBrk="1" fontAlgn="auto" hangingPunct="1">
              <a:lnSpc>
                <a:spcPct val="120000"/>
              </a:lnSpc>
              <a:spcBef>
                <a:spcPts val="580"/>
              </a:spcBef>
              <a:spcAft>
                <a:spcPts val="0"/>
              </a:spcAft>
              <a:buClr>
                <a:schemeClr val="accent6">
                  <a:lumMod val="75000"/>
                </a:schemeClr>
              </a:buClr>
              <a:buFont typeface="Wingdings 2"/>
              <a:buChar char=""/>
              <a:defRPr/>
            </a:pPr>
            <a:r>
              <a:rPr lang="en-GB" sz="3400"/>
              <a:t>They fail to be able to carry out logical operations and show centration (only focus on one aspect of an object at a time)</a:t>
            </a:r>
          </a:p>
          <a:p>
            <a:pPr marL="274320" indent="-274320" eaLnBrk="1" fontAlgn="auto" hangingPunct="1">
              <a:lnSpc>
                <a:spcPct val="80000"/>
              </a:lnSpc>
              <a:spcBef>
                <a:spcPts val="580"/>
              </a:spcBef>
              <a:spcAft>
                <a:spcPts val="0"/>
              </a:spcAft>
              <a:buClr>
                <a:schemeClr val="accent6">
                  <a:lumMod val="75000"/>
                </a:schemeClr>
              </a:buClr>
              <a:buFont typeface="Wingdings 2"/>
              <a:buChar char=""/>
              <a:defRPr/>
            </a:pPr>
            <a:endParaRPr lang="en-GB" sz="2800">
              <a:solidFill>
                <a:schemeClr val="tx1">
                  <a:lumMod val="75000"/>
                  <a:lumOff val="25000"/>
                </a:schemeClr>
              </a:solidFill>
            </a:endParaRPr>
          </a:p>
          <a:p>
            <a:pPr marL="274320" indent="-274320" eaLnBrk="1" fontAlgn="auto" hangingPunct="1">
              <a:lnSpc>
                <a:spcPct val="80000"/>
              </a:lnSpc>
              <a:spcBef>
                <a:spcPts val="580"/>
              </a:spcBef>
              <a:spcAft>
                <a:spcPts val="0"/>
              </a:spcAft>
              <a:buClr>
                <a:schemeClr val="accent6">
                  <a:lumMod val="75000"/>
                </a:schemeClr>
              </a:buClr>
              <a:buFont typeface="Wingdings 2"/>
              <a:buChar char=""/>
              <a:defRPr/>
            </a:pPr>
            <a:endParaRPr lang="en-GB" sz="2400">
              <a:solidFill>
                <a:schemeClr val="tx1">
                  <a:lumMod val="75000"/>
                  <a:lumOff val="25000"/>
                </a:schemeClr>
              </a:solidFill>
            </a:endParaRPr>
          </a:p>
          <a:p>
            <a:pPr marL="274320" indent="-274320" eaLnBrk="1" fontAlgn="auto" hangingPunct="1">
              <a:lnSpc>
                <a:spcPct val="80000"/>
              </a:lnSpc>
              <a:spcBef>
                <a:spcPts val="580"/>
              </a:spcBef>
              <a:spcAft>
                <a:spcPts val="0"/>
              </a:spcAft>
              <a:buClr>
                <a:schemeClr val="accent6">
                  <a:lumMod val="75000"/>
                </a:schemeClr>
              </a:buClr>
              <a:buFont typeface="Wingdings 2"/>
              <a:buChar char=""/>
              <a:defRPr/>
            </a:pPr>
            <a:endParaRPr lang="en-GB" sz="2400">
              <a:solidFill>
                <a:schemeClr val="tx1">
                  <a:lumMod val="75000"/>
                  <a:lumOff val="25000"/>
                </a:schemeClr>
              </a:solidFill>
            </a:endParaRPr>
          </a:p>
        </p:txBody>
      </p:sp>
      <p:pic>
        <p:nvPicPr>
          <p:cNvPr id="19460" name="Picture 7" descr="liquidconservation">
            <a:extLst>
              <a:ext uri="{FF2B5EF4-FFF2-40B4-BE49-F238E27FC236}">
                <a16:creationId xmlns:a16="http://schemas.microsoft.com/office/drawing/2014/main" id="{51B7ACB5-319C-6628-CF1F-49AEA8D44EA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55007" y="4286251"/>
            <a:ext cx="4032250" cy="1195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366" name="Picture 6">
            <a:extLst>
              <a:ext uri="{FF2B5EF4-FFF2-40B4-BE49-F238E27FC236}">
                <a16:creationId xmlns:a16="http://schemas.microsoft.com/office/drawing/2014/main" id="{EB9D89A4-7C09-F9FE-2EF9-9BC8B7FE450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37961" y="3400427"/>
            <a:ext cx="1895475" cy="189547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chemeClr val="tx1"/>
                </a:solidFill>
                <a:miter lim="800000"/>
                <a:headEnd/>
                <a:tailEnd/>
              </a14:hiddenLine>
            </a:ext>
          </a:extLst>
        </p:spPr>
      </p:pic>
      <p:pic>
        <p:nvPicPr>
          <p:cNvPr id="19462" name="Picture 7">
            <a:extLst>
              <a:ext uri="{FF2B5EF4-FFF2-40B4-BE49-F238E27FC236}">
                <a16:creationId xmlns:a16="http://schemas.microsoft.com/office/drawing/2014/main" id="{62374E0A-75AC-1183-B520-E102E5C577B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772650" y="455985"/>
            <a:ext cx="2141538" cy="14509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9459">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945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8A20B212-4E06-99ED-CA40-3B94ECABF1AF}"/>
              </a:ext>
            </a:extLst>
          </p:cNvPr>
          <p:cNvSpPr>
            <a:spLocks noGrp="1" noChangeArrowheads="1"/>
          </p:cNvSpPr>
          <p:nvPr>
            <p:ph type="title"/>
          </p:nvPr>
        </p:nvSpPr>
        <p:spPr/>
        <p:txBody>
          <a:bodyPr/>
          <a:lstStyle/>
          <a:p>
            <a:pPr eaLnBrk="1" fontAlgn="auto" hangingPunct="1">
              <a:spcAft>
                <a:spcPts val="0"/>
              </a:spcAft>
              <a:buClr>
                <a:schemeClr val="accent6">
                  <a:lumMod val="75000"/>
                </a:schemeClr>
              </a:buClr>
              <a:defRPr/>
            </a:pPr>
            <a:r>
              <a:rPr lang="en-GB" altLang="en-US">
                <a:effectLst/>
              </a:rPr>
              <a:t>Pre-operational</a:t>
            </a:r>
          </a:p>
        </p:txBody>
      </p:sp>
      <p:sp>
        <p:nvSpPr>
          <p:cNvPr id="20483" name="Rectangle 3">
            <a:extLst>
              <a:ext uri="{FF2B5EF4-FFF2-40B4-BE49-F238E27FC236}">
                <a16:creationId xmlns:a16="http://schemas.microsoft.com/office/drawing/2014/main" id="{B5C6941A-0C1F-0299-F2BE-D96B1B3F8185}"/>
              </a:ext>
            </a:extLst>
          </p:cNvPr>
          <p:cNvSpPr>
            <a:spLocks noGrp="1" noChangeArrowheads="1"/>
          </p:cNvSpPr>
          <p:nvPr>
            <p:ph type="body" sz="half" idx="1"/>
          </p:nvPr>
        </p:nvSpPr>
        <p:spPr>
          <a:xfrm>
            <a:off x="1071563" y="3747752"/>
            <a:ext cx="9686925" cy="1876761"/>
          </a:xfrm>
        </p:spPr>
        <p:txBody>
          <a:bodyPr rtlCol="0">
            <a:normAutofit lnSpcReduction="10000"/>
          </a:bodyPr>
          <a:lstStyle/>
          <a:p>
            <a:pPr marL="0" indent="0" algn="ctr" eaLnBrk="1" fontAlgn="auto" hangingPunct="1">
              <a:lnSpc>
                <a:spcPct val="90000"/>
              </a:lnSpc>
              <a:spcBef>
                <a:spcPts val="580"/>
              </a:spcBef>
              <a:spcAft>
                <a:spcPts val="0"/>
              </a:spcAft>
              <a:buClr>
                <a:schemeClr val="accent6">
                  <a:lumMod val="75000"/>
                </a:schemeClr>
              </a:buClr>
              <a:buNone/>
              <a:defRPr/>
            </a:pPr>
            <a:r>
              <a:rPr lang="en-GB" sz="2400" b="1" dirty="0">
                <a:solidFill>
                  <a:schemeClr val="tx1">
                    <a:lumMod val="75000"/>
                    <a:lumOff val="25000"/>
                  </a:schemeClr>
                </a:solidFill>
              </a:rPr>
              <a:t>Three Mountains Experiment Study</a:t>
            </a:r>
          </a:p>
          <a:p>
            <a:pPr marL="0" indent="0" eaLnBrk="1" fontAlgn="auto" hangingPunct="1">
              <a:lnSpc>
                <a:spcPct val="90000"/>
              </a:lnSpc>
              <a:spcBef>
                <a:spcPts val="580"/>
              </a:spcBef>
              <a:spcAft>
                <a:spcPts val="0"/>
              </a:spcAft>
              <a:buClr>
                <a:schemeClr val="accent6">
                  <a:lumMod val="75000"/>
                </a:schemeClr>
              </a:buClr>
              <a:buNone/>
              <a:defRPr/>
            </a:pPr>
            <a:endParaRPr lang="en-GB" sz="2400" b="1" dirty="0">
              <a:solidFill>
                <a:schemeClr val="tx1">
                  <a:lumMod val="75000"/>
                  <a:lumOff val="25000"/>
                </a:schemeClr>
              </a:solidFill>
            </a:endParaRPr>
          </a:p>
          <a:p>
            <a:pPr marL="0" indent="0" eaLnBrk="1" fontAlgn="auto" hangingPunct="1">
              <a:lnSpc>
                <a:spcPct val="90000"/>
              </a:lnSpc>
              <a:spcBef>
                <a:spcPts val="580"/>
              </a:spcBef>
              <a:spcAft>
                <a:spcPts val="0"/>
              </a:spcAft>
              <a:buClr>
                <a:schemeClr val="accent6">
                  <a:lumMod val="75000"/>
                </a:schemeClr>
              </a:buClr>
              <a:buNone/>
              <a:defRPr/>
            </a:pPr>
            <a:r>
              <a:rPr lang="en-GB" sz="2400" b="1" dirty="0">
                <a:solidFill>
                  <a:schemeClr val="tx1">
                    <a:lumMod val="75000"/>
                    <a:lumOff val="25000"/>
                  </a:schemeClr>
                </a:solidFill>
              </a:rPr>
              <a:t>Egocentrism</a:t>
            </a:r>
            <a:r>
              <a:rPr lang="en-GB" sz="2400" dirty="0">
                <a:solidFill>
                  <a:schemeClr val="tx1">
                    <a:lumMod val="75000"/>
                    <a:lumOff val="25000"/>
                  </a:schemeClr>
                </a:solidFill>
              </a:rPr>
              <a:t> – the difficulty in understanding that others do not see, think and feel things like you do.</a:t>
            </a:r>
          </a:p>
          <a:p>
            <a:pPr marL="0" indent="0" eaLnBrk="1" fontAlgn="auto" hangingPunct="1">
              <a:lnSpc>
                <a:spcPct val="90000"/>
              </a:lnSpc>
              <a:spcBef>
                <a:spcPts val="580"/>
              </a:spcBef>
              <a:spcAft>
                <a:spcPts val="0"/>
              </a:spcAft>
              <a:buClr>
                <a:schemeClr val="accent6">
                  <a:lumMod val="75000"/>
                </a:schemeClr>
              </a:buClr>
              <a:buNone/>
              <a:defRPr/>
            </a:pPr>
            <a:r>
              <a:rPr lang="en-GB" sz="2400" dirty="0">
                <a:hlinkClick r:id="rId2">
                  <a:extLst>
                    <a:ext uri="{A12FA001-AC4F-418D-AE19-62706E023703}">
                      <ahyp:hlinkClr xmlns:ahyp="http://schemas.microsoft.com/office/drawing/2018/hyperlinkcolor" val="tx"/>
                    </a:ext>
                  </a:extLst>
                </a:hlinkClick>
              </a:rPr>
              <a:t>https://www.youtube.com/watch?v=v4oYOjVDgo0</a:t>
            </a:r>
            <a:endParaRPr lang="en-GB" sz="2400" dirty="0"/>
          </a:p>
          <a:p>
            <a:pPr marL="0" indent="0" eaLnBrk="1" fontAlgn="auto" hangingPunct="1">
              <a:lnSpc>
                <a:spcPct val="90000"/>
              </a:lnSpc>
              <a:spcBef>
                <a:spcPts val="580"/>
              </a:spcBef>
              <a:spcAft>
                <a:spcPts val="0"/>
              </a:spcAft>
              <a:buClr>
                <a:schemeClr val="accent6">
                  <a:lumMod val="75000"/>
                </a:schemeClr>
              </a:buClr>
              <a:buNone/>
              <a:defRPr/>
            </a:pPr>
            <a:endParaRPr lang="en-GB" sz="2400" dirty="0">
              <a:solidFill>
                <a:schemeClr val="tx1">
                  <a:lumMod val="75000"/>
                  <a:lumOff val="25000"/>
                </a:schemeClr>
              </a:solidFill>
            </a:endParaRPr>
          </a:p>
          <a:p>
            <a:pPr marL="320040" indent="-320040" eaLnBrk="1" fontAlgn="auto" hangingPunct="1">
              <a:lnSpc>
                <a:spcPct val="90000"/>
              </a:lnSpc>
              <a:spcBef>
                <a:spcPts val="580"/>
              </a:spcBef>
              <a:spcAft>
                <a:spcPts val="0"/>
              </a:spcAft>
              <a:buClr>
                <a:schemeClr val="accent6">
                  <a:lumMod val="75000"/>
                </a:schemeClr>
              </a:buClr>
              <a:buFont typeface="Wingdings"/>
              <a:buChar char=""/>
              <a:defRPr/>
            </a:pPr>
            <a:endParaRPr lang="en-GB" sz="2000" dirty="0">
              <a:solidFill>
                <a:schemeClr val="tx1">
                  <a:lumMod val="75000"/>
                  <a:lumOff val="25000"/>
                </a:schemeClr>
              </a:solidFill>
            </a:endParaRPr>
          </a:p>
        </p:txBody>
      </p:sp>
      <p:pic>
        <p:nvPicPr>
          <p:cNvPr id="21508" name="Picture 7">
            <a:extLst>
              <a:ext uri="{FF2B5EF4-FFF2-40B4-BE49-F238E27FC236}">
                <a16:creationId xmlns:a16="http://schemas.microsoft.com/office/drawing/2014/main" id="{DF3B6E17-DA77-14BC-85EF-657FC385B85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03614" y="1196976"/>
            <a:ext cx="4537075" cy="2447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056090E9-8ED7-AA94-3DFD-0F810E654C0D}"/>
              </a:ext>
            </a:extLst>
          </p:cNvPr>
          <p:cNvSpPr>
            <a:spLocks noGrp="1" noChangeArrowheads="1"/>
          </p:cNvSpPr>
          <p:nvPr>
            <p:ph type="title"/>
          </p:nvPr>
        </p:nvSpPr>
        <p:spPr>
          <a:xfrm>
            <a:off x="2150537" y="332656"/>
            <a:ext cx="8156501" cy="1143000"/>
          </a:xfrm>
        </p:spPr>
        <p:txBody>
          <a:bodyPr/>
          <a:lstStyle/>
          <a:p>
            <a:pPr eaLnBrk="1" fontAlgn="auto" hangingPunct="1">
              <a:spcAft>
                <a:spcPts val="0"/>
              </a:spcAft>
              <a:buClr>
                <a:schemeClr val="accent6">
                  <a:lumMod val="75000"/>
                </a:schemeClr>
              </a:buClr>
              <a:defRPr/>
            </a:pPr>
            <a:r>
              <a:rPr lang="en-GB" altLang="en-US" sz="6000"/>
              <a:t>What is conservation?</a:t>
            </a:r>
          </a:p>
        </p:txBody>
      </p:sp>
      <p:sp>
        <p:nvSpPr>
          <p:cNvPr id="24579" name="Rectangle 3">
            <a:extLst>
              <a:ext uri="{FF2B5EF4-FFF2-40B4-BE49-F238E27FC236}">
                <a16:creationId xmlns:a16="http://schemas.microsoft.com/office/drawing/2014/main" id="{D0C566ED-EA53-6671-1E7A-85F616F7AED6}"/>
              </a:ext>
            </a:extLst>
          </p:cNvPr>
          <p:cNvSpPr>
            <a:spLocks noGrp="1" noChangeArrowheads="1"/>
          </p:cNvSpPr>
          <p:nvPr>
            <p:ph sz="quarter" idx="13"/>
          </p:nvPr>
        </p:nvSpPr>
        <p:spPr>
          <a:xfrm>
            <a:off x="1981201" y="1484314"/>
            <a:ext cx="8158163" cy="3241675"/>
          </a:xfrm>
        </p:spPr>
        <p:txBody>
          <a:bodyPr rtlCol="0">
            <a:normAutofit fontScale="85000" lnSpcReduction="10000"/>
          </a:bodyPr>
          <a:lstStyle/>
          <a:p>
            <a:pPr marL="0" indent="0" eaLnBrk="1" fontAlgn="auto" hangingPunct="1">
              <a:spcBef>
                <a:spcPts val="580"/>
              </a:spcBef>
              <a:spcAft>
                <a:spcPts val="0"/>
              </a:spcAft>
              <a:buClr>
                <a:schemeClr val="accent6">
                  <a:lumMod val="75000"/>
                </a:schemeClr>
              </a:buClr>
              <a:buNone/>
              <a:defRPr/>
            </a:pPr>
            <a:r>
              <a:rPr lang="en-GB" sz="2800">
                <a:solidFill>
                  <a:schemeClr val="tx1">
                    <a:lumMod val="75000"/>
                    <a:lumOff val="25000"/>
                  </a:schemeClr>
                </a:solidFill>
              </a:rPr>
              <a:t>Piaget argued that the inability to conserve is due to the child's failure to understand that things remain the same (constant) despite changes in their appearance (how they look). Piaget believes this is an example of </a:t>
            </a:r>
            <a:r>
              <a:rPr lang="en-GB" sz="2800" b="1">
                <a:solidFill>
                  <a:schemeClr val="tx1">
                    <a:lumMod val="75000"/>
                    <a:lumOff val="25000"/>
                  </a:schemeClr>
                </a:solidFill>
              </a:rPr>
              <a:t>centration</a:t>
            </a:r>
            <a:r>
              <a:rPr lang="en-GB" sz="2800">
                <a:solidFill>
                  <a:schemeClr val="tx1">
                    <a:lumMod val="75000"/>
                    <a:lumOff val="25000"/>
                  </a:schemeClr>
                </a:solidFill>
              </a:rPr>
              <a:t>.</a:t>
            </a:r>
          </a:p>
          <a:p>
            <a:pPr marL="0" indent="0" eaLnBrk="1" fontAlgn="auto" hangingPunct="1">
              <a:spcBef>
                <a:spcPts val="580"/>
              </a:spcBef>
              <a:spcAft>
                <a:spcPts val="0"/>
              </a:spcAft>
              <a:buClr>
                <a:schemeClr val="accent6">
                  <a:lumMod val="75000"/>
                </a:schemeClr>
              </a:buClr>
              <a:buNone/>
              <a:defRPr/>
            </a:pPr>
            <a:r>
              <a:rPr lang="en-GB" sz="2800">
                <a:solidFill>
                  <a:schemeClr val="tx1">
                    <a:lumMod val="75000"/>
                    <a:lumOff val="25000"/>
                  </a:schemeClr>
                </a:solidFill>
              </a:rPr>
              <a:t> </a:t>
            </a:r>
          </a:p>
          <a:p>
            <a:pPr marL="0" indent="0" eaLnBrk="1" fontAlgn="auto" hangingPunct="1">
              <a:spcBef>
                <a:spcPts val="580"/>
              </a:spcBef>
              <a:spcAft>
                <a:spcPts val="0"/>
              </a:spcAft>
              <a:buClr>
                <a:schemeClr val="accent6">
                  <a:lumMod val="75000"/>
                </a:schemeClr>
              </a:buClr>
              <a:buNone/>
              <a:defRPr/>
            </a:pPr>
            <a:r>
              <a:rPr lang="en-GB" sz="2800">
                <a:solidFill>
                  <a:schemeClr val="tx1">
                    <a:lumMod val="75000"/>
                    <a:lumOff val="25000"/>
                  </a:schemeClr>
                </a:solidFill>
              </a:rPr>
              <a:t>The pre-operational child has not decentred and is therefore centring on just one dimension. For example, the child is centring on just one dimension of the beaker, usually its height, and so fails to take width into account</a:t>
            </a:r>
          </a:p>
          <a:p>
            <a:pPr marL="0" indent="0" eaLnBrk="1" fontAlgn="auto" hangingPunct="1">
              <a:spcBef>
                <a:spcPts val="580"/>
              </a:spcBef>
              <a:spcAft>
                <a:spcPts val="0"/>
              </a:spcAft>
              <a:buClr>
                <a:schemeClr val="accent6">
                  <a:lumMod val="75000"/>
                </a:schemeClr>
              </a:buClr>
              <a:buNone/>
              <a:defRPr/>
            </a:pPr>
            <a:endParaRPr lang="en-GB" sz="2800">
              <a:solidFill>
                <a:schemeClr val="tx1">
                  <a:lumMod val="75000"/>
                  <a:lumOff val="25000"/>
                </a:schemeClr>
              </a:solidFill>
            </a:endParaRPr>
          </a:p>
        </p:txBody>
      </p:sp>
      <p:grpSp>
        <p:nvGrpSpPr>
          <p:cNvPr id="22532" name="Group 3">
            <a:extLst>
              <a:ext uri="{FF2B5EF4-FFF2-40B4-BE49-F238E27FC236}">
                <a16:creationId xmlns:a16="http://schemas.microsoft.com/office/drawing/2014/main" id="{9F92927D-113C-20F2-C2CE-F39378BB5044}"/>
              </a:ext>
            </a:extLst>
          </p:cNvPr>
          <p:cNvGrpSpPr>
            <a:grpSpLocks/>
          </p:cNvGrpSpPr>
          <p:nvPr/>
        </p:nvGrpSpPr>
        <p:grpSpPr bwMode="auto">
          <a:xfrm>
            <a:off x="1993900" y="4868864"/>
            <a:ext cx="8064500" cy="1368425"/>
            <a:chOff x="395288" y="4221163"/>
            <a:chExt cx="8748712" cy="1800225"/>
          </a:xfrm>
        </p:grpSpPr>
        <p:sp>
          <p:nvSpPr>
            <p:cNvPr id="22534" name="Oval 8">
              <a:extLst>
                <a:ext uri="{FF2B5EF4-FFF2-40B4-BE49-F238E27FC236}">
                  <a16:creationId xmlns:a16="http://schemas.microsoft.com/office/drawing/2014/main" id="{6B9E3D99-3956-1297-51EF-C9B0093AEBDE}"/>
                </a:ext>
              </a:extLst>
            </p:cNvPr>
            <p:cNvSpPr>
              <a:spLocks noChangeArrowheads="1"/>
            </p:cNvSpPr>
            <p:nvPr/>
          </p:nvSpPr>
          <p:spPr bwMode="auto">
            <a:xfrm>
              <a:off x="1619250" y="5445125"/>
              <a:ext cx="936625" cy="576263"/>
            </a:xfrm>
            <a:prstGeom prst="ellipse">
              <a:avLst/>
            </a:prstGeom>
            <a:solidFill>
              <a:schemeClr val="accent1"/>
            </a:solidFill>
            <a:ln w="9525">
              <a:solidFill>
                <a:schemeClr val="tx1"/>
              </a:solidFill>
              <a:round/>
              <a:headEnd/>
              <a:tailEnd/>
            </a:ln>
          </p:spPr>
          <p:txBody>
            <a:bodyPr wrap="none" anchor="ctr"/>
            <a:lstStyle>
              <a:lvl1pPr eaLnBrk="0" hangingPunct="0">
                <a:spcBef>
                  <a:spcPct val="20000"/>
                </a:spcBef>
                <a:spcAft>
                  <a:spcPts val="300"/>
                </a:spcAft>
                <a:buClr>
                  <a:srgbClr val="C3260C"/>
                </a:buClr>
                <a:buSzPct val="130000"/>
                <a:buFont typeface="Georgia" panose="02040502050405020303" pitchFamily="18" charset="0"/>
                <a:buChar char="*"/>
                <a:defRPr sz="2200">
                  <a:solidFill>
                    <a:srgbClr val="404040"/>
                  </a:solidFill>
                  <a:latin typeface="Trebuchet MS" panose="020B0603020202020204" pitchFamily="34" charset="0"/>
                </a:defRPr>
              </a:lvl1pPr>
              <a:lvl2pPr marL="742950" indent="-285750" eaLnBrk="0" hangingPunct="0">
                <a:spcBef>
                  <a:spcPct val="20000"/>
                </a:spcBef>
                <a:spcAft>
                  <a:spcPts val="300"/>
                </a:spcAft>
                <a:buClr>
                  <a:srgbClr val="C3260C"/>
                </a:buClr>
                <a:buSzPct val="130000"/>
                <a:buFont typeface="Georgia" panose="02040502050405020303" pitchFamily="18" charset="0"/>
                <a:buChar char="*"/>
                <a:defRPr sz="2000">
                  <a:solidFill>
                    <a:srgbClr val="404040"/>
                  </a:solidFill>
                  <a:latin typeface="Trebuchet MS" panose="020B0603020202020204" pitchFamily="34" charset="0"/>
                </a:defRPr>
              </a:lvl2pPr>
              <a:lvl3pPr marL="1143000" indent="-228600" eaLnBrk="0" hangingPunct="0">
                <a:spcBef>
                  <a:spcPct val="20000"/>
                </a:spcBef>
                <a:spcAft>
                  <a:spcPts val="300"/>
                </a:spcAft>
                <a:buClr>
                  <a:srgbClr val="C3260C"/>
                </a:buClr>
                <a:buSzPct val="130000"/>
                <a:buFont typeface="Georgia" panose="02040502050405020303" pitchFamily="18" charset="0"/>
                <a:buChar char="*"/>
                <a:defRPr>
                  <a:solidFill>
                    <a:srgbClr val="404040"/>
                  </a:solidFill>
                  <a:latin typeface="Trebuchet MS" panose="020B0603020202020204" pitchFamily="34" charset="0"/>
                </a:defRPr>
              </a:lvl3pPr>
              <a:lvl4pPr marL="1600200" indent="-228600" eaLnBrk="0" hangingPunct="0">
                <a:spcBef>
                  <a:spcPct val="20000"/>
                </a:spcBef>
                <a:spcAft>
                  <a:spcPts val="300"/>
                </a:spcAft>
                <a:buClr>
                  <a:srgbClr val="C3260C"/>
                </a:buClr>
                <a:buSzPct val="130000"/>
                <a:buFont typeface="Georgia" panose="02040502050405020303" pitchFamily="18" charset="0"/>
                <a:buChar char="*"/>
                <a:defRPr sz="1600">
                  <a:solidFill>
                    <a:srgbClr val="404040"/>
                  </a:solidFill>
                  <a:latin typeface="Trebuchet MS" panose="020B0603020202020204" pitchFamily="34" charset="0"/>
                </a:defRPr>
              </a:lvl4pPr>
              <a:lvl5pPr marL="2057400" indent="-228600" eaLnBrk="0" hangingPunct="0">
                <a:spcBef>
                  <a:spcPct val="20000"/>
                </a:spcBef>
                <a:spcAft>
                  <a:spcPts val="300"/>
                </a:spcAft>
                <a:buClr>
                  <a:srgbClr val="C3260C"/>
                </a:buClr>
                <a:buSzPct val="130000"/>
                <a:buFont typeface="Georgia" panose="02040502050405020303" pitchFamily="18" charset="0"/>
                <a:buChar char="*"/>
                <a:defRPr sz="1400">
                  <a:solidFill>
                    <a:srgbClr val="404040"/>
                  </a:solidFill>
                  <a:latin typeface="Trebuchet MS" panose="020B0603020202020204" pitchFamily="34" charset="0"/>
                </a:defRPr>
              </a:lvl5pPr>
              <a:lvl6pPr marL="2514600" indent="-228600" eaLnBrk="0" fontAlgn="base" hangingPunct="0">
                <a:spcBef>
                  <a:spcPct val="20000"/>
                </a:spcBef>
                <a:spcAft>
                  <a:spcPts val="300"/>
                </a:spcAft>
                <a:buClr>
                  <a:srgbClr val="C3260C"/>
                </a:buClr>
                <a:buSzPct val="130000"/>
                <a:buFont typeface="Georgia" panose="02040502050405020303" pitchFamily="18" charset="0"/>
                <a:buChar char="*"/>
                <a:defRPr sz="1400">
                  <a:solidFill>
                    <a:srgbClr val="404040"/>
                  </a:solidFill>
                  <a:latin typeface="Trebuchet MS" panose="020B0603020202020204" pitchFamily="34" charset="0"/>
                </a:defRPr>
              </a:lvl6pPr>
              <a:lvl7pPr marL="2971800" indent="-228600" eaLnBrk="0" fontAlgn="base" hangingPunct="0">
                <a:spcBef>
                  <a:spcPct val="20000"/>
                </a:spcBef>
                <a:spcAft>
                  <a:spcPts val="300"/>
                </a:spcAft>
                <a:buClr>
                  <a:srgbClr val="C3260C"/>
                </a:buClr>
                <a:buSzPct val="130000"/>
                <a:buFont typeface="Georgia" panose="02040502050405020303" pitchFamily="18" charset="0"/>
                <a:buChar char="*"/>
                <a:defRPr sz="1400">
                  <a:solidFill>
                    <a:srgbClr val="404040"/>
                  </a:solidFill>
                  <a:latin typeface="Trebuchet MS" panose="020B0603020202020204" pitchFamily="34" charset="0"/>
                </a:defRPr>
              </a:lvl7pPr>
              <a:lvl8pPr marL="3429000" indent="-228600" eaLnBrk="0" fontAlgn="base" hangingPunct="0">
                <a:spcBef>
                  <a:spcPct val="20000"/>
                </a:spcBef>
                <a:spcAft>
                  <a:spcPts val="300"/>
                </a:spcAft>
                <a:buClr>
                  <a:srgbClr val="C3260C"/>
                </a:buClr>
                <a:buSzPct val="130000"/>
                <a:buFont typeface="Georgia" panose="02040502050405020303" pitchFamily="18" charset="0"/>
                <a:buChar char="*"/>
                <a:defRPr sz="1400">
                  <a:solidFill>
                    <a:srgbClr val="404040"/>
                  </a:solidFill>
                  <a:latin typeface="Trebuchet MS" panose="020B0603020202020204" pitchFamily="34" charset="0"/>
                </a:defRPr>
              </a:lvl8pPr>
              <a:lvl9pPr marL="3886200" indent="-228600" eaLnBrk="0" fontAlgn="base" hangingPunct="0">
                <a:spcBef>
                  <a:spcPct val="20000"/>
                </a:spcBef>
                <a:spcAft>
                  <a:spcPts val="300"/>
                </a:spcAft>
                <a:buClr>
                  <a:srgbClr val="C3260C"/>
                </a:buClr>
                <a:buSzPct val="130000"/>
                <a:buFont typeface="Georgia" panose="02040502050405020303" pitchFamily="18" charset="0"/>
                <a:buChar char="*"/>
                <a:defRPr sz="1400">
                  <a:solidFill>
                    <a:srgbClr val="404040"/>
                  </a:solidFill>
                  <a:latin typeface="Trebuchet MS" panose="020B0603020202020204" pitchFamily="34" charset="0"/>
                </a:defRPr>
              </a:lvl9pPr>
            </a:lstStyle>
            <a:p>
              <a:pPr eaLnBrk="1" hangingPunct="1">
                <a:spcBef>
                  <a:spcPct val="0"/>
                </a:spcBef>
                <a:spcAft>
                  <a:spcPct val="0"/>
                </a:spcAft>
                <a:buClrTx/>
                <a:buSzTx/>
                <a:buFontTx/>
                <a:buNone/>
              </a:pPr>
              <a:endParaRPr lang="en-US" altLang="en-US" sz="1800">
                <a:solidFill>
                  <a:schemeClr val="tx1"/>
                </a:solidFill>
                <a:latin typeface="Arial" panose="020B0604020202020204" pitchFamily="34" charset="0"/>
              </a:endParaRPr>
            </a:p>
          </p:txBody>
        </p:sp>
        <p:sp>
          <p:nvSpPr>
            <p:cNvPr id="22535" name="Line 9">
              <a:extLst>
                <a:ext uri="{FF2B5EF4-FFF2-40B4-BE49-F238E27FC236}">
                  <a16:creationId xmlns:a16="http://schemas.microsoft.com/office/drawing/2014/main" id="{6C519146-34CD-5B6E-F6F8-1C356437683D}"/>
                </a:ext>
              </a:extLst>
            </p:cNvPr>
            <p:cNvSpPr>
              <a:spLocks noChangeShapeType="1"/>
            </p:cNvSpPr>
            <p:nvPr/>
          </p:nvSpPr>
          <p:spPr bwMode="auto">
            <a:xfrm>
              <a:off x="2843213" y="5661025"/>
              <a:ext cx="2305050" cy="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2536" name="Oval 10">
              <a:extLst>
                <a:ext uri="{FF2B5EF4-FFF2-40B4-BE49-F238E27FC236}">
                  <a16:creationId xmlns:a16="http://schemas.microsoft.com/office/drawing/2014/main" id="{38A62F9F-9E4B-3EE4-61BC-0FC33072A97F}"/>
                </a:ext>
              </a:extLst>
            </p:cNvPr>
            <p:cNvSpPr>
              <a:spLocks noChangeArrowheads="1"/>
            </p:cNvSpPr>
            <p:nvPr/>
          </p:nvSpPr>
          <p:spPr bwMode="auto">
            <a:xfrm>
              <a:off x="6408738" y="5516563"/>
              <a:ext cx="2735262" cy="433387"/>
            </a:xfrm>
            <a:prstGeom prst="ellipse">
              <a:avLst/>
            </a:prstGeom>
            <a:solidFill>
              <a:schemeClr val="accent1"/>
            </a:solidFill>
            <a:ln w="9525">
              <a:solidFill>
                <a:schemeClr val="tx1"/>
              </a:solidFill>
              <a:round/>
              <a:headEnd/>
              <a:tailEnd/>
            </a:ln>
          </p:spPr>
          <p:txBody>
            <a:bodyPr wrap="none" anchor="ctr"/>
            <a:lstStyle>
              <a:lvl1pPr eaLnBrk="0" hangingPunct="0">
                <a:spcBef>
                  <a:spcPct val="20000"/>
                </a:spcBef>
                <a:spcAft>
                  <a:spcPts val="300"/>
                </a:spcAft>
                <a:buClr>
                  <a:srgbClr val="C3260C"/>
                </a:buClr>
                <a:buSzPct val="130000"/>
                <a:buFont typeface="Georgia" panose="02040502050405020303" pitchFamily="18" charset="0"/>
                <a:buChar char="*"/>
                <a:defRPr sz="2200">
                  <a:solidFill>
                    <a:srgbClr val="404040"/>
                  </a:solidFill>
                  <a:latin typeface="Trebuchet MS" panose="020B0603020202020204" pitchFamily="34" charset="0"/>
                </a:defRPr>
              </a:lvl1pPr>
              <a:lvl2pPr marL="742950" indent="-285750" eaLnBrk="0" hangingPunct="0">
                <a:spcBef>
                  <a:spcPct val="20000"/>
                </a:spcBef>
                <a:spcAft>
                  <a:spcPts val="300"/>
                </a:spcAft>
                <a:buClr>
                  <a:srgbClr val="C3260C"/>
                </a:buClr>
                <a:buSzPct val="130000"/>
                <a:buFont typeface="Georgia" panose="02040502050405020303" pitchFamily="18" charset="0"/>
                <a:buChar char="*"/>
                <a:defRPr sz="2000">
                  <a:solidFill>
                    <a:srgbClr val="404040"/>
                  </a:solidFill>
                  <a:latin typeface="Trebuchet MS" panose="020B0603020202020204" pitchFamily="34" charset="0"/>
                </a:defRPr>
              </a:lvl2pPr>
              <a:lvl3pPr marL="1143000" indent="-228600" eaLnBrk="0" hangingPunct="0">
                <a:spcBef>
                  <a:spcPct val="20000"/>
                </a:spcBef>
                <a:spcAft>
                  <a:spcPts val="300"/>
                </a:spcAft>
                <a:buClr>
                  <a:srgbClr val="C3260C"/>
                </a:buClr>
                <a:buSzPct val="130000"/>
                <a:buFont typeface="Georgia" panose="02040502050405020303" pitchFamily="18" charset="0"/>
                <a:buChar char="*"/>
                <a:defRPr>
                  <a:solidFill>
                    <a:srgbClr val="404040"/>
                  </a:solidFill>
                  <a:latin typeface="Trebuchet MS" panose="020B0603020202020204" pitchFamily="34" charset="0"/>
                </a:defRPr>
              </a:lvl3pPr>
              <a:lvl4pPr marL="1600200" indent="-228600" eaLnBrk="0" hangingPunct="0">
                <a:spcBef>
                  <a:spcPct val="20000"/>
                </a:spcBef>
                <a:spcAft>
                  <a:spcPts val="300"/>
                </a:spcAft>
                <a:buClr>
                  <a:srgbClr val="C3260C"/>
                </a:buClr>
                <a:buSzPct val="130000"/>
                <a:buFont typeface="Georgia" panose="02040502050405020303" pitchFamily="18" charset="0"/>
                <a:buChar char="*"/>
                <a:defRPr sz="1600">
                  <a:solidFill>
                    <a:srgbClr val="404040"/>
                  </a:solidFill>
                  <a:latin typeface="Trebuchet MS" panose="020B0603020202020204" pitchFamily="34" charset="0"/>
                </a:defRPr>
              </a:lvl4pPr>
              <a:lvl5pPr marL="2057400" indent="-228600" eaLnBrk="0" hangingPunct="0">
                <a:spcBef>
                  <a:spcPct val="20000"/>
                </a:spcBef>
                <a:spcAft>
                  <a:spcPts val="300"/>
                </a:spcAft>
                <a:buClr>
                  <a:srgbClr val="C3260C"/>
                </a:buClr>
                <a:buSzPct val="130000"/>
                <a:buFont typeface="Georgia" panose="02040502050405020303" pitchFamily="18" charset="0"/>
                <a:buChar char="*"/>
                <a:defRPr sz="1400">
                  <a:solidFill>
                    <a:srgbClr val="404040"/>
                  </a:solidFill>
                  <a:latin typeface="Trebuchet MS" panose="020B0603020202020204" pitchFamily="34" charset="0"/>
                </a:defRPr>
              </a:lvl5pPr>
              <a:lvl6pPr marL="2514600" indent="-228600" eaLnBrk="0" fontAlgn="base" hangingPunct="0">
                <a:spcBef>
                  <a:spcPct val="20000"/>
                </a:spcBef>
                <a:spcAft>
                  <a:spcPts val="300"/>
                </a:spcAft>
                <a:buClr>
                  <a:srgbClr val="C3260C"/>
                </a:buClr>
                <a:buSzPct val="130000"/>
                <a:buFont typeface="Georgia" panose="02040502050405020303" pitchFamily="18" charset="0"/>
                <a:buChar char="*"/>
                <a:defRPr sz="1400">
                  <a:solidFill>
                    <a:srgbClr val="404040"/>
                  </a:solidFill>
                  <a:latin typeface="Trebuchet MS" panose="020B0603020202020204" pitchFamily="34" charset="0"/>
                </a:defRPr>
              </a:lvl6pPr>
              <a:lvl7pPr marL="2971800" indent="-228600" eaLnBrk="0" fontAlgn="base" hangingPunct="0">
                <a:spcBef>
                  <a:spcPct val="20000"/>
                </a:spcBef>
                <a:spcAft>
                  <a:spcPts val="300"/>
                </a:spcAft>
                <a:buClr>
                  <a:srgbClr val="C3260C"/>
                </a:buClr>
                <a:buSzPct val="130000"/>
                <a:buFont typeface="Georgia" panose="02040502050405020303" pitchFamily="18" charset="0"/>
                <a:buChar char="*"/>
                <a:defRPr sz="1400">
                  <a:solidFill>
                    <a:srgbClr val="404040"/>
                  </a:solidFill>
                  <a:latin typeface="Trebuchet MS" panose="020B0603020202020204" pitchFamily="34" charset="0"/>
                </a:defRPr>
              </a:lvl7pPr>
              <a:lvl8pPr marL="3429000" indent="-228600" eaLnBrk="0" fontAlgn="base" hangingPunct="0">
                <a:spcBef>
                  <a:spcPct val="20000"/>
                </a:spcBef>
                <a:spcAft>
                  <a:spcPts val="300"/>
                </a:spcAft>
                <a:buClr>
                  <a:srgbClr val="C3260C"/>
                </a:buClr>
                <a:buSzPct val="130000"/>
                <a:buFont typeface="Georgia" panose="02040502050405020303" pitchFamily="18" charset="0"/>
                <a:buChar char="*"/>
                <a:defRPr sz="1400">
                  <a:solidFill>
                    <a:srgbClr val="404040"/>
                  </a:solidFill>
                  <a:latin typeface="Trebuchet MS" panose="020B0603020202020204" pitchFamily="34" charset="0"/>
                </a:defRPr>
              </a:lvl8pPr>
              <a:lvl9pPr marL="3886200" indent="-228600" eaLnBrk="0" fontAlgn="base" hangingPunct="0">
                <a:spcBef>
                  <a:spcPct val="20000"/>
                </a:spcBef>
                <a:spcAft>
                  <a:spcPts val="300"/>
                </a:spcAft>
                <a:buClr>
                  <a:srgbClr val="C3260C"/>
                </a:buClr>
                <a:buSzPct val="130000"/>
                <a:buFont typeface="Georgia" panose="02040502050405020303" pitchFamily="18" charset="0"/>
                <a:buChar char="*"/>
                <a:defRPr sz="1400">
                  <a:solidFill>
                    <a:srgbClr val="404040"/>
                  </a:solidFill>
                  <a:latin typeface="Trebuchet MS" panose="020B0603020202020204" pitchFamily="34" charset="0"/>
                </a:defRPr>
              </a:lvl9pPr>
            </a:lstStyle>
            <a:p>
              <a:pPr eaLnBrk="1" hangingPunct="1">
                <a:spcBef>
                  <a:spcPct val="0"/>
                </a:spcBef>
                <a:spcAft>
                  <a:spcPct val="0"/>
                </a:spcAft>
                <a:buClrTx/>
                <a:buSzTx/>
                <a:buFontTx/>
                <a:buNone/>
              </a:pPr>
              <a:endParaRPr lang="en-US" altLang="en-US" sz="1800">
                <a:solidFill>
                  <a:schemeClr val="tx1"/>
                </a:solidFill>
                <a:latin typeface="Arial" panose="020B0604020202020204" pitchFamily="34" charset="0"/>
              </a:endParaRPr>
            </a:p>
          </p:txBody>
        </p:sp>
        <p:sp>
          <p:nvSpPr>
            <p:cNvPr id="22537" name="Oval 11">
              <a:extLst>
                <a:ext uri="{FF2B5EF4-FFF2-40B4-BE49-F238E27FC236}">
                  <a16:creationId xmlns:a16="http://schemas.microsoft.com/office/drawing/2014/main" id="{65A4F3B4-0DFA-D18C-669D-9AFBDC717AFF}"/>
                </a:ext>
              </a:extLst>
            </p:cNvPr>
            <p:cNvSpPr>
              <a:spLocks noChangeArrowheads="1"/>
            </p:cNvSpPr>
            <p:nvPr/>
          </p:nvSpPr>
          <p:spPr bwMode="auto">
            <a:xfrm>
              <a:off x="5364163" y="5445125"/>
              <a:ext cx="936625" cy="576263"/>
            </a:xfrm>
            <a:prstGeom prst="ellipse">
              <a:avLst/>
            </a:prstGeom>
            <a:solidFill>
              <a:schemeClr val="accent1"/>
            </a:solidFill>
            <a:ln w="9525">
              <a:solidFill>
                <a:schemeClr val="tx1"/>
              </a:solidFill>
              <a:round/>
              <a:headEnd/>
              <a:tailEnd/>
            </a:ln>
          </p:spPr>
          <p:txBody>
            <a:bodyPr wrap="none" anchor="ctr"/>
            <a:lstStyle>
              <a:lvl1pPr eaLnBrk="0" hangingPunct="0">
                <a:spcBef>
                  <a:spcPct val="20000"/>
                </a:spcBef>
                <a:spcAft>
                  <a:spcPts val="300"/>
                </a:spcAft>
                <a:buClr>
                  <a:srgbClr val="C3260C"/>
                </a:buClr>
                <a:buSzPct val="130000"/>
                <a:buFont typeface="Georgia" panose="02040502050405020303" pitchFamily="18" charset="0"/>
                <a:buChar char="*"/>
                <a:defRPr sz="2200">
                  <a:solidFill>
                    <a:srgbClr val="404040"/>
                  </a:solidFill>
                  <a:latin typeface="Trebuchet MS" panose="020B0603020202020204" pitchFamily="34" charset="0"/>
                </a:defRPr>
              </a:lvl1pPr>
              <a:lvl2pPr marL="742950" indent="-285750" eaLnBrk="0" hangingPunct="0">
                <a:spcBef>
                  <a:spcPct val="20000"/>
                </a:spcBef>
                <a:spcAft>
                  <a:spcPts val="300"/>
                </a:spcAft>
                <a:buClr>
                  <a:srgbClr val="C3260C"/>
                </a:buClr>
                <a:buSzPct val="130000"/>
                <a:buFont typeface="Georgia" panose="02040502050405020303" pitchFamily="18" charset="0"/>
                <a:buChar char="*"/>
                <a:defRPr sz="2000">
                  <a:solidFill>
                    <a:srgbClr val="404040"/>
                  </a:solidFill>
                  <a:latin typeface="Trebuchet MS" panose="020B0603020202020204" pitchFamily="34" charset="0"/>
                </a:defRPr>
              </a:lvl2pPr>
              <a:lvl3pPr marL="1143000" indent="-228600" eaLnBrk="0" hangingPunct="0">
                <a:spcBef>
                  <a:spcPct val="20000"/>
                </a:spcBef>
                <a:spcAft>
                  <a:spcPts val="300"/>
                </a:spcAft>
                <a:buClr>
                  <a:srgbClr val="C3260C"/>
                </a:buClr>
                <a:buSzPct val="130000"/>
                <a:buFont typeface="Georgia" panose="02040502050405020303" pitchFamily="18" charset="0"/>
                <a:buChar char="*"/>
                <a:defRPr>
                  <a:solidFill>
                    <a:srgbClr val="404040"/>
                  </a:solidFill>
                  <a:latin typeface="Trebuchet MS" panose="020B0603020202020204" pitchFamily="34" charset="0"/>
                </a:defRPr>
              </a:lvl3pPr>
              <a:lvl4pPr marL="1600200" indent="-228600" eaLnBrk="0" hangingPunct="0">
                <a:spcBef>
                  <a:spcPct val="20000"/>
                </a:spcBef>
                <a:spcAft>
                  <a:spcPts val="300"/>
                </a:spcAft>
                <a:buClr>
                  <a:srgbClr val="C3260C"/>
                </a:buClr>
                <a:buSzPct val="130000"/>
                <a:buFont typeface="Georgia" panose="02040502050405020303" pitchFamily="18" charset="0"/>
                <a:buChar char="*"/>
                <a:defRPr sz="1600">
                  <a:solidFill>
                    <a:srgbClr val="404040"/>
                  </a:solidFill>
                  <a:latin typeface="Trebuchet MS" panose="020B0603020202020204" pitchFamily="34" charset="0"/>
                </a:defRPr>
              </a:lvl4pPr>
              <a:lvl5pPr marL="2057400" indent="-228600" eaLnBrk="0" hangingPunct="0">
                <a:spcBef>
                  <a:spcPct val="20000"/>
                </a:spcBef>
                <a:spcAft>
                  <a:spcPts val="300"/>
                </a:spcAft>
                <a:buClr>
                  <a:srgbClr val="C3260C"/>
                </a:buClr>
                <a:buSzPct val="130000"/>
                <a:buFont typeface="Georgia" panose="02040502050405020303" pitchFamily="18" charset="0"/>
                <a:buChar char="*"/>
                <a:defRPr sz="1400">
                  <a:solidFill>
                    <a:srgbClr val="404040"/>
                  </a:solidFill>
                  <a:latin typeface="Trebuchet MS" panose="020B0603020202020204" pitchFamily="34" charset="0"/>
                </a:defRPr>
              </a:lvl5pPr>
              <a:lvl6pPr marL="2514600" indent="-228600" eaLnBrk="0" fontAlgn="base" hangingPunct="0">
                <a:spcBef>
                  <a:spcPct val="20000"/>
                </a:spcBef>
                <a:spcAft>
                  <a:spcPts val="300"/>
                </a:spcAft>
                <a:buClr>
                  <a:srgbClr val="C3260C"/>
                </a:buClr>
                <a:buSzPct val="130000"/>
                <a:buFont typeface="Georgia" panose="02040502050405020303" pitchFamily="18" charset="0"/>
                <a:buChar char="*"/>
                <a:defRPr sz="1400">
                  <a:solidFill>
                    <a:srgbClr val="404040"/>
                  </a:solidFill>
                  <a:latin typeface="Trebuchet MS" panose="020B0603020202020204" pitchFamily="34" charset="0"/>
                </a:defRPr>
              </a:lvl6pPr>
              <a:lvl7pPr marL="2971800" indent="-228600" eaLnBrk="0" fontAlgn="base" hangingPunct="0">
                <a:spcBef>
                  <a:spcPct val="20000"/>
                </a:spcBef>
                <a:spcAft>
                  <a:spcPts val="300"/>
                </a:spcAft>
                <a:buClr>
                  <a:srgbClr val="C3260C"/>
                </a:buClr>
                <a:buSzPct val="130000"/>
                <a:buFont typeface="Georgia" panose="02040502050405020303" pitchFamily="18" charset="0"/>
                <a:buChar char="*"/>
                <a:defRPr sz="1400">
                  <a:solidFill>
                    <a:srgbClr val="404040"/>
                  </a:solidFill>
                  <a:latin typeface="Trebuchet MS" panose="020B0603020202020204" pitchFamily="34" charset="0"/>
                </a:defRPr>
              </a:lvl7pPr>
              <a:lvl8pPr marL="3429000" indent="-228600" eaLnBrk="0" fontAlgn="base" hangingPunct="0">
                <a:spcBef>
                  <a:spcPct val="20000"/>
                </a:spcBef>
                <a:spcAft>
                  <a:spcPts val="300"/>
                </a:spcAft>
                <a:buClr>
                  <a:srgbClr val="C3260C"/>
                </a:buClr>
                <a:buSzPct val="130000"/>
                <a:buFont typeface="Georgia" panose="02040502050405020303" pitchFamily="18" charset="0"/>
                <a:buChar char="*"/>
                <a:defRPr sz="1400">
                  <a:solidFill>
                    <a:srgbClr val="404040"/>
                  </a:solidFill>
                  <a:latin typeface="Trebuchet MS" panose="020B0603020202020204" pitchFamily="34" charset="0"/>
                </a:defRPr>
              </a:lvl8pPr>
              <a:lvl9pPr marL="3886200" indent="-228600" eaLnBrk="0" fontAlgn="base" hangingPunct="0">
                <a:spcBef>
                  <a:spcPct val="20000"/>
                </a:spcBef>
                <a:spcAft>
                  <a:spcPts val="300"/>
                </a:spcAft>
                <a:buClr>
                  <a:srgbClr val="C3260C"/>
                </a:buClr>
                <a:buSzPct val="130000"/>
                <a:buFont typeface="Georgia" panose="02040502050405020303" pitchFamily="18" charset="0"/>
                <a:buChar char="*"/>
                <a:defRPr sz="1400">
                  <a:solidFill>
                    <a:srgbClr val="404040"/>
                  </a:solidFill>
                  <a:latin typeface="Trebuchet MS" panose="020B0603020202020204" pitchFamily="34" charset="0"/>
                </a:defRPr>
              </a:lvl9pPr>
            </a:lstStyle>
            <a:p>
              <a:pPr eaLnBrk="1" hangingPunct="1">
                <a:spcBef>
                  <a:spcPct val="0"/>
                </a:spcBef>
                <a:spcAft>
                  <a:spcPct val="0"/>
                </a:spcAft>
                <a:buClrTx/>
                <a:buSzTx/>
                <a:buFontTx/>
                <a:buNone/>
              </a:pPr>
              <a:endParaRPr lang="en-US" altLang="en-US" sz="1800">
                <a:solidFill>
                  <a:schemeClr val="tx1"/>
                </a:solidFill>
                <a:latin typeface="Arial" panose="020B0604020202020204" pitchFamily="34" charset="0"/>
              </a:endParaRPr>
            </a:p>
          </p:txBody>
        </p:sp>
        <p:sp>
          <p:nvSpPr>
            <p:cNvPr id="22538" name="AutoShape 13">
              <a:extLst>
                <a:ext uri="{FF2B5EF4-FFF2-40B4-BE49-F238E27FC236}">
                  <a16:creationId xmlns:a16="http://schemas.microsoft.com/office/drawing/2014/main" id="{C16D9211-C30E-9711-F256-206742445986}"/>
                </a:ext>
              </a:extLst>
            </p:cNvPr>
            <p:cNvSpPr>
              <a:spLocks noChangeArrowheads="1"/>
            </p:cNvSpPr>
            <p:nvPr/>
          </p:nvSpPr>
          <p:spPr bwMode="auto">
            <a:xfrm>
              <a:off x="395288" y="4292600"/>
              <a:ext cx="2160587" cy="792163"/>
            </a:xfrm>
            <a:prstGeom prst="wedgeRoundRectCallout">
              <a:avLst>
                <a:gd name="adj1" fmla="val -43750"/>
                <a:gd name="adj2" fmla="val 70000"/>
                <a:gd name="adj3" fmla="val 16667"/>
              </a:avLst>
            </a:prstGeom>
            <a:solidFill>
              <a:schemeClr val="accent1"/>
            </a:solidFill>
            <a:ln w="9525">
              <a:solidFill>
                <a:schemeClr val="tx1"/>
              </a:solidFill>
              <a:miter lim="800000"/>
              <a:headEnd/>
              <a:tailEnd/>
            </a:ln>
          </p:spPr>
          <p:txBody>
            <a:bodyPr/>
            <a:lstStyle>
              <a:lvl1pPr eaLnBrk="0" hangingPunct="0">
                <a:spcBef>
                  <a:spcPct val="20000"/>
                </a:spcBef>
                <a:spcAft>
                  <a:spcPts val="300"/>
                </a:spcAft>
                <a:buClr>
                  <a:srgbClr val="C3260C"/>
                </a:buClr>
                <a:buSzPct val="130000"/>
                <a:buFont typeface="Georgia" panose="02040502050405020303" pitchFamily="18" charset="0"/>
                <a:buChar char="*"/>
                <a:defRPr sz="2200">
                  <a:solidFill>
                    <a:srgbClr val="404040"/>
                  </a:solidFill>
                  <a:latin typeface="Trebuchet MS" panose="020B0603020202020204" pitchFamily="34" charset="0"/>
                </a:defRPr>
              </a:lvl1pPr>
              <a:lvl2pPr marL="742950" indent="-285750" eaLnBrk="0" hangingPunct="0">
                <a:spcBef>
                  <a:spcPct val="20000"/>
                </a:spcBef>
                <a:spcAft>
                  <a:spcPts val="300"/>
                </a:spcAft>
                <a:buClr>
                  <a:srgbClr val="C3260C"/>
                </a:buClr>
                <a:buSzPct val="130000"/>
                <a:buFont typeface="Georgia" panose="02040502050405020303" pitchFamily="18" charset="0"/>
                <a:buChar char="*"/>
                <a:defRPr sz="2000">
                  <a:solidFill>
                    <a:srgbClr val="404040"/>
                  </a:solidFill>
                  <a:latin typeface="Trebuchet MS" panose="020B0603020202020204" pitchFamily="34" charset="0"/>
                </a:defRPr>
              </a:lvl2pPr>
              <a:lvl3pPr marL="1143000" indent="-228600" eaLnBrk="0" hangingPunct="0">
                <a:spcBef>
                  <a:spcPct val="20000"/>
                </a:spcBef>
                <a:spcAft>
                  <a:spcPts val="300"/>
                </a:spcAft>
                <a:buClr>
                  <a:srgbClr val="C3260C"/>
                </a:buClr>
                <a:buSzPct val="130000"/>
                <a:buFont typeface="Georgia" panose="02040502050405020303" pitchFamily="18" charset="0"/>
                <a:buChar char="*"/>
                <a:defRPr>
                  <a:solidFill>
                    <a:srgbClr val="404040"/>
                  </a:solidFill>
                  <a:latin typeface="Trebuchet MS" panose="020B0603020202020204" pitchFamily="34" charset="0"/>
                </a:defRPr>
              </a:lvl3pPr>
              <a:lvl4pPr marL="1600200" indent="-228600" eaLnBrk="0" hangingPunct="0">
                <a:spcBef>
                  <a:spcPct val="20000"/>
                </a:spcBef>
                <a:spcAft>
                  <a:spcPts val="300"/>
                </a:spcAft>
                <a:buClr>
                  <a:srgbClr val="C3260C"/>
                </a:buClr>
                <a:buSzPct val="130000"/>
                <a:buFont typeface="Georgia" panose="02040502050405020303" pitchFamily="18" charset="0"/>
                <a:buChar char="*"/>
                <a:defRPr sz="1600">
                  <a:solidFill>
                    <a:srgbClr val="404040"/>
                  </a:solidFill>
                  <a:latin typeface="Trebuchet MS" panose="020B0603020202020204" pitchFamily="34" charset="0"/>
                </a:defRPr>
              </a:lvl4pPr>
              <a:lvl5pPr marL="2057400" indent="-228600" eaLnBrk="0" hangingPunct="0">
                <a:spcBef>
                  <a:spcPct val="20000"/>
                </a:spcBef>
                <a:spcAft>
                  <a:spcPts val="300"/>
                </a:spcAft>
                <a:buClr>
                  <a:srgbClr val="C3260C"/>
                </a:buClr>
                <a:buSzPct val="130000"/>
                <a:buFont typeface="Georgia" panose="02040502050405020303" pitchFamily="18" charset="0"/>
                <a:buChar char="*"/>
                <a:defRPr sz="1400">
                  <a:solidFill>
                    <a:srgbClr val="404040"/>
                  </a:solidFill>
                  <a:latin typeface="Trebuchet MS" panose="020B0603020202020204" pitchFamily="34" charset="0"/>
                </a:defRPr>
              </a:lvl5pPr>
              <a:lvl6pPr marL="2514600" indent="-228600" eaLnBrk="0" fontAlgn="base" hangingPunct="0">
                <a:spcBef>
                  <a:spcPct val="20000"/>
                </a:spcBef>
                <a:spcAft>
                  <a:spcPts val="300"/>
                </a:spcAft>
                <a:buClr>
                  <a:srgbClr val="C3260C"/>
                </a:buClr>
                <a:buSzPct val="130000"/>
                <a:buFont typeface="Georgia" panose="02040502050405020303" pitchFamily="18" charset="0"/>
                <a:buChar char="*"/>
                <a:defRPr sz="1400">
                  <a:solidFill>
                    <a:srgbClr val="404040"/>
                  </a:solidFill>
                  <a:latin typeface="Trebuchet MS" panose="020B0603020202020204" pitchFamily="34" charset="0"/>
                </a:defRPr>
              </a:lvl6pPr>
              <a:lvl7pPr marL="2971800" indent="-228600" eaLnBrk="0" fontAlgn="base" hangingPunct="0">
                <a:spcBef>
                  <a:spcPct val="20000"/>
                </a:spcBef>
                <a:spcAft>
                  <a:spcPts val="300"/>
                </a:spcAft>
                <a:buClr>
                  <a:srgbClr val="C3260C"/>
                </a:buClr>
                <a:buSzPct val="130000"/>
                <a:buFont typeface="Georgia" panose="02040502050405020303" pitchFamily="18" charset="0"/>
                <a:buChar char="*"/>
                <a:defRPr sz="1400">
                  <a:solidFill>
                    <a:srgbClr val="404040"/>
                  </a:solidFill>
                  <a:latin typeface="Trebuchet MS" panose="020B0603020202020204" pitchFamily="34" charset="0"/>
                </a:defRPr>
              </a:lvl7pPr>
              <a:lvl8pPr marL="3429000" indent="-228600" eaLnBrk="0" fontAlgn="base" hangingPunct="0">
                <a:spcBef>
                  <a:spcPct val="20000"/>
                </a:spcBef>
                <a:spcAft>
                  <a:spcPts val="300"/>
                </a:spcAft>
                <a:buClr>
                  <a:srgbClr val="C3260C"/>
                </a:buClr>
                <a:buSzPct val="130000"/>
                <a:buFont typeface="Georgia" panose="02040502050405020303" pitchFamily="18" charset="0"/>
                <a:buChar char="*"/>
                <a:defRPr sz="1400">
                  <a:solidFill>
                    <a:srgbClr val="404040"/>
                  </a:solidFill>
                  <a:latin typeface="Trebuchet MS" panose="020B0603020202020204" pitchFamily="34" charset="0"/>
                </a:defRPr>
              </a:lvl8pPr>
              <a:lvl9pPr marL="3886200" indent="-228600" eaLnBrk="0" fontAlgn="base" hangingPunct="0">
                <a:spcBef>
                  <a:spcPct val="20000"/>
                </a:spcBef>
                <a:spcAft>
                  <a:spcPts val="300"/>
                </a:spcAft>
                <a:buClr>
                  <a:srgbClr val="C3260C"/>
                </a:buClr>
                <a:buSzPct val="130000"/>
                <a:buFont typeface="Georgia" panose="02040502050405020303" pitchFamily="18" charset="0"/>
                <a:buChar char="*"/>
                <a:defRPr sz="1400">
                  <a:solidFill>
                    <a:srgbClr val="404040"/>
                  </a:solidFill>
                  <a:latin typeface="Trebuchet MS" panose="020B0603020202020204" pitchFamily="34" charset="0"/>
                </a:defRPr>
              </a:lvl9pPr>
            </a:lstStyle>
            <a:p>
              <a:pPr algn="ctr" eaLnBrk="1" hangingPunct="1">
                <a:spcBef>
                  <a:spcPct val="0"/>
                </a:spcBef>
                <a:spcAft>
                  <a:spcPct val="0"/>
                </a:spcAft>
                <a:buClrTx/>
                <a:buSzTx/>
                <a:buFontTx/>
                <a:buNone/>
              </a:pPr>
              <a:r>
                <a:rPr lang="en-GB" altLang="en-US" sz="1800">
                  <a:solidFill>
                    <a:schemeClr val="tx1"/>
                  </a:solidFill>
                  <a:latin typeface="Arial" panose="020B0604020202020204" pitchFamily="34" charset="0"/>
                </a:rPr>
                <a:t>“Are they the same?”</a:t>
              </a:r>
            </a:p>
          </p:txBody>
        </p:sp>
        <p:sp>
          <p:nvSpPr>
            <p:cNvPr id="22539" name="AutoShape 15">
              <a:extLst>
                <a:ext uri="{FF2B5EF4-FFF2-40B4-BE49-F238E27FC236}">
                  <a16:creationId xmlns:a16="http://schemas.microsoft.com/office/drawing/2014/main" id="{AB5586FF-8033-EC97-F737-BA37CA34C500}"/>
                </a:ext>
              </a:extLst>
            </p:cNvPr>
            <p:cNvSpPr>
              <a:spLocks noChangeArrowheads="1"/>
            </p:cNvSpPr>
            <p:nvPr/>
          </p:nvSpPr>
          <p:spPr bwMode="auto">
            <a:xfrm>
              <a:off x="6588125" y="4221163"/>
              <a:ext cx="2160588" cy="792162"/>
            </a:xfrm>
            <a:prstGeom prst="wedgeRoundRectCallout">
              <a:avLst>
                <a:gd name="adj1" fmla="val -43750"/>
                <a:gd name="adj2" fmla="val 70000"/>
                <a:gd name="adj3" fmla="val 16667"/>
              </a:avLst>
            </a:prstGeom>
            <a:solidFill>
              <a:schemeClr val="accent1"/>
            </a:solidFill>
            <a:ln w="9525">
              <a:solidFill>
                <a:schemeClr val="tx1"/>
              </a:solidFill>
              <a:miter lim="800000"/>
              <a:headEnd/>
              <a:tailEnd/>
            </a:ln>
          </p:spPr>
          <p:txBody>
            <a:bodyPr/>
            <a:lstStyle>
              <a:lvl1pPr eaLnBrk="0" hangingPunct="0">
                <a:spcBef>
                  <a:spcPct val="20000"/>
                </a:spcBef>
                <a:spcAft>
                  <a:spcPts val="300"/>
                </a:spcAft>
                <a:buClr>
                  <a:srgbClr val="C3260C"/>
                </a:buClr>
                <a:buSzPct val="130000"/>
                <a:buFont typeface="Georgia" panose="02040502050405020303" pitchFamily="18" charset="0"/>
                <a:buChar char="*"/>
                <a:defRPr sz="2200">
                  <a:solidFill>
                    <a:srgbClr val="404040"/>
                  </a:solidFill>
                  <a:latin typeface="Trebuchet MS" panose="020B0603020202020204" pitchFamily="34" charset="0"/>
                </a:defRPr>
              </a:lvl1pPr>
              <a:lvl2pPr marL="742950" indent="-285750" eaLnBrk="0" hangingPunct="0">
                <a:spcBef>
                  <a:spcPct val="20000"/>
                </a:spcBef>
                <a:spcAft>
                  <a:spcPts val="300"/>
                </a:spcAft>
                <a:buClr>
                  <a:srgbClr val="C3260C"/>
                </a:buClr>
                <a:buSzPct val="130000"/>
                <a:buFont typeface="Georgia" panose="02040502050405020303" pitchFamily="18" charset="0"/>
                <a:buChar char="*"/>
                <a:defRPr sz="2000">
                  <a:solidFill>
                    <a:srgbClr val="404040"/>
                  </a:solidFill>
                  <a:latin typeface="Trebuchet MS" panose="020B0603020202020204" pitchFamily="34" charset="0"/>
                </a:defRPr>
              </a:lvl2pPr>
              <a:lvl3pPr marL="1143000" indent="-228600" eaLnBrk="0" hangingPunct="0">
                <a:spcBef>
                  <a:spcPct val="20000"/>
                </a:spcBef>
                <a:spcAft>
                  <a:spcPts val="300"/>
                </a:spcAft>
                <a:buClr>
                  <a:srgbClr val="C3260C"/>
                </a:buClr>
                <a:buSzPct val="130000"/>
                <a:buFont typeface="Georgia" panose="02040502050405020303" pitchFamily="18" charset="0"/>
                <a:buChar char="*"/>
                <a:defRPr>
                  <a:solidFill>
                    <a:srgbClr val="404040"/>
                  </a:solidFill>
                  <a:latin typeface="Trebuchet MS" panose="020B0603020202020204" pitchFamily="34" charset="0"/>
                </a:defRPr>
              </a:lvl3pPr>
              <a:lvl4pPr marL="1600200" indent="-228600" eaLnBrk="0" hangingPunct="0">
                <a:spcBef>
                  <a:spcPct val="20000"/>
                </a:spcBef>
                <a:spcAft>
                  <a:spcPts val="300"/>
                </a:spcAft>
                <a:buClr>
                  <a:srgbClr val="C3260C"/>
                </a:buClr>
                <a:buSzPct val="130000"/>
                <a:buFont typeface="Georgia" panose="02040502050405020303" pitchFamily="18" charset="0"/>
                <a:buChar char="*"/>
                <a:defRPr sz="1600">
                  <a:solidFill>
                    <a:srgbClr val="404040"/>
                  </a:solidFill>
                  <a:latin typeface="Trebuchet MS" panose="020B0603020202020204" pitchFamily="34" charset="0"/>
                </a:defRPr>
              </a:lvl4pPr>
              <a:lvl5pPr marL="2057400" indent="-228600" eaLnBrk="0" hangingPunct="0">
                <a:spcBef>
                  <a:spcPct val="20000"/>
                </a:spcBef>
                <a:spcAft>
                  <a:spcPts val="300"/>
                </a:spcAft>
                <a:buClr>
                  <a:srgbClr val="C3260C"/>
                </a:buClr>
                <a:buSzPct val="130000"/>
                <a:buFont typeface="Georgia" panose="02040502050405020303" pitchFamily="18" charset="0"/>
                <a:buChar char="*"/>
                <a:defRPr sz="1400">
                  <a:solidFill>
                    <a:srgbClr val="404040"/>
                  </a:solidFill>
                  <a:latin typeface="Trebuchet MS" panose="020B0603020202020204" pitchFamily="34" charset="0"/>
                </a:defRPr>
              </a:lvl5pPr>
              <a:lvl6pPr marL="2514600" indent="-228600" eaLnBrk="0" fontAlgn="base" hangingPunct="0">
                <a:spcBef>
                  <a:spcPct val="20000"/>
                </a:spcBef>
                <a:spcAft>
                  <a:spcPts val="300"/>
                </a:spcAft>
                <a:buClr>
                  <a:srgbClr val="C3260C"/>
                </a:buClr>
                <a:buSzPct val="130000"/>
                <a:buFont typeface="Georgia" panose="02040502050405020303" pitchFamily="18" charset="0"/>
                <a:buChar char="*"/>
                <a:defRPr sz="1400">
                  <a:solidFill>
                    <a:srgbClr val="404040"/>
                  </a:solidFill>
                  <a:latin typeface="Trebuchet MS" panose="020B0603020202020204" pitchFamily="34" charset="0"/>
                </a:defRPr>
              </a:lvl6pPr>
              <a:lvl7pPr marL="2971800" indent="-228600" eaLnBrk="0" fontAlgn="base" hangingPunct="0">
                <a:spcBef>
                  <a:spcPct val="20000"/>
                </a:spcBef>
                <a:spcAft>
                  <a:spcPts val="300"/>
                </a:spcAft>
                <a:buClr>
                  <a:srgbClr val="C3260C"/>
                </a:buClr>
                <a:buSzPct val="130000"/>
                <a:buFont typeface="Georgia" panose="02040502050405020303" pitchFamily="18" charset="0"/>
                <a:buChar char="*"/>
                <a:defRPr sz="1400">
                  <a:solidFill>
                    <a:srgbClr val="404040"/>
                  </a:solidFill>
                  <a:latin typeface="Trebuchet MS" panose="020B0603020202020204" pitchFamily="34" charset="0"/>
                </a:defRPr>
              </a:lvl7pPr>
              <a:lvl8pPr marL="3429000" indent="-228600" eaLnBrk="0" fontAlgn="base" hangingPunct="0">
                <a:spcBef>
                  <a:spcPct val="20000"/>
                </a:spcBef>
                <a:spcAft>
                  <a:spcPts val="300"/>
                </a:spcAft>
                <a:buClr>
                  <a:srgbClr val="C3260C"/>
                </a:buClr>
                <a:buSzPct val="130000"/>
                <a:buFont typeface="Georgia" panose="02040502050405020303" pitchFamily="18" charset="0"/>
                <a:buChar char="*"/>
                <a:defRPr sz="1400">
                  <a:solidFill>
                    <a:srgbClr val="404040"/>
                  </a:solidFill>
                  <a:latin typeface="Trebuchet MS" panose="020B0603020202020204" pitchFamily="34" charset="0"/>
                </a:defRPr>
              </a:lvl8pPr>
              <a:lvl9pPr marL="3886200" indent="-228600" eaLnBrk="0" fontAlgn="base" hangingPunct="0">
                <a:spcBef>
                  <a:spcPct val="20000"/>
                </a:spcBef>
                <a:spcAft>
                  <a:spcPts val="300"/>
                </a:spcAft>
                <a:buClr>
                  <a:srgbClr val="C3260C"/>
                </a:buClr>
                <a:buSzPct val="130000"/>
                <a:buFont typeface="Georgia" panose="02040502050405020303" pitchFamily="18" charset="0"/>
                <a:buChar char="*"/>
                <a:defRPr sz="1400">
                  <a:solidFill>
                    <a:srgbClr val="404040"/>
                  </a:solidFill>
                  <a:latin typeface="Trebuchet MS" panose="020B0603020202020204" pitchFamily="34" charset="0"/>
                </a:defRPr>
              </a:lvl9pPr>
            </a:lstStyle>
            <a:p>
              <a:pPr algn="ctr" eaLnBrk="1" hangingPunct="1">
                <a:spcBef>
                  <a:spcPct val="0"/>
                </a:spcBef>
                <a:spcAft>
                  <a:spcPct val="0"/>
                </a:spcAft>
                <a:buClrTx/>
                <a:buSzTx/>
                <a:buFontTx/>
                <a:buNone/>
              </a:pPr>
              <a:r>
                <a:rPr lang="en-GB" altLang="en-US" sz="1800">
                  <a:solidFill>
                    <a:schemeClr val="tx1"/>
                  </a:solidFill>
                  <a:latin typeface="Arial" panose="020B0604020202020204" pitchFamily="34" charset="0"/>
                </a:rPr>
                <a:t>“Are they the same?”</a:t>
              </a:r>
            </a:p>
          </p:txBody>
        </p:sp>
        <p:sp>
          <p:nvSpPr>
            <p:cNvPr id="22540" name="Oval 16">
              <a:extLst>
                <a:ext uri="{FF2B5EF4-FFF2-40B4-BE49-F238E27FC236}">
                  <a16:creationId xmlns:a16="http://schemas.microsoft.com/office/drawing/2014/main" id="{B933992C-6D7E-E1CF-8C52-9D37CCB1F049}"/>
                </a:ext>
              </a:extLst>
            </p:cNvPr>
            <p:cNvSpPr>
              <a:spLocks noChangeArrowheads="1"/>
            </p:cNvSpPr>
            <p:nvPr/>
          </p:nvSpPr>
          <p:spPr bwMode="auto">
            <a:xfrm>
              <a:off x="539750" y="5445125"/>
              <a:ext cx="936625" cy="576263"/>
            </a:xfrm>
            <a:prstGeom prst="ellipse">
              <a:avLst/>
            </a:prstGeom>
            <a:solidFill>
              <a:schemeClr val="accent1"/>
            </a:solidFill>
            <a:ln w="9525">
              <a:solidFill>
                <a:schemeClr val="tx1"/>
              </a:solidFill>
              <a:round/>
              <a:headEnd/>
              <a:tailEnd/>
            </a:ln>
          </p:spPr>
          <p:txBody>
            <a:bodyPr wrap="none" anchor="ctr"/>
            <a:lstStyle>
              <a:lvl1pPr eaLnBrk="0" hangingPunct="0">
                <a:spcBef>
                  <a:spcPct val="20000"/>
                </a:spcBef>
                <a:spcAft>
                  <a:spcPts val="300"/>
                </a:spcAft>
                <a:buClr>
                  <a:srgbClr val="C3260C"/>
                </a:buClr>
                <a:buSzPct val="130000"/>
                <a:buFont typeface="Georgia" panose="02040502050405020303" pitchFamily="18" charset="0"/>
                <a:buChar char="*"/>
                <a:defRPr sz="2200">
                  <a:solidFill>
                    <a:srgbClr val="404040"/>
                  </a:solidFill>
                  <a:latin typeface="Trebuchet MS" panose="020B0603020202020204" pitchFamily="34" charset="0"/>
                </a:defRPr>
              </a:lvl1pPr>
              <a:lvl2pPr marL="742950" indent="-285750" eaLnBrk="0" hangingPunct="0">
                <a:spcBef>
                  <a:spcPct val="20000"/>
                </a:spcBef>
                <a:spcAft>
                  <a:spcPts val="300"/>
                </a:spcAft>
                <a:buClr>
                  <a:srgbClr val="C3260C"/>
                </a:buClr>
                <a:buSzPct val="130000"/>
                <a:buFont typeface="Georgia" panose="02040502050405020303" pitchFamily="18" charset="0"/>
                <a:buChar char="*"/>
                <a:defRPr sz="2000">
                  <a:solidFill>
                    <a:srgbClr val="404040"/>
                  </a:solidFill>
                  <a:latin typeface="Trebuchet MS" panose="020B0603020202020204" pitchFamily="34" charset="0"/>
                </a:defRPr>
              </a:lvl2pPr>
              <a:lvl3pPr marL="1143000" indent="-228600" eaLnBrk="0" hangingPunct="0">
                <a:spcBef>
                  <a:spcPct val="20000"/>
                </a:spcBef>
                <a:spcAft>
                  <a:spcPts val="300"/>
                </a:spcAft>
                <a:buClr>
                  <a:srgbClr val="C3260C"/>
                </a:buClr>
                <a:buSzPct val="130000"/>
                <a:buFont typeface="Georgia" panose="02040502050405020303" pitchFamily="18" charset="0"/>
                <a:buChar char="*"/>
                <a:defRPr>
                  <a:solidFill>
                    <a:srgbClr val="404040"/>
                  </a:solidFill>
                  <a:latin typeface="Trebuchet MS" panose="020B0603020202020204" pitchFamily="34" charset="0"/>
                </a:defRPr>
              </a:lvl3pPr>
              <a:lvl4pPr marL="1600200" indent="-228600" eaLnBrk="0" hangingPunct="0">
                <a:spcBef>
                  <a:spcPct val="20000"/>
                </a:spcBef>
                <a:spcAft>
                  <a:spcPts val="300"/>
                </a:spcAft>
                <a:buClr>
                  <a:srgbClr val="C3260C"/>
                </a:buClr>
                <a:buSzPct val="130000"/>
                <a:buFont typeface="Georgia" panose="02040502050405020303" pitchFamily="18" charset="0"/>
                <a:buChar char="*"/>
                <a:defRPr sz="1600">
                  <a:solidFill>
                    <a:srgbClr val="404040"/>
                  </a:solidFill>
                  <a:latin typeface="Trebuchet MS" panose="020B0603020202020204" pitchFamily="34" charset="0"/>
                </a:defRPr>
              </a:lvl4pPr>
              <a:lvl5pPr marL="2057400" indent="-228600" eaLnBrk="0" hangingPunct="0">
                <a:spcBef>
                  <a:spcPct val="20000"/>
                </a:spcBef>
                <a:spcAft>
                  <a:spcPts val="300"/>
                </a:spcAft>
                <a:buClr>
                  <a:srgbClr val="C3260C"/>
                </a:buClr>
                <a:buSzPct val="130000"/>
                <a:buFont typeface="Georgia" panose="02040502050405020303" pitchFamily="18" charset="0"/>
                <a:buChar char="*"/>
                <a:defRPr sz="1400">
                  <a:solidFill>
                    <a:srgbClr val="404040"/>
                  </a:solidFill>
                  <a:latin typeface="Trebuchet MS" panose="020B0603020202020204" pitchFamily="34" charset="0"/>
                </a:defRPr>
              </a:lvl5pPr>
              <a:lvl6pPr marL="2514600" indent="-228600" eaLnBrk="0" fontAlgn="base" hangingPunct="0">
                <a:spcBef>
                  <a:spcPct val="20000"/>
                </a:spcBef>
                <a:spcAft>
                  <a:spcPts val="300"/>
                </a:spcAft>
                <a:buClr>
                  <a:srgbClr val="C3260C"/>
                </a:buClr>
                <a:buSzPct val="130000"/>
                <a:buFont typeface="Georgia" panose="02040502050405020303" pitchFamily="18" charset="0"/>
                <a:buChar char="*"/>
                <a:defRPr sz="1400">
                  <a:solidFill>
                    <a:srgbClr val="404040"/>
                  </a:solidFill>
                  <a:latin typeface="Trebuchet MS" panose="020B0603020202020204" pitchFamily="34" charset="0"/>
                </a:defRPr>
              </a:lvl6pPr>
              <a:lvl7pPr marL="2971800" indent="-228600" eaLnBrk="0" fontAlgn="base" hangingPunct="0">
                <a:spcBef>
                  <a:spcPct val="20000"/>
                </a:spcBef>
                <a:spcAft>
                  <a:spcPts val="300"/>
                </a:spcAft>
                <a:buClr>
                  <a:srgbClr val="C3260C"/>
                </a:buClr>
                <a:buSzPct val="130000"/>
                <a:buFont typeface="Georgia" panose="02040502050405020303" pitchFamily="18" charset="0"/>
                <a:buChar char="*"/>
                <a:defRPr sz="1400">
                  <a:solidFill>
                    <a:srgbClr val="404040"/>
                  </a:solidFill>
                  <a:latin typeface="Trebuchet MS" panose="020B0603020202020204" pitchFamily="34" charset="0"/>
                </a:defRPr>
              </a:lvl7pPr>
              <a:lvl8pPr marL="3429000" indent="-228600" eaLnBrk="0" fontAlgn="base" hangingPunct="0">
                <a:spcBef>
                  <a:spcPct val="20000"/>
                </a:spcBef>
                <a:spcAft>
                  <a:spcPts val="300"/>
                </a:spcAft>
                <a:buClr>
                  <a:srgbClr val="C3260C"/>
                </a:buClr>
                <a:buSzPct val="130000"/>
                <a:buFont typeface="Georgia" panose="02040502050405020303" pitchFamily="18" charset="0"/>
                <a:buChar char="*"/>
                <a:defRPr sz="1400">
                  <a:solidFill>
                    <a:srgbClr val="404040"/>
                  </a:solidFill>
                  <a:latin typeface="Trebuchet MS" panose="020B0603020202020204" pitchFamily="34" charset="0"/>
                </a:defRPr>
              </a:lvl8pPr>
              <a:lvl9pPr marL="3886200" indent="-228600" eaLnBrk="0" fontAlgn="base" hangingPunct="0">
                <a:spcBef>
                  <a:spcPct val="20000"/>
                </a:spcBef>
                <a:spcAft>
                  <a:spcPts val="300"/>
                </a:spcAft>
                <a:buClr>
                  <a:srgbClr val="C3260C"/>
                </a:buClr>
                <a:buSzPct val="130000"/>
                <a:buFont typeface="Georgia" panose="02040502050405020303" pitchFamily="18" charset="0"/>
                <a:buChar char="*"/>
                <a:defRPr sz="1400">
                  <a:solidFill>
                    <a:srgbClr val="404040"/>
                  </a:solidFill>
                  <a:latin typeface="Trebuchet MS" panose="020B0603020202020204" pitchFamily="34" charset="0"/>
                </a:defRPr>
              </a:lvl9pPr>
            </a:lstStyle>
            <a:p>
              <a:pPr eaLnBrk="1" hangingPunct="1">
                <a:spcBef>
                  <a:spcPct val="0"/>
                </a:spcBef>
                <a:spcAft>
                  <a:spcPct val="0"/>
                </a:spcAft>
                <a:buClrTx/>
                <a:buSzTx/>
                <a:buFontTx/>
                <a:buNone/>
              </a:pPr>
              <a:endParaRPr lang="en-US" altLang="en-US" sz="1800">
                <a:solidFill>
                  <a:schemeClr val="tx1"/>
                </a:solidFill>
                <a:latin typeface="Arial" panose="020B0604020202020204" pitchFamily="34" charset="0"/>
              </a:endParaRPr>
            </a:p>
          </p:txBody>
        </p:sp>
      </p:grpSp>
      <p:sp>
        <p:nvSpPr>
          <p:cNvPr id="22533" name="Text Box 12">
            <a:extLst>
              <a:ext uri="{FF2B5EF4-FFF2-40B4-BE49-F238E27FC236}">
                <a16:creationId xmlns:a16="http://schemas.microsoft.com/office/drawing/2014/main" id="{13312F07-337D-39C4-B5AD-28DBD3FE2B1A}"/>
              </a:ext>
            </a:extLst>
          </p:cNvPr>
          <p:cNvSpPr txBox="1">
            <a:spLocks noChangeArrowheads="1"/>
          </p:cNvSpPr>
          <p:nvPr/>
        </p:nvSpPr>
        <p:spPr bwMode="auto">
          <a:xfrm>
            <a:off x="4260851" y="4849813"/>
            <a:ext cx="30956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spcAft>
                <a:spcPts val="300"/>
              </a:spcAft>
              <a:buClr>
                <a:srgbClr val="C3260C"/>
              </a:buClr>
              <a:buSzPct val="130000"/>
              <a:buFont typeface="Georgia" panose="02040502050405020303" pitchFamily="18" charset="0"/>
              <a:buChar char="*"/>
              <a:defRPr sz="2200">
                <a:solidFill>
                  <a:srgbClr val="404040"/>
                </a:solidFill>
                <a:latin typeface="Trebuchet MS" panose="020B0603020202020204" pitchFamily="34" charset="0"/>
              </a:defRPr>
            </a:lvl1pPr>
            <a:lvl2pPr marL="742950" indent="-285750" eaLnBrk="0" hangingPunct="0">
              <a:spcBef>
                <a:spcPct val="20000"/>
              </a:spcBef>
              <a:spcAft>
                <a:spcPts val="300"/>
              </a:spcAft>
              <a:buClr>
                <a:srgbClr val="C3260C"/>
              </a:buClr>
              <a:buSzPct val="130000"/>
              <a:buFont typeface="Georgia" panose="02040502050405020303" pitchFamily="18" charset="0"/>
              <a:buChar char="*"/>
              <a:defRPr sz="2000">
                <a:solidFill>
                  <a:srgbClr val="404040"/>
                </a:solidFill>
                <a:latin typeface="Trebuchet MS" panose="020B0603020202020204" pitchFamily="34" charset="0"/>
              </a:defRPr>
            </a:lvl2pPr>
            <a:lvl3pPr marL="1143000" indent="-228600" eaLnBrk="0" hangingPunct="0">
              <a:spcBef>
                <a:spcPct val="20000"/>
              </a:spcBef>
              <a:spcAft>
                <a:spcPts val="300"/>
              </a:spcAft>
              <a:buClr>
                <a:srgbClr val="C3260C"/>
              </a:buClr>
              <a:buSzPct val="130000"/>
              <a:buFont typeface="Georgia" panose="02040502050405020303" pitchFamily="18" charset="0"/>
              <a:buChar char="*"/>
              <a:defRPr>
                <a:solidFill>
                  <a:srgbClr val="404040"/>
                </a:solidFill>
                <a:latin typeface="Trebuchet MS" panose="020B0603020202020204" pitchFamily="34" charset="0"/>
              </a:defRPr>
            </a:lvl3pPr>
            <a:lvl4pPr marL="1600200" indent="-228600" eaLnBrk="0" hangingPunct="0">
              <a:spcBef>
                <a:spcPct val="20000"/>
              </a:spcBef>
              <a:spcAft>
                <a:spcPts val="300"/>
              </a:spcAft>
              <a:buClr>
                <a:srgbClr val="C3260C"/>
              </a:buClr>
              <a:buSzPct val="130000"/>
              <a:buFont typeface="Georgia" panose="02040502050405020303" pitchFamily="18" charset="0"/>
              <a:buChar char="*"/>
              <a:defRPr sz="1600">
                <a:solidFill>
                  <a:srgbClr val="404040"/>
                </a:solidFill>
                <a:latin typeface="Trebuchet MS" panose="020B0603020202020204" pitchFamily="34" charset="0"/>
              </a:defRPr>
            </a:lvl4pPr>
            <a:lvl5pPr marL="2057400" indent="-228600" eaLnBrk="0" hangingPunct="0">
              <a:spcBef>
                <a:spcPct val="20000"/>
              </a:spcBef>
              <a:spcAft>
                <a:spcPts val="300"/>
              </a:spcAft>
              <a:buClr>
                <a:srgbClr val="C3260C"/>
              </a:buClr>
              <a:buSzPct val="130000"/>
              <a:buFont typeface="Georgia" panose="02040502050405020303" pitchFamily="18" charset="0"/>
              <a:buChar char="*"/>
              <a:defRPr sz="1400">
                <a:solidFill>
                  <a:srgbClr val="404040"/>
                </a:solidFill>
                <a:latin typeface="Trebuchet MS" panose="020B0603020202020204" pitchFamily="34" charset="0"/>
              </a:defRPr>
            </a:lvl5pPr>
            <a:lvl6pPr marL="2514600" indent="-228600" eaLnBrk="0" fontAlgn="base" hangingPunct="0">
              <a:spcBef>
                <a:spcPct val="20000"/>
              </a:spcBef>
              <a:spcAft>
                <a:spcPts val="300"/>
              </a:spcAft>
              <a:buClr>
                <a:srgbClr val="C3260C"/>
              </a:buClr>
              <a:buSzPct val="130000"/>
              <a:buFont typeface="Georgia" panose="02040502050405020303" pitchFamily="18" charset="0"/>
              <a:buChar char="*"/>
              <a:defRPr sz="1400">
                <a:solidFill>
                  <a:srgbClr val="404040"/>
                </a:solidFill>
                <a:latin typeface="Trebuchet MS" panose="020B0603020202020204" pitchFamily="34" charset="0"/>
              </a:defRPr>
            </a:lvl6pPr>
            <a:lvl7pPr marL="2971800" indent="-228600" eaLnBrk="0" fontAlgn="base" hangingPunct="0">
              <a:spcBef>
                <a:spcPct val="20000"/>
              </a:spcBef>
              <a:spcAft>
                <a:spcPts val="300"/>
              </a:spcAft>
              <a:buClr>
                <a:srgbClr val="C3260C"/>
              </a:buClr>
              <a:buSzPct val="130000"/>
              <a:buFont typeface="Georgia" panose="02040502050405020303" pitchFamily="18" charset="0"/>
              <a:buChar char="*"/>
              <a:defRPr sz="1400">
                <a:solidFill>
                  <a:srgbClr val="404040"/>
                </a:solidFill>
                <a:latin typeface="Trebuchet MS" panose="020B0603020202020204" pitchFamily="34" charset="0"/>
              </a:defRPr>
            </a:lvl7pPr>
            <a:lvl8pPr marL="3429000" indent="-228600" eaLnBrk="0" fontAlgn="base" hangingPunct="0">
              <a:spcBef>
                <a:spcPct val="20000"/>
              </a:spcBef>
              <a:spcAft>
                <a:spcPts val="300"/>
              </a:spcAft>
              <a:buClr>
                <a:srgbClr val="C3260C"/>
              </a:buClr>
              <a:buSzPct val="130000"/>
              <a:buFont typeface="Georgia" panose="02040502050405020303" pitchFamily="18" charset="0"/>
              <a:buChar char="*"/>
              <a:defRPr sz="1400">
                <a:solidFill>
                  <a:srgbClr val="404040"/>
                </a:solidFill>
                <a:latin typeface="Trebuchet MS" panose="020B0603020202020204" pitchFamily="34" charset="0"/>
              </a:defRPr>
            </a:lvl8pPr>
            <a:lvl9pPr marL="3886200" indent="-228600" eaLnBrk="0" fontAlgn="base" hangingPunct="0">
              <a:spcBef>
                <a:spcPct val="20000"/>
              </a:spcBef>
              <a:spcAft>
                <a:spcPts val="300"/>
              </a:spcAft>
              <a:buClr>
                <a:srgbClr val="C3260C"/>
              </a:buClr>
              <a:buSzPct val="130000"/>
              <a:buFont typeface="Georgia" panose="02040502050405020303" pitchFamily="18" charset="0"/>
              <a:buChar char="*"/>
              <a:defRPr sz="1400">
                <a:solidFill>
                  <a:srgbClr val="404040"/>
                </a:solidFill>
                <a:latin typeface="Trebuchet MS" panose="020B0603020202020204" pitchFamily="34" charset="0"/>
              </a:defRPr>
            </a:lvl9pPr>
          </a:lstStyle>
          <a:p>
            <a:pPr eaLnBrk="1" hangingPunct="1">
              <a:spcBef>
                <a:spcPct val="50000"/>
              </a:spcBef>
              <a:spcAft>
                <a:spcPct val="0"/>
              </a:spcAft>
              <a:buClrTx/>
              <a:buSzTx/>
              <a:buFontTx/>
              <a:buNone/>
            </a:pPr>
            <a:r>
              <a:rPr lang="en-GB" altLang="en-US" sz="1800">
                <a:solidFill>
                  <a:schemeClr val="tx1"/>
                </a:solidFill>
                <a:latin typeface="Arial" panose="020B0604020202020204" pitchFamily="34" charset="0"/>
              </a:rPr>
              <a:t>Roll one of the play dough balls into a sausage shape</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a:extLst>
              <a:ext uri="{FF2B5EF4-FFF2-40B4-BE49-F238E27FC236}">
                <a16:creationId xmlns:a16="http://schemas.microsoft.com/office/drawing/2014/main" id="{E1CCFA92-8675-15A4-BCEC-B95FFF6C036A}"/>
              </a:ext>
            </a:extLst>
          </p:cNvPr>
          <p:cNvSpPr>
            <a:spLocks noGrp="1"/>
          </p:cNvSpPr>
          <p:nvPr>
            <p:ph sz="quarter" idx="4294967295"/>
          </p:nvPr>
        </p:nvSpPr>
        <p:spPr>
          <a:xfrm>
            <a:off x="2063750" y="692150"/>
            <a:ext cx="8135938" cy="4465638"/>
          </a:xfrm>
        </p:spPr>
        <p:txBody>
          <a:bodyPr/>
          <a:lstStyle/>
          <a:p>
            <a:pPr marL="46037" indent="0" algn="ctr" eaLnBrk="1" hangingPunct="1">
              <a:buNone/>
              <a:defRPr/>
            </a:pPr>
            <a:r>
              <a:rPr lang="en-GB" sz="7000">
                <a:effectLst>
                  <a:outerShdw blurRad="38100" dist="38100" dir="2700000" algn="tl">
                    <a:srgbClr val="000000">
                      <a:alpha val="43137"/>
                    </a:srgbClr>
                  </a:outerShdw>
                </a:effectLst>
                <a:latin typeface="Arial Rounded MT Bold" panose="020F0704030504030204" pitchFamily="34" charset="0"/>
              </a:rPr>
              <a:t>Concrete </a:t>
            </a:r>
          </a:p>
          <a:p>
            <a:pPr marL="46037" indent="0" algn="ctr" eaLnBrk="1" hangingPunct="1">
              <a:buNone/>
              <a:defRPr/>
            </a:pPr>
            <a:r>
              <a:rPr lang="en-GB" sz="7000">
                <a:effectLst>
                  <a:outerShdw blurRad="38100" dist="38100" dir="2700000" algn="tl">
                    <a:srgbClr val="000000">
                      <a:alpha val="43137"/>
                    </a:srgbClr>
                  </a:outerShdw>
                </a:effectLst>
                <a:latin typeface="Arial Rounded MT Bold" panose="020F0704030504030204" pitchFamily="34" charset="0"/>
              </a:rPr>
              <a:t>operational </a:t>
            </a:r>
          </a:p>
          <a:p>
            <a:pPr marL="46037" indent="0" algn="ctr" eaLnBrk="1" hangingPunct="1">
              <a:buNone/>
              <a:defRPr/>
            </a:pPr>
            <a:r>
              <a:rPr lang="en-GB" sz="7000">
                <a:effectLst>
                  <a:outerShdw blurRad="38100" dist="38100" dir="2700000" algn="tl">
                    <a:srgbClr val="000000">
                      <a:alpha val="43137"/>
                    </a:srgbClr>
                  </a:outerShdw>
                </a:effectLst>
                <a:latin typeface="Arial Rounded MT Bold" panose="020F0704030504030204" pitchFamily="34" charset="0"/>
              </a:rPr>
              <a:t>stage</a:t>
            </a:r>
          </a:p>
          <a:p>
            <a:pPr marL="46037" indent="0" algn="ctr" eaLnBrk="1" hangingPunct="1">
              <a:buNone/>
              <a:defRPr/>
            </a:pPr>
            <a:r>
              <a:rPr lang="en-GB" sz="6000">
                <a:effectLst>
                  <a:outerShdw blurRad="38100" dist="38100" dir="2700000" algn="tl">
                    <a:srgbClr val="000000">
                      <a:alpha val="43137"/>
                    </a:srgbClr>
                  </a:outerShdw>
                </a:effectLst>
                <a:latin typeface="Arial Rounded MT Bold" panose="020F0704030504030204" pitchFamily="34" charset="0"/>
              </a:rPr>
              <a:t>7 to 11 years-old</a:t>
            </a:r>
          </a:p>
        </p:txBody>
      </p:sp>
      <p:pic>
        <p:nvPicPr>
          <p:cNvPr id="23555" name="Picture 3">
            <a:extLst>
              <a:ext uri="{FF2B5EF4-FFF2-40B4-BE49-F238E27FC236}">
                <a16:creationId xmlns:a16="http://schemas.microsoft.com/office/drawing/2014/main" id="{F65BD676-8944-3C24-48D9-CFAF99FB02E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0792" y="692150"/>
            <a:ext cx="2182813" cy="21891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593032F6-04DA-1F22-FC40-FB0E7629D22B}"/>
              </a:ext>
            </a:extLst>
          </p:cNvPr>
          <p:cNvSpPr>
            <a:spLocks noGrp="1" noChangeArrowheads="1"/>
          </p:cNvSpPr>
          <p:nvPr>
            <p:ph type="title"/>
          </p:nvPr>
        </p:nvSpPr>
        <p:spPr>
          <a:xfrm>
            <a:off x="2207568" y="332656"/>
            <a:ext cx="8001000" cy="1143000"/>
          </a:xfrm>
        </p:spPr>
        <p:txBody>
          <a:bodyPr/>
          <a:lstStyle/>
          <a:p>
            <a:pPr eaLnBrk="1" fontAlgn="auto" hangingPunct="1">
              <a:spcAft>
                <a:spcPts val="0"/>
              </a:spcAft>
              <a:buClr>
                <a:schemeClr val="accent6">
                  <a:lumMod val="75000"/>
                </a:schemeClr>
              </a:buClr>
              <a:defRPr/>
            </a:pPr>
            <a:r>
              <a:rPr lang="en-GB" altLang="en-US" sz="6000"/>
              <a:t>Concrete operational</a:t>
            </a:r>
          </a:p>
        </p:txBody>
      </p:sp>
      <p:sp>
        <p:nvSpPr>
          <p:cNvPr id="24579" name="Rectangle 3">
            <a:extLst>
              <a:ext uri="{FF2B5EF4-FFF2-40B4-BE49-F238E27FC236}">
                <a16:creationId xmlns:a16="http://schemas.microsoft.com/office/drawing/2014/main" id="{84CEFCB4-9AF3-48BF-2F77-100E9824DFA3}"/>
              </a:ext>
            </a:extLst>
          </p:cNvPr>
          <p:cNvSpPr>
            <a:spLocks noGrp="1" noChangeArrowheads="1"/>
          </p:cNvSpPr>
          <p:nvPr>
            <p:ph type="body" sz="half" idx="1"/>
          </p:nvPr>
        </p:nvSpPr>
        <p:spPr>
          <a:xfrm>
            <a:off x="666750" y="1773238"/>
            <a:ext cx="10991849" cy="4008437"/>
          </a:xfrm>
        </p:spPr>
        <p:txBody>
          <a:bodyPr rtlCol="0">
            <a:normAutofit/>
          </a:bodyPr>
          <a:lstStyle/>
          <a:p>
            <a:pPr marL="0" indent="0" eaLnBrk="1" fontAlgn="auto" hangingPunct="1">
              <a:lnSpc>
                <a:spcPct val="80000"/>
              </a:lnSpc>
              <a:spcBef>
                <a:spcPts val="580"/>
              </a:spcBef>
              <a:spcAft>
                <a:spcPts val="0"/>
              </a:spcAft>
              <a:buClr>
                <a:schemeClr val="accent6">
                  <a:lumMod val="75000"/>
                </a:schemeClr>
              </a:buClr>
              <a:buNone/>
              <a:defRPr/>
            </a:pPr>
            <a:r>
              <a:rPr lang="en-GB" sz="2800">
                <a:solidFill>
                  <a:schemeClr val="tx1">
                    <a:lumMod val="75000"/>
                    <a:lumOff val="25000"/>
                  </a:schemeClr>
                </a:solidFill>
              </a:rPr>
              <a:t>The child is able to carry out mental operations such as the liquid conserve experiment and de-centre, meaning they generally can see another person’s point of view. </a:t>
            </a:r>
          </a:p>
          <a:p>
            <a:pPr marL="0" indent="0" eaLnBrk="1" fontAlgn="auto" hangingPunct="1">
              <a:lnSpc>
                <a:spcPct val="80000"/>
              </a:lnSpc>
              <a:spcBef>
                <a:spcPts val="580"/>
              </a:spcBef>
              <a:spcAft>
                <a:spcPts val="0"/>
              </a:spcAft>
              <a:buClr>
                <a:schemeClr val="accent6">
                  <a:lumMod val="75000"/>
                </a:schemeClr>
              </a:buClr>
              <a:buNone/>
              <a:defRPr/>
            </a:pPr>
            <a:endParaRPr lang="en-GB" sz="2800">
              <a:solidFill>
                <a:schemeClr val="tx1">
                  <a:lumMod val="75000"/>
                  <a:lumOff val="25000"/>
                </a:schemeClr>
              </a:solidFill>
            </a:endParaRPr>
          </a:p>
          <a:p>
            <a:pPr marL="0" indent="0" eaLnBrk="1" fontAlgn="auto" hangingPunct="1">
              <a:lnSpc>
                <a:spcPct val="80000"/>
              </a:lnSpc>
              <a:spcBef>
                <a:spcPts val="580"/>
              </a:spcBef>
              <a:spcAft>
                <a:spcPts val="0"/>
              </a:spcAft>
              <a:buClr>
                <a:schemeClr val="accent6">
                  <a:lumMod val="75000"/>
                </a:schemeClr>
              </a:buClr>
              <a:buNone/>
              <a:defRPr/>
            </a:pPr>
            <a:endParaRPr lang="en-GB" sz="2800">
              <a:solidFill>
                <a:schemeClr val="tx1">
                  <a:lumMod val="75000"/>
                  <a:lumOff val="25000"/>
                </a:schemeClr>
              </a:solidFill>
            </a:endParaRPr>
          </a:p>
          <a:p>
            <a:pPr marL="0" indent="0" eaLnBrk="1" fontAlgn="auto" hangingPunct="1">
              <a:lnSpc>
                <a:spcPct val="80000"/>
              </a:lnSpc>
              <a:spcBef>
                <a:spcPts val="580"/>
              </a:spcBef>
              <a:spcAft>
                <a:spcPts val="0"/>
              </a:spcAft>
              <a:buClr>
                <a:schemeClr val="accent6">
                  <a:lumMod val="75000"/>
                </a:schemeClr>
              </a:buClr>
              <a:buNone/>
              <a:defRPr/>
            </a:pPr>
            <a:endParaRPr lang="en-GB" sz="2800">
              <a:solidFill>
                <a:schemeClr val="tx1">
                  <a:lumMod val="75000"/>
                  <a:lumOff val="25000"/>
                </a:schemeClr>
              </a:solidFill>
            </a:endParaRPr>
          </a:p>
          <a:p>
            <a:pPr marL="0" indent="0" eaLnBrk="1" fontAlgn="auto" hangingPunct="1">
              <a:lnSpc>
                <a:spcPct val="80000"/>
              </a:lnSpc>
              <a:spcBef>
                <a:spcPts val="580"/>
              </a:spcBef>
              <a:spcAft>
                <a:spcPts val="0"/>
              </a:spcAft>
              <a:buClr>
                <a:schemeClr val="accent6">
                  <a:lumMod val="75000"/>
                </a:schemeClr>
              </a:buClr>
              <a:buNone/>
              <a:defRPr/>
            </a:pPr>
            <a:endParaRPr lang="en-GB" sz="2800">
              <a:solidFill>
                <a:schemeClr val="tx1">
                  <a:lumMod val="75000"/>
                  <a:lumOff val="25000"/>
                </a:schemeClr>
              </a:solidFill>
            </a:endParaRPr>
          </a:p>
          <a:p>
            <a:pPr marL="0" indent="0" eaLnBrk="1" fontAlgn="auto" hangingPunct="1">
              <a:lnSpc>
                <a:spcPct val="80000"/>
              </a:lnSpc>
              <a:spcBef>
                <a:spcPts val="580"/>
              </a:spcBef>
              <a:spcAft>
                <a:spcPts val="0"/>
              </a:spcAft>
              <a:buClr>
                <a:schemeClr val="accent6">
                  <a:lumMod val="75000"/>
                </a:schemeClr>
              </a:buClr>
              <a:buNone/>
              <a:defRPr/>
            </a:pPr>
            <a:endParaRPr lang="en-GB" sz="2800">
              <a:solidFill>
                <a:schemeClr val="tx1">
                  <a:lumMod val="75000"/>
                  <a:lumOff val="25000"/>
                </a:schemeClr>
              </a:solidFill>
            </a:endParaRPr>
          </a:p>
          <a:p>
            <a:pPr marL="0" indent="0" eaLnBrk="1" fontAlgn="auto" hangingPunct="1">
              <a:lnSpc>
                <a:spcPct val="80000"/>
              </a:lnSpc>
              <a:spcBef>
                <a:spcPts val="580"/>
              </a:spcBef>
              <a:spcAft>
                <a:spcPts val="0"/>
              </a:spcAft>
              <a:buClr>
                <a:schemeClr val="accent6">
                  <a:lumMod val="75000"/>
                </a:schemeClr>
              </a:buClr>
              <a:buNone/>
              <a:defRPr/>
            </a:pPr>
            <a:r>
              <a:rPr lang="en-GB" sz="2800">
                <a:solidFill>
                  <a:schemeClr val="tx1">
                    <a:lumMod val="75000"/>
                    <a:lumOff val="25000"/>
                  </a:schemeClr>
                </a:solidFill>
              </a:rPr>
              <a:t>The child can complete class inclusion tasks and the three mountains task successfully (overcoming egocentrism)</a:t>
            </a:r>
          </a:p>
          <a:p>
            <a:pPr marL="0" indent="0" eaLnBrk="1" fontAlgn="auto" hangingPunct="1">
              <a:lnSpc>
                <a:spcPct val="80000"/>
              </a:lnSpc>
              <a:spcBef>
                <a:spcPts val="580"/>
              </a:spcBef>
              <a:spcAft>
                <a:spcPts val="0"/>
              </a:spcAft>
              <a:buClr>
                <a:schemeClr val="accent6">
                  <a:lumMod val="75000"/>
                </a:schemeClr>
              </a:buClr>
              <a:buNone/>
              <a:defRPr/>
            </a:pPr>
            <a:endParaRPr lang="en-GB" sz="2800">
              <a:solidFill>
                <a:schemeClr val="tx1">
                  <a:lumMod val="75000"/>
                  <a:lumOff val="25000"/>
                </a:schemeClr>
              </a:solidFill>
            </a:endParaRPr>
          </a:p>
          <a:p>
            <a:pPr marL="320040" indent="-320040" eaLnBrk="1" fontAlgn="auto" hangingPunct="1">
              <a:lnSpc>
                <a:spcPct val="80000"/>
              </a:lnSpc>
              <a:spcBef>
                <a:spcPts val="580"/>
              </a:spcBef>
              <a:spcAft>
                <a:spcPts val="0"/>
              </a:spcAft>
              <a:buClr>
                <a:schemeClr val="accent6">
                  <a:lumMod val="75000"/>
                </a:schemeClr>
              </a:buClr>
              <a:buFont typeface="Wingdings"/>
              <a:buChar char=""/>
              <a:defRPr/>
            </a:pPr>
            <a:endParaRPr lang="en-GB" sz="2800">
              <a:solidFill>
                <a:schemeClr val="tx1">
                  <a:lumMod val="75000"/>
                  <a:lumOff val="25000"/>
                </a:schemeClr>
              </a:solidFill>
            </a:endParaRPr>
          </a:p>
        </p:txBody>
      </p:sp>
      <p:pic>
        <p:nvPicPr>
          <p:cNvPr id="24581" name="Picture 5">
            <a:extLst>
              <a:ext uri="{FF2B5EF4-FFF2-40B4-BE49-F238E27FC236}">
                <a16:creationId xmlns:a16="http://schemas.microsoft.com/office/drawing/2014/main" id="{C099922F-2AF6-D99A-D2DB-D594AE764F4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39089" y="2852936"/>
            <a:ext cx="2581275" cy="1771650"/>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4583" name="Picture 7">
            <a:extLst>
              <a:ext uri="{FF2B5EF4-FFF2-40B4-BE49-F238E27FC236}">
                <a16:creationId xmlns:a16="http://schemas.microsoft.com/office/drawing/2014/main" id="{01C0BFA2-762A-7398-9FBC-33678D371FB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8923" y="3233843"/>
            <a:ext cx="2227966" cy="1628564"/>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4582" name="Picture 8">
            <a:extLst>
              <a:ext uri="{FF2B5EF4-FFF2-40B4-BE49-F238E27FC236}">
                <a16:creationId xmlns:a16="http://schemas.microsoft.com/office/drawing/2014/main" id="{80F2EF24-5723-D4ED-909E-B71A510F429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08439" y="3513138"/>
            <a:ext cx="3686175" cy="12382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457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9"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Text Placeholder 2">
            <a:extLst>
              <a:ext uri="{FF2B5EF4-FFF2-40B4-BE49-F238E27FC236}">
                <a16:creationId xmlns:a16="http://schemas.microsoft.com/office/drawing/2014/main" id="{CE0B3B3B-F7A8-72B5-D5E1-CAE4032E8F32}"/>
              </a:ext>
            </a:extLst>
          </p:cNvPr>
          <p:cNvSpPr>
            <a:spLocks noGrp="1"/>
          </p:cNvSpPr>
          <p:nvPr>
            <p:ph type="body" sz="half" idx="1"/>
          </p:nvPr>
        </p:nvSpPr>
        <p:spPr>
          <a:xfrm>
            <a:off x="2209801" y="1600201"/>
            <a:ext cx="7847013" cy="4525963"/>
          </a:xfrm>
        </p:spPr>
        <p:txBody>
          <a:bodyPr/>
          <a:lstStyle/>
          <a:p>
            <a:pPr marL="503237" indent="-457200">
              <a:defRPr/>
            </a:pPr>
            <a:r>
              <a:rPr lang="en-GB" altLang="en-US" sz="2800"/>
              <a:t>these operations cannot be carried out in the child’s head – like mental arithmetic, the physical (concrete) presence of the objects being manipulated is needed, for example, counting using beads.</a:t>
            </a:r>
          </a:p>
          <a:p>
            <a:pPr>
              <a:defRPr/>
            </a:pPr>
            <a:endParaRPr lang="en-GB" altLang="en-US"/>
          </a:p>
          <a:p>
            <a:pPr marL="46037" indent="0">
              <a:buNone/>
              <a:defRPr/>
            </a:pPr>
            <a:endParaRPr lang="en-GB" altLang="en-US"/>
          </a:p>
          <a:p>
            <a:pPr marL="46037" indent="0">
              <a:buNone/>
              <a:defRPr/>
            </a:pPr>
            <a:endParaRPr lang="en-GB" altLang="en-US"/>
          </a:p>
          <a:p>
            <a:pPr marL="46037" indent="0">
              <a:buNone/>
              <a:defRPr/>
            </a:pPr>
            <a:endParaRPr lang="en-GB" altLang="en-US"/>
          </a:p>
          <a:p>
            <a:pPr marL="46037" indent="0">
              <a:buNone/>
              <a:defRPr/>
            </a:pPr>
            <a:r>
              <a:rPr lang="en-GB" altLang="en-US"/>
              <a:t>Therefore the child would be able to conserve if they see the physical transformation of the objects / liquid</a:t>
            </a:r>
          </a:p>
          <a:p>
            <a:pPr marL="46037" indent="0">
              <a:buNone/>
              <a:defRPr/>
            </a:pPr>
            <a:r>
              <a:rPr lang="en-GB" altLang="en-US" sz="1800">
                <a:solidFill>
                  <a:schemeClr val="accent1">
                    <a:lumMod val="75000"/>
                  </a:schemeClr>
                </a:solidFill>
              </a:rPr>
              <a:t>http://www.youtube.com/watch?v=YJyuy4B2aKU&amp;feature=related</a:t>
            </a:r>
          </a:p>
          <a:p>
            <a:pPr>
              <a:defRPr/>
            </a:pPr>
            <a:endParaRPr lang="en-US" altLang="en-US"/>
          </a:p>
        </p:txBody>
      </p:sp>
      <p:sp>
        <p:nvSpPr>
          <p:cNvPr id="6" name="Rectangle 2">
            <a:extLst>
              <a:ext uri="{FF2B5EF4-FFF2-40B4-BE49-F238E27FC236}">
                <a16:creationId xmlns:a16="http://schemas.microsoft.com/office/drawing/2014/main" id="{3F9528F9-0BFC-85C3-F633-00D70F5D9EC1}"/>
              </a:ext>
            </a:extLst>
          </p:cNvPr>
          <p:cNvSpPr>
            <a:spLocks noGrp="1" noChangeArrowheads="1"/>
          </p:cNvSpPr>
          <p:nvPr>
            <p:ph type="title"/>
          </p:nvPr>
        </p:nvSpPr>
        <p:spPr>
          <a:xfrm>
            <a:off x="2207568" y="332656"/>
            <a:ext cx="8001000" cy="1143000"/>
          </a:xfrm>
        </p:spPr>
        <p:txBody>
          <a:bodyPr/>
          <a:lstStyle/>
          <a:p>
            <a:pPr eaLnBrk="1" fontAlgn="auto" hangingPunct="1">
              <a:spcAft>
                <a:spcPts val="0"/>
              </a:spcAft>
              <a:buClr>
                <a:schemeClr val="accent6">
                  <a:lumMod val="75000"/>
                </a:schemeClr>
              </a:buClr>
              <a:defRPr/>
            </a:pPr>
            <a:r>
              <a:rPr lang="en-GB" altLang="en-US" sz="6000"/>
              <a:t>Concrete operational</a:t>
            </a:r>
          </a:p>
        </p:txBody>
      </p:sp>
      <p:pic>
        <p:nvPicPr>
          <p:cNvPr id="25606" name="Picture 6">
            <a:extLst>
              <a:ext uri="{FF2B5EF4-FFF2-40B4-BE49-F238E27FC236}">
                <a16:creationId xmlns:a16="http://schemas.microsoft.com/office/drawing/2014/main" id="{B2F469EF-7639-9561-2BD7-EF608BAE633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3158" y="3429000"/>
            <a:ext cx="1379215" cy="1514558"/>
          </a:xfrm>
          <a:prstGeom prst="rect">
            <a:avLst/>
          </a:prstGeom>
          <a:noFill/>
          <a:ln>
            <a:noFill/>
          </a:ln>
          <a:effectLst>
            <a:glow rad="139700">
              <a:schemeClr val="accent2">
                <a:satMod val="175000"/>
                <a:alpha val="40000"/>
              </a:schemeClr>
            </a:glo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5607" name="Picture 7">
            <a:extLst>
              <a:ext uri="{FF2B5EF4-FFF2-40B4-BE49-F238E27FC236}">
                <a16:creationId xmlns:a16="http://schemas.microsoft.com/office/drawing/2014/main" id="{3BDBEF21-0A44-4424-D4E7-218B098C925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06866" y="3669483"/>
            <a:ext cx="1637531" cy="1458641"/>
          </a:xfrm>
          <a:prstGeom prst="rect">
            <a:avLst/>
          </a:prstGeom>
          <a:noFill/>
          <a:ln>
            <a:noFill/>
          </a:ln>
          <a:effectLst>
            <a:glow rad="139700">
              <a:schemeClr val="accent3">
                <a:satMod val="175000"/>
                <a:alpha val="40000"/>
              </a:schemeClr>
            </a:glo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5608" name="Picture 8">
            <a:extLst>
              <a:ext uri="{FF2B5EF4-FFF2-40B4-BE49-F238E27FC236}">
                <a16:creationId xmlns:a16="http://schemas.microsoft.com/office/drawing/2014/main" id="{8064E10B-8A70-30B2-EB5C-8F1C62CC4A3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8584" y="961471"/>
            <a:ext cx="1374848" cy="1469884"/>
          </a:xfrm>
          <a:prstGeom prst="rect">
            <a:avLst/>
          </a:prstGeom>
          <a:noFill/>
          <a:ln>
            <a:noFill/>
          </a:ln>
          <a:effectLst>
            <a:glow rad="139700">
              <a:schemeClr val="accent5">
                <a:satMod val="175000"/>
                <a:alpha val="40000"/>
              </a:schemeClr>
            </a:glo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a:extLst>
              <a:ext uri="{FF2B5EF4-FFF2-40B4-BE49-F238E27FC236}">
                <a16:creationId xmlns:a16="http://schemas.microsoft.com/office/drawing/2014/main" id="{581551A0-AEE9-0037-1C40-AA993072E4BA}"/>
              </a:ext>
            </a:extLst>
          </p:cNvPr>
          <p:cNvSpPr>
            <a:spLocks noGrp="1"/>
          </p:cNvSpPr>
          <p:nvPr>
            <p:ph sz="quarter" idx="4294967295"/>
          </p:nvPr>
        </p:nvSpPr>
        <p:spPr>
          <a:xfrm>
            <a:off x="2063750" y="692150"/>
            <a:ext cx="8135938" cy="5473700"/>
          </a:xfrm>
        </p:spPr>
        <p:txBody>
          <a:bodyPr/>
          <a:lstStyle/>
          <a:p>
            <a:pPr marL="46037" indent="0" algn="ctr" eaLnBrk="1" hangingPunct="1">
              <a:buNone/>
              <a:defRPr/>
            </a:pPr>
            <a:r>
              <a:rPr lang="en-GB" sz="7000">
                <a:effectLst>
                  <a:outerShdw blurRad="38100" dist="38100" dir="2700000" algn="tl">
                    <a:srgbClr val="000000">
                      <a:alpha val="43137"/>
                    </a:srgbClr>
                  </a:outerShdw>
                </a:effectLst>
                <a:latin typeface="Arial Rounded MT Bold" panose="020F0704030504030204" pitchFamily="34" charset="0"/>
              </a:rPr>
              <a:t>Formal </a:t>
            </a:r>
          </a:p>
          <a:p>
            <a:pPr marL="46037" indent="0" algn="ctr" eaLnBrk="1" hangingPunct="1">
              <a:buNone/>
              <a:defRPr/>
            </a:pPr>
            <a:r>
              <a:rPr lang="en-GB" sz="7000">
                <a:effectLst>
                  <a:outerShdw blurRad="38100" dist="38100" dir="2700000" algn="tl">
                    <a:srgbClr val="000000">
                      <a:alpha val="43137"/>
                    </a:srgbClr>
                  </a:outerShdw>
                </a:effectLst>
                <a:latin typeface="Arial Rounded MT Bold" panose="020F0704030504030204" pitchFamily="34" charset="0"/>
              </a:rPr>
              <a:t>operational </a:t>
            </a:r>
          </a:p>
          <a:p>
            <a:pPr marL="46037" indent="0" algn="ctr" eaLnBrk="1" hangingPunct="1">
              <a:buNone/>
              <a:defRPr/>
            </a:pPr>
            <a:r>
              <a:rPr lang="en-GB" sz="7000">
                <a:effectLst>
                  <a:outerShdw blurRad="38100" dist="38100" dir="2700000" algn="tl">
                    <a:srgbClr val="000000">
                      <a:alpha val="43137"/>
                    </a:srgbClr>
                  </a:outerShdw>
                </a:effectLst>
                <a:latin typeface="Arial Rounded MT Bold" panose="020F0704030504030204" pitchFamily="34" charset="0"/>
              </a:rPr>
              <a:t>stage</a:t>
            </a:r>
          </a:p>
          <a:p>
            <a:pPr marL="46037" indent="0" algn="ctr" eaLnBrk="1" hangingPunct="1">
              <a:buNone/>
              <a:defRPr/>
            </a:pPr>
            <a:r>
              <a:rPr lang="en-GB" sz="6000">
                <a:effectLst>
                  <a:outerShdw blurRad="38100" dist="38100" dir="2700000" algn="tl">
                    <a:srgbClr val="000000">
                      <a:alpha val="43137"/>
                    </a:srgbClr>
                  </a:outerShdw>
                </a:effectLst>
                <a:latin typeface="Arial Rounded MT Bold" panose="020F0704030504030204" pitchFamily="34" charset="0"/>
              </a:rPr>
              <a:t>Adolescence +</a:t>
            </a:r>
          </a:p>
        </p:txBody>
      </p:sp>
      <p:pic>
        <p:nvPicPr>
          <p:cNvPr id="29699" name="Picture 3">
            <a:extLst>
              <a:ext uri="{FF2B5EF4-FFF2-40B4-BE49-F238E27FC236}">
                <a16:creationId xmlns:a16="http://schemas.microsoft.com/office/drawing/2014/main" id="{04C443F5-87C3-332D-5C39-922B7DF46CA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19537" y="228047"/>
            <a:ext cx="2143125" cy="2143125"/>
          </a:xfrm>
          <a:prstGeom prst="rect">
            <a:avLst/>
          </a:prstGeom>
          <a:noFill/>
          <a:ln>
            <a:noFill/>
          </a:ln>
          <a:effectLst>
            <a:softEdge rad="3175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EDCA5EF2-9746-FE29-85F5-8C15B2027346}"/>
              </a:ext>
            </a:extLst>
          </p:cNvPr>
          <p:cNvSpPr>
            <a:spLocks noGrp="1" noChangeArrowheads="1"/>
          </p:cNvSpPr>
          <p:nvPr>
            <p:ph type="title"/>
          </p:nvPr>
        </p:nvSpPr>
        <p:spPr>
          <a:xfrm>
            <a:off x="2135560" y="476672"/>
            <a:ext cx="8001000" cy="1143000"/>
          </a:xfrm>
        </p:spPr>
        <p:txBody>
          <a:bodyPr/>
          <a:lstStyle/>
          <a:p>
            <a:pPr eaLnBrk="1" fontAlgn="auto" hangingPunct="1">
              <a:spcAft>
                <a:spcPts val="0"/>
              </a:spcAft>
              <a:buClr>
                <a:schemeClr val="accent6">
                  <a:lumMod val="75000"/>
                </a:schemeClr>
              </a:buClr>
              <a:defRPr/>
            </a:pPr>
            <a:r>
              <a:rPr lang="en-GB" altLang="en-US" sz="6600"/>
              <a:t>Formal operational</a:t>
            </a:r>
          </a:p>
        </p:txBody>
      </p:sp>
      <p:sp>
        <p:nvSpPr>
          <p:cNvPr id="26627" name="Rectangle 3">
            <a:extLst>
              <a:ext uri="{FF2B5EF4-FFF2-40B4-BE49-F238E27FC236}">
                <a16:creationId xmlns:a16="http://schemas.microsoft.com/office/drawing/2014/main" id="{3B519EDC-5B40-0C24-74B3-5A0E604077A2}"/>
              </a:ext>
            </a:extLst>
          </p:cNvPr>
          <p:cNvSpPr>
            <a:spLocks noGrp="1" noChangeArrowheads="1"/>
          </p:cNvSpPr>
          <p:nvPr>
            <p:ph type="body" sz="half" idx="1"/>
          </p:nvPr>
        </p:nvSpPr>
        <p:spPr>
          <a:xfrm>
            <a:off x="457200" y="1628776"/>
            <a:ext cx="10915650" cy="4086223"/>
          </a:xfrm>
        </p:spPr>
        <p:txBody>
          <a:bodyPr rtlCol="0">
            <a:normAutofit lnSpcReduction="10000"/>
          </a:bodyPr>
          <a:lstStyle/>
          <a:p>
            <a:pPr eaLnBrk="1" fontAlgn="auto" hangingPunct="1">
              <a:spcBef>
                <a:spcPts val="580"/>
              </a:spcBef>
              <a:spcAft>
                <a:spcPts val="0"/>
              </a:spcAft>
              <a:buClr>
                <a:schemeClr val="accent6">
                  <a:lumMod val="75000"/>
                </a:schemeClr>
              </a:buClr>
              <a:defRPr/>
            </a:pPr>
            <a:r>
              <a:rPr lang="en-GB" sz="2400">
                <a:solidFill>
                  <a:schemeClr val="tx1">
                    <a:lumMod val="75000"/>
                    <a:lumOff val="25000"/>
                  </a:schemeClr>
                </a:solidFill>
              </a:rPr>
              <a:t>Ideas can be manipulated in the head and reasoning deductions can be carried out on verbal statements, without the aid of visual/concrete examples.</a:t>
            </a:r>
          </a:p>
          <a:p>
            <a:pPr marL="0" indent="0" eaLnBrk="1" fontAlgn="auto" hangingPunct="1">
              <a:lnSpc>
                <a:spcPct val="80000"/>
              </a:lnSpc>
              <a:spcBef>
                <a:spcPts val="580"/>
              </a:spcBef>
              <a:spcAft>
                <a:spcPts val="0"/>
              </a:spcAft>
              <a:buClr>
                <a:schemeClr val="accent6">
                  <a:lumMod val="75000"/>
                </a:schemeClr>
              </a:buClr>
              <a:buNone/>
              <a:defRPr/>
            </a:pPr>
            <a:endParaRPr lang="en-GB" sz="2400">
              <a:solidFill>
                <a:schemeClr val="tx1">
                  <a:lumMod val="75000"/>
                  <a:lumOff val="25000"/>
                </a:schemeClr>
              </a:solidFill>
            </a:endParaRPr>
          </a:p>
          <a:p>
            <a:pPr eaLnBrk="1" fontAlgn="auto" hangingPunct="1">
              <a:lnSpc>
                <a:spcPct val="80000"/>
              </a:lnSpc>
              <a:spcBef>
                <a:spcPts val="580"/>
              </a:spcBef>
              <a:spcAft>
                <a:spcPts val="0"/>
              </a:spcAft>
              <a:buClr>
                <a:schemeClr val="accent6">
                  <a:lumMod val="75000"/>
                </a:schemeClr>
              </a:buClr>
              <a:defRPr/>
            </a:pPr>
            <a:r>
              <a:rPr lang="en-GB" sz="2400">
                <a:solidFill>
                  <a:schemeClr val="tx1">
                    <a:lumMod val="75000"/>
                    <a:lumOff val="25000"/>
                  </a:schemeClr>
                </a:solidFill>
              </a:rPr>
              <a:t>They can think about hypothetical (forethought imagining) problems such as planned bus journey.</a:t>
            </a:r>
          </a:p>
          <a:p>
            <a:pPr marL="0" indent="0" eaLnBrk="1" fontAlgn="auto" hangingPunct="1">
              <a:lnSpc>
                <a:spcPct val="80000"/>
              </a:lnSpc>
              <a:spcBef>
                <a:spcPts val="580"/>
              </a:spcBef>
              <a:spcAft>
                <a:spcPts val="0"/>
              </a:spcAft>
              <a:buClr>
                <a:schemeClr val="accent6">
                  <a:lumMod val="75000"/>
                </a:schemeClr>
              </a:buClr>
              <a:buNone/>
              <a:defRPr/>
            </a:pPr>
            <a:endParaRPr lang="en-GB" sz="2400">
              <a:solidFill>
                <a:schemeClr val="tx1">
                  <a:lumMod val="75000"/>
                  <a:lumOff val="25000"/>
                </a:schemeClr>
              </a:solidFill>
            </a:endParaRPr>
          </a:p>
          <a:p>
            <a:pPr eaLnBrk="1" fontAlgn="auto" hangingPunct="1">
              <a:lnSpc>
                <a:spcPct val="80000"/>
              </a:lnSpc>
              <a:spcBef>
                <a:spcPts val="580"/>
              </a:spcBef>
              <a:spcAft>
                <a:spcPts val="0"/>
              </a:spcAft>
              <a:buClr>
                <a:schemeClr val="accent6">
                  <a:lumMod val="75000"/>
                </a:schemeClr>
              </a:buClr>
              <a:defRPr/>
            </a:pPr>
            <a:r>
              <a:rPr lang="en-GB" sz="2400">
                <a:solidFill>
                  <a:schemeClr val="tx1">
                    <a:lumMod val="75000"/>
                    <a:lumOff val="25000"/>
                  </a:schemeClr>
                </a:solidFill>
              </a:rPr>
              <a:t>Can think about abstract concepts, such as the pendulum  study </a:t>
            </a:r>
            <a:r>
              <a:rPr lang="en-GB" sz="2400" err="1">
                <a:solidFill>
                  <a:schemeClr val="tx1">
                    <a:lumMod val="75000"/>
                    <a:lumOff val="25000"/>
                  </a:schemeClr>
                </a:solidFill>
              </a:rPr>
              <a:t>eg</a:t>
            </a:r>
            <a:r>
              <a:rPr lang="en-GB" sz="2400">
                <a:solidFill>
                  <a:schemeClr val="tx1">
                    <a:lumMod val="75000"/>
                    <a:lumOff val="25000"/>
                  </a:schemeClr>
                </a:solidFill>
              </a:rPr>
              <a:t>. swinging pendulum with different size </a:t>
            </a:r>
            <a:r>
              <a:rPr lang="en-GB" sz="2400" err="1">
                <a:solidFill>
                  <a:schemeClr val="tx1">
                    <a:lumMod val="75000"/>
                    <a:lumOff val="25000"/>
                  </a:schemeClr>
                </a:solidFill>
              </a:rPr>
              <a:t>plasticine</a:t>
            </a:r>
            <a:r>
              <a:rPr lang="en-GB" sz="2400">
                <a:solidFill>
                  <a:schemeClr val="tx1">
                    <a:lumMod val="75000"/>
                    <a:lumOff val="25000"/>
                  </a:schemeClr>
                </a:solidFill>
              </a:rPr>
              <a:t> balls.</a:t>
            </a:r>
          </a:p>
          <a:p>
            <a:pPr marL="0" indent="0" eaLnBrk="1" fontAlgn="auto" hangingPunct="1">
              <a:lnSpc>
                <a:spcPct val="80000"/>
              </a:lnSpc>
              <a:spcBef>
                <a:spcPts val="580"/>
              </a:spcBef>
              <a:spcAft>
                <a:spcPts val="0"/>
              </a:spcAft>
              <a:buClr>
                <a:schemeClr val="accent6">
                  <a:lumMod val="75000"/>
                </a:schemeClr>
              </a:buClr>
              <a:buNone/>
              <a:defRPr/>
            </a:pPr>
            <a:endParaRPr lang="en-GB" sz="2400">
              <a:solidFill>
                <a:schemeClr val="tx1">
                  <a:lumMod val="75000"/>
                  <a:lumOff val="25000"/>
                </a:schemeClr>
              </a:solidFill>
            </a:endParaRPr>
          </a:p>
          <a:p>
            <a:pPr marL="0" indent="0" eaLnBrk="1" fontAlgn="auto" hangingPunct="1">
              <a:lnSpc>
                <a:spcPct val="80000"/>
              </a:lnSpc>
              <a:spcBef>
                <a:spcPts val="580"/>
              </a:spcBef>
              <a:spcAft>
                <a:spcPts val="0"/>
              </a:spcAft>
              <a:buClr>
                <a:schemeClr val="accent6">
                  <a:lumMod val="75000"/>
                </a:schemeClr>
              </a:buClr>
              <a:buNone/>
              <a:defRPr/>
            </a:pPr>
            <a:endParaRPr lang="en-GB" sz="2400">
              <a:solidFill>
                <a:schemeClr val="tx1">
                  <a:lumMod val="75000"/>
                  <a:lumOff val="25000"/>
                </a:schemeClr>
              </a:solidFill>
            </a:endParaRPr>
          </a:p>
          <a:p>
            <a:pPr eaLnBrk="1" fontAlgn="auto" hangingPunct="1">
              <a:lnSpc>
                <a:spcPct val="80000"/>
              </a:lnSpc>
              <a:spcBef>
                <a:spcPts val="580"/>
              </a:spcBef>
              <a:spcAft>
                <a:spcPts val="0"/>
              </a:spcAft>
              <a:buClr>
                <a:schemeClr val="accent6">
                  <a:lumMod val="75000"/>
                </a:schemeClr>
              </a:buClr>
              <a:defRPr/>
            </a:pPr>
            <a:r>
              <a:rPr lang="en-GB" sz="2400">
                <a:solidFill>
                  <a:schemeClr val="tx1">
                    <a:lumMod val="75000"/>
                    <a:lumOff val="25000"/>
                  </a:schemeClr>
                </a:solidFill>
              </a:rPr>
              <a:t>Consequences considered and things are planned in advance.</a:t>
            </a:r>
          </a:p>
        </p:txBody>
      </p:sp>
      <p:pic>
        <p:nvPicPr>
          <p:cNvPr id="27652" name="Picture 5">
            <a:extLst>
              <a:ext uri="{FF2B5EF4-FFF2-40B4-BE49-F238E27FC236}">
                <a16:creationId xmlns:a16="http://schemas.microsoft.com/office/drawing/2014/main" id="{87E08933-7401-BA01-5054-BF9505C6D08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88827" y="4225995"/>
            <a:ext cx="1509721" cy="134136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662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6627">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6627">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26627">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7"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F24DC23F-564C-0C45-9CD6-0BD0B173D978}"/>
              </a:ext>
            </a:extLst>
          </p:cNvPr>
          <p:cNvSpPr>
            <a:spLocks noGrp="1"/>
          </p:cNvSpPr>
          <p:nvPr>
            <p:ph type="body" sz="half" idx="1"/>
          </p:nvPr>
        </p:nvSpPr>
        <p:spPr>
          <a:xfrm>
            <a:off x="2209801" y="1600200"/>
            <a:ext cx="7415213" cy="1036638"/>
          </a:xfrm>
        </p:spPr>
        <p:txBody>
          <a:bodyPr/>
          <a:lstStyle/>
          <a:p>
            <a:pPr marL="46037" indent="0">
              <a:buNone/>
              <a:defRPr/>
            </a:pPr>
            <a:r>
              <a:rPr lang="en-GB" sz="2800"/>
              <a:t>Stop using trial and error learning use </a:t>
            </a:r>
            <a:r>
              <a:rPr lang="en-GB" sz="2800" b="1" i="1"/>
              <a:t>logical</a:t>
            </a:r>
            <a:r>
              <a:rPr lang="en-GB" sz="2800"/>
              <a:t> </a:t>
            </a:r>
            <a:r>
              <a:rPr lang="en-GB" sz="2800" i="1"/>
              <a:t>thinking</a:t>
            </a:r>
            <a:r>
              <a:rPr lang="en-GB" sz="2800"/>
              <a:t> to solve problems…</a:t>
            </a:r>
          </a:p>
          <a:p>
            <a:pPr>
              <a:defRPr/>
            </a:pPr>
            <a:endParaRPr lang="en-GB"/>
          </a:p>
        </p:txBody>
      </p:sp>
      <p:sp>
        <p:nvSpPr>
          <p:cNvPr id="28675" name="TextBox 6">
            <a:extLst>
              <a:ext uri="{FF2B5EF4-FFF2-40B4-BE49-F238E27FC236}">
                <a16:creationId xmlns:a16="http://schemas.microsoft.com/office/drawing/2014/main" id="{D39A1534-376E-690F-8925-1443768870DE}"/>
              </a:ext>
            </a:extLst>
          </p:cNvPr>
          <p:cNvSpPr txBox="1">
            <a:spLocks noChangeArrowheads="1"/>
          </p:cNvSpPr>
          <p:nvPr/>
        </p:nvSpPr>
        <p:spPr bwMode="auto">
          <a:xfrm>
            <a:off x="2135189" y="6130925"/>
            <a:ext cx="7705725"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spcAft>
                <a:spcPts val="300"/>
              </a:spcAft>
              <a:buClr>
                <a:srgbClr val="C3260C"/>
              </a:buClr>
              <a:buSzPct val="130000"/>
              <a:buFont typeface="Georgia" panose="02040502050405020303" pitchFamily="18" charset="0"/>
              <a:buChar char="*"/>
              <a:defRPr sz="2200">
                <a:solidFill>
                  <a:srgbClr val="404040"/>
                </a:solidFill>
                <a:latin typeface="Trebuchet MS" panose="020B0603020202020204" pitchFamily="34" charset="0"/>
              </a:defRPr>
            </a:lvl1pPr>
            <a:lvl2pPr marL="742950" indent="-285750" eaLnBrk="0" hangingPunct="0">
              <a:spcBef>
                <a:spcPct val="20000"/>
              </a:spcBef>
              <a:spcAft>
                <a:spcPts val="300"/>
              </a:spcAft>
              <a:buClr>
                <a:srgbClr val="C3260C"/>
              </a:buClr>
              <a:buSzPct val="130000"/>
              <a:buFont typeface="Georgia" panose="02040502050405020303" pitchFamily="18" charset="0"/>
              <a:buChar char="*"/>
              <a:defRPr sz="2000">
                <a:solidFill>
                  <a:srgbClr val="404040"/>
                </a:solidFill>
                <a:latin typeface="Trebuchet MS" panose="020B0603020202020204" pitchFamily="34" charset="0"/>
              </a:defRPr>
            </a:lvl2pPr>
            <a:lvl3pPr marL="1143000" indent="-228600" eaLnBrk="0" hangingPunct="0">
              <a:spcBef>
                <a:spcPct val="20000"/>
              </a:spcBef>
              <a:spcAft>
                <a:spcPts val="300"/>
              </a:spcAft>
              <a:buClr>
                <a:srgbClr val="C3260C"/>
              </a:buClr>
              <a:buSzPct val="130000"/>
              <a:buFont typeface="Georgia" panose="02040502050405020303" pitchFamily="18" charset="0"/>
              <a:buChar char="*"/>
              <a:defRPr>
                <a:solidFill>
                  <a:srgbClr val="404040"/>
                </a:solidFill>
                <a:latin typeface="Trebuchet MS" panose="020B0603020202020204" pitchFamily="34" charset="0"/>
              </a:defRPr>
            </a:lvl3pPr>
            <a:lvl4pPr marL="1600200" indent="-228600" eaLnBrk="0" hangingPunct="0">
              <a:spcBef>
                <a:spcPct val="20000"/>
              </a:spcBef>
              <a:spcAft>
                <a:spcPts val="300"/>
              </a:spcAft>
              <a:buClr>
                <a:srgbClr val="C3260C"/>
              </a:buClr>
              <a:buSzPct val="130000"/>
              <a:buFont typeface="Georgia" panose="02040502050405020303" pitchFamily="18" charset="0"/>
              <a:buChar char="*"/>
              <a:defRPr sz="1600">
                <a:solidFill>
                  <a:srgbClr val="404040"/>
                </a:solidFill>
                <a:latin typeface="Trebuchet MS" panose="020B0603020202020204" pitchFamily="34" charset="0"/>
              </a:defRPr>
            </a:lvl4pPr>
            <a:lvl5pPr marL="2057400" indent="-228600" eaLnBrk="0" hangingPunct="0">
              <a:spcBef>
                <a:spcPct val="20000"/>
              </a:spcBef>
              <a:spcAft>
                <a:spcPts val="300"/>
              </a:spcAft>
              <a:buClr>
                <a:srgbClr val="C3260C"/>
              </a:buClr>
              <a:buSzPct val="130000"/>
              <a:buFont typeface="Georgia" panose="02040502050405020303" pitchFamily="18" charset="0"/>
              <a:buChar char="*"/>
              <a:defRPr sz="1400">
                <a:solidFill>
                  <a:srgbClr val="404040"/>
                </a:solidFill>
                <a:latin typeface="Trebuchet MS" panose="020B0603020202020204" pitchFamily="34" charset="0"/>
              </a:defRPr>
            </a:lvl5pPr>
            <a:lvl6pPr marL="2514600" indent="-228600" eaLnBrk="0" fontAlgn="base" hangingPunct="0">
              <a:spcBef>
                <a:spcPct val="20000"/>
              </a:spcBef>
              <a:spcAft>
                <a:spcPts val="300"/>
              </a:spcAft>
              <a:buClr>
                <a:srgbClr val="C3260C"/>
              </a:buClr>
              <a:buSzPct val="130000"/>
              <a:buFont typeface="Georgia" panose="02040502050405020303" pitchFamily="18" charset="0"/>
              <a:buChar char="*"/>
              <a:defRPr sz="1400">
                <a:solidFill>
                  <a:srgbClr val="404040"/>
                </a:solidFill>
                <a:latin typeface="Trebuchet MS" panose="020B0603020202020204" pitchFamily="34" charset="0"/>
              </a:defRPr>
            </a:lvl6pPr>
            <a:lvl7pPr marL="2971800" indent="-228600" eaLnBrk="0" fontAlgn="base" hangingPunct="0">
              <a:spcBef>
                <a:spcPct val="20000"/>
              </a:spcBef>
              <a:spcAft>
                <a:spcPts val="300"/>
              </a:spcAft>
              <a:buClr>
                <a:srgbClr val="C3260C"/>
              </a:buClr>
              <a:buSzPct val="130000"/>
              <a:buFont typeface="Georgia" panose="02040502050405020303" pitchFamily="18" charset="0"/>
              <a:buChar char="*"/>
              <a:defRPr sz="1400">
                <a:solidFill>
                  <a:srgbClr val="404040"/>
                </a:solidFill>
                <a:latin typeface="Trebuchet MS" panose="020B0603020202020204" pitchFamily="34" charset="0"/>
              </a:defRPr>
            </a:lvl7pPr>
            <a:lvl8pPr marL="3429000" indent="-228600" eaLnBrk="0" fontAlgn="base" hangingPunct="0">
              <a:spcBef>
                <a:spcPct val="20000"/>
              </a:spcBef>
              <a:spcAft>
                <a:spcPts val="300"/>
              </a:spcAft>
              <a:buClr>
                <a:srgbClr val="C3260C"/>
              </a:buClr>
              <a:buSzPct val="130000"/>
              <a:buFont typeface="Georgia" panose="02040502050405020303" pitchFamily="18" charset="0"/>
              <a:buChar char="*"/>
              <a:defRPr sz="1400">
                <a:solidFill>
                  <a:srgbClr val="404040"/>
                </a:solidFill>
                <a:latin typeface="Trebuchet MS" panose="020B0603020202020204" pitchFamily="34" charset="0"/>
              </a:defRPr>
            </a:lvl8pPr>
            <a:lvl9pPr marL="3886200" indent="-228600" eaLnBrk="0" fontAlgn="base" hangingPunct="0">
              <a:spcBef>
                <a:spcPct val="20000"/>
              </a:spcBef>
              <a:spcAft>
                <a:spcPts val="300"/>
              </a:spcAft>
              <a:buClr>
                <a:srgbClr val="C3260C"/>
              </a:buClr>
              <a:buSzPct val="130000"/>
              <a:buFont typeface="Georgia" panose="02040502050405020303" pitchFamily="18" charset="0"/>
              <a:buChar char="*"/>
              <a:defRPr sz="1400">
                <a:solidFill>
                  <a:srgbClr val="404040"/>
                </a:solidFill>
                <a:latin typeface="Trebuchet MS" panose="020B0603020202020204" pitchFamily="34" charset="0"/>
              </a:defRPr>
            </a:lvl9pPr>
          </a:lstStyle>
          <a:p>
            <a:pPr eaLnBrk="1" hangingPunct="1">
              <a:spcBef>
                <a:spcPct val="0"/>
              </a:spcBef>
              <a:spcAft>
                <a:spcPct val="0"/>
              </a:spcAft>
              <a:buClrTx/>
              <a:buSzTx/>
              <a:buFontTx/>
              <a:buNone/>
            </a:pPr>
            <a:r>
              <a:rPr lang="en-GB" altLang="en-US" sz="2000">
                <a:solidFill>
                  <a:srgbClr val="0033CC"/>
                </a:solidFill>
                <a:latin typeface="Arial" panose="020B0604020202020204" pitchFamily="34" charset="0"/>
              </a:rPr>
              <a:t>http://www.youtube.com/watch?v=lw36PpYPPZM&amp;feature=related </a:t>
            </a:r>
          </a:p>
        </p:txBody>
      </p:sp>
      <p:sp>
        <p:nvSpPr>
          <p:cNvPr id="8" name="TextBox 7">
            <a:extLst>
              <a:ext uri="{FF2B5EF4-FFF2-40B4-BE49-F238E27FC236}">
                <a16:creationId xmlns:a16="http://schemas.microsoft.com/office/drawing/2014/main" id="{1AE2EAC8-6451-24DD-3A1E-F7E8A303B569}"/>
              </a:ext>
            </a:extLst>
          </p:cNvPr>
          <p:cNvSpPr txBox="1"/>
          <p:nvPr/>
        </p:nvSpPr>
        <p:spPr>
          <a:xfrm>
            <a:off x="1647825" y="3933826"/>
            <a:ext cx="8234363" cy="1846263"/>
          </a:xfrm>
          <a:prstGeom prst="rect">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3500000" scaled="1"/>
            <a:tileRect/>
          </a:gradFill>
          <a:ln w="28575">
            <a:solidFill>
              <a:srgbClr val="7030A0"/>
            </a:solidFill>
          </a:ln>
          <a:effectLst>
            <a:outerShdw blurRad="50800" dist="38100" algn="l" rotWithShape="0">
              <a:prstClr val="black">
                <a:alpha val="40000"/>
              </a:prstClr>
            </a:outerShdw>
          </a:effectLst>
        </p:spPr>
        <p:txBody>
          <a:bodyPr wrap="square">
            <a:spAutoFit/>
          </a:bodyPr>
          <a:lstStyle/>
          <a:p>
            <a:pPr marL="46037">
              <a:defRPr/>
            </a:pPr>
            <a:r>
              <a:rPr lang="en-GB">
                <a:solidFill>
                  <a:schemeClr val="accent1">
                    <a:lumMod val="75000"/>
                  </a:schemeClr>
                </a:solidFill>
              </a:rPr>
              <a:t>Approach problems in a systematic and organised way:</a:t>
            </a:r>
          </a:p>
          <a:p>
            <a:pPr marL="46037">
              <a:defRPr/>
            </a:pPr>
            <a:endParaRPr lang="en-GB" sz="1200" i="1">
              <a:solidFill>
                <a:schemeClr val="accent1">
                  <a:lumMod val="75000"/>
                </a:schemeClr>
              </a:solidFill>
            </a:endParaRPr>
          </a:p>
          <a:p>
            <a:pPr marL="46037">
              <a:lnSpc>
                <a:spcPct val="150000"/>
              </a:lnSpc>
              <a:defRPr/>
            </a:pPr>
            <a:r>
              <a:rPr lang="en-GB" i="1">
                <a:solidFill>
                  <a:schemeClr val="accent1">
                    <a:lumMod val="75000"/>
                  </a:schemeClr>
                </a:solidFill>
              </a:rPr>
              <a:t>‘Edith is fairer than Susan, Edith is darker than Lily.’ </a:t>
            </a:r>
          </a:p>
          <a:p>
            <a:pPr marL="46037">
              <a:lnSpc>
                <a:spcPct val="150000"/>
              </a:lnSpc>
              <a:defRPr/>
            </a:pPr>
            <a:r>
              <a:rPr lang="en-GB">
                <a:solidFill>
                  <a:schemeClr val="accent1">
                    <a:lumMod val="75000"/>
                  </a:schemeClr>
                </a:solidFill>
              </a:rPr>
              <a:t>Who is the darkest?’ </a:t>
            </a:r>
          </a:p>
          <a:p>
            <a:pPr marL="46037">
              <a:defRPr/>
            </a:pPr>
            <a:endParaRPr lang="en-GB" sz="1200">
              <a:solidFill>
                <a:schemeClr val="accent1">
                  <a:lumMod val="75000"/>
                </a:schemeClr>
              </a:solidFill>
            </a:endParaRPr>
          </a:p>
          <a:p>
            <a:pPr marL="46037">
              <a:defRPr/>
            </a:pPr>
            <a:r>
              <a:rPr lang="en-GB">
                <a:solidFill>
                  <a:schemeClr val="accent1">
                    <a:lumMod val="75000"/>
                  </a:schemeClr>
                </a:solidFill>
              </a:rPr>
              <a:t>This can be answered without needing to use dolls or pictures to help.</a:t>
            </a:r>
          </a:p>
        </p:txBody>
      </p:sp>
      <p:sp>
        <p:nvSpPr>
          <p:cNvPr id="9" name="Rectangle 2">
            <a:extLst>
              <a:ext uri="{FF2B5EF4-FFF2-40B4-BE49-F238E27FC236}">
                <a16:creationId xmlns:a16="http://schemas.microsoft.com/office/drawing/2014/main" id="{591AF01E-F7E5-F97A-C3DD-FCD041270DE8}"/>
              </a:ext>
            </a:extLst>
          </p:cNvPr>
          <p:cNvSpPr>
            <a:spLocks noGrp="1" noChangeArrowheads="1"/>
          </p:cNvSpPr>
          <p:nvPr>
            <p:ph type="title"/>
          </p:nvPr>
        </p:nvSpPr>
        <p:spPr>
          <a:xfrm>
            <a:off x="1879476" y="332656"/>
            <a:ext cx="8001000" cy="1143000"/>
          </a:xfrm>
        </p:spPr>
        <p:txBody>
          <a:bodyPr/>
          <a:lstStyle/>
          <a:p>
            <a:pPr eaLnBrk="1" fontAlgn="auto" hangingPunct="1">
              <a:spcAft>
                <a:spcPts val="0"/>
              </a:spcAft>
              <a:buClr>
                <a:schemeClr val="accent6">
                  <a:lumMod val="75000"/>
                </a:schemeClr>
              </a:buClr>
              <a:defRPr/>
            </a:pPr>
            <a:r>
              <a:rPr lang="en-GB" altLang="en-US" sz="6600"/>
              <a:t>Formal operational</a:t>
            </a:r>
          </a:p>
        </p:txBody>
      </p:sp>
      <p:pic>
        <p:nvPicPr>
          <p:cNvPr id="28679" name="Picture 7">
            <a:extLst>
              <a:ext uri="{FF2B5EF4-FFF2-40B4-BE49-F238E27FC236}">
                <a16:creationId xmlns:a16="http://schemas.microsoft.com/office/drawing/2014/main" id="{EF240E37-3BF4-7A8C-F4E9-6322F99D6F4D}"/>
              </a:ext>
            </a:extLst>
          </p:cNvPr>
          <p:cNvPicPr>
            <a:picLocks noChangeAspect="1" noChangeArrowheads="1"/>
          </p:cNvPicPr>
          <p:nvPr/>
        </p:nvPicPr>
        <p:blipFill>
          <a:blip r:embed="rId2"/>
          <a:srcRect/>
          <a:stretch>
            <a:fillRect/>
          </a:stretch>
        </p:blipFill>
        <p:spPr bwMode="auto">
          <a:xfrm>
            <a:off x="3940176" y="2565401"/>
            <a:ext cx="4079875" cy="1223963"/>
          </a:xfrm>
          <a:prstGeom prst="rect">
            <a:avLst/>
          </a:prstGeom>
          <a:noFill/>
          <a:ln>
            <a:noFill/>
          </a:ln>
          <a:effectLst>
            <a:outerShdw blurRad="50800" dist="38100" dir="2700000" algn="tl" rotWithShape="0">
              <a:prstClr val="black">
                <a:alpha val="40000"/>
              </a:prst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36475549-364C-1DD5-A6CE-31B4DECE07C4}"/>
              </a:ext>
            </a:extLst>
          </p:cNvPr>
          <p:cNvSpPr>
            <a:spLocks noGrp="1"/>
          </p:cNvSpPr>
          <p:nvPr>
            <p:ph type="title"/>
          </p:nvPr>
        </p:nvSpPr>
        <p:spPr>
          <a:xfrm>
            <a:off x="3317290" y="4372168"/>
            <a:ext cx="6512511" cy="1143000"/>
          </a:xfrm>
        </p:spPr>
        <p:txBody>
          <a:bodyPr/>
          <a:lstStyle/>
          <a:p>
            <a:pPr marL="320040" indent="-320040" eaLnBrk="1" fontAlgn="auto" hangingPunct="1">
              <a:spcAft>
                <a:spcPts val="0"/>
              </a:spcAft>
              <a:buClr>
                <a:schemeClr val="accent6">
                  <a:lumMod val="75000"/>
                </a:schemeClr>
              </a:buClr>
              <a:defRPr/>
            </a:pPr>
            <a:r>
              <a:rPr lang="en-GB" altLang="en-US"/>
              <a:t>Make and fill in this grid</a:t>
            </a:r>
          </a:p>
        </p:txBody>
      </p:sp>
      <p:graphicFrame>
        <p:nvGraphicFramePr>
          <p:cNvPr id="5" name="Content Placeholder 4">
            <a:extLst>
              <a:ext uri="{FF2B5EF4-FFF2-40B4-BE49-F238E27FC236}">
                <a16:creationId xmlns:a16="http://schemas.microsoft.com/office/drawing/2014/main" id="{818595FC-1626-317F-5CEB-1AF9620E46C6}"/>
              </a:ext>
            </a:extLst>
          </p:cNvPr>
          <p:cNvGraphicFramePr>
            <a:graphicFrameLocks noGrp="1"/>
          </p:cNvGraphicFramePr>
          <p:nvPr>
            <p:ph sz="quarter" idx="13"/>
            <p:extLst>
              <p:ext uri="{D42A27DB-BD31-4B8C-83A1-F6EECF244321}">
                <p14:modId xmlns:p14="http://schemas.microsoft.com/office/powerpoint/2010/main" val="3265720457"/>
              </p:ext>
            </p:extLst>
          </p:nvPr>
        </p:nvGraphicFramePr>
        <p:xfrm>
          <a:off x="2208213" y="1484313"/>
          <a:ext cx="8075612" cy="4387850"/>
        </p:xfrm>
        <a:graphic>
          <a:graphicData uri="http://schemas.openxmlformats.org/drawingml/2006/table">
            <a:tbl>
              <a:tblPr firstRow="1" bandRow="1">
                <a:tableStyleId>{5C22544A-7EE6-4342-B048-85BDC9FD1C3A}</a:tableStyleId>
              </a:tblPr>
              <a:tblGrid>
                <a:gridCol w="2018903">
                  <a:extLst>
                    <a:ext uri="{9D8B030D-6E8A-4147-A177-3AD203B41FA5}">
                      <a16:colId xmlns:a16="http://schemas.microsoft.com/office/drawing/2014/main" val="20000"/>
                    </a:ext>
                  </a:extLst>
                </a:gridCol>
                <a:gridCol w="2018903">
                  <a:extLst>
                    <a:ext uri="{9D8B030D-6E8A-4147-A177-3AD203B41FA5}">
                      <a16:colId xmlns:a16="http://schemas.microsoft.com/office/drawing/2014/main" val="20001"/>
                    </a:ext>
                  </a:extLst>
                </a:gridCol>
                <a:gridCol w="2018903">
                  <a:extLst>
                    <a:ext uri="{9D8B030D-6E8A-4147-A177-3AD203B41FA5}">
                      <a16:colId xmlns:a16="http://schemas.microsoft.com/office/drawing/2014/main" val="20002"/>
                    </a:ext>
                  </a:extLst>
                </a:gridCol>
                <a:gridCol w="2018903">
                  <a:extLst>
                    <a:ext uri="{9D8B030D-6E8A-4147-A177-3AD203B41FA5}">
                      <a16:colId xmlns:a16="http://schemas.microsoft.com/office/drawing/2014/main" val="20003"/>
                    </a:ext>
                  </a:extLst>
                </a:gridCol>
              </a:tblGrid>
              <a:tr h="877570">
                <a:tc>
                  <a:txBody>
                    <a:bodyPr/>
                    <a:lstStyle/>
                    <a:p>
                      <a:pPr>
                        <a:spcAft>
                          <a:spcPts val="0"/>
                        </a:spcAft>
                      </a:pPr>
                      <a:r>
                        <a:rPr lang="en-GB" sz="1800">
                          <a:latin typeface="Times New Roman"/>
                          <a:ea typeface="Times New Roman"/>
                        </a:rPr>
                        <a:t>Stage</a:t>
                      </a:r>
                    </a:p>
                  </a:txBody>
                  <a:tcPr marL="68583" marR="68583" marT="0" marB="0"/>
                </a:tc>
                <a:tc>
                  <a:txBody>
                    <a:bodyPr/>
                    <a:lstStyle/>
                    <a:p>
                      <a:pPr>
                        <a:spcAft>
                          <a:spcPts val="0"/>
                        </a:spcAft>
                      </a:pPr>
                      <a:r>
                        <a:rPr lang="en-GB" sz="1800">
                          <a:latin typeface="Times New Roman"/>
                          <a:ea typeface="Times New Roman"/>
                        </a:rPr>
                        <a:t>Age</a:t>
                      </a:r>
                    </a:p>
                  </a:txBody>
                  <a:tcPr marL="68583" marR="68583" marT="0" marB="0"/>
                </a:tc>
                <a:tc>
                  <a:txBody>
                    <a:bodyPr/>
                    <a:lstStyle/>
                    <a:p>
                      <a:pPr>
                        <a:spcAft>
                          <a:spcPts val="0"/>
                        </a:spcAft>
                      </a:pPr>
                      <a:r>
                        <a:rPr lang="en-GB" sz="1800">
                          <a:latin typeface="Times New Roman"/>
                          <a:ea typeface="Times New Roman"/>
                        </a:rPr>
                        <a:t>Things children can do</a:t>
                      </a:r>
                    </a:p>
                  </a:txBody>
                  <a:tcPr marL="68583" marR="68583" marT="0" marB="0"/>
                </a:tc>
                <a:tc>
                  <a:txBody>
                    <a:bodyPr/>
                    <a:lstStyle/>
                    <a:p>
                      <a:pPr>
                        <a:spcAft>
                          <a:spcPts val="0"/>
                        </a:spcAft>
                      </a:pPr>
                      <a:r>
                        <a:rPr lang="en-GB" sz="1800">
                          <a:latin typeface="Times New Roman"/>
                          <a:ea typeface="Times New Roman"/>
                        </a:rPr>
                        <a:t>Difficulties they have </a:t>
                      </a:r>
                    </a:p>
                  </a:txBody>
                  <a:tcPr marL="68583" marR="68583" marT="0" marB="0"/>
                </a:tc>
                <a:extLst>
                  <a:ext uri="{0D108BD9-81ED-4DB2-BD59-A6C34878D82A}">
                    <a16:rowId xmlns:a16="http://schemas.microsoft.com/office/drawing/2014/main" val="10000"/>
                  </a:ext>
                </a:extLst>
              </a:tr>
              <a:tr h="877570">
                <a:tc>
                  <a:txBody>
                    <a:bodyPr/>
                    <a:lstStyle/>
                    <a:p>
                      <a:pPr>
                        <a:spcAft>
                          <a:spcPts val="0"/>
                        </a:spcAft>
                      </a:pPr>
                      <a:r>
                        <a:rPr lang="en-GB" sz="1800">
                          <a:latin typeface="Times New Roman"/>
                          <a:ea typeface="Times New Roman"/>
                        </a:rPr>
                        <a:t>Sensorimotor Stage</a:t>
                      </a:r>
                    </a:p>
                  </a:txBody>
                  <a:tcPr marL="68583" marR="68583" marT="0" marB="0"/>
                </a:tc>
                <a:tc>
                  <a:txBody>
                    <a:bodyPr/>
                    <a:lstStyle/>
                    <a:p>
                      <a:endParaRPr lang="en-GB" sz="1800"/>
                    </a:p>
                  </a:txBody>
                  <a:tcPr marL="91444" marR="91444" marT="45719" marB="45719"/>
                </a:tc>
                <a:tc>
                  <a:txBody>
                    <a:bodyPr/>
                    <a:lstStyle/>
                    <a:p>
                      <a:endParaRPr lang="en-GB" sz="1800"/>
                    </a:p>
                  </a:txBody>
                  <a:tcPr marL="91444" marR="91444" marT="45719" marB="45719"/>
                </a:tc>
                <a:tc>
                  <a:txBody>
                    <a:bodyPr/>
                    <a:lstStyle/>
                    <a:p>
                      <a:endParaRPr lang="en-GB" sz="1800"/>
                    </a:p>
                  </a:txBody>
                  <a:tcPr marL="91444" marR="91444" marT="45719" marB="45719"/>
                </a:tc>
                <a:extLst>
                  <a:ext uri="{0D108BD9-81ED-4DB2-BD59-A6C34878D82A}">
                    <a16:rowId xmlns:a16="http://schemas.microsoft.com/office/drawing/2014/main" val="10001"/>
                  </a:ext>
                </a:extLst>
              </a:tr>
              <a:tr h="877570">
                <a:tc>
                  <a:txBody>
                    <a:bodyPr/>
                    <a:lstStyle/>
                    <a:p>
                      <a:pPr>
                        <a:spcAft>
                          <a:spcPts val="0"/>
                        </a:spcAft>
                      </a:pPr>
                      <a:r>
                        <a:rPr lang="en-GB" sz="1800">
                          <a:latin typeface="Times New Roman"/>
                          <a:ea typeface="Times New Roman"/>
                        </a:rPr>
                        <a:t>Pre-operational Stage</a:t>
                      </a:r>
                    </a:p>
                  </a:txBody>
                  <a:tcPr marL="68583" marR="68583" marT="0" marB="0"/>
                </a:tc>
                <a:tc>
                  <a:txBody>
                    <a:bodyPr/>
                    <a:lstStyle/>
                    <a:p>
                      <a:endParaRPr lang="en-GB" sz="1800"/>
                    </a:p>
                  </a:txBody>
                  <a:tcPr marL="91444" marR="91444" marT="45719" marB="45719"/>
                </a:tc>
                <a:tc>
                  <a:txBody>
                    <a:bodyPr/>
                    <a:lstStyle/>
                    <a:p>
                      <a:endParaRPr lang="en-GB" sz="1800"/>
                    </a:p>
                  </a:txBody>
                  <a:tcPr marL="91444" marR="91444" marT="45719" marB="45719"/>
                </a:tc>
                <a:tc>
                  <a:txBody>
                    <a:bodyPr/>
                    <a:lstStyle/>
                    <a:p>
                      <a:endParaRPr lang="en-GB" sz="1800"/>
                    </a:p>
                  </a:txBody>
                  <a:tcPr marL="91444" marR="91444" marT="45719" marB="45719"/>
                </a:tc>
                <a:extLst>
                  <a:ext uri="{0D108BD9-81ED-4DB2-BD59-A6C34878D82A}">
                    <a16:rowId xmlns:a16="http://schemas.microsoft.com/office/drawing/2014/main" val="10002"/>
                  </a:ext>
                </a:extLst>
              </a:tr>
              <a:tr h="877570">
                <a:tc>
                  <a:txBody>
                    <a:bodyPr/>
                    <a:lstStyle/>
                    <a:p>
                      <a:pPr>
                        <a:spcAft>
                          <a:spcPts val="0"/>
                        </a:spcAft>
                      </a:pPr>
                      <a:r>
                        <a:rPr lang="en-GB" sz="1800">
                          <a:latin typeface="Times New Roman"/>
                          <a:ea typeface="Times New Roman"/>
                        </a:rPr>
                        <a:t>Concrete Operational Stage</a:t>
                      </a:r>
                    </a:p>
                  </a:txBody>
                  <a:tcPr marL="68583" marR="68583" marT="0" marB="0"/>
                </a:tc>
                <a:tc>
                  <a:txBody>
                    <a:bodyPr/>
                    <a:lstStyle/>
                    <a:p>
                      <a:endParaRPr lang="en-GB" sz="1800"/>
                    </a:p>
                  </a:txBody>
                  <a:tcPr marL="91444" marR="91444" marT="45719" marB="45719"/>
                </a:tc>
                <a:tc>
                  <a:txBody>
                    <a:bodyPr/>
                    <a:lstStyle/>
                    <a:p>
                      <a:endParaRPr lang="en-GB" sz="1800"/>
                    </a:p>
                  </a:txBody>
                  <a:tcPr marL="91444" marR="91444" marT="45719" marB="45719"/>
                </a:tc>
                <a:tc>
                  <a:txBody>
                    <a:bodyPr/>
                    <a:lstStyle/>
                    <a:p>
                      <a:endParaRPr lang="en-GB" sz="1800"/>
                    </a:p>
                  </a:txBody>
                  <a:tcPr marL="91444" marR="91444" marT="45719" marB="45719"/>
                </a:tc>
                <a:extLst>
                  <a:ext uri="{0D108BD9-81ED-4DB2-BD59-A6C34878D82A}">
                    <a16:rowId xmlns:a16="http://schemas.microsoft.com/office/drawing/2014/main" val="10003"/>
                  </a:ext>
                </a:extLst>
              </a:tr>
              <a:tr h="877570">
                <a:tc>
                  <a:txBody>
                    <a:bodyPr/>
                    <a:lstStyle/>
                    <a:p>
                      <a:pPr>
                        <a:spcAft>
                          <a:spcPts val="0"/>
                        </a:spcAft>
                      </a:pPr>
                      <a:r>
                        <a:rPr lang="en-GB" sz="1800">
                          <a:latin typeface="Times New Roman"/>
                          <a:ea typeface="Times New Roman"/>
                        </a:rPr>
                        <a:t>Formal Operational Stage</a:t>
                      </a:r>
                    </a:p>
                  </a:txBody>
                  <a:tcPr marL="68583" marR="68583" marT="0" marB="0"/>
                </a:tc>
                <a:tc>
                  <a:txBody>
                    <a:bodyPr/>
                    <a:lstStyle/>
                    <a:p>
                      <a:endParaRPr lang="en-GB" sz="1800"/>
                    </a:p>
                  </a:txBody>
                  <a:tcPr marL="91444" marR="91444" marT="45719" marB="45719"/>
                </a:tc>
                <a:tc>
                  <a:txBody>
                    <a:bodyPr/>
                    <a:lstStyle/>
                    <a:p>
                      <a:endParaRPr lang="en-GB" sz="1800"/>
                    </a:p>
                  </a:txBody>
                  <a:tcPr marL="91444" marR="91444" marT="45719" marB="45719"/>
                </a:tc>
                <a:tc>
                  <a:txBody>
                    <a:bodyPr/>
                    <a:lstStyle/>
                    <a:p>
                      <a:endParaRPr lang="en-GB" sz="1800"/>
                    </a:p>
                  </a:txBody>
                  <a:tcPr marL="91444" marR="91444" marT="45719" marB="45719"/>
                </a:tc>
                <a:extLst>
                  <a:ext uri="{0D108BD9-81ED-4DB2-BD59-A6C34878D82A}">
                    <a16:rowId xmlns:a16="http://schemas.microsoft.com/office/drawing/2014/main" val="10004"/>
                  </a:ext>
                </a:extLst>
              </a:tr>
            </a:tbl>
          </a:graphicData>
        </a:graphic>
      </p:graphicFrame>
      <p:sp>
        <p:nvSpPr>
          <p:cNvPr id="6" name="Rectangle 2">
            <a:extLst>
              <a:ext uri="{FF2B5EF4-FFF2-40B4-BE49-F238E27FC236}">
                <a16:creationId xmlns:a16="http://schemas.microsoft.com/office/drawing/2014/main" id="{BA204091-30BD-623F-6641-22169C434FD9}"/>
              </a:ext>
            </a:extLst>
          </p:cNvPr>
          <p:cNvSpPr txBox="1">
            <a:spLocks noChangeArrowheads="1"/>
          </p:cNvSpPr>
          <p:nvPr/>
        </p:nvSpPr>
        <p:spPr>
          <a:xfrm>
            <a:off x="1879476" y="332656"/>
            <a:ext cx="8001000" cy="1143000"/>
          </a:xfrm>
          <a:prstGeom prst="rect">
            <a:avLst/>
          </a:prstGeom>
          <a:effectLst/>
        </p:spPr>
        <p:txBody>
          <a:bodyPr/>
          <a:lstStyle>
            <a:lvl1pPr marL="319088" indent="-319088" algn="r" rtl="0" eaLnBrk="0" fontAlgn="base" hangingPunct="0">
              <a:spcBef>
                <a:spcPct val="0"/>
              </a:spcBef>
              <a:spcAft>
                <a:spcPct val="0"/>
              </a:spcAft>
              <a:buClr>
                <a:srgbClr val="C3260C"/>
              </a:buClr>
              <a:buSzPct val="128000"/>
              <a:buFont typeface="Georgia" pitchFamily="18" charset="0"/>
              <a:buChar char="*"/>
              <a:defRPr sz="4600" b="1" kern="1200">
                <a:gradFill>
                  <a:gsLst>
                    <a:gs pos="0">
                      <a:schemeClr val="tx1"/>
                    </a:gs>
                    <a:gs pos="40000">
                      <a:schemeClr val="tx1">
                        <a:lumMod val="75000"/>
                        <a:lumOff val="25000"/>
                      </a:schemeClr>
                    </a:gs>
                    <a:gs pos="100000">
                      <a:schemeClr val="tx2">
                        <a:alpha val="65000"/>
                      </a:schemeClr>
                    </a:gs>
                  </a:gsLst>
                  <a:lin ang="5400000" scaled="0"/>
                </a:gradFill>
                <a:effectLst>
                  <a:reflection blurRad="6350" stA="55000" endA="300" endPos="45500" dir="5400000" sy="-100000" algn="bl" rotWithShape="0"/>
                </a:effectLst>
                <a:latin typeface="+mj-lt"/>
                <a:ea typeface="+mj-ea"/>
                <a:cs typeface="+mj-cs"/>
              </a:defRPr>
            </a:lvl1pPr>
            <a:lvl2pPr marL="319088" indent="-319088" algn="r" rtl="0" eaLnBrk="0" fontAlgn="base" hangingPunct="0">
              <a:spcBef>
                <a:spcPct val="0"/>
              </a:spcBef>
              <a:spcAft>
                <a:spcPct val="0"/>
              </a:spcAft>
              <a:buClr>
                <a:srgbClr val="C3260C"/>
              </a:buClr>
              <a:buSzPct val="128000"/>
              <a:buFont typeface="Georgia" pitchFamily="18" charset="0"/>
              <a:buChar char="*"/>
              <a:defRPr sz="4600" b="1">
                <a:solidFill>
                  <a:schemeClr val="tx1"/>
                </a:solidFill>
                <a:latin typeface="Trebuchet MS" pitchFamily="34" charset="0"/>
              </a:defRPr>
            </a:lvl2pPr>
            <a:lvl3pPr marL="319088" indent="-319088" algn="r" rtl="0" eaLnBrk="0" fontAlgn="base" hangingPunct="0">
              <a:spcBef>
                <a:spcPct val="0"/>
              </a:spcBef>
              <a:spcAft>
                <a:spcPct val="0"/>
              </a:spcAft>
              <a:buClr>
                <a:srgbClr val="C3260C"/>
              </a:buClr>
              <a:buSzPct val="128000"/>
              <a:buFont typeface="Georgia" pitchFamily="18" charset="0"/>
              <a:buChar char="*"/>
              <a:defRPr sz="4600" b="1">
                <a:solidFill>
                  <a:schemeClr val="tx1"/>
                </a:solidFill>
                <a:latin typeface="Trebuchet MS" pitchFamily="34" charset="0"/>
              </a:defRPr>
            </a:lvl3pPr>
            <a:lvl4pPr marL="319088" indent="-319088" algn="r" rtl="0" eaLnBrk="0" fontAlgn="base" hangingPunct="0">
              <a:spcBef>
                <a:spcPct val="0"/>
              </a:spcBef>
              <a:spcAft>
                <a:spcPct val="0"/>
              </a:spcAft>
              <a:buClr>
                <a:srgbClr val="C3260C"/>
              </a:buClr>
              <a:buSzPct val="128000"/>
              <a:buFont typeface="Georgia" pitchFamily="18" charset="0"/>
              <a:buChar char="*"/>
              <a:defRPr sz="4600" b="1">
                <a:solidFill>
                  <a:schemeClr val="tx1"/>
                </a:solidFill>
                <a:latin typeface="Trebuchet MS" pitchFamily="34" charset="0"/>
              </a:defRPr>
            </a:lvl4pPr>
            <a:lvl5pPr marL="319088" indent="-319088" algn="r" rtl="0" eaLnBrk="0" fontAlgn="base" hangingPunct="0">
              <a:spcBef>
                <a:spcPct val="0"/>
              </a:spcBef>
              <a:spcAft>
                <a:spcPct val="0"/>
              </a:spcAft>
              <a:buClr>
                <a:srgbClr val="C3260C"/>
              </a:buClr>
              <a:buSzPct val="128000"/>
              <a:buFont typeface="Georgia" pitchFamily="18" charset="0"/>
              <a:buChar char="*"/>
              <a:defRPr sz="4600" b="1">
                <a:solidFill>
                  <a:schemeClr val="tx1"/>
                </a:solidFill>
                <a:latin typeface="Trebuchet MS" pitchFamily="34" charset="0"/>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0" indent="0" eaLnBrk="1" fontAlgn="auto" hangingPunct="1">
              <a:spcAft>
                <a:spcPts val="0"/>
              </a:spcAft>
              <a:buClr>
                <a:schemeClr val="accent6">
                  <a:lumMod val="75000"/>
                </a:schemeClr>
              </a:buClr>
              <a:buNone/>
              <a:defRPr/>
            </a:pPr>
            <a:r>
              <a:rPr lang="en-GB" altLang="en-US" sz="6600">
                <a:effectLst/>
              </a:rPr>
              <a:t>Class task – in pairs</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0">
          <a:blip r:embed="rId3">
            <a:alphaModFix amt="0"/>
            <a:lum/>
          </a:blip>
          <a:srcRect/>
          <a:stretch>
            <a:fillRect/>
          </a:stretch>
        </a:blipFill>
        <a:effectLst/>
      </p:bgPr>
    </p:bg>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2810933" y="39685"/>
            <a:ext cx="7285567" cy="532769"/>
          </a:xfrm>
        </p:spPr>
        <p:txBody>
          <a:bodyPr>
            <a:normAutofit fontScale="90000"/>
          </a:bodyPr>
          <a:lstStyle/>
          <a:p>
            <a:pPr algn="ctr"/>
            <a:br>
              <a:rPr lang="en-US" sz="1800" u="sng" dirty="0">
                <a:latin typeface="+mn-lt"/>
                <a:cs typeface="Arial" panose="020B0604020202020204" pitchFamily="34" charset="0"/>
              </a:rPr>
            </a:br>
            <a:r>
              <a:rPr lang="en-US" sz="3600" u="sng" dirty="0">
                <a:latin typeface="+mn-lt"/>
                <a:cs typeface="Arial" panose="020B0604020202020204" pitchFamily="34" charset="0"/>
              </a:rPr>
              <a:t>Contrasting Piaget with Vygotsky </a:t>
            </a:r>
            <a:br>
              <a:rPr lang="en-US" sz="4000" dirty="0"/>
            </a:br>
            <a:endParaRPr lang="en-US" sz="3600" dirty="0"/>
          </a:p>
        </p:txBody>
      </p:sp>
      <p:sp>
        <p:nvSpPr>
          <p:cNvPr id="29699" name="Text Box 3"/>
          <p:cNvSpPr txBox="1">
            <a:spLocks noChangeArrowheads="1"/>
          </p:cNvSpPr>
          <p:nvPr/>
        </p:nvSpPr>
        <p:spPr bwMode="auto">
          <a:xfrm>
            <a:off x="287867" y="994436"/>
            <a:ext cx="4974598" cy="5632311"/>
          </a:xfrm>
          <a:prstGeom prst="rect">
            <a:avLst/>
          </a:prstGeom>
          <a:noFill/>
          <a:ln w="12700">
            <a:noFill/>
            <a:miter lim="800000"/>
            <a:headEnd type="none" w="sm" len="sm"/>
            <a:tailEnd type="none" w="sm" len="sm"/>
          </a:ln>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b="1" i="0" u="sng" strike="noStrike" kern="1200" cap="none" spc="0" normalizeH="0" baseline="0" noProof="0" dirty="0">
                <a:ln>
                  <a:noFill/>
                </a:ln>
                <a:effectLst/>
                <a:uLnTx/>
                <a:uFillTx/>
                <a:latin typeface="Arial" charset="0"/>
                <a:ea typeface="+mn-ea"/>
                <a:cs typeface="+mn-cs"/>
              </a:rPr>
              <a:t>Perspective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i="0" u="none" strike="noStrike" kern="1200" cap="none" spc="0" normalizeH="0" baseline="0" noProof="0" dirty="0">
                <a:ln>
                  <a:noFill/>
                </a:ln>
                <a:effectLst/>
                <a:uLnTx/>
                <a:uFillTx/>
                <a:latin typeface="Arial" charset="0"/>
                <a:ea typeface="+mn-ea"/>
                <a:cs typeface="+mn-cs"/>
              </a:rPr>
              <a:t>Individual child constructs view of world by forming</a:t>
            </a:r>
            <a:r>
              <a:rPr lang="en-US" dirty="0">
                <a:latin typeface="Arial" charset="0"/>
              </a:rPr>
              <a:t> </a:t>
            </a:r>
            <a:r>
              <a:rPr kumimoji="0" lang="en-US" i="0" u="none" strike="noStrike" kern="1200" cap="none" spc="0" normalizeH="0" baseline="0" noProof="0" dirty="0">
                <a:ln>
                  <a:noFill/>
                </a:ln>
                <a:effectLst/>
                <a:uLnTx/>
                <a:uFillTx/>
                <a:latin typeface="Arial" charset="0"/>
                <a:ea typeface="+mn-ea"/>
                <a:cs typeface="+mn-cs"/>
              </a:rPr>
              <a:t>cognitive structures -“the little scientist”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i="0" u="none" strike="noStrike" kern="1200" cap="none" spc="0" normalizeH="0" baseline="0" noProof="0" dirty="0">
              <a:ln>
                <a:noFill/>
              </a:ln>
              <a:effectLst/>
              <a:uLnTx/>
              <a:uFillTx/>
              <a:latin typeface="Arial"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b="1" i="0" u="sng" strike="noStrike" kern="1200" cap="none" spc="0" normalizeH="0" baseline="0" noProof="0" dirty="0">
                <a:ln>
                  <a:noFill/>
                </a:ln>
                <a:effectLst/>
                <a:uLnTx/>
                <a:uFillTx/>
                <a:latin typeface="Arial" charset="0"/>
                <a:ea typeface="+mn-ea"/>
                <a:cs typeface="+mn-cs"/>
              </a:rPr>
              <a:t>Psychological mechanism</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i="0" u="none" strike="noStrike" kern="1200" cap="none" spc="0" normalizeH="0" baseline="0" noProof="0" dirty="0">
                <a:ln>
                  <a:noFill/>
                </a:ln>
                <a:effectLst/>
                <a:uLnTx/>
                <a:uFillTx/>
                <a:latin typeface="Arial" charset="0"/>
                <a:ea typeface="+mn-ea"/>
                <a:cs typeface="+mn-cs"/>
              </a:rPr>
              <a:t>Equilibration-child acts to regain equilibrium between current level of cognitive structures and external stimuli</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i="0" u="none" strike="noStrike" kern="1200" cap="none" spc="0" normalizeH="0" baseline="0" noProof="0" dirty="0">
              <a:ln>
                <a:noFill/>
              </a:ln>
              <a:effectLst/>
              <a:uLnTx/>
              <a:uFillTx/>
              <a:latin typeface="Arial"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b="1" i="0" u="sng" strike="noStrike" kern="1200" cap="none" spc="0" normalizeH="0" baseline="0" noProof="0" dirty="0">
                <a:ln>
                  <a:noFill/>
                </a:ln>
                <a:effectLst/>
                <a:uLnTx/>
                <a:uFillTx/>
                <a:latin typeface="Arial" charset="0"/>
                <a:ea typeface="+mn-ea"/>
                <a:cs typeface="+mn-cs"/>
              </a:rPr>
              <a:t>Language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i="0" u="none" strike="noStrike" kern="1200" cap="none" spc="0" normalizeH="0" baseline="0" noProof="0" dirty="0">
                <a:ln>
                  <a:noFill/>
                </a:ln>
                <a:effectLst/>
                <a:uLnTx/>
                <a:uFillTx/>
                <a:latin typeface="Arial" charset="0"/>
                <a:ea typeface="+mn-ea"/>
                <a:cs typeface="+mn-cs"/>
              </a:rPr>
              <a:t>Emerges as cognitive structures develop</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i="0" u="none" strike="noStrike" kern="1200" cap="none" spc="0" normalizeH="0" baseline="0" noProof="0" dirty="0">
              <a:ln>
                <a:noFill/>
              </a:ln>
              <a:effectLst/>
              <a:uLnTx/>
              <a:uFillTx/>
              <a:latin typeface="Arial"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b="1" i="0" u="sng" strike="noStrike" kern="1200" cap="none" spc="0" normalizeH="0" baseline="0" noProof="0" dirty="0">
                <a:ln>
                  <a:noFill/>
                </a:ln>
                <a:effectLst/>
                <a:uLnTx/>
                <a:uFillTx/>
                <a:latin typeface="Arial" charset="0"/>
                <a:ea typeface="+mn-ea"/>
                <a:cs typeface="+mn-cs"/>
              </a:rPr>
              <a:t>Learning</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i="0" u="none" strike="noStrike" kern="1200" cap="none" spc="0" normalizeH="0" baseline="0" noProof="0" dirty="0">
                <a:ln>
                  <a:noFill/>
                </a:ln>
                <a:effectLst/>
                <a:uLnTx/>
                <a:uFillTx/>
                <a:latin typeface="Arial" charset="0"/>
                <a:ea typeface="+mn-ea"/>
                <a:cs typeface="+mn-cs"/>
              </a:rPr>
              <a:t>Assimilation and accommodation lead to equilibration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i="0" u="sng" strike="noStrike" kern="1200" cap="none" spc="0" normalizeH="0" baseline="0" noProof="0" dirty="0">
              <a:ln>
                <a:noFill/>
              </a:ln>
              <a:effectLst/>
              <a:uLnTx/>
              <a:uFillTx/>
              <a:latin typeface="Arial"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b="1" i="0" u="sng" strike="noStrike" kern="1200" cap="none" spc="0" normalizeH="0" baseline="0" noProof="0" dirty="0">
                <a:ln>
                  <a:noFill/>
                </a:ln>
                <a:effectLst/>
                <a:uLnTx/>
                <a:uFillTx/>
                <a:latin typeface="Arial" charset="0"/>
                <a:ea typeface="+mn-ea"/>
                <a:cs typeface="+mn-cs"/>
              </a:rPr>
              <a:t>Problem solving</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i="0" u="none" strike="noStrike" kern="1200" cap="none" spc="0" normalizeH="0" baseline="0" noProof="0" dirty="0">
                <a:ln>
                  <a:noFill/>
                </a:ln>
                <a:effectLst/>
                <a:uLnTx/>
                <a:uFillTx/>
                <a:latin typeface="Arial" charset="0"/>
                <a:ea typeface="+mn-ea"/>
                <a:cs typeface="+mn-cs"/>
              </a:rPr>
              <a:t>Child independently searches for data needed to change cognitive structures, thus enabling child to reach solution</a:t>
            </a:r>
          </a:p>
        </p:txBody>
      </p:sp>
      <p:sp>
        <p:nvSpPr>
          <p:cNvPr id="29701" name="Text Box 5"/>
          <p:cNvSpPr txBox="1">
            <a:spLocks noChangeArrowheads="1"/>
          </p:cNvSpPr>
          <p:nvPr/>
        </p:nvSpPr>
        <p:spPr bwMode="auto">
          <a:xfrm>
            <a:off x="5411755" y="909005"/>
            <a:ext cx="6780245" cy="5909310"/>
          </a:xfrm>
          <a:prstGeom prst="rect">
            <a:avLst/>
          </a:prstGeom>
          <a:noFill/>
          <a:ln w="12700">
            <a:noFill/>
            <a:miter lim="800000"/>
            <a:headEnd type="none" w="sm" len="sm"/>
            <a:tailEnd type="none" w="sm" len="sm"/>
          </a:ln>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b="1" i="0" u="sng" strike="noStrike" kern="1200" cap="none" spc="0" normalizeH="0" baseline="0" noProof="0" dirty="0">
                <a:ln>
                  <a:noFill/>
                </a:ln>
                <a:solidFill>
                  <a:prstClr val="black">
                    <a:lumMod val="75000"/>
                    <a:lumOff val="25000"/>
                  </a:prstClr>
                </a:solidFill>
                <a:effectLst/>
                <a:uLnTx/>
                <a:uFillTx/>
                <a:latin typeface="Arial" charset="0"/>
                <a:ea typeface="+mn-ea"/>
                <a:cs typeface="+mn-cs"/>
              </a:rPr>
              <a:t>Perspective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i="0" u="none" strike="noStrike" kern="1200" cap="none" spc="0" normalizeH="0" baseline="0" noProof="0" dirty="0">
                <a:ln>
                  <a:noFill/>
                </a:ln>
                <a:solidFill>
                  <a:prstClr val="black">
                    <a:lumMod val="75000"/>
                    <a:lumOff val="25000"/>
                  </a:prstClr>
                </a:solidFill>
                <a:effectLst/>
                <a:uLnTx/>
                <a:uFillTx/>
                <a:latin typeface="Arial" charset="0"/>
                <a:ea typeface="+mn-ea"/>
                <a:cs typeface="+mn-cs"/>
              </a:rPr>
              <a:t>Child’s cognitive development progresses by social interactions with others (“social origins of mind”)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i="0" u="none" strike="noStrike" kern="1200" cap="none" spc="0" normalizeH="0" baseline="0" noProof="0" dirty="0">
              <a:ln>
                <a:noFill/>
              </a:ln>
              <a:solidFill>
                <a:prstClr val="black">
                  <a:lumMod val="75000"/>
                  <a:lumOff val="25000"/>
                </a:prstClr>
              </a:solidFill>
              <a:effectLst/>
              <a:uLnTx/>
              <a:uFillTx/>
              <a:latin typeface="Arial"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b="1" i="0" u="sng" strike="noStrike" kern="1200" cap="none" spc="0" normalizeH="0" baseline="0" noProof="0" dirty="0">
                <a:ln>
                  <a:noFill/>
                </a:ln>
                <a:solidFill>
                  <a:prstClr val="black">
                    <a:lumMod val="75000"/>
                    <a:lumOff val="25000"/>
                  </a:prstClr>
                </a:solidFill>
                <a:effectLst/>
                <a:uLnTx/>
                <a:uFillTx/>
                <a:latin typeface="Arial" charset="0"/>
                <a:ea typeface="+mn-ea"/>
                <a:cs typeface="+mn-cs"/>
              </a:rPr>
              <a:t>Psychological mechanism</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i="0" u="none" strike="noStrike" kern="1200" cap="none" spc="0" normalizeH="0" baseline="0" noProof="0" dirty="0">
                <a:ln>
                  <a:noFill/>
                </a:ln>
                <a:solidFill>
                  <a:prstClr val="black">
                    <a:lumMod val="75000"/>
                    <a:lumOff val="25000"/>
                  </a:prstClr>
                </a:solidFill>
                <a:effectLst/>
                <a:uLnTx/>
                <a:uFillTx/>
                <a:latin typeface="Arial" charset="0"/>
                <a:ea typeface="+mn-ea"/>
                <a:cs typeface="+mn-cs"/>
              </a:rPr>
              <a:t>Social interaction, which encourages development through the guidance of skillful adults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i="0" u="none" strike="noStrike" kern="1200" cap="none" spc="0" normalizeH="0" baseline="0" noProof="0" dirty="0">
              <a:ln>
                <a:noFill/>
              </a:ln>
              <a:solidFill>
                <a:prstClr val="black">
                  <a:lumMod val="75000"/>
                  <a:lumOff val="25000"/>
                </a:prstClr>
              </a:solidFill>
              <a:effectLst/>
              <a:uLnTx/>
              <a:uFillTx/>
              <a:latin typeface="Arial"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b="1" i="0" u="sng" strike="noStrike" kern="1200" cap="none" spc="0" normalizeH="0" baseline="0" noProof="0" dirty="0">
                <a:ln>
                  <a:noFill/>
                </a:ln>
                <a:solidFill>
                  <a:prstClr val="black">
                    <a:lumMod val="75000"/>
                    <a:lumOff val="25000"/>
                  </a:prstClr>
                </a:solidFill>
                <a:effectLst/>
                <a:uLnTx/>
                <a:uFillTx/>
                <a:latin typeface="Arial" charset="0"/>
                <a:ea typeface="+mn-ea"/>
                <a:cs typeface="+mn-cs"/>
              </a:rPr>
              <a:t>Language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i="0" u="none" strike="noStrike" kern="1200" cap="none" spc="0" normalizeH="0" baseline="0" noProof="0" dirty="0">
                <a:ln>
                  <a:noFill/>
                </a:ln>
                <a:solidFill>
                  <a:prstClr val="black">
                    <a:lumMod val="75000"/>
                    <a:lumOff val="25000"/>
                  </a:prstClr>
                </a:solidFill>
                <a:effectLst/>
                <a:uLnTx/>
                <a:uFillTx/>
                <a:latin typeface="Arial" charset="0"/>
                <a:ea typeface="+mn-ea"/>
                <a:cs typeface="+mn-cs"/>
              </a:rPr>
              <a:t>Language begins as pre-intellectual speech and gradually develops into a sophisticated form of inner speech; one of the main forces responsible for cognitive development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i="0" u="none" strike="noStrike" kern="1200" cap="none" spc="0" normalizeH="0" baseline="0" noProof="0" dirty="0">
              <a:ln>
                <a:noFill/>
              </a:ln>
              <a:solidFill>
                <a:prstClr val="black">
                  <a:lumMod val="75000"/>
                  <a:lumOff val="25000"/>
                </a:prstClr>
              </a:solidFill>
              <a:effectLst/>
              <a:uLnTx/>
              <a:uFillTx/>
              <a:latin typeface="Arial"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b="1" i="0" u="sng" strike="noStrike" kern="1200" cap="none" spc="0" normalizeH="0" baseline="0" noProof="0" dirty="0">
                <a:ln>
                  <a:noFill/>
                </a:ln>
                <a:solidFill>
                  <a:prstClr val="black">
                    <a:lumMod val="75000"/>
                    <a:lumOff val="25000"/>
                  </a:prstClr>
                </a:solidFill>
                <a:effectLst/>
                <a:uLnTx/>
                <a:uFillTx/>
                <a:latin typeface="Arial" charset="0"/>
                <a:ea typeface="+mn-ea"/>
                <a:cs typeface="+mn-cs"/>
              </a:rPr>
              <a:t>Learning</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i="0" u="none" strike="noStrike" kern="1200" cap="none" spc="0" normalizeH="0" baseline="0" noProof="0" dirty="0">
                <a:ln>
                  <a:noFill/>
                </a:ln>
                <a:solidFill>
                  <a:prstClr val="black">
                    <a:lumMod val="75000"/>
                    <a:lumOff val="25000"/>
                  </a:prstClr>
                </a:solidFill>
                <a:effectLst/>
                <a:uLnTx/>
                <a:uFillTx/>
                <a:latin typeface="Arial" charset="0"/>
                <a:ea typeface="+mn-ea"/>
                <a:cs typeface="+mn-cs"/>
              </a:rPr>
              <a:t>Learning results from the interaction of two processes; biological elementary processes (such as brain development), plus sociocultural interactions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b="1" i="0" u="none" strike="noStrike" kern="1200" cap="none" spc="0" normalizeH="0" baseline="0" noProof="0" dirty="0">
              <a:ln>
                <a:noFill/>
              </a:ln>
              <a:solidFill>
                <a:prstClr val="black">
                  <a:lumMod val="75000"/>
                  <a:lumOff val="25000"/>
                </a:prstClr>
              </a:solidFill>
              <a:effectLst/>
              <a:uLnTx/>
              <a:uFillTx/>
              <a:latin typeface="Arial"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b="1" i="0" u="sng" strike="noStrike" kern="1200" cap="none" spc="0" normalizeH="0" baseline="0" noProof="0" dirty="0">
                <a:ln>
                  <a:noFill/>
                </a:ln>
                <a:solidFill>
                  <a:prstClr val="black">
                    <a:lumMod val="75000"/>
                    <a:lumOff val="25000"/>
                  </a:prstClr>
                </a:solidFill>
                <a:effectLst/>
                <a:uLnTx/>
                <a:uFillTx/>
                <a:latin typeface="Arial" charset="0"/>
                <a:ea typeface="+mn-ea"/>
                <a:cs typeface="+mn-cs"/>
              </a:rPr>
              <a:t>Problem solving</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i="0" u="none" strike="noStrike" kern="1200" cap="none" spc="0" normalizeH="0" baseline="0" noProof="0" dirty="0">
                <a:ln>
                  <a:noFill/>
                </a:ln>
                <a:solidFill>
                  <a:prstClr val="black">
                    <a:lumMod val="75000"/>
                    <a:lumOff val="25000"/>
                  </a:prstClr>
                </a:solidFill>
                <a:effectLst/>
                <a:uLnTx/>
                <a:uFillTx/>
                <a:latin typeface="Arial" charset="0"/>
                <a:ea typeface="+mn-ea"/>
                <a:cs typeface="+mn-cs"/>
              </a:rPr>
              <a:t>Two aspects of problem solving: 1. Key role of speech to guide “planful” </a:t>
            </a:r>
            <a:r>
              <a:rPr kumimoji="0" lang="en-US" i="0" u="none" strike="noStrike" kern="1200" cap="none" spc="0" normalizeH="0" baseline="0" noProof="0" dirty="0" err="1">
                <a:ln>
                  <a:noFill/>
                </a:ln>
                <a:solidFill>
                  <a:prstClr val="black">
                    <a:lumMod val="75000"/>
                    <a:lumOff val="25000"/>
                  </a:prstClr>
                </a:solidFill>
                <a:effectLst/>
                <a:uLnTx/>
                <a:uFillTx/>
                <a:latin typeface="Arial" charset="0"/>
                <a:ea typeface="+mn-ea"/>
                <a:cs typeface="+mn-cs"/>
              </a:rPr>
              <a:t>behaviour</a:t>
            </a:r>
            <a:r>
              <a:rPr kumimoji="0" lang="en-US" i="0" u="none" strike="noStrike" kern="1200" cap="none" spc="0" normalizeH="0" baseline="0" noProof="0" dirty="0">
                <a:ln>
                  <a:noFill/>
                </a:ln>
                <a:solidFill>
                  <a:prstClr val="black">
                    <a:lumMod val="75000"/>
                    <a:lumOff val="25000"/>
                  </a:prstClr>
                </a:solidFill>
                <a:effectLst/>
                <a:uLnTx/>
                <a:uFillTx/>
                <a:latin typeface="Arial" charset="0"/>
                <a:ea typeface="+mn-ea"/>
                <a:cs typeface="+mn-cs"/>
              </a:rPr>
              <a:t>; 2. Joint effort with others</a:t>
            </a:r>
          </a:p>
        </p:txBody>
      </p:sp>
      <p:sp>
        <p:nvSpPr>
          <p:cNvPr id="29702" name="Line 6"/>
          <p:cNvSpPr>
            <a:spLocks noChangeShapeType="1"/>
          </p:cNvSpPr>
          <p:nvPr/>
        </p:nvSpPr>
        <p:spPr bwMode="auto">
          <a:xfrm>
            <a:off x="2095500" y="909005"/>
            <a:ext cx="8001000" cy="0"/>
          </a:xfrm>
          <a:prstGeom prst="line">
            <a:avLst/>
          </a:prstGeom>
          <a:noFill/>
          <a:ln w="28575">
            <a:solidFill>
              <a:srgbClr val="842828"/>
            </a:solidFill>
            <a:round/>
            <a:headEnd type="none" w="sm" len="sm"/>
            <a:tailEnd type="none" w="sm" len="sm"/>
          </a:ln>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703" name="Text Box 7"/>
          <p:cNvSpPr txBox="1">
            <a:spLocks noChangeArrowheads="1"/>
          </p:cNvSpPr>
          <p:nvPr/>
        </p:nvSpPr>
        <p:spPr bwMode="auto">
          <a:xfrm>
            <a:off x="2095500" y="496958"/>
            <a:ext cx="877163" cy="369332"/>
          </a:xfrm>
          <a:prstGeom prst="rect">
            <a:avLst/>
          </a:prstGeom>
          <a:noFill/>
          <a:ln w="12700">
            <a:noFill/>
            <a:miter lim="800000"/>
            <a:headEnd type="none" w="sm" len="sm"/>
            <a:tailEnd type="none" w="sm" len="sm"/>
          </a:ln>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b="1" i="0" u="none" strike="noStrike" kern="1200" cap="none" spc="0" normalizeH="0" baseline="0" noProof="0" dirty="0">
                <a:ln>
                  <a:noFill/>
                </a:ln>
                <a:solidFill>
                  <a:prstClr val="black"/>
                </a:solidFill>
                <a:effectLst/>
                <a:uLnTx/>
                <a:uFillTx/>
                <a:latin typeface="Arial" charset="0"/>
                <a:ea typeface="+mn-ea"/>
                <a:cs typeface="+mn-cs"/>
              </a:rPr>
              <a:t>Piaget</a:t>
            </a:r>
          </a:p>
        </p:txBody>
      </p:sp>
      <p:sp>
        <p:nvSpPr>
          <p:cNvPr id="29704" name="Text Box 8"/>
          <p:cNvSpPr txBox="1">
            <a:spLocks noChangeArrowheads="1"/>
          </p:cNvSpPr>
          <p:nvPr/>
        </p:nvSpPr>
        <p:spPr bwMode="auto">
          <a:xfrm>
            <a:off x="6826941" y="511333"/>
            <a:ext cx="1201996" cy="369332"/>
          </a:xfrm>
          <a:prstGeom prst="rect">
            <a:avLst/>
          </a:prstGeom>
          <a:noFill/>
          <a:ln w="12700">
            <a:noFill/>
            <a:miter lim="800000"/>
            <a:headEnd type="none" w="sm" len="sm"/>
            <a:tailEnd type="none" w="sm" len="sm"/>
          </a:ln>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b="1" i="0" u="none" strike="noStrike" kern="1200" cap="none" spc="0" normalizeH="0" baseline="0" noProof="0" dirty="0">
                <a:ln>
                  <a:noFill/>
                </a:ln>
                <a:solidFill>
                  <a:prstClr val="black"/>
                </a:solidFill>
                <a:effectLst/>
                <a:uLnTx/>
                <a:uFillTx/>
                <a:latin typeface="Arial" charset="0"/>
                <a:ea typeface="+mn-ea"/>
                <a:cs typeface="+mn-cs"/>
              </a:rPr>
              <a:t>Vygotsky</a:t>
            </a:r>
          </a:p>
        </p:txBody>
      </p:sp>
    </p:spTree>
    <p:extLst>
      <p:ext uri="{BB962C8B-B14F-4D97-AF65-F5344CB8AC3E}">
        <p14:creationId xmlns:p14="http://schemas.microsoft.com/office/powerpoint/2010/main" val="392464270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259</TotalTime>
  <Words>1253</Words>
  <Application>Microsoft Office PowerPoint</Application>
  <PresentationFormat>Widescreen</PresentationFormat>
  <Paragraphs>152</Paragraphs>
  <Slides>21</Slides>
  <Notes>1</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21</vt:i4>
      </vt:variant>
    </vt:vector>
  </HeadingPairs>
  <TitlesOfParts>
    <vt:vector size="33" baseType="lpstr">
      <vt:lpstr>Adobe Fan Heiti Std B</vt:lpstr>
      <vt:lpstr>-apple-system</vt:lpstr>
      <vt:lpstr>Myriad Pro</vt:lpstr>
      <vt:lpstr>Proxima Nova</vt:lpstr>
      <vt:lpstr>Aptos</vt:lpstr>
      <vt:lpstr>Arial</vt:lpstr>
      <vt:lpstr>Arial Rounded MT Bold</vt:lpstr>
      <vt:lpstr>Calibri</vt:lpstr>
      <vt:lpstr>Times New Roman</vt:lpstr>
      <vt:lpstr>Wingdings</vt:lpstr>
      <vt:lpstr>Wingdings 2</vt:lpstr>
      <vt:lpstr>20140311PresentationUWTSDTemplate</vt:lpstr>
      <vt:lpstr>Cognitive perspective  Jean Piaget </vt:lpstr>
      <vt:lpstr>Background to the study - Piaget’s Stages of Cognitive Development</vt:lpstr>
      <vt:lpstr> Jean Piaget</vt:lpstr>
      <vt:lpstr>An overview of Piaget’s beliefs</vt:lpstr>
      <vt:lpstr>Piaget’s assumptions about children </vt:lpstr>
      <vt:lpstr>Piaget’s theory stages</vt:lpstr>
      <vt:lpstr>PowerPoint Presentation</vt:lpstr>
      <vt:lpstr>Sensorimotor</vt:lpstr>
      <vt:lpstr>Sensorimotor stage; birth to 2 yrs </vt:lpstr>
      <vt:lpstr>PowerPoint Presentation</vt:lpstr>
      <vt:lpstr>Pre-operational</vt:lpstr>
      <vt:lpstr>Pre-operational</vt:lpstr>
      <vt:lpstr>What is conservation?</vt:lpstr>
      <vt:lpstr>PowerPoint Presentation</vt:lpstr>
      <vt:lpstr>Concrete operational</vt:lpstr>
      <vt:lpstr>Concrete operational</vt:lpstr>
      <vt:lpstr>PowerPoint Presentation</vt:lpstr>
      <vt:lpstr>Formal operational</vt:lpstr>
      <vt:lpstr>Formal operational</vt:lpstr>
      <vt:lpstr>Make and fill in this grid</vt:lpstr>
      <vt:lpstr> Contrasting Piaget with Vygotsky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Psychodynamic Theory in Health and social Care</dc:title>
  <dc:creator>Bianca Sanfilippo</dc:creator>
  <cp:lastModifiedBy>Farah Wiita</cp:lastModifiedBy>
  <cp:revision>7</cp:revision>
  <dcterms:created xsi:type="dcterms:W3CDTF">2023-11-15T17:37:11Z</dcterms:created>
  <dcterms:modified xsi:type="dcterms:W3CDTF">2025-10-13T16:19:47Z</dcterms:modified>
</cp:coreProperties>
</file>