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364" r:id="rId6"/>
    <p:sldId id="272" r:id="rId7"/>
    <p:sldId id="365" r:id="rId8"/>
    <p:sldId id="366" r:id="rId9"/>
    <p:sldId id="367" r:id="rId10"/>
    <p:sldId id="261" r:id="rId11"/>
    <p:sldId id="368" r:id="rId12"/>
    <p:sldId id="363" r:id="rId13"/>
    <p:sldId id="265" r:id="rId14"/>
    <p:sldId id="369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6CAA18-26DA-0CB6-6F84-7CFE6DFE719A}" v="77" dt="2026-06-14T20:30:08.400"/>
    <p1510:client id="{AB2B7E1D-F6F2-BB09-0184-55C73B79E000}" v="1855" dt="2026-06-14T18:38:46.982"/>
    <p1510:client id="{E09F1AC5-561A-07D5-D346-97E364D3E4D4}" v="652" dt="2026-06-14T00:38:48.2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zim Aslam (2513024)" userId="S::2513024@student.uwtsd.ac.uk::133cf335-dff0-40d8-8058-713aea7d8186" providerId="AD" clId="Web-{E09F1AC5-561A-07D5-D346-97E364D3E4D4}"/>
    <pc:docChg chg="addSld delSld modSld">
      <pc:chgData name="Azim Aslam (2513024)" userId="S::2513024@student.uwtsd.ac.uk::133cf335-dff0-40d8-8058-713aea7d8186" providerId="AD" clId="Web-{E09F1AC5-561A-07D5-D346-97E364D3E4D4}" dt="2026-06-14T00:38:48.227" v="659" actId="20577"/>
      <pc:docMkLst>
        <pc:docMk/>
      </pc:docMkLst>
      <pc:sldChg chg="addSp delSp modSp del mod setBg">
        <pc:chgData name="Azim Aslam (2513024)" userId="S::2513024@student.uwtsd.ac.uk::133cf335-dff0-40d8-8058-713aea7d8186" providerId="AD" clId="Web-{E09F1AC5-561A-07D5-D346-97E364D3E4D4}" dt="2026-06-13T23:04:58.058" v="31"/>
        <pc:sldMkLst>
          <pc:docMk/>
          <pc:sldMk cId="860344735" sldId="274"/>
        </pc:sldMkLst>
        <pc:spChg chg="mod">
          <ac:chgData name="Azim Aslam (2513024)" userId="S::2513024@student.uwtsd.ac.uk::133cf335-dff0-40d8-8058-713aea7d8186" providerId="AD" clId="Web-{E09F1AC5-561A-07D5-D346-97E364D3E4D4}" dt="2026-06-13T23:04:47.449" v="30" actId="14100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Azim Aslam (2513024)" userId="S::2513024@student.uwtsd.ac.uk::133cf335-dff0-40d8-8058-713aea7d8186" providerId="AD" clId="Web-{E09F1AC5-561A-07D5-D346-97E364D3E4D4}" dt="2026-06-13T23:03:27.581" v="21"/>
          <ac:spMkLst>
            <pc:docMk/>
            <pc:sldMk cId="860344735" sldId="274"/>
            <ac:spMk id="3" creationId="{5A83545D-6FBE-2985-5F35-4C84283CFC53}"/>
          </ac:spMkLst>
        </pc:spChg>
        <pc:spChg chg="add del">
          <ac:chgData name="Azim Aslam (2513024)" userId="S::2513024@student.uwtsd.ac.uk::133cf335-dff0-40d8-8058-713aea7d8186" providerId="AD" clId="Web-{E09F1AC5-561A-07D5-D346-97E364D3E4D4}" dt="2026-06-13T23:03:27.581" v="21"/>
          <ac:spMkLst>
            <pc:docMk/>
            <pc:sldMk cId="860344735" sldId="274"/>
            <ac:spMk id="9" creationId="{04812C46-200A-4DEB-A05E-3ED6C68C2387}"/>
          </ac:spMkLst>
        </pc:spChg>
        <pc:spChg chg="add del">
          <ac:chgData name="Azim Aslam (2513024)" userId="S::2513024@student.uwtsd.ac.uk::133cf335-dff0-40d8-8058-713aea7d8186" providerId="AD" clId="Web-{E09F1AC5-561A-07D5-D346-97E364D3E4D4}" dt="2026-06-13T23:03:27.581" v="21"/>
          <ac:spMkLst>
            <pc:docMk/>
            <pc:sldMk cId="860344735" sldId="274"/>
            <ac:spMk id="11" creationId="{D1EA859B-E555-4109-94F3-6700E046E008}"/>
          </ac:spMkLst>
        </pc:spChg>
        <pc:picChg chg="add del mod ord">
          <ac:chgData name="Azim Aslam (2513024)" userId="S::2513024@student.uwtsd.ac.uk::133cf335-dff0-40d8-8058-713aea7d8186" providerId="AD" clId="Web-{E09F1AC5-561A-07D5-D346-97E364D3E4D4}" dt="2026-06-13T23:03:28.800" v="22"/>
          <ac:picMkLst>
            <pc:docMk/>
            <pc:sldMk cId="860344735" sldId="274"/>
            <ac:picMk id="4" creationId="{5BDF417D-A4AC-E76C-B396-4999D9153E55}"/>
          </ac:picMkLst>
        </pc:picChg>
      </pc:sldChg>
      <pc:sldChg chg="addSp delSp modSp new mod setBg">
        <pc:chgData name="Azim Aslam (2513024)" userId="S::2513024@student.uwtsd.ac.uk::133cf335-dff0-40d8-8058-713aea7d8186" providerId="AD" clId="Web-{E09F1AC5-561A-07D5-D346-97E364D3E4D4}" dt="2026-06-14T00:11:47.881" v="481" actId="20577"/>
        <pc:sldMkLst>
          <pc:docMk/>
          <pc:sldMk cId="593951472" sldId="365"/>
        </pc:sldMkLst>
        <pc:spChg chg="mod">
          <ac:chgData name="Azim Aslam (2513024)" userId="S::2513024@student.uwtsd.ac.uk::133cf335-dff0-40d8-8058-713aea7d8186" providerId="AD" clId="Web-{E09F1AC5-561A-07D5-D346-97E364D3E4D4}" dt="2026-06-14T00:11:18.989" v="478" actId="20577"/>
          <ac:spMkLst>
            <pc:docMk/>
            <pc:sldMk cId="593951472" sldId="365"/>
            <ac:spMk id="2" creationId="{956DBB28-A674-0F14-4237-6D1438471D77}"/>
          </ac:spMkLst>
        </pc:spChg>
        <pc:spChg chg="mod">
          <ac:chgData name="Azim Aslam (2513024)" userId="S::2513024@student.uwtsd.ac.uk::133cf335-dff0-40d8-8058-713aea7d8186" providerId="AD" clId="Web-{E09F1AC5-561A-07D5-D346-97E364D3E4D4}" dt="2026-06-14T00:11:47.881" v="481" actId="20577"/>
          <ac:spMkLst>
            <pc:docMk/>
            <pc:sldMk cId="593951472" sldId="365"/>
            <ac:spMk id="3" creationId="{BF6AEC15-4E56-ABC4-9E4B-A1AF05216426}"/>
          </ac:spMkLst>
        </pc:spChg>
        <pc:picChg chg="add del mod">
          <ac:chgData name="Azim Aslam (2513024)" userId="S::2513024@student.uwtsd.ac.uk::133cf335-dff0-40d8-8058-713aea7d8186" providerId="AD" clId="Web-{E09F1AC5-561A-07D5-D346-97E364D3E4D4}" dt="2026-06-14T00:11:00.801" v="477"/>
          <ac:picMkLst>
            <pc:docMk/>
            <pc:sldMk cId="593951472" sldId="365"/>
            <ac:picMk id="4" creationId="{4A96161A-B96B-8664-D1BC-C5E334D2AB0D}"/>
          </ac:picMkLst>
        </pc:picChg>
      </pc:sldChg>
      <pc:sldChg chg="addSp delSp modSp new del mod setBg">
        <pc:chgData name="Azim Aslam (2513024)" userId="S::2513024@student.uwtsd.ac.uk::133cf335-dff0-40d8-8058-713aea7d8186" providerId="AD" clId="Web-{E09F1AC5-561A-07D5-D346-97E364D3E4D4}" dt="2026-06-13T23:07:41.425" v="48"/>
        <pc:sldMkLst>
          <pc:docMk/>
          <pc:sldMk cId="2198780418" sldId="365"/>
        </pc:sldMkLst>
        <pc:spChg chg="mod">
          <ac:chgData name="Azim Aslam (2513024)" userId="S::2513024@student.uwtsd.ac.uk::133cf335-dff0-40d8-8058-713aea7d8186" providerId="AD" clId="Web-{E09F1AC5-561A-07D5-D346-97E364D3E4D4}" dt="2026-06-13T23:06:59.564" v="44" actId="14100"/>
          <ac:spMkLst>
            <pc:docMk/>
            <pc:sldMk cId="2198780418" sldId="365"/>
            <ac:spMk id="2" creationId="{326107E4-E7D9-1E94-747E-0C16CF973C09}"/>
          </ac:spMkLst>
        </pc:spChg>
        <pc:spChg chg="del mod">
          <ac:chgData name="Azim Aslam (2513024)" userId="S::2513024@student.uwtsd.ac.uk::133cf335-dff0-40d8-8058-713aea7d8186" providerId="AD" clId="Web-{E09F1AC5-561A-07D5-D346-97E364D3E4D4}" dt="2026-06-13T23:06:52.579" v="43"/>
          <ac:spMkLst>
            <pc:docMk/>
            <pc:sldMk cId="2198780418" sldId="365"/>
            <ac:spMk id="3" creationId="{88FE67C9-40D2-3A92-49AB-A306129B1AB0}"/>
          </ac:spMkLst>
        </pc:spChg>
        <pc:spChg chg="add del">
          <ac:chgData name="Azim Aslam (2513024)" userId="S::2513024@student.uwtsd.ac.uk::133cf335-dff0-40d8-8058-713aea7d8186" providerId="AD" clId="Web-{E09F1AC5-561A-07D5-D346-97E364D3E4D4}" dt="2026-06-13T23:06:52.579" v="43"/>
          <ac:spMkLst>
            <pc:docMk/>
            <pc:sldMk cId="2198780418" sldId="365"/>
            <ac:spMk id="8" creationId="{B6CDA21F-E7AF-4C75-8395-33F58D5B0E45}"/>
          </ac:spMkLst>
        </pc:spChg>
        <pc:spChg chg="add del">
          <ac:chgData name="Azim Aslam (2513024)" userId="S::2513024@student.uwtsd.ac.uk::133cf335-dff0-40d8-8058-713aea7d8186" providerId="AD" clId="Web-{E09F1AC5-561A-07D5-D346-97E364D3E4D4}" dt="2026-06-13T23:06:52.579" v="43"/>
          <ac:spMkLst>
            <pc:docMk/>
            <pc:sldMk cId="2198780418" sldId="365"/>
            <ac:spMk id="15" creationId="{D5B0017B-2ECA-49AF-B397-DC140825DF8D}"/>
          </ac:spMkLst>
        </pc:spChg>
        <pc:spChg chg="add">
          <ac:chgData name="Azim Aslam (2513024)" userId="S::2513024@student.uwtsd.ac.uk::133cf335-dff0-40d8-8058-713aea7d8186" providerId="AD" clId="Web-{E09F1AC5-561A-07D5-D346-97E364D3E4D4}" dt="2026-06-13T23:06:52.579" v="43"/>
          <ac:spMkLst>
            <pc:docMk/>
            <pc:sldMk cId="2198780418" sldId="365"/>
            <ac:spMk id="23" creationId="{C1DD1A8A-57D5-4A81-AD04-532B043C5611}"/>
          </ac:spMkLst>
        </pc:spChg>
        <pc:spChg chg="add">
          <ac:chgData name="Azim Aslam (2513024)" userId="S::2513024@student.uwtsd.ac.uk::133cf335-dff0-40d8-8058-713aea7d8186" providerId="AD" clId="Web-{E09F1AC5-561A-07D5-D346-97E364D3E4D4}" dt="2026-06-13T23:06:52.579" v="43"/>
          <ac:spMkLst>
            <pc:docMk/>
            <pc:sldMk cId="2198780418" sldId="365"/>
            <ac:spMk id="25" creationId="{007891EC-4501-44ED-A8C8-B11B6DB767AB}"/>
          </ac:spMkLst>
        </pc:spChg>
        <pc:grpChg chg="add del">
          <ac:chgData name="Azim Aslam (2513024)" userId="S::2513024@student.uwtsd.ac.uk::133cf335-dff0-40d8-8058-713aea7d8186" providerId="AD" clId="Web-{E09F1AC5-561A-07D5-D346-97E364D3E4D4}" dt="2026-06-13T23:06:52.579" v="43"/>
          <ac:grpSpMkLst>
            <pc:docMk/>
            <pc:sldMk cId="2198780418" sldId="365"/>
            <ac:grpSpMk id="10" creationId="{AE1C45F0-260A-458C-96ED-C1F6D2151219}"/>
          </ac:grpSpMkLst>
        </pc:grpChg>
        <pc:picChg chg="add del mod modCrop">
          <ac:chgData name="Azim Aslam (2513024)" userId="S::2513024@student.uwtsd.ac.uk::133cf335-dff0-40d8-8058-713aea7d8186" providerId="AD" clId="Web-{E09F1AC5-561A-07D5-D346-97E364D3E4D4}" dt="2026-06-13T23:07:37.222" v="47"/>
          <ac:picMkLst>
            <pc:docMk/>
            <pc:sldMk cId="2198780418" sldId="365"/>
            <ac:picMk id="19" creationId="{9D2F8039-ABA0-F678-42E6-99DFB35D0750}"/>
          </ac:picMkLst>
        </pc:picChg>
        <pc:cxnChg chg="add del">
          <ac:chgData name="Azim Aslam (2513024)" userId="S::2513024@student.uwtsd.ac.uk::133cf335-dff0-40d8-8058-713aea7d8186" providerId="AD" clId="Web-{E09F1AC5-561A-07D5-D346-97E364D3E4D4}" dt="2026-06-13T23:06:52.579" v="43"/>
          <ac:cxnSpMkLst>
            <pc:docMk/>
            <pc:sldMk cId="2198780418" sldId="365"/>
            <ac:cxnSpMk id="17" creationId="{6CF1BAF6-AD41-4082-B212-8A1F9A2E8779}"/>
          </ac:cxnSpMkLst>
        </pc:cxnChg>
      </pc:sldChg>
      <pc:sldChg chg="modSp new del">
        <pc:chgData name="Azim Aslam (2513024)" userId="S::2513024@student.uwtsd.ac.uk::133cf335-dff0-40d8-8058-713aea7d8186" providerId="AD" clId="Web-{E09F1AC5-561A-07D5-D346-97E364D3E4D4}" dt="2026-06-14T00:20:47.153" v="502"/>
        <pc:sldMkLst>
          <pc:docMk/>
          <pc:sldMk cId="757089125" sldId="366"/>
        </pc:sldMkLst>
        <pc:spChg chg="mod">
          <ac:chgData name="Azim Aslam (2513024)" userId="S::2513024@student.uwtsd.ac.uk::133cf335-dff0-40d8-8058-713aea7d8186" providerId="AD" clId="Web-{E09F1AC5-561A-07D5-D346-97E364D3E4D4}" dt="2026-06-14T00:20:39.090" v="501" actId="14100"/>
          <ac:spMkLst>
            <pc:docMk/>
            <pc:sldMk cId="757089125" sldId="366"/>
            <ac:spMk id="2" creationId="{0BF42B52-8FB2-8C8B-B75C-1DE60945D217}"/>
          </ac:spMkLst>
        </pc:spChg>
        <pc:spChg chg="mod">
          <ac:chgData name="Azim Aslam (2513024)" userId="S::2513024@student.uwtsd.ac.uk::133cf335-dff0-40d8-8058-713aea7d8186" providerId="AD" clId="Web-{E09F1AC5-561A-07D5-D346-97E364D3E4D4}" dt="2026-06-14T00:20:14.699" v="492" actId="20577"/>
          <ac:spMkLst>
            <pc:docMk/>
            <pc:sldMk cId="757089125" sldId="366"/>
            <ac:spMk id="3" creationId="{5BF39463-482E-AC35-BE1C-A55CAAEF432D}"/>
          </ac:spMkLst>
        </pc:spChg>
      </pc:sldChg>
      <pc:sldChg chg="addSp delSp modSp new mod setBg">
        <pc:chgData name="Azim Aslam (2513024)" userId="S::2513024@student.uwtsd.ac.uk::133cf335-dff0-40d8-8058-713aea7d8186" providerId="AD" clId="Web-{E09F1AC5-561A-07D5-D346-97E364D3E4D4}" dt="2026-06-14T00:38:48.227" v="659" actId="20577"/>
        <pc:sldMkLst>
          <pc:docMk/>
          <pc:sldMk cId="3798550369" sldId="366"/>
        </pc:sldMkLst>
        <pc:spChg chg="mod">
          <ac:chgData name="Azim Aslam (2513024)" userId="S::2513024@student.uwtsd.ac.uk::133cf335-dff0-40d8-8058-713aea7d8186" providerId="AD" clId="Web-{E09F1AC5-561A-07D5-D346-97E364D3E4D4}" dt="2026-06-14T00:35:38.547" v="650"/>
          <ac:spMkLst>
            <pc:docMk/>
            <pc:sldMk cId="3798550369" sldId="366"/>
            <ac:spMk id="2" creationId="{8F678EA3-849B-938A-97AC-CF4DFC9F08A7}"/>
          </ac:spMkLst>
        </pc:spChg>
        <pc:spChg chg="mod">
          <ac:chgData name="Azim Aslam (2513024)" userId="S::2513024@student.uwtsd.ac.uk::133cf335-dff0-40d8-8058-713aea7d8186" providerId="AD" clId="Web-{E09F1AC5-561A-07D5-D346-97E364D3E4D4}" dt="2026-06-14T00:38:48.227" v="659" actId="20577"/>
          <ac:spMkLst>
            <pc:docMk/>
            <pc:sldMk cId="3798550369" sldId="366"/>
            <ac:spMk id="3" creationId="{BEC4FAB0-8FC2-1869-ABC4-1C74B60963AC}"/>
          </ac:spMkLst>
        </pc:spChg>
        <pc:spChg chg="add">
          <ac:chgData name="Azim Aslam (2513024)" userId="S::2513024@student.uwtsd.ac.uk::133cf335-dff0-40d8-8058-713aea7d8186" providerId="AD" clId="Web-{E09F1AC5-561A-07D5-D346-97E364D3E4D4}" dt="2026-06-14T00:35:38.547" v="650"/>
          <ac:spMkLst>
            <pc:docMk/>
            <pc:sldMk cId="3798550369" sldId="366"/>
            <ac:spMk id="9" creationId="{C0763A76-9F1C-4FC5-82B7-DD475DA461B2}"/>
          </ac:spMkLst>
        </pc:spChg>
        <pc:spChg chg="add">
          <ac:chgData name="Azim Aslam (2513024)" userId="S::2513024@student.uwtsd.ac.uk::133cf335-dff0-40d8-8058-713aea7d8186" providerId="AD" clId="Web-{E09F1AC5-561A-07D5-D346-97E364D3E4D4}" dt="2026-06-14T00:35:38.547" v="650"/>
          <ac:spMkLst>
            <pc:docMk/>
            <pc:sldMk cId="3798550369" sldId="366"/>
            <ac:spMk id="11" creationId="{E81BF4F6-F2CF-4984-9D14-D6966D92F99F}"/>
          </ac:spMkLst>
        </pc:spChg>
        <pc:picChg chg="add del mod">
          <ac:chgData name="Azim Aslam (2513024)" userId="S::2513024@student.uwtsd.ac.uk::133cf335-dff0-40d8-8058-713aea7d8186" providerId="AD" clId="Web-{E09F1AC5-561A-07D5-D346-97E364D3E4D4}" dt="2026-06-14T00:35:14.171" v="649"/>
          <ac:picMkLst>
            <pc:docMk/>
            <pc:sldMk cId="3798550369" sldId="366"/>
            <ac:picMk id="4" creationId="{8E935ECB-33F5-E2B5-E7AA-B7D188DAB40B}"/>
          </ac:picMkLst>
        </pc:picChg>
        <pc:picChg chg="add mod">
          <ac:chgData name="Azim Aslam (2513024)" userId="S::2513024@student.uwtsd.ac.uk::133cf335-dff0-40d8-8058-713aea7d8186" providerId="AD" clId="Web-{E09F1AC5-561A-07D5-D346-97E364D3E4D4}" dt="2026-06-14T00:37:57.709" v="653" actId="14100"/>
          <ac:picMkLst>
            <pc:docMk/>
            <pc:sldMk cId="3798550369" sldId="366"/>
            <ac:picMk id="5" creationId="{216BDEDF-8FE2-12C5-31CD-F3794A208830}"/>
          </ac:picMkLst>
        </pc:picChg>
      </pc:sldChg>
    </pc:docChg>
  </pc:docChgLst>
  <pc:docChgLst>
    <pc:chgData name="Azim Aslam (2513024)" userId="S::2513024@student.uwtsd.ac.uk::133cf335-dff0-40d8-8058-713aea7d8186" providerId="AD" clId="Web-{B2AA8EF9-570D-BDE4-8210-E6DA78E73693}"/>
    <pc:docChg chg="delSld modSld">
      <pc:chgData name="Azim Aslam (2513024)" userId="S::2513024@student.uwtsd.ac.uk::133cf335-dff0-40d8-8058-713aea7d8186" providerId="AD" clId="Web-{B2AA8EF9-570D-BDE4-8210-E6DA78E73693}" dt="2026-06-10T20:09:27.548" v="365" actId="20577"/>
      <pc:docMkLst>
        <pc:docMk/>
      </pc:docMkLst>
      <pc:sldChg chg="addSp delSp modSp mod setBg">
        <pc:chgData name="Azim Aslam (2513024)" userId="S::2513024@student.uwtsd.ac.uk::133cf335-dff0-40d8-8058-713aea7d8186" providerId="AD" clId="Web-{B2AA8EF9-570D-BDE4-8210-E6DA78E73693}" dt="2026-06-10T20:09:27.548" v="365" actId="20577"/>
        <pc:sldMkLst>
          <pc:docMk/>
          <pc:sldMk cId="1027608494" sldId="272"/>
        </pc:sldMkLst>
        <pc:spChg chg="mod">
          <ac:chgData name="Azim Aslam (2513024)" userId="S::2513024@student.uwtsd.ac.uk::133cf335-dff0-40d8-8058-713aea7d8186" providerId="AD" clId="Web-{B2AA8EF9-570D-BDE4-8210-E6DA78E73693}" dt="2026-06-10T20:08:46.513" v="358" actId="14100"/>
          <ac:spMkLst>
            <pc:docMk/>
            <pc:sldMk cId="1027608494" sldId="272"/>
            <ac:spMk id="2" creationId="{8A50C2D0-4F0F-32FA-368C-29CAACE5786E}"/>
          </ac:spMkLst>
        </pc:spChg>
        <pc:spChg chg="add mod">
          <ac:chgData name="Azim Aslam (2513024)" userId="S::2513024@student.uwtsd.ac.uk::133cf335-dff0-40d8-8058-713aea7d8186" providerId="AD" clId="Web-{B2AA8EF9-570D-BDE4-8210-E6DA78E73693}" dt="2026-06-10T20:09:27.548" v="365" actId="20577"/>
          <ac:spMkLst>
            <pc:docMk/>
            <pc:sldMk cId="1027608494" sldId="272"/>
            <ac:spMk id="25" creationId="{B8B6B83C-2D77-8C4F-DE06-595913B5EBCE}"/>
          </ac:spMkLst>
        </pc:spChg>
        <pc:spChg chg="add">
          <ac:chgData name="Azim Aslam (2513024)" userId="S::2513024@student.uwtsd.ac.uk::133cf335-dff0-40d8-8058-713aea7d8186" providerId="AD" clId="Web-{B2AA8EF9-570D-BDE4-8210-E6DA78E73693}" dt="2026-06-10T20:08:07.260" v="353"/>
          <ac:spMkLst>
            <pc:docMk/>
            <pc:sldMk cId="1027608494" sldId="272"/>
            <ac:spMk id="46" creationId="{2172A0AC-3DCE-4672-BCAF-28FEF91F6020}"/>
          </ac:spMkLst>
        </pc:spChg>
        <pc:spChg chg="add">
          <ac:chgData name="Azim Aslam (2513024)" userId="S::2513024@student.uwtsd.ac.uk::133cf335-dff0-40d8-8058-713aea7d8186" providerId="AD" clId="Web-{B2AA8EF9-570D-BDE4-8210-E6DA78E73693}" dt="2026-06-10T20:08:07.260" v="353"/>
          <ac:spMkLst>
            <pc:docMk/>
            <pc:sldMk cId="1027608494" sldId="272"/>
            <ac:spMk id="48" creationId="{AE6F1C77-EDC9-4C5F-8C1C-62DD46BDA3C3}"/>
          </ac:spMkLst>
        </pc:spChg>
        <pc:picChg chg="mod">
          <ac:chgData name="Azim Aslam (2513024)" userId="S::2513024@student.uwtsd.ac.uk::133cf335-dff0-40d8-8058-713aea7d8186" providerId="AD" clId="Web-{B2AA8EF9-570D-BDE4-8210-E6DA78E73693}" dt="2026-06-10T20:08:07.260" v="353"/>
          <ac:picMkLst>
            <pc:docMk/>
            <pc:sldMk cId="1027608494" sldId="272"/>
            <ac:picMk id="27" creationId="{F4CBD4C9-FB8E-54D5-F6E3-45D5B8B82995}"/>
          </ac:picMkLst>
        </pc:picChg>
        <pc:picChg chg="add mod">
          <ac:chgData name="Azim Aslam (2513024)" userId="S::2513024@student.uwtsd.ac.uk::133cf335-dff0-40d8-8058-713aea7d8186" providerId="AD" clId="Web-{B2AA8EF9-570D-BDE4-8210-E6DA78E73693}" dt="2026-06-10T20:08:14.151" v="354" actId="14100"/>
          <ac:picMkLst>
            <pc:docMk/>
            <pc:sldMk cId="1027608494" sldId="272"/>
            <ac:picMk id="35" creationId="{343349BD-E86D-1213-7B2E-F6688473DEDD}"/>
          </ac:picMkLst>
        </pc:picChg>
      </pc:sldChg>
      <pc:sldChg chg="addSp delSp modSp mod setBg">
        <pc:chgData name="Azim Aslam (2513024)" userId="S::2513024@student.uwtsd.ac.uk::133cf335-dff0-40d8-8058-713aea7d8186" providerId="AD" clId="Web-{B2AA8EF9-570D-BDE4-8210-E6DA78E73693}" dt="2026-06-10T19:59:46.263" v="303" actId="20577"/>
        <pc:sldMkLst>
          <pc:docMk/>
          <pc:sldMk cId="3312225985" sldId="364"/>
        </pc:sldMkLst>
        <pc:spChg chg="mod">
          <ac:chgData name="Azim Aslam (2513024)" userId="S::2513024@student.uwtsd.ac.uk::133cf335-dff0-40d8-8058-713aea7d8186" providerId="AD" clId="Web-{B2AA8EF9-570D-BDE4-8210-E6DA78E73693}" dt="2026-06-10T19:58:49.931" v="279" actId="14100"/>
          <ac:spMkLst>
            <pc:docMk/>
            <pc:sldMk cId="3312225985" sldId="364"/>
            <ac:spMk id="2" creationId="{062D1E26-FD2E-A303-3F77-E53397A0D8A4}"/>
          </ac:spMkLst>
        </pc:spChg>
        <pc:spChg chg="mod">
          <ac:chgData name="Azim Aslam (2513024)" userId="S::2513024@student.uwtsd.ac.uk::133cf335-dff0-40d8-8058-713aea7d8186" providerId="AD" clId="Web-{B2AA8EF9-570D-BDE4-8210-E6DA78E73693}" dt="2026-06-10T19:59:46.263" v="303" actId="20577"/>
          <ac:spMkLst>
            <pc:docMk/>
            <pc:sldMk cId="3312225985" sldId="364"/>
            <ac:spMk id="24" creationId="{8BF3C75D-B7C0-3DB2-F67E-9011A21DF494}"/>
          </ac:spMkLst>
        </pc:spChg>
        <pc:spChg chg="add">
          <ac:chgData name="Azim Aslam (2513024)" userId="S::2513024@student.uwtsd.ac.uk::133cf335-dff0-40d8-8058-713aea7d8186" providerId="AD" clId="Web-{B2AA8EF9-570D-BDE4-8210-E6DA78E73693}" dt="2026-06-10T19:55:58.589" v="256"/>
          <ac:spMkLst>
            <pc:docMk/>
            <pc:sldMk cId="3312225985" sldId="364"/>
            <ac:spMk id="30" creationId="{C0763A76-9F1C-4FC5-82B7-DD475DA461B2}"/>
          </ac:spMkLst>
        </pc:spChg>
        <pc:spChg chg="add">
          <ac:chgData name="Azim Aslam (2513024)" userId="S::2513024@student.uwtsd.ac.uk::133cf335-dff0-40d8-8058-713aea7d8186" providerId="AD" clId="Web-{B2AA8EF9-570D-BDE4-8210-E6DA78E73693}" dt="2026-06-10T19:55:58.589" v="256"/>
          <ac:spMkLst>
            <pc:docMk/>
            <pc:sldMk cId="3312225985" sldId="364"/>
            <ac:spMk id="32" creationId="{E81BF4F6-F2CF-4984-9D14-D6966D92F99F}"/>
          </ac:spMkLst>
        </pc:spChg>
        <pc:picChg chg="add mod">
          <ac:chgData name="Azim Aslam (2513024)" userId="S::2513024@student.uwtsd.ac.uk::133cf335-dff0-40d8-8058-713aea7d8186" providerId="AD" clId="Web-{B2AA8EF9-570D-BDE4-8210-E6DA78E73693}" dt="2026-06-10T19:56:14.465" v="257" actId="14100"/>
          <ac:picMkLst>
            <pc:docMk/>
            <pc:sldMk cId="3312225985" sldId="364"/>
            <ac:picMk id="26" creationId="{ADFC1719-595A-4FBF-82FB-1CD8436F628E}"/>
          </ac:picMkLst>
        </pc:picChg>
      </pc:sldChg>
    </pc:docChg>
  </pc:docChgLst>
  <pc:docChgLst>
    <pc:chgData name="Azim Aslam (2513024)" userId="S::2513024@student.uwtsd.ac.uk::133cf335-dff0-40d8-8058-713aea7d8186" providerId="AD" clId="Web-{8D6CAA18-26DA-0CB6-6F84-7CFE6DFE719A}"/>
    <pc:docChg chg="modSld">
      <pc:chgData name="Azim Aslam (2513024)" userId="S::2513024@student.uwtsd.ac.uk::133cf335-dff0-40d8-8058-713aea7d8186" providerId="AD" clId="Web-{8D6CAA18-26DA-0CB6-6F84-7CFE6DFE719A}" dt="2026-06-14T20:29:11.273" v="78" actId="20577"/>
      <pc:docMkLst>
        <pc:docMk/>
      </pc:docMkLst>
      <pc:sldChg chg="addSp delSp modSp">
        <pc:chgData name="Azim Aslam (2513024)" userId="S::2513024@student.uwtsd.ac.uk::133cf335-dff0-40d8-8058-713aea7d8186" providerId="AD" clId="Web-{8D6CAA18-26DA-0CB6-6F84-7CFE6DFE719A}" dt="2026-06-14T20:25:33.388" v="65"/>
        <pc:sldMkLst>
          <pc:docMk/>
          <pc:sldMk cId="764605052" sldId="261"/>
        </pc:sldMkLst>
        <pc:picChg chg="add del mod">
          <ac:chgData name="Azim Aslam (2513024)" userId="S::2513024@student.uwtsd.ac.uk::133cf335-dff0-40d8-8058-713aea7d8186" providerId="AD" clId="Web-{8D6CAA18-26DA-0CB6-6F84-7CFE6DFE719A}" dt="2026-06-14T20:25:33.388" v="65"/>
          <ac:picMkLst>
            <pc:docMk/>
            <pc:sldMk cId="764605052" sldId="261"/>
            <ac:picMk id="4" creationId="{5A6132A6-731B-BB3A-6546-903F44FF9392}"/>
          </ac:picMkLst>
        </pc:picChg>
      </pc:sldChg>
      <pc:sldChg chg="addSp modSp mod setBg setClrOvrMap">
        <pc:chgData name="Azim Aslam (2513024)" userId="S::2513024@student.uwtsd.ac.uk::133cf335-dff0-40d8-8058-713aea7d8186" providerId="AD" clId="Web-{8D6CAA18-26DA-0CB6-6F84-7CFE6DFE719A}" dt="2026-06-14T20:29:11.273" v="78" actId="20577"/>
        <pc:sldMkLst>
          <pc:docMk/>
          <pc:sldMk cId="1037257886" sldId="265"/>
        </pc:sldMkLst>
        <pc:spChg chg="mod">
          <ac:chgData name="Azim Aslam (2513024)" userId="S::2513024@student.uwtsd.ac.uk::133cf335-dff0-40d8-8058-713aea7d8186" providerId="AD" clId="Web-{8D6CAA18-26DA-0CB6-6F84-7CFE6DFE719A}" dt="2026-06-14T20:28:53.944" v="76" actId="14100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zim Aslam (2513024)" userId="S::2513024@student.uwtsd.ac.uk::133cf335-dff0-40d8-8058-713aea7d8186" providerId="AD" clId="Web-{8D6CAA18-26DA-0CB6-6F84-7CFE6DFE719A}" dt="2026-06-14T20:29:11.273" v="78" actId="20577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Azim Aslam (2513024)" userId="S::2513024@student.uwtsd.ac.uk::133cf335-dff0-40d8-8058-713aea7d8186" providerId="AD" clId="Web-{8D6CAA18-26DA-0CB6-6F84-7CFE6DFE719A}" dt="2026-06-14T20:28:47.209" v="75"/>
          <ac:spMkLst>
            <pc:docMk/>
            <pc:sldMk cId="1037257886" sldId="265"/>
            <ac:spMk id="9" creationId="{9228552E-C8B1-4A80-8448-0787CE0FC704}"/>
          </ac:spMkLst>
        </pc:spChg>
        <pc:picChg chg="add mod ord">
          <ac:chgData name="Azim Aslam (2513024)" userId="S::2513024@student.uwtsd.ac.uk::133cf335-dff0-40d8-8058-713aea7d8186" providerId="AD" clId="Web-{8D6CAA18-26DA-0CB6-6F84-7CFE6DFE719A}" dt="2026-06-14T20:28:47.209" v="75"/>
          <ac:picMkLst>
            <pc:docMk/>
            <pc:sldMk cId="1037257886" sldId="265"/>
            <ac:picMk id="4" creationId="{BA5FE0ED-D974-B048-FCB0-6272F6836CFD}"/>
          </ac:picMkLst>
        </pc:picChg>
      </pc:sldChg>
      <pc:sldChg chg="addSp delSp modSp mod setBg">
        <pc:chgData name="Azim Aslam (2513024)" userId="S::2513024@student.uwtsd.ac.uk::133cf335-dff0-40d8-8058-713aea7d8186" providerId="AD" clId="Web-{8D6CAA18-26DA-0CB6-6F84-7CFE6DFE719A}" dt="2026-06-14T20:24:15.401" v="63" actId="20577"/>
        <pc:sldMkLst>
          <pc:docMk/>
          <pc:sldMk cId="173976162" sldId="367"/>
        </pc:sldMkLst>
        <pc:spChg chg="mod ord">
          <ac:chgData name="Azim Aslam (2513024)" userId="S::2513024@student.uwtsd.ac.uk::133cf335-dff0-40d8-8058-713aea7d8186" providerId="AD" clId="Web-{8D6CAA18-26DA-0CB6-6F84-7CFE6DFE719A}" dt="2026-06-14T20:24:15.401" v="63" actId="20577"/>
          <ac:spMkLst>
            <pc:docMk/>
            <pc:sldMk cId="173976162" sldId="367"/>
            <ac:spMk id="3" creationId="{AE55D417-67C4-D45C-54B3-91ACA1325EAC}"/>
          </ac:spMkLst>
        </pc:spChg>
        <pc:spChg chg="add">
          <ac:chgData name="Azim Aslam (2513024)" userId="S::2513024@student.uwtsd.ac.uk::133cf335-dff0-40d8-8058-713aea7d8186" providerId="AD" clId="Web-{8D6CAA18-26DA-0CB6-6F84-7CFE6DFE719A}" dt="2026-06-14T20:20:01.562" v="20"/>
          <ac:spMkLst>
            <pc:docMk/>
            <pc:sldMk cId="173976162" sldId="367"/>
            <ac:spMk id="6" creationId="{08C9B587-E65E-4B52-B37C-ABEBB6E87928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17:52.103" v="2"/>
          <ac:spMkLst>
            <pc:docMk/>
            <pc:sldMk cId="173976162" sldId="367"/>
            <ac:spMk id="8" creationId="{45D37F4E-DDB4-456B-97E0-9937730A039F}"/>
          </ac:spMkLst>
        </pc:spChg>
        <pc:spChg chg="add">
          <ac:chgData name="Azim Aslam (2513024)" userId="S::2513024@student.uwtsd.ac.uk::133cf335-dff0-40d8-8058-713aea7d8186" providerId="AD" clId="Web-{8D6CAA18-26DA-0CB6-6F84-7CFE6DFE719A}" dt="2026-06-14T20:20:01.562" v="20"/>
          <ac:spMkLst>
            <pc:docMk/>
            <pc:sldMk cId="173976162" sldId="367"/>
            <ac:spMk id="9" creationId="{7C432AFE-B3D2-4BFF-BF8F-96C27AFF1AC7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17:52.103" v="2"/>
          <ac:spMkLst>
            <pc:docMk/>
            <pc:sldMk cId="173976162" sldId="367"/>
            <ac:spMk id="10" creationId="{B2DD41CD-8F47-4F56-AD12-4E2FF7696987}"/>
          </ac:spMkLst>
        </pc:spChg>
        <pc:spChg chg="add">
          <ac:chgData name="Azim Aslam (2513024)" userId="S::2513024@student.uwtsd.ac.uk::133cf335-dff0-40d8-8058-713aea7d8186" providerId="AD" clId="Web-{8D6CAA18-26DA-0CB6-6F84-7CFE6DFE719A}" dt="2026-06-14T20:20:01.562" v="20"/>
          <ac:spMkLst>
            <pc:docMk/>
            <pc:sldMk cId="173976162" sldId="367"/>
            <ac:spMk id="11" creationId="{AF2F604E-43BE-4DC3-B983-E071523364F8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18:42.652" v="17"/>
          <ac:spMkLst>
            <pc:docMk/>
            <pc:sldMk cId="173976162" sldId="367"/>
            <ac:spMk id="12" creationId="{04812C46-200A-4DEB-A05E-3ED6C68C2387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18:42.652" v="17"/>
          <ac:spMkLst>
            <pc:docMk/>
            <pc:sldMk cId="173976162" sldId="367"/>
            <ac:spMk id="13" creationId="{D1EA859B-E555-4109-94F3-6700E046E008}"/>
          </ac:spMkLst>
        </pc:spChg>
        <pc:picChg chg="add del mod">
          <ac:chgData name="Azim Aslam (2513024)" userId="S::2513024@student.uwtsd.ac.uk::133cf335-dff0-40d8-8058-713aea7d8186" providerId="AD" clId="Web-{8D6CAA18-26DA-0CB6-6F84-7CFE6DFE719A}" dt="2026-06-14T20:18:46.231" v="18"/>
          <ac:picMkLst>
            <pc:docMk/>
            <pc:sldMk cId="173976162" sldId="367"/>
            <ac:picMk id="2" creationId="{186B71F9-1D24-A4C9-42BB-DBB256FF7637}"/>
          </ac:picMkLst>
        </pc:picChg>
        <pc:picChg chg="add mod">
          <ac:chgData name="Azim Aslam (2513024)" userId="S::2513024@student.uwtsd.ac.uk::133cf335-dff0-40d8-8058-713aea7d8186" providerId="AD" clId="Web-{8D6CAA18-26DA-0CB6-6F84-7CFE6DFE719A}" dt="2026-06-14T20:20:01.562" v="20"/>
          <ac:picMkLst>
            <pc:docMk/>
            <pc:sldMk cId="173976162" sldId="367"/>
            <ac:picMk id="4" creationId="{AFE2FFE1-0CA7-8132-B14B-77D37D91CB26}"/>
          </ac:picMkLst>
        </pc:picChg>
      </pc:sldChg>
      <pc:sldChg chg="addSp delSp modSp mod setBg">
        <pc:chgData name="Azim Aslam (2513024)" userId="S::2513024@student.uwtsd.ac.uk::133cf335-dff0-40d8-8058-713aea7d8186" providerId="AD" clId="Web-{8D6CAA18-26DA-0CB6-6F84-7CFE6DFE719A}" dt="2026-06-14T20:26:39.688" v="73" actId="20577"/>
        <pc:sldMkLst>
          <pc:docMk/>
          <pc:sldMk cId="952689868" sldId="368"/>
        </pc:sldMkLst>
        <pc:spChg chg="mod">
          <ac:chgData name="Azim Aslam (2513024)" userId="S::2513024@student.uwtsd.ac.uk::133cf335-dff0-40d8-8058-713aea7d8186" providerId="AD" clId="Web-{8D6CAA18-26DA-0CB6-6F84-7CFE6DFE719A}" dt="2026-06-14T20:26:24.938" v="69" actId="14100"/>
          <ac:spMkLst>
            <pc:docMk/>
            <pc:sldMk cId="952689868" sldId="368"/>
            <ac:spMk id="2" creationId="{C8A9AA41-D078-A2BB-428E-BA6189EE5886}"/>
          </ac:spMkLst>
        </pc:spChg>
        <pc:spChg chg="mod">
          <ac:chgData name="Azim Aslam (2513024)" userId="S::2513024@student.uwtsd.ac.uk::133cf335-dff0-40d8-8058-713aea7d8186" providerId="AD" clId="Web-{8D6CAA18-26DA-0CB6-6F84-7CFE6DFE719A}" dt="2026-06-14T20:26:39.688" v="73" actId="20577"/>
          <ac:spMkLst>
            <pc:docMk/>
            <pc:sldMk cId="952689868" sldId="368"/>
            <ac:spMk id="3" creationId="{780A0127-1C27-858C-7F6B-29305FAD3198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26:19.234" v="68"/>
          <ac:spMkLst>
            <pc:docMk/>
            <pc:sldMk cId="952689868" sldId="368"/>
            <ac:spMk id="6" creationId="{9F7D5CDA-D291-4307-BF55-1381FED29634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23:13.023" v="50"/>
          <ac:spMkLst>
            <pc:docMk/>
            <pc:sldMk cId="952689868" sldId="368"/>
            <ac:spMk id="9" creationId="{D1D34770-47A8-402C-AF23-2B653F2D88C1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26:19.234" v="68"/>
          <ac:spMkLst>
            <pc:docMk/>
            <pc:sldMk cId="952689868" sldId="368"/>
            <ac:spMk id="11" creationId="{59B296B9-C5A5-4E4F-9B60-C907B5F1466C}"/>
          </ac:spMkLst>
        </pc:spChg>
        <pc:spChg chg="add del">
          <ac:chgData name="Azim Aslam (2513024)" userId="S::2513024@student.uwtsd.ac.uk::133cf335-dff0-40d8-8058-713aea7d8186" providerId="AD" clId="Web-{8D6CAA18-26DA-0CB6-6F84-7CFE6DFE719A}" dt="2026-06-14T20:26:19.234" v="68"/>
          <ac:spMkLst>
            <pc:docMk/>
            <pc:sldMk cId="952689868" sldId="368"/>
            <ac:spMk id="13" creationId="{D0300FD3-5AF1-6305-15FA-9078072672E2}"/>
          </ac:spMkLst>
        </pc:spChg>
        <pc:spChg chg="add">
          <ac:chgData name="Azim Aslam (2513024)" userId="S::2513024@student.uwtsd.ac.uk::133cf335-dff0-40d8-8058-713aea7d8186" providerId="AD" clId="Web-{8D6CAA18-26DA-0CB6-6F84-7CFE6DFE719A}" dt="2026-06-14T20:26:19.234" v="68"/>
          <ac:spMkLst>
            <pc:docMk/>
            <pc:sldMk cId="952689868" sldId="368"/>
            <ac:spMk id="18" creationId="{45D37F4E-DDB4-456B-97E0-9937730A039F}"/>
          </ac:spMkLst>
        </pc:spChg>
        <pc:spChg chg="add">
          <ac:chgData name="Azim Aslam (2513024)" userId="S::2513024@student.uwtsd.ac.uk::133cf335-dff0-40d8-8058-713aea7d8186" providerId="AD" clId="Web-{8D6CAA18-26DA-0CB6-6F84-7CFE6DFE719A}" dt="2026-06-14T20:26:19.234" v="68"/>
          <ac:spMkLst>
            <pc:docMk/>
            <pc:sldMk cId="952689868" sldId="368"/>
            <ac:spMk id="20" creationId="{B2DD41CD-8F47-4F56-AD12-4E2FF7696987}"/>
          </ac:spMkLst>
        </pc:spChg>
        <pc:picChg chg="add del mod">
          <ac:chgData name="Azim Aslam (2513024)" userId="S::2513024@student.uwtsd.ac.uk::133cf335-dff0-40d8-8058-713aea7d8186" providerId="AD" clId="Web-{8D6CAA18-26DA-0CB6-6F84-7CFE6DFE719A}" dt="2026-06-14T20:23:15.695" v="51"/>
          <ac:picMkLst>
            <pc:docMk/>
            <pc:sldMk cId="952689868" sldId="368"/>
            <ac:picMk id="4" creationId="{191D3ACF-82D9-A39F-303E-6E64DC276830}"/>
          </ac:picMkLst>
        </pc:picChg>
        <pc:picChg chg="add mod ord">
          <ac:chgData name="Azim Aslam (2513024)" userId="S::2513024@student.uwtsd.ac.uk::133cf335-dff0-40d8-8058-713aea7d8186" providerId="AD" clId="Web-{8D6CAA18-26DA-0CB6-6F84-7CFE6DFE719A}" dt="2026-06-14T20:26:19.234" v="68"/>
          <ac:picMkLst>
            <pc:docMk/>
            <pc:sldMk cId="952689868" sldId="368"/>
            <ac:picMk id="5" creationId="{9E624B93-3577-95CC-A508-708AEF552ECE}"/>
          </ac:picMkLst>
        </pc:picChg>
      </pc:sldChg>
    </pc:docChg>
  </pc:docChgLst>
  <pc:docChgLst>
    <pc:chgData name="Azim Aslam (2513024)" userId="S::2513024@student.uwtsd.ac.uk::133cf335-dff0-40d8-8058-713aea7d8186" providerId="AD" clId="Web-{4A626773-3071-BE1E-CB3E-1C1787081767}"/>
    <pc:docChg chg="modSld">
      <pc:chgData name="Azim Aslam (2513024)" userId="S::2513024@student.uwtsd.ac.uk::133cf335-dff0-40d8-8058-713aea7d8186" providerId="AD" clId="Web-{4A626773-3071-BE1E-CB3E-1C1787081767}" dt="2026-06-10T17:22:29.524" v="48"/>
      <pc:docMkLst>
        <pc:docMk/>
      </pc:docMkLst>
      <pc:sldChg chg="addSp delSp modSp mod setBg">
        <pc:chgData name="Azim Aslam (2513024)" userId="S::2513024@student.uwtsd.ac.uk::133cf335-dff0-40d8-8058-713aea7d8186" providerId="AD" clId="Web-{4A626773-3071-BE1E-CB3E-1C1787081767}" dt="2026-06-10T17:12:06.032" v="21" actId="20577"/>
        <pc:sldMkLst>
          <pc:docMk/>
          <pc:sldMk cId="702059637" sldId="270"/>
        </pc:sldMkLst>
        <pc:spChg chg="mod">
          <ac:chgData name="Azim Aslam (2513024)" userId="S::2513024@student.uwtsd.ac.uk::133cf335-dff0-40d8-8058-713aea7d8186" providerId="AD" clId="Web-{4A626773-3071-BE1E-CB3E-1C1787081767}" dt="2026-06-10T17:12:06.032" v="21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Azim Aslam (2513024)" userId="S::2513024@student.uwtsd.ac.uk::133cf335-dff0-40d8-8058-713aea7d8186" providerId="AD" clId="Web-{4A626773-3071-BE1E-CB3E-1C1787081767}" dt="2026-06-10T17:21:52.990" v="44" actId="1076"/>
        <pc:sldMkLst>
          <pc:docMk/>
          <pc:sldMk cId="1027608494" sldId="272"/>
        </pc:sldMkLst>
      </pc:sldChg>
    </pc:docChg>
  </pc:docChgLst>
  <pc:docChgLst>
    <pc:chgData name="Azim Aslam (2513024)" userId="S::2513024@student.uwtsd.ac.uk::133cf335-dff0-40d8-8058-713aea7d8186" providerId="AD" clId="Web-{9D4292D8-4E39-5DF0-10E4-7949304BC4CC}"/>
    <pc:docChg chg="modSld">
      <pc:chgData name="Azim Aslam (2513024)" userId="S::2513024@student.uwtsd.ac.uk::133cf335-dff0-40d8-8058-713aea7d8186" providerId="AD" clId="Web-{9D4292D8-4E39-5DF0-10E4-7949304BC4CC}" dt="2026-06-10T15:15:22.550" v="5"/>
      <pc:docMkLst>
        <pc:docMk/>
      </pc:docMkLst>
      <pc:sldChg chg="addSp delSp modSp mod setBg">
        <pc:chgData name="Azim Aslam (2513024)" userId="S::2513024@student.uwtsd.ac.uk::133cf335-dff0-40d8-8058-713aea7d8186" providerId="AD" clId="Web-{9D4292D8-4E39-5DF0-10E4-7949304BC4CC}" dt="2026-06-10T15:15:22.550" v="5"/>
        <pc:sldMkLst>
          <pc:docMk/>
          <pc:sldMk cId="1027608494" sldId="272"/>
        </pc:sldMkLst>
        <pc:spChg chg="mod">
          <ac:chgData name="Azim Aslam (2513024)" userId="S::2513024@student.uwtsd.ac.uk::133cf335-dff0-40d8-8058-713aea7d8186" providerId="AD" clId="Web-{9D4292D8-4E39-5DF0-10E4-7949304BC4CC}" dt="2026-06-10T15:15:22.550" v="5"/>
          <ac:spMkLst>
            <pc:docMk/>
            <pc:sldMk cId="1027608494" sldId="272"/>
            <ac:spMk id="2" creationId="{8A50C2D0-4F0F-32FA-368C-29CAACE5786E}"/>
          </ac:spMkLst>
        </pc:spChg>
      </pc:sldChg>
    </pc:docChg>
  </pc:docChgLst>
  <pc:docChgLst>
    <pc:chgData name="Azim Aslam (2513024)" userId="S::2513024@student.uwtsd.ac.uk::133cf335-dff0-40d8-8058-713aea7d8186" providerId="AD" clId="Web-{AB2B7E1D-F6F2-BB09-0184-55C73B79E000}"/>
    <pc:docChg chg="addSld delSld modSld">
      <pc:chgData name="Azim Aslam (2513024)" userId="S::2513024@student.uwtsd.ac.uk::133cf335-dff0-40d8-8058-713aea7d8186" providerId="AD" clId="Web-{AB2B7E1D-F6F2-BB09-0184-55C73B79E000}" dt="2026-06-14T18:38:46.982" v="1600" actId="20577"/>
      <pc:docMkLst>
        <pc:docMk/>
      </pc:docMkLst>
      <pc:sldChg chg="modSp">
        <pc:chgData name="Azim Aslam (2513024)" userId="S::2513024@student.uwtsd.ac.uk::133cf335-dff0-40d8-8058-713aea7d8186" providerId="AD" clId="Web-{AB2B7E1D-F6F2-BB09-0184-55C73B79E000}" dt="2026-06-14T17:04:41.945" v="488"/>
        <pc:sldMkLst>
          <pc:docMk/>
          <pc:sldMk cId="764605052" sldId="261"/>
        </pc:sldMkLst>
        <pc:spChg chg="mod">
          <ac:chgData name="Azim Aslam (2513024)" userId="S::2513024@student.uwtsd.ac.uk::133cf335-dff0-40d8-8058-713aea7d8186" providerId="AD" clId="Web-{AB2B7E1D-F6F2-BB09-0184-55C73B79E000}" dt="2026-06-14T16:59:47.322" v="226" actId="14100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6:59:20.961" v="213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Azim Aslam (2513024)" userId="S::2513024@student.uwtsd.ac.uk::133cf335-dff0-40d8-8058-713aea7d8186" providerId="AD" clId="Web-{AB2B7E1D-F6F2-BB09-0184-55C73B79E000}" dt="2026-06-14T17:04:41.945" v="488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del">
        <pc:chgData name="Azim Aslam (2513024)" userId="S::2513024@student.uwtsd.ac.uk::133cf335-dff0-40d8-8058-713aea7d8186" providerId="AD" clId="Web-{AB2B7E1D-F6F2-BB09-0184-55C73B79E000}" dt="2026-06-14T17:33:50.482" v="802"/>
        <pc:sldMkLst>
          <pc:docMk/>
          <pc:sldMk cId="2451324015" sldId="263"/>
        </pc:sldMkLst>
        <pc:spChg chg="mod">
          <ac:chgData name="Azim Aslam (2513024)" userId="S::2513024@student.uwtsd.ac.uk::133cf335-dff0-40d8-8058-713aea7d8186" providerId="AD" clId="Web-{AB2B7E1D-F6F2-BB09-0184-55C73B79E000}" dt="2026-06-14T17:33:38.279" v="801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Azim Aslam (2513024)" userId="S::2513024@student.uwtsd.ac.uk::133cf335-dff0-40d8-8058-713aea7d8186" providerId="AD" clId="Web-{AB2B7E1D-F6F2-BB09-0184-55C73B79E000}" dt="2026-06-14T18:19:02.800" v="1355" actId="20577"/>
        <pc:sldMkLst>
          <pc:docMk/>
          <pc:sldMk cId="1037257886" sldId="265"/>
        </pc:sldMkLst>
        <pc:spChg chg="mod">
          <ac:chgData name="Azim Aslam (2513024)" userId="S::2513024@student.uwtsd.ac.uk::133cf335-dff0-40d8-8058-713aea7d8186" providerId="AD" clId="Web-{AB2B7E1D-F6F2-BB09-0184-55C73B79E000}" dt="2026-06-14T17:50:33.234" v="964" actId="14100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19:02.800" v="1355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del">
        <pc:chgData name="Azim Aslam (2513024)" userId="S::2513024@student.uwtsd.ac.uk::133cf335-dff0-40d8-8058-713aea7d8186" providerId="AD" clId="Web-{AB2B7E1D-F6F2-BB09-0184-55C73B79E000}" dt="2026-06-14T16:29:40.235" v="9"/>
        <pc:sldMkLst>
          <pc:docMk/>
          <pc:sldMk cId="2661610389" sldId="273"/>
        </pc:sldMkLst>
        <pc:spChg chg="mod">
          <ac:chgData name="Azim Aslam (2513024)" userId="S::2513024@student.uwtsd.ac.uk::133cf335-dff0-40d8-8058-713aea7d8186" providerId="AD" clId="Web-{AB2B7E1D-F6F2-BB09-0184-55C73B79E000}" dt="2026-06-14T16:29:21.219" v="1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6:29:39.141" v="8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 del">
        <pc:chgData name="Azim Aslam (2513024)" userId="S::2513024@student.uwtsd.ac.uk::133cf335-dff0-40d8-8058-713aea7d8186" providerId="AD" clId="Web-{AB2B7E1D-F6F2-BB09-0184-55C73B79E000}" dt="2026-06-14T17:06:46.201" v="490"/>
        <pc:sldMkLst>
          <pc:docMk/>
          <pc:sldMk cId="2319079123" sldId="337"/>
        </pc:sldMkLst>
        <pc:spChg chg="mod">
          <ac:chgData name="Azim Aslam (2513024)" userId="S::2513024@student.uwtsd.ac.uk::133cf335-dff0-40d8-8058-713aea7d8186" providerId="AD" clId="Web-{AB2B7E1D-F6F2-BB09-0184-55C73B79E000}" dt="2026-06-14T17:06:44.905" v="489" actId="20577"/>
          <ac:spMkLst>
            <pc:docMk/>
            <pc:sldMk cId="2319079123" sldId="337"/>
            <ac:spMk id="2" creationId="{F6A380E8-2AC0-F0B7-9432-FB8903B92FD6}"/>
          </ac:spMkLst>
        </pc:spChg>
      </pc:sldChg>
      <pc:sldChg chg="addSp delSp modSp">
        <pc:chgData name="Azim Aslam (2513024)" userId="S::2513024@student.uwtsd.ac.uk::133cf335-dff0-40d8-8058-713aea7d8186" providerId="AD" clId="Web-{AB2B7E1D-F6F2-BB09-0184-55C73B79E000}" dt="2026-06-14T18:38:46.982" v="1600" actId="20577"/>
        <pc:sldMkLst>
          <pc:docMk/>
          <pc:sldMk cId="642852813" sldId="363"/>
        </pc:sldMkLst>
        <pc:spChg chg="add del">
          <ac:chgData name="Azim Aslam (2513024)" userId="S::2513024@student.uwtsd.ac.uk::133cf335-dff0-40d8-8058-713aea7d8186" providerId="AD" clId="Web-{AB2B7E1D-F6F2-BB09-0184-55C73B79E000}" dt="2026-06-14T18:28:40.343" v="1436"/>
          <ac:spMkLst>
            <pc:docMk/>
            <pc:sldMk cId="642852813" sldId="363"/>
            <ac:spMk id="3" creationId="{5EBA1A8B-551F-46FC-7EBD-899C68DC3544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6:43.148" v="1593" actId="20577"/>
          <ac:spMkLst>
            <pc:docMk/>
            <pc:sldMk cId="642852813" sldId="363"/>
            <ac:spMk id="5" creationId="{180A04F2-4F22-A08C-F5B4-F30F002E227B}"/>
          </ac:spMkLst>
        </pc:spChg>
        <pc:spChg chg="add del">
          <ac:chgData name="Azim Aslam (2513024)" userId="S::2513024@student.uwtsd.ac.uk::133cf335-dff0-40d8-8058-713aea7d8186" providerId="AD" clId="Web-{AB2B7E1D-F6F2-BB09-0184-55C73B79E000}" dt="2026-06-14T18:28:39.281" v="1435"/>
          <ac:spMkLst>
            <pc:docMk/>
            <pc:sldMk cId="642852813" sldId="363"/>
            <ac:spMk id="7" creationId="{1D9535CE-51E0-9BDD-C5B3-29DC93A85096}"/>
          </ac:spMkLst>
        </pc:spChg>
        <pc:spChg chg="del mod">
          <ac:chgData name="Azim Aslam (2513024)" userId="S::2513024@student.uwtsd.ac.uk::133cf335-dff0-40d8-8058-713aea7d8186" providerId="AD" clId="Web-{AB2B7E1D-F6F2-BB09-0184-55C73B79E000}" dt="2026-06-14T18:36:20.615" v="1580"/>
          <ac:spMkLst>
            <pc:docMk/>
            <pc:sldMk cId="642852813" sldId="363"/>
            <ac:spMk id="9" creationId="{61E62149-100D-392D-3127-3D301273C6F0}"/>
          </ac:spMkLst>
        </pc:spChg>
        <pc:spChg chg="add del mod">
          <ac:chgData name="Azim Aslam (2513024)" userId="S::2513024@student.uwtsd.ac.uk::133cf335-dff0-40d8-8058-713aea7d8186" providerId="AD" clId="Web-{AB2B7E1D-F6F2-BB09-0184-55C73B79E000}" dt="2026-06-14T18:38:46.982" v="1600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4:06.859" v="1488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6:04.130" v="1553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24:51.504" v="1381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3:28.420" v="1483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2:20.651" v="1481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29:12.642" v="1437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26:43.385" v="1423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25:46.491" v="1394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26:05.961" v="1405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23:34.797" v="1376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1:28.429" v="1464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8:30:45.271" v="1455" actId="20577"/>
          <ac:spMkLst>
            <pc:docMk/>
            <pc:sldMk cId="642852813" sldId="363"/>
            <ac:spMk id="40" creationId="{1A129B97-8AB0-A07D-27D5-16E805A4DFB6}"/>
          </ac:spMkLst>
        </pc:spChg>
      </pc:sldChg>
      <pc:sldChg chg="delSp modSp new">
        <pc:chgData name="Azim Aslam (2513024)" userId="S::2513024@student.uwtsd.ac.uk::133cf335-dff0-40d8-8058-713aea7d8186" providerId="AD" clId="Web-{AB2B7E1D-F6F2-BB09-0184-55C73B79E000}" dt="2026-06-14T17:36:56.585" v="817" actId="20577"/>
        <pc:sldMkLst>
          <pc:docMk/>
          <pc:sldMk cId="173976162" sldId="367"/>
        </pc:sldMkLst>
        <pc:spChg chg="del mod">
          <ac:chgData name="Azim Aslam (2513024)" userId="S::2513024@student.uwtsd.ac.uk::133cf335-dff0-40d8-8058-713aea7d8186" providerId="AD" clId="Web-{AB2B7E1D-F6F2-BB09-0184-55C73B79E000}" dt="2026-06-14T16:52:15.128" v="135"/>
          <ac:spMkLst>
            <pc:docMk/>
            <pc:sldMk cId="173976162" sldId="367"/>
            <ac:spMk id="2" creationId="{896F386C-8F4A-076A-E02D-7BA5F87094F4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7:36:56.585" v="817" actId="20577"/>
          <ac:spMkLst>
            <pc:docMk/>
            <pc:sldMk cId="173976162" sldId="367"/>
            <ac:spMk id="3" creationId="{AE55D417-67C4-D45C-54B3-91ACA1325EAC}"/>
          </ac:spMkLst>
        </pc:spChg>
      </pc:sldChg>
      <pc:sldChg chg="modSp new">
        <pc:chgData name="Azim Aslam (2513024)" userId="S::2513024@student.uwtsd.ac.uk::133cf335-dff0-40d8-8058-713aea7d8186" providerId="AD" clId="Web-{AB2B7E1D-F6F2-BB09-0184-55C73B79E000}" dt="2026-06-14T17:26:27.508" v="772" actId="20577"/>
        <pc:sldMkLst>
          <pc:docMk/>
          <pc:sldMk cId="952689868" sldId="368"/>
        </pc:sldMkLst>
        <pc:spChg chg="mod">
          <ac:chgData name="Azim Aslam (2513024)" userId="S::2513024@student.uwtsd.ac.uk::133cf335-dff0-40d8-8058-713aea7d8186" providerId="AD" clId="Web-{AB2B7E1D-F6F2-BB09-0184-55C73B79E000}" dt="2026-06-14T17:07:04.093" v="493" actId="14100"/>
          <ac:spMkLst>
            <pc:docMk/>
            <pc:sldMk cId="952689868" sldId="368"/>
            <ac:spMk id="2" creationId="{C8A9AA41-D078-A2BB-428E-BA6189EE5886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7:26:27.508" v="772" actId="20577"/>
          <ac:spMkLst>
            <pc:docMk/>
            <pc:sldMk cId="952689868" sldId="368"/>
            <ac:spMk id="3" creationId="{780A0127-1C27-858C-7F6B-29305FAD3198}"/>
          </ac:spMkLst>
        </pc:spChg>
      </pc:sldChg>
      <pc:sldChg chg="modSp new">
        <pc:chgData name="Azim Aslam (2513024)" userId="S::2513024@student.uwtsd.ac.uk::133cf335-dff0-40d8-8058-713aea7d8186" providerId="AD" clId="Web-{AB2B7E1D-F6F2-BB09-0184-55C73B79E000}" dt="2026-06-14T17:37:07.679" v="818" actId="20577"/>
        <pc:sldMkLst>
          <pc:docMk/>
          <pc:sldMk cId="37284894" sldId="369"/>
        </pc:sldMkLst>
        <pc:spChg chg="mod">
          <ac:chgData name="Azim Aslam (2513024)" userId="S::2513024@student.uwtsd.ac.uk::133cf335-dff0-40d8-8058-713aea7d8186" providerId="AD" clId="Web-{AB2B7E1D-F6F2-BB09-0184-55C73B79E000}" dt="2026-06-14T17:34:25.781" v="805" actId="14100"/>
          <ac:spMkLst>
            <pc:docMk/>
            <pc:sldMk cId="37284894" sldId="369"/>
            <ac:spMk id="2" creationId="{921F2BAC-8A67-E1EC-6E21-819DEBDFF5FC}"/>
          </ac:spMkLst>
        </pc:spChg>
        <pc:spChg chg="mod">
          <ac:chgData name="Azim Aslam (2513024)" userId="S::2513024@student.uwtsd.ac.uk::133cf335-dff0-40d8-8058-713aea7d8186" providerId="AD" clId="Web-{AB2B7E1D-F6F2-BB09-0184-55C73B79E000}" dt="2026-06-14T17:37:07.679" v="818" actId="20577"/>
          <ac:spMkLst>
            <pc:docMk/>
            <pc:sldMk cId="37284894" sldId="369"/>
            <ac:spMk id="3" creationId="{DAC3A8D1-8E31-0839-C617-9487DA31A020}"/>
          </ac:spMkLst>
        </pc:spChg>
      </pc:sldChg>
    </pc:docChg>
  </pc:docChgLst>
  <pc:docChgLst>
    <pc:chgData name="Azim Aslam (2513024)" userId="133cf335-dff0-40d8-8058-713aea7d8186" providerId="ADAL" clId="{10F6E75D-6B04-4DFA-80AB-FADB1B9BE8EF}"/>
    <pc:docChg chg="modSld">
      <pc:chgData name="Azim Aslam (2513024)" userId="133cf335-dff0-40d8-8058-713aea7d8186" providerId="ADAL" clId="{10F6E75D-6B04-4DFA-80AB-FADB1B9BE8EF}" dt="2026-06-10T13:47:47.260" v="52" actId="20577"/>
      <pc:docMkLst>
        <pc:docMk/>
      </pc:docMkLst>
      <pc:sldChg chg="modSp mod">
        <pc:chgData name="Azim Aslam (2513024)" userId="133cf335-dff0-40d8-8058-713aea7d8186" providerId="ADAL" clId="{10F6E75D-6B04-4DFA-80AB-FADB1B9BE8EF}" dt="2026-06-10T13:45:51.197" v="36" actId="20577"/>
        <pc:sldMkLst>
          <pc:docMk/>
          <pc:sldMk cId="702059637" sldId="270"/>
        </pc:sldMkLst>
        <pc:spChg chg="mod">
          <ac:chgData name="Azim Aslam (2513024)" userId="133cf335-dff0-40d8-8058-713aea7d8186" providerId="ADAL" clId="{10F6E75D-6B04-4DFA-80AB-FADB1B9BE8EF}" dt="2026-06-10T13:45:51.197" v="36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  <pc:docChgLst>
    <pc:chgData name="Azim Aslam (2513024)" userId="S::2513024@student.uwtsd.ac.uk::133cf335-dff0-40d8-8058-713aea7d8186" providerId="AD" clId="Web-{15A54CEC-ECA7-E08E-A9F4-4293BA30CF23}"/>
    <pc:docChg chg="addSld delSld modSld">
      <pc:chgData name="Azim Aslam (2513024)" userId="S::2513024@student.uwtsd.ac.uk::133cf335-dff0-40d8-8058-713aea7d8186" providerId="AD" clId="Web-{15A54CEC-ECA7-E08E-A9F4-4293BA30CF23}" dt="2026-06-10T17:50:57.858" v="174" actId="20577"/>
      <pc:docMkLst>
        <pc:docMk/>
      </pc:docMkLst>
      <pc:sldChg chg="modSp">
        <pc:chgData name="Azim Aslam (2513024)" userId="S::2513024@student.uwtsd.ac.uk::133cf335-dff0-40d8-8058-713aea7d8186" providerId="AD" clId="Web-{15A54CEC-ECA7-E08E-A9F4-4293BA30CF23}" dt="2026-06-10T17:50:57.858" v="174" actId="20577"/>
        <pc:sldMkLst>
          <pc:docMk/>
          <pc:sldMk cId="1027608494" sldId="272"/>
        </pc:sldMkLst>
        <pc:spChg chg="mod">
          <ac:chgData name="Azim Aslam (2513024)" userId="S::2513024@student.uwtsd.ac.uk::133cf335-dff0-40d8-8058-713aea7d8186" providerId="AD" clId="Web-{15A54CEC-ECA7-E08E-A9F4-4293BA30CF23}" dt="2026-06-10T17:50:57.858" v="174" actId="20577"/>
          <ac:spMkLst>
            <pc:docMk/>
            <pc:sldMk cId="1027608494" sldId="272"/>
            <ac:spMk id="2" creationId="{8A50C2D0-4F0F-32FA-368C-29CAACE5786E}"/>
          </ac:spMkLst>
        </pc:spChg>
      </pc:sldChg>
      <pc:sldChg chg="addSp delSp modSp new mod setBg">
        <pc:chgData name="Azim Aslam (2513024)" userId="S::2513024@student.uwtsd.ac.uk::133cf335-dff0-40d8-8058-713aea7d8186" providerId="AD" clId="Web-{15A54CEC-ECA7-E08E-A9F4-4293BA30CF23}" dt="2026-06-10T17:49:57.857" v="173" actId="20577"/>
        <pc:sldMkLst>
          <pc:docMk/>
          <pc:sldMk cId="3312225985" sldId="364"/>
        </pc:sldMkLst>
        <pc:spChg chg="mod">
          <ac:chgData name="Azim Aslam (2513024)" userId="S::2513024@student.uwtsd.ac.uk::133cf335-dff0-40d8-8058-713aea7d8186" providerId="AD" clId="Web-{15A54CEC-ECA7-E08E-A9F4-4293BA30CF23}" dt="2026-06-10T17:48:00.307" v="158"/>
          <ac:spMkLst>
            <pc:docMk/>
            <pc:sldMk cId="3312225985" sldId="364"/>
            <ac:spMk id="2" creationId="{062D1E26-FD2E-A303-3F77-E53397A0D8A4}"/>
          </ac:spMkLst>
        </pc:spChg>
        <pc:spChg chg="add mod">
          <ac:chgData name="Azim Aslam (2513024)" userId="S::2513024@student.uwtsd.ac.uk::133cf335-dff0-40d8-8058-713aea7d8186" providerId="AD" clId="Web-{15A54CEC-ECA7-E08E-A9F4-4293BA30CF23}" dt="2026-06-10T17:49:57.857" v="173" actId="20577"/>
          <ac:spMkLst>
            <pc:docMk/>
            <pc:sldMk cId="3312225985" sldId="364"/>
            <ac:spMk id="24" creationId="{8BF3C75D-B7C0-3DB2-F67E-9011A21DF494}"/>
          </ac:spMkLst>
        </pc:spChg>
      </pc:sldChg>
    </pc:docChg>
  </pc:docChgLst>
  <pc:docChgLst>
    <pc:chgData name="Azim Aslam (2513024)" userId="S::2513024@student.uwtsd.ac.uk::133cf335-dff0-40d8-8058-713aea7d8186" providerId="AD" clId="Web-{3F2383DD-D991-A8B0-5785-C7CC53EA84D0}"/>
    <pc:docChg chg="modSld">
      <pc:chgData name="Azim Aslam (2513024)" userId="S::2513024@student.uwtsd.ac.uk::133cf335-dff0-40d8-8058-713aea7d8186" providerId="AD" clId="Web-{3F2383DD-D991-A8B0-5785-C7CC53EA84D0}" dt="2026-06-10T14:46:47.500" v="120" actId="20577"/>
      <pc:docMkLst>
        <pc:docMk/>
      </pc:docMkLst>
      <pc:sldChg chg="modSp">
        <pc:chgData name="Azim Aslam (2513024)" userId="S::2513024@student.uwtsd.ac.uk::133cf335-dff0-40d8-8058-713aea7d8186" providerId="AD" clId="Web-{3F2383DD-D991-A8B0-5785-C7CC53EA84D0}" dt="2026-06-10T14:46:45.031" v="117" actId="20577"/>
        <pc:sldMkLst>
          <pc:docMk/>
          <pc:sldMk cId="1027608494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Student Name:	Azim Aslam 	</a:t>
            </a:r>
            <a:endParaRPr lang="en-GB" sz="320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Student ID:		2513024</a:t>
            </a:r>
            <a:endParaRPr lang="en-GB" sz="320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Lecturer’s Name:	Yohan  </a:t>
            </a:r>
          </a:p>
          <a:p>
            <a:endParaRPr lang="en-GB" sz="3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Module Code: </a:t>
            </a:r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	</a:t>
            </a:r>
            <a:r>
              <a:rPr lang="en-GB" sz="2800">
                <a:solidFill>
                  <a:schemeClr val="bg1"/>
                </a:solidFill>
                <a:latin typeface="Arial"/>
                <a:cs typeface="Arial"/>
              </a:rPr>
              <a:t>LCLM 4004</a:t>
            </a:r>
          </a:p>
          <a:p>
            <a:endParaRPr lang="en-GB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Module Name: </a:t>
            </a:r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	</a:t>
            </a:r>
            <a:r>
              <a:rPr lang="en-GB" sz="2800">
                <a:solidFill>
                  <a:schemeClr val="bg1"/>
                </a:solidFill>
                <a:latin typeface="Arial"/>
                <a:cs typeface="Arial"/>
              </a:rPr>
              <a:t>Problem Solving and Decision-Making</a:t>
            </a:r>
          </a:p>
          <a:p>
            <a:endParaRPr lang="en-GB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Component 1: </a:t>
            </a:r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	</a:t>
            </a:r>
            <a:r>
              <a:rPr lang="en-GB" sz="2800">
                <a:solidFill>
                  <a:schemeClr val="bg1"/>
                </a:solidFill>
                <a:latin typeface="Arial"/>
                <a:cs typeface="Arial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D1E26-FD2E-A303-3F77-E53397A0D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0" y="22113"/>
            <a:ext cx="6990304" cy="1624520"/>
          </a:xfrm>
        </p:spPr>
        <p:txBody>
          <a:bodyPr anchor="ctr">
            <a:normAutofit/>
          </a:bodyPr>
          <a:lstStyle/>
          <a:p>
            <a:r>
              <a:rPr lang="en-GB" sz="4000" b="1">
                <a:ea typeface="Calibri Light"/>
                <a:cs typeface="Calibri Light"/>
              </a:rPr>
              <a:t>BASIL's Bakery Coventry UK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BF3C75D-B7C0-3DB2-F67E-9011A21DF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19" y="1430867"/>
            <a:ext cx="7197488" cy="52535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 u="sng">
                <a:ea typeface="+mn-lt"/>
                <a:cs typeface="+mn-lt"/>
              </a:rPr>
              <a:t>Good Afternoon My Name Is Azim Aslam </a:t>
            </a:r>
            <a:endParaRPr lang="en-US"/>
          </a:p>
          <a:p>
            <a:r>
              <a:rPr lang="en-GB" sz="2400">
                <a:ea typeface="+mn-lt"/>
                <a:cs typeface="+mn-lt"/>
              </a:rPr>
              <a:t>In my presentation I will: Provide an overview of Basil’s Bakery and the nature and scope of the problems they are Encountering. </a:t>
            </a:r>
          </a:p>
          <a:p>
            <a:r>
              <a:rPr lang="en-GB" sz="2400">
                <a:ea typeface="+mn-lt"/>
                <a:cs typeface="+mn-lt"/>
              </a:rPr>
              <a:t>Basil's Bakery is a local bakery opened in 2015 in a prime location in a retail park in Coventry, that offers a range of freshly baked products, including bread, cakes, pastries, The bakery has built a reputation for providing high-quality products and excellent customer service within its community. However, like many small businesses in the lockdown Basil's Bakery is facing several challenges that are affecting its performance and growth.</a:t>
            </a:r>
            <a:endParaRPr lang="en-GB" sz="2400">
              <a:ea typeface="Calibri"/>
              <a:cs typeface="Calibri"/>
            </a:endParaRPr>
          </a:p>
        </p:txBody>
      </p:sp>
      <p:pic>
        <p:nvPicPr>
          <p:cNvPr id="26" name="Picture 25" descr="Breads on display">
            <a:extLst>
              <a:ext uri="{FF2B5EF4-FFF2-40B4-BE49-F238E27FC236}">
                <a16:creationId xmlns:a16="http://schemas.microsoft.com/office/drawing/2014/main" id="{ADFC1719-595A-4FBF-82FB-1CD8436F62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19" r="23468" b="-3"/>
          <a:stretch>
            <a:fillRect/>
          </a:stretch>
        </p:blipFill>
        <p:spPr>
          <a:xfrm>
            <a:off x="7555423" y="1"/>
            <a:ext cx="46304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225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Breads on display">
            <a:extLst>
              <a:ext uri="{FF2B5EF4-FFF2-40B4-BE49-F238E27FC236}">
                <a16:creationId xmlns:a16="http://schemas.microsoft.com/office/drawing/2014/main" id="{F4CBD4C9-FB8E-54D5-F6E3-45D5B8B8299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8876" r="8875" b="-1"/>
          <a:stretch>
            <a:fillRect/>
          </a:stretch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292"/>
            <a:ext cx="5261899" cy="1468886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Overview of Basil’s Bakery. </a:t>
            </a:r>
            <a:endParaRPr lang="en-GB" b="1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5" name="Content Placeholder 17">
            <a:extLst>
              <a:ext uri="{FF2B5EF4-FFF2-40B4-BE49-F238E27FC236}">
                <a16:creationId xmlns:a16="http://schemas.microsoft.com/office/drawing/2014/main" id="{B8B6B83C-2D77-8C4F-DE06-595913B5E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8370"/>
            <a:ext cx="7392454" cy="51530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During the COVID-19 pandemic, Basil's Bakery experienced a significant decline in customer footfall and sales.  </a:t>
            </a:r>
            <a:endParaRPr lang="en-US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This issue has impacted several part of the business, including profitability, operational efficiency, sales, and long-term sustainability.</a:t>
            </a:r>
            <a:endParaRPr lang="en-GB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The lockdown also affecting other businesses to close units causing other loyal customer to take redundancy or working from home</a:t>
            </a:r>
            <a:r>
              <a:rPr lang="en-GB" sz="2400">
                <a:solidFill>
                  <a:srgbClr val="FFFFFF"/>
                </a:solidFill>
                <a:ea typeface="+mn-lt"/>
                <a:cs typeface="+mn-lt"/>
              </a:rPr>
              <a:t>.</a:t>
            </a:r>
            <a:endParaRPr lang="en-GB" sz="24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</p:txBody>
      </p:sp>
      <p:pic>
        <p:nvPicPr>
          <p:cNvPr id="35" name="Picture 34" descr="A sign from a string&#10;&#10;AI-generated content may be incorrect.">
            <a:extLst>
              <a:ext uri="{FF2B5EF4-FFF2-40B4-BE49-F238E27FC236}">
                <a16:creationId xmlns:a16="http://schemas.microsoft.com/office/drawing/2014/main" id="{343349BD-E86D-1213-7B2E-F6688473DE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15" r="31648" b="-1"/>
          <a:stretch>
            <a:fillRect/>
          </a:stretch>
        </p:blipFill>
        <p:spPr>
          <a:xfrm>
            <a:off x="7827488" y="10"/>
            <a:ext cx="4361294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DBB28-A674-0F14-4237-6D1438471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8106"/>
          </a:xfrm>
        </p:spPr>
        <p:txBody>
          <a:bodyPr>
            <a:normAutofit/>
          </a:bodyPr>
          <a:lstStyle/>
          <a:p>
            <a:r>
              <a:rPr lang="en-GB" sz="3600" b="1" u="sng">
                <a:latin typeface="Arial"/>
                <a:cs typeface="Arial"/>
              </a:rPr>
              <a:t>Internal Problems Basil’s Bakery are Facing</a:t>
            </a:r>
            <a:endParaRPr lang="en-US" sz="3600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AEC15-4E56-ABC4-9E4B-A1AF05216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292"/>
            <a:ext cx="10515600" cy="47746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>
                <a:ea typeface="Calibri"/>
                <a:cs typeface="Calibri"/>
              </a:rPr>
              <a:t>INTERNAL ISSUES</a:t>
            </a:r>
            <a:r>
              <a:rPr lang="en-GB" sz="3200">
                <a:ea typeface="Calibri"/>
                <a:cs typeface="Calibri"/>
              </a:rPr>
              <a:t>: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Difficulty covering costs such as rent, utilities, and wages, and overall cost increasing.</a:t>
            </a:r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+mn-lt"/>
                <a:cs typeface="+mn-lt"/>
              </a:rPr>
              <a:t>Not providing phone service due to not being on site affecting sales, </a:t>
            </a:r>
          </a:p>
          <a:p>
            <a:r>
              <a:rPr lang="en-GB" sz="3200">
                <a:ea typeface="+mn-lt"/>
                <a:cs typeface="+mn-lt"/>
              </a:rPr>
              <a:t>Not providing delivery service.</a:t>
            </a:r>
          </a:p>
          <a:p>
            <a:r>
              <a:rPr lang="en-GB" sz="3200">
                <a:ea typeface="+mn-lt"/>
                <a:cs typeface="+mn-lt"/>
              </a:rPr>
              <a:t>The bakery faced challenges with the costs of organic crops making it difficult to budget.</a:t>
            </a:r>
            <a:endParaRPr lang="en-GB" sz="3200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>
              <a:ea typeface="+mn-lt"/>
              <a:cs typeface="+mn-lt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93951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78EA3-849B-938A-97AC-CF4DFC9F0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2800" b="1" u="sng">
                <a:latin typeface="Arial"/>
                <a:cs typeface="Arial"/>
              </a:rPr>
              <a:t>External Problems Basil’s Bakery are Facing</a:t>
            </a:r>
            <a:br>
              <a:rPr lang="en-GB" sz="2800" b="1" u="sng">
                <a:latin typeface="Arial"/>
                <a:cs typeface="Arial"/>
              </a:rPr>
            </a:br>
            <a:endParaRPr lang="en-GB" sz="2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4FAB0-8FC2-1869-ABC4-1C74B6096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298700"/>
            <a:ext cx="4646905" cy="405764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>
                <a:ea typeface="Calibri"/>
                <a:cs typeface="Calibri"/>
              </a:rPr>
              <a:t>External Issues</a:t>
            </a:r>
            <a:r>
              <a:rPr lang="en-GB" sz="2400">
                <a:ea typeface="Calibri"/>
                <a:cs typeface="Calibri"/>
              </a:rPr>
              <a:t> </a:t>
            </a:r>
          </a:p>
          <a:p>
            <a:r>
              <a:rPr lang="en-GB" sz="2400">
                <a:ea typeface="+mn-lt"/>
                <a:cs typeface="+mn-lt"/>
              </a:rPr>
              <a:t>Restrictions on the number of customers allowed inside the bakery. </a:t>
            </a:r>
            <a:endParaRPr lang="en-GB" sz="2400">
              <a:latin typeface="Arial"/>
              <a:ea typeface="+mn-lt"/>
              <a:cs typeface="Arial"/>
            </a:endParaRPr>
          </a:p>
          <a:p>
            <a:r>
              <a:rPr lang="en-GB" sz="2400">
                <a:ea typeface="+mn-lt"/>
                <a:cs typeface="+mn-lt"/>
              </a:rPr>
              <a:t>Reduced trading hours imposed by the government.</a:t>
            </a:r>
            <a:endParaRPr lang="en-GB" sz="2400">
              <a:latin typeface="Arial"/>
              <a:ea typeface="+mn-lt"/>
              <a:cs typeface="Arial"/>
            </a:endParaRPr>
          </a:p>
          <a:p>
            <a:r>
              <a:rPr lang="en-GB" sz="2400">
                <a:ea typeface="+mn-lt"/>
                <a:cs typeface="+mn-lt"/>
              </a:rPr>
              <a:t>Difficulties receiving supplies.</a:t>
            </a:r>
            <a:endParaRPr lang="en-GB" sz="2400">
              <a:latin typeface="Calibri"/>
              <a:ea typeface="+mn-lt"/>
              <a:cs typeface="Calibri"/>
            </a:endParaRPr>
          </a:p>
          <a:p>
            <a:r>
              <a:rPr lang="en-GB" sz="2400">
                <a:ea typeface="+mn-lt"/>
                <a:cs typeface="+mn-lt"/>
              </a:rPr>
              <a:t>Higher costs for ingredient due to shortages and increased demand.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ea typeface="+mn-lt"/>
                <a:cs typeface="+mn-lt"/>
              </a:rPr>
              <a:t>Health and safety regulations imposed by the government.</a:t>
            </a:r>
            <a:br>
              <a:rPr lang="en-GB" sz="2400" b="1" u="sng">
                <a:latin typeface="Arial"/>
                <a:ea typeface="Calibri"/>
                <a:cs typeface="Arial"/>
              </a:rPr>
            </a:br>
            <a:endParaRPr lang="en-GB" sz="1900">
              <a:latin typeface="Arial"/>
              <a:ea typeface="Calibri"/>
              <a:cs typeface="Arial"/>
            </a:endParaRPr>
          </a:p>
        </p:txBody>
      </p:sp>
      <p:pic>
        <p:nvPicPr>
          <p:cNvPr id="5" name="Picture 4" descr="Tray of bread">
            <a:extLst>
              <a:ext uri="{FF2B5EF4-FFF2-40B4-BE49-F238E27FC236}">
                <a16:creationId xmlns:a16="http://schemas.microsoft.com/office/drawing/2014/main" id="{216BDEDF-8FE2-12C5-31CD-F3794A2088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15" r="19471" b="-3"/>
          <a:stretch>
            <a:fillRect/>
          </a:stretch>
        </p:blipFill>
        <p:spPr>
          <a:xfrm>
            <a:off x="7270750" y="1"/>
            <a:ext cx="4917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550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roissant and coffee on a table&#10;&#10;AI-generated content may be incorrect.">
            <a:extLst>
              <a:ext uri="{FF2B5EF4-FFF2-40B4-BE49-F238E27FC236}">
                <a16:creationId xmlns:a16="http://schemas.microsoft.com/office/drawing/2014/main" id="{AFE2FFE1-0CA7-8132-B14B-77D37D91CB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4554" b="11176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5D417-67C4-D45C-54B3-91ACA1325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95137"/>
            <a:ext cx="10506456" cy="60945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Political policies</a:t>
            </a:r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, taxation, trade restrictions, political stability, and public sector support that may affect business operations.</a:t>
            </a: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 Johnson, G., Scholes, K., &amp; Whittington, R. (2020). </a:t>
            </a:r>
            <a:r>
              <a:rPr lang="en-GB" sz="2400" b="1" i="1">
                <a:solidFill>
                  <a:schemeClr val="bg1"/>
                </a:solidFill>
                <a:ea typeface="+mn-lt"/>
                <a:cs typeface="+mn-lt"/>
              </a:rPr>
              <a:t>Exploring Strategy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(12th ed.). Pearson Education.</a:t>
            </a:r>
            <a:endParaRPr lang="en-GB" sz="2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Economic,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conditions such as inflation, interest rates, unemployment, exchange rates, and consumer purchasing power.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 Kotler, P., &amp; Armstrong, G. (2021). </a:t>
            </a:r>
            <a:r>
              <a:rPr lang="en-GB" sz="2400" b="1" i="1" dirty="0">
                <a:solidFill>
                  <a:schemeClr val="bg1"/>
                </a:solidFill>
                <a:ea typeface="+mn-lt"/>
                <a:cs typeface="+mn-lt"/>
              </a:rPr>
              <a:t>Principles of Marketing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. Pearson.</a:t>
            </a:r>
            <a:endParaRPr lang="en-GB" sz="2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 sz="2400" b="1" dirty="0">
                <a:solidFill>
                  <a:schemeClr val="bg1"/>
                </a:solidFill>
                <a:ea typeface="Calibri"/>
                <a:cs typeface="Calibri"/>
              </a:rPr>
              <a:t>Social,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Demographic trends, lifestyles, cultural values, education levels, and consumer preferences that influence demand. 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Kotler, P. &amp; and Armstrong, G. (2021) </a:t>
            </a:r>
            <a:r>
              <a:rPr lang="en-GB" sz="2400" b="1" i="1" dirty="0">
                <a:solidFill>
                  <a:schemeClr val="bg1"/>
                </a:solidFill>
                <a:ea typeface="+mn-lt"/>
                <a:cs typeface="+mn-lt"/>
              </a:rPr>
              <a:t>Principles of Marketing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. 18th </a:t>
            </a:r>
            <a:r>
              <a:rPr lang="en-GB" sz="2400" b="1" dirty="0" err="1">
                <a:solidFill>
                  <a:schemeClr val="bg1"/>
                </a:solidFill>
                <a:ea typeface="+mn-lt"/>
                <a:cs typeface="+mn-lt"/>
              </a:rPr>
              <a:t>edn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. Harlow: Pearson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GB" sz="240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Technological innovations, automation, digital transformation, research and development, and new production methods. 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Johnson, G., Scholes, K. and Whittington, R. (2020) </a:t>
            </a:r>
            <a:r>
              <a:rPr lang="en-GB" sz="2400" b="1" i="1" dirty="0">
                <a:solidFill>
                  <a:schemeClr val="bg1"/>
                </a:solidFill>
                <a:ea typeface="+mn-lt"/>
                <a:cs typeface="+mn-lt"/>
              </a:rPr>
              <a:t>Exploring Strategy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. 12th </a:t>
            </a:r>
            <a:r>
              <a:rPr lang="en-GB" sz="2400" b="1" dirty="0" err="1">
                <a:solidFill>
                  <a:schemeClr val="bg1"/>
                </a:solidFill>
                <a:ea typeface="+mn-lt"/>
                <a:cs typeface="+mn-lt"/>
              </a:rPr>
              <a:t>edn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. Harlow: Pearson.</a:t>
            </a:r>
            <a:endParaRPr lang="en-GB" sz="2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Environmental concerns including sustainability, climate change, waste management, energy consumption, and environmental </a:t>
            </a: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regulations. Kotler, P., &amp; Armstrong, G. (2021). </a:t>
            </a:r>
            <a:r>
              <a:rPr lang="en-GB" sz="2400" b="1" i="1">
                <a:solidFill>
                  <a:schemeClr val="bg1"/>
                </a:solidFill>
                <a:ea typeface="+mn-lt"/>
                <a:cs typeface="+mn-lt"/>
              </a:rPr>
              <a:t>Principles of Marketing</a:t>
            </a: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. Pearson.</a:t>
            </a:r>
            <a:endParaRPr lang="en-GB" sz="2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Laws and regulations governing employment, health and safety, consumer protection, competition, and business practices. J</a:t>
            </a: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ohnson, G., Scholes, K., &amp; Whittington, R. (2020). </a:t>
            </a:r>
            <a:r>
              <a:rPr lang="en-GB" sz="2400" b="1" i="1">
                <a:solidFill>
                  <a:schemeClr val="bg1"/>
                </a:solidFill>
                <a:ea typeface="+mn-lt"/>
                <a:cs typeface="+mn-lt"/>
              </a:rPr>
              <a:t>Exploring Strategy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(12th ed.). Pearson Education.</a:t>
            </a:r>
            <a:endParaRPr lang="en-GB" sz="2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GB" sz="2400" b="1" u="sng">
                <a:solidFill>
                  <a:schemeClr val="bg1"/>
                </a:solidFill>
                <a:latin typeface="Arial"/>
                <a:ea typeface="Calibri"/>
                <a:cs typeface="Arial"/>
              </a:rPr>
              <a:t>PESTEL Framework </a:t>
            </a:r>
            <a:endParaRPr lang="en-GB" sz="24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1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100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976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142753"/>
            <a:ext cx="10827390" cy="812846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/>
                <a:cs typeface="Arial"/>
              </a:rPr>
              <a:t> </a:t>
            </a:r>
            <a:r>
              <a:rPr lang="en-GB" sz="3300" b="1" u="sng" dirty="0">
                <a:latin typeface="Arial"/>
                <a:cs typeface="Arial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028574"/>
              </p:ext>
            </p:extLst>
          </p:nvPr>
        </p:nvGraphicFramePr>
        <p:xfrm>
          <a:off x="682831" y="940129"/>
          <a:ext cx="10827391" cy="5646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897808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53047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taxation, trade restrictions, political stability, and public sector support that may affect business operations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conditions such as inflation, interest rates, unemployment, exchange rates, and consumer purchasing power.</a:t>
                      </a:r>
                      <a:endParaRPr lang="en-GB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2000" b="0" i="0" u="none" strike="noStrike" noProof="0">
                          <a:latin typeface="Calibri"/>
                          <a:ea typeface="Calibri"/>
                          <a:cs typeface="Calibri"/>
                        </a:rPr>
                        <a:t>Demographic trends, lifestyles, cultural values, education levels, and consumer preferences that influence demand.</a:t>
                      </a:r>
                      <a:endParaRPr lang="en-US" sz="200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Technological innovations, automation, digital transformation, research and development, and new production methods.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Laws and regulations governing employment, health and safety, consumer protection, competition, and business practices.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 concerns including </a:t>
                      </a:r>
                      <a:r>
                        <a:rPr lang="en-GB" sz="2000" b="0" i="0" u="none" strike="noStrike" noProof="0" dirty="0" err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sustainabilityclimate</a:t>
                      </a: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 change, waste management, energy consumption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9AA41-D078-A2BB-428E-BA6189EE5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31435" cy="775738"/>
          </a:xfrm>
        </p:spPr>
        <p:txBody>
          <a:bodyPr anchor="b">
            <a:normAutofit fontScale="90000"/>
          </a:bodyPr>
          <a:lstStyle/>
          <a:p>
            <a:r>
              <a:rPr lang="en-GB" sz="5400" b="1" u="sng">
                <a:latin typeface="Arial"/>
                <a:cs typeface="Arial"/>
              </a:rPr>
              <a:t>Cause-and-Effect model</a:t>
            </a:r>
            <a:endParaRPr lang="en-US" sz="5400"/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A0127-1C27-858C-7F6B-29305FAD3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900" dirty="0">
                <a:ea typeface="+mn-lt"/>
                <a:cs typeface="+mn-lt"/>
              </a:rPr>
              <a:t>The </a:t>
            </a:r>
            <a:r>
              <a:rPr lang="en-GB" sz="1900" b="1" dirty="0">
                <a:ea typeface="+mn-lt"/>
                <a:cs typeface="+mn-lt"/>
              </a:rPr>
              <a:t>Cause and Effect Model</a:t>
            </a:r>
            <a:r>
              <a:rPr lang="en-GB" sz="1900" dirty="0">
                <a:ea typeface="+mn-lt"/>
                <a:cs typeface="+mn-lt"/>
              </a:rPr>
              <a:t> is a problem-solving and analysis tool used to identify the problem and understand how different factors contribute to an outcome.</a:t>
            </a:r>
            <a:r>
              <a:rPr lang="en-GB" sz="1900" b="1" dirty="0">
                <a:ea typeface="+mn-lt"/>
                <a:cs typeface="+mn-lt"/>
              </a:rPr>
              <a:t> Ishikawa, K. (1986) </a:t>
            </a:r>
            <a:r>
              <a:rPr lang="en-GB" sz="1900" b="1" i="1" dirty="0">
                <a:ea typeface="+mn-lt"/>
                <a:cs typeface="+mn-lt"/>
              </a:rPr>
              <a:t>Guide to Quality Control</a:t>
            </a:r>
            <a:r>
              <a:rPr lang="en-GB" sz="1900" b="1" dirty="0">
                <a:ea typeface="+mn-lt"/>
                <a:cs typeface="+mn-lt"/>
              </a:rPr>
              <a:t>. Tokyo: Asian Productivity Organization.</a:t>
            </a:r>
          </a:p>
          <a:p>
            <a:r>
              <a:rPr lang="en-GB" sz="1900" b="1" dirty="0">
                <a:ea typeface="+mn-lt"/>
                <a:cs typeface="+mn-lt"/>
              </a:rPr>
              <a:t>WHY,</a:t>
            </a:r>
            <a:r>
              <a:rPr lang="en-GB" sz="1900" dirty="0">
                <a:ea typeface="+mn-lt"/>
                <a:cs typeface="+mn-lt"/>
              </a:rPr>
              <a:t> Identifies the main cause of a problem.</a:t>
            </a:r>
          </a:p>
          <a:p>
            <a:r>
              <a:rPr lang="en-GB" sz="1900" b="1">
                <a:ea typeface="+mn-lt"/>
                <a:cs typeface="+mn-lt"/>
              </a:rPr>
              <a:t>WHERE </a:t>
            </a:r>
            <a:r>
              <a:rPr lang="en-GB" sz="1900">
                <a:ea typeface="+mn-lt"/>
                <a:cs typeface="+mn-lt"/>
              </a:rPr>
              <a:t>Used within the business to Help uncover the underlying reasons behind a problem. </a:t>
            </a:r>
            <a:endParaRPr lang="en-GB" sz="1900" dirty="0">
              <a:ea typeface="Calibri"/>
              <a:cs typeface="Calibri"/>
            </a:endParaRPr>
          </a:p>
          <a:p>
            <a:r>
              <a:rPr lang="en-GB" sz="1900" b="1">
                <a:ea typeface="+mn-lt"/>
                <a:cs typeface="+mn-lt"/>
              </a:rPr>
              <a:t>BENEFITS,</a:t>
            </a:r>
            <a:r>
              <a:rPr lang="en-GB" sz="1900">
                <a:ea typeface="+mn-lt"/>
                <a:cs typeface="+mn-lt"/>
              </a:rPr>
              <a:t> Supports the corrective actions off the problem.</a:t>
            </a:r>
            <a:endParaRPr lang="en-GB" sz="1900" dirty="0">
              <a:ea typeface="Calibri"/>
              <a:cs typeface="Calibri"/>
            </a:endParaRPr>
          </a:p>
          <a:p>
            <a:r>
              <a:rPr lang="en-GB" sz="1900" b="1">
                <a:ea typeface="+mn-lt"/>
                <a:cs typeface="+mn-lt"/>
              </a:rPr>
              <a:t>BENEFITS,</a:t>
            </a:r>
            <a:r>
              <a:rPr lang="en-GB" sz="1900">
                <a:ea typeface="+mn-lt"/>
                <a:cs typeface="+mn-lt"/>
              </a:rPr>
              <a:t> Supports continuous improvement.</a:t>
            </a:r>
            <a:endParaRPr lang="en-GB" sz="1900" dirty="0">
              <a:ea typeface="Calibri"/>
              <a:cs typeface="Calibri"/>
            </a:endParaRPr>
          </a:p>
          <a:p>
            <a:r>
              <a:rPr lang="en-GB" sz="1900" b="1">
                <a:ea typeface="+mn-lt"/>
                <a:cs typeface="+mn-lt"/>
              </a:rPr>
              <a:t>BENEFITS,</a:t>
            </a:r>
            <a:r>
              <a:rPr lang="en-GB" sz="1900">
                <a:ea typeface="+mn-lt"/>
                <a:cs typeface="+mn-lt"/>
              </a:rPr>
              <a:t> Prevents the same problem from happening again.</a:t>
            </a:r>
            <a:endParaRPr lang="en-GB" sz="1900" dirty="0">
              <a:ea typeface="Calibri"/>
              <a:cs typeface="Calibri"/>
            </a:endParaRPr>
          </a:p>
          <a:p>
            <a:r>
              <a:rPr lang="en-GB" sz="1900" b="1" dirty="0">
                <a:latin typeface="Arial"/>
                <a:ea typeface="+mn-lt"/>
                <a:cs typeface="Arial"/>
              </a:rPr>
              <a:t>Criticism,</a:t>
            </a:r>
            <a:r>
              <a:rPr lang="en-GB" sz="1900" dirty="0">
                <a:latin typeface="Arial"/>
                <a:ea typeface="+mn-lt"/>
                <a:cs typeface="Arial"/>
              </a:rPr>
              <a:t> </a:t>
            </a:r>
            <a:r>
              <a:rPr lang="en-GB" sz="1900" dirty="0">
                <a:ea typeface="+mn-lt"/>
                <a:cs typeface="+mn-lt"/>
              </a:rPr>
              <a:t>The model helps identify causes but does not suggest how to solve the problem.</a:t>
            </a:r>
            <a:endParaRPr lang="en-GB" sz="1900" dirty="0">
              <a:ea typeface="Calibri"/>
              <a:cs typeface="Calibri"/>
            </a:endParaRPr>
          </a:p>
          <a:p>
            <a:endParaRPr lang="en-GB" sz="1900" dirty="0">
              <a:ea typeface="Calibri"/>
              <a:cs typeface="Calibri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9E624B93-3577-95CC-A508-708AEF552E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55" r="2123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689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Problem Bakery Sales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Closure of businesses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Reduced customer footfall</a:t>
            </a:r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Calibri"/>
                <a:ea typeface="Calibri"/>
                <a:cs typeface="Calibri"/>
              </a:rPr>
              <a:t>Customer working from home </a:t>
            </a:r>
            <a:endParaRPr lang="en-GB" sz="1200" dirty="0">
              <a:latin typeface="Calibri"/>
              <a:ea typeface="Calibri"/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Reduced customer footfall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customer demand changes</a:t>
            </a:r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Cost off bills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Delivery delays from suppliers</a:t>
            </a:r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Crops price going up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Phone Service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Delivery Service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ea typeface="+mn-lt"/>
                <a:cs typeface="+mn-lt"/>
              </a:rPr>
              <a:t>Slower service 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Poor delivery procedures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u="sng">
                <a:latin typeface="Arial"/>
                <a:cs typeface="Arial"/>
              </a:rPr>
              <a:t>Cause-and-Effect diagram </a:t>
            </a:r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agnifying glass with question marks&#10;&#10;AI-generated content may be incorrect.">
            <a:extLst>
              <a:ext uri="{FF2B5EF4-FFF2-40B4-BE49-F238E27FC236}">
                <a16:creationId xmlns:a16="http://schemas.microsoft.com/office/drawing/2014/main" id="{BA5FE0ED-D974-B048-FCB0-6272F6836C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3123"/>
          </a:xfrm>
        </p:spPr>
        <p:txBody>
          <a:bodyPr>
            <a:normAutofit fontScale="90000"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Summary of your Key Findings </a:t>
            </a:r>
            <a:b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3219"/>
            <a:ext cx="10515600" cy="52037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Key findings 1: 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 founding that the bakery is influenced by several external factors, including unpredictable price off organic crops costs, changing customer preferences, delivery service not available.</a:t>
            </a:r>
          </a:p>
          <a:p>
            <a:pPr marL="0" indent="0">
              <a:buNone/>
            </a:pPr>
            <a:r>
              <a:rPr lang="en-GB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Key findings  2: </a:t>
            </a:r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The Cause-and-Effect Model Showed that issues such as low sales could be linked to factors not providing delivery service, and unsatisfactory waiting time on pre orders by customers.</a:t>
            </a:r>
          </a:p>
          <a:p>
            <a:pPr marL="0" indent="0">
              <a:buNone/>
            </a:pPr>
            <a:r>
              <a:rPr lang="en-GB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Key Findings 3: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 owner expecting the figures to go back to normal and not taking relevant action, under the circumstances.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Key findings 4: </a:t>
            </a:r>
            <a:r>
              <a:rPr lang="en-GB" dirty="0">
                <a:solidFill>
                  <a:srgbClr val="FFFFFF"/>
                </a:solidFill>
                <a:latin typeface="Arial"/>
                <a:ea typeface="Calibri"/>
                <a:cs typeface="Arial"/>
              </a:rPr>
              <a:t> 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baker absence, When the baker is not onsite, product quality, consistency, customer service, and stock availability may be harder to monitor.</a:t>
            </a:r>
            <a:endParaRPr lang="en-GB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b="1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b="1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F2BAC-8A67-E1EC-6E21-819DEBDFF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0239"/>
          </a:xfrm>
        </p:spPr>
        <p:txBody>
          <a:bodyPr/>
          <a:lstStyle/>
          <a:p>
            <a:r>
              <a:rPr lang="en-GB" b="1">
                <a:latin typeface="Arial"/>
                <a:cs typeface="Arial"/>
              </a:rPr>
              <a:t>Reference List: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A8D1-8E31-0839-C617-9487DA31A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2067"/>
            <a:ext cx="10515600" cy="4964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Calibri"/>
                <a:cs typeface="Calibri"/>
              </a:rPr>
              <a:t> Ishikawa, K. (1986) </a:t>
            </a:r>
            <a:r>
              <a:rPr lang="en-GB" b="1" i="1">
                <a:ea typeface="Calibri"/>
                <a:cs typeface="Calibri"/>
              </a:rPr>
              <a:t>Guide to Quality Control</a:t>
            </a:r>
            <a:r>
              <a:rPr lang="en-GB" b="1">
                <a:ea typeface="Calibri"/>
                <a:cs typeface="Calibri"/>
              </a:rPr>
              <a:t>. Tokyo: Asian Productivity Organization.</a:t>
            </a:r>
            <a:endParaRPr lang="en-GB">
              <a:ea typeface="Calibri"/>
              <a:cs typeface="Calibri"/>
            </a:endParaRPr>
          </a:p>
          <a:p>
            <a:r>
              <a:rPr lang="en-GB" b="1">
                <a:ea typeface="Calibri"/>
                <a:cs typeface="Calibri"/>
              </a:rPr>
              <a:t> Johnson, G., Scholes, K., &amp; Whittington, R. (2020). </a:t>
            </a:r>
            <a:r>
              <a:rPr lang="en-GB" b="1" i="1">
                <a:ea typeface="Calibri"/>
                <a:cs typeface="Calibri"/>
              </a:rPr>
              <a:t>Exploring Strategy</a:t>
            </a:r>
            <a:r>
              <a:rPr lang="en-GB" b="1">
                <a:ea typeface="Calibri"/>
                <a:cs typeface="Calibri"/>
              </a:rPr>
              <a:t> (12th ed.). Pearson Education.</a:t>
            </a:r>
            <a:endParaRPr lang="en-GB" b="1" dirty="0">
              <a:ea typeface="Calibri"/>
              <a:cs typeface="Calibri"/>
            </a:endParaRPr>
          </a:p>
          <a:p>
            <a:r>
              <a:rPr lang="en-GB" b="1">
                <a:ea typeface="Calibri"/>
                <a:cs typeface="Calibri"/>
              </a:rPr>
              <a:t> Kotler, P., &amp; Armstrong, G. (2021). </a:t>
            </a:r>
            <a:r>
              <a:rPr lang="en-GB" b="1" i="1">
                <a:ea typeface="Calibri"/>
                <a:cs typeface="Calibri"/>
              </a:rPr>
              <a:t>Principles of Marketing</a:t>
            </a:r>
            <a:r>
              <a:rPr lang="en-GB" b="1">
                <a:ea typeface="Calibri"/>
                <a:cs typeface="Calibri"/>
              </a:rPr>
              <a:t>. Pearson.</a:t>
            </a:r>
            <a:endParaRPr lang="en-GB">
              <a:ea typeface="Calibri"/>
              <a:cs typeface="Calibri"/>
            </a:endParaRPr>
          </a:p>
          <a:p>
            <a:endParaRPr lang="en-GB" b="1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84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3dc6d0006ff9641d6751086c478e0ba4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f332dafb60cbc50dce2136a713e2cf6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71F419-15A0-44B8-8716-10DADDD0B544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BASIL's Bakery Coventry UK</vt:lpstr>
      <vt:lpstr>Overview of Basil’s Bakery. </vt:lpstr>
      <vt:lpstr>Internal Problems Basil’s Bakery are Facing</vt:lpstr>
      <vt:lpstr>External Problems Basil’s Bakery are Facing </vt:lpstr>
      <vt:lpstr>PowerPoint Presentation</vt:lpstr>
      <vt:lpstr>   provided in your PESTEL Framework    </vt:lpstr>
      <vt:lpstr>Cause-and-Effect model</vt:lpstr>
      <vt:lpstr>PowerPoint Presentation</vt:lpstr>
      <vt:lpstr>Summary of your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493</cp:revision>
  <dcterms:created xsi:type="dcterms:W3CDTF">2024-01-29T11:42:05Z</dcterms:created>
  <dcterms:modified xsi:type="dcterms:W3CDTF">2026-06-14T20:30:08Z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