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
  </p:notesMasterIdLst>
  <p:sldIdLst>
    <p:sldId id="257" r:id="rId2"/>
    <p:sldId id="258" r:id="rId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1551F24-5CAA-4899-A158-7860BF2B3E62}" v="190" dt="2023-09-28T10:59:50.8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7" d="100"/>
          <a:sy n="67" d="100"/>
        </p:scale>
        <p:origin x="64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notesMaster" Target="notesMasters/notesMaster1.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olanne kerr" userId="6559054148b317e2" providerId="LiveId" clId="{E1551F24-5CAA-4899-A158-7860BF2B3E62}"/>
    <pc:docChg chg="undo custSel modSld">
      <pc:chgData name="carolanne kerr" userId="6559054148b317e2" providerId="LiveId" clId="{E1551F24-5CAA-4899-A158-7860BF2B3E62}" dt="2023-09-28T11:00:19.594" v="5845" actId="20577"/>
      <pc:docMkLst>
        <pc:docMk/>
      </pc:docMkLst>
      <pc:sldChg chg="addSp delSp modSp mod modTransition setBg">
        <pc:chgData name="carolanne kerr" userId="6559054148b317e2" providerId="LiveId" clId="{E1551F24-5CAA-4899-A158-7860BF2B3E62}" dt="2023-09-27T20:32:05.578" v="5725" actId="20577"/>
        <pc:sldMkLst>
          <pc:docMk/>
          <pc:sldMk cId="384287245" sldId="257"/>
        </pc:sldMkLst>
        <pc:spChg chg="mod">
          <ac:chgData name="carolanne kerr" userId="6559054148b317e2" providerId="LiveId" clId="{E1551F24-5CAA-4899-A158-7860BF2B3E62}" dt="2023-09-27T20:32:05.578" v="5725" actId="20577"/>
          <ac:spMkLst>
            <pc:docMk/>
            <pc:sldMk cId="384287245" sldId="257"/>
            <ac:spMk id="2" creationId="{DD3C8FB7-8691-0B29-8E70-ADAE378D2071}"/>
          </ac:spMkLst>
        </pc:spChg>
        <pc:spChg chg="mod">
          <ac:chgData name="carolanne kerr" userId="6559054148b317e2" providerId="LiveId" clId="{E1551F24-5CAA-4899-A158-7860BF2B3E62}" dt="2023-09-27T10:41:50.093" v="5229" actId="114"/>
          <ac:spMkLst>
            <pc:docMk/>
            <pc:sldMk cId="384287245" sldId="257"/>
            <ac:spMk id="3" creationId="{A2008EAA-58D4-888E-E852-3973651A42B4}"/>
          </ac:spMkLst>
        </pc:spChg>
        <pc:spChg chg="add del mod">
          <ac:chgData name="carolanne kerr" userId="6559054148b317e2" providerId="LiveId" clId="{E1551F24-5CAA-4899-A158-7860BF2B3E62}" dt="2023-09-26T19:46:53.499" v="5217" actId="207"/>
          <ac:spMkLst>
            <pc:docMk/>
            <pc:sldMk cId="384287245" sldId="257"/>
            <ac:spMk id="4" creationId="{706F6D68-CFB8-7271-8450-58959415E416}"/>
          </ac:spMkLst>
        </pc:spChg>
        <pc:spChg chg="add del mod">
          <ac:chgData name="carolanne kerr" userId="6559054148b317e2" providerId="LiveId" clId="{E1551F24-5CAA-4899-A158-7860BF2B3E62}" dt="2023-09-16T13:34:41.376" v="1093"/>
          <ac:spMkLst>
            <pc:docMk/>
            <pc:sldMk cId="384287245" sldId="257"/>
            <ac:spMk id="5" creationId="{A3C0B38F-63C6-C8C6-B48F-BF6395E2B6E8}"/>
          </ac:spMkLst>
        </pc:spChg>
        <pc:spChg chg="add del mod">
          <ac:chgData name="carolanne kerr" userId="6559054148b317e2" providerId="LiveId" clId="{E1551F24-5CAA-4899-A158-7860BF2B3E62}" dt="2023-09-11T17:20:10.075" v="69" actId="767"/>
          <ac:spMkLst>
            <pc:docMk/>
            <pc:sldMk cId="384287245" sldId="257"/>
            <ac:spMk id="5" creationId="{E080DD91-6528-42C9-3718-E006DB460DD9}"/>
          </ac:spMkLst>
        </pc:spChg>
        <pc:spChg chg="add mod">
          <ac:chgData name="carolanne kerr" userId="6559054148b317e2" providerId="LiveId" clId="{E1551F24-5CAA-4899-A158-7860BF2B3E62}" dt="2023-09-27T20:30:58.935" v="5721" actId="34135"/>
          <ac:spMkLst>
            <pc:docMk/>
            <pc:sldMk cId="384287245" sldId="257"/>
            <ac:spMk id="6" creationId="{24792849-0DDF-B425-CF52-F0BDDC529CB1}"/>
          </ac:spMkLst>
        </pc:spChg>
        <pc:spChg chg="add mod">
          <ac:chgData name="carolanne kerr" userId="6559054148b317e2" providerId="LiveId" clId="{E1551F24-5CAA-4899-A158-7860BF2B3E62}" dt="2023-09-27T20:30:55.358" v="5720" actId="34135"/>
          <ac:spMkLst>
            <pc:docMk/>
            <pc:sldMk cId="384287245" sldId="257"/>
            <ac:spMk id="7" creationId="{88D22884-DF6B-9064-2BFF-30E580F8DDDC}"/>
          </ac:spMkLst>
        </pc:spChg>
        <pc:spChg chg="del mod">
          <ac:chgData name="carolanne kerr" userId="6559054148b317e2" providerId="LiveId" clId="{E1551F24-5CAA-4899-A158-7860BF2B3E62}" dt="2023-09-14T19:32:36.848" v="264" actId="21"/>
          <ac:spMkLst>
            <pc:docMk/>
            <pc:sldMk cId="384287245" sldId="257"/>
            <ac:spMk id="7" creationId="{CB9ACCA6-82F2-FAB9-4338-EAF23AA26F69}"/>
          </ac:spMkLst>
        </pc:spChg>
        <pc:spChg chg="mod">
          <ac:chgData name="carolanne kerr" userId="6559054148b317e2" providerId="LiveId" clId="{E1551F24-5CAA-4899-A158-7860BF2B3E62}" dt="2023-09-26T19:49:29.097" v="5223" actId="207"/>
          <ac:spMkLst>
            <pc:docMk/>
            <pc:sldMk cId="384287245" sldId="257"/>
            <ac:spMk id="8" creationId="{CE398C78-5FB9-D937-AF14-A584EC279F6E}"/>
          </ac:spMkLst>
        </pc:spChg>
        <pc:spChg chg="mod">
          <ac:chgData name="carolanne kerr" userId="6559054148b317e2" providerId="LiveId" clId="{E1551F24-5CAA-4899-A158-7860BF2B3E62}" dt="2023-09-26T19:49:33.674" v="5224" actId="207"/>
          <ac:spMkLst>
            <pc:docMk/>
            <pc:sldMk cId="384287245" sldId="257"/>
            <ac:spMk id="9" creationId="{7D96967D-E865-7C60-2CCD-84B6E0900521}"/>
          </ac:spMkLst>
        </pc:spChg>
        <pc:spChg chg="add del mod">
          <ac:chgData name="carolanne kerr" userId="6559054148b317e2" providerId="LiveId" clId="{E1551F24-5CAA-4899-A158-7860BF2B3E62}" dt="2023-09-11T17:20:09.827" v="68" actId="767"/>
          <ac:spMkLst>
            <pc:docMk/>
            <pc:sldMk cId="384287245" sldId="257"/>
            <ac:spMk id="10" creationId="{7F250FDB-A64B-218F-755B-EB3F2A9AE7AD}"/>
          </ac:spMkLst>
        </pc:spChg>
        <pc:spChg chg="mod">
          <ac:chgData name="carolanne kerr" userId="6559054148b317e2" providerId="LiveId" clId="{E1551F24-5CAA-4899-A158-7860BF2B3E62}" dt="2023-09-27T20:30:32.914" v="5717" actId="34135"/>
          <ac:spMkLst>
            <pc:docMk/>
            <pc:sldMk cId="384287245" sldId="257"/>
            <ac:spMk id="10" creationId="{EA4E617F-3B2E-F475-9A4C-D6E367719CE4}"/>
          </ac:spMkLst>
        </pc:spChg>
        <pc:spChg chg="add del mod">
          <ac:chgData name="carolanne kerr" userId="6559054148b317e2" providerId="LiveId" clId="{E1551F24-5CAA-4899-A158-7860BF2B3E62}" dt="2023-09-14T19:19:33.423" v="149" actId="21"/>
          <ac:spMkLst>
            <pc:docMk/>
            <pc:sldMk cId="384287245" sldId="257"/>
            <ac:spMk id="11" creationId="{D1232977-1175-01FD-4EFD-D1CA09B0CC82}"/>
          </ac:spMkLst>
        </pc:spChg>
        <pc:spChg chg="add del mod">
          <ac:chgData name="carolanne kerr" userId="6559054148b317e2" providerId="LiveId" clId="{E1551F24-5CAA-4899-A158-7860BF2B3E62}" dt="2023-09-14T19:19:18.282" v="148" actId="21"/>
          <ac:spMkLst>
            <pc:docMk/>
            <pc:sldMk cId="384287245" sldId="257"/>
            <ac:spMk id="12" creationId="{11070EDB-E441-5FD7-D397-4AA51E30A014}"/>
          </ac:spMkLst>
        </pc:spChg>
        <pc:spChg chg="add del mod">
          <ac:chgData name="carolanne kerr" userId="6559054148b317e2" providerId="LiveId" clId="{E1551F24-5CAA-4899-A158-7860BF2B3E62}" dt="2023-09-16T14:03:34.561" v="1191" actId="11529"/>
          <ac:spMkLst>
            <pc:docMk/>
            <pc:sldMk cId="384287245" sldId="257"/>
            <ac:spMk id="13" creationId="{4E189CE9-FF87-A475-FC77-A417A4F8D315}"/>
          </ac:spMkLst>
        </pc:spChg>
        <pc:spChg chg="add del mod">
          <ac:chgData name="carolanne kerr" userId="6559054148b317e2" providerId="LiveId" clId="{E1551F24-5CAA-4899-A158-7860BF2B3E62}" dt="2023-09-14T19:34:07.888" v="270" actId="21"/>
          <ac:spMkLst>
            <pc:docMk/>
            <pc:sldMk cId="384287245" sldId="257"/>
            <ac:spMk id="13" creationId="{6FD6D8A7-BFCC-AAC6-D8E3-1EAB809F1DAD}"/>
          </ac:spMkLst>
        </pc:spChg>
        <pc:spChg chg="add del mod">
          <ac:chgData name="carolanne kerr" userId="6559054148b317e2" providerId="LiveId" clId="{E1551F24-5CAA-4899-A158-7860BF2B3E62}" dt="2023-09-16T14:34:48.753" v="1441" actId="21"/>
          <ac:spMkLst>
            <pc:docMk/>
            <pc:sldMk cId="384287245" sldId="257"/>
            <ac:spMk id="18" creationId="{F6D2E63D-50EF-EBD8-A0E1-B1F5C5F6843F}"/>
          </ac:spMkLst>
        </pc:spChg>
        <pc:picChg chg="del mod modCrop">
          <ac:chgData name="carolanne kerr" userId="6559054148b317e2" providerId="LiveId" clId="{E1551F24-5CAA-4899-A158-7860BF2B3E62}" dt="2023-09-14T19:32:36.848" v="264" actId="21"/>
          <ac:picMkLst>
            <pc:docMk/>
            <pc:sldMk cId="384287245" sldId="257"/>
            <ac:picMk id="6" creationId="{F5AA909B-C3FD-A2F7-DAFA-8778DB173F4B}"/>
          </ac:picMkLst>
        </pc:picChg>
        <pc:picChg chg="add del mod">
          <ac:chgData name="carolanne kerr" userId="6559054148b317e2" providerId="LiveId" clId="{E1551F24-5CAA-4899-A158-7860BF2B3E62}" dt="2023-09-14T19:34:07.888" v="270" actId="21"/>
          <ac:picMkLst>
            <pc:docMk/>
            <pc:sldMk cId="384287245" sldId="257"/>
            <ac:picMk id="10" creationId="{CFE7A89C-6F62-ECE5-A2FD-900504B18AD5}"/>
          </ac:picMkLst>
        </pc:picChg>
        <pc:picChg chg="add mod">
          <ac:chgData name="carolanne kerr" userId="6559054148b317e2" providerId="LiveId" clId="{E1551F24-5CAA-4899-A158-7860BF2B3E62}" dt="2023-09-27T20:30:48.657" v="5719" actId="34135"/>
          <ac:picMkLst>
            <pc:docMk/>
            <pc:sldMk cId="384287245" sldId="257"/>
            <ac:picMk id="12" creationId="{5550E9E4-8937-4CA0-AC0F-0C5853638B76}"/>
          </ac:picMkLst>
        </pc:picChg>
        <pc:picChg chg="add mod">
          <ac:chgData name="carolanne kerr" userId="6559054148b317e2" providerId="LiveId" clId="{E1551F24-5CAA-4899-A158-7860BF2B3E62}" dt="2023-09-14T19:41:10.052" v="290" actId="34135"/>
          <ac:picMkLst>
            <pc:docMk/>
            <pc:sldMk cId="384287245" sldId="257"/>
            <ac:picMk id="15" creationId="{10244056-3786-196C-9622-DA1F68D95240}"/>
          </ac:picMkLst>
        </pc:picChg>
        <pc:picChg chg="add mod">
          <ac:chgData name="carolanne kerr" userId="6559054148b317e2" providerId="LiveId" clId="{E1551F24-5CAA-4899-A158-7860BF2B3E62}" dt="2023-09-14T19:41:05.035" v="289" actId="34135"/>
          <ac:picMkLst>
            <pc:docMk/>
            <pc:sldMk cId="384287245" sldId="257"/>
            <ac:picMk id="17" creationId="{A68823BE-26B5-2A8B-52B0-36FB9339B497}"/>
          </ac:picMkLst>
        </pc:picChg>
      </pc:sldChg>
      <pc:sldChg chg="addSp delSp modSp mod setBg">
        <pc:chgData name="carolanne kerr" userId="6559054148b317e2" providerId="LiveId" clId="{E1551F24-5CAA-4899-A158-7860BF2B3E62}" dt="2023-09-28T11:00:19.594" v="5845" actId="20577"/>
        <pc:sldMkLst>
          <pc:docMk/>
          <pc:sldMk cId="24031776" sldId="258"/>
        </pc:sldMkLst>
        <pc:spChg chg="mod">
          <ac:chgData name="carolanne kerr" userId="6559054148b317e2" providerId="LiveId" clId="{E1551F24-5CAA-4899-A158-7860BF2B3E62}" dt="2023-09-27T20:29:52.505" v="5711" actId="1076"/>
          <ac:spMkLst>
            <pc:docMk/>
            <pc:sldMk cId="24031776" sldId="258"/>
            <ac:spMk id="2" creationId="{5758E5DC-5205-BFEB-2B9C-B1BA5BCE8A44}"/>
          </ac:spMkLst>
        </pc:spChg>
        <pc:spChg chg="add del mod">
          <ac:chgData name="carolanne kerr" userId="6559054148b317e2" providerId="LiveId" clId="{E1551F24-5CAA-4899-A158-7860BF2B3E62}" dt="2023-09-20T18:32:18.632" v="2293"/>
          <ac:spMkLst>
            <pc:docMk/>
            <pc:sldMk cId="24031776" sldId="258"/>
            <ac:spMk id="3" creationId="{93DD1AE6-0F53-475F-97DC-5567D7987AA8}"/>
          </ac:spMkLst>
        </pc:spChg>
        <pc:spChg chg="add del">
          <ac:chgData name="carolanne kerr" userId="6559054148b317e2" providerId="LiveId" clId="{E1551F24-5CAA-4899-A158-7860BF2B3E62}" dt="2023-09-14T19:40:17.254" v="284" actId="22"/>
          <ac:spMkLst>
            <pc:docMk/>
            <pc:sldMk cId="24031776" sldId="258"/>
            <ac:spMk id="4" creationId="{57BD889D-B63F-CF2B-78DC-64ECD10D6A63}"/>
          </ac:spMkLst>
        </pc:spChg>
        <pc:spChg chg="del mod">
          <ac:chgData name="carolanne kerr" userId="6559054148b317e2" providerId="LiveId" clId="{E1551F24-5CAA-4899-A158-7860BF2B3E62}" dt="2023-09-26T19:17:21.274" v="3492" actId="21"/>
          <ac:spMkLst>
            <pc:docMk/>
            <pc:sldMk cId="24031776" sldId="258"/>
            <ac:spMk id="5" creationId="{EA2176B9-DDDA-46CA-E475-A4BCB43A6896}"/>
          </ac:spMkLst>
        </pc:spChg>
        <pc:spChg chg="add mod">
          <ac:chgData name="carolanne kerr" userId="6559054148b317e2" providerId="LiveId" clId="{E1551F24-5CAA-4899-A158-7860BF2B3E62}" dt="2023-09-26T19:46:40.200" v="5216" actId="207"/>
          <ac:spMkLst>
            <pc:docMk/>
            <pc:sldMk cId="24031776" sldId="258"/>
            <ac:spMk id="6" creationId="{830D9AF9-001D-5A56-55C8-ED342BD1BB65}"/>
          </ac:spMkLst>
        </pc:spChg>
        <pc:spChg chg="add del mod">
          <ac:chgData name="carolanne kerr" userId="6559054148b317e2" providerId="LiveId" clId="{E1551F24-5CAA-4899-A158-7860BF2B3E62}" dt="2023-09-26T19:17:30.693" v="3494" actId="21"/>
          <ac:spMkLst>
            <pc:docMk/>
            <pc:sldMk cId="24031776" sldId="258"/>
            <ac:spMk id="7" creationId="{CB2896F9-0FF7-AA40-5867-3B1D215A7AD8}"/>
          </ac:spMkLst>
        </pc:spChg>
        <pc:spChg chg="add del mod">
          <ac:chgData name="carolanne kerr" userId="6559054148b317e2" providerId="LiveId" clId="{E1551F24-5CAA-4899-A158-7860BF2B3E62}" dt="2023-09-26T19:17:44.488" v="3496" actId="21"/>
          <ac:spMkLst>
            <pc:docMk/>
            <pc:sldMk cId="24031776" sldId="258"/>
            <ac:spMk id="8" creationId="{BBA33D21-DB67-19A2-540C-B5B233C450C1}"/>
          </ac:spMkLst>
        </pc:spChg>
        <pc:spChg chg="add del mod">
          <ac:chgData name="carolanne kerr" userId="6559054148b317e2" providerId="LiveId" clId="{E1551F24-5CAA-4899-A158-7860BF2B3E62}" dt="2023-09-26T19:17:25.913" v="3493" actId="21"/>
          <ac:spMkLst>
            <pc:docMk/>
            <pc:sldMk cId="24031776" sldId="258"/>
            <ac:spMk id="10" creationId="{2BC5A087-FAF4-D2C9-0653-674261DDE61A}"/>
          </ac:spMkLst>
        </pc:spChg>
        <pc:spChg chg="add del mod">
          <ac:chgData name="carolanne kerr" userId="6559054148b317e2" providerId="LiveId" clId="{E1551F24-5CAA-4899-A158-7860BF2B3E62}" dt="2023-09-14T20:17:54.906" v="324"/>
          <ac:spMkLst>
            <pc:docMk/>
            <pc:sldMk cId="24031776" sldId="258"/>
            <ac:spMk id="10" creationId="{E97A477D-8817-A271-BBB2-01B7D2A1229C}"/>
          </ac:spMkLst>
        </pc:spChg>
        <pc:spChg chg="add del">
          <ac:chgData name="carolanne kerr" userId="6559054148b317e2" providerId="LiveId" clId="{E1551F24-5CAA-4899-A158-7860BF2B3E62}" dt="2023-09-14T20:18:18.508" v="326" actId="22"/>
          <ac:spMkLst>
            <pc:docMk/>
            <pc:sldMk cId="24031776" sldId="258"/>
            <ac:spMk id="12" creationId="{010D1DDE-8C92-E1D3-5B0E-D9E5467652CE}"/>
          </ac:spMkLst>
        </pc:spChg>
        <pc:spChg chg="add del mod">
          <ac:chgData name="carolanne kerr" userId="6559054148b317e2" providerId="LiveId" clId="{E1551F24-5CAA-4899-A158-7860BF2B3E62}" dt="2023-09-26T19:19:59.742" v="3517" actId="11529"/>
          <ac:spMkLst>
            <pc:docMk/>
            <pc:sldMk cId="24031776" sldId="258"/>
            <ac:spMk id="12" creationId="{05FEBF59-AF79-1EBD-5919-DD40B37A27BB}"/>
          </ac:spMkLst>
        </pc:spChg>
        <pc:spChg chg="add del mod">
          <ac:chgData name="carolanne kerr" userId="6559054148b317e2" providerId="LiveId" clId="{E1551F24-5CAA-4899-A158-7860BF2B3E62}" dt="2023-09-20T19:31:07.645" v="2499" actId="21"/>
          <ac:spMkLst>
            <pc:docMk/>
            <pc:sldMk cId="24031776" sldId="258"/>
            <ac:spMk id="12" creationId="{9DF217B4-9C10-2103-6E93-9EB360E8176E}"/>
          </ac:spMkLst>
        </pc:spChg>
        <pc:spChg chg="add mod">
          <ac:chgData name="carolanne kerr" userId="6559054148b317e2" providerId="LiveId" clId="{E1551F24-5CAA-4899-A158-7860BF2B3E62}" dt="2023-09-28T11:00:19.594" v="5845" actId="20577"/>
          <ac:spMkLst>
            <pc:docMk/>
            <pc:sldMk cId="24031776" sldId="258"/>
            <ac:spMk id="13" creationId="{692B2FB5-EB8F-C78F-06FD-E8A908939F2E}"/>
          </ac:spMkLst>
        </pc:spChg>
        <pc:spChg chg="add del mod">
          <ac:chgData name="carolanne kerr" userId="6559054148b317e2" providerId="LiveId" clId="{E1551F24-5CAA-4899-A158-7860BF2B3E62}" dt="2023-09-26T19:17:35.054" v="3495" actId="21"/>
          <ac:spMkLst>
            <pc:docMk/>
            <pc:sldMk cId="24031776" sldId="258"/>
            <ac:spMk id="14" creationId="{C1AE5D90-D102-22AA-3E9E-43AF0EDBC359}"/>
          </ac:spMkLst>
        </pc:spChg>
        <pc:spChg chg="add del mod">
          <ac:chgData name="carolanne kerr" userId="6559054148b317e2" providerId="LiveId" clId="{E1551F24-5CAA-4899-A158-7860BF2B3E62}" dt="2023-09-20T19:40:02.249" v="2550" actId="21"/>
          <ac:spMkLst>
            <pc:docMk/>
            <pc:sldMk cId="24031776" sldId="258"/>
            <ac:spMk id="15" creationId="{FE4EAD23-176D-57EC-C029-EF462FAFEC2A}"/>
          </ac:spMkLst>
        </pc:spChg>
        <pc:spChg chg="add del mod">
          <ac:chgData name="carolanne kerr" userId="6559054148b317e2" providerId="LiveId" clId="{E1551F24-5CAA-4899-A158-7860BF2B3E62}" dt="2023-09-20T19:41:05.667" v="2611" actId="21"/>
          <ac:spMkLst>
            <pc:docMk/>
            <pc:sldMk cId="24031776" sldId="258"/>
            <ac:spMk id="16" creationId="{DFE27D4D-5B37-455F-35F7-AE23AEFBDF6A}"/>
          </ac:spMkLst>
        </pc:spChg>
        <pc:spChg chg="add del mod">
          <ac:chgData name="carolanne kerr" userId="6559054148b317e2" providerId="LiveId" clId="{E1551F24-5CAA-4899-A158-7860BF2B3E62}" dt="2023-09-26T19:17:49.565" v="3497" actId="21"/>
          <ac:spMkLst>
            <pc:docMk/>
            <pc:sldMk cId="24031776" sldId="258"/>
            <ac:spMk id="18" creationId="{0A234B9E-98F7-E16E-AD95-C4536AFE80EC}"/>
          </ac:spMkLst>
        </pc:spChg>
        <pc:spChg chg="add del mod">
          <ac:chgData name="carolanne kerr" userId="6559054148b317e2" providerId="LiveId" clId="{E1551F24-5CAA-4899-A158-7860BF2B3E62}" dt="2023-09-26T19:17:53.470" v="3498" actId="21"/>
          <ac:spMkLst>
            <pc:docMk/>
            <pc:sldMk cId="24031776" sldId="258"/>
            <ac:spMk id="20" creationId="{26B02798-E72F-ADF9-8913-EF0396D7EDC7}"/>
          </ac:spMkLst>
        </pc:spChg>
        <pc:grpChg chg="mod">
          <ac:chgData name="carolanne kerr" userId="6559054148b317e2" providerId="LiveId" clId="{E1551F24-5CAA-4899-A158-7860BF2B3E62}" dt="2023-09-26T19:19:15.409" v="3503"/>
          <ac:grpSpMkLst>
            <pc:docMk/>
            <pc:sldMk cId="24031776" sldId="258"/>
            <ac:grpSpMk id="9" creationId="{217B3236-3D83-0102-0D90-EE59CF35859E}"/>
          </ac:grpSpMkLst>
        </pc:grpChg>
        <pc:inkChg chg="add del mod">
          <ac:chgData name="carolanne kerr" userId="6559054148b317e2" providerId="LiveId" clId="{E1551F24-5CAA-4899-A158-7860BF2B3E62}" dt="2023-09-26T19:19:16.378" v="3504" actId="9405"/>
          <ac:inkMkLst>
            <pc:docMk/>
            <pc:sldMk cId="24031776" sldId="258"/>
            <ac:inkMk id="3" creationId="{672BDA44-F3CA-4319-BDBC-48CFCED0FB75}"/>
          </ac:inkMkLst>
        </pc:inkChg>
        <pc:inkChg chg="add del mod">
          <ac:chgData name="carolanne kerr" userId="6559054148b317e2" providerId="LiveId" clId="{E1551F24-5CAA-4899-A158-7860BF2B3E62}" dt="2023-09-26T19:19:15.409" v="3503"/>
          <ac:inkMkLst>
            <pc:docMk/>
            <pc:sldMk cId="24031776" sldId="258"/>
            <ac:inkMk id="4" creationId="{897D6EAB-43F7-75B2-A975-60448B4240C0}"/>
          </ac:inkMkLst>
        </pc:inkChg>
        <pc:inkChg chg="add del">
          <ac:chgData name="carolanne kerr" userId="6559054148b317e2" providerId="LiveId" clId="{E1551F24-5CAA-4899-A158-7860BF2B3E62}" dt="2023-09-26T19:20:04.814" v="3518" actId="9405"/>
          <ac:inkMkLst>
            <pc:docMk/>
            <pc:sldMk cId="24031776" sldId="258"/>
            <ac:inkMk id="11" creationId="{0CEEE090-4F45-4045-FC25-0377D1B36032}"/>
          </ac:inkMkLst>
        </pc:ink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B8CBF51-50CF-49D3-B4C6-987516BD3109}" type="datetimeFigureOut">
              <a:rPr lang="en-GB" smtClean="0"/>
              <a:t>28/09/2023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66D5284-C40A-4D25-8479-3B14341873A3}" type="slidenum">
              <a:rPr lang="en-GB" smtClean="0"/>
              <a:t>‹#›</a:t>
            </a:fld>
            <a:endParaRPr lang="en-GB"/>
          </a:p>
        </p:txBody>
      </p:sp>
    </p:spTree>
    <p:extLst>
      <p:ext uri="{BB962C8B-B14F-4D97-AF65-F5344CB8AC3E}">
        <p14:creationId xmlns:p14="http://schemas.microsoft.com/office/powerpoint/2010/main" val="6461456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B59F105-8025-422F-A5B8-6F39E36633ED}" type="datetime1">
              <a:rPr lang="en-GB" smtClean="0"/>
              <a:t>28/09/2023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3D27447-97C2-4CE3-8290-ED189C218E2D}" type="slidenum">
              <a:rPr lang="en-GB" smtClean="0"/>
              <a:t>‹#›</a:t>
            </a:fld>
            <a:endParaRPr lang="en-GB"/>
          </a:p>
        </p:txBody>
      </p:sp>
    </p:spTree>
    <p:extLst>
      <p:ext uri="{BB962C8B-B14F-4D97-AF65-F5344CB8AC3E}">
        <p14:creationId xmlns:p14="http://schemas.microsoft.com/office/powerpoint/2010/main" val="23818666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6E7FDEF-40A9-4704-BBCF-AE4DA85C868D}" type="datetime1">
              <a:rPr lang="en-GB" smtClean="0"/>
              <a:t>28/09/2023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3D27447-97C2-4CE3-8290-ED189C218E2D}" type="slidenum">
              <a:rPr lang="en-GB" smtClean="0"/>
              <a:t>‹#›</a:t>
            </a:fld>
            <a:endParaRPr lang="en-GB"/>
          </a:p>
        </p:txBody>
      </p:sp>
    </p:spTree>
    <p:extLst>
      <p:ext uri="{BB962C8B-B14F-4D97-AF65-F5344CB8AC3E}">
        <p14:creationId xmlns:p14="http://schemas.microsoft.com/office/powerpoint/2010/main" val="26769902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7511041-1027-430C-B563-799B4983AF70}" type="datetime1">
              <a:rPr lang="en-GB" smtClean="0"/>
              <a:t>28/09/2023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3D27447-97C2-4CE3-8290-ED189C218E2D}" type="slidenum">
              <a:rPr lang="en-GB" smtClean="0"/>
              <a:t>‹#›</a:t>
            </a:fld>
            <a:endParaRPr lang="en-GB"/>
          </a:p>
        </p:txBody>
      </p:sp>
    </p:spTree>
    <p:extLst>
      <p:ext uri="{BB962C8B-B14F-4D97-AF65-F5344CB8AC3E}">
        <p14:creationId xmlns:p14="http://schemas.microsoft.com/office/powerpoint/2010/main" val="2162969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87081B3-0E95-473A-85A2-6B06FBDA8EF8}" type="datetime1">
              <a:rPr lang="en-GB" smtClean="0"/>
              <a:t>28/09/2023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3D27447-97C2-4CE3-8290-ED189C218E2D}" type="slidenum">
              <a:rPr lang="en-GB" smtClean="0"/>
              <a:t>‹#›</a:t>
            </a:fld>
            <a:endParaRPr lang="en-GB"/>
          </a:p>
        </p:txBody>
      </p:sp>
    </p:spTree>
    <p:extLst>
      <p:ext uri="{BB962C8B-B14F-4D97-AF65-F5344CB8AC3E}">
        <p14:creationId xmlns:p14="http://schemas.microsoft.com/office/powerpoint/2010/main" val="2989086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21F613B-5A58-45DA-B5BF-BAACC3CF2E25}" type="datetime1">
              <a:rPr lang="en-GB" smtClean="0"/>
              <a:t>28/09/2023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3D27447-97C2-4CE3-8290-ED189C218E2D}" type="slidenum">
              <a:rPr lang="en-GB" smtClean="0"/>
              <a:t>‹#›</a:t>
            </a:fld>
            <a:endParaRPr lang="en-GB"/>
          </a:p>
        </p:txBody>
      </p:sp>
    </p:spTree>
    <p:extLst>
      <p:ext uri="{BB962C8B-B14F-4D97-AF65-F5344CB8AC3E}">
        <p14:creationId xmlns:p14="http://schemas.microsoft.com/office/powerpoint/2010/main" val="37734467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F318988-A4A3-42F4-9AE7-BBAE7FADF4BC}" type="datetime1">
              <a:rPr lang="en-GB" smtClean="0"/>
              <a:t>28/09/2023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3D27447-97C2-4CE3-8290-ED189C218E2D}" type="slidenum">
              <a:rPr lang="en-GB" smtClean="0"/>
              <a:t>‹#›</a:t>
            </a:fld>
            <a:endParaRPr lang="en-GB"/>
          </a:p>
        </p:txBody>
      </p:sp>
    </p:spTree>
    <p:extLst>
      <p:ext uri="{BB962C8B-B14F-4D97-AF65-F5344CB8AC3E}">
        <p14:creationId xmlns:p14="http://schemas.microsoft.com/office/powerpoint/2010/main" val="4389719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4D2B8E5-9F23-411B-8AC3-0C88FE940480}" type="datetime1">
              <a:rPr lang="en-GB" smtClean="0"/>
              <a:t>28/09/2023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3D27447-97C2-4CE3-8290-ED189C218E2D}" type="slidenum">
              <a:rPr lang="en-GB" smtClean="0"/>
              <a:t>‹#›</a:t>
            </a:fld>
            <a:endParaRPr lang="en-GB"/>
          </a:p>
        </p:txBody>
      </p:sp>
    </p:spTree>
    <p:extLst>
      <p:ext uri="{BB962C8B-B14F-4D97-AF65-F5344CB8AC3E}">
        <p14:creationId xmlns:p14="http://schemas.microsoft.com/office/powerpoint/2010/main" val="21691760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5FDE2C1-0DBB-4A07-A771-4BA8B264FABA}" type="datetime1">
              <a:rPr lang="en-GB" smtClean="0"/>
              <a:t>28/09/2023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3D27447-97C2-4CE3-8290-ED189C218E2D}" type="slidenum">
              <a:rPr lang="en-GB" smtClean="0"/>
              <a:t>‹#›</a:t>
            </a:fld>
            <a:endParaRPr lang="en-GB"/>
          </a:p>
        </p:txBody>
      </p:sp>
    </p:spTree>
    <p:extLst>
      <p:ext uri="{BB962C8B-B14F-4D97-AF65-F5344CB8AC3E}">
        <p14:creationId xmlns:p14="http://schemas.microsoft.com/office/powerpoint/2010/main" val="32836283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2AE4C1-AA56-4242-93D6-65570763A38E}" type="datetime1">
              <a:rPr lang="en-GB" smtClean="0"/>
              <a:t>28/09/2023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3D27447-97C2-4CE3-8290-ED189C218E2D}" type="slidenum">
              <a:rPr lang="en-GB" smtClean="0"/>
              <a:t>‹#›</a:t>
            </a:fld>
            <a:endParaRPr lang="en-GB"/>
          </a:p>
        </p:txBody>
      </p:sp>
    </p:spTree>
    <p:extLst>
      <p:ext uri="{BB962C8B-B14F-4D97-AF65-F5344CB8AC3E}">
        <p14:creationId xmlns:p14="http://schemas.microsoft.com/office/powerpoint/2010/main" val="3188136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F8892C4-D676-4FF6-B203-0765A932D689}" type="datetime1">
              <a:rPr lang="en-GB" smtClean="0"/>
              <a:t>28/09/2023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3D27447-97C2-4CE3-8290-ED189C218E2D}" type="slidenum">
              <a:rPr lang="en-GB" smtClean="0"/>
              <a:t>‹#›</a:t>
            </a:fld>
            <a:endParaRPr lang="en-GB"/>
          </a:p>
        </p:txBody>
      </p:sp>
    </p:spTree>
    <p:extLst>
      <p:ext uri="{BB962C8B-B14F-4D97-AF65-F5344CB8AC3E}">
        <p14:creationId xmlns:p14="http://schemas.microsoft.com/office/powerpoint/2010/main" val="3393598473"/>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F8892C4-D676-4FF6-B203-0765A932D689}" type="datetime1">
              <a:rPr lang="en-GB" smtClean="0"/>
              <a:t>28/09/2023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3D27447-97C2-4CE3-8290-ED189C218E2D}"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095687315"/>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F8892C4-D676-4FF6-B203-0765A932D689}" type="datetime1">
              <a:rPr lang="en-GB" smtClean="0"/>
              <a:t>28/09/2023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3D27447-97C2-4CE3-8290-ED189C218E2D}" type="slidenum">
              <a:rPr lang="en-GB" smtClean="0"/>
              <a:t>‹#›</a:t>
            </a:fld>
            <a:endParaRPr lang="en-GB"/>
          </a:p>
        </p:txBody>
      </p:sp>
    </p:spTree>
    <p:extLst>
      <p:ext uri="{BB962C8B-B14F-4D97-AF65-F5344CB8AC3E}">
        <p14:creationId xmlns:p14="http://schemas.microsoft.com/office/powerpoint/2010/main" val="2852719297"/>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F8892C4-D676-4FF6-B203-0765A932D689}" type="datetime1">
              <a:rPr lang="en-GB" smtClean="0"/>
              <a:t>28/09/2023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3D27447-97C2-4CE3-8290-ED189C218E2D}"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181857898"/>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F8892C4-D676-4FF6-B203-0765A932D689}" type="datetime1">
              <a:rPr lang="en-GB" smtClean="0"/>
              <a:t>28/09/2023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3D27447-97C2-4CE3-8290-ED189C218E2D}" type="slidenum">
              <a:rPr lang="en-GB" smtClean="0"/>
              <a:t>‹#›</a:t>
            </a:fld>
            <a:endParaRPr lang="en-GB"/>
          </a:p>
        </p:txBody>
      </p:sp>
    </p:spTree>
    <p:extLst>
      <p:ext uri="{BB962C8B-B14F-4D97-AF65-F5344CB8AC3E}">
        <p14:creationId xmlns:p14="http://schemas.microsoft.com/office/powerpoint/2010/main" val="1052833530"/>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03FADEA-8BC8-4E47-A342-383A15DC7211}" type="datetime1">
              <a:rPr lang="en-GB" smtClean="0"/>
              <a:t>28/09/2023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3D27447-97C2-4CE3-8290-ED189C218E2D}" type="slidenum">
              <a:rPr lang="en-GB" smtClean="0"/>
              <a:t>‹#›</a:t>
            </a:fld>
            <a:endParaRPr lang="en-GB"/>
          </a:p>
        </p:txBody>
      </p:sp>
    </p:spTree>
    <p:extLst>
      <p:ext uri="{BB962C8B-B14F-4D97-AF65-F5344CB8AC3E}">
        <p14:creationId xmlns:p14="http://schemas.microsoft.com/office/powerpoint/2010/main" val="41232500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A480582-0918-4D01-BC93-0082C667E3E3}" type="datetime1">
              <a:rPr lang="en-GB" smtClean="0"/>
              <a:t>28/09/2023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3D27447-97C2-4CE3-8290-ED189C218E2D}" type="slidenum">
              <a:rPr lang="en-GB" smtClean="0"/>
              <a:t>‹#›</a:t>
            </a:fld>
            <a:endParaRPr lang="en-GB"/>
          </a:p>
        </p:txBody>
      </p:sp>
    </p:spTree>
    <p:extLst>
      <p:ext uri="{BB962C8B-B14F-4D97-AF65-F5344CB8AC3E}">
        <p14:creationId xmlns:p14="http://schemas.microsoft.com/office/powerpoint/2010/main" val="36778812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F8892C4-D676-4FF6-B203-0765A932D689}" type="datetime1">
              <a:rPr lang="en-GB" smtClean="0"/>
              <a:t>28/09/2023</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63D27447-97C2-4CE3-8290-ED189C218E2D}" type="slidenum">
              <a:rPr lang="en-GB" smtClean="0"/>
              <a:t>‹#›</a:t>
            </a:fld>
            <a:endParaRPr lang="en-GB"/>
          </a:p>
        </p:txBody>
      </p:sp>
    </p:spTree>
    <p:extLst>
      <p:ext uri="{BB962C8B-B14F-4D97-AF65-F5344CB8AC3E}">
        <p14:creationId xmlns:p14="http://schemas.microsoft.com/office/powerpoint/2010/main" val="279022652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hf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publicdomainpictures.net/en/view-image.php?image=238853&amp;picture=time" TargetMode="External"/><Relationship Id="rId7" Type="http://schemas.openxmlformats.org/officeDocument/2006/relationships/hyperlink" Target="https://openclipart.org/detail/3133/key-west---mallory---square-by-nkinkade-177733" TargetMode="External"/><Relationship Id="rId2" Type="http://schemas.openxmlformats.org/officeDocument/2006/relationships/image" Target="../media/image1.jpg"/><Relationship Id="rId1" Type="http://schemas.openxmlformats.org/officeDocument/2006/relationships/slideLayout" Target="../slideLayouts/slideLayout7.xml"/><Relationship Id="rId6" Type="http://schemas.openxmlformats.org/officeDocument/2006/relationships/image" Target="../media/image3.png"/><Relationship Id="rId5" Type="http://schemas.openxmlformats.org/officeDocument/2006/relationships/hyperlink" Target="https://www.freepngimg.com/png/84346-solving-question-thought-chin-professional-problem" TargetMode="Externa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hyperlink" Target="https://www.youtube.com/watch?v=NHjgKe7JMNE" TargetMode="External"/><Relationship Id="rId2" Type="http://schemas.openxmlformats.org/officeDocument/2006/relationships/hyperlink" Target="http://www.youtube.com/watch?v=YeMXXmRRy9c" TargetMode="External"/><Relationship Id="rId1" Type="http://schemas.openxmlformats.org/officeDocument/2006/relationships/slideLayout" Target="../slideLayouts/slideLayout7.xml"/><Relationship Id="rId4" Type="http://schemas.openxmlformats.org/officeDocument/2006/relationships/hyperlink" Target="http://www.youtube.com/watch?v=YanXzQov-_"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53000">
              <a:schemeClr val="accent1">
                <a:lumMod val="0"/>
                <a:lumOff val="100000"/>
              </a:schemeClr>
            </a:gs>
            <a:gs pos="91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D3C8FB7-8691-0B29-8E70-ADAE378D2071}"/>
              </a:ext>
            </a:extLst>
          </p:cNvPr>
          <p:cNvSpPr txBox="1">
            <a:spLocks noGrp="1" noRot="1" noMove="1" noResize="1" noEditPoints="1" noAdjustHandles="1" noChangeArrowheads="1" noChangeShapeType="1"/>
          </p:cNvSpPr>
          <p:nvPr/>
        </p:nvSpPr>
        <p:spPr>
          <a:xfrm>
            <a:off x="10953750" y="114300"/>
            <a:ext cx="1066800" cy="461665"/>
          </a:xfrm>
          <a:prstGeom prst="rect">
            <a:avLst/>
          </a:prstGeom>
          <a:noFill/>
        </p:spPr>
        <p:txBody>
          <a:bodyPr wrap="square" rtlCol="0">
            <a:spAutoFit/>
          </a:bodyPr>
          <a:lstStyle/>
          <a:p>
            <a:r>
              <a:rPr lang="en-GB" sz="800" dirty="0">
                <a:latin typeface="Arial" panose="020B0604020202020204" pitchFamily="34" charset="0"/>
                <a:cs typeface="Arial" panose="020B0604020202020204" pitchFamily="34" charset="0"/>
              </a:rPr>
              <a:t>ECEY2008</a:t>
            </a:r>
          </a:p>
          <a:p>
            <a:r>
              <a:rPr lang="en-GB" sz="800" dirty="0">
                <a:latin typeface="Arial" panose="020B0604020202020204" pitchFamily="34" charset="0"/>
                <a:cs typeface="Arial" panose="020B0604020202020204" pitchFamily="34" charset="0"/>
              </a:rPr>
              <a:t>2307327</a:t>
            </a:r>
          </a:p>
          <a:p>
            <a:r>
              <a:rPr lang="en-GB" sz="800" dirty="0">
                <a:latin typeface="Arial" panose="020B0604020202020204" pitchFamily="34" charset="0"/>
                <a:cs typeface="Arial" panose="020B0604020202020204" pitchFamily="34" charset="0"/>
              </a:rPr>
              <a:t>527 words</a:t>
            </a:r>
          </a:p>
        </p:txBody>
      </p:sp>
      <p:sp>
        <p:nvSpPr>
          <p:cNvPr id="3" name="TextBox 2">
            <a:extLst>
              <a:ext uri="{FF2B5EF4-FFF2-40B4-BE49-F238E27FC236}">
                <a16:creationId xmlns:a16="http://schemas.microsoft.com/office/drawing/2014/main" id="{A2008EAA-58D4-888E-E852-3973651A42B4}"/>
              </a:ext>
            </a:extLst>
          </p:cNvPr>
          <p:cNvSpPr txBox="1">
            <a:spLocks noGrp="1" noRot="1" noMove="1" noResize="1" noEditPoints="1" noAdjustHandles="1" noChangeArrowheads="1" noChangeShapeType="1"/>
          </p:cNvSpPr>
          <p:nvPr/>
        </p:nvSpPr>
        <p:spPr>
          <a:xfrm>
            <a:off x="2908398" y="345132"/>
            <a:ext cx="5928226" cy="461665"/>
          </a:xfrm>
          <a:prstGeom prst="rect">
            <a:avLst/>
          </a:prstGeom>
          <a:noFill/>
        </p:spPr>
        <p:txBody>
          <a:bodyPr wrap="none" rtlCol="0">
            <a:spAutoFit/>
          </a:bodyPr>
          <a:lstStyle/>
          <a:p>
            <a:pPr algn="ctr"/>
            <a:r>
              <a:rPr lang="en-GB" sz="2400" b="1" i="1" dirty="0">
                <a:latin typeface="Arial" panose="020B0604020202020204" pitchFamily="34" charset="0"/>
                <a:cs typeface="Arial" panose="020B0604020202020204" pitchFamily="34" charset="0"/>
              </a:rPr>
              <a:t>Developing your academic study skills </a:t>
            </a:r>
          </a:p>
        </p:txBody>
      </p:sp>
      <p:sp>
        <p:nvSpPr>
          <p:cNvPr id="4" name="TextBox 3">
            <a:extLst>
              <a:ext uri="{FF2B5EF4-FFF2-40B4-BE49-F238E27FC236}">
                <a16:creationId xmlns:a16="http://schemas.microsoft.com/office/drawing/2014/main" id="{706F6D68-CFB8-7271-8450-58959415E416}"/>
              </a:ext>
            </a:extLst>
          </p:cNvPr>
          <p:cNvSpPr txBox="1">
            <a:spLocks noGrp="1" noRot="1" noMove="1" noResize="1" noEditPoints="1" noAdjustHandles="1" noChangeArrowheads="1" noChangeShapeType="1"/>
          </p:cNvSpPr>
          <p:nvPr/>
        </p:nvSpPr>
        <p:spPr>
          <a:xfrm>
            <a:off x="247649" y="1181100"/>
            <a:ext cx="11668126" cy="550600"/>
          </a:xfrm>
          <a:prstGeom prst="rect">
            <a:avLst/>
          </a:prstGeom>
          <a:noFill/>
          <a:ln>
            <a:solidFill>
              <a:schemeClr val="bg1"/>
            </a:solidFill>
          </a:ln>
          <a:effectLst>
            <a:glow rad="63500">
              <a:schemeClr val="accent5">
                <a:satMod val="175000"/>
                <a:alpha val="40000"/>
              </a:schemeClr>
            </a:glow>
          </a:effectLst>
        </p:spPr>
        <p:txBody>
          <a:bodyPr wrap="square" rtlCol="0">
            <a:spAutoFit/>
          </a:bodyPr>
          <a:lstStyle/>
          <a:p>
            <a:r>
              <a:rPr lang="en-GB" sz="1400" b="1" dirty="0">
                <a:latin typeface="Arial" panose="020B0604020202020204" pitchFamily="34" charset="0"/>
                <a:cs typeface="Arial" panose="020B0604020202020204" pitchFamily="34" charset="0"/>
              </a:rPr>
              <a:t>Introduction:</a:t>
            </a:r>
          </a:p>
          <a:p>
            <a:pPr>
              <a:lnSpc>
                <a:spcPct val="150000"/>
              </a:lnSpc>
            </a:pPr>
            <a:r>
              <a:rPr lang="en-GB" sz="1200" dirty="0">
                <a:latin typeface="Arial" panose="020B0604020202020204" pitchFamily="34" charset="0"/>
                <a:cs typeface="Arial" panose="020B0604020202020204" pitchFamily="34" charset="0"/>
              </a:rPr>
              <a:t>This poster will show you that having an effective study management can help you to develop a healthy balance between studying and everyday life.</a:t>
            </a:r>
          </a:p>
        </p:txBody>
      </p:sp>
      <p:sp>
        <p:nvSpPr>
          <p:cNvPr id="8" name="Flowchart: Alternate Process 7">
            <a:extLst>
              <a:ext uri="{FF2B5EF4-FFF2-40B4-BE49-F238E27FC236}">
                <a16:creationId xmlns:a16="http://schemas.microsoft.com/office/drawing/2014/main" id="{CE398C78-5FB9-D937-AF14-A584EC279F6E}"/>
              </a:ext>
            </a:extLst>
          </p:cNvPr>
          <p:cNvSpPr>
            <a:spLocks noGrp="1" noRot="1" noMove="1" noResize="1" noEditPoints="1" noAdjustHandles="1" noChangeArrowheads="1" noChangeShapeType="1"/>
          </p:cNvSpPr>
          <p:nvPr/>
        </p:nvSpPr>
        <p:spPr>
          <a:xfrm>
            <a:off x="247649" y="1807517"/>
            <a:ext cx="3533776" cy="3669357"/>
          </a:xfrm>
          <a:prstGeom prst="flowChartAlternateProcess">
            <a:avLst/>
          </a:prstGeom>
          <a:solidFill>
            <a:schemeClr val="accent2">
              <a:lumMod val="75000"/>
            </a:schemeClr>
          </a:solidFill>
          <a:ln>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50000"/>
              </a:lnSpc>
            </a:pPr>
            <a:r>
              <a:rPr lang="en-GB" b="1" dirty="0">
                <a:solidFill>
                  <a:schemeClr val="tx1"/>
                </a:solidFill>
                <a:latin typeface="Arial" panose="020B0604020202020204" pitchFamily="34" charset="0"/>
                <a:cs typeface="Arial" panose="020B0604020202020204" pitchFamily="34" charset="0"/>
              </a:rPr>
              <a:t>Time management </a:t>
            </a:r>
          </a:p>
          <a:p>
            <a:pPr>
              <a:lnSpc>
                <a:spcPct val="150000"/>
              </a:lnSpc>
            </a:pPr>
            <a:r>
              <a:rPr lang="en-GB" sz="900" b="1" dirty="0">
                <a:solidFill>
                  <a:schemeClr val="bg1">
                    <a:lumMod val="95000"/>
                  </a:schemeClr>
                </a:solidFill>
                <a:latin typeface="Arial" panose="020B0604020202020204" pitchFamily="34" charset="0"/>
                <a:cs typeface="Arial" panose="020B0604020202020204" pitchFamily="34" charset="0"/>
              </a:rPr>
              <a:t> </a:t>
            </a:r>
            <a:r>
              <a:rPr lang="en-GB" sz="900" dirty="0">
                <a:solidFill>
                  <a:schemeClr val="bg1">
                    <a:lumMod val="95000"/>
                  </a:schemeClr>
                </a:solidFill>
                <a:latin typeface="Arial" panose="020B0604020202020204" pitchFamily="34" charset="0"/>
                <a:cs typeface="Arial" panose="020B0604020202020204" pitchFamily="34" charset="0"/>
              </a:rPr>
              <a:t>O'Brien (2002) proposed that procrastination is a significant issue for many students while trying to study. While Burka and Yuen (1983) suggest that procrastination is a means to distance oneself from stressful situations. This is why having a time management plan set in place, can help to diffuse stressful situations, like studying.</a:t>
            </a:r>
            <a:endParaRPr lang="en-GB" sz="900" b="1" dirty="0">
              <a:solidFill>
                <a:schemeClr val="bg1">
                  <a:lumMod val="95000"/>
                </a:schemeClr>
              </a:solidFill>
              <a:latin typeface="Arial" panose="020B0604020202020204" pitchFamily="34" charset="0"/>
              <a:cs typeface="Arial" panose="020B0604020202020204" pitchFamily="34" charset="0"/>
            </a:endParaRPr>
          </a:p>
          <a:p>
            <a:pPr lvl="0">
              <a:lnSpc>
                <a:spcPct val="150000"/>
              </a:lnSpc>
            </a:pPr>
            <a:r>
              <a:rPr lang="en-GB" sz="900" dirty="0">
                <a:latin typeface="Arial" panose="020B0604020202020204" pitchFamily="34" charset="0"/>
                <a:cs typeface="Arial" panose="020B0604020202020204" pitchFamily="34" charset="0"/>
              </a:rPr>
              <a:t>Having a diary or calendar, is useful for keeping track of dates and times for assignments or appointments according to Cottrell (2019) .</a:t>
            </a:r>
          </a:p>
          <a:p>
            <a:pPr lvl="0">
              <a:lnSpc>
                <a:spcPct val="150000"/>
              </a:lnSpc>
            </a:pPr>
            <a:r>
              <a:rPr lang="en-GB" sz="900" dirty="0">
                <a:latin typeface="Arial" panose="020B0604020202020204" pitchFamily="34" charset="0"/>
                <a:cs typeface="Arial" panose="020B0604020202020204" pitchFamily="34" charset="0"/>
              </a:rPr>
              <a:t> A timetable can help support a balance between home, work, study and socialising. Your wellbeing is just as important, without looking after yourself, you cannot achieve what you set out to achieve. Making a checklist and ticking off when each task is completed, will help keep you on track.</a:t>
            </a:r>
            <a:endParaRPr lang="en-GB" sz="900" dirty="0"/>
          </a:p>
        </p:txBody>
      </p:sp>
      <p:sp>
        <p:nvSpPr>
          <p:cNvPr id="9" name="Flowchart: Alternate Process 8">
            <a:extLst>
              <a:ext uri="{FF2B5EF4-FFF2-40B4-BE49-F238E27FC236}">
                <a16:creationId xmlns:a16="http://schemas.microsoft.com/office/drawing/2014/main" id="{7D96967D-E865-7C60-2CCD-84B6E0900521}"/>
              </a:ext>
            </a:extLst>
          </p:cNvPr>
          <p:cNvSpPr>
            <a:spLocks noGrp="1" noRot="1" noMove="1" noResize="1" noEditPoints="1" noAdjustHandles="1" noChangeArrowheads="1" noChangeShapeType="1"/>
          </p:cNvSpPr>
          <p:nvPr/>
        </p:nvSpPr>
        <p:spPr>
          <a:xfrm>
            <a:off x="4045867" y="1846695"/>
            <a:ext cx="3733800" cy="3630180"/>
          </a:xfrm>
          <a:prstGeom prst="flowChartAlternateProcess">
            <a:avLst/>
          </a:prstGeom>
          <a:solidFill>
            <a:schemeClr val="accent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just">
              <a:lnSpc>
                <a:spcPct val="150000"/>
              </a:lnSpc>
            </a:pPr>
            <a:r>
              <a:rPr lang="en-GB" b="1" dirty="0">
                <a:solidFill>
                  <a:schemeClr val="tx1"/>
                </a:solidFill>
                <a:latin typeface="Arial" panose="020B0604020202020204" pitchFamily="34" charset="0"/>
                <a:cs typeface="Arial" panose="020B0604020202020204" pitchFamily="34" charset="0"/>
              </a:rPr>
              <a:t>Critical thinking </a:t>
            </a:r>
          </a:p>
          <a:p>
            <a:pPr lvl="0" algn="just">
              <a:lnSpc>
                <a:spcPct val="150000"/>
              </a:lnSpc>
            </a:pPr>
            <a:r>
              <a:rPr lang="en-GB" sz="900" dirty="0">
                <a:solidFill>
                  <a:schemeClr val="bg1"/>
                </a:solidFill>
                <a:latin typeface="Arial" panose="020B0604020202020204" pitchFamily="34" charset="0"/>
                <a:cs typeface="Arial" panose="020B0604020202020204" pitchFamily="34" charset="0"/>
              </a:rPr>
              <a:t>Ennis (1987) Identified a range of dispositions and abilities associated with critical thinking. These focused on </a:t>
            </a:r>
          </a:p>
          <a:p>
            <a:pPr marL="171450" lvl="0" indent="-171450" algn="just">
              <a:lnSpc>
                <a:spcPct val="150000"/>
              </a:lnSpc>
              <a:buFont typeface="Arial" panose="020B0604020202020204" pitchFamily="34" charset="0"/>
              <a:buChar char="•"/>
            </a:pPr>
            <a:r>
              <a:rPr lang="en-GB" sz="900" dirty="0">
                <a:solidFill>
                  <a:schemeClr val="bg1"/>
                </a:solidFill>
                <a:latin typeface="Arial" panose="020B0604020202020204" pitchFamily="34" charset="0"/>
                <a:cs typeface="Arial" panose="020B0604020202020204" pitchFamily="34" charset="0"/>
              </a:rPr>
              <a:t>The ability to reflect sceptically</a:t>
            </a:r>
          </a:p>
          <a:p>
            <a:pPr marL="171450" lvl="0" indent="-171450" algn="just">
              <a:lnSpc>
                <a:spcPct val="150000"/>
              </a:lnSpc>
              <a:buFont typeface="Arial" panose="020B0604020202020204" pitchFamily="34" charset="0"/>
              <a:buChar char="•"/>
            </a:pPr>
            <a:r>
              <a:rPr lang="en-GB" sz="900" dirty="0">
                <a:solidFill>
                  <a:schemeClr val="bg1"/>
                </a:solidFill>
                <a:latin typeface="Arial" panose="020B0604020202020204" pitchFamily="34" charset="0"/>
                <a:cs typeface="Arial" panose="020B0604020202020204" pitchFamily="34" charset="0"/>
              </a:rPr>
              <a:t>The ability to think in a reasoned way.</a:t>
            </a:r>
          </a:p>
          <a:p>
            <a:pPr lvl="0" algn="just">
              <a:lnSpc>
                <a:spcPct val="150000"/>
              </a:lnSpc>
            </a:pPr>
            <a:r>
              <a:rPr lang="en-GB" sz="900" dirty="0">
                <a:solidFill>
                  <a:schemeClr val="bg1"/>
                </a:solidFill>
                <a:latin typeface="Arial" panose="020B0604020202020204" pitchFamily="34" charset="0"/>
                <a:cs typeface="Arial" panose="020B0604020202020204" pitchFamily="34" charset="0"/>
              </a:rPr>
              <a:t> This would coincide with the argument suggested by </a:t>
            </a:r>
            <a:r>
              <a:rPr lang="en-GB" sz="900" dirty="0"/>
              <a:t>Eales-Reynolds  (2013)</a:t>
            </a:r>
            <a:endParaRPr lang="en-GB" sz="900" b="1" dirty="0">
              <a:solidFill>
                <a:srgbClr val="7030A0"/>
              </a:solidFill>
              <a:latin typeface="Arial" panose="020B0604020202020204" pitchFamily="34" charset="0"/>
              <a:cs typeface="Arial" panose="020B0604020202020204" pitchFamily="34" charset="0"/>
            </a:endParaRPr>
          </a:p>
          <a:p>
            <a:pPr lvl="0">
              <a:lnSpc>
                <a:spcPct val="150000"/>
              </a:lnSpc>
            </a:pPr>
            <a:r>
              <a:rPr lang="en-GB" sz="900" dirty="0">
                <a:latin typeface="Arial" panose="020B0604020202020204" pitchFamily="34" charset="0"/>
                <a:cs typeface="Arial" panose="020B0604020202020204" pitchFamily="34" charset="0"/>
              </a:rPr>
              <a:t>To be a critical thinker is to question everyone and everything, making your own mind up will help you to develop your own knowledge and understanding. Analysing what you have read and then being able to evaluate if what you have read has a valid point or not. This then helps you to be able to recognise</a:t>
            </a:r>
            <a:r>
              <a:rPr lang="en-GB" sz="1100" dirty="0">
                <a:latin typeface="Arial" panose="020B0604020202020204" pitchFamily="34" charset="0"/>
                <a:cs typeface="Arial" panose="020B0604020202020204" pitchFamily="34" charset="0"/>
              </a:rPr>
              <a:t> </a:t>
            </a:r>
            <a:r>
              <a:rPr lang="en-GB" sz="900" dirty="0">
                <a:latin typeface="Arial" panose="020B0604020202020204" pitchFamily="34" charset="0"/>
                <a:cs typeface="Arial" panose="020B0604020202020204" pitchFamily="34" charset="0"/>
              </a:rPr>
              <a:t>your own weaknesses and strengths and develop your own way of critical thinking.</a:t>
            </a:r>
          </a:p>
        </p:txBody>
      </p:sp>
      <p:pic>
        <p:nvPicPr>
          <p:cNvPr id="15" name="Picture 14" descr="A group of people standing in front of a clock&#10;&#10;Description automatically generated">
            <a:extLst>
              <a:ext uri="{FF2B5EF4-FFF2-40B4-BE49-F238E27FC236}">
                <a16:creationId xmlns:a16="http://schemas.microsoft.com/office/drawing/2014/main" id="{10244056-3786-196C-9622-DA1F68D95240}"/>
              </a:ext>
            </a:extLst>
          </p:cNvPr>
          <p:cNvPicPr>
            <a:picLocks noGrp="1" noRot="1" noChangeAspect="1" noMove="1" noResize="1" noEditPoints="1" noAdjustHandles="1" noChangeArrowheads="1" noChangeShapeType="1" noCrop="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51729" y="152783"/>
            <a:ext cx="1066800" cy="952500"/>
          </a:xfrm>
          <a:prstGeom prst="rect">
            <a:avLst/>
          </a:prstGeom>
        </p:spPr>
      </p:pic>
      <p:pic>
        <p:nvPicPr>
          <p:cNvPr id="17" name="Picture 16" descr="A person looking up and thinking&#10;&#10;Description automatically generated">
            <a:extLst>
              <a:ext uri="{FF2B5EF4-FFF2-40B4-BE49-F238E27FC236}">
                <a16:creationId xmlns:a16="http://schemas.microsoft.com/office/drawing/2014/main" id="{A68823BE-26B5-2A8B-52B0-36FB9339B497}"/>
              </a:ext>
            </a:extLst>
          </p:cNvPr>
          <p:cNvPicPr>
            <a:picLocks noGrp="1" noRot="1" noChangeAspect="1" noMove="1" noResize="1" noEditPoints="1" noAdjustHandles="1" noChangeArrowheads="1" noChangeShapeType="1" noCrop="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9179146" y="202835"/>
            <a:ext cx="781051" cy="746259"/>
          </a:xfrm>
          <a:prstGeom prst="rect">
            <a:avLst/>
          </a:prstGeom>
        </p:spPr>
      </p:pic>
      <p:sp>
        <p:nvSpPr>
          <p:cNvPr id="6" name="Rectangle: Rounded Corners 5">
            <a:extLst>
              <a:ext uri="{FF2B5EF4-FFF2-40B4-BE49-F238E27FC236}">
                <a16:creationId xmlns:a16="http://schemas.microsoft.com/office/drawing/2014/main" id="{24792849-0DDF-B425-CF52-F0BDDC529CB1}"/>
              </a:ext>
            </a:extLst>
          </p:cNvPr>
          <p:cNvSpPr>
            <a:spLocks noGrp="1" noRot="1" noMove="1" noResize="1" noEditPoints="1" noAdjustHandles="1" noChangeArrowheads="1" noChangeShapeType="1"/>
          </p:cNvSpPr>
          <p:nvPr/>
        </p:nvSpPr>
        <p:spPr>
          <a:xfrm>
            <a:off x="8188671" y="1837782"/>
            <a:ext cx="3587059" cy="4203580"/>
          </a:xfrm>
          <a:prstGeom prst="roundRect">
            <a:avLst/>
          </a:prstGeom>
          <a:solidFill>
            <a:schemeClr val="accent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50000"/>
              </a:lnSpc>
              <a:spcAft>
                <a:spcPts val="800"/>
              </a:spcAft>
            </a:pPr>
            <a:r>
              <a:rPr lang="en-GB" b="1"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Reading/Note taking</a:t>
            </a:r>
          </a:p>
          <a:p>
            <a:pPr>
              <a:lnSpc>
                <a:spcPct val="150000"/>
              </a:lnSpc>
              <a:spcAft>
                <a:spcPts val="800"/>
              </a:spcAft>
            </a:pPr>
            <a:r>
              <a:rPr lang="en-GB" sz="900" kern="100" dirty="0">
                <a:effectLst/>
                <a:latin typeface="Arial" panose="020B0604020202020204" pitchFamily="34" charset="0"/>
                <a:ea typeface="Calibri" panose="020F0502020204030204" pitchFamily="34" charset="0"/>
                <a:cs typeface="Arial" panose="020B0604020202020204" pitchFamily="34" charset="0"/>
              </a:rPr>
              <a:t>Reading and note taking is essential to developing your study skills as it holds relates to information to the topics you are studying. According to Day (2018) scanning and skimming can determine if the book is of use. When you decide on a book to read, start on the front cover, </a:t>
            </a:r>
            <a:r>
              <a:rPr lang="en-GB" sz="900" kern="100" dirty="0">
                <a:latin typeface="Arial" panose="020B0604020202020204" pitchFamily="34" charset="0"/>
                <a:ea typeface="Calibri" panose="020F0502020204030204" pitchFamily="34" charset="0"/>
                <a:cs typeface="Arial" panose="020B0604020202020204" pitchFamily="34" charset="0"/>
              </a:rPr>
              <a:t> check </a:t>
            </a:r>
            <a:r>
              <a:rPr lang="en-GB" sz="900" kern="100" dirty="0">
                <a:effectLst/>
                <a:latin typeface="Arial" panose="020B0604020202020204" pitchFamily="34" charset="0"/>
                <a:ea typeface="Calibri" panose="020F0502020204030204" pitchFamily="34" charset="0"/>
                <a:cs typeface="Arial" panose="020B0604020202020204" pitchFamily="34" charset="0"/>
              </a:rPr>
              <a:t>the contents, then skim over </a:t>
            </a:r>
            <a:r>
              <a:rPr lang="en-GB" sz="900" kern="100" dirty="0">
                <a:latin typeface="Arial" panose="020B0604020202020204" pitchFamily="34" charset="0"/>
                <a:ea typeface="Calibri" panose="020F0502020204030204" pitchFamily="34" charset="0"/>
                <a:cs typeface="Arial" panose="020B0604020202020204" pitchFamily="34" charset="0"/>
              </a:rPr>
              <a:t>1 page of a</a:t>
            </a:r>
            <a:r>
              <a:rPr lang="en-GB" sz="900" kern="100" dirty="0">
                <a:effectLst/>
                <a:latin typeface="Arial" panose="020B0604020202020204" pitchFamily="34" charset="0"/>
                <a:ea typeface="Calibri" panose="020F0502020204030204" pitchFamily="34" charset="0"/>
                <a:cs typeface="Arial" panose="020B0604020202020204" pitchFamily="34" charset="0"/>
              </a:rPr>
              <a:t> chapter, before you carry on. Make sure you understand the material you are reading. </a:t>
            </a:r>
            <a:r>
              <a:rPr lang="en-GB" sz="900" kern="100" dirty="0">
                <a:latin typeface="Arial" panose="020B0604020202020204" pitchFamily="34" charset="0"/>
                <a:ea typeface="Calibri" panose="020F0502020204030204" pitchFamily="34" charset="0"/>
                <a:cs typeface="Arial" panose="020B0604020202020204" pitchFamily="34" charset="0"/>
              </a:rPr>
              <a:t>When you take notes either in class or when reading,</a:t>
            </a:r>
            <a:r>
              <a:rPr lang="en-GB" sz="900" kern="100" dirty="0">
                <a:effectLst/>
                <a:latin typeface="Arial" panose="020B0604020202020204" pitchFamily="34" charset="0"/>
                <a:ea typeface="Calibri" panose="020F0502020204030204" pitchFamily="34" charset="0"/>
                <a:cs typeface="Arial" panose="020B0604020202020204" pitchFamily="34" charset="0"/>
              </a:rPr>
              <a:t> either by writing or typing. Ensuring you can understand your notes and that they are eligible to read,</a:t>
            </a:r>
            <a:r>
              <a:rPr lang="en-GB" sz="900" kern="100" dirty="0">
                <a:latin typeface="Arial" panose="020B0604020202020204" pitchFamily="34" charset="0"/>
                <a:ea typeface="Calibri" panose="020F0502020204030204" pitchFamily="34" charset="0"/>
                <a:cs typeface="Arial" panose="020B0604020202020204" pitchFamily="34" charset="0"/>
              </a:rPr>
              <a:t> keep the short,</a:t>
            </a:r>
            <a:r>
              <a:rPr lang="en-GB" sz="900" kern="100" dirty="0">
                <a:effectLst/>
                <a:latin typeface="Arial" panose="020B0604020202020204" pitchFamily="34" charset="0"/>
                <a:ea typeface="Calibri" panose="020F0502020204030204" pitchFamily="34" charset="0"/>
                <a:cs typeface="Arial" panose="020B0604020202020204" pitchFamily="34" charset="0"/>
              </a:rPr>
              <a:t> don’t copy the contents of what you hear or read, but them into your own words, if you do reference a quote make sure you reference the author</a:t>
            </a:r>
            <a:r>
              <a:rPr lang="en-GB" sz="900" kern="100" dirty="0">
                <a:latin typeface="Arial" panose="020B0604020202020204" pitchFamily="34" charset="0"/>
                <a:ea typeface="Calibri" panose="020F0502020204030204" pitchFamily="34" charset="0"/>
                <a:cs typeface="Arial" panose="020B0604020202020204" pitchFamily="34" charset="0"/>
              </a:rPr>
              <a:t> as suggested by </a:t>
            </a:r>
            <a:r>
              <a:rPr lang="en-GB" sz="900" kern="100" dirty="0">
                <a:effectLst/>
                <a:latin typeface="Arial" panose="020B0604020202020204" pitchFamily="34" charset="0"/>
                <a:ea typeface="Calibri" panose="020F0502020204030204" pitchFamily="34" charset="0"/>
                <a:cs typeface="Arial" panose="020B0604020202020204" pitchFamily="34" charset="0"/>
              </a:rPr>
              <a:t>Cottrell (2017) . Reading and note taking is a skill an</a:t>
            </a:r>
            <a:r>
              <a:rPr lang="en-GB" sz="900" kern="100" dirty="0">
                <a:latin typeface="Arial" panose="020B0604020202020204" pitchFamily="34" charset="0"/>
                <a:ea typeface="Calibri" panose="020F0502020204030204" pitchFamily="34" charset="0"/>
                <a:cs typeface="Arial" panose="020B0604020202020204" pitchFamily="34" charset="0"/>
              </a:rPr>
              <a:t>d which takes time and will not be achieved over night  according to  Albizu university (2018). </a:t>
            </a:r>
            <a:endParaRPr lang="en-GB" sz="900" kern="100" dirty="0">
              <a:effectLst/>
              <a:latin typeface="Arial" panose="020B0604020202020204" pitchFamily="34" charset="0"/>
              <a:ea typeface="Calibri" panose="020F0502020204030204" pitchFamily="34" charset="0"/>
              <a:cs typeface="Arial" panose="020B0604020202020204" pitchFamily="34" charset="0"/>
            </a:endParaRPr>
          </a:p>
        </p:txBody>
      </p:sp>
      <p:sp>
        <p:nvSpPr>
          <p:cNvPr id="7" name="Rectangle: Rounded Corners 6">
            <a:extLst>
              <a:ext uri="{FF2B5EF4-FFF2-40B4-BE49-F238E27FC236}">
                <a16:creationId xmlns:a16="http://schemas.microsoft.com/office/drawing/2014/main" id="{88D22884-DF6B-9064-2BFF-30E580F8DDDC}"/>
              </a:ext>
            </a:extLst>
          </p:cNvPr>
          <p:cNvSpPr>
            <a:spLocks noGrp="1" noRot="1" noMove="1" noResize="1" noEditPoints="1" noAdjustHandles="1" noChangeArrowheads="1" noChangeShapeType="1"/>
          </p:cNvSpPr>
          <p:nvPr/>
        </p:nvSpPr>
        <p:spPr>
          <a:xfrm>
            <a:off x="391516" y="5591869"/>
            <a:ext cx="7657110" cy="1117091"/>
          </a:xfrm>
          <a:prstGeom prst="roundRect">
            <a:avLst/>
          </a:prstGeom>
          <a:solidFill>
            <a:schemeClr val="accent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50000"/>
              </a:lnSpc>
              <a:spcAft>
                <a:spcPts val="800"/>
              </a:spcAft>
            </a:pPr>
            <a:r>
              <a:rPr lang="en-GB" sz="1800" b="1"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Conclusion</a:t>
            </a:r>
          </a:p>
          <a:p>
            <a:pPr>
              <a:lnSpc>
                <a:spcPct val="150000"/>
              </a:lnSpc>
              <a:spcAft>
                <a:spcPts val="800"/>
              </a:spcAft>
            </a:pPr>
            <a:r>
              <a:rPr lang="en-GB" sz="900" kern="100" dirty="0">
                <a:latin typeface="Arial" panose="020B0604020202020204" pitchFamily="34" charset="0"/>
                <a:ea typeface="Calibri" panose="020F0502020204030204" pitchFamily="34" charset="0"/>
                <a:cs typeface="Times New Roman" panose="02020603050405020304" pitchFamily="18" charset="0"/>
              </a:rPr>
              <a:t>The overall thinking is that</a:t>
            </a:r>
            <a:r>
              <a:rPr lang="en-GB" sz="900" kern="100" dirty="0">
                <a:effectLst/>
                <a:latin typeface="Arial" panose="020B0604020202020204" pitchFamily="34" charset="0"/>
                <a:ea typeface="Calibri" panose="020F0502020204030204" pitchFamily="34" charset="0"/>
                <a:cs typeface="Times New Roman" panose="02020603050405020304" pitchFamily="18" charset="0"/>
              </a:rPr>
              <a:t> the development of study skills </a:t>
            </a:r>
            <a:r>
              <a:rPr lang="en-GB" sz="900" kern="100" dirty="0">
                <a:latin typeface="Arial" panose="020B0604020202020204" pitchFamily="34" charset="0"/>
                <a:ea typeface="Calibri" panose="020F0502020204030204" pitchFamily="34" charset="0"/>
                <a:cs typeface="Times New Roman" panose="02020603050405020304" pitchFamily="18" charset="0"/>
              </a:rPr>
              <a:t>would look</a:t>
            </a:r>
            <a:r>
              <a:rPr lang="en-GB" sz="900" kern="100" dirty="0">
                <a:effectLst/>
                <a:latin typeface="Arial" panose="020B0604020202020204" pitchFamily="34" charset="0"/>
                <a:ea typeface="Calibri" panose="020F0502020204030204" pitchFamily="34" charset="0"/>
                <a:cs typeface="Times New Roman" panose="02020603050405020304" pitchFamily="18" charset="0"/>
              </a:rPr>
              <a:t> different for everyone. Some can study last minute others like to have a </a:t>
            </a:r>
            <a:r>
              <a:rPr lang="en-GB" sz="900" kern="100" dirty="0">
                <a:latin typeface="Arial" panose="020B0604020202020204" pitchFamily="34" charset="0"/>
                <a:ea typeface="Calibri" panose="020F0502020204030204" pitchFamily="34" charset="0"/>
                <a:cs typeface="Times New Roman" panose="02020603050405020304" pitchFamily="18" charset="0"/>
              </a:rPr>
              <a:t>timetable mapped out for each day.</a:t>
            </a:r>
            <a:r>
              <a:rPr lang="en-GB" sz="900" kern="100" dirty="0">
                <a:effectLst/>
                <a:latin typeface="Arial" panose="020B0604020202020204" pitchFamily="34" charset="0"/>
                <a:ea typeface="Calibri" panose="020F0502020204030204" pitchFamily="34" charset="0"/>
                <a:cs typeface="Times New Roman" panose="02020603050405020304" pitchFamily="18" charset="0"/>
              </a:rPr>
              <a:t> Adopting the right learning strategies</a:t>
            </a:r>
            <a:r>
              <a:rPr lang="en-GB" sz="900" kern="100" dirty="0">
                <a:latin typeface="Arial" panose="020B0604020202020204" pitchFamily="34" charset="0"/>
                <a:ea typeface="Calibri" panose="020F0502020204030204" pitchFamily="34" charset="0"/>
                <a:cs typeface="Times New Roman" panose="02020603050405020304" pitchFamily="18" charset="0"/>
              </a:rPr>
              <a:t> for you </a:t>
            </a:r>
            <a:r>
              <a:rPr lang="en-GB" sz="900" kern="100" dirty="0">
                <a:effectLst/>
                <a:latin typeface="Arial" panose="020B0604020202020204" pitchFamily="34" charset="0"/>
                <a:ea typeface="Calibri" panose="020F0502020204030204" pitchFamily="34" charset="0"/>
                <a:cs typeface="Times New Roman" panose="02020603050405020304" pitchFamily="18" charset="0"/>
              </a:rPr>
              <a:t>is the most important part of study skills development, as each element I have mentioned all coincide with each other. Most of all </a:t>
            </a:r>
            <a:r>
              <a:rPr lang="en-GB" sz="900" kern="100" dirty="0">
                <a:latin typeface="Arial" panose="020B0604020202020204" pitchFamily="34" charset="0"/>
                <a:ea typeface="Calibri" panose="020F0502020204030204" pitchFamily="34" charset="0"/>
                <a:cs typeface="Times New Roman" panose="02020603050405020304" pitchFamily="18" charset="0"/>
              </a:rPr>
              <a:t>taking care of your wellbeing is key to the success of what you want to achieve. </a:t>
            </a:r>
            <a:r>
              <a:rPr lang="en-GB" sz="900" kern="100" dirty="0">
                <a:effectLst/>
                <a:latin typeface="Arial" panose="020B0604020202020204" pitchFamily="34" charset="0"/>
                <a:ea typeface="Calibri" panose="020F0502020204030204" pitchFamily="34" charset="0"/>
                <a:cs typeface="Times New Roman" panose="02020603050405020304" pitchFamily="18" charset="0"/>
              </a:rPr>
              <a:t> </a:t>
            </a:r>
            <a:endParaRPr lang="en-GB" sz="9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0" name="Slide Number Placeholder 9">
            <a:extLst>
              <a:ext uri="{FF2B5EF4-FFF2-40B4-BE49-F238E27FC236}">
                <a16:creationId xmlns:a16="http://schemas.microsoft.com/office/drawing/2014/main" id="{EA4E617F-3B2E-F475-9A4C-D6E367719CE4}"/>
              </a:ext>
            </a:extLst>
          </p:cNvPr>
          <p:cNvSpPr>
            <a:spLocks noGrp="1" noRot="1" noMove="1" noResize="1" noEditPoints="1" noAdjustHandles="1" noChangeArrowheads="1" noChangeShapeType="1"/>
          </p:cNvSpPr>
          <p:nvPr>
            <p:ph type="sldNum" sz="quarter" idx="12"/>
          </p:nvPr>
        </p:nvSpPr>
        <p:spPr>
          <a:xfrm>
            <a:off x="11512157" y="6477000"/>
            <a:ext cx="341391" cy="307244"/>
          </a:xfrm>
        </p:spPr>
        <p:txBody>
          <a:bodyPr/>
          <a:lstStyle/>
          <a:p>
            <a:fld id="{63D27447-97C2-4CE3-8290-ED189C218E2D}" type="slidenum">
              <a:rPr lang="en-GB" smtClean="0">
                <a:solidFill>
                  <a:schemeClr val="tx1"/>
                </a:solidFill>
              </a:rPr>
              <a:t>1</a:t>
            </a:fld>
            <a:endParaRPr lang="en-GB" dirty="0">
              <a:solidFill>
                <a:schemeClr val="tx1"/>
              </a:solidFill>
            </a:endParaRPr>
          </a:p>
        </p:txBody>
      </p:sp>
      <p:pic>
        <p:nvPicPr>
          <p:cNvPr id="12" name="Picture 11" descr="A cartoon of a child reading a book&#10;&#10;Description automatically generated">
            <a:extLst>
              <a:ext uri="{FF2B5EF4-FFF2-40B4-BE49-F238E27FC236}">
                <a16:creationId xmlns:a16="http://schemas.microsoft.com/office/drawing/2014/main" id="{5550E9E4-8937-4CA0-AC0F-0C5853638B76}"/>
              </a:ext>
            </a:extLst>
          </p:cNvPr>
          <p:cNvPicPr>
            <a:picLocks noGrp="1" noRot="1" noChangeAspect="1" noMove="1" noResize="1" noEditPoints="1" noAdjustHandles="1" noChangeArrowheads="1" noChangeShapeType="1" noCrop="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9293824" y="6102097"/>
            <a:ext cx="1153592" cy="749806"/>
          </a:xfrm>
          <a:prstGeom prst="rect">
            <a:avLst/>
          </a:prstGeom>
        </p:spPr>
      </p:pic>
    </p:spTree>
    <p:extLst>
      <p:ext uri="{BB962C8B-B14F-4D97-AF65-F5344CB8AC3E}">
        <p14:creationId xmlns:p14="http://schemas.microsoft.com/office/powerpoint/2010/main" val="3842872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53000">
              <a:schemeClr val="accent1">
                <a:lumMod val="0"/>
                <a:lumOff val="100000"/>
              </a:schemeClr>
            </a:gs>
            <a:gs pos="91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830D9AF9-001D-5A56-55C8-ED342BD1BB65}"/>
              </a:ext>
            </a:extLst>
          </p:cNvPr>
          <p:cNvSpPr txBox="1"/>
          <p:nvPr/>
        </p:nvSpPr>
        <p:spPr>
          <a:xfrm>
            <a:off x="4400550" y="161925"/>
            <a:ext cx="2095500" cy="369332"/>
          </a:xfrm>
          <a:prstGeom prst="rect">
            <a:avLst/>
          </a:prstGeom>
          <a:noFill/>
        </p:spPr>
        <p:txBody>
          <a:bodyPr wrap="square" rtlCol="0">
            <a:spAutoFit/>
          </a:bodyPr>
          <a:lstStyle/>
          <a:p>
            <a:pPr algn="ctr"/>
            <a:r>
              <a:rPr lang="en-GB" b="1" i="1" u="sng" dirty="0"/>
              <a:t>REFERENCES</a:t>
            </a:r>
          </a:p>
        </p:txBody>
      </p:sp>
      <p:sp>
        <p:nvSpPr>
          <p:cNvPr id="2" name="Slide Number Placeholder 1">
            <a:extLst>
              <a:ext uri="{FF2B5EF4-FFF2-40B4-BE49-F238E27FC236}">
                <a16:creationId xmlns:a16="http://schemas.microsoft.com/office/drawing/2014/main" id="{5758E5DC-5205-BFEB-2B9C-B1BA5BCE8A44}"/>
              </a:ext>
            </a:extLst>
          </p:cNvPr>
          <p:cNvSpPr>
            <a:spLocks noGrp="1"/>
          </p:cNvSpPr>
          <p:nvPr>
            <p:ph type="sldNum" sz="quarter" idx="12"/>
          </p:nvPr>
        </p:nvSpPr>
        <p:spPr>
          <a:xfrm>
            <a:off x="11222911" y="6540955"/>
            <a:ext cx="683339" cy="217957"/>
          </a:xfrm>
        </p:spPr>
        <p:txBody>
          <a:bodyPr/>
          <a:lstStyle/>
          <a:p>
            <a:fld id="{63D27447-97C2-4CE3-8290-ED189C218E2D}" type="slidenum">
              <a:rPr lang="en-GB" smtClean="0">
                <a:solidFill>
                  <a:schemeClr val="tx1"/>
                </a:solidFill>
              </a:rPr>
              <a:t>2</a:t>
            </a:fld>
            <a:endParaRPr lang="en-GB" dirty="0">
              <a:solidFill>
                <a:schemeClr val="tx1"/>
              </a:solidFill>
            </a:endParaRPr>
          </a:p>
        </p:txBody>
      </p:sp>
      <p:sp>
        <p:nvSpPr>
          <p:cNvPr id="13" name="TextBox 12">
            <a:extLst>
              <a:ext uri="{FF2B5EF4-FFF2-40B4-BE49-F238E27FC236}">
                <a16:creationId xmlns:a16="http://schemas.microsoft.com/office/drawing/2014/main" id="{692B2FB5-EB8F-C78F-06FD-E8A908939F2E}"/>
              </a:ext>
            </a:extLst>
          </p:cNvPr>
          <p:cNvSpPr txBox="1"/>
          <p:nvPr/>
        </p:nvSpPr>
        <p:spPr>
          <a:xfrm>
            <a:off x="790575" y="1202550"/>
            <a:ext cx="11115675" cy="5539978"/>
          </a:xfrm>
          <a:prstGeom prst="rect">
            <a:avLst/>
          </a:prstGeom>
          <a:noFill/>
        </p:spPr>
        <p:txBody>
          <a:bodyPr wrap="square" rtlCol="0">
            <a:spAutoFit/>
          </a:bodyPr>
          <a:lstStyle/>
          <a:p>
            <a:pPr>
              <a:lnSpc>
                <a:spcPct val="150000"/>
              </a:lnSpc>
            </a:pPr>
            <a:endParaRPr lang="en-GB" sz="1200" dirty="0">
              <a:latin typeface="Arial" panose="020B0604020202020204" pitchFamily="34" charset="0"/>
              <a:cs typeface="Arial" panose="020B0604020202020204" pitchFamily="34" charset="0"/>
            </a:endParaRPr>
          </a:p>
          <a:p>
            <a:pPr>
              <a:lnSpc>
                <a:spcPct val="150000"/>
              </a:lnSpc>
            </a:pPr>
            <a:r>
              <a:rPr lang="en-GB" sz="1200" dirty="0">
                <a:latin typeface="Arial" panose="020B0604020202020204" pitchFamily="34" charset="0"/>
                <a:cs typeface="Arial" panose="020B0604020202020204" pitchFamily="34" charset="0"/>
              </a:rPr>
              <a:t>Albizu university. (2018</a:t>
            </a:r>
            <a:r>
              <a:rPr lang="en-GB" sz="1200" i="1" dirty="0">
                <a:latin typeface="Arial" panose="020B0604020202020204" pitchFamily="34" charset="0"/>
                <a:cs typeface="Arial" panose="020B0604020202020204" pitchFamily="34" charset="0"/>
              </a:rPr>
              <a:t>) Effective Study Skills </a:t>
            </a:r>
            <a:r>
              <a:rPr lang="en-GB" sz="1200" dirty="0">
                <a:latin typeface="Italic"/>
                <a:cs typeface="Arial" panose="020B0604020202020204" pitchFamily="34" charset="0"/>
              </a:rPr>
              <a:t>– Tutorial</a:t>
            </a:r>
            <a:r>
              <a:rPr lang="en-GB" sz="1200" dirty="0">
                <a:latin typeface="Arial" panose="020B0604020202020204" pitchFamily="34" charset="0"/>
                <a:cs typeface="Arial" panose="020B0604020202020204" pitchFamily="34" charset="0"/>
              </a:rPr>
              <a:t>. 17</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April 2018. Available at: </a:t>
            </a:r>
            <a:r>
              <a:rPr lang="en-GB" sz="1200" dirty="0">
                <a:latin typeface="Arial" panose="020B0604020202020204" pitchFamily="34" charset="0"/>
                <a:cs typeface="Arial" panose="020B0604020202020204" pitchFamily="34" charset="0"/>
                <a:hlinkClick r:id="rId2"/>
              </a:rPr>
              <a:t>http://www.youtube.com/watch?v=YeMXXmRRy9c</a:t>
            </a:r>
            <a:r>
              <a:rPr lang="en-GB" sz="1200" dirty="0">
                <a:latin typeface="Arial" panose="020B0604020202020204" pitchFamily="34" charset="0"/>
                <a:cs typeface="Arial" panose="020B0604020202020204" pitchFamily="34" charset="0"/>
              </a:rPr>
              <a:t> (Accessed 16</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September 2023)</a:t>
            </a:r>
          </a:p>
          <a:p>
            <a:pPr>
              <a:lnSpc>
                <a:spcPct val="150000"/>
              </a:lnSpc>
            </a:pPr>
            <a:r>
              <a:rPr lang="en-GB" sz="1200" dirty="0">
                <a:latin typeface="Arial" panose="020B0604020202020204" pitchFamily="34" charset="0"/>
                <a:cs typeface="Arial" panose="020B0604020202020204" pitchFamily="34" charset="0"/>
              </a:rPr>
              <a:t>BBC ideas. (2021) </a:t>
            </a:r>
            <a:r>
              <a:rPr lang="en-GB" sz="1200" i="1" dirty="0">
                <a:latin typeface="Arial" panose="020B0604020202020204" pitchFamily="34" charset="0"/>
                <a:cs typeface="Arial" panose="020B0604020202020204" pitchFamily="34" charset="0"/>
              </a:rPr>
              <a:t>Five simple strategies to sharpen your critical thinking. 21</a:t>
            </a:r>
            <a:r>
              <a:rPr lang="en-GB" sz="1200" i="1" baseline="30000" dirty="0">
                <a:latin typeface="Arial" panose="020B0604020202020204" pitchFamily="34" charset="0"/>
                <a:cs typeface="Arial" panose="020B0604020202020204" pitchFamily="34" charset="0"/>
              </a:rPr>
              <a:t>st</a:t>
            </a:r>
            <a:r>
              <a:rPr lang="en-GB" sz="1200" i="1" dirty="0">
                <a:latin typeface="Arial" panose="020B0604020202020204" pitchFamily="34" charset="0"/>
                <a:cs typeface="Arial" panose="020B0604020202020204" pitchFamily="34" charset="0"/>
              </a:rPr>
              <a:t> January 2021. Available at </a:t>
            </a:r>
            <a:r>
              <a:rPr lang="en-GB" sz="1200" i="1" dirty="0">
                <a:latin typeface="Arial" panose="020B0604020202020204" pitchFamily="34" charset="0"/>
                <a:cs typeface="Arial" panose="020B0604020202020204" pitchFamily="34" charset="0"/>
                <a:hlinkClick r:id="rId3"/>
              </a:rPr>
              <a:t>https://www.youtube.com/watch?v=NHjgKe7JMNE</a:t>
            </a:r>
            <a:r>
              <a:rPr lang="en-GB" sz="1200" i="1" dirty="0">
                <a:latin typeface="Arial" panose="020B0604020202020204" pitchFamily="34" charset="0"/>
                <a:cs typeface="Arial" panose="020B0604020202020204" pitchFamily="34" charset="0"/>
              </a:rPr>
              <a:t> (Accessed </a:t>
            </a:r>
            <a:r>
              <a:rPr lang="en-GB" sz="1200" i="1">
                <a:latin typeface="Arial" panose="020B0604020202020204" pitchFamily="34" charset="0"/>
                <a:cs typeface="Arial" panose="020B0604020202020204" pitchFamily="34" charset="0"/>
              </a:rPr>
              <a:t>28</a:t>
            </a:r>
            <a:r>
              <a:rPr lang="en-GB" sz="1200" i="1" baseline="30000">
                <a:latin typeface="Arial" panose="020B0604020202020204" pitchFamily="34" charset="0"/>
                <a:cs typeface="Arial" panose="020B0604020202020204" pitchFamily="34" charset="0"/>
              </a:rPr>
              <a:t>th</a:t>
            </a:r>
            <a:r>
              <a:rPr lang="en-GB" sz="1200" i="1">
                <a:latin typeface="Arial" panose="020B0604020202020204" pitchFamily="34" charset="0"/>
                <a:cs typeface="Arial" panose="020B0604020202020204" pitchFamily="34" charset="0"/>
              </a:rPr>
              <a:t> September 2023)</a:t>
            </a:r>
            <a:endParaRPr lang="en-GB" sz="1200" i="1" dirty="0">
              <a:latin typeface="Arial" panose="020B0604020202020204" pitchFamily="34" charset="0"/>
              <a:cs typeface="Arial" panose="020B0604020202020204" pitchFamily="34" charset="0"/>
            </a:endParaRPr>
          </a:p>
          <a:p>
            <a:pPr>
              <a:lnSpc>
                <a:spcPct val="150000"/>
              </a:lnSpc>
            </a:pPr>
            <a:r>
              <a:rPr lang="en-GB" sz="1200" dirty="0">
                <a:latin typeface="Arial" panose="020B0604020202020204" pitchFamily="34" charset="0"/>
                <a:cs typeface="Arial" panose="020B0604020202020204" pitchFamily="34" charset="0"/>
              </a:rPr>
              <a:t>Cottrell,S. (2019</a:t>
            </a:r>
            <a:r>
              <a:rPr lang="en-GB" sz="1200" i="1" dirty="0">
                <a:latin typeface="Arial" panose="020B0604020202020204" pitchFamily="34" charset="0"/>
                <a:cs typeface="Arial" panose="020B0604020202020204" pitchFamily="34" charset="0"/>
              </a:rPr>
              <a:t>) The Study Skills Handbook</a:t>
            </a:r>
            <a:r>
              <a:rPr lang="en-GB" sz="1200" dirty="0">
                <a:latin typeface="Arial" panose="020B0604020202020204" pitchFamily="34" charset="0"/>
                <a:cs typeface="Arial" panose="020B0604020202020204" pitchFamily="34" charset="0"/>
              </a:rPr>
              <a:t>. 5</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Edition. London: Red Globe Press</a:t>
            </a:r>
          </a:p>
          <a:p>
            <a:pPr>
              <a:lnSpc>
                <a:spcPct val="150000"/>
              </a:lnSpc>
            </a:pPr>
            <a:r>
              <a:rPr lang="en-GB" sz="1200" dirty="0">
                <a:latin typeface="Arial" panose="020B0604020202020204" pitchFamily="34" charset="0"/>
                <a:cs typeface="Arial" panose="020B0604020202020204" pitchFamily="34" charset="0"/>
              </a:rPr>
              <a:t>Cottrell,S. (2017) </a:t>
            </a:r>
            <a:r>
              <a:rPr lang="en-GB" sz="1200" i="1" dirty="0">
                <a:latin typeface="Arial" panose="020B0604020202020204" pitchFamily="34" charset="0"/>
                <a:cs typeface="Arial" panose="020B0604020202020204" pitchFamily="34" charset="0"/>
              </a:rPr>
              <a:t>Critical Thinking Skills: Effective Analysis, Argument and Reflection</a:t>
            </a:r>
            <a:r>
              <a:rPr lang="en-GB" sz="1200" dirty="0">
                <a:latin typeface="Arial" panose="020B0604020202020204" pitchFamily="34" charset="0"/>
                <a:cs typeface="Arial" panose="020B0604020202020204" pitchFamily="34" charset="0"/>
              </a:rPr>
              <a:t>. 3</a:t>
            </a:r>
            <a:r>
              <a:rPr lang="en-GB" sz="1200" baseline="30000" dirty="0">
                <a:latin typeface="Arial" panose="020B0604020202020204" pitchFamily="34" charset="0"/>
                <a:cs typeface="Arial" panose="020B0604020202020204" pitchFamily="34" charset="0"/>
              </a:rPr>
              <a:t>rd</a:t>
            </a:r>
            <a:r>
              <a:rPr lang="en-GB" sz="1200" dirty="0">
                <a:latin typeface="Arial" panose="020B0604020202020204" pitchFamily="34" charset="0"/>
                <a:cs typeface="Arial" panose="020B0604020202020204" pitchFamily="34" charset="0"/>
              </a:rPr>
              <a:t> Edition. London: Red Globe Press</a:t>
            </a:r>
          </a:p>
          <a:p>
            <a:pPr>
              <a:lnSpc>
                <a:spcPct val="150000"/>
              </a:lnSpc>
            </a:pPr>
            <a:r>
              <a:rPr lang="en-GB" sz="1200" dirty="0">
                <a:latin typeface="Arial" panose="020B0604020202020204" pitchFamily="34" charset="0"/>
                <a:cs typeface="Arial" panose="020B0604020202020204" pitchFamily="34" charset="0"/>
              </a:rPr>
              <a:t>Day, T. (2018</a:t>
            </a:r>
            <a:r>
              <a:rPr lang="en-GB" sz="1200" dirty="0">
                <a:latin typeface="Italic"/>
                <a:cs typeface="Arial" panose="020B0604020202020204" pitchFamily="34" charset="0"/>
              </a:rPr>
              <a:t>) </a:t>
            </a:r>
            <a:r>
              <a:rPr lang="en-GB" sz="1200" i="1" dirty="0">
                <a:latin typeface="Arial" panose="020B0604020202020204" pitchFamily="34" charset="0"/>
                <a:cs typeface="Arial" panose="020B0604020202020204" pitchFamily="34" charset="0"/>
              </a:rPr>
              <a:t>Success in Academic Writing</a:t>
            </a:r>
            <a:r>
              <a:rPr lang="en-GB" sz="1200" dirty="0">
                <a:latin typeface="Arial" panose="020B0604020202020204" pitchFamily="34" charset="0"/>
                <a:cs typeface="Arial" panose="020B0604020202020204" pitchFamily="34" charset="0"/>
              </a:rPr>
              <a:t>. Bloomsbury publishing plc, London. Available from: ProQuest E-book central. Accessed 26</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September 2023</a:t>
            </a:r>
          </a:p>
          <a:p>
            <a:pPr>
              <a:lnSpc>
                <a:spcPct val="150000"/>
              </a:lnSpc>
            </a:pPr>
            <a:r>
              <a:rPr lang="en-GB" sz="1200" dirty="0" err="1">
                <a:latin typeface="Arial" panose="020B0604020202020204" pitchFamily="34" charset="0"/>
                <a:cs typeface="Arial" panose="020B0604020202020204" pitchFamily="34" charset="0"/>
              </a:rPr>
              <a:t>Enden</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Jv</a:t>
            </a:r>
            <a:r>
              <a:rPr lang="en-GB" sz="1200" dirty="0">
                <a:latin typeface="Arial" panose="020B0604020202020204" pitchFamily="34" charset="0"/>
                <a:cs typeface="Arial" panose="020B0604020202020204" pitchFamily="34" charset="0"/>
              </a:rPr>
              <a:t>, and Becker, L. (2016) </a:t>
            </a:r>
            <a:r>
              <a:rPr lang="en-GB" sz="1200" i="1" dirty="0">
                <a:latin typeface="Arial" panose="020B0604020202020204" pitchFamily="34" charset="0"/>
                <a:cs typeface="Arial" panose="020B0604020202020204" pitchFamily="34" charset="0"/>
              </a:rPr>
              <a:t>Presentation Skills for Students. </a:t>
            </a:r>
            <a:r>
              <a:rPr lang="en-GB" sz="1200" dirty="0">
                <a:latin typeface="Arial" panose="020B0604020202020204" pitchFamily="34" charset="0"/>
                <a:cs typeface="Arial" panose="020B0604020202020204" pitchFamily="34" charset="0"/>
              </a:rPr>
              <a:t>Bloomsbury publishing plc, London. Available from: ProQuest E-book central. Accessed 14</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September 2023</a:t>
            </a:r>
          </a:p>
          <a:p>
            <a:pPr>
              <a:lnSpc>
                <a:spcPct val="150000"/>
              </a:lnSpc>
            </a:pPr>
            <a:r>
              <a:rPr lang="en-GB" sz="1200" dirty="0">
                <a:latin typeface="Arial" panose="020B0604020202020204" pitchFamily="34" charset="0"/>
                <a:cs typeface="Arial" panose="020B0604020202020204" pitchFamily="34" charset="0"/>
              </a:rPr>
              <a:t>Wales-Reynolds, L. Et al. (2013</a:t>
            </a:r>
            <a:r>
              <a:rPr lang="en-GB" sz="1200" i="1" dirty="0">
                <a:latin typeface="Arial" panose="020B0604020202020204" pitchFamily="34" charset="0"/>
                <a:cs typeface="Arial" panose="020B0604020202020204" pitchFamily="34" charset="0"/>
              </a:rPr>
              <a:t>) Critical Thinking Skills for Education Students</a:t>
            </a:r>
            <a:r>
              <a:rPr lang="en-GB" sz="1200" dirty="0">
                <a:latin typeface="Arial" panose="020B0604020202020204" pitchFamily="34" charset="0"/>
                <a:cs typeface="Arial" panose="020B0604020202020204" pitchFamily="34" charset="0"/>
              </a:rPr>
              <a:t>. Sage publications limited. London. Available from: ProQuest E-book central. Accessed 20</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September 2023</a:t>
            </a:r>
          </a:p>
          <a:p>
            <a:pPr>
              <a:lnSpc>
                <a:spcPct val="150000"/>
              </a:lnSpc>
            </a:pPr>
            <a:r>
              <a:rPr lang="en-GB" sz="1200" dirty="0">
                <a:latin typeface="Arial" panose="020B0604020202020204" pitchFamily="34" charset="0"/>
                <a:cs typeface="Arial" panose="020B0604020202020204" pitchFamily="34" charset="0"/>
              </a:rPr>
              <a:t>Pritchard, A. (2008) </a:t>
            </a:r>
            <a:r>
              <a:rPr lang="en-GB" sz="1200" i="1" dirty="0">
                <a:latin typeface="Arial" panose="020B0604020202020204" pitchFamily="34" charset="0"/>
                <a:cs typeface="Arial" panose="020B0604020202020204" pitchFamily="34" charset="0"/>
              </a:rPr>
              <a:t>Study and Learning at University: Vital Skills for success in your Degree</a:t>
            </a:r>
            <a:r>
              <a:rPr lang="en-GB" sz="1200" dirty="0">
                <a:latin typeface="Arial" panose="020B0604020202020204" pitchFamily="34" charset="0"/>
                <a:cs typeface="Arial" panose="020B0604020202020204" pitchFamily="34" charset="0"/>
              </a:rPr>
              <a:t>. Sage publications limited. London. Available from: ProQuest E-book central. Accessed 20</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September 2023</a:t>
            </a:r>
          </a:p>
          <a:p>
            <a:pPr>
              <a:lnSpc>
                <a:spcPct val="150000"/>
              </a:lnSpc>
            </a:pPr>
            <a:r>
              <a:rPr lang="en-GB" sz="1200" dirty="0">
                <a:latin typeface="Arial" panose="020B0604020202020204" pitchFamily="34" charset="0"/>
                <a:cs typeface="Arial" panose="020B0604020202020204" pitchFamily="34" charset="0"/>
              </a:rPr>
              <a:t>Pears, R. (2008</a:t>
            </a:r>
            <a:r>
              <a:rPr lang="en-GB" sz="1200" dirty="0">
                <a:latin typeface="Italic"/>
                <a:cs typeface="Arial" panose="020B0604020202020204" pitchFamily="34" charset="0"/>
              </a:rPr>
              <a:t>) </a:t>
            </a:r>
            <a:r>
              <a:rPr lang="en-GB" sz="1200" i="1" dirty="0">
                <a:latin typeface="Arial" panose="020B0604020202020204" pitchFamily="34" charset="0"/>
                <a:cs typeface="Arial" panose="020B0604020202020204" pitchFamily="34" charset="0"/>
              </a:rPr>
              <a:t>Cite Them Right: The Essential Referencing Guide</a:t>
            </a:r>
            <a:r>
              <a:rPr lang="en-GB" sz="1200" dirty="0">
                <a:latin typeface="Arial" panose="020B0604020202020204" pitchFamily="34" charset="0"/>
                <a:cs typeface="Arial" panose="020B0604020202020204" pitchFamily="34" charset="0"/>
              </a:rPr>
              <a:t>. 12</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Edition. Bloomsbury Academic. New York</a:t>
            </a:r>
          </a:p>
          <a:p>
            <a:pPr>
              <a:lnSpc>
                <a:spcPct val="150000"/>
              </a:lnSpc>
            </a:pPr>
            <a:r>
              <a:rPr lang="en-GB" sz="1200" dirty="0">
                <a:latin typeface="Arial" panose="020B0604020202020204" pitchFamily="34" charset="0"/>
                <a:cs typeface="Arial" panose="020B0604020202020204" pitchFamily="34" charset="0"/>
              </a:rPr>
              <a:t>Taylor and Francis books. (2020) </a:t>
            </a:r>
            <a:r>
              <a:rPr lang="en-GB" sz="1200" i="1" dirty="0">
                <a:latin typeface="Arial" panose="020B0604020202020204" pitchFamily="34" charset="0"/>
                <a:cs typeface="Arial" panose="020B0604020202020204" pitchFamily="34" charset="0"/>
              </a:rPr>
              <a:t>Effective Tips for Students</a:t>
            </a:r>
            <a:r>
              <a:rPr lang="en-GB" sz="1200" dirty="0">
                <a:latin typeface="Arial" panose="020B0604020202020204" pitchFamily="34" charset="0"/>
                <a:cs typeface="Arial" panose="020B0604020202020204" pitchFamily="34" charset="0"/>
              </a:rPr>
              <a:t>. 25</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August 2020. Available at: </a:t>
            </a:r>
            <a:r>
              <a:rPr lang="en-GB" sz="1200" dirty="0">
                <a:latin typeface="Arial" panose="020B0604020202020204" pitchFamily="34" charset="0"/>
                <a:cs typeface="Arial" panose="020B0604020202020204" pitchFamily="34" charset="0"/>
                <a:hlinkClick r:id="rId4"/>
              </a:rPr>
              <a:t>http://www.youtube.com/watch?v=YanXzQov-_</a:t>
            </a:r>
            <a:r>
              <a:rPr lang="en-GB" sz="1200" dirty="0">
                <a:latin typeface="Arial" panose="020B0604020202020204" pitchFamily="34" charset="0"/>
                <a:cs typeface="Arial" panose="020B0604020202020204" pitchFamily="34" charset="0"/>
              </a:rPr>
              <a:t> (Accessed 20</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September 2023)</a:t>
            </a:r>
          </a:p>
          <a:p>
            <a:pPr>
              <a:lnSpc>
                <a:spcPct val="150000"/>
              </a:lnSpc>
            </a:pPr>
            <a:endParaRPr lang="en-GB" sz="1200" dirty="0">
              <a:latin typeface="Arial" panose="020B0604020202020204" pitchFamily="34" charset="0"/>
              <a:cs typeface="Arial" panose="020B0604020202020204" pitchFamily="34" charset="0"/>
            </a:endParaRPr>
          </a:p>
          <a:p>
            <a:pPr>
              <a:lnSpc>
                <a:spcPct val="150000"/>
              </a:lnSpc>
            </a:pP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403177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903</Words>
  <Application>Microsoft Office PowerPoint</Application>
  <PresentationFormat>Widescreen</PresentationFormat>
  <Paragraphs>37</Paragraphs>
  <Slides>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Arial</vt:lpstr>
      <vt:lpstr>Calibri</vt:lpstr>
      <vt:lpstr>Italic</vt:lpstr>
      <vt:lpstr>Trebuchet MS</vt:lpstr>
      <vt:lpstr>Wingdings 3</vt:lpstr>
      <vt:lpstr>Facet</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carolanne kerr</dc:creator>
  <cp:lastModifiedBy>carolanne kerr</cp:lastModifiedBy>
  <cp:revision>1</cp:revision>
  <dcterms:created xsi:type="dcterms:W3CDTF">2023-09-08T18:37:21Z</dcterms:created>
  <dcterms:modified xsi:type="dcterms:W3CDTF">2023-09-28T11:00:21Z</dcterms:modified>
</cp:coreProperties>
</file>