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2" r:id="rId3"/>
    <p:sldId id="257" r:id="rId4"/>
    <p:sldId id="274" r:id="rId5"/>
    <p:sldId id="265" r:id="rId6"/>
    <p:sldId id="264" r:id="rId7"/>
    <p:sldId id="277" r:id="rId8"/>
    <p:sldId id="278" r:id="rId9"/>
    <p:sldId id="279" r:id="rId10"/>
    <p:sldId id="280" r:id="rId11"/>
    <p:sldId id="273" r:id="rId12"/>
    <p:sldId id="275" r:id="rId13"/>
    <p:sldId id="269" r:id="rId14"/>
    <p:sldId id="281" r:id="rId15"/>
    <p:sldId id="276" r:id="rId16"/>
    <p:sldId id="282" r:id="rId17"/>
    <p:sldId id="284" r:id="rId18"/>
    <p:sldId id="283" r:id="rId19"/>
    <p:sldId id="259" r:id="rId20"/>
    <p:sldId id="285" r:id="rId21"/>
    <p:sldId id="260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67"/>
    <p:restoredTop sz="94658"/>
  </p:normalViewPr>
  <p:slideViewPr>
    <p:cSldViewPr snapToGrid="0" snapToObjects="1">
      <p:cViewPr varScale="1">
        <p:scale>
          <a:sx n="120" d="100"/>
          <a:sy n="120" d="100"/>
        </p:scale>
        <p:origin x="1832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#1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#4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#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#8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#3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#2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#8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5211DC-124F-4DE5-A49C-234828AFB9C8}" type="doc">
      <dgm:prSet loTypeId="urn:microsoft.com/office/officeart/2005/8/layout/vList2" loCatId="list" qsTypeId="urn:microsoft.com/office/officeart/2005/8/quickstyle/simple1#1" qsCatId="simple" csTypeId="urn:microsoft.com/office/officeart/2005/8/colors/colorful5#1" csCatId="colorful" phldr="1"/>
      <dgm:spPr/>
      <dgm:t>
        <a:bodyPr/>
        <a:lstStyle/>
        <a:p>
          <a:endParaRPr lang="en-US"/>
        </a:p>
      </dgm:t>
    </dgm:pt>
    <dgm:pt modelId="{CA745FBD-A70B-42AF-BEC1-B0354BCA3AC1}">
      <dgm:prSet/>
      <dgm:spPr/>
      <dgm:t>
        <a:bodyPr/>
        <a:lstStyle/>
        <a:p>
          <a:r>
            <a:rPr lang="en-US" dirty="0"/>
            <a:t>Choose ONE service</a:t>
          </a:r>
        </a:p>
      </dgm:t>
    </dgm:pt>
    <dgm:pt modelId="{1F2AA601-116B-4D3B-BCCF-5C8E36383DD3}" type="parTrans" cxnId="{9D5DD86C-3252-4B36-9F8A-11C991F44B88}">
      <dgm:prSet/>
      <dgm:spPr/>
      <dgm:t>
        <a:bodyPr/>
        <a:lstStyle/>
        <a:p>
          <a:endParaRPr lang="en-US"/>
        </a:p>
      </dgm:t>
    </dgm:pt>
    <dgm:pt modelId="{FDCF0304-F823-4BE8-BE3F-B5423BC5C580}" type="sibTrans" cxnId="{9D5DD86C-3252-4B36-9F8A-11C991F44B88}">
      <dgm:prSet/>
      <dgm:spPr/>
      <dgm:t>
        <a:bodyPr/>
        <a:lstStyle/>
        <a:p>
          <a:endParaRPr lang="en-US"/>
        </a:p>
      </dgm:t>
    </dgm:pt>
    <dgm:pt modelId="{CCFE1AAD-742F-4588-A7BB-F5A4BC441773}">
      <dgm:prSet/>
      <dgm:spPr/>
      <dgm:t>
        <a:bodyPr/>
        <a:lstStyle/>
        <a:p>
          <a:r>
            <a:rPr lang="en-US" dirty="0"/>
            <a:t>Select one healthcare service from the following list:  </a:t>
          </a:r>
          <a:r>
            <a:rPr lang="en-GB" dirty="0"/>
            <a:t>Community Mental Health services, Domiciliary care services, Residential care home, Community </a:t>
          </a:r>
          <a:r>
            <a:rPr lang="en-GB"/>
            <a:t>disability services</a:t>
          </a:r>
          <a:endParaRPr lang="en-US" dirty="0"/>
        </a:p>
      </dgm:t>
    </dgm:pt>
    <dgm:pt modelId="{32D9C007-8B89-46F6-9EC2-9C040637B39E}" type="parTrans" cxnId="{43428507-9758-45A9-A661-01A2B4AEB339}">
      <dgm:prSet/>
      <dgm:spPr/>
      <dgm:t>
        <a:bodyPr/>
        <a:lstStyle/>
        <a:p>
          <a:endParaRPr lang="en-US"/>
        </a:p>
      </dgm:t>
    </dgm:pt>
    <dgm:pt modelId="{D7A3BBD0-1870-45BE-9941-51D9DB88705E}" type="sibTrans" cxnId="{43428507-9758-45A9-A661-01A2B4AEB339}">
      <dgm:prSet/>
      <dgm:spPr/>
      <dgm:t>
        <a:bodyPr/>
        <a:lstStyle/>
        <a:p>
          <a:endParaRPr lang="en-US"/>
        </a:p>
      </dgm:t>
    </dgm:pt>
    <dgm:pt modelId="{0FDD0798-06A4-47CE-AA43-79536CA3A4B9}">
      <dgm:prSet/>
      <dgm:spPr/>
      <dgm:t>
        <a:bodyPr/>
        <a:lstStyle/>
        <a:p>
          <a:r>
            <a:rPr lang="en-US" dirty="0"/>
            <a:t>Understand the scenario</a:t>
          </a:r>
        </a:p>
      </dgm:t>
    </dgm:pt>
    <dgm:pt modelId="{E0E6FB9E-C7EC-4651-BB05-DA9D059CA189}" type="parTrans" cxnId="{55070D02-158B-4BA8-8AFB-3DBC9D0F7AB1}">
      <dgm:prSet/>
      <dgm:spPr/>
      <dgm:t>
        <a:bodyPr/>
        <a:lstStyle/>
        <a:p>
          <a:endParaRPr lang="en-US"/>
        </a:p>
      </dgm:t>
    </dgm:pt>
    <dgm:pt modelId="{09C8DFFB-CF6A-4AE1-9F0B-5236905369F7}" type="sibTrans" cxnId="{55070D02-158B-4BA8-8AFB-3DBC9D0F7AB1}">
      <dgm:prSet/>
      <dgm:spPr/>
      <dgm:t>
        <a:bodyPr/>
        <a:lstStyle/>
        <a:p>
          <a:endParaRPr lang="en-US"/>
        </a:p>
      </dgm:t>
    </dgm:pt>
    <dgm:pt modelId="{D1D6A8BC-C86A-4183-9952-19DECB8AE50E}">
      <dgm:prSet/>
      <dgm:spPr/>
      <dgm:t>
        <a:bodyPr/>
        <a:lstStyle/>
        <a:p>
          <a:r>
            <a:rPr lang="en-GB" dirty="0"/>
            <a:t>Imagine that there is a shortage of your chosen service within the local community.</a:t>
          </a:r>
          <a:endParaRPr lang="en-US" dirty="0"/>
        </a:p>
      </dgm:t>
    </dgm:pt>
    <dgm:pt modelId="{E7FFF8EC-332E-4142-A30E-15CA664FC447}" type="parTrans" cxnId="{F54EDB9C-F0E0-4FA1-B179-7D75D46CC5D1}">
      <dgm:prSet/>
      <dgm:spPr/>
      <dgm:t>
        <a:bodyPr/>
        <a:lstStyle/>
        <a:p>
          <a:endParaRPr lang="en-US"/>
        </a:p>
      </dgm:t>
    </dgm:pt>
    <dgm:pt modelId="{6BE6E0EB-605E-4ABD-ADEE-17BC7CD1D0D0}" type="sibTrans" cxnId="{F54EDB9C-F0E0-4FA1-B179-7D75D46CC5D1}">
      <dgm:prSet/>
      <dgm:spPr/>
      <dgm:t>
        <a:bodyPr/>
        <a:lstStyle/>
        <a:p>
          <a:endParaRPr lang="en-US"/>
        </a:p>
      </dgm:t>
    </dgm:pt>
    <dgm:pt modelId="{07E9FF57-5A6D-444E-9DE6-4D8A16ED9B3C}">
      <dgm:prSet/>
      <dgm:spPr/>
      <dgm:t>
        <a:bodyPr/>
        <a:lstStyle/>
        <a:p>
          <a:r>
            <a:rPr lang="en-US" dirty="0"/>
            <a:t>Explain</a:t>
          </a:r>
        </a:p>
      </dgm:t>
    </dgm:pt>
    <dgm:pt modelId="{EAAC778C-8710-45AB-8AFA-59E94685A9C1}" type="parTrans" cxnId="{CA1F0270-8405-40BE-8600-F8CD8D2A74D3}">
      <dgm:prSet/>
      <dgm:spPr/>
      <dgm:t>
        <a:bodyPr/>
        <a:lstStyle/>
        <a:p>
          <a:endParaRPr lang="en-US"/>
        </a:p>
      </dgm:t>
    </dgm:pt>
    <dgm:pt modelId="{D6B63930-DED5-4055-A518-16E9C26E0AC1}" type="sibTrans" cxnId="{CA1F0270-8405-40BE-8600-F8CD8D2A74D3}">
      <dgm:prSet/>
      <dgm:spPr/>
      <dgm:t>
        <a:bodyPr/>
        <a:lstStyle/>
        <a:p>
          <a:endParaRPr lang="en-US"/>
        </a:p>
      </dgm:t>
    </dgm:pt>
    <dgm:pt modelId="{CA87B3F6-5984-42C2-9F1D-CDC6A9C605AC}">
      <dgm:prSet/>
      <dgm:spPr/>
      <dgm:t>
        <a:bodyPr/>
        <a:lstStyle/>
        <a:p>
          <a:r>
            <a:rPr lang="en-US" dirty="0"/>
            <a:t>Why the service is needed</a:t>
          </a:r>
        </a:p>
      </dgm:t>
    </dgm:pt>
    <dgm:pt modelId="{308D39EB-F33D-46DF-ABA0-D6BDC91C07C0}" type="parTrans" cxnId="{EBB66E49-1305-4720-BAE6-DBE81CC7570A}">
      <dgm:prSet/>
      <dgm:spPr/>
      <dgm:t>
        <a:bodyPr/>
        <a:lstStyle/>
        <a:p>
          <a:endParaRPr lang="en-US"/>
        </a:p>
      </dgm:t>
    </dgm:pt>
    <dgm:pt modelId="{8B5C8FE8-74CC-4157-B84E-41925E19E78A}" type="sibTrans" cxnId="{EBB66E49-1305-4720-BAE6-DBE81CC7570A}">
      <dgm:prSet/>
      <dgm:spPr/>
      <dgm:t>
        <a:bodyPr/>
        <a:lstStyle/>
        <a:p>
          <a:endParaRPr lang="en-US"/>
        </a:p>
      </dgm:t>
    </dgm:pt>
    <dgm:pt modelId="{0C34E128-4679-4DE1-95A9-299E647617BB}">
      <dgm:prSet/>
      <dgm:spPr/>
      <dgm:t>
        <a:bodyPr/>
        <a:lstStyle/>
        <a:p>
          <a:r>
            <a:rPr lang="en-US" dirty="0"/>
            <a:t>Address the report</a:t>
          </a:r>
        </a:p>
      </dgm:t>
    </dgm:pt>
    <dgm:pt modelId="{7E7F730D-3D5E-4851-838B-280AACC59C8E}" type="parTrans" cxnId="{D3DBA6B9-E90B-41D8-A599-31AEE3989503}">
      <dgm:prSet/>
      <dgm:spPr/>
      <dgm:t>
        <a:bodyPr/>
        <a:lstStyle/>
        <a:p>
          <a:endParaRPr lang="en-US"/>
        </a:p>
      </dgm:t>
    </dgm:pt>
    <dgm:pt modelId="{3533B699-D28F-4F0C-85D8-95068E910DDA}" type="sibTrans" cxnId="{D3DBA6B9-E90B-41D8-A599-31AEE3989503}">
      <dgm:prSet/>
      <dgm:spPr/>
      <dgm:t>
        <a:bodyPr/>
        <a:lstStyle/>
        <a:p>
          <a:endParaRPr lang="en-US"/>
        </a:p>
      </dgm:t>
    </dgm:pt>
    <dgm:pt modelId="{C8799926-FC79-455D-8CD4-1A14F72A3B62}">
      <dgm:prSet/>
      <dgm:spPr/>
      <dgm:t>
        <a:bodyPr/>
        <a:lstStyle/>
        <a:p>
          <a:r>
            <a:rPr lang="en-GB" dirty="0"/>
            <a:t>You must write as if you are advising a councillor.</a:t>
          </a:r>
          <a:endParaRPr lang="en-US" dirty="0"/>
        </a:p>
      </dgm:t>
    </dgm:pt>
    <dgm:pt modelId="{393659F5-183A-4BDD-B09E-0F1CCBE04BDD}" type="parTrans" cxnId="{34C9F019-9199-4EC9-90E8-01DF9E2B1735}">
      <dgm:prSet/>
      <dgm:spPr/>
      <dgm:t>
        <a:bodyPr/>
        <a:lstStyle/>
        <a:p>
          <a:endParaRPr lang="en-US"/>
        </a:p>
      </dgm:t>
    </dgm:pt>
    <dgm:pt modelId="{BCD63EAC-1771-472C-AB70-8534B388E86F}" type="sibTrans" cxnId="{34C9F019-9199-4EC9-90E8-01DF9E2B1735}">
      <dgm:prSet/>
      <dgm:spPr/>
      <dgm:t>
        <a:bodyPr/>
        <a:lstStyle/>
        <a:p>
          <a:endParaRPr lang="en-US"/>
        </a:p>
      </dgm:t>
    </dgm:pt>
    <dgm:pt modelId="{B022E5AE-8BC7-4F33-893F-DB05D3FB889D}">
      <dgm:prSet/>
      <dgm:spPr/>
      <dgm:t>
        <a:bodyPr/>
        <a:lstStyle/>
        <a:p>
          <a:r>
            <a:rPr lang="en-US" dirty="0"/>
            <a:t>Use the Care Act 2014</a:t>
          </a:r>
        </a:p>
      </dgm:t>
    </dgm:pt>
    <dgm:pt modelId="{CC555CED-0F7F-45B9-B507-6CB87AC63071}" type="parTrans" cxnId="{74C60924-9541-4DF1-81D4-389D49AA5FFC}">
      <dgm:prSet/>
      <dgm:spPr/>
      <dgm:t>
        <a:bodyPr/>
        <a:lstStyle/>
        <a:p>
          <a:endParaRPr lang="en-US"/>
        </a:p>
      </dgm:t>
    </dgm:pt>
    <dgm:pt modelId="{E141EBB1-04E7-4D56-B9EA-EC9A4CFCF577}" type="sibTrans" cxnId="{74C60924-9541-4DF1-81D4-389D49AA5FFC}">
      <dgm:prSet/>
      <dgm:spPr/>
      <dgm:t>
        <a:bodyPr/>
        <a:lstStyle/>
        <a:p>
          <a:endParaRPr lang="en-US"/>
        </a:p>
      </dgm:t>
    </dgm:pt>
    <dgm:pt modelId="{7B761840-777C-4AC4-A8BA-C27C10FF0305}">
      <dgm:prSet/>
      <dgm:spPr/>
      <dgm:t>
        <a:bodyPr/>
        <a:lstStyle/>
        <a:p>
          <a:r>
            <a:rPr lang="en-GB" dirty="0"/>
            <a:t>The Care Act 2014 must be central to your report.
You should refer to relevant principles from Part 1 (Care and Support)
Explain how it supports your argument for improving the chosen service.</a:t>
          </a:r>
          <a:endParaRPr lang="en-US" dirty="0"/>
        </a:p>
      </dgm:t>
    </dgm:pt>
    <dgm:pt modelId="{78A2E7AD-23A5-4F85-9B24-34CF08463B10}" type="parTrans" cxnId="{77A90AF6-96F0-48A2-A3F1-7C50B095E4C5}">
      <dgm:prSet/>
      <dgm:spPr/>
      <dgm:t>
        <a:bodyPr/>
        <a:lstStyle/>
        <a:p>
          <a:endParaRPr lang="en-US"/>
        </a:p>
      </dgm:t>
    </dgm:pt>
    <dgm:pt modelId="{1DEC28D3-F111-46A0-87CC-EEA8914B64C0}" type="sibTrans" cxnId="{77A90AF6-96F0-48A2-A3F1-7C50B095E4C5}">
      <dgm:prSet/>
      <dgm:spPr/>
      <dgm:t>
        <a:bodyPr/>
        <a:lstStyle/>
        <a:p>
          <a:endParaRPr lang="en-US"/>
        </a:p>
      </dgm:t>
    </dgm:pt>
    <dgm:pt modelId="{77B1D9A8-6BBA-47B1-BD76-B8C38CCB239A}">
      <dgm:prSet/>
      <dgm:spPr/>
      <dgm:t>
        <a:bodyPr/>
        <a:lstStyle/>
        <a:p>
          <a:r>
            <a:rPr lang="en-US" dirty="0"/>
            <a:t>Referencing</a:t>
          </a:r>
        </a:p>
      </dgm:t>
    </dgm:pt>
    <dgm:pt modelId="{33985870-DD1B-4497-93F6-14E253789A08}" type="parTrans" cxnId="{B7A81B69-0390-42C6-80DD-6030D27E8FB8}">
      <dgm:prSet/>
      <dgm:spPr/>
      <dgm:t>
        <a:bodyPr/>
        <a:lstStyle/>
        <a:p>
          <a:endParaRPr lang="en-US"/>
        </a:p>
      </dgm:t>
    </dgm:pt>
    <dgm:pt modelId="{439D6FA7-B99B-4B66-BC5E-CB58C494C938}" type="sibTrans" cxnId="{B7A81B69-0390-42C6-80DD-6030D27E8FB8}">
      <dgm:prSet/>
      <dgm:spPr/>
      <dgm:t>
        <a:bodyPr/>
        <a:lstStyle/>
        <a:p>
          <a:endParaRPr lang="en-US"/>
        </a:p>
      </dgm:t>
    </dgm:pt>
    <dgm:pt modelId="{6477F5CA-502C-4418-BBD1-EFC036EF77E2}">
      <dgm:prSet/>
      <dgm:spPr/>
      <dgm:t>
        <a:bodyPr/>
        <a:lstStyle/>
        <a:p>
          <a:r>
            <a:rPr lang="en-US"/>
            <a:t>Follow UWTSD Harvard referencing style.</a:t>
          </a:r>
        </a:p>
      </dgm:t>
    </dgm:pt>
    <dgm:pt modelId="{6F092CBB-44CD-44FB-8979-1AC2D3B69FF4}" type="parTrans" cxnId="{EDCDB31F-C486-4EC8-BE97-E85C794EFB86}">
      <dgm:prSet/>
      <dgm:spPr/>
      <dgm:t>
        <a:bodyPr/>
        <a:lstStyle/>
        <a:p>
          <a:endParaRPr lang="en-US"/>
        </a:p>
      </dgm:t>
    </dgm:pt>
    <dgm:pt modelId="{FAF3AB31-2262-4E00-A880-1781BF30EAAE}" type="sibTrans" cxnId="{EDCDB31F-C486-4EC8-BE97-E85C794EFB86}">
      <dgm:prSet/>
      <dgm:spPr/>
      <dgm:t>
        <a:bodyPr/>
        <a:lstStyle/>
        <a:p>
          <a:endParaRPr lang="en-US"/>
        </a:p>
      </dgm:t>
    </dgm:pt>
    <dgm:pt modelId="{B423DF94-FC6B-B24E-91F1-8206015FACAE}">
      <dgm:prSet/>
      <dgm:spPr/>
      <dgm:t>
        <a:bodyPr/>
        <a:lstStyle/>
        <a:p>
          <a:r>
            <a:rPr lang="en-US" dirty="0"/>
            <a:t>How the shortage affects local people</a:t>
          </a:r>
        </a:p>
      </dgm:t>
    </dgm:pt>
    <dgm:pt modelId="{EAE3D56E-FE4E-CE4E-BF97-4CF240758FBC}" type="parTrans" cxnId="{113BAC60-1992-3D40-A9D5-7092D288C39B}">
      <dgm:prSet/>
      <dgm:spPr/>
      <dgm:t>
        <a:bodyPr/>
        <a:lstStyle/>
        <a:p>
          <a:endParaRPr lang="en-GB"/>
        </a:p>
      </dgm:t>
    </dgm:pt>
    <dgm:pt modelId="{70253047-7B04-9E4A-B8B6-4B4822763C3D}" type="sibTrans" cxnId="{113BAC60-1992-3D40-A9D5-7092D288C39B}">
      <dgm:prSet/>
      <dgm:spPr/>
      <dgm:t>
        <a:bodyPr/>
        <a:lstStyle/>
        <a:p>
          <a:endParaRPr lang="en-GB"/>
        </a:p>
      </dgm:t>
    </dgm:pt>
    <dgm:pt modelId="{425EB182-4CC3-E241-AA8E-EC043ABFC6E5}">
      <dgm:prSet/>
      <dgm:spPr/>
      <dgm:t>
        <a:bodyPr/>
        <a:lstStyle/>
        <a:p>
          <a:r>
            <a:rPr lang="en-GB" dirty="0"/>
            <a:t>What the local authority should do to improve the situation</a:t>
          </a:r>
          <a:endParaRPr lang="en-US" dirty="0"/>
        </a:p>
      </dgm:t>
    </dgm:pt>
    <dgm:pt modelId="{8C9DE4C0-F6DC-644E-992E-FB9A9BA63706}" type="parTrans" cxnId="{696245EA-ACF4-A049-A3A8-C7F5BA33D999}">
      <dgm:prSet/>
      <dgm:spPr/>
      <dgm:t>
        <a:bodyPr/>
        <a:lstStyle/>
        <a:p>
          <a:endParaRPr lang="en-GB"/>
        </a:p>
      </dgm:t>
    </dgm:pt>
    <dgm:pt modelId="{E327DFA5-3149-0C46-A751-83CF3C7F67A6}" type="sibTrans" cxnId="{696245EA-ACF4-A049-A3A8-C7F5BA33D999}">
      <dgm:prSet/>
      <dgm:spPr/>
      <dgm:t>
        <a:bodyPr/>
        <a:lstStyle/>
        <a:p>
          <a:endParaRPr lang="en-GB"/>
        </a:p>
      </dgm:t>
    </dgm:pt>
    <dgm:pt modelId="{D66C70CE-0C4B-5C4D-A428-2BCD2917E3B2}">
      <dgm:prSet/>
      <dgm:spPr/>
      <dgm:t>
        <a:bodyPr/>
        <a:lstStyle/>
        <a:p>
          <a:r>
            <a:rPr lang="en-US" dirty="0"/>
            <a:t>Find out the name and address of your local </a:t>
          </a:r>
          <a:r>
            <a:rPr lang="en-US" dirty="0" err="1"/>
            <a:t>Councillor</a:t>
          </a:r>
          <a:endParaRPr lang="en-US" dirty="0"/>
        </a:p>
      </dgm:t>
    </dgm:pt>
    <dgm:pt modelId="{DBEF3186-638B-BE43-996E-E0A2F799FB47}" type="parTrans" cxnId="{99276B69-C304-3A4D-849B-0F9E0A089E8F}">
      <dgm:prSet/>
      <dgm:spPr/>
      <dgm:t>
        <a:bodyPr/>
        <a:lstStyle/>
        <a:p>
          <a:endParaRPr lang="en-GB"/>
        </a:p>
      </dgm:t>
    </dgm:pt>
    <dgm:pt modelId="{8AB168A1-781E-344A-87EF-EDB22021E053}" type="sibTrans" cxnId="{99276B69-C304-3A4D-849B-0F9E0A089E8F}">
      <dgm:prSet/>
      <dgm:spPr/>
      <dgm:t>
        <a:bodyPr/>
        <a:lstStyle/>
        <a:p>
          <a:endParaRPr lang="en-GB"/>
        </a:p>
      </dgm:t>
    </dgm:pt>
    <dgm:pt modelId="{72468E31-43BA-4A1A-A2BB-6DACAC3AE460}">
      <dgm:prSet/>
      <dgm:spPr/>
      <dgm:t>
        <a:bodyPr/>
        <a:lstStyle/>
        <a:p>
          <a:r>
            <a:rPr lang="en-US" dirty="0"/>
            <a:t>Citations</a:t>
          </a:r>
        </a:p>
      </dgm:t>
    </dgm:pt>
    <dgm:pt modelId="{F6F9095F-D2CE-409F-84F2-7A38DBEC93E5}" type="sibTrans" cxnId="{49AD45A3-9CC4-4BBD-A36A-C04590C3CB13}">
      <dgm:prSet/>
      <dgm:spPr/>
      <dgm:t>
        <a:bodyPr/>
        <a:lstStyle/>
        <a:p>
          <a:endParaRPr lang="en-US"/>
        </a:p>
      </dgm:t>
    </dgm:pt>
    <dgm:pt modelId="{F2C7BFF2-0D6A-4019-AC41-FA80426FEC0A}" type="parTrans" cxnId="{49AD45A3-9CC4-4BBD-A36A-C04590C3CB13}">
      <dgm:prSet/>
      <dgm:spPr/>
      <dgm:t>
        <a:bodyPr/>
        <a:lstStyle/>
        <a:p>
          <a:endParaRPr lang="en-US"/>
        </a:p>
      </dgm:t>
    </dgm:pt>
    <dgm:pt modelId="{B38BD374-9CCC-4B15-BE8D-3D49A25C2029}">
      <dgm:prSet/>
      <dgm:spPr/>
      <dgm:t>
        <a:bodyPr/>
        <a:lstStyle/>
        <a:p>
          <a:r>
            <a:rPr lang="en-US"/>
            <a:t>Include in-text citations and a reference list (minimum 6 sources).</a:t>
          </a:r>
        </a:p>
      </dgm:t>
    </dgm:pt>
    <dgm:pt modelId="{0A559F09-C0F7-44FD-A645-77BFEF053008}" type="sibTrans" cxnId="{79096D3F-016E-4CEF-A435-8B3F4333381C}">
      <dgm:prSet/>
      <dgm:spPr/>
      <dgm:t>
        <a:bodyPr/>
        <a:lstStyle/>
        <a:p>
          <a:endParaRPr lang="en-US"/>
        </a:p>
      </dgm:t>
    </dgm:pt>
    <dgm:pt modelId="{89864DF8-D5D6-4509-9730-F58DDDB65EF2}" type="parTrans" cxnId="{79096D3F-016E-4CEF-A435-8B3F4333381C}">
      <dgm:prSet/>
      <dgm:spPr/>
      <dgm:t>
        <a:bodyPr/>
        <a:lstStyle/>
        <a:p>
          <a:endParaRPr lang="en-US"/>
        </a:p>
      </dgm:t>
    </dgm:pt>
    <dgm:pt modelId="{4522CDBD-785C-F142-9B93-AEFBF2E6209C}" type="pres">
      <dgm:prSet presAssocID="{DD5211DC-124F-4DE5-A49C-234828AFB9C8}" presName="linear" presStyleCnt="0">
        <dgm:presLayoutVars>
          <dgm:animLvl val="lvl"/>
          <dgm:resizeHandles val="exact"/>
        </dgm:presLayoutVars>
      </dgm:prSet>
      <dgm:spPr/>
    </dgm:pt>
    <dgm:pt modelId="{F569A235-70E6-3D48-AEB8-90EB1461B017}" type="pres">
      <dgm:prSet presAssocID="{CA745FBD-A70B-42AF-BEC1-B0354BCA3AC1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FDF862A4-9C95-0943-84B5-7F825AB8B6E5}" type="pres">
      <dgm:prSet presAssocID="{CA745FBD-A70B-42AF-BEC1-B0354BCA3AC1}" presName="childText" presStyleLbl="revTx" presStyleIdx="0" presStyleCnt="7">
        <dgm:presLayoutVars>
          <dgm:bulletEnabled val="1"/>
        </dgm:presLayoutVars>
      </dgm:prSet>
      <dgm:spPr/>
    </dgm:pt>
    <dgm:pt modelId="{DE0DDCE8-F183-A642-B55C-E837A63C076E}" type="pres">
      <dgm:prSet presAssocID="{0FDD0798-06A4-47CE-AA43-79536CA3A4B9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D74AF4A8-11E0-F943-A53D-6FEA7EAEA94A}" type="pres">
      <dgm:prSet presAssocID="{0FDD0798-06A4-47CE-AA43-79536CA3A4B9}" presName="childText" presStyleLbl="revTx" presStyleIdx="1" presStyleCnt="7">
        <dgm:presLayoutVars>
          <dgm:bulletEnabled val="1"/>
        </dgm:presLayoutVars>
      </dgm:prSet>
      <dgm:spPr/>
    </dgm:pt>
    <dgm:pt modelId="{766063D2-3AEB-D748-A4DD-5FF11BADEF95}" type="pres">
      <dgm:prSet presAssocID="{07E9FF57-5A6D-444E-9DE6-4D8A16ED9B3C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BD939886-758C-414F-97F5-D968BFB22360}" type="pres">
      <dgm:prSet presAssocID="{07E9FF57-5A6D-444E-9DE6-4D8A16ED9B3C}" presName="childText" presStyleLbl="revTx" presStyleIdx="2" presStyleCnt="7">
        <dgm:presLayoutVars>
          <dgm:bulletEnabled val="1"/>
        </dgm:presLayoutVars>
      </dgm:prSet>
      <dgm:spPr/>
    </dgm:pt>
    <dgm:pt modelId="{681F9F59-7CE2-9B49-B1D3-8E70DC8665C4}" type="pres">
      <dgm:prSet presAssocID="{0C34E128-4679-4DE1-95A9-299E647617BB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2199842F-43AA-CD43-B2BB-E9D29C759BFE}" type="pres">
      <dgm:prSet presAssocID="{0C34E128-4679-4DE1-95A9-299E647617BB}" presName="childText" presStyleLbl="revTx" presStyleIdx="3" presStyleCnt="7">
        <dgm:presLayoutVars>
          <dgm:bulletEnabled val="1"/>
        </dgm:presLayoutVars>
      </dgm:prSet>
      <dgm:spPr/>
    </dgm:pt>
    <dgm:pt modelId="{1BF26C59-B120-8844-BCE5-FAEF7B8974BE}" type="pres">
      <dgm:prSet presAssocID="{B022E5AE-8BC7-4F33-893F-DB05D3FB889D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14C6AA16-8145-2A45-A7F8-FED803F65DFF}" type="pres">
      <dgm:prSet presAssocID="{B022E5AE-8BC7-4F33-893F-DB05D3FB889D}" presName="childText" presStyleLbl="revTx" presStyleIdx="4" presStyleCnt="7">
        <dgm:presLayoutVars>
          <dgm:bulletEnabled val="1"/>
        </dgm:presLayoutVars>
      </dgm:prSet>
      <dgm:spPr/>
    </dgm:pt>
    <dgm:pt modelId="{917C05BE-52AB-C140-931D-E010FE49BE56}" type="pres">
      <dgm:prSet presAssocID="{72468E31-43BA-4A1A-A2BB-6DACAC3AE460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38589424-454D-F74C-9B4E-AD70927F26D4}" type="pres">
      <dgm:prSet presAssocID="{72468E31-43BA-4A1A-A2BB-6DACAC3AE460}" presName="childText" presStyleLbl="revTx" presStyleIdx="5" presStyleCnt="7">
        <dgm:presLayoutVars>
          <dgm:bulletEnabled val="1"/>
        </dgm:presLayoutVars>
      </dgm:prSet>
      <dgm:spPr/>
    </dgm:pt>
    <dgm:pt modelId="{B9DF5507-90B0-C147-A557-1A5A0BFD5931}" type="pres">
      <dgm:prSet presAssocID="{77B1D9A8-6BBA-47B1-BD76-B8C38CCB239A}" presName="parentText" presStyleLbl="node1" presStyleIdx="6" presStyleCnt="7">
        <dgm:presLayoutVars>
          <dgm:chMax val="0"/>
          <dgm:bulletEnabled val="1"/>
        </dgm:presLayoutVars>
      </dgm:prSet>
      <dgm:spPr/>
    </dgm:pt>
    <dgm:pt modelId="{5B120621-EF0E-E34E-95F7-2E7049AC9C88}" type="pres">
      <dgm:prSet presAssocID="{77B1D9A8-6BBA-47B1-BD76-B8C38CCB239A}" presName="childText" presStyleLbl="revTx" presStyleIdx="6" presStyleCnt="7">
        <dgm:presLayoutVars>
          <dgm:bulletEnabled val="1"/>
        </dgm:presLayoutVars>
      </dgm:prSet>
      <dgm:spPr/>
    </dgm:pt>
  </dgm:ptLst>
  <dgm:cxnLst>
    <dgm:cxn modelId="{55070D02-158B-4BA8-8AFB-3DBC9D0F7AB1}" srcId="{DD5211DC-124F-4DE5-A49C-234828AFB9C8}" destId="{0FDD0798-06A4-47CE-AA43-79536CA3A4B9}" srcOrd="1" destOrd="0" parTransId="{E0E6FB9E-C7EC-4651-BB05-DA9D059CA189}" sibTransId="{09C8DFFB-CF6A-4AE1-9F0B-5236905369F7}"/>
    <dgm:cxn modelId="{B78C5805-BC64-E043-9F6B-0C6D7978D50F}" type="presOf" srcId="{CCFE1AAD-742F-4588-A7BB-F5A4BC441773}" destId="{FDF862A4-9C95-0943-84B5-7F825AB8B6E5}" srcOrd="0" destOrd="0" presId="urn:microsoft.com/office/officeart/2005/8/layout/vList2"/>
    <dgm:cxn modelId="{43428507-9758-45A9-A661-01A2B4AEB339}" srcId="{CA745FBD-A70B-42AF-BEC1-B0354BCA3AC1}" destId="{CCFE1AAD-742F-4588-A7BB-F5A4BC441773}" srcOrd="0" destOrd="0" parTransId="{32D9C007-8B89-46F6-9EC2-9C040637B39E}" sibTransId="{D7A3BBD0-1870-45BE-9941-51D9DB88705E}"/>
    <dgm:cxn modelId="{2B737208-C103-A142-B7FE-4FD5D99717D2}" type="presOf" srcId="{D66C70CE-0C4B-5C4D-A428-2BCD2917E3B2}" destId="{2199842F-43AA-CD43-B2BB-E9D29C759BFE}" srcOrd="0" destOrd="1" presId="urn:microsoft.com/office/officeart/2005/8/layout/vList2"/>
    <dgm:cxn modelId="{34C9F019-9199-4EC9-90E8-01DF9E2B1735}" srcId="{0C34E128-4679-4DE1-95A9-299E647617BB}" destId="{C8799926-FC79-455D-8CD4-1A14F72A3B62}" srcOrd="0" destOrd="0" parTransId="{393659F5-183A-4BDD-B09E-0F1CCBE04BDD}" sibTransId="{BCD63EAC-1771-472C-AB70-8534B388E86F}"/>
    <dgm:cxn modelId="{D6B1F91C-9CC4-9D42-A3B2-74992D74B7CB}" type="presOf" srcId="{7B761840-777C-4AC4-A8BA-C27C10FF0305}" destId="{14C6AA16-8145-2A45-A7F8-FED803F65DFF}" srcOrd="0" destOrd="0" presId="urn:microsoft.com/office/officeart/2005/8/layout/vList2"/>
    <dgm:cxn modelId="{4AA3111D-8359-0242-95DB-61BFEB369952}" type="presOf" srcId="{C8799926-FC79-455D-8CD4-1A14F72A3B62}" destId="{2199842F-43AA-CD43-B2BB-E9D29C759BFE}" srcOrd="0" destOrd="0" presId="urn:microsoft.com/office/officeart/2005/8/layout/vList2"/>
    <dgm:cxn modelId="{EDCDB31F-C486-4EC8-BE97-E85C794EFB86}" srcId="{77B1D9A8-6BBA-47B1-BD76-B8C38CCB239A}" destId="{6477F5CA-502C-4418-BBD1-EFC036EF77E2}" srcOrd="0" destOrd="0" parTransId="{6F092CBB-44CD-44FB-8979-1AC2D3B69FF4}" sibTransId="{FAF3AB31-2262-4E00-A880-1781BF30EAAE}"/>
    <dgm:cxn modelId="{29BAF123-2751-F546-969F-A724B9C72D9B}" type="presOf" srcId="{07E9FF57-5A6D-444E-9DE6-4D8A16ED9B3C}" destId="{766063D2-3AEB-D748-A4DD-5FF11BADEF95}" srcOrd="0" destOrd="0" presId="urn:microsoft.com/office/officeart/2005/8/layout/vList2"/>
    <dgm:cxn modelId="{74C60924-9541-4DF1-81D4-389D49AA5FFC}" srcId="{DD5211DC-124F-4DE5-A49C-234828AFB9C8}" destId="{B022E5AE-8BC7-4F33-893F-DB05D3FB889D}" srcOrd="4" destOrd="0" parTransId="{CC555CED-0F7F-45B9-B507-6CB87AC63071}" sibTransId="{E141EBB1-04E7-4D56-B9EA-EC9A4CFCF577}"/>
    <dgm:cxn modelId="{47CF013A-E898-E443-A442-3B345C3FF2A7}" type="presOf" srcId="{D1D6A8BC-C86A-4183-9952-19DECB8AE50E}" destId="{D74AF4A8-11E0-F943-A53D-6FEA7EAEA94A}" srcOrd="0" destOrd="0" presId="urn:microsoft.com/office/officeart/2005/8/layout/vList2"/>
    <dgm:cxn modelId="{1B53253A-A9A7-1A4E-93AD-BDB526C530B0}" type="presOf" srcId="{0FDD0798-06A4-47CE-AA43-79536CA3A4B9}" destId="{DE0DDCE8-F183-A642-B55C-E837A63C076E}" srcOrd="0" destOrd="0" presId="urn:microsoft.com/office/officeart/2005/8/layout/vList2"/>
    <dgm:cxn modelId="{79096D3F-016E-4CEF-A435-8B3F4333381C}" srcId="{72468E31-43BA-4A1A-A2BB-6DACAC3AE460}" destId="{B38BD374-9CCC-4B15-BE8D-3D49A25C2029}" srcOrd="0" destOrd="0" parTransId="{89864DF8-D5D6-4509-9730-F58DDDB65EF2}" sibTransId="{0A559F09-C0F7-44FD-A645-77BFEF053008}"/>
    <dgm:cxn modelId="{EBB66E49-1305-4720-BAE6-DBE81CC7570A}" srcId="{07E9FF57-5A6D-444E-9DE6-4D8A16ED9B3C}" destId="{CA87B3F6-5984-42C2-9F1D-CDC6A9C605AC}" srcOrd="0" destOrd="0" parTransId="{308D39EB-F33D-46DF-ABA0-D6BDC91C07C0}" sibTransId="{8B5C8FE8-74CC-4157-B84E-41925E19E78A}"/>
    <dgm:cxn modelId="{C6626E5E-7376-4C41-BD39-17DB12780390}" type="presOf" srcId="{B38BD374-9CCC-4B15-BE8D-3D49A25C2029}" destId="{38589424-454D-F74C-9B4E-AD70927F26D4}" srcOrd="0" destOrd="0" presId="urn:microsoft.com/office/officeart/2005/8/layout/vList2"/>
    <dgm:cxn modelId="{113BAC60-1992-3D40-A9D5-7092D288C39B}" srcId="{07E9FF57-5A6D-444E-9DE6-4D8A16ED9B3C}" destId="{B423DF94-FC6B-B24E-91F1-8206015FACAE}" srcOrd="1" destOrd="0" parTransId="{EAE3D56E-FE4E-CE4E-BF97-4CF240758FBC}" sibTransId="{70253047-7B04-9E4A-B8B6-4B4822763C3D}"/>
    <dgm:cxn modelId="{6E74E162-6073-BF47-B972-B6C9D7FE9E03}" type="presOf" srcId="{DD5211DC-124F-4DE5-A49C-234828AFB9C8}" destId="{4522CDBD-785C-F142-9B93-AEFBF2E6209C}" srcOrd="0" destOrd="0" presId="urn:microsoft.com/office/officeart/2005/8/layout/vList2"/>
    <dgm:cxn modelId="{B7A81B69-0390-42C6-80DD-6030D27E8FB8}" srcId="{DD5211DC-124F-4DE5-A49C-234828AFB9C8}" destId="{77B1D9A8-6BBA-47B1-BD76-B8C38CCB239A}" srcOrd="6" destOrd="0" parTransId="{33985870-DD1B-4497-93F6-14E253789A08}" sibTransId="{439D6FA7-B99B-4B66-BC5E-CB58C494C938}"/>
    <dgm:cxn modelId="{99276B69-C304-3A4D-849B-0F9E0A089E8F}" srcId="{0C34E128-4679-4DE1-95A9-299E647617BB}" destId="{D66C70CE-0C4B-5C4D-A428-2BCD2917E3B2}" srcOrd="1" destOrd="0" parTransId="{DBEF3186-638B-BE43-996E-E0A2F799FB47}" sibTransId="{8AB168A1-781E-344A-87EF-EDB22021E053}"/>
    <dgm:cxn modelId="{CAB5B469-77B2-E84C-B25B-C9B4CFA09364}" type="presOf" srcId="{77B1D9A8-6BBA-47B1-BD76-B8C38CCB239A}" destId="{B9DF5507-90B0-C147-A557-1A5A0BFD5931}" srcOrd="0" destOrd="0" presId="urn:microsoft.com/office/officeart/2005/8/layout/vList2"/>
    <dgm:cxn modelId="{9D5DD86C-3252-4B36-9F8A-11C991F44B88}" srcId="{DD5211DC-124F-4DE5-A49C-234828AFB9C8}" destId="{CA745FBD-A70B-42AF-BEC1-B0354BCA3AC1}" srcOrd="0" destOrd="0" parTransId="{1F2AA601-116B-4D3B-BCCF-5C8E36383DD3}" sibTransId="{FDCF0304-F823-4BE8-BE3F-B5423BC5C580}"/>
    <dgm:cxn modelId="{CA1F0270-8405-40BE-8600-F8CD8D2A74D3}" srcId="{DD5211DC-124F-4DE5-A49C-234828AFB9C8}" destId="{07E9FF57-5A6D-444E-9DE6-4D8A16ED9B3C}" srcOrd="2" destOrd="0" parTransId="{EAAC778C-8710-45AB-8AFA-59E94685A9C1}" sibTransId="{D6B63930-DED5-4055-A518-16E9C26E0AC1}"/>
    <dgm:cxn modelId="{71E01173-3991-8349-8E57-D02124F7FC13}" type="presOf" srcId="{B423DF94-FC6B-B24E-91F1-8206015FACAE}" destId="{BD939886-758C-414F-97F5-D968BFB22360}" srcOrd="0" destOrd="1" presId="urn:microsoft.com/office/officeart/2005/8/layout/vList2"/>
    <dgm:cxn modelId="{5F4E7E79-051B-6E42-837E-909AF3E36A08}" type="presOf" srcId="{CA745FBD-A70B-42AF-BEC1-B0354BCA3AC1}" destId="{F569A235-70E6-3D48-AEB8-90EB1461B017}" srcOrd="0" destOrd="0" presId="urn:microsoft.com/office/officeart/2005/8/layout/vList2"/>
    <dgm:cxn modelId="{F54EDB9C-F0E0-4FA1-B179-7D75D46CC5D1}" srcId="{0FDD0798-06A4-47CE-AA43-79536CA3A4B9}" destId="{D1D6A8BC-C86A-4183-9952-19DECB8AE50E}" srcOrd="0" destOrd="0" parTransId="{E7FFF8EC-332E-4142-A30E-15CA664FC447}" sibTransId="{6BE6E0EB-605E-4ABD-ADEE-17BC7CD1D0D0}"/>
    <dgm:cxn modelId="{49AD45A3-9CC4-4BBD-A36A-C04590C3CB13}" srcId="{DD5211DC-124F-4DE5-A49C-234828AFB9C8}" destId="{72468E31-43BA-4A1A-A2BB-6DACAC3AE460}" srcOrd="5" destOrd="0" parTransId="{F2C7BFF2-0D6A-4019-AC41-FA80426FEC0A}" sibTransId="{F6F9095F-D2CE-409F-84F2-7A38DBEC93E5}"/>
    <dgm:cxn modelId="{2DFBBCB4-77EA-A240-A9E7-68C386E18B98}" type="presOf" srcId="{425EB182-4CC3-E241-AA8E-EC043ABFC6E5}" destId="{BD939886-758C-414F-97F5-D968BFB22360}" srcOrd="0" destOrd="2" presId="urn:microsoft.com/office/officeart/2005/8/layout/vList2"/>
    <dgm:cxn modelId="{B7D11BB8-8FD4-994E-82DD-049BEDA08C05}" type="presOf" srcId="{CA87B3F6-5984-42C2-9F1D-CDC6A9C605AC}" destId="{BD939886-758C-414F-97F5-D968BFB22360}" srcOrd="0" destOrd="0" presId="urn:microsoft.com/office/officeart/2005/8/layout/vList2"/>
    <dgm:cxn modelId="{D3DBA6B9-E90B-41D8-A599-31AEE3989503}" srcId="{DD5211DC-124F-4DE5-A49C-234828AFB9C8}" destId="{0C34E128-4679-4DE1-95A9-299E647617BB}" srcOrd="3" destOrd="0" parTransId="{7E7F730D-3D5E-4851-838B-280AACC59C8E}" sibTransId="{3533B699-D28F-4F0C-85D8-95068E910DDA}"/>
    <dgm:cxn modelId="{C64823C9-3515-CD4A-8D40-4595D5E3098E}" type="presOf" srcId="{B022E5AE-8BC7-4F33-893F-DB05D3FB889D}" destId="{1BF26C59-B120-8844-BCE5-FAEF7B8974BE}" srcOrd="0" destOrd="0" presId="urn:microsoft.com/office/officeart/2005/8/layout/vList2"/>
    <dgm:cxn modelId="{4BF711D0-19DF-3043-8C62-EFDEC0027AEE}" type="presOf" srcId="{72468E31-43BA-4A1A-A2BB-6DACAC3AE460}" destId="{917C05BE-52AB-C140-931D-E010FE49BE56}" srcOrd="0" destOrd="0" presId="urn:microsoft.com/office/officeart/2005/8/layout/vList2"/>
    <dgm:cxn modelId="{AB8B5BDA-25D6-E443-8D79-38CF346AC86B}" type="presOf" srcId="{6477F5CA-502C-4418-BBD1-EFC036EF77E2}" destId="{5B120621-EF0E-E34E-95F7-2E7049AC9C88}" srcOrd="0" destOrd="0" presId="urn:microsoft.com/office/officeart/2005/8/layout/vList2"/>
    <dgm:cxn modelId="{EBC4C0E6-327D-EB44-88D7-3945A38BEDFC}" type="presOf" srcId="{0C34E128-4679-4DE1-95A9-299E647617BB}" destId="{681F9F59-7CE2-9B49-B1D3-8E70DC8665C4}" srcOrd="0" destOrd="0" presId="urn:microsoft.com/office/officeart/2005/8/layout/vList2"/>
    <dgm:cxn modelId="{696245EA-ACF4-A049-A3A8-C7F5BA33D999}" srcId="{07E9FF57-5A6D-444E-9DE6-4D8A16ED9B3C}" destId="{425EB182-4CC3-E241-AA8E-EC043ABFC6E5}" srcOrd="2" destOrd="0" parTransId="{8C9DE4C0-F6DC-644E-992E-FB9A9BA63706}" sibTransId="{E327DFA5-3149-0C46-A751-83CF3C7F67A6}"/>
    <dgm:cxn modelId="{77A90AF6-96F0-48A2-A3F1-7C50B095E4C5}" srcId="{B022E5AE-8BC7-4F33-893F-DB05D3FB889D}" destId="{7B761840-777C-4AC4-A8BA-C27C10FF0305}" srcOrd="0" destOrd="0" parTransId="{78A2E7AD-23A5-4F85-9B24-34CF08463B10}" sibTransId="{1DEC28D3-F111-46A0-87CC-EEA8914B64C0}"/>
    <dgm:cxn modelId="{4DAADA29-4F3E-A64B-9759-F4A5183DC32B}" type="presParOf" srcId="{4522CDBD-785C-F142-9B93-AEFBF2E6209C}" destId="{F569A235-70E6-3D48-AEB8-90EB1461B017}" srcOrd="0" destOrd="0" presId="urn:microsoft.com/office/officeart/2005/8/layout/vList2"/>
    <dgm:cxn modelId="{F3919D02-4E00-0148-BF6E-D8F87947C84D}" type="presParOf" srcId="{4522CDBD-785C-F142-9B93-AEFBF2E6209C}" destId="{FDF862A4-9C95-0943-84B5-7F825AB8B6E5}" srcOrd="1" destOrd="0" presId="urn:microsoft.com/office/officeart/2005/8/layout/vList2"/>
    <dgm:cxn modelId="{4BC73205-F50E-B943-8463-B3753AED7E4C}" type="presParOf" srcId="{4522CDBD-785C-F142-9B93-AEFBF2E6209C}" destId="{DE0DDCE8-F183-A642-B55C-E837A63C076E}" srcOrd="2" destOrd="0" presId="urn:microsoft.com/office/officeart/2005/8/layout/vList2"/>
    <dgm:cxn modelId="{2BC72495-2C06-1844-8690-91C363C265CC}" type="presParOf" srcId="{4522CDBD-785C-F142-9B93-AEFBF2E6209C}" destId="{D74AF4A8-11E0-F943-A53D-6FEA7EAEA94A}" srcOrd="3" destOrd="0" presId="urn:microsoft.com/office/officeart/2005/8/layout/vList2"/>
    <dgm:cxn modelId="{915472E7-451E-7948-9CEE-D5477AFA5A6E}" type="presParOf" srcId="{4522CDBD-785C-F142-9B93-AEFBF2E6209C}" destId="{766063D2-3AEB-D748-A4DD-5FF11BADEF95}" srcOrd="4" destOrd="0" presId="urn:microsoft.com/office/officeart/2005/8/layout/vList2"/>
    <dgm:cxn modelId="{473061FA-7C7B-4544-8CFC-8908366337EA}" type="presParOf" srcId="{4522CDBD-785C-F142-9B93-AEFBF2E6209C}" destId="{BD939886-758C-414F-97F5-D968BFB22360}" srcOrd="5" destOrd="0" presId="urn:microsoft.com/office/officeart/2005/8/layout/vList2"/>
    <dgm:cxn modelId="{6D58C2AC-3A5A-6B43-A5B2-9258C0090BED}" type="presParOf" srcId="{4522CDBD-785C-F142-9B93-AEFBF2E6209C}" destId="{681F9F59-7CE2-9B49-B1D3-8E70DC8665C4}" srcOrd="6" destOrd="0" presId="urn:microsoft.com/office/officeart/2005/8/layout/vList2"/>
    <dgm:cxn modelId="{AC91632B-A6C7-BD43-9C49-BB0F4762C356}" type="presParOf" srcId="{4522CDBD-785C-F142-9B93-AEFBF2E6209C}" destId="{2199842F-43AA-CD43-B2BB-E9D29C759BFE}" srcOrd="7" destOrd="0" presId="urn:microsoft.com/office/officeart/2005/8/layout/vList2"/>
    <dgm:cxn modelId="{180AC10C-9424-3F47-9E90-6BF31DA49B6E}" type="presParOf" srcId="{4522CDBD-785C-F142-9B93-AEFBF2E6209C}" destId="{1BF26C59-B120-8844-BCE5-FAEF7B8974BE}" srcOrd="8" destOrd="0" presId="urn:microsoft.com/office/officeart/2005/8/layout/vList2"/>
    <dgm:cxn modelId="{CBFC3827-1D0E-8743-83AA-858DE852F9BC}" type="presParOf" srcId="{4522CDBD-785C-F142-9B93-AEFBF2E6209C}" destId="{14C6AA16-8145-2A45-A7F8-FED803F65DFF}" srcOrd="9" destOrd="0" presId="urn:microsoft.com/office/officeart/2005/8/layout/vList2"/>
    <dgm:cxn modelId="{012C5B60-925D-7A40-9DBD-28DB9C0058A6}" type="presParOf" srcId="{4522CDBD-785C-F142-9B93-AEFBF2E6209C}" destId="{917C05BE-52AB-C140-931D-E010FE49BE56}" srcOrd="10" destOrd="0" presId="urn:microsoft.com/office/officeart/2005/8/layout/vList2"/>
    <dgm:cxn modelId="{8761C08E-0057-6944-A572-7029EB8E7C10}" type="presParOf" srcId="{4522CDBD-785C-F142-9B93-AEFBF2E6209C}" destId="{38589424-454D-F74C-9B4E-AD70927F26D4}" srcOrd="11" destOrd="0" presId="urn:microsoft.com/office/officeart/2005/8/layout/vList2"/>
    <dgm:cxn modelId="{D8FDFF78-4B5A-EC4D-9DE7-EA54294B8414}" type="presParOf" srcId="{4522CDBD-785C-F142-9B93-AEFBF2E6209C}" destId="{B9DF5507-90B0-C147-A557-1A5A0BFD5931}" srcOrd="12" destOrd="0" presId="urn:microsoft.com/office/officeart/2005/8/layout/vList2"/>
    <dgm:cxn modelId="{463A19BB-5C93-B74C-8610-EA370DE8060D}" type="presParOf" srcId="{4522CDBD-785C-F142-9B93-AEFBF2E6209C}" destId="{5B120621-EF0E-E34E-95F7-2E7049AC9C88}" srcOrd="1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862252-31EB-4167-B9D1-2AD67A33582F}" type="doc">
      <dgm:prSet loTypeId="urn:microsoft.com/office/officeart/2008/layout/LinedList" loCatId="list" qsTypeId="urn:microsoft.com/office/officeart/2005/8/quickstyle/simple4#2" qsCatId="simple" csTypeId="urn:microsoft.com/office/officeart/2005/8/colors/colorful5#4" csCatId="colorful" phldr="1"/>
      <dgm:spPr/>
      <dgm:t>
        <a:bodyPr/>
        <a:lstStyle/>
        <a:p>
          <a:endParaRPr lang="en-US"/>
        </a:p>
      </dgm:t>
    </dgm:pt>
    <dgm:pt modelId="{2CEF8409-948F-49AD-BD8B-AB07849886B0}">
      <dgm:prSet/>
      <dgm:spPr/>
      <dgm:t>
        <a:bodyPr/>
        <a:lstStyle/>
        <a:p>
          <a:r>
            <a:rPr lang="en-GB" dirty="0"/>
            <a:t>Community mental health services</a:t>
          </a:r>
          <a:endParaRPr lang="en-US" dirty="0"/>
        </a:p>
      </dgm:t>
    </dgm:pt>
    <dgm:pt modelId="{DD4ECD83-A62A-41A7-9216-9BBF97194CE1}" type="parTrans" cxnId="{02F46193-6D4B-459A-B818-4D9D1AB86283}">
      <dgm:prSet/>
      <dgm:spPr/>
      <dgm:t>
        <a:bodyPr/>
        <a:lstStyle/>
        <a:p>
          <a:endParaRPr lang="en-US"/>
        </a:p>
      </dgm:t>
    </dgm:pt>
    <dgm:pt modelId="{17E250D6-5838-45E8-9170-139B2E639FDB}" type="sibTrans" cxnId="{02F46193-6D4B-459A-B818-4D9D1AB86283}">
      <dgm:prSet/>
      <dgm:spPr/>
      <dgm:t>
        <a:bodyPr/>
        <a:lstStyle/>
        <a:p>
          <a:endParaRPr lang="en-US"/>
        </a:p>
      </dgm:t>
    </dgm:pt>
    <dgm:pt modelId="{9CCB6845-8B73-4954-9DF3-616B89988D0C}">
      <dgm:prSet/>
      <dgm:spPr/>
      <dgm:t>
        <a:bodyPr/>
        <a:lstStyle/>
        <a:p>
          <a:r>
            <a:rPr lang="en-GB" dirty="0"/>
            <a:t>Domiciliary care services</a:t>
          </a:r>
          <a:endParaRPr lang="en-US" dirty="0"/>
        </a:p>
      </dgm:t>
    </dgm:pt>
    <dgm:pt modelId="{10BD4188-BFFD-4C7B-A1F6-F16270F8E7FB}" type="parTrans" cxnId="{9629BD37-A70E-42D9-A967-D577D77934B8}">
      <dgm:prSet/>
      <dgm:spPr/>
      <dgm:t>
        <a:bodyPr/>
        <a:lstStyle/>
        <a:p>
          <a:endParaRPr lang="en-US"/>
        </a:p>
      </dgm:t>
    </dgm:pt>
    <dgm:pt modelId="{9E86489A-9701-49D9-BA6F-4A8485457481}" type="sibTrans" cxnId="{9629BD37-A70E-42D9-A967-D577D77934B8}">
      <dgm:prSet/>
      <dgm:spPr/>
      <dgm:t>
        <a:bodyPr/>
        <a:lstStyle/>
        <a:p>
          <a:endParaRPr lang="en-US"/>
        </a:p>
      </dgm:t>
    </dgm:pt>
    <dgm:pt modelId="{BA4F1EDA-DA39-498A-AD4C-A05B39591417}">
      <dgm:prSet/>
      <dgm:spPr/>
      <dgm:t>
        <a:bodyPr/>
        <a:lstStyle/>
        <a:p>
          <a:r>
            <a:rPr lang="en-GB" dirty="0"/>
            <a:t>Residential care home</a:t>
          </a:r>
          <a:endParaRPr lang="en-US" dirty="0"/>
        </a:p>
      </dgm:t>
    </dgm:pt>
    <dgm:pt modelId="{3889D149-CD47-4E5F-A64C-7A03D8E9B092}" type="parTrans" cxnId="{61FD7927-45DE-4263-8E83-80EFB6905A19}">
      <dgm:prSet/>
      <dgm:spPr/>
      <dgm:t>
        <a:bodyPr/>
        <a:lstStyle/>
        <a:p>
          <a:endParaRPr lang="en-US"/>
        </a:p>
      </dgm:t>
    </dgm:pt>
    <dgm:pt modelId="{7246A680-3014-47D9-A17B-1974CEF47357}" type="sibTrans" cxnId="{61FD7927-45DE-4263-8E83-80EFB6905A19}">
      <dgm:prSet/>
      <dgm:spPr/>
      <dgm:t>
        <a:bodyPr/>
        <a:lstStyle/>
        <a:p>
          <a:endParaRPr lang="en-US"/>
        </a:p>
      </dgm:t>
    </dgm:pt>
    <dgm:pt modelId="{99BE52D0-D2A6-469C-A1FD-A8686EA16D44}">
      <dgm:prSet/>
      <dgm:spPr/>
      <dgm:t>
        <a:bodyPr/>
        <a:lstStyle/>
        <a:p>
          <a:r>
            <a:rPr lang="en-GB" dirty="0"/>
            <a:t>Community disability services</a:t>
          </a:r>
          <a:endParaRPr lang="en-US" dirty="0"/>
        </a:p>
      </dgm:t>
    </dgm:pt>
    <dgm:pt modelId="{94D0DFAF-F49D-4580-9B65-341FFB94F817}" type="parTrans" cxnId="{E20C44FB-FAE6-41D9-AF01-C59D42B21329}">
      <dgm:prSet/>
      <dgm:spPr/>
      <dgm:t>
        <a:bodyPr/>
        <a:lstStyle/>
        <a:p>
          <a:endParaRPr lang="en-US"/>
        </a:p>
      </dgm:t>
    </dgm:pt>
    <dgm:pt modelId="{6C37FA65-EC07-4157-823D-CAE92E7FEF5C}" type="sibTrans" cxnId="{E20C44FB-FAE6-41D9-AF01-C59D42B21329}">
      <dgm:prSet/>
      <dgm:spPr/>
      <dgm:t>
        <a:bodyPr/>
        <a:lstStyle/>
        <a:p>
          <a:endParaRPr lang="en-US"/>
        </a:p>
      </dgm:t>
    </dgm:pt>
    <dgm:pt modelId="{4761A3E4-AD72-4D41-9112-0DAB2C6512C4}" type="pres">
      <dgm:prSet presAssocID="{34862252-31EB-4167-B9D1-2AD67A33582F}" presName="vert0" presStyleCnt="0">
        <dgm:presLayoutVars>
          <dgm:dir/>
          <dgm:animOne val="branch"/>
          <dgm:animLvl val="lvl"/>
        </dgm:presLayoutVars>
      </dgm:prSet>
      <dgm:spPr/>
    </dgm:pt>
    <dgm:pt modelId="{6FC24326-0578-5B4C-A9B2-76555D9490F8}" type="pres">
      <dgm:prSet presAssocID="{2CEF8409-948F-49AD-BD8B-AB07849886B0}" presName="thickLine" presStyleLbl="alignNode1" presStyleIdx="0" presStyleCnt="4"/>
      <dgm:spPr/>
    </dgm:pt>
    <dgm:pt modelId="{6E09B65F-3359-DA46-9CDC-78CB6A7FD98E}" type="pres">
      <dgm:prSet presAssocID="{2CEF8409-948F-49AD-BD8B-AB07849886B0}" presName="horz1" presStyleCnt="0"/>
      <dgm:spPr/>
    </dgm:pt>
    <dgm:pt modelId="{2703F28F-88AE-DF47-B15C-24B411C6B9B8}" type="pres">
      <dgm:prSet presAssocID="{2CEF8409-948F-49AD-BD8B-AB07849886B0}" presName="tx1" presStyleLbl="revTx" presStyleIdx="0" presStyleCnt="4"/>
      <dgm:spPr/>
    </dgm:pt>
    <dgm:pt modelId="{E8A0AA8B-0076-7E45-AE94-B0D5E06C75A6}" type="pres">
      <dgm:prSet presAssocID="{2CEF8409-948F-49AD-BD8B-AB07849886B0}" presName="vert1" presStyleCnt="0"/>
      <dgm:spPr/>
    </dgm:pt>
    <dgm:pt modelId="{61050871-1C48-914C-8D02-FE75F01BA741}" type="pres">
      <dgm:prSet presAssocID="{9CCB6845-8B73-4954-9DF3-616B89988D0C}" presName="thickLine" presStyleLbl="alignNode1" presStyleIdx="1" presStyleCnt="4"/>
      <dgm:spPr/>
    </dgm:pt>
    <dgm:pt modelId="{93346F41-9731-F740-A9F7-E4E259DE01BD}" type="pres">
      <dgm:prSet presAssocID="{9CCB6845-8B73-4954-9DF3-616B89988D0C}" presName="horz1" presStyleCnt="0"/>
      <dgm:spPr/>
    </dgm:pt>
    <dgm:pt modelId="{D476B690-5BAA-E543-84BB-3586D2EEF3BE}" type="pres">
      <dgm:prSet presAssocID="{9CCB6845-8B73-4954-9DF3-616B89988D0C}" presName="tx1" presStyleLbl="revTx" presStyleIdx="1" presStyleCnt="4"/>
      <dgm:spPr/>
    </dgm:pt>
    <dgm:pt modelId="{E1C7333E-0E96-044D-B30D-4E43942518CC}" type="pres">
      <dgm:prSet presAssocID="{9CCB6845-8B73-4954-9DF3-616B89988D0C}" presName="vert1" presStyleCnt="0"/>
      <dgm:spPr/>
    </dgm:pt>
    <dgm:pt modelId="{D93CB075-35E8-3B4C-A96B-9CBF874B58B8}" type="pres">
      <dgm:prSet presAssocID="{BA4F1EDA-DA39-498A-AD4C-A05B39591417}" presName="thickLine" presStyleLbl="alignNode1" presStyleIdx="2" presStyleCnt="4"/>
      <dgm:spPr/>
    </dgm:pt>
    <dgm:pt modelId="{DAD77A32-4D5C-684E-B80B-B9C28773D262}" type="pres">
      <dgm:prSet presAssocID="{BA4F1EDA-DA39-498A-AD4C-A05B39591417}" presName="horz1" presStyleCnt="0"/>
      <dgm:spPr/>
    </dgm:pt>
    <dgm:pt modelId="{8D39FCB8-0CB9-2840-B354-529C7EBF6153}" type="pres">
      <dgm:prSet presAssocID="{BA4F1EDA-DA39-498A-AD4C-A05B39591417}" presName="tx1" presStyleLbl="revTx" presStyleIdx="2" presStyleCnt="4"/>
      <dgm:spPr/>
    </dgm:pt>
    <dgm:pt modelId="{BD382E0F-9FD6-7A4F-AD1B-9E512DF43CB1}" type="pres">
      <dgm:prSet presAssocID="{BA4F1EDA-DA39-498A-AD4C-A05B39591417}" presName="vert1" presStyleCnt="0"/>
      <dgm:spPr/>
    </dgm:pt>
    <dgm:pt modelId="{77A66C40-F785-974E-AB82-C14A052E0569}" type="pres">
      <dgm:prSet presAssocID="{99BE52D0-D2A6-469C-A1FD-A8686EA16D44}" presName="thickLine" presStyleLbl="alignNode1" presStyleIdx="3" presStyleCnt="4"/>
      <dgm:spPr/>
    </dgm:pt>
    <dgm:pt modelId="{3D121CBF-F778-DC40-B88F-03EFDC0EA610}" type="pres">
      <dgm:prSet presAssocID="{99BE52D0-D2A6-469C-A1FD-A8686EA16D44}" presName="horz1" presStyleCnt="0"/>
      <dgm:spPr/>
    </dgm:pt>
    <dgm:pt modelId="{4112FB12-6AC5-B94C-AB16-B04DFEE27A84}" type="pres">
      <dgm:prSet presAssocID="{99BE52D0-D2A6-469C-A1FD-A8686EA16D44}" presName="tx1" presStyleLbl="revTx" presStyleIdx="3" presStyleCnt="4"/>
      <dgm:spPr/>
    </dgm:pt>
    <dgm:pt modelId="{135703FF-EEF2-2247-A640-D23C50D5D8FC}" type="pres">
      <dgm:prSet presAssocID="{99BE52D0-D2A6-469C-A1FD-A8686EA16D44}" presName="vert1" presStyleCnt="0"/>
      <dgm:spPr/>
    </dgm:pt>
  </dgm:ptLst>
  <dgm:cxnLst>
    <dgm:cxn modelId="{61FD7927-45DE-4263-8E83-80EFB6905A19}" srcId="{34862252-31EB-4167-B9D1-2AD67A33582F}" destId="{BA4F1EDA-DA39-498A-AD4C-A05B39591417}" srcOrd="2" destOrd="0" parTransId="{3889D149-CD47-4E5F-A64C-7A03D8E9B092}" sibTransId="{7246A680-3014-47D9-A17B-1974CEF47357}"/>
    <dgm:cxn modelId="{9629BD37-A70E-42D9-A967-D577D77934B8}" srcId="{34862252-31EB-4167-B9D1-2AD67A33582F}" destId="{9CCB6845-8B73-4954-9DF3-616B89988D0C}" srcOrd="1" destOrd="0" parTransId="{10BD4188-BFFD-4C7B-A1F6-F16270F8E7FB}" sibTransId="{9E86489A-9701-49D9-BA6F-4A8485457481}"/>
    <dgm:cxn modelId="{5C613154-4DF3-CF49-BAFB-0DF88C1F08FF}" type="presOf" srcId="{9CCB6845-8B73-4954-9DF3-616B89988D0C}" destId="{D476B690-5BAA-E543-84BB-3586D2EEF3BE}" srcOrd="0" destOrd="0" presId="urn:microsoft.com/office/officeart/2008/layout/LinedList"/>
    <dgm:cxn modelId="{02F46193-6D4B-459A-B818-4D9D1AB86283}" srcId="{34862252-31EB-4167-B9D1-2AD67A33582F}" destId="{2CEF8409-948F-49AD-BD8B-AB07849886B0}" srcOrd="0" destOrd="0" parTransId="{DD4ECD83-A62A-41A7-9216-9BBF97194CE1}" sibTransId="{17E250D6-5838-45E8-9170-139B2E639FDB}"/>
    <dgm:cxn modelId="{7BE02D94-1F3F-F54F-897F-A2E994965047}" type="presOf" srcId="{99BE52D0-D2A6-469C-A1FD-A8686EA16D44}" destId="{4112FB12-6AC5-B94C-AB16-B04DFEE27A84}" srcOrd="0" destOrd="0" presId="urn:microsoft.com/office/officeart/2008/layout/LinedList"/>
    <dgm:cxn modelId="{76564298-8B3D-C241-ADA6-D945F7A1DEBA}" type="presOf" srcId="{2CEF8409-948F-49AD-BD8B-AB07849886B0}" destId="{2703F28F-88AE-DF47-B15C-24B411C6B9B8}" srcOrd="0" destOrd="0" presId="urn:microsoft.com/office/officeart/2008/layout/LinedList"/>
    <dgm:cxn modelId="{18D79CA3-AF4B-1B4D-B78C-77BD369E91A3}" type="presOf" srcId="{BA4F1EDA-DA39-498A-AD4C-A05B39591417}" destId="{8D39FCB8-0CB9-2840-B354-529C7EBF6153}" srcOrd="0" destOrd="0" presId="urn:microsoft.com/office/officeart/2008/layout/LinedList"/>
    <dgm:cxn modelId="{94897AC5-9EB7-2246-926D-735C609A9B3D}" type="presOf" srcId="{34862252-31EB-4167-B9D1-2AD67A33582F}" destId="{4761A3E4-AD72-4D41-9112-0DAB2C6512C4}" srcOrd="0" destOrd="0" presId="urn:microsoft.com/office/officeart/2008/layout/LinedList"/>
    <dgm:cxn modelId="{E20C44FB-FAE6-41D9-AF01-C59D42B21329}" srcId="{34862252-31EB-4167-B9D1-2AD67A33582F}" destId="{99BE52D0-D2A6-469C-A1FD-A8686EA16D44}" srcOrd="3" destOrd="0" parTransId="{94D0DFAF-F49D-4580-9B65-341FFB94F817}" sibTransId="{6C37FA65-EC07-4157-823D-CAE92E7FEF5C}"/>
    <dgm:cxn modelId="{7EA79CA5-9D32-F949-886D-061C08E3802D}" type="presParOf" srcId="{4761A3E4-AD72-4D41-9112-0DAB2C6512C4}" destId="{6FC24326-0578-5B4C-A9B2-76555D9490F8}" srcOrd="0" destOrd="0" presId="urn:microsoft.com/office/officeart/2008/layout/LinedList"/>
    <dgm:cxn modelId="{2AFE2426-FD46-9D45-812E-0406C4CFB0DB}" type="presParOf" srcId="{4761A3E4-AD72-4D41-9112-0DAB2C6512C4}" destId="{6E09B65F-3359-DA46-9CDC-78CB6A7FD98E}" srcOrd="1" destOrd="0" presId="urn:microsoft.com/office/officeart/2008/layout/LinedList"/>
    <dgm:cxn modelId="{C0A554F2-70E6-C347-99E6-3BF62C01E438}" type="presParOf" srcId="{6E09B65F-3359-DA46-9CDC-78CB6A7FD98E}" destId="{2703F28F-88AE-DF47-B15C-24B411C6B9B8}" srcOrd="0" destOrd="0" presId="urn:microsoft.com/office/officeart/2008/layout/LinedList"/>
    <dgm:cxn modelId="{C9986E11-0E6C-564D-83F7-579976AF1FE8}" type="presParOf" srcId="{6E09B65F-3359-DA46-9CDC-78CB6A7FD98E}" destId="{E8A0AA8B-0076-7E45-AE94-B0D5E06C75A6}" srcOrd="1" destOrd="0" presId="urn:microsoft.com/office/officeart/2008/layout/LinedList"/>
    <dgm:cxn modelId="{572E1F70-5EDB-124A-8D78-A152F3A2E31E}" type="presParOf" srcId="{4761A3E4-AD72-4D41-9112-0DAB2C6512C4}" destId="{61050871-1C48-914C-8D02-FE75F01BA741}" srcOrd="2" destOrd="0" presId="urn:microsoft.com/office/officeart/2008/layout/LinedList"/>
    <dgm:cxn modelId="{D1E8A52D-8EF4-CB4F-8060-25BFB7F4429D}" type="presParOf" srcId="{4761A3E4-AD72-4D41-9112-0DAB2C6512C4}" destId="{93346F41-9731-F740-A9F7-E4E259DE01BD}" srcOrd="3" destOrd="0" presId="urn:microsoft.com/office/officeart/2008/layout/LinedList"/>
    <dgm:cxn modelId="{144DD934-1207-D340-8834-4C69EAC3DC5C}" type="presParOf" srcId="{93346F41-9731-F740-A9F7-E4E259DE01BD}" destId="{D476B690-5BAA-E543-84BB-3586D2EEF3BE}" srcOrd="0" destOrd="0" presId="urn:microsoft.com/office/officeart/2008/layout/LinedList"/>
    <dgm:cxn modelId="{5DD3CDD6-C945-9942-A4A1-4202780FC48F}" type="presParOf" srcId="{93346F41-9731-F740-A9F7-E4E259DE01BD}" destId="{E1C7333E-0E96-044D-B30D-4E43942518CC}" srcOrd="1" destOrd="0" presId="urn:microsoft.com/office/officeart/2008/layout/LinedList"/>
    <dgm:cxn modelId="{FFB5AF20-5B78-504C-A133-BD9F7499BFEF}" type="presParOf" srcId="{4761A3E4-AD72-4D41-9112-0DAB2C6512C4}" destId="{D93CB075-35E8-3B4C-A96B-9CBF874B58B8}" srcOrd="4" destOrd="0" presId="urn:microsoft.com/office/officeart/2008/layout/LinedList"/>
    <dgm:cxn modelId="{D8A0FCD3-F7A2-174A-AF48-E95058A6C11B}" type="presParOf" srcId="{4761A3E4-AD72-4D41-9112-0DAB2C6512C4}" destId="{DAD77A32-4D5C-684E-B80B-B9C28773D262}" srcOrd="5" destOrd="0" presId="urn:microsoft.com/office/officeart/2008/layout/LinedList"/>
    <dgm:cxn modelId="{F78C6952-F636-2F43-A618-2DFEDB18C3E8}" type="presParOf" srcId="{DAD77A32-4D5C-684E-B80B-B9C28773D262}" destId="{8D39FCB8-0CB9-2840-B354-529C7EBF6153}" srcOrd="0" destOrd="0" presId="urn:microsoft.com/office/officeart/2008/layout/LinedList"/>
    <dgm:cxn modelId="{C6FBDB76-8BC2-A74F-AEC6-143D8039BD66}" type="presParOf" srcId="{DAD77A32-4D5C-684E-B80B-B9C28773D262}" destId="{BD382E0F-9FD6-7A4F-AD1B-9E512DF43CB1}" srcOrd="1" destOrd="0" presId="urn:microsoft.com/office/officeart/2008/layout/LinedList"/>
    <dgm:cxn modelId="{4E697D93-2470-9940-B74F-7675EA54F8FB}" type="presParOf" srcId="{4761A3E4-AD72-4D41-9112-0DAB2C6512C4}" destId="{77A66C40-F785-974E-AB82-C14A052E0569}" srcOrd="6" destOrd="0" presId="urn:microsoft.com/office/officeart/2008/layout/LinedList"/>
    <dgm:cxn modelId="{3062B0E9-F3B9-1D4A-A960-8F2F11B2FC32}" type="presParOf" srcId="{4761A3E4-AD72-4D41-9112-0DAB2C6512C4}" destId="{3D121CBF-F778-DC40-B88F-03EFDC0EA610}" srcOrd="7" destOrd="0" presId="urn:microsoft.com/office/officeart/2008/layout/LinedList"/>
    <dgm:cxn modelId="{E5F5A8B6-0931-134F-BF4F-33070218AA9F}" type="presParOf" srcId="{3D121CBF-F778-DC40-B88F-03EFDC0EA610}" destId="{4112FB12-6AC5-B94C-AB16-B04DFEE27A84}" srcOrd="0" destOrd="0" presId="urn:microsoft.com/office/officeart/2008/layout/LinedList"/>
    <dgm:cxn modelId="{66EA9527-F693-F646-83EB-4C9A68B2B66C}" type="presParOf" srcId="{3D121CBF-F778-DC40-B88F-03EFDC0EA610}" destId="{135703FF-EEF2-2247-A640-D23C50D5D8F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CD83865-179A-40B1-843D-27C5F7C32A0D}" type="doc">
      <dgm:prSet loTypeId="urn:microsoft.com/office/officeart/2008/layout/LinedList" loCatId="list" qsTypeId="urn:microsoft.com/office/officeart/2005/8/quickstyle/simple1#11" qsCatId="simple" csTypeId="urn:microsoft.com/office/officeart/2005/8/colors/colorful5#5" csCatId="colorful" phldr="1"/>
      <dgm:spPr/>
      <dgm:t>
        <a:bodyPr/>
        <a:lstStyle/>
        <a:p>
          <a:endParaRPr lang="en-US"/>
        </a:p>
      </dgm:t>
    </dgm:pt>
    <dgm:pt modelId="{4EB1F8D8-13A4-4986-989D-39ECA42D73DD}">
      <dgm:prSet/>
      <dgm:spPr/>
      <dgm:t>
        <a:bodyPr/>
        <a:lstStyle/>
        <a:p>
          <a:r>
            <a:rPr lang="en-GB" dirty="0"/>
            <a:t>You should refer to relevant principles from Part 1 (Care and Support), such as:</a:t>
          </a:r>
          <a:endParaRPr lang="en-US" dirty="0"/>
        </a:p>
      </dgm:t>
    </dgm:pt>
    <dgm:pt modelId="{3C8563EB-D74C-44A1-BD19-81F9E7A044E7}" type="parTrans" cxnId="{E4221AA4-7258-4003-8C4A-C3BE719BEB0E}">
      <dgm:prSet/>
      <dgm:spPr/>
      <dgm:t>
        <a:bodyPr/>
        <a:lstStyle/>
        <a:p>
          <a:endParaRPr lang="en-US"/>
        </a:p>
      </dgm:t>
    </dgm:pt>
    <dgm:pt modelId="{568E4DC3-FD88-41D3-888E-DA7F470C036C}" type="sibTrans" cxnId="{E4221AA4-7258-4003-8C4A-C3BE719BEB0E}">
      <dgm:prSet/>
      <dgm:spPr/>
      <dgm:t>
        <a:bodyPr/>
        <a:lstStyle/>
        <a:p>
          <a:endParaRPr lang="en-US"/>
        </a:p>
      </dgm:t>
    </dgm:pt>
    <dgm:pt modelId="{28763771-1A60-4E09-BF36-FA78EAA183B9}">
      <dgm:prSet/>
      <dgm:spPr/>
      <dgm:t>
        <a:bodyPr/>
        <a:lstStyle/>
        <a:p>
          <a:r>
            <a:rPr lang="en-GB" dirty="0"/>
            <a:t>Promoting individual wellbeing</a:t>
          </a:r>
          <a:endParaRPr lang="en-US" dirty="0"/>
        </a:p>
      </dgm:t>
    </dgm:pt>
    <dgm:pt modelId="{823C77FD-A7F8-403F-9871-679D6C007484}" type="parTrans" cxnId="{6965E922-BB89-416D-B300-7A6DEC774577}">
      <dgm:prSet/>
      <dgm:spPr/>
      <dgm:t>
        <a:bodyPr/>
        <a:lstStyle/>
        <a:p>
          <a:endParaRPr lang="en-US"/>
        </a:p>
      </dgm:t>
    </dgm:pt>
    <dgm:pt modelId="{65A26171-4443-4601-A4EE-27FC9DBF67DD}" type="sibTrans" cxnId="{6965E922-BB89-416D-B300-7A6DEC774577}">
      <dgm:prSet/>
      <dgm:spPr/>
      <dgm:t>
        <a:bodyPr/>
        <a:lstStyle/>
        <a:p>
          <a:endParaRPr lang="en-US"/>
        </a:p>
      </dgm:t>
    </dgm:pt>
    <dgm:pt modelId="{804A4C8C-99D3-4206-B004-8F3706BACA2D}">
      <dgm:prSet/>
      <dgm:spPr/>
      <dgm:t>
        <a:bodyPr/>
        <a:lstStyle/>
        <a:p>
          <a:r>
            <a:rPr lang="en-GB" dirty="0"/>
            <a:t>Prevention and early intervention</a:t>
          </a:r>
          <a:endParaRPr lang="en-US" dirty="0"/>
        </a:p>
      </dgm:t>
    </dgm:pt>
    <dgm:pt modelId="{B52B5137-4E5A-4141-9CB7-EBC1BC1E0250}" type="parTrans" cxnId="{456154BC-73E9-4AF2-8CF7-478B5FCC45BE}">
      <dgm:prSet/>
      <dgm:spPr/>
      <dgm:t>
        <a:bodyPr/>
        <a:lstStyle/>
        <a:p>
          <a:endParaRPr lang="en-US"/>
        </a:p>
      </dgm:t>
    </dgm:pt>
    <dgm:pt modelId="{F7DBA57E-3136-43B5-8C87-347ED2D6D4B8}" type="sibTrans" cxnId="{456154BC-73E9-4AF2-8CF7-478B5FCC45BE}">
      <dgm:prSet/>
      <dgm:spPr/>
      <dgm:t>
        <a:bodyPr/>
        <a:lstStyle/>
        <a:p>
          <a:endParaRPr lang="en-US"/>
        </a:p>
      </dgm:t>
    </dgm:pt>
    <dgm:pt modelId="{C6F45BF1-7FE7-4FB7-8BFA-709FD55285A5}">
      <dgm:prSet/>
      <dgm:spPr/>
      <dgm:t>
        <a:bodyPr/>
        <a:lstStyle/>
        <a:p>
          <a:r>
            <a:rPr lang="en-GB" dirty="0"/>
            <a:t>Meeting care and support needs</a:t>
          </a:r>
          <a:endParaRPr lang="en-US" dirty="0"/>
        </a:p>
      </dgm:t>
    </dgm:pt>
    <dgm:pt modelId="{857700D1-258E-45A8-AFC6-C789EF505FB9}" type="parTrans" cxnId="{9E5D0877-363D-4C02-A859-6F45440CEB43}">
      <dgm:prSet/>
      <dgm:spPr/>
      <dgm:t>
        <a:bodyPr/>
        <a:lstStyle/>
        <a:p>
          <a:endParaRPr lang="en-US"/>
        </a:p>
      </dgm:t>
    </dgm:pt>
    <dgm:pt modelId="{E6F03684-A695-4F84-82D0-72B154DD2A52}" type="sibTrans" cxnId="{9E5D0877-363D-4C02-A859-6F45440CEB43}">
      <dgm:prSet/>
      <dgm:spPr/>
      <dgm:t>
        <a:bodyPr/>
        <a:lstStyle/>
        <a:p>
          <a:endParaRPr lang="en-US"/>
        </a:p>
      </dgm:t>
    </dgm:pt>
    <dgm:pt modelId="{20392FD5-0EE5-40CA-839D-560AFE7E9008}">
      <dgm:prSet/>
      <dgm:spPr/>
      <dgm:t>
        <a:bodyPr/>
        <a:lstStyle/>
        <a:p>
          <a:r>
            <a:rPr lang="en-GB" dirty="0"/>
            <a:t>Reducing isolation and inequality</a:t>
          </a:r>
          <a:endParaRPr lang="en-US" dirty="0"/>
        </a:p>
      </dgm:t>
    </dgm:pt>
    <dgm:pt modelId="{0166FE0B-3F7F-4E43-A34B-E3E04F3F763E}" type="parTrans" cxnId="{218A6266-92C7-4F2E-B827-CEBBBF486608}">
      <dgm:prSet/>
      <dgm:spPr/>
      <dgm:t>
        <a:bodyPr/>
        <a:lstStyle/>
        <a:p>
          <a:endParaRPr lang="en-US"/>
        </a:p>
      </dgm:t>
    </dgm:pt>
    <dgm:pt modelId="{B4369134-246E-4789-A660-8B55F07EE312}" type="sibTrans" cxnId="{218A6266-92C7-4F2E-B827-CEBBBF486608}">
      <dgm:prSet/>
      <dgm:spPr/>
      <dgm:t>
        <a:bodyPr/>
        <a:lstStyle/>
        <a:p>
          <a:endParaRPr lang="en-US"/>
        </a:p>
      </dgm:t>
    </dgm:pt>
    <dgm:pt modelId="{7D92B2A8-F7BB-CF47-9F71-027708770341}">
      <dgm:prSet phldrT="[Text]"/>
      <dgm:spPr/>
      <dgm:t>
        <a:bodyPr/>
        <a:lstStyle/>
        <a:p>
          <a:r>
            <a:rPr lang="en-GB" dirty="0"/>
            <a:t>Supporting independence</a:t>
          </a:r>
        </a:p>
      </dgm:t>
    </dgm:pt>
    <dgm:pt modelId="{4BC5868D-FF0C-044E-B4AB-65084015324D}" type="parTrans" cxnId="{25AD9F42-B9F7-0248-8262-73A8B6FD80C0}">
      <dgm:prSet/>
      <dgm:spPr/>
      <dgm:t>
        <a:bodyPr/>
        <a:lstStyle/>
        <a:p>
          <a:endParaRPr lang="en-GB"/>
        </a:p>
      </dgm:t>
    </dgm:pt>
    <dgm:pt modelId="{9961A1E9-51FD-A14D-A5B6-7F81C6C87455}" type="sibTrans" cxnId="{25AD9F42-B9F7-0248-8262-73A8B6FD80C0}">
      <dgm:prSet/>
      <dgm:spPr/>
      <dgm:t>
        <a:bodyPr/>
        <a:lstStyle/>
        <a:p>
          <a:endParaRPr lang="en-GB"/>
        </a:p>
      </dgm:t>
    </dgm:pt>
    <dgm:pt modelId="{1F321819-E784-EF4C-AFD2-C6F79E5D52F3}">
      <dgm:prSet/>
      <dgm:spPr/>
      <dgm:t>
        <a:bodyPr/>
        <a:lstStyle/>
        <a:p>
          <a:r>
            <a:rPr lang="en-GB" dirty="0"/>
            <a:t>DO NOT simply describe the Act. Explain how it supports your argument for improving the chosen service.</a:t>
          </a:r>
        </a:p>
      </dgm:t>
    </dgm:pt>
    <dgm:pt modelId="{5D6B9D9C-ADC5-A14F-8598-3BD0F22A76AD}" type="parTrans" cxnId="{C770FF3F-1DDA-A44C-BBAD-E7C851033413}">
      <dgm:prSet/>
      <dgm:spPr/>
      <dgm:t>
        <a:bodyPr/>
        <a:lstStyle/>
        <a:p>
          <a:endParaRPr lang="en-GB"/>
        </a:p>
      </dgm:t>
    </dgm:pt>
    <dgm:pt modelId="{D519D9E2-2E0A-7E44-9983-31B6DECA342E}" type="sibTrans" cxnId="{C770FF3F-1DDA-A44C-BBAD-E7C851033413}">
      <dgm:prSet/>
      <dgm:spPr/>
      <dgm:t>
        <a:bodyPr/>
        <a:lstStyle/>
        <a:p>
          <a:endParaRPr lang="en-GB"/>
        </a:p>
      </dgm:t>
    </dgm:pt>
    <dgm:pt modelId="{107A0FEE-E234-E743-904B-9170D1194F8B}" type="pres">
      <dgm:prSet presAssocID="{0CD83865-179A-40B1-843D-27C5F7C32A0D}" presName="vert0" presStyleCnt="0">
        <dgm:presLayoutVars>
          <dgm:dir/>
          <dgm:animOne val="branch"/>
          <dgm:animLvl val="lvl"/>
        </dgm:presLayoutVars>
      </dgm:prSet>
      <dgm:spPr/>
    </dgm:pt>
    <dgm:pt modelId="{94677B28-7A13-F649-8AB4-0147AC3AFB4A}" type="pres">
      <dgm:prSet presAssocID="{4EB1F8D8-13A4-4986-989D-39ECA42D73DD}" presName="thickLine" presStyleLbl="alignNode1" presStyleIdx="0" presStyleCnt="7"/>
      <dgm:spPr/>
    </dgm:pt>
    <dgm:pt modelId="{14C1BB3C-9D27-E944-B6F4-ABB23CE9C4A7}" type="pres">
      <dgm:prSet presAssocID="{4EB1F8D8-13A4-4986-989D-39ECA42D73DD}" presName="horz1" presStyleCnt="0"/>
      <dgm:spPr/>
    </dgm:pt>
    <dgm:pt modelId="{A7A6C406-624A-074D-AAAD-A0DA8D665A9C}" type="pres">
      <dgm:prSet presAssocID="{4EB1F8D8-13A4-4986-989D-39ECA42D73DD}" presName="tx1" presStyleLbl="revTx" presStyleIdx="0" presStyleCnt="7"/>
      <dgm:spPr/>
    </dgm:pt>
    <dgm:pt modelId="{CF9C1470-026E-C74B-99C5-56FD988AF982}" type="pres">
      <dgm:prSet presAssocID="{4EB1F8D8-13A4-4986-989D-39ECA42D73DD}" presName="vert1" presStyleCnt="0"/>
      <dgm:spPr/>
    </dgm:pt>
    <dgm:pt modelId="{7A46FBD3-B267-6B4C-9F64-D6DCD4075160}" type="pres">
      <dgm:prSet presAssocID="{28763771-1A60-4E09-BF36-FA78EAA183B9}" presName="thickLine" presStyleLbl="alignNode1" presStyleIdx="1" presStyleCnt="7"/>
      <dgm:spPr/>
    </dgm:pt>
    <dgm:pt modelId="{6C3C7886-774A-0047-B761-DB7CC2031C96}" type="pres">
      <dgm:prSet presAssocID="{28763771-1A60-4E09-BF36-FA78EAA183B9}" presName="horz1" presStyleCnt="0"/>
      <dgm:spPr/>
    </dgm:pt>
    <dgm:pt modelId="{B3E7B890-6696-0F44-98B5-7FF0B28CDDBD}" type="pres">
      <dgm:prSet presAssocID="{28763771-1A60-4E09-BF36-FA78EAA183B9}" presName="tx1" presStyleLbl="revTx" presStyleIdx="1" presStyleCnt="7"/>
      <dgm:spPr/>
    </dgm:pt>
    <dgm:pt modelId="{EEC1AE87-32EB-EB47-978A-B6FC72024C22}" type="pres">
      <dgm:prSet presAssocID="{28763771-1A60-4E09-BF36-FA78EAA183B9}" presName="vert1" presStyleCnt="0"/>
      <dgm:spPr/>
    </dgm:pt>
    <dgm:pt modelId="{CDAA92E4-81EA-5740-AB8F-E0C54AEE867D}" type="pres">
      <dgm:prSet presAssocID="{804A4C8C-99D3-4206-B004-8F3706BACA2D}" presName="thickLine" presStyleLbl="alignNode1" presStyleIdx="2" presStyleCnt="7"/>
      <dgm:spPr/>
    </dgm:pt>
    <dgm:pt modelId="{64E87BA3-F835-B049-82C3-A6CAD465ED7F}" type="pres">
      <dgm:prSet presAssocID="{804A4C8C-99D3-4206-B004-8F3706BACA2D}" presName="horz1" presStyleCnt="0"/>
      <dgm:spPr/>
    </dgm:pt>
    <dgm:pt modelId="{DF08064B-D8B8-A14D-ABE7-9FA7C9CBDA8F}" type="pres">
      <dgm:prSet presAssocID="{804A4C8C-99D3-4206-B004-8F3706BACA2D}" presName="tx1" presStyleLbl="revTx" presStyleIdx="2" presStyleCnt="7"/>
      <dgm:spPr/>
    </dgm:pt>
    <dgm:pt modelId="{B18B5752-FB0E-D844-8E81-2B4C3DC17E2B}" type="pres">
      <dgm:prSet presAssocID="{804A4C8C-99D3-4206-B004-8F3706BACA2D}" presName="vert1" presStyleCnt="0"/>
      <dgm:spPr/>
    </dgm:pt>
    <dgm:pt modelId="{7B30C578-C5CE-114A-95F4-168A4B5D790D}" type="pres">
      <dgm:prSet presAssocID="{C6F45BF1-7FE7-4FB7-8BFA-709FD55285A5}" presName="thickLine" presStyleLbl="alignNode1" presStyleIdx="3" presStyleCnt="7"/>
      <dgm:spPr/>
    </dgm:pt>
    <dgm:pt modelId="{6D24624C-3FAA-A148-9B47-8AC5E0685271}" type="pres">
      <dgm:prSet presAssocID="{C6F45BF1-7FE7-4FB7-8BFA-709FD55285A5}" presName="horz1" presStyleCnt="0"/>
      <dgm:spPr/>
    </dgm:pt>
    <dgm:pt modelId="{A2D2F764-ABA6-CF47-83C3-9252F15EB2D8}" type="pres">
      <dgm:prSet presAssocID="{C6F45BF1-7FE7-4FB7-8BFA-709FD55285A5}" presName="tx1" presStyleLbl="revTx" presStyleIdx="3" presStyleCnt="7"/>
      <dgm:spPr/>
    </dgm:pt>
    <dgm:pt modelId="{50420354-5951-A546-B290-7AD00E59F604}" type="pres">
      <dgm:prSet presAssocID="{C6F45BF1-7FE7-4FB7-8BFA-709FD55285A5}" presName="vert1" presStyleCnt="0"/>
      <dgm:spPr/>
    </dgm:pt>
    <dgm:pt modelId="{B77A7D47-6F44-9A44-989F-4E6D325D3722}" type="pres">
      <dgm:prSet presAssocID="{7D92B2A8-F7BB-CF47-9F71-027708770341}" presName="thickLine" presStyleLbl="alignNode1" presStyleIdx="4" presStyleCnt="7"/>
      <dgm:spPr/>
    </dgm:pt>
    <dgm:pt modelId="{8D0C5BA2-1809-E94A-86A5-6DFDE56A9651}" type="pres">
      <dgm:prSet presAssocID="{7D92B2A8-F7BB-CF47-9F71-027708770341}" presName="horz1" presStyleCnt="0"/>
      <dgm:spPr/>
    </dgm:pt>
    <dgm:pt modelId="{63B84A62-A181-B64B-B40F-4B69B97CC80D}" type="pres">
      <dgm:prSet presAssocID="{7D92B2A8-F7BB-CF47-9F71-027708770341}" presName="tx1" presStyleLbl="revTx" presStyleIdx="4" presStyleCnt="7"/>
      <dgm:spPr/>
    </dgm:pt>
    <dgm:pt modelId="{14BCC05A-069A-7748-A215-62065EA40A28}" type="pres">
      <dgm:prSet presAssocID="{7D92B2A8-F7BB-CF47-9F71-027708770341}" presName="vert1" presStyleCnt="0"/>
      <dgm:spPr/>
    </dgm:pt>
    <dgm:pt modelId="{3AA69F21-CB5B-024A-BDD8-313A96E1BAB4}" type="pres">
      <dgm:prSet presAssocID="{20392FD5-0EE5-40CA-839D-560AFE7E9008}" presName="thickLine" presStyleLbl="alignNode1" presStyleIdx="5" presStyleCnt="7"/>
      <dgm:spPr/>
    </dgm:pt>
    <dgm:pt modelId="{12CF39E5-237E-FF41-87EE-FDDFBA2BD5F8}" type="pres">
      <dgm:prSet presAssocID="{20392FD5-0EE5-40CA-839D-560AFE7E9008}" presName="horz1" presStyleCnt="0"/>
      <dgm:spPr/>
    </dgm:pt>
    <dgm:pt modelId="{467F795D-8AFB-5D42-81EA-833CC922C6CD}" type="pres">
      <dgm:prSet presAssocID="{20392FD5-0EE5-40CA-839D-560AFE7E9008}" presName="tx1" presStyleLbl="revTx" presStyleIdx="5" presStyleCnt="7"/>
      <dgm:spPr/>
    </dgm:pt>
    <dgm:pt modelId="{5248CB83-D4C4-CB48-B23E-ACF805E71E50}" type="pres">
      <dgm:prSet presAssocID="{20392FD5-0EE5-40CA-839D-560AFE7E9008}" presName="vert1" presStyleCnt="0"/>
      <dgm:spPr/>
    </dgm:pt>
    <dgm:pt modelId="{C14AF020-2056-F54F-85A4-DF3DE428676D}" type="pres">
      <dgm:prSet presAssocID="{1F321819-E784-EF4C-AFD2-C6F79E5D52F3}" presName="thickLine" presStyleLbl="alignNode1" presStyleIdx="6" presStyleCnt="7"/>
      <dgm:spPr/>
    </dgm:pt>
    <dgm:pt modelId="{DA779C06-76C5-0C40-BFD9-6A4DE7955F71}" type="pres">
      <dgm:prSet presAssocID="{1F321819-E784-EF4C-AFD2-C6F79E5D52F3}" presName="horz1" presStyleCnt="0"/>
      <dgm:spPr/>
    </dgm:pt>
    <dgm:pt modelId="{B0D373C6-9C46-FE4A-80DB-B5B91C856E5D}" type="pres">
      <dgm:prSet presAssocID="{1F321819-E784-EF4C-AFD2-C6F79E5D52F3}" presName="tx1" presStyleLbl="revTx" presStyleIdx="6" presStyleCnt="7"/>
      <dgm:spPr/>
    </dgm:pt>
    <dgm:pt modelId="{1E1F80E3-3B96-3548-8C39-6782B49DB2CD}" type="pres">
      <dgm:prSet presAssocID="{1F321819-E784-EF4C-AFD2-C6F79E5D52F3}" presName="vert1" presStyleCnt="0"/>
      <dgm:spPr/>
    </dgm:pt>
  </dgm:ptLst>
  <dgm:cxnLst>
    <dgm:cxn modelId="{76C4BB0D-C539-E649-BA33-CB587FB1B2AE}" type="presOf" srcId="{20392FD5-0EE5-40CA-839D-560AFE7E9008}" destId="{467F795D-8AFB-5D42-81EA-833CC922C6CD}" srcOrd="0" destOrd="0" presId="urn:microsoft.com/office/officeart/2008/layout/LinedList"/>
    <dgm:cxn modelId="{9ECE2C1C-7F2C-024C-BCD5-BE672B9759DB}" type="presOf" srcId="{804A4C8C-99D3-4206-B004-8F3706BACA2D}" destId="{DF08064B-D8B8-A14D-ABE7-9FA7C9CBDA8F}" srcOrd="0" destOrd="0" presId="urn:microsoft.com/office/officeart/2008/layout/LinedList"/>
    <dgm:cxn modelId="{6965E922-BB89-416D-B300-7A6DEC774577}" srcId="{0CD83865-179A-40B1-843D-27C5F7C32A0D}" destId="{28763771-1A60-4E09-BF36-FA78EAA183B9}" srcOrd="1" destOrd="0" parTransId="{823C77FD-A7F8-403F-9871-679D6C007484}" sibTransId="{65A26171-4443-4601-A4EE-27FC9DBF67DD}"/>
    <dgm:cxn modelId="{C770FF3F-1DDA-A44C-BBAD-E7C851033413}" srcId="{0CD83865-179A-40B1-843D-27C5F7C32A0D}" destId="{1F321819-E784-EF4C-AFD2-C6F79E5D52F3}" srcOrd="6" destOrd="0" parTransId="{5D6B9D9C-ADC5-A14F-8598-3BD0F22A76AD}" sibTransId="{D519D9E2-2E0A-7E44-9983-31B6DECA342E}"/>
    <dgm:cxn modelId="{9CF09C40-F8E2-C241-A3D1-32E9C7513E33}" type="presOf" srcId="{0CD83865-179A-40B1-843D-27C5F7C32A0D}" destId="{107A0FEE-E234-E743-904B-9170D1194F8B}" srcOrd="0" destOrd="0" presId="urn:microsoft.com/office/officeart/2008/layout/LinedList"/>
    <dgm:cxn modelId="{25AD9F42-B9F7-0248-8262-73A8B6FD80C0}" srcId="{0CD83865-179A-40B1-843D-27C5F7C32A0D}" destId="{7D92B2A8-F7BB-CF47-9F71-027708770341}" srcOrd="4" destOrd="0" parTransId="{4BC5868D-FF0C-044E-B4AB-65084015324D}" sibTransId="{9961A1E9-51FD-A14D-A5B6-7F81C6C87455}"/>
    <dgm:cxn modelId="{0A8D7A43-218E-0246-A73A-0B8893C58670}" type="presOf" srcId="{4EB1F8D8-13A4-4986-989D-39ECA42D73DD}" destId="{A7A6C406-624A-074D-AAAD-A0DA8D665A9C}" srcOrd="0" destOrd="0" presId="urn:microsoft.com/office/officeart/2008/layout/LinedList"/>
    <dgm:cxn modelId="{7801565E-2AF0-4545-BC00-175F0A4E9A9B}" type="presOf" srcId="{28763771-1A60-4E09-BF36-FA78EAA183B9}" destId="{B3E7B890-6696-0F44-98B5-7FF0B28CDDBD}" srcOrd="0" destOrd="0" presId="urn:microsoft.com/office/officeart/2008/layout/LinedList"/>
    <dgm:cxn modelId="{218A6266-92C7-4F2E-B827-CEBBBF486608}" srcId="{0CD83865-179A-40B1-843D-27C5F7C32A0D}" destId="{20392FD5-0EE5-40CA-839D-560AFE7E9008}" srcOrd="5" destOrd="0" parTransId="{0166FE0B-3F7F-4E43-A34B-E3E04F3F763E}" sibTransId="{B4369134-246E-4789-A660-8B55F07EE312}"/>
    <dgm:cxn modelId="{9E5D0877-363D-4C02-A859-6F45440CEB43}" srcId="{0CD83865-179A-40B1-843D-27C5F7C32A0D}" destId="{C6F45BF1-7FE7-4FB7-8BFA-709FD55285A5}" srcOrd="3" destOrd="0" parTransId="{857700D1-258E-45A8-AFC6-C789EF505FB9}" sibTransId="{E6F03684-A695-4F84-82D0-72B154DD2A52}"/>
    <dgm:cxn modelId="{C39FACA2-2308-B744-9998-2565A369B825}" type="presOf" srcId="{7D92B2A8-F7BB-CF47-9F71-027708770341}" destId="{63B84A62-A181-B64B-B40F-4B69B97CC80D}" srcOrd="0" destOrd="0" presId="urn:microsoft.com/office/officeart/2008/layout/LinedList"/>
    <dgm:cxn modelId="{E4221AA4-7258-4003-8C4A-C3BE719BEB0E}" srcId="{0CD83865-179A-40B1-843D-27C5F7C32A0D}" destId="{4EB1F8D8-13A4-4986-989D-39ECA42D73DD}" srcOrd="0" destOrd="0" parTransId="{3C8563EB-D74C-44A1-BD19-81F9E7A044E7}" sibTransId="{568E4DC3-FD88-41D3-888E-DA7F470C036C}"/>
    <dgm:cxn modelId="{120544AD-7979-3544-A028-666BDCA6E902}" type="presOf" srcId="{C6F45BF1-7FE7-4FB7-8BFA-709FD55285A5}" destId="{A2D2F764-ABA6-CF47-83C3-9252F15EB2D8}" srcOrd="0" destOrd="0" presId="urn:microsoft.com/office/officeart/2008/layout/LinedList"/>
    <dgm:cxn modelId="{456154BC-73E9-4AF2-8CF7-478B5FCC45BE}" srcId="{0CD83865-179A-40B1-843D-27C5F7C32A0D}" destId="{804A4C8C-99D3-4206-B004-8F3706BACA2D}" srcOrd="2" destOrd="0" parTransId="{B52B5137-4E5A-4141-9CB7-EBC1BC1E0250}" sibTransId="{F7DBA57E-3136-43B5-8C87-347ED2D6D4B8}"/>
    <dgm:cxn modelId="{A12B97F6-3658-F342-9237-4B7B91D81049}" type="presOf" srcId="{1F321819-E784-EF4C-AFD2-C6F79E5D52F3}" destId="{B0D373C6-9C46-FE4A-80DB-B5B91C856E5D}" srcOrd="0" destOrd="0" presId="urn:microsoft.com/office/officeart/2008/layout/LinedList"/>
    <dgm:cxn modelId="{74FCADB7-5300-7841-9BEE-68CEBEC08B2E}" type="presParOf" srcId="{107A0FEE-E234-E743-904B-9170D1194F8B}" destId="{94677B28-7A13-F649-8AB4-0147AC3AFB4A}" srcOrd="0" destOrd="0" presId="urn:microsoft.com/office/officeart/2008/layout/LinedList"/>
    <dgm:cxn modelId="{2CDCC779-0DDF-034C-B04C-0244BBFB0459}" type="presParOf" srcId="{107A0FEE-E234-E743-904B-9170D1194F8B}" destId="{14C1BB3C-9D27-E944-B6F4-ABB23CE9C4A7}" srcOrd="1" destOrd="0" presId="urn:microsoft.com/office/officeart/2008/layout/LinedList"/>
    <dgm:cxn modelId="{475E0BDF-91B8-1349-8C41-B6FD23B7ACDA}" type="presParOf" srcId="{14C1BB3C-9D27-E944-B6F4-ABB23CE9C4A7}" destId="{A7A6C406-624A-074D-AAAD-A0DA8D665A9C}" srcOrd="0" destOrd="0" presId="urn:microsoft.com/office/officeart/2008/layout/LinedList"/>
    <dgm:cxn modelId="{35854948-8B73-D642-AEAA-061CF18BF5F9}" type="presParOf" srcId="{14C1BB3C-9D27-E944-B6F4-ABB23CE9C4A7}" destId="{CF9C1470-026E-C74B-99C5-56FD988AF982}" srcOrd="1" destOrd="0" presId="urn:microsoft.com/office/officeart/2008/layout/LinedList"/>
    <dgm:cxn modelId="{2E06DBF9-5739-4D43-93F5-812EC4A788D7}" type="presParOf" srcId="{107A0FEE-E234-E743-904B-9170D1194F8B}" destId="{7A46FBD3-B267-6B4C-9F64-D6DCD4075160}" srcOrd="2" destOrd="0" presId="urn:microsoft.com/office/officeart/2008/layout/LinedList"/>
    <dgm:cxn modelId="{855FB8BA-F8E4-7549-B201-ECA273BA0DA2}" type="presParOf" srcId="{107A0FEE-E234-E743-904B-9170D1194F8B}" destId="{6C3C7886-774A-0047-B761-DB7CC2031C96}" srcOrd="3" destOrd="0" presId="urn:microsoft.com/office/officeart/2008/layout/LinedList"/>
    <dgm:cxn modelId="{31B1BB93-F560-5646-85BE-9317601A8F48}" type="presParOf" srcId="{6C3C7886-774A-0047-B761-DB7CC2031C96}" destId="{B3E7B890-6696-0F44-98B5-7FF0B28CDDBD}" srcOrd="0" destOrd="0" presId="urn:microsoft.com/office/officeart/2008/layout/LinedList"/>
    <dgm:cxn modelId="{36842EC6-F5CE-F04C-A2A8-5E7E819A6409}" type="presParOf" srcId="{6C3C7886-774A-0047-B761-DB7CC2031C96}" destId="{EEC1AE87-32EB-EB47-978A-B6FC72024C22}" srcOrd="1" destOrd="0" presId="urn:microsoft.com/office/officeart/2008/layout/LinedList"/>
    <dgm:cxn modelId="{8920FF55-4951-2641-89C1-34A32C5F90E3}" type="presParOf" srcId="{107A0FEE-E234-E743-904B-9170D1194F8B}" destId="{CDAA92E4-81EA-5740-AB8F-E0C54AEE867D}" srcOrd="4" destOrd="0" presId="urn:microsoft.com/office/officeart/2008/layout/LinedList"/>
    <dgm:cxn modelId="{16A956BF-2438-B441-98C8-187EAAE0AA68}" type="presParOf" srcId="{107A0FEE-E234-E743-904B-9170D1194F8B}" destId="{64E87BA3-F835-B049-82C3-A6CAD465ED7F}" srcOrd="5" destOrd="0" presId="urn:microsoft.com/office/officeart/2008/layout/LinedList"/>
    <dgm:cxn modelId="{D48BE177-B546-2E49-A3D0-13E97C8B9C75}" type="presParOf" srcId="{64E87BA3-F835-B049-82C3-A6CAD465ED7F}" destId="{DF08064B-D8B8-A14D-ABE7-9FA7C9CBDA8F}" srcOrd="0" destOrd="0" presId="urn:microsoft.com/office/officeart/2008/layout/LinedList"/>
    <dgm:cxn modelId="{5C8D5889-FDDF-BB45-B2CF-5FF0BFCCCB2C}" type="presParOf" srcId="{64E87BA3-F835-B049-82C3-A6CAD465ED7F}" destId="{B18B5752-FB0E-D844-8E81-2B4C3DC17E2B}" srcOrd="1" destOrd="0" presId="urn:microsoft.com/office/officeart/2008/layout/LinedList"/>
    <dgm:cxn modelId="{E3295F06-D021-7649-BA14-0C4983A594A5}" type="presParOf" srcId="{107A0FEE-E234-E743-904B-9170D1194F8B}" destId="{7B30C578-C5CE-114A-95F4-168A4B5D790D}" srcOrd="6" destOrd="0" presId="urn:microsoft.com/office/officeart/2008/layout/LinedList"/>
    <dgm:cxn modelId="{8AE8800E-85C4-C54B-9561-EECDD4C3BD31}" type="presParOf" srcId="{107A0FEE-E234-E743-904B-9170D1194F8B}" destId="{6D24624C-3FAA-A148-9B47-8AC5E0685271}" srcOrd="7" destOrd="0" presId="urn:microsoft.com/office/officeart/2008/layout/LinedList"/>
    <dgm:cxn modelId="{5A3761F8-7C09-6946-89BA-E21D865E94E6}" type="presParOf" srcId="{6D24624C-3FAA-A148-9B47-8AC5E0685271}" destId="{A2D2F764-ABA6-CF47-83C3-9252F15EB2D8}" srcOrd="0" destOrd="0" presId="urn:microsoft.com/office/officeart/2008/layout/LinedList"/>
    <dgm:cxn modelId="{2FF77777-4225-2242-8C3B-4942C1FCFFF9}" type="presParOf" srcId="{6D24624C-3FAA-A148-9B47-8AC5E0685271}" destId="{50420354-5951-A546-B290-7AD00E59F604}" srcOrd="1" destOrd="0" presId="urn:microsoft.com/office/officeart/2008/layout/LinedList"/>
    <dgm:cxn modelId="{CEF6F071-6A17-0B48-BDFC-B8C3A189B6F7}" type="presParOf" srcId="{107A0FEE-E234-E743-904B-9170D1194F8B}" destId="{B77A7D47-6F44-9A44-989F-4E6D325D3722}" srcOrd="8" destOrd="0" presId="urn:microsoft.com/office/officeart/2008/layout/LinedList"/>
    <dgm:cxn modelId="{F8B548A8-36F9-A840-A85C-9897ED333BD0}" type="presParOf" srcId="{107A0FEE-E234-E743-904B-9170D1194F8B}" destId="{8D0C5BA2-1809-E94A-86A5-6DFDE56A9651}" srcOrd="9" destOrd="0" presId="urn:microsoft.com/office/officeart/2008/layout/LinedList"/>
    <dgm:cxn modelId="{4D367BE4-87A6-3E4E-B59D-DA171BBBBDCB}" type="presParOf" srcId="{8D0C5BA2-1809-E94A-86A5-6DFDE56A9651}" destId="{63B84A62-A181-B64B-B40F-4B69B97CC80D}" srcOrd="0" destOrd="0" presId="urn:microsoft.com/office/officeart/2008/layout/LinedList"/>
    <dgm:cxn modelId="{47170BD7-D0C7-7C4D-9F75-15C06DB4DBAA}" type="presParOf" srcId="{8D0C5BA2-1809-E94A-86A5-6DFDE56A9651}" destId="{14BCC05A-069A-7748-A215-62065EA40A28}" srcOrd="1" destOrd="0" presId="urn:microsoft.com/office/officeart/2008/layout/LinedList"/>
    <dgm:cxn modelId="{86CEAD82-4BB5-DE4C-B26D-5CD7819FDB50}" type="presParOf" srcId="{107A0FEE-E234-E743-904B-9170D1194F8B}" destId="{3AA69F21-CB5B-024A-BDD8-313A96E1BAB4}" srcOrd="10" destOrd="0" presId="urn:microsoft.com/office/officeart/2008/layout/LinedList"/>
    <dgm:cxn modelId="{810C4D61-C0D2-AD43-A4E2-76113A245980}" type="presParOf" srcId="{107A0FEE-E234-E743-904B-9170D1194F8B}" destId="{12CF39E5-237E-FF41-87EE-FDDFBA2BD5F8}" srcOrd="11" destOrd="0" presId="urn:microsoft.com/office/officeart/2008/layout/LinedList"/>
    <dgm:cxn modelId="{B541C50B-CCA8-B244-AEFA-41B69C49BD23}" type="presParOf" srcId="{12CF39E5-237E-FF41-87EE-FDDFBA2BD5F8}" destId="{467F795D-8AFB-5D42-81EA-833CC922C6CD}" srcOrd="0" destOrd="0" presId="urn:microsoft.com/office/officeart/2008/layout/LinedList"/>
    <dgm:cxn modelId="{42F62852-7E48-DD45-AEE4-1FD8E0938E47}" type="presParOf" srcId="{12CF39E5-237E-FF41-87EE-FDDFBA2BD5F8}" destId="{5248CB83-D4C4-CB48-B23E-ACF805E71E50}" srcOrd="1" destOrd="0" presId="urn:microsoft.com/office/officeart/2008/layout/LinedList"/>
    <dgm:cxn modelId="{95BABBF5-4103-2F4F-BB15-C67BF2263D69}" type="presParOf" srcId="{107A0FEE-E234-E743-904B-9170D1194F8B}" destId="{C14AF020-2056-F54F-85A4-DF3DE428676D}" srcOrd="12" destOrd="0" presId="urn:microsoft.com/office/officeart/2008/layout/LinedList"/>
    <dgm:cxn modelId="{B3F7C84D-E980-2E45-9E0A-38F8812E5233}" type="presParOf" srcId="{107A0FEE-E234-E743-904B-9170D1194F8B}" destId="{DA779C06-76C5-0C40-BFD9-6A4DE7955F71}" srcOrd="13" destOrd="0" presId="urn:microsoft.com/office/officeart/2008/layout/LinedList"/>
    <dgm:cxn modelId="{C91DA8E1-D1EF-9A41-8AEC-3B6076A46BEF}" type="presParOf" srcId="{DA779C06-76C5-0C40-BFD9-6A4DE7955F71}" destId="{B0D373C6-9C46-FE4A-80DB-B5B91C856E5D}" srcOrd="0" destOrd="0" presId="urn:microsoft.com/office/officeart/2008/layout/LinedList"/>
    <dgm:cxn modelId="{ACB2AC34-308E-8943-95C9-E69EAA227DEF}" type="presParOf" srcId="{DA779C06-76C5-0C40-BFD9-6A4DE7955F71}" destId="{1E1F80E3-3B96-3548-8C39-6782B49DB2C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BFA640B-028A-4776-A73D-D6518417FCC8}" type="doc">
      <dgm:prSet loTypeId="urn:microsoft.com/office/officeart/2005/8/layout/vList2" loCatId="list" qsTypeId="urn:microsoft.com/office/officeart/2005/8/quickstyle/simple1#19" qsCatId="simple" csTypeId="urn:microsoft.com/office/officeart/2005/8/colors/colorful5#8" csCatId="colorful" phldr="1"/>
      <dgm:spPr/>
      <dgm:t>
        <a:bodyPr/>
        <a:lstStyle/>
        <a:p>
          <a:endParaRPr lang="en-US"/>
        </a:p>
      </dgm:t>
    </dgm:pt>
    <dgm:pt modelId="{73B5FDB9-7BA5-433D-8260-A12FCCE5A0DF}">
      <dgm:prSet/>
      <dgm:spPr/>
      <dgm:t>
        <a:bodyPr/>
        <a:lstStyle/>
        <a:p>
          <a:r>
            <a:rPr lang="en-US" dirty="0"/>
            <a:t>Introduction (approx. 150 words)</a:t>
          </a:r>
        </a:p>
      </dgm:t>
    </dgm:pt>
    <dgm:pt modelId="{F06D1CF5-457C-467B-B424-C98D0CEF6D61}" type="parTrans" cxnId="{EB9475DE-075A-4E3F-91EA-944EA0B93C0C}">
      <dgm:prSet/>
      <dgm:spPr/>
      <dgm:t>
        <a:bodyPr/>
        <a:lstStyle/>
        <a:p>
          <a:endParaRPr lang="en-US"/>
        </a:p>
      </dgm:t>
    </dgm:pt>
    <dgm:pt modelId="{40E23387-84FA-458C-9530-FD3137057A2B}" type="sibTrans" cxnId="{EB9475DE-075A-4E3F-91EA-944EA0B93C0C}">
      <dgm:prSet/>
      <dgm:spPr/>
      <dgm:t>
        <a:bodyPr/>
        <a:lstStyle/>
        <a:p>
          <a:endParaRPr lang="en-US"/>
        </a:p>
      </dgm:t>
    </dgm:pt>
    <dgm:pt modelId="{860AEA38-6A15-44FC-9B8E-92F61E1EB759}">
      <dgm:prSet/>
      <dgm:spPr/>
      <dgm:t>
        <a:bodyPr/>
        <a:lstStyle/>
        <a:p>
          <a:r>
            <a:rPr lang="en-US" dirty="0"/>
            <a:t>Impact on the community (approx. 250 words)</a:t>
          </a:r>
        </a:p>
      </dgm:t>
    </dgm:pt>
    <dgm:pt modelId="{4A34AAD4-58FC-4FC0-A37B-E105F95766F5}" type="parTrans" cxnId="{C27C8716-5709-4EE3-96C4-882FC5C3B23A}">
      <dgm:prSet/>
      <dgm:spPr/>
      <dgm:t>
        <a:bodyPr/>
        <a:lstStyle/>
        <a:p>
          <a:endParaRPr lang="en-US"/>
        </a:p>
      </dgm:t>
    </dgm:pt>
    <dgm:pt modelId="{D293DB8E-7F77-4621-B9C4-E8B270DFE3E8}" type="sibTrans" cxnId="{C27C8716-5709-4EE3-96C4-882FC5C3B23A}">
      <dgm:prSet/>
      <dgm:spPr/>
      <dgm:t>
        <a:bodyPr/>
        <a:lstStyle/>
        <a:p>
          <a:endParaRPr lang="en-US"/>
        </a:p>
      </dgm:t>
    </dgm:pt>
    <dgm:pt modelId="{91265612-D03D-44D6-9367-F553D4C74DF2}">
      <dgm:prSet/>
      <dgm:spPr/>
      <dgm:t>
        <a:bodyPr/>
        <a:lstStyle/>
        <a:p>
          <a:r>
            <a:rPr lang="en-US"/>
            <a:t>Recommendations (approx. 250 words)</a:t>
          </a:r>
        </a:p>
      </dgm:t>
    </dgm:pt>
    <dgm:pt modelId="{91BB57CA-1B85-4D65-9087-63B49BF06F85}" type="parTrans" cxnId="{E3101075-8439-4C99-BAE8-0D0F5729880A}">
      <dgm:prSet/>
      <dgm:spPr/>
      <dgm:t>
        <a:bodyPr/>
        <a:lstStyle/>
        <a:p>
          <a:endParaRPr lang="en-US"/>
        </a:p>
      </dgm:t>
    </dgm:pt>
    <dgm:pt modelId="{0FC5F67B-8D8E-443B-BE05-CD51C7F3696B}" type="sibTrans" cxnId="{E3101075-8439-4C99-BAE8-0D0F5729880A}">
      <dgm:prSet/>
      <dgm:spPr/>
      <dgm:t>
        <a:bodyPr/>
        <a:lstStyle/>
        <a:p>
          <a:endParaRPr lang="en-US"/>
        </a:p>
      </dgm:t>
    </dgm:pt>
    <dgm:pt modelId="{531826AF-3FBE-4A70-BF03-AA975EAB5AF7}">
      <dgm:prSet/>
      <dgm:spPr/>
      <dgm:t>
        <a:bodyPr/>
        <a:lstStyle/>
        <a:p>
          <a:r>
            <a:rPr lang="en-US" dirty="0"/>
            <a:t>Conclusion (approx. 100 words)</a:t>
          </a:r>
        </a:p>
      </dgm:t>
    </dgm:pt>
    <dgm:pt modelId="{62F88A86-2AE6-4F56-BFDE-EC3B3742DCFE}" type="parTrans" cxnId="{EDD03710-86C7-49CA-945A-0C7C15189366}">
      <dgm:prSet/>
      <dgm:spPr/>
      <dgm:t>
        <a:bodyPr/>
        <a:lstStyle/>
        <a:p>
          <a:endParaRPr lang="en-US"/>
        </a:p>
      </dgm:t>
    </dgm:pt>
    <dgm:pt modelId="{A7BBA55A-4768-4528-8D40-6336C589832B}" type="sibTrans" cxnId="{EDD03710-86C7-49CA-945A-0C7C15189366}">
      <dgm:prSet/>
      <dgm:spPr/>
      <dgm:t>
        <a:bodyPr/>
        <a:lstStyle/>
        <a:p>
          <a:endParaRPr lang="en-US"/>
        </a:p>
      </dgm:t>
    </dgm:pt>
    <dgm:pt modelId="{8EEA5955-4C16-46FF-A7E4-74706BC8709A}">
      <dgm:prSet/>
      <dgm:spPr/>
      <dgm:t>
        <a:bodyPr/>
        <a:lstStyle/>
        <a:p>
          <a:r>
            <a:rPr lang="en-US" dirty="0"/>
            <a:t>Citations – Care Act 2014 plus two further sources</a:t>
          </a:r>
        </a:p>
      </dgm:t>
    </dgm:pt>
    <dgm:pt modelId="{D4BC72B7-BA27-4CEC-891F-AAA5B1DA3C3F}" type="parTrans" cxnId="{1D63D26A-0D0A-48E6-B959-872DDFD32F6D}">
      <dgm:prSet/>
      <dgm:spPr/>
      <dgm:t>
        <a:bodyPr/>
        <a:lstStyle/>
        <a:p>
          <a:endParaRPr lang="en-US"/>
        </a:p>
      </dgm:t>
    </dgm:pt>
    <dgm:pt modelId="{14DAE3DA-9C79-4685-813A-852FEC86DA77}" type="sibTrans" cxnId="{1D63D26A-0D0A-48E6-B959-872DDFD32F6D}">
      <dgm:prSet/>
      <dgm:spPr/>
      <dgm:t>
        <a:bodyPr/>
        <a:lstStyle/>
        <a:p>
          <a:endParaRPr lang="en-US"/>
        </a:p>
      </dgm:t>
    </dgm:pt>
    <dgm:pt modelId="{1E407D22-B027-4C40-AB94-0DCE69A77C27}" type="pres">
      <dgm:prSet presAssocID="{EBFA640B-028A-4776-A73D-D6518417FCC8}" presName="linear" presStyleCnt="0">
        <dgm:presLayoutVars>
          <dgm:animLvl val="lvl"/>
          <dgm:resizeHandles val="exact"/>
        </dgm:presLayoutVars>
      </dgm:prSet>
      <dgm:spPr/>
    </dgm:pt>
    <dgm:pt modelId="{055A7DF0-0882-DE41-A236-E343A28EB7AF}" type="pres">
      <dgm:prSet presAssocID="{73B5FDB9-7BA5-433D-8260-A12FCCE5A0DF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DD2207AD-66BC-114D-BC9A-9B0F1DAF58FC}" type="pres">
      <dgm:prSet presAssocID="{40E23387-84FA-458C-9530-FD3137057A2B}" presName="spacer" presStyleCnt="0"/>
      <dgm:spPr/>
    </dgm:pt>
    <dgm:pt modelId="{FAA4ED04-3E16-C947-BD7D-BF4645E93475}" type="pres">
      <dgm:prSet presAssocID="{860AEA38-6A15-44FC-9B8E-92F61E1EB759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4496EB6E-A818-2D42-827F-B3233FAD9BE8}" type="pres">
      <dgm:prSet presAssocID="{D293DB8E-7F77-4621-B9C4-E8B270DFE3E8}" presName="spacer" presStyleCnt="0"/>
      <dgm:spPr/>
    </dgm:pt>
    <dgm:pt modelId="{FF7279C3-BFC5-2144-AFFB-B5E6A697B319}" type="pres">
      <dgm:prSet presAssocID="{91265612-D03D-44D6-9367-F553D4C74DF2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3C5C56CC-745B-F545-9C13-1E6D3B15006B}" type="pres">
      <dgm:prSet presAssocID="{0FC5F67B-8D8E-443B-BE05-CD51C7F3696B}" presName="spacer" presStyleCnt="0"/>
      <dgm:spPr/>
    </dgm:pt>
    <dgm:pt modelId="{7D01E41F-ACF5-4744-A750-15EDD5DCA91A}" type="pres">
      <dgm:prSet presAssocID="{531826AF-3FBE-4A70-BF03-AA975EAB5AF7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4E8A7CB8-87B6-1A4A-8D73-FEC8D1CBA8FD}" type="pres">
      <dgm:prSet presAssocID="{A7BBA55A-4768-4528-8D40-6336C589832B}" presName="spacer" presStyleCnt="0"/>
      <dgm:spPr/>
    </dgm:pt>
    <dgm:pt modelId="{E4B42D56-49DC-CF4A-9B31-9A486B709420}" type="pres">
      <dgm:prSet presAssocID="{8EEA5955-4C16-46FF-A7E4-74706BC8709A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EDD03710-86C7-49CA-945A-0C7C15189366}" srcId="{EBFA640B-028A-4776-A73D-D6518417FCC8}" destId="{531826AF-3FBE-4A70-BF03-AA975EAB5AF7}" srcOrd="3" destOrd="0" parTransId="{62F88A86-2AE6-4F56-BFDE-EC3B3742DCFE}" sibTransId="{A7BBA55A-4768-4528-8D40-6336C589832B}"/>
    <dgm:cxn modelId="{C27C8716-5709-4EE3-96C4-882FC5C3B23A}" srcId="{EBFA640B-028A-4776-A73D-D6518417FCC8}" destId="{860AEA38-6A15-44FC-9B8E-92F61E1EB759}" srcOrd="1" destOrd="0" parTransId="{4A34AAD4-58FC-4FC0-A37B-E105F95766F5}" sibTransId="{D293DB8E-7F77-4621-B9C4-E8B270DFE3E8}"/>
    <dgm:cxn modelId="{B57BB11C-9781-F04C-A2CD-D66162A35879}" type="presOf" srcId="{860AEA38-6A15-44FC-9B8E-92F61E1EB759}" destId="{FAA4ED04-3E16-C947-BD7D-BF4645E93475}" srcOrd="0" destOrd="0" presId="urn:microsoft.com/office/officeart/2005/8/layout/vList2"/>
    <dgm:cxn modelId="{904D834E-6025-C743-BFFD-8A79D3B4AB71}" type="presOf" srcId="{EBFA640B-028A-4776-A73D-D6518417FCC8}" destId="{1E407D22-B027-4C40-AB94-0DCE69A77C27}" srcOrd="0" destOrd="0" presId="urn:microsoft.com/office/officeart/2005/8/layout/vList2"/>
    <dgm:cxn modelId="{1D63D26A-0D0A-48E6-B959-872DDFD32F6D}" srcId="{EBFA640B-028A-4776-A73D-D6518417FCC8}" destId="{8EEA5955-4C16-46FF-A7E4-74706BC8709A}" srcOrd="4" destOrd="0" parTransId="{D4BC72B7-BA27-4CEC-891F-AAA5B1DA3C3F}" sibTransId="{14DAE3DA-9C79-4685-813A-852FEC86DA77}"/>
    <dgm:cxn modelId="{E3101075-8439-4C99-BAE8-0D0F5729880A}" srcId="{EBFA640B-028A-4776-A73D-D6518417FCC8}" destId="{91265612-D03D-44D6-9367-F553D4C74DF2}" srcOrd="2" destOrd="0" parTransId="{91BB57CA-1B85-4D65-9087-63B49BF06F85}" sibTransId="{0FC5F67B-8D8E-443B-BE05-CD51C7F3696B}"/>
    <dgm:cxn modelId="{D408C086-B9D2-D341-BD18-F49CADADF94A}" type="presOf" srcId="{531826AF-3FBE-4A70-BF03-AA975EAB5AF7}" destId="{7D01E41F-ACF5-4744-A750-15EDD5DCA91A}" srcOrd="0" destOrd="0" presId="urn:microsoft.com/office/officeart/2005/8/layout/vList2"/>
    <dgm:cxn modelId="{309FCEB3-756D-7341-97C9-30DBC5FA5545}" type="presOf" srcId="{91265612-D03D-44D6-9367-F553D4C74DF2}" destId="{FF7279C3-BFC5-2144-AFFB-B5E6A697B319}" srcOrd="0" destOrd="0" presId="urn:microsoft.com/office/officeart/2005/8/layout/vList2"/>
    <dgm:cxn modelId="{7FCE80B5-DF04-A542-9CDE-9ED60DBE6CBA}" type="presOf" srcId="{8EEA5955-4C16-46FF-A7E4-74706BC8709A}" destId="{E4B42D56-49DC-CF4A-9B31-9A486B709420}" srcOrd="0" destOrd="0" presId="urn:microsoft.com/office/officeart/2005/8/layout/vList2"/>
    <dgm:cxn modelId="{15C508DE-DE2F-ED4E-A700-72E1163C8D70}" type="presOf" srcId="{73B5FDB9-7BA5-433D-8260-A12FCCE5A0DF}" destId="{055A7DF0-0882-DE41-A236-E343A28EB7AF}" srcOrd="0" destOrd="0" presId="urn:microsoft.com/office/officeart/2005/8/layout/vList2"/>
    <dgm:cxn modelId="{EB9475DE-075A-4E3F-91EA-944EA0B93C0C}" srcId="{EBFA640B-028A-4776-A73D-D6518417FCC8}" destId="{73B5FDB9-7BA5-433D-8260-A12FCCE5A0DF}" srcOrd="0" destOrd="0" parTransId="{F06D1CF5-457C-467B-B424-C98D0CEF6D61}" sibTransId="{40E23387-84FA-458C-9530-FD3137057A2B}"/>
    <dgm:cxn modelId="{6149A515-AC4D-3B43-8CEA-8043A42308B1}" type="presParOf" srcId="{1E407D22-B027-4C40-AB94-0DCE69A77C27}" destId="{055A7DF0-0882-DE41-A236-E343A28EB7AF}" srcOrd="0" destOrd="0" presId="urn:microsoft.com/office/officeart/2005/8/layout/vList2"/>
    <dgm:cxn modelId="{3EA235F4-70A4-5544-B0C5-920F477ECA7E}" type="presParOf" srcId="{1E407D22-B027-4C40-AB94-0DCE69A77C27}" destId="{DD2207AD-66BC-114D-BC9A-9B0F1DAF58FC}" srcOrd="1" destOrd="0" presId="urn:microsoft.com/office/officeart/2005/8/layout/vList2"/>
    <dgm:cxn modelId="{6A898571-67DB-7C4A-816A-A9C6F749E32A}" type="presParOf" srcId="{1E407D22-B027-4C40-AB94-0DCE69A77C27}" destId="{FAA4ED04-3E16-C947-BD7D-BF4645E93475}" srcOrd="2" destOrd="0" presId="urn:microsoft.com/office/officeart/2005/8/layout/vList2"/>
    <dgm:cxn modelId="{03C79E21-6CCB-DD41-A7A6-86576DBFB760}" type="presParOf" srcId="{1E407D22-B027-4C40-AB94-0DCE69A77C27}" destId="{4496EB6E-A818-2D42-827F-B3233FAD9BE8}" srcOrd="3" destOrd="0" presId="urn:microsoft.com/office/officeart/2005/8/layout/vList2"/>
    <dgm:cxn modelId="{9033E15B-8061-ED46-9100-7F7CEFCF1AA4}" type="presParOf" srcId="{1E407D22-B027-4C40-AB94-0DCE69A77C27}" destId="{FF7279C3-BFC5-2144-AFFB-B5E6A697B319}" srcOrd="4" destOrd="0" presId="urn:microsoft.com/office/officeart/2005/8/layout/vList2"/>
    <dgm:cxn modelId="{7B1D3029-2A7E-DF40-ABAA-F8F23055B5D5}" type="presParOf" srcId="{1E407D22-B027-4C40-AB94-0DCE69A77C27}" destId="{3C5C56CC-745B-F545-9C13-1E6D3B15006B}" srcOrd="5" destOrd="0" presId="urn:microsoft.com/office/officeart/2005/8/layout/vList2"/>
    <dgm:cxn modelId="{68606158-A554-D64B-BFA6-6E8A38BA7563}" type="presParOf" srcId="{1E407D22-B027-4C40-AB94-0DCE69A77C27}" destId="{7D01E41F-ACF5-4744-A750-15EDD5DCA91A}" srcOrd="6" destOrd="0" presId="urn:microsoft.com/office/officeart/2005/8/layout/vList2"/>
    <dgm:cxn modelId="{7AFECB64-815F-3D42-AC4C-E4B19E5DF66B}" type="presParOf" srcId="{1E407D22-B027-4C40-AB94-0DCE69A77C27}" destId="{4E8A7CB8-87B6-1A4A-8D73-FEC8D1CBA8FD}" srcOrd="7" destOrd="0" presId="urn:microsoft.com/office/officeart/2005/8/layout/vList2"/>
    <dgm:cxn modelId="{35796635-2210-7E46-BCDA-B4227A518C31}" type="presParOf" srcId="{1E407D22-B027-4C40-AB94-0DCE69A77C27}" destId="{E4B42D56-49DC-CF4A-9B31-9A486B70942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D5211DC-124F-4DE5-A49C-234828AFB9C8}" type="doc">
      <dgm:prSet loTypeId="urn:microsoft.com/office/officeart/2005/8/layout/vList2" loCatId="list" qsTypeId="urn:microsoft.com/office/officeart/2005/8/quickstyle/simple1#4" qsCatId="simple" csTypeId="urn:microsoft.com/office/officeart/2005/8/colors/colorful5#3" csCatId="colorful" phldr="1"/>
      <dgm:spPr/>
      <dgm:t>
        <a:bodyPr/>
        <a:lstStyle/>
        <a:p>
          <a:endParaRPr lang="en-US"/>
        </a:p>
      </dgm:t>
    </dgm:pt>
    <dgm:pt modelId="{CA745FBD-A70B-42AF-BEC1-B0354BCA3AC1}">
      <dgm:prSet/>
      <dgm:spPr/>
      <dgm:t>
        <a:bodyPr/>
        <a:lstStyle/>
        <a:p>
          <a:r>
            <a:rPr lang="en-US" dirty="0"/>
            <a:t>Choose ONE service</a:t>
          </a:r>
        </a:p>
      </dgm:t>
    </dgm:pt>
    <dgm:pt modelId="{1F2AA601-116B-4D3B-BCCF-5C8E36383DD3}" type="parTrans" cxnId="{9D5DD86C-3252-4B36-9F8A-11C991F44B88}">
      <dgm:prSet/>
      <dgm:spPr/>
      <dgm:t>
        <a:bodyPr/>
        <a:lstStyle/>
        <a:p>
          <a:endParaRPr lang="en-US"/>
        </a:p>
      </dgm:t>
    </dgm:pt>
    <dgm:pt modelId="{FDCF0304-F823-4BE8-BE3F-B5423BC5C580}" type="sibTrans" cxnId="{9D5DD86C-3252-4B36-9F8A-11C991F44B88}">
      <dgm:prSet/>
      <dgm:spPr/>
      <dgm:t>
        <a:bodyPr/>
        <a:lstStyle/>
        <a:p>
          <a:endParaRPr lang="en-US"/>
        </a:p>
      </dgm:t>
    </dgm:pt>
    <dgm:pt modelId="{CCFE1AAD-742F-4588-A7BB-F5A4BC441773}">
      <dgm:prSet/>
      <dgm:spPr/>
      <dgm:t>
        <a:bodyPr/>
        <a:lstStyle/>
        <a:p>
          <a:r>
            <a:rPr lang="en-US" dirty="0"/>
            <a:t>Select one healthcare service from the following list:  </a:t>
          </a:r>
          <a:r>
            <a:rPr lang="en-GB" dirty="0"/>
            <a:t>Community antenatal midwifery services, Ambulance services, Pharmacy services, Dentistry services</a:t>
          </a:r>
          <a:endParaRPr lang="en-US" dirty="0"/>
        </a:p>
      </dgm:t>
    </dgm:pt>
    <dgm:pt modelId="{32D9C007-8B89-46F6-9EC2-9C040637B39E}" type="parTrans" cxnId="{43428507-9758-45A9-A661-01A2B4AEB339}">
      <dgm:prSet/>
      <dgm:spPr/>
      <dgm:t>
        <a:bodyPr/>
        <a:lstStyle/>
        <a:p>
          <a:endParaRPr lang="en-US"/>
        </a:p>
      </dgm:t>
    </dgm:pt>
    <dgm:pt modelId="{D7A3BBD0-1870-45BE-9941-51D9DB88705E}" type="sibTrans" cxnId="{43428507-9758-45A9-A661-01A2B4AEB339}">
      <dgm:prSet/>
      <dgm:spPr/>
      <dgm:t>
        <a:bodyPr/>
        <a:lstStyle/>
        <a:p>
          <a:endParaRPr lang="en-US"/>
        </a:p>
      </dgm:t>
    </dgm:pt>
    <dgm:pt modelId="{0FDD0798-06A4-47CE-AA43-79536CA3A4B9}">
      <dgm:prSet/>
      <dgm:spPr/>
      <dgm:t>
        <a:bodyPr/>
        <a:lstStyle/>
        <a:p>
          <a:r>
            <a:rPr lang="en-US" dirty="0"/>
            <a:t>Explain the Service</a:t>
          </a:r>
        </a:p>
      </dgm:t>
    </dgm:pt>
    <dgm:pt modelId="{E0E6FB9E-C7EC-4651-BB05-DA9D059CA189}" type="parTrans" cxnId="{55070D02-158B-4BA8-8AFB-3DBC9D0F7AB1}">
      <dgm:prSet/>
      <dgm:spPr/>
      <dgm:t>
        <a:bodyPr/>
        <a:lstStyle/>
        <a:p>
          <a:endParaRPr lang="en-US"/>
        </a:p>
      </dgm:t>
    </dgm:pt>
    <dgm:pt modelId="{09C8DFFB-CF6A-4AE1-9F0B-5236905369F7}" type="sibTrans" cxnId="{55070D02-158B-4BA8-8AFB-3DBC9D0F7AB1}">
      <dgm:prSet/>
      <dgm:spPr/>
      <dgm:t>
        <a:bodyPr/>
        <a:lstStyle/>
        <a:p>
          <a:endParaRPr lang="en-US"/>
        </a:p>
      </dgm:t>
    </dgm:pt>
    <dgm:pt modelId="{D1D6A8BC-C86A-4183-9952-19DECB8AE50E}">
      <dgm:prSet/>
      <dgm:spPr/>
      <dgm:t>
        <a:bodyPr/>
        <a:lstStyle/>
        <a:p>
          <a:r>
            <a:rPr lang="en-US" dirty="0"/>
            <a:t>Include a clear explanation of the chosen service.</a:t>
          </a:r>
        </a:p>
      </dgm:t>
    </dgm:pt>
    <dgm:pt modelId="{E7FFF8EC-332E-4142-A30E-15CA664FC447}" type="parTrans" cxnId="{F54EDB9C-F0E0-4FA1-B179-7D75D46CC5D1}">
      <dgm:prSet/>
      <dgm:spPr/>
      <dgm:t>
        <a:bodyPr/>
        <a:lstStyle/>
        <a:p>
          <a:endParaRPr lang="en-US"/>
        </a:p>
      </dgm:t>
    </dgm:pt>
    <dgm:pt modelId="{6BE6E0EB-605E-4ABD-ADEE-17BC7CD1D0D0}" type="sibTrans" cxnId="{F54EDB9C-F0E0-4FA1-B179-7D75D46CC5D1}">
      <dgm:prSet/>
      <dgm:spPr/>
      <dgm:t>
        <a:bodyPr/>
        <a:lstStyle/>
        <a:p>
          <a:endParaRPr lang="en-US"/>
        </a:p>
      </dgm:t>
    </dgm:pt>
    <dgm:pt modelId="{07E9FF57-5A6D-444E-9DE6-4D8A16ED9B3C}">
      <dgm:prSet/>
      <dgm:spPr/>
      <dgm:t>
        <a:bodyPr/>
        <a:lstStyle/>
        <a:p>
          <a:r>
            <a:rPr lang="en-US" dirty="0"/>
            <a:t>History of the Service</a:t>
          </a:r>
        </a:p>
      </dgm:t>
    </dgm:pt>
    <dgm:pt modelId="{EAAC778C-8710-45AB-8AFA-59E94685A9C1}" type="parTrans" cxnId="{CA1F0270-8405-40BE-8600-F8CD8D2A74D3}">
      <dgm:prSet/>
      <dgm:spPr/>
      <dgm:t>
        <a:bodyPr/>
        <a:lstStyle/>
        <a:p>
          <a:endParaRPr lang="en-US"/>
        </a:p>
      </dgm:t>
    </dgm:pt>
    <dgm:pt modelId="{D6B63930-DED5-4055-A518-16E9C26E0AC1}" type="sibTrans" cxnId="{CA1F0270-8405-40BE-8600-F8CD8D2A74D3}">
      <dgm:prSet/>
      <dgm:spPr/>
      <dgm:t>
        <a:bodyPr/>
        <a:lstStyle/>
        <a:p>
          <a:endParaRPr lang="en-US"/>
        </a:p>
      </dgm:t>
    </dgm:pt>
    <dgm:pt modelId="{CA87B3F6-5984-42C2-9F1D-CDC6A9C605AC}">
      <dgm:prSet/>
      <dgm:spPr/>
      <dgm:t>
        <a:bodyPr/>
        <a:lstStyle/>
        <a:p>
          <a:r>
            <a:rPr lang="en-GB" dirty="0"/>
            <a:t>How the service originated
The historical factors that influenced its development</a:t>
          </a:r>
          <a:endParaRPr lang="en-US" dirty="0"/>
        </a:p>
      </dgm:t>
    </dgm:pt>
    <dgm:pt modelId="{308D39EB-F33D-46DF-ABA0-D6BDC91C07C0}" type="parTrans" cxnId="{EBB66E49-1305-4720-BAE6-DBE81CC7570A}">
      <dgm:prSet/>
      <dgm:spPr/>
      <dgm:t>
        <a:bodyPr/>
        <a:lstStyle/>
        <a:p>
          <a:endParaRPr lang="en-US"/>
        </a:p>
      </dgm:t>
    </dgm:pt>
    <dgm:pt modelId="{8B5C8FE8-74CC-4157-B84E-41925E19E78A}" type="sibTrans" cxnId="{EBB66E49-1305-4720-BAE6-DBE81CC7570A}">
      <dgm:prSet/>
      <dgm:spPr/>
      <dgm:t>
        <a:bodyPr/>
        <a:lstStyle/>
        <a:p>
          <a:endParaRPr lang="en-US"/>
        </a:p>
      </dgm:t>
    </dgm:pt>
    <dgm:pt modelId="{0C34E128-4679-4DE1-95A9-299E647617BB}">
      <dgm:prSet/>
      <dgm:spPr/>
      <dgm:t>
        <a:bodyPr/>
        <a:lstStyle/>
        <a:p>
          <a:r>
            <a:rPr lang="en-US" dirty="0"/>
            <a:t>Function of the Service</a:t>
          </a:r>
        </a:p>
      </dgm:t>
    </dgm:pt>
    <dgm:pt modelId="{7E7F730D-3D5E-4851-838B-280AACC59C8E}" type="parTrans" cxnId="{D3DBA6B9-E90B-41D8-A599-31AEE3989503}">
      <dgm:prSet/>
      <dgm:spPr/>
      <dgm:t>
        <a:bodyPr/>
        <a:lstStyle/>
        <a:p>
          <a:endParaRPr lang="en-US"/>
        </a:p>
      </dgm:t>
    </dgm:pt>
    <dgm:pt modelId="{3533B699-D28F-4F0C-85D8-95068E910DDA}" type="sibTrans" cxnId="{D3DBA6B9-E90B-41D8-A599-31AEE3989503}">
      <dgm:prSet/>
      <dgm:spPr/>
      <dgm:t>
        <a:bodyPr/>
        <a:lstStyle/>
        <a:p>
          <a:endParaRPr lang="en-US"/>
        </a:p>
      </dgm:t>
    </dgm:pt>
    <dgm:pt modelId="{C8799926-FC79-455D-8CD4-1A14F72A3B62}">
      <dgm:prSet/>
      <dgm:spPr/>
      <dgm:t>
        <a:bodyPr/>
        <a:lstStyle/>
        <a:p>
          <a:r>
            <a:rPr lang="en-US" dirty="0"/>
            <a:t>Describe the current functioning of the service and how it operates today</a:t>
          </a:r>
        </a:p>
      </dgm:t>
    </dgm:pt>
    <dgm:pt modelId="{393659F5-183A-4BDD-B09E-0F1CCBE04BDD}" type="parTrans" cxnId="{34C9F019-9199-4EC9-90E8-01DF9E2B1735}">
      <dgm:prSet/>
      <dgm:spPr/>
      <dgm:t>
        <a:bodyPr/>
        <a:lstStyle/>
        <a:p>
          <a:endParaRPr lang="en-US"/>
        </a:p>
      </dgm:t>
    </dgm:pt>
    <dgm:pt modelId="{BCD63EAC-1771-472C-AB70-8534B388E86F}" type="sibTrans" cxnId="{34C9F019-9199-4EC9-90E8-01DF9E2B1735}">
      <dgm:prSet/>
      <dgm:spPr/>
      <dgm:t>
        <a:bodyPr/>
        <a:lstStyle/>
        <a:p>
          <a:endParaRPr lang="en-US"/>
        </a:p>
      </dgm:t>
    </dgm:pt>
    <dgm:pt modelId="{B022E5AE-8BC7-4F33-893F-DB05D3FB889D}">
      <dgm:prSet/>
      <dgm:spPr/>
      <dgm:t>
        <a:bodyPr/>
        <a:lstStyle/>
        <a:p>
          <a:r>
            <a:rPr lang="en-GB" dirty="0"/>
            <a:t>Significance on quality of life</a:t>
          </a:r>
          <a:endParaRPr lang="en-US" dirty="0"/>
        </a:p>
      </dgm:t>
    </dgm:pt>
    <dgm:pt modelId="{CC555CED-0F7F-45B9-B507-6CB87AC63071}" type="parTrans" cxnId="{74C60924-9541-4DF1-81D4-389D49AA5FFC}">
      <dgm:prSet/>
      <dgm:spPr/>
      <dgm:t>
        <a:bodyPr/>
        <a:lstStyle/>
        <a:p>
          <a:endParaRPr lang="en-US"/>
        </a:p>
      </dgm:t>
    </dgm:pt>
    <dgm:pt modelId="{E141EBB1-04E7-4D56-B9EA-EC9A4CFCF577}" type="sibTrans" cxnId="{74C60924-9541-4DF1-81D4-389D49AA5FFC}">
      <dgm:prSet/>
      <dgm:spPr/>
      <dgm:t>
        <a:bodyPr/>
        <a:lstStyle/>
        <a:p>
          <a:endParaRPr lang="en-US"/>
        </a:p>
      </dgm:t>
    </dgm:pt>
    <dgm:pt modelId="{7B761840-777C-4AC4-A8BA-C27C10FF0305}">
      <dgm:prSet/>
      <dgm:spPr/>
      <dgm:t>
        <a:bodyPr/>
        <a:lstStyle/>
        <a:p>
          <a:r>
            <a:rPr lang="en-US" dirty="0"/>
            <a:t>Identify challenges that exist today</a:t>
          </a:r>
        </a:p>
      </dgm:t>
    </dgm:pt>
    <dgm:pt modelId="{78A2E7AD-23A5-4F85-9B24-34CF08463B10}" type="parTrans" cxnId="{77A90AF6-96F0-48A2-A3F1-7C50B095E4C5}">
      <dgm:prSet/>
      <dgm:spPr/>
      <dgm:t>
        <a:bodyPr/>
        <a:lstStyle/>
        <a:p>
          <a:endParaRPr lang="en-US"/>
        </a:p>
      </dgm:t>
    </dgm:pt>
    <dgm:pt modelId="{1DEC28D3-F111-46A0-87CC-EEA8914B64C0}" type="sibTrans" cxnId="{77A90AF6-96F0-48A2-A3F1-7C50B095E4C5}">
      <dgm:prSet/>
      <dgm:spPr/>
      <dgm:t>
        <a:bodyPr/>
        <a:lstStyle/>
        <a:p>
          <a:endParaRPr lang="en-US"/>
        </a:p>
      </dgm:t>
    </dgm:pt>
    <dgm:pt modelId="{72468E31-43BA-4A1A-A2BB-6DACAC3AE460}">
      <dgm:prSet/>
      <dgm:spPr/>
      <dgm:t>
        <a:bodyPr/>
        <a:lstStyle/>
        <a:p>
          <a:r>
            <a:rPr lang="en-US" dirty="0"/>
            <a:t>Citations</a:t>
          </a:r>
        </a:p>
      </dgm:t>
    </dgm:pt>
    <dgm:pt modelId="{F2C7BFF2-0D6A-4019-AC41-FA80426FEC0A}" type="parTrans" cxnId="{49AD45A3-9CC4-4BBD-A36A-C04590C3CB13}">
      <dgm:prSet/>
      <dgm:spPr/>
      <dgm:t>
        <a:bodyPr/>
        <a:lstStyle/>
        <a:p>
          <a:endParaRPr lang="en-US"/>
        </a:p>
      </dgm:t>
    </dgm:pt>
    <dgm:pt modelId="{F6F9095F-D2CE-409F-84F2-7A38DBEC93E5}" type="sibTrans" cxnId="{49AD45A3-9CC4-4BBD-A36A-C04590C3CB13}">
      <dgm:prSet/>
      <dgm:spPr/>
      <dgm:t>
        <a:bodyPr/>
        <a:lstStyle/>
        <a:p>
          <a:endParaRPr lang="en-US"/>
        </a:p>
      </dgm:t>
    </dgm:pt>
    <dgm:pt modelId="{B38BD374-9CCC-4B15-BE8D-3D49A25C2029}">
      <dgm:prSet/>
      <dgm:spPr/>
      <dgm:t>
        <a:bodyPr/>
        <a:lstStyle/>
        <a:p>
          <a:r>
            <a:rPr lang="en-US"/>
            <a:t>Include in-text citations and a reference list (minimum 6 sources).</a:t>
          </a:r>
        </a:p>
      </dgm:t>
    </dgm:pt>
    <dgm:pt modelId="{89864DF8-D5D6-4509-9730-F58DDDB65EF2}" type="parTrans" cxnId="{79096D3F-016E-4CEF-A435-8B3F4333381C}">
      <dgm:prSet/>
      <dgm:spPr/>
      <dgm:t>
        <a:bodyPr/>
        <a:lstStyle/>
        <a:p>
          <a:endParaRPr lang="en-US"/>
        </a:p>
      </dgm:t>
    </dgm:pt>
    <dgm:pt modelId="{0A559F09-C0F7-44FD-A645-77BFEF053008}" type="sibTrans" cxnId="{79096D3F-016E-4CEF-A435-8B3F4333381C}">
      <dgm:prSet/>
      <dgm:spPr/>
      <dgm:t>
        <a:bodyPr/>
        <a:lstStyle/>
        <a:p>
          <a:endParaRPr lang="en-US"/>
        </a:p>
      </dgm:t>
    </dgm:pt>
    <dgm:pt modelId="{77B1D9A8-6BBA-47B1-BD76-B8C38CCB239A}">
      <dgm:prSet/>
      <dgm:spPr/>
      <dgm:t>
        <a:bodyPr/>
        <a:lstStyle/>
        <a:p>
          <a:r>
            <a:rPr lang="en-US" dirty="0"/>
            <a:t>Referencing</a:t>
          </a:r>
        </a:p>
      </dgm:t>
    </dgm:pt>
    <dgm:pt modelId="{33985870-DD1B-4497-93F6-14E253789A08}" type="parTrans" cxnId="{B7A81B69-0390-42C6-80DD-6030D27E8FB8}">
      <dgm:prSet/>
      <dgm:spPr/>
      <dgm:t>
        <a:bodyPr/>
        <a:lstStyle/>
        <a:p>
          <a:endParaRPr lang="en-US"/>
        </a:p>
      </dgm:t>
    </dgm:pt>
    <dgm:pt modelId="{439D6FA7-B99B-4B66-BC5E-CB58C494C938}" type="sibTrans" cxnId="{B7A81B69-0390-42C6-80DD-6030D27E8FB8}">
      <dgm:prSet/>
      <dgm:spPr/>
      <dgm:t>
        <a:bodyPr/>
        <a:lstStyle/>
        <a:p>
          <a:endParaRPr lang="en-US"/>
        </a:p>
      </dgm:t>
    </dgm:pt>
    <dgm:pt modelId="{6477F5CA-502C-4418-BBD1-EFC036EF77E2}">
      <dgm:prSet/>
      <dgm:spPr/>
      <dgm:t>
        <a:bodyPr/>
        <a:lstStyle/>
        <a:p>
          <a:r>
            <a:rPr lang="en-US"/>
            <a:t>Follow UWTSD Harvard referencing style.</a:t>
          </a:r>
        </a:p>
      </dgm:t>
    </dgm:pt>
    <dgm:pt modelId="{6F092CBB-44CD-44FB-8979-1AC2D3B69FF4}" type="parTrans" cxnId="{EDCDB31F-C486-4EC8-BE97-E85C794EFB86}">
      <dgm:prSet/>
      <dgm:spPr/>
      <dgm:t>
        <a:bodyPr/>
        <a:lstStyle/>
        <a:p>
          <a:endParaRPr lang="en-US"/>
        </a:p>
      </dgm:t>
    </dgm:pt>
    <dgm:pt modelId="{FAF3AB31-2262-4E00-A880-1781BF30EAAE}" type="sibTrans" cxnId="{EDCDB31F-C486-4EC8-BE97-E85C794EFB86}">
      <dgm:prSet/>
      <dgm:spPr/>
      <dgm:t>
        <a:bodyPr/>
        <a:lstStyle/>
        <a:p>
          <a:endParaRPr lang="en-US"/>
        </a:p>
      </dgm:t>
    </dgm:pt>
    <dgm:pt modelId="{8D546BBF-ECDD-BA46-81F6-40B82B35398D}">
      <dgm:prSet/>
      <dgm:spPr/>
      <dgm:t>
        <a:bodyPr/>
        <a:lstStyle/>
        <a:p>
          <a:r>
            <a:rPr lang="en-US" dirty="0"/>
            <a:t>Critically evaluate the services’ strengths and limitations</a:t>
          </a:r>
        </a:p>
      </dgm:t>
    </dgm:pt>
    <dgm:pt modelId="{51119822-D56A-4E48-AF53-E84EFDA75A3B}" type="parTrans" cxnId="{DEC23CBD-A512-A443-8DB1-6130F2751956}">
      <dgm:prSet/>
      <dgm:spPr/>
      <dgm:t>
        <a:bodyPr/>
        <a:lstStyle/>
        <a:p>
          <a:endParaRPr lang="en-GB"/>
        </a:p>
      </dgm:t>
    </dgm:pt>
    <dgm:pt modelId="{8AAE40BB-B6B4-964C-A394-9489AE336EC4}" type="sibTrans" cxnId="{DEC23CBD-A512-A443-8DB1-6130F2751956}">
      <dgm:prSet/>
      <dgm:spPr/>
      <dgm:t>
        <a:bodyPr/>
        <a:lstStyle/>
        <a:p>
          <a:endParaRPr lang="en-GB"/>
        </a:p>
      </dgm:t>
    </dgm:pt>
    <dgm:pt modelId="{4522CDBD-785C-F142-9B93-AEFBF2E6209C}" type="pres">
      <dgm:prSet presAssocID="{DD5211DC-124F-4DE5-A49C-234828AFB9C8}" presName="linear" presStyleCnt="0">
        <dgm:presLayoutVars>
          <dgm:animLvl val="lvl"/>
          <dgm:resizeHandles val="exact"/>
        </dgm:presLayoutVars>
      </dgm:prSet>
      <dgm:spPr/>
    </dgm:pt>
    <dgm:pt modelId="{F569A235-70E6-3D48-AEB8-90EB1461B017}" type="pres">
      <dgm:prSet presAssocID="{CA745FBD-A70B-42AF-BEC1-B0354BCA3AC1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FDF862A4-9C95-0943-84B5-7F825AB8B6E5}" type="pres">
      <dgm:prSet presAssocID="{CA745FBD-A70B-42AF-BEC1-B0354BCA3AC1}" presName="childText" presStyleLbl="revTx" presStyleIdx="0" presStyleCnt="7">
        <dgm:presLayoutVars>
          <dgm:bulletEnabled val="1"/>
        </dgm:presLayoutVars>
      </dgm:prSet>
      <dgm:spPr/>
    </dgm:pt>
    <dgm:pt modelId="{DE0DDCE8-F183-A642-B55C-E837A63C076E}" type="pres">
      <dgm:prSet presAssocID="{0FDD0798-06A4-47CE-AA43-79536CA3A4B9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D74AF4A8-11E0-F943-A53D-6FEA7EAEA94A}" type="pres">
      <dgm:prSet presAssocID="{0FDD0798-06A4-47CE-AA43-79536CA3A4B9}" presName="childText" presStyleLbl="revTx" presStyleIdx="1" presStyleCnt="7">
        <dgm:presLayoutVars>
          <dgm:bulletEnabled val="1"/>
        </dgm:presLayoutVars>
      </dgm:prSet>
      <dgm:spPr/>
    </dgm:pt>
    <dgm:pt modelId="{766063D2-3AEB-D748-A4DD-5FF11BADEF95}" type="pres">
      <dgm:prSet presAssocID="{07E9FF57-5A6D-444E-9DE6-4D8A16ED9B3C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BD939886-758C-414F-97F5-D968BFB22360}" type="pres">
      <dgm:prSet presAssocID="{07E9FF57-5A6D-444E-9DE6-4D8A16ED9B3C}" presName="childText" presStyleLbl="revTx" presStyleIdx="2" presStyleCnt="7">
        <dgm:presLayoutVars>
          <dgm:bulletEnabled val="1"/>
        </dgm:presLayoutVars>
      </dgm:prSet>
      <dgm:spPr/>
    </dgm:pt>
    <dgm:pt modelId="{681F9F59-7CE2-9B49-B1D3-8E70DC8665C4}" type="pres">
      <dgm:prSet presAssocID="{0C34E128-4679-4DE1-95A9-299E647617BB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2199842F-43AA-CD43-B2BB-E9D29C759BFE}" type="pres">
      <dgm:prSet presAssocID="{0C34E128-4679-4DE1-95A9-299E647617BB}" presName="childText" presStyleLbl="revTx" presStyleIdx="3" presStyleCnt="7">
        <dgm:presLayoutVars>
          <dgm:bulletEnabled val="1"/>
        </dgm:presLayoutVars>
      </dgm:prSet>
      <dgm:spPr/>
    </dgm:pt>
    <dgm:pt modelId="{1BF26C59-B120-8844-BCE5-FAEF7B8974BE}" type="pres">
      <dgm:prSet presAssocID="{B022E5AE-8BC7-4F33-893F-DB05D3FB889D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14C6AA16-8145-2A45-A7F8-FED803F65DFF}" type="pres">
      <dgm:prSet presAssocID="{B022E5AE-8BC7-4F33-893F-DB05D3FB889D}" presName="childText" presStyleLbl="revTx" presStyleIdx="4" presStyleCnt="7">
        <dgm:presLayoutVars>
          <dgm:bulletEnabled val="1"/>
        </dgm:presLayoutVars>
      </dgm:prSet>
      <dgm:spPr/>
    </dgm:pt>
    <dgm:pt modelId="{917C05BE-52AB-C140-931D-E010FE49BE56}" type="pres">
      <dgm:prSet presAssocID="{72468E31-43BA-4A1A-A2BB-6DACAC3AE460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38589424-454D-F74C-9B4E-AD70927F26D4}" type="pres">
      <dgm:prSet presAssocID="{72468E31-43BA-4A1A-A2BB-6DACAC3AE460}" presName="childText" presStyleLbl="revTx" presStyleIdx="5" presStyleCnt="7">
        <dgm:presLayoutVars>
          <dgm:bulletEnabled val="1"/>
        </dgm:presLayoutVars>
      </dgm:prSet>
      <dgm:spPr/>
    </dgm:pt>
    <dgm:pt modelId="{B9DF5507-90B0-C147-A557-1A5A0BFD5931}" type="pres">
      <dgm:prSet presAssocID="{77B1D9A8-6BBA-47B1-BD76-B8C38CCB239A}" presName="parentText" presStyleLbl="node1" presStyleIdx="6" presStyleCnt="7">
        <dgm:presLayoutVars>
          <dgm:chMax val="0"/>
          <dgm:bulletEnabled val="1"/>
        </dgm:presLayoutVars>
      </dgm:prSet>
      <dgm:spPr/>
    </dgm:pt>
    <dgm:pt modelId="{5B120621-EF0E-E34E-95F7-2E7049AC9C88}" type="pres">
      <dgm:prSet presAssocID="{77B1D9A8-6BBA-47B1-BD76-B8C38CCB239A}" presName="childText" presStyleLbl="revTx" presStyleIdx="6" presStyleCnt="7">
        <dgm:presLayoutVars>
          <dgm:bulletEnabled val="1"/>
        </dgm:presLayoutVars>
      </dgm:prSet>
      <dgm:spPr/>
    </dgm:pt>
  </dgm:ptLst>
  <dgm:cxnLst>
    <dgm:cxn modelId="{55070D02-158B-4BA8-8AFB-3DBC9D0F7AB1}" srcId="{DD5211DC-124F-4DE5-A49C-234828AFB9C8}" destId="{0FDD0798-06A4-47CE-AA43-79536CA3A4B9}" srcOrd="1" destOrd="0" parTransId="{E0E6FB9E-C7EC-4651-BB05-DA9D059CA189}" sibTransId="{09C8DFFB-CF6A-4AE1-9F0B-5236905369F7}"/>
    <dgm:cxn modelId="{B78C5805-BC64-E043-9F6B-0C6D7978D50F}" type="presOf" srcId="{CCFE1AAD-742F-4588-A7BB-F5A4BC441773}" destId="{FDF862A4-9C95-0943-84B5-7F825AB8B6E5}" srcOrd="0" destOrd="0" presId="urn:microsoft.com/office/officeart/2005/8/layout/vList2"/>
    <dgm:cxn modelId="{43428507-9758-45A9-A661-01A2B4AEB339}" srcId="{CA745FBD-A70B-42AF-BEC1-B0354BCA3AC1}" destId="{CCFE1AAD-742F-4588-A7BB-F5A4BC441773}" srcOrd="0" destOrd="0" parTransId="{32D9C007-8B89-46F6-9EC2-9C040637B39E}" sibTransId="{D7A3BBD0-1870-45BE-9941-51D9DB88705E}"/>
    <dgm:cxn modelId="{34C9F019-9199-4EC9-90E8-01DF9E2B1735}" srcId="{0C34E128-4679-4DE1-95A9-299E647617BB}" destId="{C8799926-FC79-455D-8CD4-1A14F72A3B62}" srcOrd="0" destOrd="0" parTransId="{393659F5-183A-4BDD-B09E-0F1CCBE04BDD}" sibTransId="{BCD63EAC-1771-472C-AB70-8534B388E86F}"/>
    <dgm:cxn modelId="{D6B1F91C-9CC4-9D42-A3B2-74992D74B7CB}" type="presOf" srcId="{7B761840-777C-4AC4-A8BA-C27C10FF0305}" destId="{14C6AA16-8145-2A45-A7F8-FED803F65DFF}" srcOrd="0" destOrd="0" presId="urn:microsoft.com/office/officeart/2005/8/layout/vList2"/>
    <dgm:cxn modelId="{4AA3111D-8359-0242-95DB-61BFEB369952}" type="presOf" srcId="{C8799926-FC79-455D-8CD4-1A14F72A3B62}" destId="{2199842F-43AA-CD43-B2BB-E9D29C759BFE}" srcOrd="0" destOrd="0" presId="urn:microsoft.com/office/officeart/2005/8/layout/vList2"/>
    <dgm:cxn modelId="{EDCDB31F-C486-4EC8-BE97-E85C794EFB86}" srcId="{77B1D9A8-6BBA-47B1-BD76-B8C38CCB239A}" destId="{6477F5CA-502C-4418-BBD1-EFC036EF77E2}" srcOrd="0" destOrd="0" parTransId="{6F092CBB-44CD-44FB-8979-1AC2D3B69FF4}" sibTransId="{FAF3AB31-2262-4E00-A880-1781BF30EAAE}"/>
    <dgm:cxn modelId="{29BAF123-2751-F546-969F-A724B9C72D9B}" type="presOf" srcId="{07E9FF57-5A6D-444E-9DE6-4D8A16ED9B3C}" destId="{766063D2-3AEB-D748-A4DD-5FF11BADEF95}" srcOrd="0" destOrd="0" presId="urn:microsoft.com/office/officeart/2005/8/layout/vList2"/>
    <dgm:cxn modelId="{74C60924-9541-4DF1-81D4-389D49AA5FFC}" srcId="{DD5211DC-124F-4DE5-A49C-234828AFB9C8}" destId="{B022E5AE-8BC7-4F33-893F-DB05D3FB889D}" srcOrd="4" destOrd="0" parTransId="{CC555CED-0F7F-45B9-B507-6CB87AC63071}" sibTransId="{E141EBB1-04E7-4D56-B9EA-EC9A4CFCF577}"/>
    <dgm:cxn modelId="{47CF013A-E898-E443-A442-3B345C3FF2A7}" type="presOf" srcId="{D1D6A8BC-C86A-4183-9952-19DECB8AE50E}" destId="{D74AF4A8-11E0-F943-A53D-6FEA7EAEA94A}" srcOrd="0" destOrd="0" presId="urn:microsoft.com/office/officeart/2005/8/layout/vList2"/>
    <dgm:cxn modelId="{1B53253A-A9A7-1A4E-93AD-BDB526C530B0}" type="presOf" srcId="{0FDD0798-06A4-47CE-AA43-79536CA3A4B9}" destId="{DE0DDCE8-F183-A642-B55C-E837A63C076E}" srcOrd="0" destOrd="0" presId="urn:microsoft.com/office/officeart/2005/8/layout/vList2"/>
    <dgm:cxn modelId="{79096D3F-016E-4CEF-A435-8B3F4333381C}" srcId="{72468E31-43BA-4A1A-A2BB-6DACAC3AE460}" destId="{B38BD374-9CCC-4B15-BE8D-3D49A25C2029}" srcOrd="0" destOrd="0" parTransId="{89864DF8-D5D6-4509-9730-F58DDDB65EF2}" sibTransId="{0A559F09-C0F7-44FD-A645-77BFEF053008}"/>
    <dgm:cxn modelId="{EBB66E49-1305-4720-BAE6-DBE81CC7570A}" srcId="{07E9FF57-5A6D-444E-9DE6-4D8A16ED9B3C}" destId="{CA87B3F6-5984-42C2-9F1D-CDC6A9C605AC}" srcOrd="0" destOrd="0" parTransId="{308D39EB-F33D-46DF-ABA0-D6BDC91C07C0}" sibTransId="{8B5C8FE8-74CC-4157-B84E-41925E19E78A}"/>
    <dgm:cxn modelId="{C6626E5E-7376-4C41-BD39-17DB12780390}" type="presOf" srcId="{B38BD374-9CCC-4B15-BE8D-3D49A25C2029}" destId="{38589424-454D-F74C-9B4E-AD70927F26D4}" srcOrd="0" destOrd="0" presId="urn:microsoft.com/office/officeart/2005/8/layout/vList2"/>
    <dgm:cxn modelId="{6E74E162-6073-BF47-B972-B6C9D7FE9E03}" type="presOf" srcId="{DD5211DC-124F-4DE5-A49C-234828AFB9C8}" destId="{4522CDBD-785C-F142-9B93-AEFBF2E6209C}" srcOrd="0" destOrd="0" presId="urn:microsoft.com/office/officeart/2005/8/layout/vList2"/>
    <dgm:cxn modelId="{B7A81B69-0390-42C6-80DD-6030D27E8FB8}" srcId="{DD5211DC-124F-4DE5-A49C-234828AFB9C8}" destId="{77B1D9A8-6BBA-47B1-BD76-B8C38CCB239A}" srcOrd="6" destOrd="0" parTransId="{33985870-DD1B-4497-93F6-14E253789A08}" sibTransId="{439D6FA7-B99B-4B66-BC5E-CB58C494C938}"/>
    <dgm:cxn modelId="{CAB5B469-77B2-E84C-B25B-C9B4CFA09364}" type="presOf" srcId="{77B1D9A8-6BBA-47B1-BD76-B8C38CCB239A}" destId="{B9DF5507-90B0-C147-A557-1A5A0BFD5931}" srcOrd="0" destOrd="0" presId="urn:microsoft.com/office/officeart/2005/8/layout/vList2"/>
    <dgm:cxn modelId="{9D5DD86C-3252-4B36-9F8A-11C991F44B88}" srcId="{DD5211DC-124F-4DE5-A49C-234828AFB9C8}" destId="{CA745FBD-A70B-42AF-BEC1-B0354BCA3AC1}" srcOrd="0" destOrd="0" parTransId="{1F2AA601-116B-4D3B-BCCF-5C8E36383DD3}" sibTransId="{FDCF0304-F823-4BE8-BE3F-B5423BC5C580}"/>
    <dgm:cxn modelId="{CA1F0270-8405-40BE-8600-F8CD8D2A74D3}" srcId="{DD5211DC-124F-4DE5-A49C-234828AFB9C8}" destId="{07E9FF57-5A6D-444E-9DE6-4D8A16ED9B3C}" srcOrd="2" destOrd="0" parTransId="{EAAC778C-8710-45AB-8AFA-59E94685A9C1}" sibTransId="{D6B63930-DED5-4055-A518-16E9C26E0AC1}"/>
    <dgm:cxn modelId="{5F4E7E79-051B-6E42-837E-909AF3E36A08}" type="presOf" srcId="{CA745FBD-A70B-42AF-BEC1-B0354BCA3AC1}" destId="{F569A235-70E6-3D48-AEB8-90EB1461B017}" srcOrd="0" destOrd="0" presId="urn:microsoft.com/office/officeart/2005/8/layout/vList2"/>
    <dgm:cxn modelId="{F54EDB9C-F0E0-4FA1-B179-7D75D46CC5D1}" srcId="{0FDD0798-06A4-47CE-AA43-79536CA3A4B9}" destId="{D1D6A8BC-C86A-4183-9952-19DECB8AE50E}" srcOrd="0" destOrd="0" parTransId="{E7FFF8EC-332E-4142-A30E-15CA664FC447}" sibTransId="{6BE6E0EB-605E-4ABD-ADEE-17BC7CD1D0D0}"/>
    <dgm:cxn modelId="{49AD45A3-9CC4-4BBD-A36A-C04590C3CB13}" srcId="{DD5211DC-124F-4DE5-A49C-234828AFB9C8}" destId="{72468E31-43BA-4A1A-A2BB-6DACAC3AE460}" srcOrd="5" destOrd="0" parTransId="{F2C7BFF2-0D6A-4019-AC41-FA80426FEC0A}" sibTransId="{F6F9095F-D2CE-409F-84F2-7A38DBEC93E5}"/>
    <dgm:cxn modelId="{B7D11BB8-8FD4-994E-82DD-049BEDA08C05}" type="presOf" srcId="{CA87B3F6-5984-42C2-9F1D-CDC6A9C605AC}" destId="{BD939886-758C-414F-97F5-D968BFB22360}" srcOrd="0" destOrd="0" presId="urn:microsoft.com/office/officeart/2005/8/layout/vList2"/>
    <dgm:cxn modelId="{D3DBA6B9-E90B-41D8-A599-31AEE3989503}" srcId="{DD5211DC-124F-4DE5-A49C-234828AFB9C8}" destId="{0C34E128-4679-4DE1-95A9-299E647617BB}" srcOrd="3" destOrd="0" parTransId="{7E7F730D-3D5E-4851-838B-280AACC59C8E}" sibTransId="{3533B699-D28F-4F0C-85D8-95068E910DDA}"/>
    <dgm:cxn modelId="{DEC23CBD-A512-A443-8DB1-6130F2751956}" srcId="{B022E5AE-8BC7-4F33-893F-DB05D3FB889D}" destId="{8D546BBF-ECDD-BA46-81F6-40B82B35398D}" srcOrd="1" destOrd="0" parTransId="{51119822-D56A-4E48-AF53-E84EFDA75A3B}" sibTransId="{8AAE40BB-B6B4-964C-A394-9489AE336EC4}"/>
    <dgm:cxn modelId="{C64823C9-3515-CD4A-8D40-4595D5E3098E}" type="presOf" srcId="{B022E5AE-8BC7-4F33-893F-DB05D3FB889D}" destId="{1BF26C59-B120-8844-BCE5-FAEF7B8974BE}" srcOrd="0" destOrd="0" presId="urn:microsoft.com/office/officeart/2005/8/layout/vList2"/>
    <dgm:cxn modelId="{4BF711D0-19DF-3043-8C62-EFDEC0027AEE}" type="presOf" srcId="{72468E31-43BA-4A1A-A2BB-6DACAC3AE460}" destId="{917C05BE-52AB-C140-931D-E010FE49BE56}" srcOrd="0" destOrd="0" presId="urn:microsoft.com/office/officeart/2005/8/layout/vList2"/>
    <dgm:cxn modelId="{AB8B5BDA-25D6-E443-8D79-38CF346AC86B}" type="presOf" srcId="{6477F5CA-502C-4418-BBD1-EFC036EF77E2}" destId="{5B120621-EF0E-E34E-95F7-2E7049AC9C88}" srcOrd="0" destOrd="0" presId="urn:microsoft.com/office/officeart/2005/8/layout/vList2"/>
    <dgm:cxn modelId="{EBC4C0E6-327D-EB44-88D7-3945A38BEDFC}" type="presOf" srcId="{0C34E128-4679-4DE1-95A9-299E647617BB}" destId="{681F9F59-7CE2-9B49-B1D3-8E70DC8665C4}" srcOrd="0" destOrd="0" presId="urn:microsoft.com/office/officeart/2005/8/layout/vList2"/>
    <dgm:cxn modelId="{77A90AF6-96F0-48A2-A3F1-7C50B095E4C5}" srcId="{B022E5AE-8BC7-4F33-893F-DB05D3FB889D}" destId="{7B761840-777C-4AC4-A8BA-C27C10FF0305}" srcOrd="0" destOrd="0" parTransId="{78A2E7AD-23A5-4F85-9B24-34CF08463B10}" sibTransId="{1DEC28D3-F111-46A0-87CC-EEA8914B64C0}"/>
    <dgm:cxn modelId="{CF7C51FD-C956-3E4D-A781-82DEF5ED94D9}" type="presOf" srcId="{8D546BBF-ECDD-BA46-81F6-40B82B35398D}" destId="{14C6AA16-8145-2A45-A7F8-FED803F65DFF}" srcOrd="0" destOrd="1" presId="urn:microsoft.com/office/officeart/2005/8/layout/vList2"/>
    <dgm:cxn modelId="{4DAADA29-4F3E-A64B-9759-F4A5183DC32B}" type="presParOf" srcId="{4522CDBD-785C-F142-9B93-AEFBF2E6209C}" destId="{F569A235-70E6-3D48-AEB8-90EB1461B017}" srcOrd="0" destOrd="0" presId="urn:microsoft.com/office/officeart/2005/8/layout/vList2"/>
    <dgm:cxn modelId="{F3919D02-4E00-0148-BF6E-D8F87947C84D}" type="presParOf" srcId="{4522CDBD-785C-F142-9B93-AEFBF2E6209C}" destId="{FDF862A4-9C95-0943-84B5-7F825AB8B6E5}" srcOrd="1" destOrd="0" presId="urn:microsoft.com/office/officeart/2005/8/layout/vList2"/>
    <dgm:cxn modelId="{4BC73205-F50E-B943-8463-B3753AED7E4C}" type="presParOf" srcId="{4522CDBD-785C-F142-9B93-AEFBF2E6209C}" destId="{DE0DDCE8-F183-A642-B55C-E837A63C076E}" srcOrd="2" destOrd="0" presId="urn:microsoft.com/office/officeart/2005/8/layout/vList2"/>
    <dgm:cxn modelId="{2BC72495-2C06-1844-8690-91C363C265CC}" type="presParOf" srcId="{4522CDBD-785C-F142-9B93-AEFBF2E6209C}" destId="{D74AF4A8-11E0-F943-A53D-6FEA7EAEA94A}" srcOrd="3" destOrd="0" presId="urn:microsoft.com/office/officeart/2005/8/layout/vList2"/>
    <dgm:cxn modelId="{915472E7-451E-7948-9CEE-D5477AFA5A6E}" type="presParOf" srcId="{4522CDBD-785C-F142-9B93-AEFBF2E6209C}" destId="{766063D2-3AEB-D748-A4DD-5FF11BADEF95}" srcOrd="4" destOrd="0" presId="urn:microsoft.com/office/officeart/2005/8/layout/vList2"/>
    <dgm:cxn modelId="{473061FA-7C7B-4544-8CFC-8908366337EA}" type="presParOf" srcId="{4522CDBD-785C-F142-9B93-AEFBF2E6209C}" destId="{BD939886-758C-414F-97F5-D968BFB22360}" srcOrd="5" destOrd="0" presId="urn:microsoft.com/office/officeart/2005/8/layout/vList2"/>
    <dgm:cxn modelId="{6D58C2AC-3A5A-6B43-A5B2-9258C0090BED}" type="presParOf" srcId="{4522CDBD-785C-F142-9B93-AEFBF2E6209C}" destId="{681F9F59-7CE2-9B49-B1D3-8E70DC8665C4}" srcOrd="6" destOrd="0" presId="urn:microsoft.com/office/officeart/2005/8/layout/vList2"/>
    <dgm:cxn modelId="{AC91632B-A6C7-BD43-9C49-BB0F4762C356}" type="presParOf" srcId="{4522CDBD-785C-F142-9B93-AEFBF2E6209C}" destId="{2199842F-43AA-CD43-B2BB-E9D29C759BFE}" srcOrd="7" destOrd="0" presId="urn:microsoft.com/office/officeart/2005/8/layout/vList2"/>
    <dgm:cxn modelId="{180AC10C-9424-3F47-9E90-6BF31DA49B6E}" type="presParOf" srcId="{4522CDBD-785C-F142-9B93-AEFBF2E6209C}" destId="{1BF26C59-B120-8844-BCE5-FAEF7B8974BE}" srcOrd="8" destOrd="0" presId="urn:microsoft.com/office/officeart/2005/8/layout/vList2"/>
    <dgm:cxn modelId="{CBFC3827-1D0E-8743-83AA-858DE852F9BC}" type="presParOf" srcId="{4522CDBD-785C-F142-9B93-AEFBF2E6209C}" destId="{14C6AA16-8145-2A45-A7F8-FED803F65DFF}" srcOrd="9" destOrd="0" presId="urn:microsoft.com/office/officeart/2005/8/layout/vList2"/>
    <dgm:cxn modelId="{012C5B60-925D-7A40-9DBD-28DB9C0058A6}" type="presParOf" srcId="{4522CDBD-785C-F142-9B93-AEFBF2E6209C}" destId="{917C05BE-52AB-C140-931D-E010FE49BE56}" srcOrd="10" destOrd="0" presId="urn:microsoft.com/office/officeart/2005/8/layout/vList2"/>
    <dgm:cxn modelId="{8761C08E-0057-6944-A572-7029EB8E7C10}" type="presParOf" srcId="{4522CDBD-785C-F142-9B93-AEFBF2E6209C}" destId="{38589424-454D-F74C-9B4E-AD70927F26D4}" srcOrd="11" destOrd="0" presId="urn:microsoft.com/office/officeart/2005/8/layout/vList2"/>
    <dgm:cxn modelId="{D8FDFF78-4B5A-EC4D-9DE7-EA54294B8414}" type="presParOf" srcId="{4522CDBD-785C-F142-9B93-AEFBF2E6209C}" destId="{B9DF5507-90B0-C147-A557-1A5A0BFD5931}" srcOrd="12" destOrd="0" presId="urn:microsoft.com/office/officeart/2005/8/layout/vList2"/>
    <dgm:cxn modelId="{463A19BB-5C93-B74C-8610-EA370DE8060D}" type="presParOf" srcId="{4522CDBD-785C-F142-9B93-AEFBF2E6209C}" destId="{5B120621-EF0E-E34E-95F7-2E7049AC9C88}" srcOrd="1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4862252-31EB-4167-B9D1-2AD67A33582F}" type="doc">
      <dgm:prSet loTypeId="urn:microsoft.com/office/officeart/2008/layout/LinedList" loCatId="list" qsTypeId="urn:microsoft.com/office/officeart/2005/8/quickstyle/simple4#1" qsCatId="simple" csTypeId="urn:microsoft.com/office/officeart/2005/8/colors/colorful5#2" csCatId="colorful"/>
      <dgm:spPr/>
      <dgm:t>
        <a:bodyPr/>
        <a:lstStyle/>
        <a:p>
          <a:endParaRPr lang="en-US"/>
        </a:p>
      </dgm:t>
    </dgm:pt>
    <dgm:pt modelId="{2CEF8409-948F-49AD-BD8B-AB07849886B0}">
      <dgm:prSet/>
      <dgm:spPr/>
      <dgm:t>
        <a:bodyPr/>
        <a:lstStyle/>
        <a:p>
          <a:r>
            <a:rPr lang="en-GB"/>
            <a:t>Community antenatal midwifery services</a:t>
          </a:r>
          <a:endParaRPr lang="en-US"/>
        </a:p>
      </dgm:t>
    </dgm:pt>
    <dgm:pt modelId="{DD4ECD83-A62A-41A7-9216-9BBF97194CE1}" type="parTrans" cxnId="{02F46193-6D4B-459A-B818-4D9D1AB86283}">
      <dgm:prSet/>
      <dgm:spPr/>
      <dgm:t>
        <a:bodyPr/>
        <a:lstStyle/>
        <a:p>
          <a:endParaRPr lang="en-US"/>
        </a:p>
      </dgm:t>
    </dgm:pt>
    <dgm:pt modelId="{17E250D6-5838-45E8-9170-139B2E639FDB}" type="sibTrans" cxnId="{02F46193-6D4B-459A-B818-4D9D1AB86283}">
      <dgm:prSet/>
      <dgm:spPr/>
      <dgm:t>
        <a:bodyPr/>
        <a:lstStyle/>
        <a:p>
          <a:endParaRPr lang="en-US"/>
        </a:p>
      </dgm:t>
    </dgm:pt>
    <dgm:pt modelId="{9CCB6845-8B73-4954-9DF3-616B89988D0C}">
      <dgm:prSet/>
      <dgm:spPr/>
      <dgm:t>
        <a:bodyPr/>
        <a:lstStyle/>
        <a:p>
          <a:r>
            <a:rPr lang="en-GB"/>
            <a:t>Ambulance services</a:t>
          </a:r>
          <a:endParaRPr lang="en-US"/>
        </a:p>
      </dgm:t>
    </dgm:pt>
    <dgm:pt modelId="{10BD4188-BFFD-4C7B-A1F6-F16270F8E7FB}" type="parTrans" cxnId="{9629BD37-A70E-42D9-A967-D577D77934B8}">
      <dgm:prSet/>
      <dgm:spPr/>
      <dgm:t>
        <a:bodyPr/>
        <a:lstStyle/>
        <a:p>
          <a:endParaRPr lang="en-US"/>
        </a:p>
      </dgm:t>
    </dgm:pt>
    <dgm:pt modelId="{9E86489A-9701-49D9-BA6F-4A8485457481}" type="sibTrans" cxnId="{9629BD37-A70E-42D9-A967-D577D77934B8}">
      <dgm:prSet/>
      <dgm:spPr/>
      <dgm:t>
        <a:bodyPr/>
        <a:lstStyle/>
        <a:p>
          <a:endParaRPr lang="en-US"/>
        </a:p>
      </dgm:t>
    </dgm:pt>
    <dgm:pt modelId="{BA4F1EDA-DA39-498A-AD4C-A05B39591417}">
      <dgm:prSet/>
      <dgm:spPr/>
      <dgm:t>
        <a:bodyPr/>
        <a:lstStyle/>
        <a:p>
          <a:r>
            <a:rPr lang="en-GB"/>
            <a:t>Pharmacy services</a:t>
          </a:r>
          <a:endParaRPr lang="en-US"/>
        </a:p>
      </dgm:t>
    </dgm:pt>
    <dgm:pt modelId="{3889D149-CD47-4E5F-A64C-7A03D8E9B092}" type="parTrans" cxnId="{61FD7927-45DE-4263-8E83-80EFB6905A19}">
      <dgm:prSet/>
      <dgm:spPr/>
      <dgm:t>
        <a:bodyPr/>
        <a:lstStyle/>
        <a:p>
          <a:endParaRPr lang="en-US"/>
        </a:p>
      </dgm:t>
    </dgm:pt>
    <dgm:pt modelId="{7246A680-3014-47D9-A17B-1974CEF47357}" type="sibTrans" cxnId="{61FD7927-45DE-4263-8E83-80EFB6905A19}">
      <dgm:prSet/>
      <dgm:spPr/>
      <dgm:t>
        <a:bodyPr/>
        <a:lstStyle/>
        <a:p>
          <a:endParaRPr lang="en-US"/>
        </a:p>
      </dgm:t>
    </dgm:pt>
    <dgm:pt modelId="{99BE52D0-D2A6-469C-A1FD-A8686EA16D44}">
      <dgm:prSet/>
      <dgm:spPr/>
      <dgm:t>
        <a:bodyPr/>
        <a:lstStyle/>
        <a:p>
          <a:r>
            <a:rPr lang="en-GB"/>
            <a:t>Dentistry services</a:t>
          </a:r>
          <a:endParaRPr lang="en-US"/>
        </a:p>
      </dgm:t>
    </dgm:pt>
    <dgm:pt modelId="{94D0DFAF-F49D-4580-9B65-341FFB94F817}" type="parTrans" cxnId="{E20C44FB-FAE6-41D9-AF01-C59D42B21329}">
      <dgm:prSet/>
      <dgm:spPr/>
      <dgm:t>
        <a:bodyPr/>
        <a:lstStyle/>
        <a:p>
          <a:endParaRPr lang="en-US"/>
        </a:p>
      </dgm:t>
    </dgm:pt>
    <dgm:pt modelId="{6C37FA65-EC07-4157-823D-CAE92E7FEF5C}" type="sibTrans" cxnId="{E20C44FB-FAE6-41D9-AF01-C59D42B21329}">
      <dgm:prSet/>
      <dgm:spPr/>
      <dgm:t>
        <a:bodyPr/>
        <a:lstStyle/>
        <a:p>
          <a:endParaRPr lang="en-US"/>
        </a:p>
      </dgm:t>
    </dgm:pt>
    <dgm:pt modelId="{4761A3E4-AD72-4D41-9112-0DAB2C6512C4}" type="pres">
      <dgm:prSet presAssocID="{34862252-31EB-4167-B9D1-2AD67A33582F}" presName="vert0" presStyleCnt="0">
        <dgm:presLayoutVars>
          <dgm:dir/>
          <dgm:animOne val="branch"/>
          <dgm:animLvl val="lvl"/>
        </dgm:presLayoutVars>
      </dgm:prSet>
      <dgm:spPr/>
    </dgm:pt>
    <dgm:pt modelId="{6FC24326-0578-5B4C-A9B2-76555D9490F8}" type="pres">
      <dgm:prSet presAssocID="{2CEF8409-948F-49AD-BD8B-AB07849886B0}" presName="thickLine" presStyleLbl="alignNode1" presStyleIdx="0" presStyleCnt="4"/>
      <dgm:spPr/>
    </dgm:pt>
    <dgm:pt modelId="{6E09B65F-3359-DA46-9CDC-78CB6A7FD98E}" type="pres">
      <dgm:prSet presAssocID="{2CEF8409-948F-49AD-BD8B-AB07849886B0}" presName="horz1" presStyleCnt="0"/>
      <dgm:spPr/>
    </dgm:pt>
    <dgm:pt modelId="{2703F28F-88AE-DF47-B15C-24B411C6B9B8}" type="pres">
      <dgm:prSet presAssocID="{2CEF8409-948F-49AD-BD8B-AB07849886B0}" presName="tx1" presStyleLbl="revTx" presStyleIdx="0" presStyleCnt="4"/>
      <dgm:spPr/>
    </dgm:pt>
    <dgm:pt modelId="{E8A0AA8B-0076-7E45-AE94-B0D5E06C75A6}" type="pres">
      <dgm:prSet presAssocID="{2CEF8409-948F-49AD-BD8B-AB07849886B0}" presName="vert1" presStyleCnt="0"/>
      <dgm:spPr/>
    </dgm:pt>
    <dgm:pt modelId="{61050871-1C48-914C-8D02-FE75F01BA741}" type="pres">
      <dgm:prSet presAssocID="{9CCB6845-8B73-4954-9DF3-616B89988D0C}" presName="thickLine" presStyleLbl="alignNode1" presStyleIdx="1" presStyleCnt="4"/>
      <dgm:spPr/>
    </dgm:pt>
    <dgm:pt modelId="{93346F41-9731-F740-A9F7-E4E259DE01BD}" type="pres">
      <dgm:prSet presAssocID="{9CCB6845-8B73-4954-9DF3-616B89988D0C}" presName="horz1" presStyleCnt="0"/>
      <dgm:spPr/>
    </dgm:pt>
    <dgm:pt modelId="{D476B690-5BAA-E543-84BB-3586D2EEF3BE}" type="pres">
      <dgm:prSet presAssocID="{9CCB6845-8B73-4954-9DF3-616B89988D0C}" presName="tx1" presStyleLbl="revTx" presStyleIdx="1" presStyleCnt="4"/>
      <dgm:spPr/>
    </dgm:pt>
    <dgm:pt modelId="{E1C7333E-0E96-044D-B30D-4E43942518CC}" type="pres">
      <dgm:prSet presAssocID="{9CCB6845-8B73-4954-9DF3-616B89988D0C}" presName="vert1" presStyleCnt="0"/>
      <dgm:spPr/>
    </dgm:pt>
    <dgm:pt modelId="{D93CB075-35E8-3B4C-A96B-9CBF874B58B8}" type="pres">
      <dgm:prSet presAssocID="{BA4F1EDA-DA39-498A-AD4C-A05B39591417}" presName="thickLine" presStyleLbl="alignNode1" presStyleIdx="2" presStyleCnt="4"/>
      <dgm:spPr/>
    </dgm:pt>
    <dgm:pt modelId="{DAD77A32-4D5C-684E-B80B-B9C28773D262}" type="pres">
      <dgm:prSet presAssocID="{BA4F1EDA-DA39-498A-AD4C-A05B39591417}" presName="horz1" presStyleCnt="0"/>
      <dgm:spPr/>
    </dgm:pt>
    <dgm:pt modelId="{8D39FCB8-0CB9-2840-B354-529C7EBF6153}" type="pres">
      <dgm:prSet presAssocID="{BA4F1EDA-DA39-498A-AD4C-A05B39591417}" presName="tx1" presStyleLbl="revTx" presStyleIdx="2" presStyleCnt="4"/>
      <dgm:spPr/>
    </dgm:pt>
    <dgm:pt modelId="{BD382E0F-9FD6-7A4F-AD1B-9E512DF43CB1}" type="pres">
      <dgm:prSet presAssocID="{BA4F1EDA-DA39-498A-AD4C-A05B39591417}" presName="vert1" presStyleCnt="0"/>
      <dgm:spPr/>
    </dgm:pt>
    <dgm:pt modelId="{77A66C40-F785-974E-AB82-C14A052E0569}" type="pres">
      <dgm:prSet presAssocID="{99BE52D0-D2A6-469C-A1FD-A8686EA16D44}" presName="thickLine" presStyleLbl="alignNode1" presStyleIdx="3" presStyleCnt="4"/>
      <dgm:spPr/>
    </dgm:pt>
    <dgm:pt modelId="{3D121CBF-F778-DC40-B88F-03EFDC0EA610}" type="pres">
      <dgm:prSet presAssocID="{99BE52D0-D2A6-469C-A1FD-A8686EA16D44}" presName="horz1" presStyleCnt="0"/>
      <dgm:spPr/>
    </dgm:pt>
    <dgm:pt modelId="{4112FB12-6AC5-B94C-AB16-B04DFEE27A84}" type="pres">
      <dgm:prSet presAssocID="{99BE52D0-D2A6-469C-A1FD-A8686EA16D44}" presName="tx1" presStyleLbl="revTx" presStyleIdx="3" presStyleCnt="4"/>
      <dgm:spPr/>
    </dgm:pt>
    <dgm:pt modelId="{135703FF-EEF2-2247-A640-D23C50D5D8FC}" type="pres">
      <dgm:prSet presAssocID="{99BE52D0-D2A6-469C-A1FD-A8686EA16D44}" presName="vert1" presStyleCnt="0"/>
      <dgm:spPr/>
    </dgm:pt>
  </dgm:ptLst>
  <dgm:cxnLst>
    <dgm:cxn modelId="{61FD7927-45DE-4263-8E83-80EFB6905A19}" srcId="{34862252-31EB-4167-B9D1-2AD67A33582F}" destId="{BA4F1EDA-DA39-498A-AD4C-A05B39591417}" srcOrd="2" destOrd="0" parTransId="{3889D149-CD47-4E5F-A64C-7A03D8E9B092}" sibTransId="{7246A680-3014-47D9-A17B-1974CEF47357}"/>
    <dgm:cxn modelId="{9629BD37-A70E-42D9-A967-D577D77934B8}" srcId="{34862252-31EB-4167-B9D1-2AD67A33582F}" destId="{9CCB6845-8B73-4954-9DF3-616B89988D0C}" srcOrd="1" destOrd="0" parTransId="{10BD4188-BFFD-4C7B-A1F6-F16270F8E7FB}" sibTransId="{9E86489A-9701-49D9-BA6F-4A8485457481}"/>
    <dgm:cxn modelId="{5C613154-4DF3-CF49-BAFB-0DF88C1F08FF}" type="presOf" srcId="{9CCB6845-8B73-4954-9DF3-616B89988D0C}" destId="{D476B690-5BAA-E543-84BB-3586D2EEF3BE}" srcOrd="0" destOrd="0" presId="urn:microsoft.com/office/officeart/2008/layout/LinedList"/>
    <dgm:cxn modelId="{02F46193-6D4B-459A-B818-4D9D1AB86283}" srcId="{34862252-31EB-4167-B9D1-2AD67A33582F}" destId="{2CEF8409-948F-49AD-BD8B-AB07849886B0}" srcOrd="0" destOrd="0" parTransId="{DD4ECD83-A62A-41A7-9216-9BBF97194CE1}" sibTransId="{17E250D6-5838-45E8-9170-139B2E639FDB}"/>
    <dgm:cxn modelId="{7BE02D94-1F3F-F54F-897F-A2E994965047}" type="presOf" srcId="{99BE52D0-D2A6-469C-A1FD-A8686EA16D44}" destId="{4112FB12-6AC5-B94C-AB16-B04DFEE27A84}" srcOrd="0" destOrd="0" presId="urn:microsoft.com/office/officeart/2008/layout/LinedList"/>
    <dgm:cxn modelId="{76564298-8B3D-C241-ADA6-D945F7A1DEBA}" type="presOf" srcId="{2CEF8409-948F-49AD-BD8B-AB07849886B0}" destId="{2703F28F-88AE-DF47-B15C-24B411C6B9B8}" srcOrd="0" destOrd="0" presId="urn:microsoft.com/office/officeart/2008/layout/LinedList"/>
    <dgm:cxn modelId="{18D79CA3-AF4B-1B4D-B78C-77BD369E91A3}" type="presOf" srcId="{BA4F1EDA-DA39-498A-AD4C-A05B39591417}" destId="{8D39FCB8-0CB9-2840-B354-529C7EBF6153}" srcOrd="0" destOrd="0" presId="urn:microsoft.com/office/officeart/2008/layout/LinedList"/>
    <dgm:cxn modelId="{94897AC5-9EB7-2246-926D-735C609A9B3D}" type="presOf" srcId="{34862252-31EB-4167-B9D1-2AD67A33582F}" destId="{4761A3E4-AD72-4D41-9112-0DAB2C6512C4}" srcOrd="0" destOrd="0" presId="urn:microsoft.com/office/officeart/2008/layout/LinedList"/>
    <dgm:cxn modelId="{E20C44FB-FAE6-41D9-AF01-C59D42B21329}" srcId="{34862252-31EB-4167-B9D1-2AD67A33582F}" destId="{99BE52D0-D2A6-469C-A1FD-A8686EA16D44}" srcOrd="3" destOrd="0" parTransId="{94D0DFAF-F49D-4580-9B65-341FFB94F817}" sibTransId="{6C37FA65-EC07-4157-823D-CAE92E7FEF5C}"/>
    <dgm:cxn modelId="{7EA79CA5-9D32-F949-886D-061C08E3802D}" type="presParOf" srcId="{4761A3E4-AD72-4D41-9112-0DAB2C6512C4}" destId="{6FC24326-0578-5B4C-A9B2-76555D9490F8}" srcOrd="0" destOrd="0" presId="urn:microsoft.com/office/officeart/2008/layout/LinedList"/>
    <dgm:cxn modelId="{2AFE2426-FD46-9D45-812E-0406C4CFB0DB}" type="presParOf" srcId="{4761A3E4-AD72-4D41-9112-0DAB2C6512C4}" destId="{6E09B65F-3359-DA46-9CDC-78CB6A7FD98E}" srcOrd="1" destOrd="0" presId="urn:microsoft.com/office/officeart/2008/layout/LinedList"/>
    <dgm:cxn modelId="{C0A554F2-70E6-C347-99E6-3BF62C01E438}" type="presParOf" srcId="{6E09B65F-3359-DA46-9CDC-78CB6A7FD98E}" destId="{2703F28F-88AE-DF47-B15C-24B411C6B9B8}" srcOrd="0" destOrd="0" presId="urn:microsoft.com/office/officeart/2008/layout/LinedList"/>
    <dgm:cxn modelId="{C9986E11-0E6C-564D-83F7-579976AF1FE8}" type="presParOf" srcId="{6E09B65F-3359-DA46-9CDC-78CB6A7FD98E}" destId="{E8A0AA8B-0076-7E45-AE94-B0D5E06C75A6}" srcOrd="1" destOrd="0" presId="urn:microsoft.com/office/officeart/2008/layout/LinedList"/>
    <dgm:cxn modelId="{572E1F70-5EDB-124A-8D78-A152F3A2E31E}" type="presParOf" srcId="{4761A3E4-AD72-4D41-9112-0DAB2C6512C4}" destId="{61050871-1C48-914C-8D02-FE75F01BA741}" srcOrd="2" destOrd="0" presId="urn:microsoft.com/office/officeart/2008/layout/LinedList"/>
    <dgm:cxn modelId="{D1E8A52D-8EF4-CB4F-8060-25BFB7F4429D}" type="presParOf" srcId="{4761A3E4-AD72-4D41-9112-0DAB2C6512C4}" destId="{93346F41-9731-F740-A9F7-E4E259DE01BD}" srcOrd="3" destOrd="0" presId="urn:microsoft.com/office/officeart/2008/layout/LinedList"/>
    <dgm:cxn modelId="{144DD934-1207-D340-8834-4C69EAC3DC5C}" type="presParOf" srcId="{93346F41-9731-F740-A9F7-E4E259DE01BD}" destId="{D476B690-5BAA-E543-84BB-3586D2EEF3BE}" srcOrd="0" destOrd="0" presId="urn:microsoft.com/office/officeart/2008/layout/LinedList"/>
    <dgm:cxn modelId="{5DD3CDD6-C945-9942-A4A1-4202780FC48F}" type="presParOf" srcId="{93346F41-9731-F740-A9F7-E4E259DE01BD}" destId="{E1C7333E-0E96-044D-B30D-4E43942518CC}" srcOrd="1" destOrd="0" presId="urn:microsoft.com/office/officeart/2008/layout/LinedList"/>
    <dgm:cxn modelId="{FFB5AF20-5B78-504C-A133-BD9F7499BFEF}" type="presParOf" srcId="{4761A3E4-AD72-4D41-9112-0DAB2C6512C4}" destId="{D93CB075-35E8-3B4C-A96B-9CBF874B58B8}" srcOrd="4" destOrd="0" presId="urn:microsoft.com/office/officeart/2008/layout/LinedList"/>
    <dgm:cxn modelId="{D8A0FCD3-F7A2-174A-AF48-E95058A6C11B}" type="presParOf" srcId="{4761A3E4-AD72-4D41-9112-0DAB2C6512C4}" destId="{DAD77A32-4D5C-684E-B80B-B9C28773D262}" srcOrd="5" destOrd="0" presId="urn:microsoft.com/office/officeart/2008/layout/LinedList"/>
    <dgm:cxn modelId="{F78C6952-F636-2F43-A618-2DFEDB18C3E8}" type="presParOf" srcId="{DAD77A32-4D5C-684E-B80B-B9C28773D262}" destId="{8D39FCB8-0CB9-2840-B354-529C7EBF6153}" srcOrd="0" destOrd="0" presId="urn:microsoft.com/office/officeart/2008/layout/LinedList"/>
    <dgm:cxn modelId="{C6FBDB76-8BC2-A74F-AEC6-143D8039BD66}" type="presParOf" srcId="{DAD77A32-4D5C-684E-B80B-B9C28773D262}" destId="{BD382E0F-9FD6-7A4F-AD1B-9E512DF43CB1}" srcOrd="1" destOrd="0" presId="urn:microsoft.com/office/officeart/2008/layout/LinedList"/>
    <dgm:cxn modelId="{4E697D93-2470-9940-B74F-7675EA54F8FB}" type="presParOf" srcId="{4761A3E4-AD72-4D41-9112-0DAB2C6512C4}" destId="{77A66C40-F785-974E-AB82-C14A052E0569}" srcOrd="6" destOrd="0" presId="urn:microsoft.com/office/officeart/2008/layout/LinedList"/>
    <dgm:cxn modelId="{3062B0E9-F3B9-1D4A-A960-8F2F11B2FC32}" type="presParOf" srcId="{4761A3E4-AD72-4D41-9112-0DAB2C6512C4}" destId="{3D121CBF-F778-DC40-B88F-03EFDC0EA610}" srcOrd="7" destOrd="0" presId="urn:microsoft.com/office/officeart/2008/layout/LinedList"/>
    <dgm:cxn modelId="{E5F5A8B6-0931-134F-BF4F-33070218AA9F}" type="presParOf" srcId="{3D121CBF-F778-DC40-B88F-03EFDC0EA610}" destId="{4112FB12-6AC5-B94C-AB16-B04DFEE27A84}" srcOrd="0" destOrd="0" presId="urn:microsoft.com/office/officeart/2008/layout/LinedList"/>
    <dgm:cxn modelId="{66EA9527-F693-F646-83EB-4C9A68B2B66C}" type="presParOf" srcId="{3D121CBF-F778-DC40-B88F-03EFDC0EA610}" destId="{135703FF-EEF2-2247-A640-D23C50D5D8F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BFA640B-028A-4776-A73D-D6518417FCC8}" type="doc">
      <dgm:prSet loTypeId="urn:microsoft.com/office/officeart/2005/8/layout/vList2" loCatId="list" qsTypeId="urn:microsoft.com/office/officeart/2005/8/quickstyle/simple1#19" qsCatId="simple" csTypeId="urn:microsoft.com/office/officeart/2005/8/colors/colorful5#8" csCatId="colorful" phldr="1"/>
      <dgm:spPr/>
      <dgm:t>
        <a:bodyPr/>
        <a:lstStyle/>
        <a:p>
          <a:endParaRPr lang="en-US"/>
        </a:p>
      </dgm:t>
    </dgm:pt>
    <dgm:pt modelId="{73B5FDB9-7BA5-433D-8260-A12FCCE5A0DF}">
      <dgm:prSet/>
      <dgm:spPr/>
      <dgm:t>
        <a:bodyPr/>
        <a:lstStyle/>
        <a:p>
          <a:r>
            <a:rPr lang="en-US" dirty="0"/>
            <a:t>Introduction (approx. 150 words)</a:t>
          </a:r>
        </a:p>
      </dgm:t>
    </dgm:pt>
    <dgm:pt modelId="{F06D1CF5-457C-467B-B424-C98D0CEF6D61}" type="parTrans" cxnId="{EB9475DE-075A-4E3F-91EA-944EA0B93C0C}">
      <dgm:prSet/>
      <dgm:spPr/>
      <dgm:t>
        <a:bodyPr/>
        <a:lstStyle/>
        <a:p>
          <a:endParaRPr lang="en-US"/>
        </a:p>
      </dgm:t>
    </dgm:pt>
    <dgm:pt modelId="{40E23387-84FA-458C-9530-FD3137057A2B}" type="sibTrans" cxnId="{EB9475DE-075A-4E3F-91EA-944EA0B93C0C}">
      <dgm:prSet/>
      <dgm:spPr/>
      <dgm:t>
        <a:bodyPr/>
        <a:lstStyle/>
        <a:p>
          <a:endParaRPr lang="en-US"/>
        </a:p>
      </dgm:t>
    </dgm:pt>
    <dgm:pt modelId="{860AEA38-6A15-44FC-9B8E-92F61E1EB759}">
      <dgm:prSet/>
      <dgm:spPr/>
      <dgm:t>
        <a:bodyPr/>
        <a:lstStyle/>
        <a:p>
          <a:r>
            <a:rPr lang="en-US" dirty="0"/>
            <a:t>Historical Context and Current Function (approx. 250 words)</a:t>
          </a:r>
        </a:p>
      </dgm:t>
    </dgm:pt>
    <dgm:pt modelId="{4A34AAD4-58FC-4FC0-A37B-E105F95766F5}" type="parTrans" cxnId="{C27C8716-5709-4EE3-96C4-882FC5C3B23A}">
      <dgm:prSet/>
      <dgm:spPr/>
      <dgm:t>
        <a:bodyPr/>
        <a:lstStyle/>
        <a:p>
          <a:endParaRPr lang="en-US"/>
        </a:p>
      </dgm:t>
    </dgm:pt>
    <dgm:pt modelId="{D293DB8E-7F77-4621-B9C4-E8B270DFE3E8}" type="sibTrans" cxnId="{C27C8716-5709-4EE3-96C4-882FC5C3B23A}">
      <dgm:prSet/>
      <dgm:spPr/>
      <dgm:t>
        <a:bodyPr/>
        <a:lstStyle/>
        <a:p>
          <a:endParaRPr lang="en-US"/>
        </a:p>
      </dgm:t>
    </dgm:pt>
    <dgm:pt modelId="{531826AF-3FBE-4A70-BF03-AA975EAB5AF7}">
      <dgm:prSet/>
      <dgm:spPr/>
      <dgm:t>
        <a:bodyPr/>
        <a:lstStyle/>
        <a:p>
          <a:r>
            <a:rPr lang="en-US" dirty="0"/>
            <a:t>Critical Evaluation and </a:t>
          </a:r>
          <a:r>
            <a:rPr lang="en-GB" dirty="0"/>
            <a:t>Significance for service users </a:t>
          </a:r>
          <a:r>
            <a:rPr lang="en-US" dirty="0"/>
            <a:t> (approx. 250 words)</a:t>
          </a:r>
        </a:p>
      </dgm:t>
    </dgm:pt>
    <dgm:pt modelId="{62F88A86-2AE6-4F56-BFDE-EC3B3742DCFE}" type="parTrans" cxnId="{EDD03710-86C7-49CA-945A-0C7C15189366}">
      <dgm:prSet/>
      <dgm:spPr/>
      <dgm:t>
        <a:bodyPr/>
        <a:lstStyle/>
        <a:p>
          <a:endParaRPr lang="en-US"/>
        </a:p>
      </dgm:t>
    </dgm:pt>
    <dgm:pt modelId="{A7BBA55A-4768-4528-8D40-6336C589832B}" type="sibTrans" cxnId="{EDD03710-86C7-49CA-945A-0C7C15189366}">
      <dgm:prSet/>
      <dgm:spPr/>
      <dgm:t>
        <a:bodyPr/>
        <a:lstStyle/>
        <a:p>
          <a:endParaRPr lang="en-US"/>
        </a:p>
      </dgm:t>
    </dgm:pt>
    <dgm:pt modelId="{8EEA5955-4C16-46FF-A7E4-74706BC8709A}">
      <dgm:prSet/>
      <dgm:spPr/>
      <dgm:t>
        <a:bodyPr/>
        <a:lstStyle/>
        <a:p>
          <a:r>
            <a:rPr lang="en-US" dirty="0"/>
            <a:t>Citations – Minimum 3 sources for essay</a:t>
          </a:r>
        </a:p>
      </dgm:t>
    </dgm:pt>
    <dgm:pt modelId="{D4BC72B7-BA27-4CEC-891F-AAA5B1DA3C3F}" type="parTrans" cxnId="{1D63D26A-0D0A-48E6-B959-872DDFD32F6D}">
      <dgm:prSet/>
      <dgm:spPr/>
      <dgm:t>
        <a:bodyPr/>
        <a:lstStyle/>
        <a:p>
          <a:endParaRPr lang="en-US"/>
        </a:p>
      </dgm:t>
    </dgm:pt>
    <dgm:pt modelId="{14DAE3DA-9C79-4685-813A-852FEC86DA77}" type="sibTrans" cxnId="{1D63D26A-0D0A-48E6-B959-872DDFD32F6D}">
      <dgm:prSet/>
      <dgm:spPr/>
      <dgm:t>
        <a:bodyPr/>
        <a:lstStyle/>
        <a:p>
          <a:endParaRPr lang="en-US"/>
        </a:p>
      </dgm:t>
    </dgm:pt>
    <dgm:pt modelId="{6B7D1744-34ED-064E-83B0-F95082483099}">
      <dgm:prSet phldrT="[Text]"/>
      <dgm:spPr/>
      <dgm:t>
        <a:bodyPr/>
        <a:lstStyle/>
        <a:p>
          <a:r>
            <a:rPr lang="en-GB" dirty="0"/>
            <a:t>Conclusion (approx. 100 words)</a:t>
          </a:r>
        </a:p>
      </dgm:t>
    </dgm:pt>
    <dgm:pt modelId="{D30B2017-9B2D-4C4C-8371-F379D9D4E253}" type="parTrans" cxnId="{DF0CE0FB-0ACA-1748-AC61-31FD8BA61E65}">
      <dgm:prSet/>
      <dgm:spPr/>
      <dgm:t>
        <a:bodyPr/>
        <a:lstStyle/>
        <a:p>
          <a:endParaRPr lang="en-GB"/>
        </a:p>
      </dgm:t>
    </dgm:pt>
    <dgm:pt modelId="{F00334CB-1C1A-C842-BFD6-D9244E05BE4D}" type="sibTrans" cxnId="{DF0CE0FB-0ACA-1748-AC61-31FD8BA61E65}">
      <dgm:prSet/>
      <dgm:spPr/>
      <dgm:t>
        <a:bodyPr/>
        <a:lstStyle/>
        <a:p>
          <a:endParaRPr lang="en-GB"/>
        </a:p>
      </dgm:t>
    </dgm:pt>
    <dgm:pt modelId="{1E407D22-B027-4C40-AB94-0DCE69A77C27}" type="pres">
      <dgm:prSet presAssocID="{EBFA640B-028A-4776-A73D-D6518417FCC8}" presName="linear" presStyleCnt="0">
        <dgm:presLayoutVars>
          <dgm:animLvl val="lvl"/>
          <dgm:resizeHandles val="exact"/>
        </dgm:presLayoutVars>
      </dgm:prSet>
      <dgm:spPr/>
    </dgm:pt>
    <dgm:pt modelId="{055A7DF0-0882-DE41-A236-E343A28EB7AF}" type="pres">
      <dgm:prSet presAssocID="{73B5FDB9-7BA5-433D-8260-A12FCCE5A0DF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DD2207AD-66BC-114D-BC9A-9B0F1DAF58FC}" type="pres">
      <dgm:prSet presAssocID="{40E23387-84FA-458C-9530-FD3137057A2B}" presName="spacer" presStyleCnt="0"/>
      <dgm:spPr/>
    </dgm:pt>
    <dgm:pt modelId="{FAA4ED04-3E16-C947-BD7D-BF4645E93475}" type="pres">
      <dgm:prSet presAssocID="{860AEA38-6A15-44FC-9B8E-92F61E1EB759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4496EB6E-A818-2D42-827F-B3233FAD9BE8}" type="pres">
      <dgm:prSet presAssocID="{D293DB8E-7F77-4621-B9C4-E8B270DFE3E8}" presName="spacer" presStyleCnt="0"/>
      <dgm:spPr/>
    </dgm:pt>
    <dgm:pt modelId="{7D01E41F-ACF5-4744-A750-15EDD5DCA91A}" type="pres">
      <dgm:prSet presAssocID="{531826AF-3FBE-4A70-BF03-AA975EAB5AF7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4E8A7CB8-87B6-1A4A-8D73-FEC8D1CBA8FD}" type="pres">
      <dgm:prSet presAssocID="{A7BBA55A-4768-4528-8D40-6336C589832B}" presName="spacer" presStyleCnt="0"/>
      <dgm:spPr/>
    </dgm:pt>
    <dgm:pt modelId="{DE9A9AEE-0D5E-8F47-BEF6-08031BBC4E8D}" type="pres">
      <dgm:prSet presAssocID="{6B7D1744-34ED-064E-83B0-F95082483099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464DADCE-27A7-344C-A116-B1921539C87E}" type="pres">
      <dgm:prSet presAssocID="{F00334CB-1C1A-C842-BFD6-D9244E05BE4D}" presName="spacer" presStyleCnt="0"/>
      <dgm:spPr/>
    </dgm:pt>
    <dgm:pt modelId="{E4B42D56-49DC-CF4A-9B31-9A486B709420}" type="pres">
      <dgm:prSet presAssocID="{8EEA5955-4C16-46FF-A7E4-74706BC8709A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EDD03710-86C7-49CA-945A-0C7C15189366}" srcId="{EBFA640B-028A-4776-A73D-D6518417FCC8}" destId="{531826AF-3FBE-4A70-BF03-AA975EAB5AF7}" srcOrd="2" destOrd="0" parTransId="{62F88A86-2AE6-4F56-BFDE-EC3B3742DCFE}" sibTransId="{A7BBA55A-4768-4528-8D40-6336C589832B}"/>
    <dgm:cxn modelId="{C27C8716-5709-4EE3-96C4-882FC5C3B23A}" srcId="{EBFA640B-028A-4776-A73D-D6518417FCC8}" destId="{860AEA38-6A15-44FC-9B8E-92F61E1EB759}" srcOrd="1" destOrd="0" parTransId="{4A34AAD4-58FC-4FC0-A37B-E105F95766F5}" sibTransId="{D293DB8E-7F77-4621-B9C4-E8B270DFE3E8}"/>
    <dgm:cxn modelId="{904D834E-6025-C743-BFFD-8A79D3B4AB71}" type="presOf" srcId="{EBFA640B-028A-4776-A73D-D6518417FCC8}" destId="{1E407D22-B027-4C40-AB94-0DCE69A77C27}" srcOrd="0" destOrd="0" presId="urn:microsoft.com/office/officeart/2005/8/layout/vList2"/>
    <dgm:cxn modelId="{1D63D26A-0D0A-48E6-B959-872DDFD32F6D}" srcId="{EBFA640B-028A-4776-A73D-D6518417FCC8}" destId="{8EEA5955-4C16-46FF-A7E4-74706BC8709A}" srcOrd="4" destOrd="0" parTransId="{D4BC72B7-BA27-4CEC-891F-AAA5B1DA3C3F}" sibTransId="{14DAE3DA-9C79-4685-813A-852FEC86DA77}"/>
    <dgm:cxn modelId="{937F9284-76DC-B84A-92E4-29C80BF07F3D}" type="presOf" srcId="{531826AF-3FBE-4A70-BF03-AA975EAB5AF7}" destId="{7D01E41F-ACF5-4744-A750-15EDD5DCA91A}" srcOrd="0" destOrd="0" presId="urn:microsoft.com/office/officeart/2005/8/layout/vList2"/>
    <dgm:cxn modelId="{36543287-B193-0445-9FEF-CB7F3F771B3A}" type="presOf" srcId="{6B7D1744-34ED-064E-83B0-F95082483099}" destId="{DE9A9AEE-0D5E-8F47-BEF6-08031BBC4E8D}" srcOrd="0" destOrd="0" presId="urn:microsoft.com/office/officeart/2005/8/layout/vList2"/>
    <dgm:cxn modelId="{F43382CD-6166-9440-AA70-F32892CCD733}" type="presOf" srcId="{8EEA5955-4C16-46FF-A7E4-74706BC8709A}" destId="{E4B42D56-49DC-CF4A-9B31-9A486B709420}" srcOrd="0" destOrd="0" presId="urn:microsoft.com/office/officeart/2005/8/layout/vList2"/>
    <dgm:cxn modelId="{E0DC31DA-8298-A44A-8CF6-96CE52937DB2}" type="presOf" srcId="{860AEA38-6A15-44FC-9B8E-92F61E1EB759}" destId="{FAA4ED04-3E16-C947-BD7D-BF4645E93475}" srcOrd="0" destOrd="0" presId="urn:microsoft.com/office/officeart/2005/8/layout/vList2"/>
    <dgm:cxn modelId="{EB9475DE-075A-4E3F-91EA-944EA0B93C0C}" srcId="{EBFA640B-028A-4776-A73D-D6518417FCC8}" destId="{73B5FDB9-7BA5-433D-8260-A12FCCE5A0DF}" srcOrd="0" destOrd="0" parTransId="{F06D1CF5-457C-467B-B424-C98D0CEF6D61}" sibTransId="{40E23387-84FA-458C-9530-FD3137057A2B}"/>
    <dgm:cxn modelId="{DF0CE0FB-0ACA-1748-AC61-31FD8BA61E65}" srcId="{EBFA640B-028A-4776-A73D-D6518417FCC8}" destId="{6B7D1744-34ED-064E-83B0-F95082483099}" srcOrd="3" destOrd="0" parTransId="{D30B2017-9B2D-4C4C-8371-F379D9D4E253}" sibTransId="{F00334CB-1C1A-C842-BFD6-D9244E05BE4D}"/>
    <dgm:cxn modelId="{42B7DEFC-D180-8B4B-A8D4-B5E2C9899849}" type="presOf" srcId="{73B5FDB9-7BA5-433D-8260-A12FCCE5A0DF}" destId="{055A7DF0-0882-DE41-A236-E343A28EB7AF}" srcOrd="0" destOrd="0" presId="urn:microsoft.com/office/officeart/2005/8/layout/vList2"/>
    <dgm:cxn modelId="{B022E591-FED9-A442-AA6F-5393CD6FFEC6}" type="presParOf" srcId="{1E407D22-B027-4C40-AB94-0DCE69A77C27}" destId="{055A7DF0-0882-DE41-A236-E343A28EB7AF}" srcOrd="0" destOrd="0" presId="urn:microsoft.com/office/officeart/2005/8/layout/vList2"/>
    <dgm:cxn modelId="{838F34CB-24B2-AB4A-AFA0-8C7F6FA8CEBF}" type="presParOf" srcId="{1E407D22-B027-4C40-AB94-0DCE69A77C27}" destId="{DD2207AD-66BC-114D-BC9A-9B0F1DAF58FC}" srcOrd="1" destOrd="0" presId="urn:microsoft.com/office/officeart/2005/8/layout/vList2"/>
    <dgm:cxn modelId="{1B97D64D-146C-3C4A-A713-6D50258B9172}" type="presParOf" srcId="{1E407D22-B027-4C40-AB94-0DCE69A77C27}" destId="{FAA4ED04-3E16-C947-BD7D-BF4645E93475}" srcOrd="2" destOrd="0" presId="urn:microsoft.com/office/officeart/2005/8/layout/vList2"/>
    <dgm:cxn modelId="{A41AB2C2-2672-8742-9B24-9505C6CE7DBA}" type="presParOf" srcId="{1E407D22-B027-4C40-AB94-0DCE69A77C27}" destId="{4496EB6E-A818-2D42-827F-B3233FAD9BE8}" srcOrd="3" destOrd="0" presId="urn:microsoft.com/office/officeart/2005/8/layout/vList2"/>
    <dgm:cxn modelId="{680DA23E-E9C6-3F43-88B5-FB5AEAB61ABA}" type="presParOf" srcId="{1E407D22-B027-4C40-AB94-0DCE69A77C27}" destId="{7D01E41F-ACF5-4744-A750-15EDD5DCA91A}" srcOrd="4" destOrd="0" presId="urn:microsoft.com/office/officeart/2005/8/layout/vList2"/>
    <dgm:cxn modelId="{2C404105-E3AF-5945-8F99-DB43A6C72E21}" type="presParOf" srcId="{1E407D22-B027-4C40-AB94-0DCE69A77C27}" destId="{4E8A7CB8-87B6-1A4A-8D73-FEC8D1CBA8FD}" srcOrd="5" destOrd="0" presId="urn:microsoft.com/office/officeart/2005/8/layout/vList2"/>
    <dgm:cxn modelId="{FDC7069F-0736-8345-AAB2-45E76E0505CC}" type="presParOf" srcId="{1E407D22-B027-4C40-AB94-0DCE69A77C27}" destId="{DE9A9AEE-0D5E-8F47-BEF6-08031BBC4E8D}" srcOrd="6" destOrd="0" presId="urn:microsoft.com/office/officeart/2005/8/layout/vList2"/>
    <dgm:cxn modelId="{1CB2FE6F-498E-014F-9E16-BED8607A755D}" type="presParOf" srcId="{1E407D22-B027-4C40-AB94-0DCE69A77C27}" destId="{464DADCE-27A7-344C-A116-B1921539C87E}" srcOrd="7" destOrd="0" presId="urn:microsoft.com/office/officeart/2005/8/layout/vList2"/>
    <dgm:cxn modelId="{DD3EB7CC-D407-0D42-9BE3-695511B9FE52}" type="presParOf" srcId="{1E407D22-B027-4C40-AB94-0DCE69A77C27}" destId="{E4B42D56-49DC-CF4A-9B31-9A486B70942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D84A0F6-BCE9-4FE2-AE7F-5DB710EF7BC0}" type="doc">
      <dgm:prSet loTypeId="urn:microsoft.com/office/officeart/2016/7/layout/VerticalHollowActionList" loCatId="List" qsTypeId="urn:microsoft.com/office/officeart/2005/8/quickstyle/simple1#8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CCFA8F9F-D681-4C62-B186-4E51C468BA13}">
      <dgm:prSet/>
      <dgm:spPr/>
      <dgm:t>
        <a:bodyPr/>
        <a:lstStyle/>
        <a:p>
          <a:r>
            <a:rPr lang="en-US" dirty="0"/>
            <a:t>Style</a:t>
          </a:r>
        </a:p>
      </dgm:t>
    </dgm:pt>
    <dgm:pt modelId="{EB0312A7-B79B-4554-9565-0DDF629D8C40}" type="parTrans" cxnId="{E2509A20-FB1B-4D55-99C4-252A4801A9F1}">
      <dgm:prSet/>
      <dgm:spPr/>
      <dgm:t>
        <a:bodyPr/>
        <a:lstStyle/>
        <a:p>
          <a:endParaRPr lang="en-US"/>
        </a:p>
      </dgm:t>
    </dgm:pt>
    <dgm:pt modelId="{3D34E5ED-3A46-48EA-B065-25BB6BB3120F}" type="sibTrans" cxnId="{E2509A20-FB1B-4D55-99C4-252A4801A9F1}">
      <dgm:prSet/>
      <dgm:spPr/>
      <dgm:t>
        <a:bodyPr/>
        <a:lstStyle/>
        <a:p>
          <a:endParaRPr lang="en-US"/>
        </a:p>
      </dgm:t>
    </dgm:pt>
    <dgm:pt modelId="{916ABEFF-9F2B-4DF5-B374-03931CA69F3D}">
      <dgm:prSet/>
      <dgm:spPr/>
      <dgm:t>
        <a:bodyPr/>
        <a:lstStyle/>
        <a:p>
          <a:r>
            <a:rPr lang="en-US" dirty="0"/>
            <a:t>Use Arial font size 11 and 1.5 line spacing.</a:t>
          </a:r>
        </a:p>
      </dgm:t>
    </dgm:pt>
    <dgm:pt modelId="{CDC3E877-087A-4849-8F89-AEBC677B3687}" type="parTrans" cxnId="{57F8E4D9-1A87-4EDC-ACF8-E98E9FB5DBB6}">
      <dgm:prSet/>
      <dgm:spPr/>
      <dgm:t>
        <a:bodyPr/>
        <a:lstStyle/>
        <a:p>
          <a:endParaRPr lang="en-US"/>
        </a:p>
      </dgm:t>
    </dgm:pt>
    <dgm:pt modelId="{CC48572B-592C-4863-A36E-927F4FE20CE8}" type="sibTrans" cxnId="{57F8E4D9-1A87-4EDC-ACF8-E98E9FB5DBB6}">
      <dgm:prSet/>
      <dgm:spPr/>
      <dgm:t>
        <a:bodyPr/>
        <a:lstStyle/>
        <a:p>
          <a:endParaRPr lang="en-US"/>
        </a:p>
      </dgm:t>
    </dgm:pt>
    <dgm:pt modelId="{6A987B43-D1BC-49C0-9E02-B7A44932F369}">
      <dgm:prSet/>
      <dgm:spPr/>
      <dgm:t>
        <a:bodyPr/>
        <a:lstStyle/>
        <a:p>
          <a:r>
            <a:rPr lang="en-US" dirty="0"/>
            <a:t>MS Word</a:t>
          </a:r>
        </a:p>
      </dgm:t>
    </dgm:pt>
    <dgm:pt modelId="{1D6B208F-BADB-4442-83A0-402059095212}" type="parTrans" cxnId="{EA499676-ACB2-4B82-AD31-51AB61946B5B}">
      <dgm:prSet/>
      <dgm:spPr/>
      <dgm:t>
        <a:bodyPr/>
        <a:lstStyle/>
        <a:p>
          <a:endParaRPr lang="en-US"/>
        </a:p>
      </dgm:t>
    </dgm:pt>
    <dgm:pt modelId="{EED18869-5822-48CE-834D-2FBD8F36D43D}" type="sibTrans" cxnId="{EA499676-ACB2-4B82-AD31-51AB61946B5B}">
      <dgm:prSet/>
      <dgm:spPr/>
      <dgm:t>
        <a:bodyPr/>
        <a:lstStyle/>
        <a:p>
          <a:endParaRPr lang="en-US"/>
        </a:p>
      </dgm:t>
    </dgm:pt>
    <dgm:pt modelId="{823A1ED7-F05B-420F-B30C-15D6B58D5F40}">
      <dgm:prSet/>
      <dgm:spPr/>
      <dgm:t>
        <a:bodyPr/>
        <a:lstStyle/>
        <a:p>
          <a:r>
            <a:rPr lang="en-US" dirty="0"/>
            <a:t>Combine both tasks into one single Microsoft Word document.</a:t>
          </a:r>
        </a:p>
      </dgm:t>
    </dgm:pt>
    <dgm:pt modelId="{BA7A6941-7B80-4F4F-8F02-5502D64A9097}" type="parTrans" cxnId="{E55C45B6-B377-4A46-B083-97A73BDB53FF}">
      <dgm:prSet/>
      <dgm:spPr/>
      <dgm:t>
        <a:bodyPr/>
        <a:lstStyle/>
        <a:p>
          <a:endParaRPr lang="en-US"/>
        </a:p>
      </dgm:t>
    </dgm:pt>
    <dgm:pt modelId="{CA971A72-6840-4E3A-958A-20BA1AF7673C}" type="sibTrans" cxnId="{E55C45B6-B377-4A46-B083-97A73BDB53FF}">
      <dgm:prSet/>
      <dgm:spPr/>
      <dgm:t>
        <a:bodyPr/>
        <a:lstStyle/>
        <a:p>
          <a:endParaRPr lang="en-US"/>
        </a:p>
      </dgm:t>
    </dgm:pt>
    <dgm:pt modelId="{C5829382-299C-46E4-91F3-19CF2C50EC26}">
      <dgm:prSet/>
      <dgm:spPr/>
      <dgm:t>
        <a:bodyPr/>
        <a:lstStyle/>
        <a:p>
          <a:r>
            <a:rPr lang="en-US" dirty="0"/>
            <a:t>Title page</a:t>
          </a:r>
        </a:p>
      </dgm:t>
    </dgm:pt>
    <dgm:pt modelId="{E607986B-6631-4C8F-A295-3548629C5F38}" type="parTrans" cxnId="{825FF80C-625E-4DB2-AFAB-D5BDA6CC2C0B}">
      <dgm:prSet/>
      <dgm:spPr/>
      <dgm:t>
        <a:bodyPr/>
        <a:lstStyle/>
        <a:p>
          <a:endParaRPr lang="en-US"/>
        </a:p>
      </dgm:t>
    </dgm:pt>
    <dgm:pt modelId="{839E1DD6-8809-44DA-8F50-06041B72033F}" type="sibTrans" cxnId="{825FF80C-625E-4DB2-AFAB-D5BDA6CC2C0B}">
      <dgm:prSet/>
      <dgm:spPr/>
      <dgm:t>
        <a:bodyPr/>
        <a:lstStyle/>
        <a:p>
          <a:endParaRPr lang="en-US"/>
        </a:p>
      </dgm:t>
    </dgm:pt>
    <dgm:pt modelId="{85CEDDF6-0A30-460B-BBBB-13BF1C396E50}">
      <dgm:prSet/>
      <dgm:spPr/>
      <dgm:t>
        <a:bodyPr/>
        <a:lstStyle/>
        <a:p>
          <a:r>
            <a:rPr lang="en-US"/>
            <a:t>Include a title page with your name, student number, module code and title, lecturer’s name, and assignment title.</a:t>
          </a:r>
        </a:p>
      </dgm:t>
    </dgm:pt>
    <dgm:pt modelId="{63BE1D8E-A4C2-4080-BE3A-9C83014E0DC2}" type="parTrans" cxnId="{0AF9705B-63CF-4AEA-85F3-9451623EDC4A}">
      <dgm:prSet/>
      <dgm:spPr/>
      <dgm:t>
        <a:bodyPr/>
        <a:lstStyle/>
        <a:p>
          <a:endParaRPr lang="en-US"/>
        </a:p>
      </dgm:t>
    </dgm:pt>
    <dgm:pt modelId="{E74470C1-F635-41CF-B656-00BC54B4F67E}" type="sibTrans" cxnId="{0AF9705B-63CF-4AEA-85F3-9451623EDC4A}">
      <dgm:prSet/>
      <dgm:spPr/>
      <dgm:t>
        <a:bodyPr/>
        <a:lstStyle/>
        <a:p>
          <a:endParaRPr lang="en-US"/>
        </a:p>
      </dgm:t>
    </dgm:pt>
    <dgm:pt modelId="{5B831CB8-BAB6-4F6B-92EF-E377924F320E}">
      <dgm:prSet/>
      <dgm:spPr/>
      <dgm:t>
        <a:bodyPr/>
        <a:lstStyle/>
        <a:p>
          <a:r>
            <a:rPr lang="en-US" dirty="0"/>
            <a:t>Refs</a:t>
          </a:r>
        </a:p>
      </dgm:t>
    </dgm:pt>
    <dgm:pt modelId="{2AA3ED37-6850-40A1-AF6D-73514FD71D8F}" type="parTrans" cxnId="{004745C9-CE15-4E95-A39B-8A0866F246F9}">
      <dgm:prSet/>
      <dgm:spPr/>
      <dgm:t>
        <a:bodyPr/>
        <a:lstStyle/>
        <a:p>
          <a:endParaRPr lang="en-US"/>
        </a:p>
      </dgm:t>
    </dgm:pt>
    <dgm:pt modelId="{003031E7-867A-4F3C-AB1A-3D5D0C88E0A8}" type="sibTrans" cxnId="{004745C9-CE15-4E95-A39B-8A0866F246F9}">
      <dgm:prSet/>
      <dgm:spPr/>
      <dgm:t>
        <a:bodyPr/>
        <a:lstStyle/>
        <a:p>
          <a:endParaRPr lang="en-US"/>
        </a:p>
      </dgm:t>
    </dgm:pt>
    <dgm:pt modelId="{3603A8CF-1F03-492D-8B28-0701B7CEFFCD}">
      <dgm:prSet/>
      <dgm:spPr/>
      <dgm:t>
        <a:bodyPr/>
        <a:lstStyle/>
        <a:p>
          <a:r>
            <a:rPr lang="en-US" dirty="0"/>
            <a:t>Include page numbers and one single reference list to cover BOTH tasks.</a:t>
          </a:r>
        </a:p>
      </dgm:t>
    </dgm:pt>
    <dgm:pt modelId="{A357CA0F-CF7A-47B8-9840-814A1D0C742E}" type="parTrans" cxnId="{F9464414-8B25-48C0-A7BD-4960DB635737}">
      <dgm:prSet/>
      <dgm:spPr/>
      <dgm:t>
        <a:bodyPr/>
        <a:lstStyle/>
        <a:p>
          <a:endParaRPr lang="en-US"/>
        </a:p>
      </dgm:t>
    </dgm:pt>
    <dgm:pt modelId="{F2289B41-223F-4A53-8F27-883D2FC7AE02}" type="sibTrans" cxnId="{F9464414-8B25-48C0-A7BD-4960DB635737}">
      <dgm:prSet/>
      <dgm:spPr/>
      <dgm:t>
        <a:bodyPr/>
        <a:lstStyle/>
        <a:p>
          <a:endParaRPr lang="en-US"/>
        </a:p>
      </dgm:t>
    </dgm:pt>
    <dgm:pt modelId="{429CC939-85F9-CD48-9C05-75A0090515D7}" type="pres">
      <dgm:prSet presAssocID="{DD84A0F6-BCE9-4FE2-AE7F-5DB710EF7BC0}" presName="Name0" presStyleCnt="0">
        <dgm:presLayoutVars>
          <dgm:dir/>
          <dgm:animLvl val="lvl"/>
          <dgm:resizeHandles val="exact"/>
        </dgm:presLayoutVars>
      </dgm:prSet>
      <dgm:spPr/>
    </dgm:pt>
    <dgm:pt modelId="{69101F08-5748-2246-B32F-A64BB4D857EB}" type="pres">
      <dgm:prSet presAssocID="{CCFA8F9F-D681-4C62-B186-4E51C468BA13}" presName="linNode" presStyleCnt="0"/>
      <dgm:spPr/>
    </dgm:pt>
    <dgm:pt modelId="{6B006AA4-2786-2C4C-84B3-CDDA5E698AEE}" type="pres">
      <dgm:prSet presAssocID="{CCFA8F9F-D681-4C62-B186-4E51C468BA13}" presName="parentText" presStyleLbl="solidFgAcc1" presStyleIdx="0" presStyleCnt="4">
        <dgm:presLayoutVars>
          <dgm:chMax val="1"/>
          <dgm:bulletEnabled/>
        </dgm:presLayoutVars>
      </dgm:prSet>
      <dgm:spPr/>
    </dgm:pt>
    <dgm:pt modelId="{367046A2-D92C-7140-A85E-9EF7E6551BCA}" type="pres">
      <dgm:prSet presAssocID="{CCFA8F9F-D681-4C62-B186-4E51C468BA13}" presName="descendantText" presStyleLbl="alignNode1" presStyleIdx="0" presStyleCnt="4">
        <dgm:presLayoutVars>
          <dgm:bulletEnabled/>
        </dgm:presLayoutVars>
      </dgm:prSet>
      <dgm:spPr/>
    </dgm:pt>
    <dgm:pt modelId="{16F923FB-7589-764D-86FF-F3C9CC385CE3}" type="pres">
      <dgm:prSet presAssocID="{3D34E5ED-3A46-48EA-B065-25BB6BB3120F}" presName="sp" presStyleCnt="0"/>
      <dgm:spPr/>
    </dgm:pt>
    <dgm:pt modelId="{C82D97D8-3AD9-3041-A8DF-A7E24ED2AD0E}" type="pres">
      <dgm:prSet presAssocID="{6A987B43-D1BC-49C0-9E02-B7A44932F369}" presName="linNode" presStyleCnt="0"/>
      <dgm:spPr/>
    </dgm:pt>
    <dgm:pt modelId="{EF5B9624-1E56-7946-A872-03D14F1085A6}" type="pres">
      <dgm:prSet presAssocID="{6A987B43-D1BC-49C0-9E02-B7A44932F369}" presName="parentText" presStyleLbl="solidFgAcc1" presStyleIdx="1" presStyleCnt="4">
        <dgm:presLayoutVars>
          <dgm:chMax val="1"/>
          <dgm:bulletEnabled/>
        </dgm:presLayoutVars>
      </dgm:prSet>
      <dgm:spPr/>
    </dgm:pt>
    <dgm:pt modelId="{7A97E3C2-3BBD-4F4E-8F94-B142F83D4C4F}" type="pres">
      <dgm:prSet presAssocID="{6A987B43-D1BC-49C0-9E02-B7A44932F369}" presName="descendantText" presStyleLbl="alignNode1" presStyleIdx="1" presStyleCnt="4">
        <dgm:presLayoutVars>
          <dgm:bulletEnabled/>
        </dgm:presLayoutVars>
      </dgm:prSet>
      <dgm:spPr/>
    </dgm:pt>
    <dgm:pt modelId="{1A2D26CA-0012-1949-A04B-C14DED3A4C6E}" type="pres">
      <dgm:prSet presAssocID="{EED18869-5822-48CE-834D-2FBD8F36D43D}" presName="sp" presStyleCnt="0"/>
      <dgm:spPr/>
    </dgm:pt>
    <dgm:pt modelId="{E7FDE1BB-1BF1-4040-8C12-CF35AEC73E32}" type="pres">
      <dgm:prSet presAssocID="{C5829382-299C-46E4-91F3-19CF2C50EC26}" presName="linNode" presStyleCnt="0"/>
      <dgm:spPr/>
    </dgm:pt>
    <dgm:pt modelId="{938EF7FD-A006-3842-98FE-0B3281DF6541}" type="pres">
      <dgm:prSet presAssocID="{C5829382-299C-46E4-91F3-19CF2C50EC26}" presName="parentText" presStyleLbl="solidFgAcc1" presStyleIdx="2" presStyleCnt="4">
        <dgm:presLayoutVars>
          <dgm:chMax val="1"/>
          <dgm:bulletEnabled/>
        </dgm:presLayoutVars>
      </dgm:prSet>
      <dgm:spPr/>
    </dgm:pt>
    <dgm:pt modelId="{C819ACF6-E235-394C-B05E-C468561FD7E9}" type="pres">
      <dgm:prSet presAssocID="{C5829382-299C-46E4-91F3-19CF2C50EC26}" presName="descendantText" presStyleLbl="alignNode1" presStyleIdx="2" presStyleCnt="4">
        <dgm:presLayoutVars>
          <dgm:bulletEnabled/>
        </dgm:presLayoutVars>
      </dgm:prSet>
      <dgm:spPr/>
    </dgm:pt>
    <dgm:pt modelId="{7BC3C797-9023-7D4B-825B-1A8D32485EBF}" type="pres">
      <dgm:prSet presAssocID="{839E1DD6-8809-44DA-8F50-06041B72033F}" presName="sp" presStyleCnt="0"/>
      <dgm:spPr/>
    </dgm:pt>
    <dgm:pt modelId="{BC9B8AF8-E13E-DB48-852C-E09C88CE43F2}" type="pres">
      <dgm:prSet presAssocID="{5B831CB8-BAB6-4F6B-92EF-E377924F320E}" presName="linNode" presStyleCnt="0"/>
      <dgm:spPr/>
    </dgm:pt>
    <dgm:pt modelId="{E3BE9373-BACC-3B41-A170-795DCC261325}" type="pres">
      <dgm:prSet presAssocID="{5B831CB8-BAB6-4F6B-92EF-E377924F320E}" presName="parentText" presStyleLbl="solidFgAcc1" presStyleIdx="3" presStyleCnt="4">
        <dgm:presLayoutVars>
          <dgm:chMax val="1"/>
          <dgm:bulletEnabled/>
        </dgm:presLayoutVars>
      </dgm:prSet>
      <dgm:spPr/>
    </dgm:pt>
    <dgm:pt modelId="{933C1A73-2D45-CF48-9EFC-72690EA89017}" type="pres">
      <dgm:prSet presAssocID="{5B831CB8-BAB6-4F6B-92EF-E377924F320E}" presName="descendantText" presStyleLbl="alignNode1" presStyleIdx="3" presStyleCnt="4">
        <dgm:presLayoutVars>
          <dgm:bulletEnabled/>
        </dgm:presLayoutVars>
      </dgm:prSet>
      <dgm:spPr/>
    </dgm:pt>
  </dgm:ptLst>
  <dgm:cxnLst>
    <dgm:cxn modelId="{825FF80C-625E-4DB2-AFAB-D5BDA6CC2C0B}" srcId="{DD84A0F6-BCE9-4FE2-AE7F-5DB710EF7BC0}" destId="{C5829382-299C-46E4-91F3-19CF2C50EC26}" srcOrd="2" destOrd="0" parTransId="{E607986B-6631-4C8F-A295-3548629C5F38}" sibTransId="{839E1DD6-8809-44DA-8F50-06041B72033F}"/>
    <dgm:cxn modelId="{F9464414-8B25-48C0-A7BD-4960DB635737}" srcId="{5B831CB8-BAB6-4F6B-92EF-E377924F320E}" destId="{3603A8CF-1F03-492D-8B28-0701B7CEFFCD}" srcOrd="0" destOrd="0" parTransId="{A357CA0F-CF7A-47B8-9840-814A1D0C742E}" sibTransId="{F2289B41-223F-4A53-8F27-883D2FC7AE02}"/>
    <dgm:cxn modelId="{A465021F-9D8D-F148-B4F7-1E89CF5B4E1A}" type="presOf" srcId="{85CEDDF6-0A30-460B-BBBB-13BF1C396E50}" destId="{C819ACF6-E235-394C-B05E-C468561FD7E9}" srcOrd="0" destOrd="0" presId="urn:microsoft.com/office/officeart/2016/7/layout/VerticalHollowActionList"/>
    <dgm:cxn modelId="{E2509A20-FB1B-4D55-99C4-252A4801A9F1}" srcId="{DD84A0F6-BCE9-4FE2-AE7F-5DB710EF7BC0}" destId="{CCFA8F9F-D681-4C62-B186-4E51C468BA13}" srcOrd="0" destOrd="0" parTransId="{EB0312A7-B79B-4554-9565-0DDF629D8C40}" sibTransId="{3D34E5ED-3A46-48EA-B065-25BB6BB3120F}"/>
    <dgm:cxn modelId="{0AF9705B-63CF-4AEA-85F3-9451623EDC4A}" srcId="{C5829382-299C-46E4-91F3-19CF2C50EC26}" destId="{85CEDDF6-0A30-460B-BBBB-13BF1C396E50}" srcOrd="0" destOrd="0" parTransId="{63BE1D8E-A4C2-4080-BE3A-9C83014E0DC2}" sibTransId="{E74470C1-F635-41CF-B656-00BC54B4F67E}"/>
    <dgm:cxn modelId="{EA499676-ACB2-4B82-AD31-51AB61946B5B}" srcId="{DD84A0F6-BCE9-4FE2-AE7F-5DB710EF7BC0}" destId="{6A987B43-D1BC-49C0-9E02-B7A44932F369}" srcOrd="1" destOrd="0" parTransId="{1D6B208F-BADB-4442-83A0-402059095212}" sibTransId="{EED18869-5822-48CE-834D-2FBD8F36D43D}"/>
    <dgm:cxn modelId="{78211078-61B7-6945-9886-DCD1F4E4BB0A}" type="presOf" srcId="{5B831CB8-BAB6-4F6B-92EF-E377924F320E}" destId="{E3BE9373-BACC-3B41-A170-795DCC261325}" srcOrd="0" destOrd="0" presId="urn:microsoft.com/office/officeart/2016/7/layout/VerticalHollowActionList"/>
    <dgm:cxn modelId="{A0363B9C-1375-F443-BBE2-E7182A8B2AED}" type="presOf" srcId="{DD84A0F6-BCE9-4FE2-AE7F-5DB710EF7BC0}" destId="{429CC939-85F9-CD48-9C05-75A0090515D7}" srcOrd="0" destOrd="0" presId="urn:microsoft.com/office/officeart/2016/7/layout/VerticalHollowActionList"/>
    <dgm:cxn modelId="{58585DA0-513A-2241-9DD2-BF8D50084D27}" type="presOf" srcId="{CCFA8F9F-D681-4C62-B186-4E51C468BA13}" destId="{6B006AA4-2786-2C4C-84B3-CDDA5E698AEE}" srcOrd="0" destOrd="0" presId="urn:microsoft.com/office/officeart/2016/7/layout/VerticalHollowActionList"/>
    <dgm:cxn modelId="{0F4F3BA2-4852-E442-AE09-0BEDE2051129}" type="presOf" srcId="{916ABEFF-9F2B-4DF5-B374-03931CA69F3D}" destId="{367046A2-D92C-7140-A85E-9EF7E6551BCA}" srcOrd="0" destOrd="0" presId="urn:microsoft.com/office/officeart/2016/7/layout/VerticalHollowActionList"/>
    <dgm:cxn modelId="{4A2B73B2-CDF3-4F41-A874-35848B7D7FB4}" type="presOf" srcId="{3603A8CF-1F03-492D-8B28-0701B7CEFFCD}" destId="{933C1A73-2D45-CF48-9EFC-72690EA89017}" srcOrd="0" destOrd="0" presId="urn:microsoft.com/office/officeart/2016/7/layout/VerticalHollowActionList"/>
    <dgm:cxn modelId="{94D618B6-EC30-9941-933C-D6A52560F847}" type="presOf" srcId="{6A987B43-D1BC-49C0-9E02-B7A44932F369}" destId="{EF5B9624-1E56-7946-A872-03D14F1085A6}" srcOrd="0" destOrd="0" presId="urn:microsoft.com/office/officeart/2016/7/layout/VerticalHollowActionList"/>
    <dgm:cxn modelId="{E55C45B6-B377-4A46-B083-97A73BDB53FF}" srcId="{6A987B43-D1BC-49C0-9E02-B7A44932F369}" destId="{823A1ED7-F05B-420F-B30C-15D6B58D5F40}" srcOrd="0" destOrd="0" parTransId="{BA7A6941-7B80-4F4F-8F02-5502D64A9097}" sibTransId="{CA971A72-6840-4E3A-958A-20BA1AF7673C}"/>
    <dgm:cxn modelId="{D5F356B7-49C4-AB4E-8DF5-ED171C35868D}" type="presOf" srcId="{823A1ED7-F05B-420F-B30C-15D6B58D5F40}" destId="{7A97E3C2-3BBD-4F4E-8F94-B142F83D4C4F}" srcOrd="0" destOrd="0" presId="urn:microsoft.com/office/officeart/2016/7/layout/VerticalHollowActionList"/>
    <dgm:cxn modelId="{004745C9-CE15-4E95-A39B-8A0866F246F9}" srcId="{DD84A0F6-BCE9-4FE2-AE7F-5DB710EF7BC0}" destId="{5B831CB8-BAB6-4F6B-92EF-E377924F320E}" srcOrd="3" destOrd="0" parTransId="{2AA3ED37-6850-40A1-AF6D-73514FD71D8F}" sibTransId="{003031E7-867A-4F3C-AB1A-3D5D0C88E0A8}"/>
    <dgm:cxn modelId="{57F8E4D9-1A87-4EDC-ACF8-E98E9FB5DBB6}" srcId="{CCFA8F9F-D681-4C62-B186-4E51C468BA13}" destId="{916ABEFF-9F2B-4DF5-B374-03931CA69F3D}" srcOrd="0" destOrd="0" parTransId="{CDC3E877-087A-4849-8F89-AEBC677B3687}" sibTransId="{CC48572B-592C-4863-A36E-927F4FE20CE8}"/>
    <dgm:cxn modelId="{5D36CAF6-D6FC-6D48-9731-4CB26963DB6B}" type="presOf" srcId="{C5829382-299C-46E4-91F3-19CF2C50EC26}" destId="{938EF7FD-A006-3842-98FE-0B3281DF6541}" srcOrd="0" destOrd="0" presId="urn:microsoft.com/office/officeart/2016/7/layout/VerticalHollowActionList"/>
    <dgm:cxn modelId="{83A728D5-EE8C-004E-BDAA-E3B461A5F73A}" type="presParOf" srcId="{429CC939-85F9-CD48-9C05-75A0090515D7}" destId="{69101F08-5748-2246-B32F-A64BB4D857EB}" srcOrd="0" destOrd="0" presId="urn:microsoft.com/office/officeart/2016/7/layout/VerticalHollowActionList"/>
    <dgm:cxn modelId="{A5266F3F-2254-B24E-86BE-DD0692D71568}" type="presParOf" srcId="{69101F08-5748-2246-B32F-A64BB4D857EB}" destId="{6B006AA4-2786-2C4C-84B3-CDDA5E698AEE}" srcOrd="0" destOrd="0" presId="urn:microsoft.com/office/officeart/2016/7/layout/VerticalHollowActionList"/>
    <dgm:cxn modelId="{5E007A8E-B19A-5847-9C21-F9E27BDDDFB0}" type="presParOf" srcId="{69101F08-5748-2246-B32F-A64BB4D857EB}" destId="{367046A2-D92C-7140-A85E-9EF7E6551BCA}" srcOrd="1" destOrd="0" presId="urn:microsoft.com/office/officeart/2016/7/layout/VerticalHollowActionList"/>
    <dgm:cxn modelId="{6FB7EAD8-C035-A542-9022-55F71C6EEF24}" type="presParOf" srcId="{429CC939-85F9-CD48-9C05-75A0090515D7}" destId="{16F923FB-7589-764D-86FF-F3C9CC385CE3}" srcOrd="1" destOrd="0" presId="urn:microsoft.com/office/officeart/2016/7/layout/VerticalHollowActionList"/>
    <dgm:cxn modelId="{89B4E7B4-0421-C546-8EFD-00F59EE1188D}" type="presParOf" srcId="{429CC939-85F9-CD48-9C05-75A0090515D7}" destId="{C82D97D8-3AD9-3041-A8DF-A7E24ED2AD0E}" srcOrd="2" destOrd="0" presId="urn:microsoft.com/office/officeart/2016/7/layout/VerticalHollowActionList"/>
    <dgm:cxn modelId="{3FC35935-5B5E-2E45-BD11-A3E73ABC9F96}" type="presParOf" srcId="{C82D97D8-3AD9-3041-A8DF-A7E24ED2AD0E}" destId="{EF5B9624-1E56-7946-A872-03D14F1085A6}" srcOrd="0" destOrd="0" presId="urn:microsoft.com/office/officeart/2016/7/layout/VerticalHollowActionList"/>
    <dgm:cxn modelId="{F2225FE3-4D74-1545-AB81-8053DDAD1225}" type="presParOf" srcId="{C82D97D8-3AD9-3041-A8DF-A7E24ED2AD0E}" destId="{7A97E3C2-3BBD-4F4E-8F94-B142F83D4C4F}" srcOrd="1" destOrd="0" presId="urn:microsoft.com/office/officeart/2016/7/layout/VerticalHollowActionList"/>
    <dgm:cxn modelId="{F4530A6D-AE4B-A047-A180-3FB67416D779}" type="presParOf" srcId="{429CC939-85F9-CD48-9C05-75A0090515D7}" destId="{1A2D26CA-0012-1949-A04B-C14DED3A4C6E}" srcOrd="3" destOrd="0" presId="urn:microsoft.com/office/officeart/2016/7/layout/VerticalHollowActionList"/>
    <dgm:cxn modelId="{2BA955C1-F34E-C14C-AA57-F0CECCC65276}" type="presParOf" srcId="{429CC939-85F9-CD48-9C05-75A0090515D7}" destId="{E7FDE1BB-1BF1-4040-8C12-CF35AEC73E32}" srcOrd="4" destOrd="0" presId="urn:microsoft.com/office/officeart/2016/7/layout/VerticalHollowActionList"/>
    <dgm:cxn modelId="{C96C4763-8A65-944B-B1A4-9330D76EAD74}" type="presParOf" srcId="{E7FDE1BB-1BF1-4040-8C12-CF35AEC73E32}" destId="{938EF7FD-A006-3842-98FE-0B3281DF6541}" srcOrd="0" destOrd="0" presId="urn:microsoft.com/office/officeart/2016/7/layout/VerticalHollowActionList"/>
    <dgm:cxn modelId="{B7BB550A-0EEA-274B-8BEB-F55FC759D0D5}" type="presParOf" srcId="{E7FDE1BB-1BF1-4040-8C12-CF35AEC73E32}" destId="{C819ACF6-E235-394C-B05E-C468561FD7E9}" srcOrd="1" destOrd="0" presId="urn:microsoft.com/office/officeart/2016/7/layout/VerticalHollowActionList"/>
    <dgm:cxn modelId="{DB6954A7-7259-7C44-AEAA-A285B89FDE5C}" type="presParOf" srcId="{429CC939-85F9-CD48-9C05-75A0090515D7}" destId="{7BC3C797-9023-7D4B-825B-1A8D32485EBF}" srcOrd="5" destOrd="0" presId="urn:microsoft.com/office/officeart/2016/7/layout/VerticalHollowActionList"/>
    <dgm:cxn modelId="{E90B9872-532B-0441-81F8-79F5EF20DE3E}" type="presParOf" srcId="{429CC939-85F9-CD48-9C05-75A0090515D7}" destId="{BC9B8AF8-E13E-DB48-852C-E09C88CE43F2}" srcOrd="6" destOrd="0" presId="urn:microsoft.com/office/officeart/2016/7/layout/VerticalHollowActionList"/>
    <dgm:cxn modelId="{3B3F27BC-5172-D044-AAFC-81D8E37C13FC}" type="presParOf" srcId="{BC9B8AF8-E13E-DB48-852C-E09C88CE43F2}" destId="{E3BE9373-BACC-3B41-A170-795DCC261325}" srcOrd="0" destOrd="0" presId="urn:microsoft.com/office/officeart/2016/7/layout/VerticalHollowActionList"/>
    <dgm:cxn modelId="{3D12DBD9-4DAB-CE4A-A12D-B43FFCB24983}" type="presParOf" srcId="{BC9B8AF8-E13E-DB48-852C-E09C88CE43F2}" destId="{933C1A73-2D45-CF48-9EFC-72690EA89017}" srcOrd="1" destOrd="0" presId="urn:microsoft.com/office/officeart/2016/7/layout/VerticalHollow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5C221D8-AF5B-496D-8F68-99934F3FB6DF}" type="doc">
      <dgm:prSet loTypeId="urn:microsoft.com/office/officeart/2005/8/layout/vList2" loCatId="list" qsTypeId="urn:microsoft.com/office/officeart/2005/8/quickstyle/simple1#9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0935A410-934B-4A4A-864A-72B537A84F54}">
      <dgm:prSet/>
      <dgm:spPr/>
      <dgm:t>
        <a:bodyPr/>
        <a:lstStyle/>
        <a:p>
          <a:r>
            <a:rPr lang="en-US" dirty="0"/>
            <a:t>Submit via Turnitin by </a:t>
          </a:r>
          <a:r>
            <a:rPr lang="en-GB" dirty="0"/>
            <a:t>Monday, 19 October 2026, 10 am</a:t>
          </a:r>
          <a:r>
            <a:rPr lang="en-US" dirty="0"/>
            <a:t>.</a:t>
          </a:r>
        </a:p>
      </dgm:t>
    </dgm:pt>
    <dgm:pt modelId="{12F3609C-1449-4390-B275-BC33EE3E3D6C}" type="parTrans" cxnId="{0D40D4F1-7775-4D28-87C9-E0B5FB67316B}">
      <dgm:prSet/>
      <dgm:spPr/>
      <dgm:t>
        <a:bodyPr/>
        <a:lstStyle/>
        <a:p>
          <a:endParaRPr lang="en-US"/>
        </a:p>
      </dgm:t>
    </dgm:pt>
    <dgm:pt modelId="{FC4090B0-DC8E-48C3-ACE9-033A04BC8DD6}" type="sibTrans" cxnId="{0D40D4F1-7775-4D28-87C9-E0B5FB67316B}">
      <dgm:prSet/>
      <dgm:spPr/>
      <dgm:t>
        <a:bodyPr/>
        <a:lstStyle/>
        <a:p>
          <a:endParaRPr lang="en-US"/>
        </a:p>
      </dgm:t>
    </dgm:pt>
    <dgm:pt modelId="{A10173D7-BE86-401B-A7F3-B49A604B276B}">
      <dgm:prSet/>
      <dgm:spPr/>
      <dgm:t>
        <a:bodyPr/>
        <a:lstStyle/>
        <a:p>
          <a:r>
            <a:rPr lang="en-US"/>
            <a:t>Late submissions may be penalised unless extenuating circumstances are approved.</a:t>
          </a:r>
        </a:p>
      </dgm:t>
    </dgm:pt>
    <dgm:pt modelId="{316333E6-769A-4E02-8571-676BBF0D2144}" type="parTrans" cxnId="{F55F08B4-EE3B-4F8A-8021-5904989A9204}">
      <dgm:prSet/>
      <dgm:spPr/>
      <dgm:t>
        <a:bodyPr/>
        <a:lstStyle/>
        <a:p>
          <a:endParaRPr lang="en-US"/>
        </a:p>
      </dgm:t>
    </dgm:pt>
    <dgm:pt modelId="{6B388F50-6FB5-4CC7-BC75-DD0948DB071E}" type="sibTrans" cxnId="{F55F08B4-EE3B-4F8A-8021-5904989A9204}">
      <dgm:prSet/>
      <dgm:spPr/>
      <dgm:t>
        <a:bodyPr/>
        <a:lstStyle/>
        <a:p>
          <a:endParaRPr lang="en-US"/>
        </a:p>
      </dgm:t>
    </dgm:pt>
    <dgm:pt modelId="{33688550-6DE5-7D47-8472-3732EAEBDE42}" type="pres">
      <dgm:prSet presAssocID="{B5C221D8-AF5B-496D-8F68-99934F3FB6DF}" presName="linear" presStyleCnt="0">
        <dgm:presLayoutVars>
          <dgm:animLvl val="lvl"/>
          <dgm:resizeHandles val="exact"/>
        </dgm:presLayoutVars>
      </dgm:prSet>
      <dgm:spPr/>
    </dgm:pt>
    <dgm:pt modelId="{7C94E55B-B1EF-AC43-8700-060E1C35B080}" type="pres">
      <dgm:prSet presAssocID="{0935A410-934B-4A4A-864A-72B537A84F54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BBA94B18-E59D-B747-BBBF-BD81657D2CDC}" type="pres">
      <dgm:prSet presAssocID="{FC4090B0-DC8E-48C3-ACE9-033A04BC8DD6}" presName="spacer" presStyleCnt="0"/>
      <dgm:spPr/>
    </dgm:pt>
    <dgm:pt modelId="{4FBCD3C4-7A86-EB41-9124-E03CC2A1CEDA}" type="pres">
      <dgm:prSet presAssocID="{A10173D7-BE86-401B-A7F3-B49A604B276B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8D4A749D-93C1-F14B-94C5-B1284A29971D}" type="presOf" srcId="{B5C221D8-AF5B-496D-8F68-99934F3FB6DF}" destId="{33688550-6DE5-7D47-8472-3732EAEBDE42}" srcOrd="0" destOrd="0" presId="urn:microsoft.com/office/officeart/2005/8/layout/vList2"/>
    <dgm:cxn modelId="{F55F08B4-EE3B-4F8A-8021-5904989A9204}" srcId="{B5C221D8-AF5B-496D-8F68-99934F3FB6DF}" destId="{A10173D7-BE86-401B-A7F3-B49A604B276B}" srcOrd="1" destOrd="0" parTransId="{316333E6-769A-4E02-8571-676BBF0D2144}" sibTransId="{6B388F50-6FB5-4CC7-BC75-DD0948DB071E}"/>
    <dgm:cxn modelId="{2C98F5B6-5311-A941-BB16-4B7F2B366197}" type="presOf" srcId="{A10173D7-BE86-401B-A7F3-B49A604B276B}" destId="{4FBCD3C4-7A86-EB41-9124-E03CC2A1CEDA}" srcOrd="0" destOrd="0" presId="urn:microsoft.com/office/officeart/2005/8/layout/vList2"/>
    <dgm:cxn modelId="{16E142BC-42F0-824C-BD34-0B63F4481A05}" type="presOf" srcId="{0935A410-934B-4A4A-864A-72B537A84F54}" destId="{7C94E55B-B1EF-AC43-8700-060E1C35B080}" srcOrd="0" destOrd="0" presId="urn:microsoft.com/office/officeart/2005/8/layout/vList2"/>
    <dgm:cxn modelId="{0D40D4F1-7775-4D28-87C9-E0B5FB67316B}" srcId="{B5C221D8-AF5B-496D-8F68-99934F3FB6DF}" destId="{0935A410-934B-4A4A-864A-72B537A84F54}" srcOrd="0" destOrd="0" parTransId="{12F3609C-1449-4390-B275-BC33EE3E3D6C}" sibTransId="{FC4090B0-DC8E-48C3-ACE9-033A04BC8DD6}"/>
    <dgm:cxn modelId="{1A252DA8-1567-1749-B4BA-596DAF325394}" type="presParOf" srcId="{33688550-6DE5-7D47-8472-3732EAEBDE42}" destId="{7C94E55B-B1EF-AC43-8700-060E1C35B080}" srcOrd="0" destOrd="0" presId="urn:microsoft.com/office/officeart/2005/8/layout/vList2"/>
    <dgm:cxn modelId="{039E9BDD-EF34-E648-AEB7-667B0B248DB6}" type="presParOf" srcId="{33688550-6DE5-7D47-8472-3732EAEBDE42}" destId="{BBA94B18-E59D-B747-BBBF-BD81657D2CDC}" srcOrd="1" destOrd="0" presId="urn:microsoft.com/office/officeart/2005/8/layout/vList2"/>
    <dgm:cxn modelId="{4CD388B2-38BF-414F-A96B-78D84062EFC6}" type="presParOf" srcId="{33688550-6DE5-7D47-8472-3732EAEBDE42}" destId="{4FBCD3C4-7A86-EB41-9124-E03CC2A1CEDA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69A235-70E6-3D48-AEB8-90EB1461B017}">
      <dsp:nvSpPr>
        <dsp:cNvPr id="0" name=""/>
        <dsp:cNvSpPr/>
      </dsp:nvSpPr>
      <dsp:spPr>
        <a:xfrm>
          <a:off x="0" y="237990"/>
          <a:ext cx="5175384" cy="33579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Choose ONE service</a:t>
          </a:r>
        </a:p>
      </dsp:txBody>
      <dsp:txXfrm>
        <a:off x="16392" y="254382"/>
        <a:ext cx="5142600" cy="303006"/>
      </dsp:txXfrm>
    </dsp:sp>
    <dsp:sp modelId="{FDF862A4-9C95-0943-84B5-7F825AB8B6E5}">
      <dsp:nvSpPr>
        <dsp:cNvPr id="0" name=""/>
        <dsp:cNvSpPr/>
      </dsp:nvSpPr>
      <dsp:spPr>
        <a:xfrm>
          <a:off x="0" y="573780"/>
          <a:ext cx="5175384" cy="5071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318" tIns="17780" rIns="99568" bIns="17780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100" kern="1200" dirty="0"/>
            <a:t>Select one healthcare service from the following list:  </a:t>
          </a:r>
          <a:r>
            <a:rPr lang="en-GB" sz="1100" kern="1200" dirty="0"/>
            <a:t>Community Mental Health services, Domiciliary care services, Residential care home, Community </a:t>
          </a:r>
          <a:r>
            <a:rPr lang="en-GB" sz="1100" kern="1200"/>
            <a:t>disability services</a:t>
          </a:r>
          <a:endParaRPr lang="en-US" sz="1100" kern="1200" dirty="0"/>
        </a:p>
      </dsp:txBody>
      <dsp:txXfrm>
        <a:off x="0" y="573780"/>
        <a:ext cx="5175384" cy="507150"/>
      </dsp:txXfrm>
    </dsp:sp>
    <dsp:sp modelId="{DE0DDCE8-F183-A642-B55C-E837A63C076E}">
      <dsp:nvSpPr>
        <dsp:cNvPr id="0" name=""/>
        <dsp:cNvSpPr/>
      </dsp:nvSpPr>
      <dsp:spPr>
        <a:xfrm>
          <a:off x="0" y="1080930"/>
          <a:ext cx="5175384" cy="335790"/>
        </a:xfrm>
        <a:prstGeom prst="roundRect">
          <a:avLst/>
        </a:prstGeom>
        <a:solidFill>
          <a:schemeClr val="accent5">
            <a:hueOff val="-1655646"/>
            <a:satOff val="6635"/>
            <a:lumOff val="143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Understand the scenario</a:t>
          </a:r>
        </a:p>
      </dsp:txBody>
      <dsp:txXfrm>
        <a:off x="16392" y="1097322"/>
        <a:ext cx="5142600" cy="303006"/>
      </dsp:txXfrm>
    </dsp:sp>
    <dsp:sp modelId="{D74AF4A8-11E0-F943-A53D-6FEA7EAEA94A}">
      <dsp:nvSpPr>
        <dsp:cNvPr id="0" name=""/>
        <dsp:cNvSpPr/>
      </dsp:nvSpPr>
      <dsp:spPr>
        <a:xfrm>
          <a:off x="0" y="1416720"/>
          <a:ext cx="5175384" cy="231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318" tIns="17780" rIns="99568" bIns="17780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100" kern="1200" dirty="0"/>
            <a:t>Imagine that there is a shortage of your chosen service within the local community.</a:t>
          </a:r>
          <a:endParaRPr lang="en-US" sz="1100" kern="1200" dirty="0"/>
        </a:p>
      </dsp:txBody>
      <dsp:txXfrm>
        <a:off x="0" y="1416720"/>
        <a:ext cx="5175384" cy="231840"/>
      </dsp:txXfrm>
    </dsp:sp>
    <dsp:sp modelId="{766063D2-3AEB-D748-A4DD-5FF11BADEF95}">
      <dsp:nvSpPr>
        <dsp:cNvPr id="0" name=""/>
        <dsp:cNvSpPr/>
      </dsp:nvSpPr>
      <dsp:spPr>
        <a:xfrm>
          <a:off x="0" y="1648560"/>
          <a:ext cx="5175384" cy="335790"/>
        </a:xfrm>
        <a:prstGeom prst="roundRect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Explain</a:t>
          </a:r>
        </a:p>
      </dsp:txBody>
      <dsp:txXfrm>
        <a:off x="16392" y="1664952"/>
        <a:ext cx="5142600" cy="303006"/>
      </dsp:txXfrm>
    </dsp:sp>
    <dsp:sp modelId="{BD939886-758C-414F-97F5-D968BFB22360}">
      <dsp:nvSpPr>
        <dsp:cNvPr id="0" name=""/>
        <dsp:cNvSpPr/>
      </dsp:nvSpPr>
      <dsp:spPr>
        <a:xfrm>
          <a:off x="0" y="1984350"/>
          <a:ext cx="5175384" cy="5651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318" tIns="17780" rIns="99568" bIns="17780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100" kern="1200" dirty="0"/>
            <a:t>Why the service is needed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100" kern="1200" dirty="0"/>
            <a:t>How the shortage affects local people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100" kern="1200" dirty="0"/>
            <a:t>What the local authority should do to improve the situation</a:t>
          </a:r>
          <a:endParaRPr lang="en-US" sz="1100" kern="1200" dirty="0"/>
        </a:p>
      </dsp:txBody>
      <dsp:txXfrm>
        <a:off x="0" y="1984350"/>
        <a:ext cx="5175384" cy="565110"/>
      </dsp:txXfrm>
    </dsp:sp>
    <dsp:sp modelId="{681F9F59-7CE2-9B49-B1D3-8E70DC8665C4}">
      <dsp:nvSpPr>
        <dsp:cNvPr id="0" name=""/>
        <dsp:cNvSpPr/>
      </dsp:nvSpPr>
      <dsp:spPr>
        <a:xfrm>
          <a:off x="0" y="2549460"/>
          <a:ext cx="5175384" cy="335790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Address the report</a:t>
          </a:r>
        </a:p>
      </dsp:txBody>
      <dsp:txXfrm>
        <a:off x="16392" y="2565852"/>
        <a:ext cx="5142600" cy="303006"/>
      </dsp:txXfrm>
    </dsp:sp>
    <dsp:sp modelId="{2199842F-43AA-CD43-B2BB-E9D29C759BFE}">
      <dsp:nvSpPr>
        <dsp:cNvPr id="0" name=""/>
        <dsp:cNvSpPr/>
      </dsp:nvSpPr>
      <dsp:spPr>
        <a:xfrm>
          <a:off x="0" y="2885250"/>
          <a:ext cx="5175384" cy="376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318" tIns="17780" rIns="99568" bIns="17780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100" kern="1200" dirty="0"/>
            <a:t>You must write as if you are advising a councillor.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100" kern="1200" dirty="0"/>
            <a:t>Find out the name and address of your local </a:t>
          </a:r>
          <a:r>
            <a:rPr lang="en-US" sz="1100" kern="1200" dirty="0" err="1"/>
            <a:t>Councillor</a:t>
          </a:r>
          <a:endParaRPr lang="en-US" sz="1100" kern="1200" dirty="0"/>
        </a:p>
      </dsp:txBody>
      <dsp:txXfrm>
        <a:off x="0" y="2885250"/>
        <a:ext cx="5175384" cy="376740"/>
      </dsp:txXfrm>
    </dsp:sp>
    <dsp:sp modelId="{1BF26C59-B120-8844-BCE5-FAEF7B8974BE}">
      <dsp:nvSpPr>
        <dsp:cNvPr id="0" name=""/>
        <dsp:cNvSpPr/>
      </dsp:nvSpPr>
      <dsp:spPr>
        <a:xfrm>
          <a:off x="0" y="3261990"/>
          <a:ext cx="5175384" cy="335790"/>
        </a:xfrm>
        <a:prstGeom prst="roundRect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Use the Care Act 2014</a:t>
          </a:r>
        </a:p>
      </dsp:txBody>
      <dsp:txXfrm>
        <a:off x="16392" y="3278382"/>
        <a:ext cx="5142600" cy="303006"/>
      </dsp:txXfrm>
    </dsp:sp>
    <dsp:sp modelId="{14C6AA16-8145-2A45-A7F8-FED803F65DFF}">
      <dsp:nvSpPr>
        <dsp:cNvPr id="0" name=""/>
        <dsp:cNvSpPr/>
      </dsp:nvSpPr>
      <dsp:spPr>
        <a:xfrm>
          <a:off x="0" y="3597780"/>
          <a:ext cx="5175384" cy="56511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318" tIns="17780" rIns="99568" bIns="17780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100" kern="1200" dirty="0"/>
            <a:t>The Care Act 2014 must be central to your report.
You should refer to relevant principles from Part 1 (Care and Support)
Explain how it supports your argument for improving the chosen service.</a:t>
          </a:r>
          <a:endParaRPr lang="en-US" sz="1100" kern="1200" dirty="0"/>
        </a:p>
      </dsp:txBody>
      <dsp:txXfrm>
        <a:off x="0" y="3597780"/>
        <a:ext cx="5175384" cy="565110"/>
      </dsp:txXfrm>
    </dsp:sp>
    <dsp:sp modelId="{917C05BE-52AB-C140-931D-E010FE49BE56}">
      <dsp:nvSpPr>
        <dsp:cNvPr id="0" name=""/>
        <dsp:cNvSpPr/>
      </dsp:nvSpPr>
      <dsp:spPr>
        <a:xfrm>
          <a:off x="0" y="4162890"/>
          <a:ext cx="5175384" cy="335790"/>
        </a:xfrm>
        <a:prstGeom prst="roundRect">
          <a:avLst/>
        </a:prstGeom>
        <a:solidFill>
          <a:schemeClr val="accent5">
            <a:hueOff val="-8278230"/>
            <a:satOff val="33176"/>
            <a:lumOff val="719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Citations</a:t>
          </a:r>
        </a:p>
      </dsp:txBody>
      <dsp:txXfrm>
        <a:off x="16392" y="4179282"/>
        <a:ext cx="5142600" cy="303006"/>
      </dsp:txXfrm>
    </dsp:sp>
    <dsp:sp modelId="{38589424-454D-F74C-9B4E-AD70927F26D4}">
      <dsp:nvSpPr>
        <dsp:cNvPr id="0" name=""/>
        <dsp:cNvSpPr/>
      </dsp:nvSpPr>
      <dsp:spPr>
        <a:xfrm>
          <a:off x="0" y="4498680"/>
          <a:ext cx="5175384" cy="231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318" tIns="17780" rIns="99568" bIns="17780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100" kern="1200"/>
            <a:t>Include in-text citations and a reference list (minimum 6 sources).</a:t>
          </a:r>
        </a:p>
      </dsp:txBody>
      <dsp:txXfrm>
        <a:off x="0" y="4498680"/>
        <a:ext cx="5175384" cy="231840"/>
      </dsp:txXfrm>
    </dsp:sp>
    <dsp:sp modelId="{B9DF5507-90B0-C147-A557-1A5A0BFD5931}">
      <dsp:nvSpPr>
        <dsp:cNvPr id="0" name=""/>
        <dsp:cNvSpPr/>
      </dsp:nvSpPr>
      <dsp:spPr>
        <a:xfrm>
          <a:off x="0" y="4730520"/>
          <a:ext cx="5175384" cy="33579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Referencing</a:t>
          </a:r>
        </a:p>
      </dsp:txBody>
      <dsp:txXfrm>
        <a:off x="16392" y="4746912"/>
        <a:ext cx="5142600" cy="303006"/>
      </dsp:txXfrm>
    </dsp:sp>
    <dsp:sp modelId="{5B120621-EF0E-E34E-95F7-2E7049AC9C88}">
      <dsp:nvSpPr>
        <dsp:cNvPr id="0" name=""/>
        <dsp:cNvSpPr/>
      </dsp:nvSpPr>
      <dsp:spPr>
        <a:xfrm>
          <a:off x="0" y="5066310"/>
          <a:ext cx="5175384" cy="2318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318" tIns="17780" rIns="99568" bIns="17780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100" kern="1200"/>
            <a:t>Follow UWTSD Harvard referencing style.</a:t>
          </a:r>
        </a:p>
      </dsp:txBody>
      <dsp:txXfrm>
        <a:off x="0" y="5066310"/>
        <a:ext cx="5175384" cy="2318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C24326-0578-5B4C-A9B2-76555D9490F8}">
      <dsp:nvSpPr>
        <dsp:cNvPr id="0" name=""/>
        <dsp:cNvSpPr/>
      </dsp:nvSpPr>
      <dsp:spPr>
        <a:xfrm>
          <a:off x="0" y="0"/>
          <a:ext cx="2971800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703F28F-88AE-DF47-B15C-24B411C6B9B8}">
      <dsp:nvSpPr>
        <dsp:cNvPr id="0" name=""/>
        <dsp:cNvSpPr/>
      </dsp:nvSpPr>
      <dsp:spPr>
        <a:xfrm>
          <a:off x="0" y="0"/>
          <a:ext cx="2971800" cy="897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Community mental health services</a:t>
          </a:r>
          <a:endParaRPr lang="en-US" sz="2500" kern="1200" dirty="0"/>
        </a:p>
      </dsp:txBody>
      <dsp:txXfrm>
        <a:off x="0" y="0"/>
        <a:ext cx="2971800" cy="897801"/>
      </dsp:txXfrm>
    </dsp:sp>
    <dsp:sp modelId="{61050871-1C48-914C-8D02-FE75F01BA741}">
      <dsp:nvSpPr>
        <dsp:cNvPr id="0" name=""/>
        <dsp:cNvSpPr/>
      </dsp:nvSpPr>
      <dsp:spPr>
        <a:xfrm>
          <a:off x="0" y="897801"/>
          <a:ext cx="2971800" cy="0"/>
        </a:xfrm>
        <a:prstGeom prst="line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476B690-5BAA-E543-84BB-3586D2EEF3BE}">
      <dsp:nvSpPr>
        <dsp:cNvPr id="0" name=""/>
        <dsp:cNvSpPr/>
      </dsp:nvSpPr>
      <dsp:spPr>
        <a:xfrm>
          <a:off x="0" y="897801"/>
          <a:ext cx="2971800" cy="897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Domiciliary care services</a:t>
          </a:r>
          <a:endParaRPr lang="en-US" sz="2500" kern="1200" dirty="0"/>
        </a:p>
      </dsp:txBody>
      <dsp:txXfrm>
        <a:off x="0" y="897801"/>
        <a:ext cx="2971800" cy="897801"/>
      </dsp:txXfrm>
    </dsp:sp>
    <dsp:sp modelId="{D93CB075-35E8-3B4C-A96B-9CBF874B58B8}">
      <dsp:nvSpPr>
        <dsp:cNvPr id="0" name=""/>
        <dsp:cNvSpPr/>
      </dsp:nvSpPr>
      <dsp:spPr>
        <a:xfrm>
          <a:off x="0" y="1795603"/>
          <a:ext cx="2971800" cy="0"/>
        </a:xfrm>
        <a:prstGeom prst="line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39FCB8-0CB9-2840-B354-529C7EBF6153}">
      <dsp:nvSpPr>
        <dsp:cNvPr id="0" name=""/>
        <dsp:cNvSpPr/>
      </dsp:nvSpPr>
      <dsp:spPr>
        <a:xfrm>
          <a:off x="0" y="1795603"/>
          <a:ext cx="2971800" cy="897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Residential care home</a:t>
          </a:r>
          <a:endParaRPr lang="en-US" sz="2500" kern="1200" dirty="0"/>
        </a:p>
      </dsp:txBody>
      <dsp:txXfrm>
        <a:off x="0" y="1795603"/>
        <a:ext cx="2971800" cy="897801"/>
      </dsp:txXfrm>
    </dsp:sp>
    <dsp:sp modelId="{77A66C40-F785-974E-AB82-C14A052E0569}">
      <dsp:nvSpPr>
        <dsp:cNvPr id="0" name=""/>
        <dsp:cNvSpPr/>
      </dsp:nvSpPr>
      <dsp:spPr>
        <a:xfrm>
          <a:off x="0" y="2693405"/>
          <a:ext cx="2971800" cy="0"/>
        </a:xfrm>
        <a:prstGeom prst="lin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112FB12-6AC5-B94C-AB16-B04DFEE27A84}">
      <dsp:nvSpPr>
        <dsp:cNvPr id="0" name=""/>
        <dsp:cNvSpPr/>
      </dsp:nvSpPr>
      <dsp:spPr>
        <a:xfrm>
          <a:off x="0" y="2693405"/>
          <a:ext cx="2971800" cy="897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Community disability services</a:t>
          </a:r>
          <a:endParaRPr lang="en-US" sz="2500" kern="1200" dirty="0"/>
        </a:p>
      </dsp:txBody>
      <dsp:txXfrm>
        <a:off x="0" y="2693405"/>
        <a:ext cx="2971800" cy="89780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677B28-7A13-F649-8AB4-0147AC3AFB4A}">
      <dsp:nvSpPr>
        <dsp:cNvPr id="0" name=""/>
        <dsp:cNvSpPr/>
      </dsp:nvSpPr>
      <dsp:spPr>
        <a:xfrm>
          <a:off x="0" y="675"/>
          <a:ext cx="4718785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A6C406-624A-074D-AAAD-A0DA8D665A9C}">
      <dsp:nvSpPr>
        <dsp:cNvPr id="0" name=""/>
        <dsp:cNvSpPr/>
      </dsp:nvSpPr>
      <dsp:spPr>
        <a:xfrm>
          <a:off x="0" y="675"/>
          <a:ext cx="4718785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You should refer to relevant principles from Part 1 (Care and Support), such as:</a:t>
          </a:r>
          <a:endParaRPr lang="en-US" sz="1500" kern="1200" dirty="0"/>
        </a:p>
      </dsp:txBody>
      <dsp:txXfrm>
        <a:off x="0" y="675"/>
        <a:ext cx="4718785" cy="789912"/>
      </dsp:txXfrm>
    </dsp:sp>
    <dsp:sp modelId="{7A46FBD3-B267-6B4C-9F64-D6DCD4075160}">
      <dsp:nvSpPr>
        <dsp:cNvPr id="0" name=""/>
        <dsp:cNvSpPr/>
      </dsp:nvSpPr>
      <dsp:spPr>
        <a:xfrm>
          <a:off x="0" y="790587"/>
          <a:ext cx="4718785" cy="0"/>
        </a:xfrm>
        <a:prstGeom prst="line">
          <a:avLst/>
        </a:prstGeom>
        <a:solidFill>
          <a:schemeClr val="accent5">
            <a:hueOff val="-1655646"/>
            <a:satOff val="6635"/>
            <a:lumOff val="1438"/>
            <a:alphaOff val="0"/>
          </a:schemeClr>
        </a:solidFill>
        <a:ln w="25400" cap="flat" cmpd="sng" algn="ctr">
          <a:solidFill>
            <a:schemeClr val="accent5">
              <a:hueOff val="-1655646"/>
              <a:satOff val="6635"/>
              <a:lumOff val="143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E7B890-6696-0F44-98B5-7FF0B28CDDBD}">
      <dsp:nvSpPr>
        <dsp:cNvPr id="0" name=""/>
        <dsp:cNvSpPr/>
      </dsp:nvSpPr>
      <dsp:spPr>
        <a:xfrm>
          <a:off x="0" y="790587"/>
          <a:ext cx="4718785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Promoting individual wellbeing</a:t>
          </a:r>
          <a:endParaRPr lang="en-US" sz="1500" kern="1200" dirty="0"/>
        </a:p>
      </dsp:txBody>
      <dsp:txXfrm>
        <a:off x="0" y="790587"/>
        <a:ext cx="4718785" cy="789912"/>
      </dsp:txXfrm>
    </dsp:sp>
    <dsp:sp modelId="{CDAA92E4-81EA-5740-AB8F-E0C54AEE867D}">
      <dsp:nvSpPr>
        <dsp:cNvPr id="0" name=""/>
        <dsp:cNvSpPr/>
      </dsp:nvSpPr>
      <dsp:spPr>
        <a:xfrm>
          <a:off x="0" y="1580499"/>
          <a:ext cx="4718785" cy="0"/>
        </a:xfrm>
        <a:prstGeom prst="line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08064B-D8B8-A14D-ABE7-9FA7C9CBDA8F}">
      <dsp:nvSpPr>
        <dsp:cNvPr id="0" name=""/>
        <dsp:cNvSpPr/>
      </dsp:nvSpPr>
      <dsp:spPr>
        <a:xfrm>
          <a:off x="0" y="1580499"/>
          <a:ext cx="4718785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Prevention and early intervention</a:t>
          </a:r>
          <a:endParaRPr lang="en-US" sz="1500" kern="1200" dirty="0"/>
        </a:p>
      </dsp:txBody>
      <dsp:txXfrm>
        <a:off x="0" y="1580499"/>
        <a:ext cx="4718785" cy="789912"/>
      </dsp:txXfrm>
    </dsp:sp>
    <dsp:sp modelId="{7B30C578-C5CE-114A-95F4-168A4B5D790D}">
      <dsp:nvSpPr>
        <dsp:cNvPr id="0" name=""/>
        <dsp:cNvSpPr/>
      </dsp:nvSpPr>
      <dsp:spPr>
        <a:xfrm>
          <a:off x="0" y="2370411"/>
          <a:ext cx="4718785" cy="0"/>
        </a:xfrm>
        <a:prstGeom prst="line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D2F764-ABA6-CF47-83C3-9252F15EB2D8}">
      <dsp:nvSpPr>
        <dsp:cNvPr id="0" name=""/>
        <dsp:cNvSpPr/>
      </dsp:nvSpPr>
      <dsp:spPr>
        <a:xfrm>
          <a:off x="0" y="2370411"/>
          <a:ext cx="4718785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Meeting care and support needs</a:t>
          </a:r>
          <a:endParaRPr lang="en-US" sz="1500" kern="1200" dirty="0"/>
        </a:p>
      </dsp:txBody>
      <dsp:txXfrm>
        <a:off x="0" y="2370411"/>
        <a:ext cx="4718785" cy="789912"/>
      </dsp:txXfrm>
    </dsp:sp>
    <dsp:sp modelId="{B77A7D47-6F44-9A44-989F-4E6D325D3722}">
      <dsp:nvSpPr>
        <dsp:cNvPr id="0" name=""/>
        <dsp:cNvSpPr/>
      </dsp:nvSpPr>
      <dsp:spPr>
        <a:xfrm>
          <a:off x="0" y="3160323"/>
          <a:ext cx="4718785" cy="0"/>
        </a:xfrm>
        <a:prstGeom prst="line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B84A62-A181-B64B-B40F-4B69B97CC80D}">
      <dsp:nvSpPr>
        <dsp:cNvPr id="0" name=""/>
        <dsp:cNvSpPr/>
      </dsp:nvSpPr>
      <dsp:spPr>
        <a:xfrm>
          <a:off x="0" y="3160323"/>
          <a:ext cx="4718785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Supporting independence</a:t>
          </a:r>
        </a:p>
      </dsp:txBody>
      <dsp:txXfrm>
        <a:off x="0" y="3160323"/>
        <a:ext cx="4718785" cy="789912"/>
      </dsp:txXfrm>
    </dsp:sp>
    <dsp:sp modelId="{3AA69F21-CB5B-024A-BDD8-313A96E1BAB4}">
      <dsp:nvSpPr>
        <dsp:cNvPr id="0" name=""/>
        <dsp:cNvSpPr/>
      </dsp:nvSpPr>
      <dsp:spPr>
        <a:xfrm>
          <a:off x="0" y="3950235"/>
          <a:ext cx="4718785" cy="0"/>
        </a:xfrm>
        <a:prstGeom prst="line">
          <a:avLst/>
        </a:prstGeom>
        <a:solidFill>
          <a:schemeClr val="accent5">
            <a:hueOff val="-8278230"/>
            <a:satOff val="33176"/>
            <a:lumOff val="7190"/>
            <a:alphaOff val="0"/>
          </a:schemeClr>
        </a:solidFill>
        <a:ln w="25400" cap="flat" cmpd="sng" algn="ctr">
          <a:solidFill>
            <a:schemeClr val="accent5">
              <a:hueOff val="-8278230"/>
              <a:satOff val="33176"/>
              <a:lumOff val="719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7F795D-8AFB-5D42-81EA-833CC922C6CD}">
      <dsp:nvSpPr>
        <dsp:cNvPr id="0" name=""/>
        <dsp:cNvSpPr/>
      </dsp:nvSpPr>
      <dsp:spPr>
        <a:xfrm>
          <a:off x="0" y="3950235"/>
          <a:ext cx="4718785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Reducing isolation and inequality</a:t>
          </a:r>
          <a:endParaRPr lang="en-US" sz="1500" kern="1200" dirty="0"/>
        </a:p>
      </dsp:txBody>
      <dsp:txXfrm>
        <a:off x="0" y="3950235"/>
        <a:ext cx="4718785" cy="789912"/>
      </dsp:txXfrm>
    </dsp:sp>
    <dsp:sp modelId="{C14AF020-2056-F54F-85A4-DF3DE428676D}">
      <dsp:nvSpPr>
        <dsp:cNvPr id="0" name=""/>
        <dsp:cNvSpPr/>
      </dsp:nvSpPr>
      <dsp:spPr>
        <a:xfrm>
          <a:off x="0" y="4740147"/>
          <a:ext cx="4718785" cy="0"/>
        </a:xfrm>
        <a:prstGeom prst="lin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D373C6-9C46-FE4A-80DB-B5B91C856E5D}">
      <dsp:nvSpPr>
        <dsp:cNvPr id="0" name=""/>
        <dsp:cNvSpPr/>
      </dsp:nvSpPr>
      <dsp:spPr>
        <a:xfrm>
          <a:off x="0" y="4740147"/>
          <a:ext cx="4718785" cy="7899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DO NOT simply describe the Act. Explain how it supports your argument for improving the chosen service.</a:t>
          </a:r>
        </a:p>
      </dsp:txBody>
      <dsp:txXfrm>
        <a:off x="0" y="4740147"/>
        <a:ext cx="4718785" cy="7899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5A7DF0-0882-DE41-A236-E343A28EB7AF}">
      <dsp:nvSpPr>
        <dsp:cNvPr id="0" name=""/>
        <dsp:cNvSpPr/>
      </dsp:nvSpPr>
      <dsp:spPr>
        <a:xfrm>
          <a:off x="0" y="33472"/>
          <a:ext cx="4718785" cy="103285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Introduction (approx. 150 words)</a:t>
          </a:r>
        </a:p>
      </dsp:txBody>
      <dsp:txXfrm>
        <a:off x="50420" y="83892"/>
        <a:ext cx="4617945" cy="932014"/>
      </dsp:txXfrm>
    </dsp:sp>
    <dsp:sp modelId="{FAA4ED04-3E16-C947-BD7D-BF4645E93475}">
      <dsp:nvSpPr>
        <dsp:cNvPr id="0" name=""/>
        <dsp:cNvSpPr/>
      </dsp:nvSpPr>
      <dsp:spPr>
        <a:xfrm>
          <a:off x="0" y="1141206"/>
          <a:ext cx="4718785" cy="1032854"/>
        </a:xfrm>
        <a:prstGeom prst="roundRect">
          <a:avLst/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Impact on the community (approx. 250 words)</a:t>
          </a:r>
        </a:p>
      </dsp:txBody>
      <dsp:txXfrm>
        <a:off x="50420" y="1191626"/>
        <a:ext cx="4617945" cy="932014"/>
      </dsp:txXfrm>
    </dsp:sp>
    <dsp:sp modelId="{FF7279C3-BFC5-2144-AFFB-B5E6A697B319}">
      <dsp:nvSpPr>
        <dsp:cNvPr id="0" name=""/>
        <dsp:cNvSpPr/>
      </dsp:nvSpPr>
      <dsp:spPr>
        <a:xfrm>
          <a:off x="0" y="2248940"/>
          <a:ext cx="4718785" cy="1032854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Recommendations (approx. 250 words)</a:t>
          </a:r>
        </a:p>
      </dsp:txBody>
      <dsp:txXfrm>
        <a:off x="50420" y="2299360"/>
        <a:ext cx="4617945" cy="932014"/>
      </dsp:txXfrm>
    </dsp:sp>
    <dsp:sp modelId="{7D01E41F-ACF5-4744-A750-15EDD5DCA91A}">
      <dsp:nvSpPr>
        <dsp:cNvPr id="0" name=""/>
        <dsp:cNvSpPr/>
      </dsp:nvSpPr>
      <dsp:spPr>
        <a:xfrm>
          <a:off x="0" y="3356674"/>
          <a:ext cx="4718785" cy="1032854"/>
        </a:xfrm>
        <a:prstGeom prst="roundRect">
          <a:avLst/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Conclusion (approx. 100 words)</a:t>
          </a:r>
        </a:p>
      </dsp:txBody>
      <dsp:txXfrm>
        <a:off x="50420" y="3407094"/>
        <a:ext cx="4617945" cy="932014"/>
      </dsp:txXfrm>
    </dsp:sp>
    <dsp:sp modelId="{E4B42D56-49DC-CF4A-9B31-9A486B709420}">
      <dsp:nvSpPr>
        <dsp:cNvPr id="0" name=""/>
        <dsp:cNvSpPr/>
      </dsp:nvSpPr>
      <dsp:spPr>
        <a:xfrm>
          <a:off x="0" y="4464408"/>
          <a:ext cx="4718785" cy="1032854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Citations – Care Act 2014 plus two further sources</a:t>
          </a:r>
        </a:p>
      </dsp:txBody>
      <dsp:txXfrm>
        <a:off x="50420" y="4514828"/>
        <a:ext cx="4617945" cy="93201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69A235-70E6-3D48-AEB8-90EB1461B017}">
      <dsp:nvSpPr>
        <dsp:cNvPr id="0" name=""/>
        <dsp:cNvSpPr/>
      </dsp:nvSpPr>
      <dsp:spPr>
        <a:xfrm>
          <a:off x="0" y="207750"/>
          <a:ext cx="5175384" cy="3837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Choose ONE service</a:t>
          </a:r>
        </a:p>
      </dsp:txBody>
      <dsp:txXfrm>
        <a:off x="18734" y="226484"/>
        <a:ext cx="5137916" cy="346292"/>
      </dsp:txXfrm>
    </dsp:sp>
    <dsp:sp modelId="{FDF862A4-9C95-0943-84B5-7F825AB8B6E5}">
      <dsp:nvSpPr>
        <dsp:cNvPr id="0" name=""/>
        <dsp:cNvSpPr/>
      </dsp:nvSpPr>
      <dsp:spPr>
        <a:xfrm>
          <a:off x="0" y="591510"/>
          <a:ext cx="5175384" cy="5464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318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Select one healthcare service from the following list:  </a:t>
          </a:r>
          <a:r>
            <a:rPr lang="en-GB" sz="1200" kern="1200" dirty="0"/>
            <a:t>Community antenatal midwifery services, Ambulance services, Pharmacy services, Dentistry services</a:t>
          </a:r>
          <a:endParaRPr lang="en-US" sz="1200" kern="1200" dirty="0"/>
        </a:p>
      </dsp:txBody>
      <dsp:txXfrm>
        <a:off x="0" y="591510"/>
        <a:ext cx="5175384" cy="546480"/>
      </dsp:txXfrm>
    </dsp:sp>
    <dsp:sp modelId="{DE0DDCE8-F183-A642-B55C-E837A63C076E}">
      <dsp:nvSpPr>
        <dsp:cNvPr id="0" name=""/>
        <dsp:cNvSpPr/>
      </dsp:nvSpPr>
      <dsp:spPr>
        <a:xfrm>
          <a:off x="0" y="1137990"/>
          <a:ext cx="5175384" cy="383760"/>
        </a:xfrm>
        <a:prstGeom prst="roundRect">
          <a:avLst/>
        </a:prstGeom>
        <a:solidFill>
          <a:schemeClr val="accent5">
            <a:hueOff val="-1655646"/>
            <a:satOff val="6635"/>
            <a:lumOff val="143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Explain the Service</a:t>
          </a:r>
        </a:p>
      </dsp:txBody>
      <dsp:txXfrm>
        <a:off x="18734" y="1156724"/>
        <a:ext cx="5137916" cy="346292"/>
      </dsp:txXfrm>
    </dsp:sp>
    <dsp:sp modelId="{D74AF4A8-11E0-F943-A53D-6FEA7EAEA94A}">
      <dsp:nvSpPr>
        <dsp:cNvPr id="0" name=""/>
        <dsp:cNvSpPr/>
      </dsp:nvSpPr>
      <dsp:spPr>
        <a:xfrm>
          <a:off x="0" y="1521750"/>
          <a:ext cx="5175384" cy="264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318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Include a clear explanation of the chosen service.</a:t>
          </a:r>
        </a:p>
      </dsp:txBody>
      <dsp:txXfrm>
        <a:off x="0" y="1521750"/>
        <a:ext cx="5175384" cy="264960"/>
      </dsp:txXfrm>
    </dsp:sp>
    <dsp:sp modelId="{766063D2-3AEB-D748-A4DD-5FF11BADEF95}">
      <dsp:nvSpPr>
        <dsp:cNvPr id="0" name=""/>
        <dsp:cNvSpPr/>
      </dsp:nvSpPr>
      <dsp:spPr>
        <a:xfrm>
          <a:off x="0" y="1786710"/>
          <a:ext cx="5175384" cy="383760"/>
        </a:xfrm>
        <a:prstGeom prst="roundRect">
          <a:avLst/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History of the Service</a:t>
          </a:r>
        </a:p>
      </dsp:txBody>
      <dsp:txXfrm>
        <a:off x="18734" y="1805444"/>
        <a:ext cx="5137916" cy="346292"/>
      </dsp:txXfrm>
    </dsp:sp>
    <dsp:sp modelId="{BD939886-758C-414F-97F5-D968BFB22360}">
      <dsp:nvSpPr>
        <dsp:cNvPr id="0" name=""/>
        <dsp:cNvSpPr/>
      </dsp:nvSpPr>
      <dsp:spPr>
        <a:xfrm>
          <a:off x="0" y="2170470"/>
          <a:ext cx="5175384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318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kern="1200" dirty="0"/>
            <a:t>How the service originated
The historical factors that influenced its development</a:t>
          </a:r>
          <a:endParaRPr lang="en-US" sz="1200" kern="1200" dirty="0"/>
        </a:p>
      </dsp:txBody>
      <dsp:txXfrm>
        <a:off x="0" y="2170470"/>
        <a:ext cx="5175384" cy="414000"/>
      </dsp:txXfrm>
    </dsp:sp>
    <dsp:sp modelId="{681F9F59-7CE2-9B49-B1D3-8E70DC8665C4}">
      <dsp:nvSpPr>
        <dsp:cNvPr id="0" name=""/>
        <dsp:cNvSpPr/>
      </dsp:nvSpPr>
      <dsp:spPr>
        <a:xfrm>
          <a:off x="0" y="2584470"/>
          <a:ext cx="5175384" cy="383760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Function of the Service</a:t>
          </a:r>
        </a:p>
      </dsp:txBody>
      <dsp:txXfrm>
        <a:off x="18734" y="2603204"/>
        <a:ext cx="5137916" cy="346292"/>
      </dsp:txXfrm>
    </dsp:sp>
    <dsp:sp modelId="{2199842F-43AA-CD43-B2BB-E9D29C759BFE}">
      <dsp:nvSpPr>
        <dsp:cNvPr id="0" name=""/>
        <dsp:cNvSpPr/>
      </dsp:nvSpPr>
      <dsp:spPr>
        <a:xfrm>
          <a:off x="0" y="2968230"/>
          <a:ext cx="5175384" cy="264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318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Describe the current functioning of the service and how it operates today</a:t>
          </a:r>
        </a:p>
      </dsp:txBody>
      <dsp:txXfrm>
        <a:off x="0" y="2968230"/>
        <a:ext cx="5175384" cy="264960"/>
      </dsp:txXfrm>
    </dsp:sp>
    <dsp:sp modelId="{1BF26C59-B120-8844-BCE5-FAEF7B8974BE}">
      <dsp:nvSpPr>
        <dsp:cNvPr id="0" name=""/>
        <dsp:cNvSpPr/>
      </dsp:nvSpPr>
      <dsp:spPr>
        <a:xfrm>
          <a:off x="0" y="3233190"/>
          <a:ext cx="5175384" cy="383760"/>
        </a:xfrm>
        <a:prstGeom prst="roundRect">
          <a:avLst/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Significance on quality of life</a:t>
          </a:r>
          <a:endParaRPr lang="en-US" sz="1600" kern="1200" dirty="0"/>
        </a:p>
      </dsp:txBody>
      <dsp:txXfrm>
        <a:off x="18734" y="3251924"/>
        <a:ext cx="5137916" cy="346292"/>
      </dsp:txXfrm>
    </dsp:sp>
    <dsp:sp modelId="{14C6AA16-8145-2A45-A7F8-FED803F65DFF}">
      <dsp:nvSpPr>
        <dsp:cNvPr id="0" name=""/>
        <dsp:cNvSpPr/>
      </dsp:nvSpPr>
      <dsp:spPr>
        <a:xfrm>
          <a:off x="0" y="3616950"/>
          <a:ext cx="5175384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318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Identify challenges that exist today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 dirty="0"/>
            <a:t>Critically evaluate the services’ strengths and limitations</a:t>
          </a:r>
        </a:p>
      </dsp:txBody>
      <dsp:txXfrm>
        <a:off x="0" y="3616950"/>
        <a:ext cx="5175384" cy="414000"/>
      </dsp:txXfrm>
    </dsp:sp>
    <dsp:sp modelId="{917C05BE-52AB-C140-931D-E010FE49BE56}">
      <dsp:nvSpPr>
        <dsp:cNvPr id="0" name=""/>
        <dsp:cNvSpPr/>
      </dsp:nvSpPr>
      <dsp:spPr>
        <a:xfrm>
          <a:off x="0" y="4030950"/>
          <a:ext cx="5175384" cy="383760"/>
        </a:xfrm>
        <a:prstGeom prst="roundRect">
          <a:avLst/>
        </a:prstGeom>
        <a:solidFill>
          <a:schemeClr val="accent5">
            <a:hueOff val="-8278230"/>
            <a:satOff val="33176"/>
            <a:lumOff val="719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Citations</a:t>
          </a:r>
        </a:p>
      </dsp:txBody>
      <dsp:txXfrm>
        <a:off x="18734" y="4049684"/>
        <a:ext cx="5137916" cy="346292"/>
      </dsp:txXfrm>
    </dsp:sp>
    <dsp:sp modelId="{38589424-454D-F74C-9B4E-AD70927F26D4}">
      <dsp:nvSpPr>
        <dsp:cNvPr id="0" name=""/>
        <dsp:cNvSpPr/>
      </dsp:nvSpPr>
      <dsp:spPr>
        <a:xfrm>
          <a:off x="0" y="4414710"/>
          <a:ext cx="5175384" cy="264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318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Include in-text citations and a reference list (minimum 6 sources).</a:t>
          </a:r>
        </a:p>
      </dsp:txBody>
      <dsp:txXfrm>
        <a:off x="0" y="4414710"/>
        <a:ext cx="5175384" cy="264960"/>
      </dsp:txXfrm>
    </dsp:sp>
    <dsp:sp modelId="{B9DF5507-90B0-C147-A557-1A5A0BFD5931}">
      <dsp:nvSpPr>
        <dsp:cNvPr id="0" name=""/>
        <dsp:cNvSpPr/>
      </dsp:nvSpPr>
      <dsp:spPr>
        <a:xfrm>
          <a:off x="0" y="4679670"/>
          <a:ext cx="5175384" cy="38376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Referencing</a:t>
          </a:r>
        </a:p>
      </dsp:txBody>
      <dsp:txXfrm>
        <a:off x="18734" y="4698404"/>
        <a:ext cx="5137916" cy="346292"/>
      </dsp:txXfrm>
    </dsp:sp>
    <dsp:sp modelId="{5B120621-EF0E-E34E-95F7-2E7049AC9C88}">
      <dsp:nvSpPr>
        <dsp:cNvPr id="0" name=""/>
        <dsp:cNvSpPr/>
      </dsp:nvSpPr>
      <dsp:spPr>
        <a:xfrm>
          <a:off x="0" y="5063430"/>
          <a:ext cx="5175384" cy="2649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4318" tIns="20320" rIns="113792" bIns="2032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200" kern="1200"/>
            <a:t>Follow UWTSD Harvard referencing style.</a:t>
          </a:r>
        </a:p>
      </dsp:txBody>
      <dsp:txXfrm>
        <a:off x="0" y="5063430"/>
        <a:ext cx="5175384" cy="26496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C24326-0578-5B4C-A9B2-76555D9490F8}">
      <dsp:nvSpPr>
        <dsp:cNvPr id="0" name=""/>
        <dsp:cNvSpPr/>
      </dsp:nvSpPr>
      <dsp:spPr>
        <a:xfrm>
          <a:off x="0" y="0"/>
          <a:ext cx="2971800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703F28F-88AE-DF47-B15C-24B411C6B9B8}">
      <dsp:nvSpPr>
        <dsp:cNvPr id="0" name=""/>
        <dsp:cNvSpPr/>
      </dsp:nvSpPr>
      <dsp:spPr>
        <a:xfrm>
          <a:off x="0" y="0"/>
          <a:ext cx="2971800" cy="897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Community antenatal midwifery services</a:t>
          </a:r>
          <a:endParaRPr lang="en-US" sz="2400" kern="1200"/>
        </a:p>
      </dsp:txBody>
      <dsp:txXfrm>
        <a:off x="0" y="0"/>
        <a:ext cx="2971800" cy="897801"/>
      </dsp:txXfrm>
    </dsp:sp>
    <dsp:sp modelId="{61050871-1C48-914C-8D02-FE75F01BA741}">
      <dsp:nvSpPr>
        <dsp:cNvPr id="0" name=""/>
        <dsp:cNvSpPr/>
      </dsp:nvSpPr>
      <dsp:spPr>
        <a:xfrm>
          <a:off x="0" y="897801"/>
          <a:ext cx="2971800" cy="0"/>
        </a:xfrm>
        <a:prstGeom prst="line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476B690-5BAA-E543-84BB-3586D2EEF3BE}">
      <dsp:nvSpPr>
        <dsp:cNvPr id="0" name=""/>
        <dsp:cNvSpPr/>
      </dsp:nvSpPr>
      <dsp:spPr>
        <a:xfrm>
          <a:off x="0" y="897801"/>
          <a:ext cx="2971800" cy="897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Ambulance services</a:t>
          </a:r>
          <a:endParaRPr lang="en-US" sz="2400" kern="1200"/>
        </a:p>
      </dsp:txBody>
      <dsp:txXfrm>
        <a:off x="0" y="897801"/>
        <a:ext cx="2971800" cy="897801"/>
      </dsp:txXfrm>
    </dsp:sp>
    <dsp:sp modelId="{D93CB075-35E8-3B4C-A96B-9CBF874B58B8}">
      <dsp:nvSpPr>
        <dsp:cNvPr id="0" name=""/>
        <dsp:cNvSpPr/>
      </dsp:nvSpPr>
      <dsp:spPr>
        <a:xfrm>
          <a:off x="0" y="1795603"/>
          <a:ext cx="2971800" cy="0"/>
        </a:xfrm>
        <a:prstGeom prst="line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D39FCB8-0CB9-2840-B354-529C7EBF6153}">
      <dsp:nvSpPr>
        <dsp:cNvPr id="0" name=""/>
        <dsp:cNvSpPr/>
      </dsp:nvSpPr>
      <dsp:spPr>
        <a:xfrm>
          <a:off x="0" y="1795603"/>
          <a:ext cx="2971800" cy="897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Pharmacy services</a:t>
          </a:r>
          <a:endParaRPr lang="en-US" sz="2400" kern="1200"/>
        </a:p>
      </dsp:txBody>
      <dsp:txXfrm>
        <a:off x="0" y="1795603"/>
        <a:ext cx="2971800" cy="897801"/>
      </dsp:txXfrm>
    </dsp:sp>
    <dsp:sp modelId="{77A66C40-F785-974E-AB82-C14A052E0569}">
      <dsp:nvSpPr>
        <dsp:cNvPr id="0" name=""/>
        <dsp:cNvSpPr/>
      </dsp:nvSpPr>
      <dsp:spPr>
        <a:xfrm>
          <a:off x="0" y="2693405"/>
          <a:ext cx="2971800" cy="0"/>
        </a:xfrm>
        <a:prstGeom prst="lin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112FB12-6AC5-B94C-AB16-B04DFEE27A84}">
      <dsp:nvSpPr>
        <dsp:cNvPr id="0" name=""/>
        <dsp:cNvSpPr/>
      </dsp:nvSpPr>
      <dsp:spPr>
        <a:xfrm>
          <a:off x="0" y="2693405"/>
          <a:ext cx="2971800" cy="897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Dentistry services</a:t>
          </a:r>
          <a:endParaRPr lang="en-US" sz="2400" kern="1200"/>
        </a:p>
      </dsp:txBody>
      <dsp:txXfrm>
        <a:off x="0" y="2693405"/>
        <a:ext cx="2971800" cy="89780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5A7DF0-0882-DE41-A236-E343A28EB7AF}">
      <dsp:nvSpPr>
        <dsp:cNvPr id="0" name=""/>
        <dsp:cNvSpPr/>
      </dsp:nvSpPr>
      <dsp:spPr>
        <a:xfrm>
          <a:off x="0" y="348691"/>
          <a:ext cx="4718785" cy="91367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Introduction (approx. 150 words)</a:t>
          </a:r>
        </a:p>
      </dsp:txBody>
      <dsp:txXfrm>
        <a:off x="44602" y="393293"/>
        <a:ext cx="4629581" cy="824474"/>
      </dsp:txXfrm>
    </dsp:sp>
    <dsp:sp modelId="{FAA4ED04-3E16-C947-BD7D-BF4645E93475}">
      <dsp:nvSpPr>
        <dsp:cNvPr id="0" name=""/>
        <dsp:cNvSpPr/>
      </dsp:nvSpPr>
      <dsp:spPr>
        <a:xfrm>
          <a:off x="0" y="1328609"/>
          <a:ext cx="4718785" cy="913678"/>
        </a:xfrm>
        <a:prstGeom prst="roundRect">
          <a:avLst/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Historical Context and Current Function (approx. 250 words)</a:t>
          </a:r>
        </a:p>
      </dsp:txBody>
      <dsp:txXfrm>
        <a:off x="44602" y="1373211"/>
        <a:ext cx="4629581" cy="824474"/>
      </dsp:txXfrm>
    </dsp:sp>
    <dsp:sp modelId="{7D01E41F-ACF5-4744-A750-15EDD5DCA91A}">
      <dsp:nvSpPr>
        <dsp:cNvPr id="0" name=""/>
        <dsp:cNvSpPr/>
      </dsp:nvSpPr>
      <dsp:spPr>
        <a:xfrm>
          <a:off x="0" y="2308528"/>
          <a:ext cx="4718785" cy="913678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Critical Evaluation and </a:t>
          </a:r>
          <a:r>
            <a:rPr lang="en-GB" sz="2300" kern="1200" dirty="0"/>
            <a:t>Significance for service users </a:t>
          </a:r>
          <a:r>
            <a:rPr lang="en-US" sz="2300" kern="1200" dirty="0"/>
            <a:t> (approx. 250 words)</a:t>
          </a:r>
        </a:p>
      </dsp:txBody>
      <dsp:txXfrm>
        <a:off x="44602" y="2353130"/>
        <a:ext cx="4629581" cy="824474"/>
      </dsp:txXfrm>
    </dsp:sp>
    <dsp:sp modelId="{DE9A9AEE-0D5E-8F47-BEF6-08031BBC4E8D}">
      <dsp:nvSpPr>
        <dsp:cNvPr id="0" name=""/>
        <dsp:cNvSpPr/>
      </dsp:nvSpPr>
      <dsp:spPr>
        <a:xfrm>
          <a:off x="0" y="3288446"/>
          <a:ext cx="4718785" cy="913678"/>
        </a:xfrm>
        <a:prstGeom prst="roundRect">
          <a:avLst/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Conclusion (approx. 100 words)</a:t>
          </a:r>
        </a:p>
      </dsp:txBody>
      <dsp:txXfrm>
        <a:off x="44602" y="3333048"/>
        <a:ext cx="4629581" cy="824474"/>
      </dsp:txXfrm>
    </dsp:sp>
    <dsp:sp modelId="{E4B42D56-49DC-CF4A-9B31-9A486B709420}">
      <dsp:nvSpPr>
        <dsp:cNvPr id="0" name=""/>
        <dsp:cNvSpPr/>
      </dsp:nvSpPr>
      <dsp:spPr>
        <a:xfrm>
          <a:off x="0" y="4268365"/>
          <a:ext cx="4718785" cy="913678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Citations – Minimum 3 sources for essay</a:t>
          </a:r>
        </a:p>
      </dsp:txBody>
      <dsp:txXfrm>
        <a:off x="44602" y="4312967"/>
        <a:ext cx="4629581" cy="82447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7046A2-D92C-7140-A85E-9EF7E6551BCA}">
      <dsp:nvSpPr>
        <dsp:cNvPr id="0" name=""/>
        <dsp:cNvSpPr/>
      </dsp:nvSpPr>
      <dsp:spPr>
        <a:xfrm>
          <a:off x="871669" y="2620"/>
          <a:ext cx="3486676" cy="135717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651" tIns="344722" rIns="67651" bIns="344722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Use Arial font size 11 and 1.5 line spacing.</a:t>
          </a:r>
        </a:p>
      </dsp:txBody>
      <dsp:txXfrm>
        <a:off x="871669" y="2620"/>
        <a:ext cx="3486676" cy="1357171"/>
      </dsp:txXfrm>
    </dsp:sp>
    <dsp:sp modelId="{6B006AA4-2786-2C4C-84B3-CDDA5E698AEE}">
      <dsp:nvSpPr>
        <dsp:cNvPr id="0" name=""/>
        <dsp:cNvSpPr/>
      </dsp:nvSpPr>
      <dsp:spPr>
        <a:xfrm>
          <a:off x="0" y="2620"/>
          <a:ext cx="871669" cy="13571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6126" tIns="134058" rIns="46126" bIns="13405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Style</a:t>
          </a:r>
        </a:p>
      </dsp:txBody>
      <dsp:txXfrm>
        <a:off x="0" y="2620"/>
        <a:ext cx="871669" cy="1357171"/>
      </dsp:txXfrm>
    </dsp:sp>
    <dsp:sp modelId="{7A97E3C2-3BBD-4F4E-8F94-B142F83D4C4F}">
      <dsp:nvSpPr>
        <dsp:cNvPr id="0" name=""/>
        <dsp:cNvSpPr/>
      </dsp:nvSpPr>
      <dsp:spPr>
        <a:xfrm>
          <a:off x="871669" y="1441222"/>
          <a:ext cx="3486676" cy="135717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651" tIns="344722" rIns="67651" bIns="344722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Combine both tasks into one single Microsoft Word document.</a:t>
          </a:r>
        </a:p>
      </dsp:txBody>
      <dsp:txXfrm>
        <a:off x="871669" y="1441222"/>
        <a:ext cx="3486676" cy="1357171"/>
      </dsp:txXfrm>
    </dsp:sp>
    <dsp:sp modelId="{EF5B9624-1E56-7946-A872-03D14F1085A6}">
      <dsp:nvSpPr>
        <dsp:cNvPr id="0" name=""/>
        <dsp:cNvSpPr/>
      </dsp:nvSpPr>
      <dsp:spPr>
        <a:xfrm>
          <a:off x="0" y="1441222"/>
          <a:ext cx="871669" cy="13571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6126" tIns="134058" rIns="46126" bIns="13405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MS Word</a:t>
          </a:r>
        </a:p>
      </dsp:txBody>
      <dsp:txXfrm>
        <a:off x="0" y="1441222"/>
        <a:ext cx="871669" cy="1357171"/>
      </dsp:txXfrm>
    </dsp:sp>
    <dsp:sp modelId="{C819ACF6-E235-394C-B05E-C468561FD7E9}">
      <dsp:nvSpPr>
        <dsp:cNvPr id="0" name=""/>
        <dsp:cNvSpPr/>
      </dsp:nvSpPr>
      <dsp:spPr>
        <a:xfrm>
          <a:off x="871669" y="2879824"/>
          <a:ext cx="3486676" cy="135717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651" tIns="344722" rIns="67651" bIns="344722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Include a title page with your name, student number, module code and title, lecturer’s name, and assignment title.</a:t>
          </a:r>
        </a:p>
      </dsp:txBody>
      <dsp:txXfrm>
        <a:off x="871669" y="2879824"/>
        <a:ext cx="3486676" cy="1357171"/>
      </dsp:txXfrm>
    </dsp:sp>
    <dsp:sp modelId="{938EF7FD-A006-3842-98FE-0B3281DF6541}">
      <dsp:nvSpPr>
        <dsp:cNvPr id="0" name=""/>
        <dsp:cNvSpPr/>
      </dsp:nvSpPr>
      <dsp:spPr>
        <a:xfrm>
          <a:off x="0" y="2879824"/>
          <a:ext cx="871669" cy="13571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6126" tIns="134058" rIns="46126" bIns="13405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Title page</a:t>
          </a:r>
        </a:p>
      </dsp:txBody>
      <dsp:txXfrm>
        <a:off x="0" y="2879824"/>
        <a:ext cx="871669" cy="1357171"/>
      </dsp:txXfrm>
    </dsp:sp>
    <dsp:sp modelId="{933C1A73-2D45-CF48-9EFC-72690EA89017}">
      <dsp:nvSpPr>
        <dsp:cNvPr id="0" name=""/>
        <dsp:cNvSpPr/>
      </dsp:nvSpPr>
      <dsp:spPr>
        <a:xfrm>
          <a:off x="871669" y="4318426"/>
          <a:ext cx="3486676" cy="135717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7651" tIns="344722" rIns="67651" bIns="344722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Include page numbers and one single reference list to cover BOTH tasks.</a:t>
          </a:r>
        </a:p>
      </dsp:txBody>
      <dsp:txXfrm>
        <a:off x="871669" y="4318426"/>
        <a:ext cx="3486676" cy="1357171"/>
      </dsp:txXfrm>
    </dsp:sp>
    <dsp:sp modelId="{E3BE9373-BACC-3B41-A170-795DCC261325}">
      <dsp:nvSpPr>
        <dsp:cNvPr id="0" name=""/>
        <dsp:cNvSpPr/>
      </dsp:nvSpPr>
      <dsp:spPr>
        <a:xfrm>
          <a:off x="0" y="4318426"/>
          <a:ext cx="871669" cy="135717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6126" tIns="134058" rIns="46126" bIns="134058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Refs</a:t>
          </a:r>
        </a:p>
      </dsp:txBody>
      <dsp:txXfrm>
        <a:off x="0" y="4318426"/>
        <a:ext cx="871669" cy="135717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94E55B-B1EF-AC43-8700-060E1C35B080}">
      <dsp:nvSpPr>
        <dsp:cNvPr id="0" name=""/>
        <dsp:cNvSpPr/>
      </dsp:nvSpPr>
      <dsp:spPr>
        <a:xfrm>
          <a:off x="0" y="395504"/>
          <a:ext cx="5175384" cy="232504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Submit via Turnitin by </a:t>
          </a:r>
          <a:r>
            <a:rPr lang="en-GB" sz="3300" kern="1200" dirty="0"/>
            <a:t>Monday, 19 October 2026, 10 am</a:t>
          </a:r>
          <a:r>
            <a:rPr lang="en-US" sz="3300" kern="1200" dirty="0"/>
            <a:t>.</a:t>
          </a:r>
        </a:p>
      </dsp:txBody>
      <dsp:txXfrm>
        <a:off x="113499" y="509003"/>
        <a:ext cx="4948386" cy="2098047"/>
      </dsp:txXfrm>
    </dsp:sp>
    <dsp:sp modelId="{4FBCD3C4-7A86-EB41-9124-E03CC2A1CEDA}">
      <dsp:nvSpPr>
        <dsp:cNvPr id="0" name=""/>
        <dsp:cNvSpPr/>
      </dsp:nvSpPr>
      <dsp:spPr>
        <a:xfrm>
          <a:off x="0" y="2815590"/>
          <a:ext cx="5175384" cy="232504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/>
            <a:t>Late submissions may be penalised unless extenuating circumstances are approved.</a:t>
          </a:r>
        </a:p>
      </dsp:txBody>
      <dsp:txXfrm>
        <a:off x="113499" y="2929089"/>
        <a:ext cx="4948386" cy="20980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6/7/layout/VerticalHollowActionList">
  <dgm:title val="Vertical Hollow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solidFgAcc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#2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1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19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#1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19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#9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9/4/26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9/4/26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9/4/26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jp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4.jp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sv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13" Type="http://schemas.openxmlformats.org/officeDocument/2006/relationships/image" Target="../media/image11.png"/><Relationship Id="rId3" Type="http://schemas.openxmlformats.org/officeDocument/2006/relationships/hyperlink" Target="https://www.pexels.com/photo/clipart-tooth-dental-health-dentist-dentistry-351708/" TargetMode="External"/><Relationship Id="rId7" Type="http://schemas.openxmlformats.org/officeDocument/2006/relationships/hyperlink" Target="https://pixabay.com/fr/ambulance-ic%C3%B4ne-h%C3%B4pital-d-urgence-913013/" TargetMode="External"/><Relationship Id="rId12" Type="http://schemas.microsoft.com/office/2007/relationships/diagramDrawing" Target="../diagrams/drawing6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diagramColors" Target="../diagrams/colors6.xml"/><Relationship Id="rId5" Type="http://schemas.openxmlformats.org/officeDocument/2006/relationships/hyperlink" Target="https://www.wallpaperflare.com/search?wallpaper=drugs&amp;page=3" TargetMode="External"/><Relationship Id="rId15" Type="http://schemas.openxmlformats.org/officeDocument/2006/relationships/hyperlink" Target="https://creativecommons.org/licenses/by-nc-sa/3.0/" TargetMode="External"/><Relationship Id="rId10" Type="http://schemas.openxmlformats.org/officeDocument/2006/relationships/diagramQuickStyle" Target="../diagrams/quickStyle6.xml"/><Relationship Id="rId4" Type="http://schemas.openxmlformats.org/officeDocument/2006/relationships/image" Target="../media/image9.jpg"/><Relationship Id="rId9" Type="http://schemas.openxmlformats.org/officeDocument/2006/relationships/diagramLayout" Target="../diagrams/layout6.xml"/><Relationship Id="rId14" Type="http://schemas.openxmlformats.org/officeDocument/2006/relationships/hyperlink" Target="http://www.tamingthesru.com/annals-of-b-pod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46F1F2C8-798B-4CCE-A851-94AFAF350B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8181" y="1220919"/>
            <a:ext cx="4069335" cy="2387600"/>
          </a:xfrm>
        </p:spPr>
        <p:txBody>
          <a:bodyPr>
            <a:normAutofit/>
          </a:bodyPr>
          <a:lstStyle/>
          <a:p>
            <a:pPr algn="l"/>
            <a:r>
              <a:rPr lang="en-GB"/>
              <a:t>LCHS4003 Component 1 Guidance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28181" y="3700594"/>
            <a:ext cx="4747586" cy="1655762"/>
          </a:xfrm>
        </p:spPr>
        <p:txBody>
          <a:bodyPr>
            <a:normAutofit/>
          </a:bodyPr>
          <a:lstStyle/>
          <a:p>
            <a:pPr algn="l"/>
            <a:r>
              <a:rPr lang="en-GB" dirty="0"/>
              <a:t>Portfolio (Mini report + Essay) – September 2026</a:t>
            </a: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755E9CD0-04B0-4A3C-B291-AD913379C7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56521" y="1"/>
            <a:ext cx="851299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1DD8BF3B-6066-418C-8D1A-75C5E396FC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5982" y="2624479"/>
            <a:ext cx="609320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Block Arc 26">
            <a:extLst>
              <a:ext uri="{FF2B5EF4-FFF2-40B4-BE49-F238E27FC236}">
                <a16:creationId xmlns:a16="http://schemas.microsoft.com/office/drawing/2014/main" id="{80BC66F9-7A74-4286-AD22-1174052CC2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6385863" y="1500844"/>
            <a:ext cx="2387600" cy="17907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D8142CC3-2B5C-48E6-9DF0-6C8ACBAF23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5982" y="0"/>
            <a:ext cx="1736438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7B2D303B-3DD0-4319-9EAD-361847FEC7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79347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46A89C79-8EF3-4AF9-B3D9-59A883F41C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54162" y="4112081"/>
            <a:ext cx="889838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5" name="Arc 34">
            <a:extLst>
              <a:ext uri="{FF2B5EF4-FFF2-40B4-BE49-F238E27FC236}">
                <a16:creationId xmlns:a16="http://schemas.microsoft.com/office/drawing/2014/main" id="{EFE5CE34-4543-42E5-B82C-1F3D12422C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4565205" y="4145122"/>
            <a:ext cx="3062574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72AF41FE-63D7-4695-81D2-66D2510E4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15982" y="4962670"/>
            <a:ext cx="1982514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943CAA20-3569-4189-9E48-239A229A8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51C0F3-D803-D62E-0364-CAF2A4400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51381"/>
            <a:ext cx="7884414" cy="406654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5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Task </a:t>
            </a:r>
            <a:r>
              <a:rPr lang="en-US" sz="5700" dirty="0"/>
              <a:t>1</a:t>
            </a:r>
            <a:r>
              <a:rPr lang="en-US" sz="5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: Guided Scenario (Mini Report)</a:t>
            </a:r>
          </a:p>
        </p:txBody>
      </p:sp>
      <p:sp>
        <p:nvSpPr>
          <p:cNvPr id="9" name="sketch line">
            <a:extLst>
              <a:ext uri="{FF2B5EF4-FFF2-40B4-BE49-F238E27FC236}">
                <a16:creationId xmlns:a16="http://schemas.microsoft.com/office/drawing/2014/main" id="{DA542B6D-E775-4832-91DC-2D20F85781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4718595"/>
            <a:ext cx="4057650" cy="18288"/>
          </a:xfrm>
          <a:custGeom>
            <a:avLst/>
            <a:gdLst>
              <a:gd name="csX0" fmla="*/ 0 w 4057650"/>
              <a:gd name="csY0" fmla="*/ 0 h 18288"/>
              <a:gd name="csX1" fmla="*/ 757428 w 4057650"/>
              <a:gd name="csY1" fmla="*/ 0 h 18288"/>
              <a:gd name="csX2" fmla="*/ 1474279 w 4057650"/>
              <a:gd name="csY2" fmla="*/ 0 h 18288"/>
              <a:gd name="csX3" fmla="*/ 2191131 w 4057650"/>
              <a:gd name="csY3" fmla="*/ 0 h 18288"/>
              <a:gd name="csX4" fmla="*/ 2745676 w 4057650"/>
              <a:gd name="csY4" fmla="*/ 0 h 18288"/>
              <a:gd name="csX5" fmla="*/ 3340798 w 4057650"/>
              <a:gd name="csY5" fmla="*/ 0 h 18288"/>
              <a:gd name="csX6" fmla="*/ 4057650 w 4057650"/>
              <a:gd name="csY6" fmla="*/ 0 h 18288"/>
              <a:gd name="csX7" fmla="*/ 4057650 w 4057650"/>
              <a:gd name="csY7" fmla="*/ 18288 h 18288"/>
              <a:gd name="csX8" fmla="*/ 3381375 w 4057650"/>
              <a:gd name="csY8" fmla="*/ 18288 h 18288"/>
              <a:gd name="csX9" fmla="*/ 2826830 w 4057650"/>
              <a:gd name="csY9" fmla="*/ 18288 h 18288"/>
              <a:gd name="csX10" fmla="*/ 2272284 w 4057650"/>
              <a:gd name="csY10" fmla="*/ 18288 h 18288"/>
              <a:gd name="csX11" fmla="*/ 1555432 w 4057650"/>
              <a:gd name="csY11" fmla="*/ 18288 h 18288"/>
              <a:gd name="csX12" fmla="*/ 960310 w 4057650"/>
              <a:gd name="csY12" fmla="*/ 18288 h 18288"/>
              <a:gd name="csX13" fmla="*/ 0 w 4057650"/>
              <a:gd name="csY13" fmla="*/ 18288 h 18288"/>
              <a:gd name="csX14" fmla="*/ 0 w 4057650"/>
              <a:gd name="csY14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4057650" h="18288" fill="none" extrusionOk="0">
                <a:moveTo>
                  <a:pt x="0" y="0"/>
                </a:moveTo>
                <a:cubicBezTo>
                  <a:pt x="371182" y="3227"/>
                  <a:pt x="494372" y="9222"/>
                  <a:pt x="757428" y="0"/>
                </a:cubicBezTo>
                <a:cubicBezTo>
                  <a:pt x="1020484" y="-9222"/>
                  <a:pt x="1116719" y="-4357"/>
                  <a:pt x="1474279" y="0"/>
                </a:cubicBezTo>
                <a:cubicBezTo>
                  <a:pt x="1831839" y="4357"/>
                  <a:pt x="1920973" y="-11809"/>
                  <a:pt x="2191131" y="0"/>
                </a:cubicBezTo>
                <a:cubicBezTo>
                  <a:pt x="2461289" y="11809"/>
                  <a:pt x="2589480" y="-22604"/>
                  <a:pt x="2745676" y="0"/>
                </a:cubicBezTo>
                <a:cubicBezTo>
                  <a:pt x="2901872" y="22604"/>
                  <a:pt x="3136452" y="-12306"/>
                  <a:pt x="3340798" y="0"/>
                </a:cubicBezTo>
                <a:cubicBezTo>
                  <a:pt x="3545144" y="12306"/>
                  <a:pt x="3766934" y="-21556"/>
                  <a:pt x="4057650" y="0"/>
                </a:cubicBezTo>
                <a:cubicBezTo>
                  <a:pt x="4057150" y="8855"/>
                  <a:pt x="4057759" y="14521"/>
                  <a:pt x="4057650" y="18288"/>
                </a:cubicBezTo>
                <a:cubicBezTo>
                  <a:pt x="3743404" y="40125"/>
                  <a:pt x="3625516" y="-14923"/>
                  <a:pt x="3381375" y="18288"/>
                </a:cubicBezTo>
                <a:cubicBezTo>
                  <a:pt x="3137235" y="51499"/>
                  <a:pt x="2946571" y="1"/>
                  <a:pt x="2826830" y="18288"/>
                </a:cubicBezTo>
                <a:cubicBezTo>
                  <a:pt x="2707090" y="36575"/>
                  <a:pt x="2402756" y="1432"/>
                  <a:pt x="2272284" y="18288"/>
                </a:cubicBezTo>
                <a:cubicBezTo>
                  <a:pt x="2141812" y="35144"/>
                  <a:pt x="1895935" y="18199"/>
                  <a:pt x="1555432" y="18288"/>
                </a:cubicBezTo>
                <a:cubicBezTo>
                  <a:pt x="1214929" y="18377"/>
                  <a:pt x="1103072" y="14503"/>
                  <a:pt x="960310" y="18288"/>
                </a:cubicBezTo>
                <a:cubicBezTo>
                  <a:pt x="817548" y="22073"/>
                  <a:pt x="402272" y="-29359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057650" h="18288" stroke="0" extrusionOk="0">
                <a:moveTo>
                  <a:pt x="0" y="0"/>
                </a:moveTo>
                <a:cubicBezTo>
                  <a:pt x="248348" y="13145"/>
                  <a:pt x="486117" y="25042"/>
                  <a:pt x="635698" y="0"/>
                </a:cubicBezTo>
                <a:cubicBezTo>
                  <a:pt x="785279" y="-25042"/>
                  <a:pt x="917762" y="-5537"/>
                  <a:pt x="1190244" y="0"/>
                </a:cubicBezTo>
                <a:cubicBezTo>
                  <a:pt x="1462726" y="5537"/>
                  <a:pt x="1667120" y="-21232"/>
                  <a:pt x="1947672" y="0"/>
                </a:cubicBezTo>
                <a:cubicBezTo>
                  <a:pt x="2228224" y="21232"/>
                  <a:pt x="2280631" y="-21698"/>
                  <a:pt x="2583370" y="0"/>
                </a:cubicBezTo>
                <a:cubicBezTo>
                  <a:pt x="2886109" y="21698"/>
                  <a:pt x="3022941" y="19647"/>
                  <a:pt x="3219069" y="0"/>
                </a:cubicBezTo>
                <a:cubicBezTo>
                  <a:pt x="3415197" y="-19647"/>
                  <a:pt x="3747500" y="26991"/>
                  <a:pt x="4057650" y="0"/>
                </a:cubicBezTo>
                <a:cubicBezTo>
                  <a:pt x="4056752" y="7180"/>
                  <a:pt x="4057819" y="13790"/>
                  <a:pt x="4057650" y="18288"/>
                </a:cubicBezTo>
                <a:cubicBezTo>
                  <a:pt x="3865148" y="-3313"/>
                  <a:pt x="3702543" y="49468"/>
                  <a:pt x="3381375" y="18288"/>
                </a:cubicBezTo>
                <a:cubicBezTo>
                  <a:pt x="3060208" y="-12892"/>
                  <a:pt x="2956571" y="-8678"/>
                  <a:pt x="2826830" y="18288"/>
                </a:cubicBezTo>
                <a:cubicBezTo>
                  <a:pt x="2697089" y="45254"/>
                  <a:pt x="2411031" y="43154"/>
                  <a:pt x="2150555" y="18288"/>
                </a:cubicBezTo>
                <a:cubicBezTo>
                  <a:pt x="1890080" y="-6578"/>
                  <a:pt x="1741827" y="-615"/>
                  <a:pt x="1474280" y="18288"/>
                </a:cubicBezTo>
                <a:cubicBezTo>
                  <a:pt x="1206734" y="37191"/>
                  <a:pt x="998203" y="33335"/>
                  <a:pt x="838581" y="18288"/>
                </a:cubicBezTo>
                <a:cubicBezTo>
                  <a:pt x="678959" y="3241"/>
                  <a:pt x="187101" y="-13212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542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50" y="640823"/>
            <a:ext cx="2563994" cy="5583148"/>
          </a:xfrm>
        </p:spPr>
        <p:txBody>
          <a:bodyPr anchor="ctr">
            <a:normAutofit/>
          </a:bodyPr>
          <a:lstStyle/>
          <a:p>
            <a:r>
              <a:rPr lang="en-GB" sz="4000" dirty="0"/>
              <a:t>Task 1: Mini Report</a:t>
            </a:r>
            <a:br>
              <a:rPr lang="en-GB" sz="4000" dirty="0"/>
            </a:br>
            <a:r>
              <a:rPr lang="en-GB" sz="3600" dirty="0"/>
              <a:t>(750 words)</a:t>
            </a:r>
            <a:endParaRPr lang="en-GB" sz="4000" dirty="0"/>
          </a:p>
        </p:txBody>
      </p:sp>
      <p:sp>
        <p:nvSpPr>
          <p:cNvPr id="24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44313" y="3465005"/>
            <a:ext cx="5410200" cy="13716"/>
          </a:xfrm>
          <a:custGeom>
            <a:avLst/>
            <a:gdLst>
              <a:gd name="csX0" fmla="*/ 0 w 5410200"/>
              <a:gd name="csY0" fmla="*/ 0 h 13716"/>
              <a:gd name="csX1" fmla="*/ 568071 w 5410200"/>
              <a:gd name="csY1" fmla="*/ 0 h 13716"/>
              <a:gd name="csX2" fmla="*/ 1298448 w 5410200"/>
              <a:gd name="csY2" fmla="*/ 0 h 13716"/>
              <a:gd name="csX3" fmla="*/ 1920621 w 5410200"/>
              <a:gd name="csY3" fmla="*/ 0 h 13716"/>
              <a:gd name="csX4" fmla="*/ 2488692 w 5410200"/>
              <a:gd name="csY4" fmla="*/ 0 h 13716"/>
              <a:gd name="csX5" fmla="*/ 3219069 w 5410200"/>
              <a:gd name="csY5" fmla="*/ 0 h 13716"/>
              <a:gd name="csX6" fmla="*/ 3895344 w 5410200"/>
              <a:gd name="csY6" fmla="*/ 0 h 13716"/>
              <a:gd name="csX7" fmla="*/ 4571619 w 5410200"/>
              <a:gd name="csY7" fmla="*/ 0 h 13716"/>
              <a:gd name="csX8" fmla="*/ 5410200 w 5410200"/>
              <a:gd name="csY8" fmla="*/ 0 h 13716"/>
              <a:gd name="csX9" fmla="*/ 5410200 w 5410200"/>
              <a:gd name="csY9" fmla="*/ 13716 h 13716"/>
              <a:gd name="csX10" fmla="*/ 4842129 w 5410200"/>
              <a:gd name="csY10" fmla="*/ 13716 h 13716"/>
              <a:gd name="csX11" fmla="*/ 4328160 w 5410200"/>
              <a:gd name="csY11" fmla="*/ 13716 h 13716"/>
              <a:gd name="csX12" fmla="*/ 3597783 w 5410200"/>
              <a:gd name="csY12" fmla="*/ 13716 h 13716"/>
              <a:gd name="csX13" fmla="*/ 3029712 w 5410200"/>
              <a:gd name="csY13" fmla="*/ 13716 h 13716"/>
              <a:gd name="csX14" fmla="*/ 2299335 w 5410200"/>
              <a:gd name="csY14" fmla="*/ 13716 h 13716"/>
              <a:gd name="csX15" fmla="*/ 1514856 w 5410200"/>
              <a:gd name="csY15" fmla="*/ 13716 h 13716"/>
              <a:gd name="csX16" fmla="*/ 892683 w 5410200"/>
              <a:gd name="csY16" fmla="*/ 13716 h 13716"/>
              <a:gd name="csX17" fmla="*/ 0 w 5410200"/>
              <a:gd name="csY17" fmla="*/ 13716 h 13716"/>
              <a:gd name="csX18" fmla="*/ 0 w 5410200"/>
              <a:gd name="csY18" fmla="*/ 0 h 1371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3716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09587" y="2854"/>
                  <a:pt x="5409791" y="9451"/>
                  <a:pt x="5410200" y="13716"/>
                </a:cubicBezTo>
                <a:cubicBezTo>
                  <a:pt x="5139060" y="2179"/>
                  <a:pt x="5121593" y="26463"/>
                  <a:pt x="4842129" y="13716"/>
                </a:cubicBezTo>
                <a:cubicBezTo>
                  <a:pt x="4562665" y="969"/>
                  <a:pt x="4448273" y="4915"/>
                  <a:pt x="4328160" y="13716"/>
                </a:cubicBezTo>
                <a:cubicBezTo>
                  <a:pt x="4208047" y="22517"/>
                  <a:pt x="3760936" y="17995"/>
                  <a:pt x="3597783" y="13716"/>
                </a:cubicBezTo>
                <a:cubicBezTo>
                  <a:pt x="3434630" y="9437"/>
                  <a:pt x="3299718" y="28641"/>
                  <a:pt x="3029712" y="13716"/>
                </a:cubicBezTo>
                <a:cubicBezTo>
                  <a:pt x="2759706" y="-1209"/>
                  <a:pt x="2640159" y="22822"/>
                  <a:pt x="2299335" y="13716"/>
                </a:cubicBezTo>
                <a:cubicBezTo>
                  <a:pt x="1958511" y="4610"/>
                  <a:pt x="1801186" y="24413"/>
                  <a:pt x="1514856" y="13716"/>
                </a:cubicBezTo>
                <a:cubicBezTo>
                  <a:pt x="1228526" y="3019"/>
                  <a:pt x="1063509" y="-9877"/>
                  <a:pt x="892683" y="13716"/>
                </a:cubicBezTo>
                <a:cubicBezTo>
                  <a:pt x="721857" y="37309"/>
                  <a:pt x="186945" y="-25469"/>
                  <a:pt x="0" y="13716"/>
                </a:cubicBezTo>
                <a:cubicBezTo>
                  <a:pt x="-342" y="9537"/>
                  <a:pt x="-97" y="6817"/>
                  <a:pt x="0" y="0"/>
                </a:cubicBezTo>
                <a:close/>
              </a:path>
              <a:path w="5410200" h="13716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10660" y="2787"/>
                  <a:pt x="5410166" y="9748"/>
                  <a:pt x="5410200" y="13716"/>
                </a:cubicBezTo>
                <a:cubicBezTo>
                  <a:pt x="5163327" y="36922"/>
                  <a:pt x="5008749" y="6121"/>
                  <a:pt x="4842129" y="13716"/>
                </a:cubicBezTo>
                <a:cubicBezTo>
                  <a:pt x="4675509" y="21311"/>
                  <a:pt x="4433401" y="-5187"/>
                  <a:pt x="4165854" y="13716"/>
                </a:cubicBezTo>
                <a:cubicBezTo>
                  <a:pt x="3898308" y="32619"/>
                  <a:pt x="3809032" y="-13282"/>
                  <a:pt x="3543681" y="13716"/>
                </a:cubicBezTo>
                <a:cubicBezTo>
                  <a:pt x="3278330" y="40714"/>
                  <a:pt x="3073876" y="-20489"/>
                  <a:pt x="2759202" y="13716"/>
                </a:cubicBezTo>
                <a:cubicBezTo>
                  <a:pt x="2444528" y="47921"/>
                  <a:pt x="2204144" y="-1200"/>
                  <a:pt x="1974723" y="13716"/>
                </a:cubicBezTo>
                <a:cubicBezTo>
                  <a:pt x="1745302" y="28632"/>
                  <a:pt x="1602335" y="26918"/>
                  <a:pt x="1406652" y="13716"/>
                </a:cubicBezTo>
                <a:cubicBezTo>
                  <a:pt x="1210969" y="514"/>
                  <a:pt x="923948" y="-1411"/>
                  <a:pt x="730377" y="13716"/>
                </a:cubicBezTo>
                <a:cubicBezTo>
                  <a:pt x="536806" y="28843"/>
                  <a:pt x="336496" y="-4713"/>
                  <a:pt x="0" y="13716"/>
                </a:cubicBezTo>
                <a:cubicBezTo>
                  <a:pt x="-535" y="9547"/>
                  <a:pt x="488" y="451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4FC2346-40C2-6B65-E960-952EBC19F46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8364058"/>
              </p:ext>
            </p:extLst>
          </p:nvPr>
        </p:nvGraphicFramePr>
        <p:xfrm>
          <a:off x="3486013" y="640822"/>
          <a:ext cx="5175384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62835-B436-053F-E028-969FB09F4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1138036"/>
            <a:ext cx="2971800" cy="1402470"/>
          </a:xfrm>
        </p:spPr>
        <p:txBody>
          <a:bodyPr anchor="t">
            <a:normAutofit/>
          </a:bodyPr>
          <a:lstStyle/>
          <a:p>
            <a:r>
              <a:rPr lang="en-US" sz="2800" dirty="0"/>
              <a:t>Choose ONE Service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4267A87-B45D-57A6-50FA-98461C90CED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71500" y="2551176"/>
          <a:ext cx="2971800" cy="35912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 descr="Paper head with flowers">
            <a:extLst>
              <a:ext uri="{FF2B5EF4-FFF2-40B4-BE49-F238E27FC236}">
                <a16:creationId xmlns:a16="http://schemas.microsoft.com/office/drawing/2014/main" id="{33CBD035-5647-D2F6-11F5-6307EFD523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19751" y="171509"/>
            <a:ext cx="1397876" cy="2096814"/>
          </a:xfrm>
          <a:prstGeom prst="rect">
            <a:avLst/>
          </a:prstGeom>
        </p:spPr>
      </p:pic>
      <p:pic>
        <p:nvPicPr>
          <p:cNvPr id="10" name="Picture 9" descr="Man holding wheel">
            <a:extLst>
              <a:ext uri="{FF2B5EF4-FFF2-40B4-BE49-F238E27FC236}">
                <a16:creationId xmlns:a16="http://schemas.microsoft.com/office/drawing/2014/main" id="{7F938660-4CAC-6DF7-81B8-528FC4F97B1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90286" y="4866291"/>
            <a:ext cx="2464676" cy="1643117"/>
          </a:xfrm>
          <a:prstGeom prst="rect">
            <a:avLst/>
          </a:prstGeom>
        </p:spPr>
      </p:pic>
      <p:pic>
        <p:nvPicPr>
          <p:cNvPr id="15" name="Picture 14" descr="Clasping hands">
            <a:extLst>
              <a:ext uri="{FF2B5EF4-FFF2-40B4-BE49-F238E27FC236}">
                <a16:creationId xmlns:a16="http://schemas.microsoft.com/office/drawing/2014/main" id="{5D6B3131-AF6C-E1AD-3B08-E2F1D03C7F8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19751" y="3015757"/>
            <a:ext cx="2538248" cy="1691505"/>
          </a:xfrm>
          <a:prstGeom prst="rect">
            <a:avLst/>
          </a:prstGeom>
        </p:spPr>
      </p:pic>
      <p:pic>
        <p:nvPicPr>
          <p:cNvPr id="26" name="Picture 25" descr="Daughter bonding with father in wheelchair">
            <a:extLst>
              <a:ext uri="{FF2B5EF4-FFF2-40B4-BE49-F238E27FC236}">
                <a16:creationId xmlns:a16="http://schemas.microsoft.com/office/drawing/2014/main" id="{79788C9B-0297-F355-3B36-0271BF5D793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90286" y="1138036"/>
            <a:ext cx="2538247" cy="169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3323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3384350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6DD3F3-E245-1D6E-9791-70DCA2131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43467"/>
            <a:ext cx="2213403" cy="5571066"/>
          </a:xfrm>
        </p:spPr>
        <p:txBody>
          <a:bodyPr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Use the Care Act 2014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EEF8FFA-A2F0-4CC6-4885-7DE10E5B2B1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3317005"/>
              </p:ext>
            </p:extLst>
          </p:nvPr>
        </p:nvGraphicFramePr>
        <p:xfrm>
          <a:off x="3905730" y="643466"/>
          <a:ext cx="4718785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3394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9DBC8166-481C-4473-95F5-9A5B9073B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5A5CE6E-90AF-4D43-A014-1F9EC83EB9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3384350" cy="6858000"/>
          </a:xfrm>
          <a:custGeom>
            <a:avLst/>
            <a:gdLst>
              <a:gd name="connsiteX0" fmla="*/ 0 w 4512467"/>
              <a:gd name="connsiteY0" fmla="*/ 0 h 6858000"/>
              <a:gd name="connsiteX1" fmla="*/ 2579526 w 4512467"/>
              <a:gd name="connsiteY1" fmla="*/ 0 h 6858000"/>
              <a:gd name="connsiteX2" fmla="*/ 2583267 w 4512467"/>
              <a:gd name="connsiteY2" fmla="*/ 2151 h 6858000"/>
              <a:gd name="connsiteX3" fmla="*/ 4512467 w 4512467"/>
              <a:gd name="connsiteY3" fmla="*/ 3429000 h 6858000"/>
              <a:gd name="connsiteX4" fmla="*/ 2583267 w 4512467"/>
              <a:gd name="connsiteY4" fmla="*/ 6855849 h 6858000"/>
              <a:gd name="connsiteX5" fmla="*/ 2579526 w 4512467"/>
              <a:gd name="connsiteY5" fmla="*/ 6858000 h 6858000"/>
              <a:gd name="connsiteX6" fmla="*/ 0 w 451246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12467" h="6858000">
                <a:moveTo>
                  <a:pt x="0" y="0"/>
                </a:moveTo>
                <a:lnTo>
                  <a:pt x="2579526" y="0"/>
                </a:lnTo>
                <a:lnTo>
                  <a:pt x="2583267" y="2151"/>
                </a:lnTo>
                <a:cubicBezTo>
                  <a:pt x="3739868" y="704919"/>
                  <a:pt x="4512467" y="1976735"/>
                  <a:pt x="4512467" y="3429000"/>
                </a:cubicBezTo>
                <a:cubicBezTo>
                  <a:pt x="4512467" y="4881266"/>
                  <a:pt x="3739868" y="6153081"/>
                  <a:pt x="2583267" y="6855849"/>
                </a:cubicBezTo>
                <a:lnTo>
                  <a:pt x="257952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643467"/>
            <a:ext cx="2213403" cy="5571066"/>
          </a:xfrm>
        </p:spPr>
        <p:txBody>
          <a:bodyPr>
            <a:normAutofit/>
          </a:bodyPr>
          <a:lstStyle/>
          <a:p>
            <a:r>
              <a:rPr lang="en-GB" sz="3700" dirty="0">
                <a:solidFill>
                  <a:srgbClr val="FFFFFF"/>
                </a:solidFill>
              </a:rPr>
              <a:t>Suggested Report Structure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86C3625-F42B-76A5-EC4C-78523F13E3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20455471"/>
              </p:ext>
            </p:extLst>
          </p:nvPr>
        </p:nvGraphicFramePr>
        <p:xfrm>
          <a:off x="3905730" y="643466"/>
          <a:ext cx="4718785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9EAEF-4165-0343-9E92-3C486F9E3C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212" y="1326724"/>
            <a:ext cx="3985902" cy="994172"/>
          </a:xfrm>
        </p:spPr>
        <p:txBody>
          <a:bodyPr>
            <a:normAutofit/>
          </a:bodyPr>
          <a:lstStyle/>
          <a:p>
            <a:r>
              <a:rPr lang="en-US" dirty="0"/>
              <a:t>Writing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8F18B3-66AC-9F5E-73F2-1356402ECD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3212" y="2433494"/>
            <a:ext cx="3985907" cy="2881456"/>
          </a:xfrm>
        </p:spPr>
        <p:txBody>
          <a:bodyPr anchor="t">
            <a:normAutofit/>
          </a:bodyPr>
          <a:lstStyle/>
          <a:p>
            <a:pPr fontAlgn="t">
              <a:buNone/>
            </a:pPr>
            <a:r>
              <a:rPr lang="en-GB" sz="1350"/>
              <a:t>Remember that this is an </a:t>
            </a:r>
            <a:r>
              <a:rPr lang="en-GB" sz="1350" b="1"/>
              <a:t>official report</a:t>
            </a:r>
            <a:r>
              <a:rPr lang="en-GB" sz="1350"/>
              <a:t>.</a:t>
            </a:r>
          </a:p>
          <a:p>
            <a:pPr fontAlgn="t">
              <a:buNone/>
            </a:pPr>
            <a:r>
              <a:rPr lang="en-GB" sz="1350"/>
              <a:t>Use:</a:t>
            </a:r>
          </a:p>
          <a:p>
            <a:pPr fontAlgn="t">
              <a:buNone/>
            </a:pPr>
            <a:r>
              <a:rPr lang="en-GB" sz="1350"/>
              <a:t>✅ Formal language</a:t>
            </a:r>
          </a:p>
          <a:p>
            <a:pPr fontAlgn="t">
              <a:buNone/>
            </a:pPr>
            <a:r>
              <a:rPr lang="en-GB" sz="1350"/>
              <a:t>✅ Clear headings</a:t>
            </a:r>
          </a:p>
          <a:p>
            <a:pPr fontAlgn="t">
              <a:buNone/>
            </a:pPr>
            <a:r>
              <a:rPr lang="en-GB" sz="1350"/>
              <a:t>✅ Third-person writing</a:t>
            </a:r>
          </a:p>
          <a:p>
            <a:pPr fontAlgn="t">
              <a:buNone/>
            </a:pPr>
            <a:r>
              <a:rPr lang="en-GB" sz="1350"/>
              <a:t>✅ Evidence-based arguments</a:t>
            </a:r>
          </a:p>
          <a:p>
            <a:pPr fontAlgn="t">
              <a:buNone/>
            </a:pPr>
            <a:r>
              <a:rPr lang="en-GB" sz="1350"/>
              <a:t>Avoid:</a:t>
            </a:r>
          </a:p>
          <a:p>
            <a:pPr fontAlgn="t">
              <a:buNone/>
            </a:pPr>
            <a:r>
              <a:rPr lang="en-GB" sz="1350"/>
              <a:t>❌ Informal language</a:t>
            </a:r>
          </a:p>
          <a:p>
            <a:pPr fontAlgn="t">
              <a:buNone/>
            </a:pPr>
            <a:r>
              <a:rPr lang="en-GB" sz="1350"/>
              <a:t>❌ Personal opinions without evidence</a:t>
            </a:r>
          </a:p>
          <a:p>
            <a:pPr fontAlgn="t">
              <a:buNone/>
            </a:pPr>
            <a:r>
              <a:rPr lang="en-GB" sz="1350"/>
              <a:t>❌ Bullet-point-only answers</a:t>
            </a:r>
          </a:p>
          <a:p>
            <a:pPr fontAlgn="t">
              <a:buNone/>
            </a:pPr>
            <a:r>
              <a:rPr lang="en-GB" sz="1350"/>
              <a:t>❌ Excessive description with little analysis</a:t>
            </a:r>
          </a:p>
          <a:p>
            <a:endParaRPr lang="en-US" sz="135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419600" y="0"/>
            <a:ext cx="4724400" cy="4919011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52AC6D7F-F068-4E11-BB06-F601D89BB9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60561" y="1505"/>
            <a:ext cx="4583439" cy="4762908"/>
          </a:xfrm>
          <a:custGeom>
            <a:avLst/>
            <a:gdLst>
              <a:gd name="connsiteX0" fmla="*/ 1041368 w 5441859"/>
              <a:gd name="connsiteY0" fmla="*/ 0 h 5654940"/>
              <a:gd name="connsiteX1" fmla="*/ 5441859 w 5441859"/>
              <a:gd name="connsiteY1" fmla="*/ 0 h 5654940"/>
              <a:gd name="connsiteX2" fmla="*/ 5441859 w 5441859"/>
              <a:gd name="connsiteY2" fmla="*/ 4820612 h 5654940"/>
              <a:gd name="connsiteX3" fmla="*/ 5285166 w 5441859"/>
              <a:gd name="connsiteY3" fmla="*/ 4957981 h 5654940"/>
              <a:gd name="connsiteX4" fmla="*/ 3267719 w 5441859"/>
              <a:gd name="connsiteY4" fmla="*/ 5654940 h 5654940"/>
              <a:gd name="connsiteX5" fmla="*/ 0 w 5441859"/>
              <a:gd name="connsiteY5" fmla="*/ 2387221 h 5654940"/>
              <a:gd name="connsiteX6" fmla="*/ 957093 w 5441859"/>
              <a:gd name="connsiteY6" fmla="*/ 76595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7" name="Graphic 6" descr="Pencil">
            <a:extLst>
              <a:ext uri="{FF2B5EF4-FFF2-40B4-BE49-F238E27FC236}">
                <a16:creationId xmlns:a16="http://schemas.microsoft.com/office/drawing/2014/main" id="{70C822FC-7EC1-DF9B-C8F5-E0BCCDC8B42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562767" y="485518"/>
            <a:ext cx="3197870" cy="3197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1728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EBF2C-AB1B-C025-E0C6-034671B83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699" y="687480"/>
            <a:ext cx="5605629" cy="994172"/>
          </a:xfrm>
        </p:spPr>
        <p:txBody>
          <a:bodyPr>
            <a:normAutofit/>
          </a:bodyPr>
          <a:lstStyle/>
          <a:p>
            <a:r>
              <a:rPr lang="en-US" sz="3850"/>
              <a:t>Example Report Heading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29B004-2BD9-FB80-55E0-4F906328F7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2321" y="2227943"/>
            <a:ext cx="5033221" cy="3788227"/>
          </a:xfrm>
        </p:spPr>
        <p:txBody>
          <a:bodyPr anchor="ctr">
            <a:normAutofit/>
          </a:bodyPr>
          <a:lstStyle/>
          <a:p>
            <a:pPr fontAlgn="t">
              <a:buNone/>
            </a:pPr>
            <a:r>
              <a:rPr lang="en-GB" sz="2100" b="1"/>
              <a:t>Example Report Heading</a:t>
            </a:r>
          </a:p>
          <a:p>
            <a:pPr fontAlgn="t">
              <a:buNone/>
            </a:pPr>
            <a:r>
              <a:rPr lang="en-GB" sz="2100" b="1"/>
              <a:t>To:</a:t>
            </a:r>
            <a:r>
              <a:rPr lang="en-GB" sz="2100"/>
              <a:t> Councillor Sarah Smith, Birmingham City Council</a:t>
            </a:r>
          </a:p>
          <a:p>
            <a:pPr fontAlgn="t">
              <a:buNone/>
            </a:pPr>
            <a:r>
              <a:rPr lang="en-GB" sz="2100" b="1"/>
              <a:t>Subject:</a:t>
            </a:r>
            <a:r>
              <a:rPr lang="en-GB" sz="2100"/>
              <a:t> Addressing the Shortage of Community Mental Health Services in Birmingham</a:t>
            </a:r>
          </a:p>
          <a:p>
            <a:pPr fontAlgn="t">
              <a:buNone/>
            </a:pPr>
            <a:r>
              <a:rPr lang="en-GB" sz="2100" b="1"/>
              <a:t>Prepared by:</a:t>
            </a:r>
            <a:r>
              <a:rPr lang="en-GB" sz="2100"/>
              <a:t> [Student Name]</a:t>
            </a:r>
          </a:p>
          <a:p>
            <a:pPr fontAlgn="t">
              <a:buNone/>
            </a:pPr>
            <a:r>
              <a:rPr lang="en-GB" sz="2100" b="1"/>
              <a:t>Date:</a:t>
            </a:r>
            <a:r>
              <a:rPr lang="en-GB" sz="2100"/>
              <a:t> [Submission Date]</a:t>
            </a:r>
          </a:p>
          <a:p>
            <a:endParaRPr lang="en-US" sz="210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9435" y="0"/>
            <a:ext cx="195456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9567" y="2369132"/>
            <a:ext cx="2119736" cy="2119736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7" name="Graphic 6" descr="Judge">
            <a:extLst>
              <a:ext uri="{FF2B5EF4-FFF2-40B4-BE49-F238E27FC236}">
                <a16:creationId xmlns:a16="http://schemas.microsoft.com/office/drawing/2014/main" id="{1EC787AB-AC38-864D-332A-10985F40FA3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24964" y="2865141"/>
            <a:ext cx="1143455" cy="114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7249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4AC6B390-BC59-4F1D-A0EE-D71A92F0A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7" name="Freeform: Shape 22">
            <a:extLst>
              <a:ext uri="{FF2B5EF4-FFF2-40B4-BE49-F238E27FC236}">
                <a16:creationId xmlns:a16="http://schemas.microsoft.com/office/drawing/2014/main" id="{B6C60D79-16F1-4C4B-B7E3-7634E7069C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39352" y="5486400"/>
            <a:ext cx="2004648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6" name="Graphic 15" descr="Laptop Secure">
            <a:extLst>
              <a:ext uri="{FF2B5EF4-FFF2-40B4-BE49-F238E27FC236}">
                <a16:creationId xmlns:a16="http://schemas.microsoft.com/office/drawing/2014/main" id="{0695A861-B4D9-AB8A-1558-82C10FE6468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905789" y="1551128"/>
            <a:ext cx="3583036" cy="3583036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25" name="Arc 24">
            <a:extLst>
              <a:ext uri="{FF2B5EF4-FFF2-40B4-BE49-F238E27FC236}">
                <a16:creationId xmlns:a16="http://schemas.microsoft.com/office/drawing/2014/main" id="{426B127E-6498-4C77-9C9D-4553A5113B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1537" y="650160"/>
            <a:ext cx="2240924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2AA17A-BB77-35F2-8684-D43356664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79493"/>
            <a:ext cx="394335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b="1" dirty="0"/>
              <a:t>Top Tips for Higher Marks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0FC98E-9FC5-64AE-8E08-D5618C6605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984443"/>
            <a:ext cx="3943350" cy="4192520"/>
          </a:xfrm>
        </p:spPr>
        <p:txBody>
          <a:bodyPr>
            <a:normAutofit/>
          </a:bodyPr>
          <a:lstStyle/>
          <a:p>
            <a:pPr fontAlgn="t">
              <a:lnSpc>
                <a:spcPct val="90000"/>
              </a:lnSpc>
              <a:buNone/>
            </a:pPr>
            <a:r>
              <a:rPr lang="en-GB" sz="2200"/>
              <a:t>⭐ Demonstrate understanding of the Care Act 2014.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200"/>
              <a:t>⭐ Clearly explain the impact on the local community.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200"/>
              <a:t>⭐ Use evidence to support your claims.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200"/>
              <a:t>⭐ Make recommendations that are realistic and achievable.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200"/>
              <a:t>⭐ Maintain a professional report format throughout.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200"/>
              <a:t>⭐ Use accurate Harvard referencing.</a:t>
            </a:r>
          </a:p>
          <a:p>
            <a:pPr>
              <a:lnSpc>
                <a:spcPct val="90000"/>
              </a:lnSpc>
            </a:pPr>
            <a:endParaRPr lang="en-US" sz="2200"/>
          </a:p>
        </p:txBody>
      </p:sp>
    </p:spTree>
    <p:extLst>
      <p:ext uri="{BB962C8B-B14F-4D97-AF65-F5344CB8AC3E}">
        <p14:creationId xmlns:p14="http://schemas.microsoft.com/office/powerpoint/2010/main" val="18322609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3" y="1914812"/>
            <a:ext cx="6858000" cy="3028377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14" y="1924949"/>
            <a:ext cx="6857999" cy="302837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263195" y="4092815"/>
            <a:ext cx="2501979" cy="302838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376302" y="969718"/>
            <a:ext cx="292526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914820" y="1904672"/>
            <a:ext cx="6858003" cy="3028376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C447DE-771A-08A9-4DB0-3AC3E54106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041" y="586855"/>
            <a:ext cx="2401025" cy="3387497"/>
          </a:xfrm>
        </p:spPr>
        <p:txBody>
          <a:bodyPr anchor="b">
            <a:normAutofit/>
          </a:bodyPr>
          <a:lstStyle/>
          <a:p>
            <a:pPr algn="r"/>
            <a:r>
              <a:rPr lang="en-GB" sz="3500" b="1" dirty="0">
                <a:solidFill>
                  <a:srgbClr val="FFFFFF"/>
                </a:solidFill>
              </a:rPr>
              <a:t>Pre-Submission Checklist</a:t>
            </a:r>
            <a:endParaRPr lang="en-US" sz="35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DB7D54-EFE9-89EF-98EF-5A3E1C7976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07694" y="649480"/>
            <a:ext cx="4916510" cy="5546047"/>
          </a:xfrm>
        </p:spPr>
        <p:txBody>
          <a:bodyPr anchor="ctr">
            <a:normAutofit/>
          </a:bodyPr>
          <a:lstStyle/>
          <a:p>
            <a:pPr fontAlgn="t">
              <a:buNone/>
            </a:pPr>
            <a:r>
              <a:rPr lang="en-GB" sz="1700" dirty="0"/>
              <a:t>Before submitting, ask yourself:</a:t>
            </a:r>
          </a:p>
          <a:p>
            <a:pPr fontAlgn="t">
              <a:buNone/>
            </a:pPr>
            <a:r>
              <a:rPr lang="en-GB" sz="1700" dirty="0"/>
              <a:t>☐ Have I chosen one service area?</a:t>
            </a:r>
          </a:p>
          <a:p>
            <a:pPr fontAlgn="t">
              <a:buNone/>
            </a:pPr>
            <a:r>
              <a:rPr lang="en-GB" sz="1700" dirty="0"/>
              <a:t>☐ Have I addressed a named local councillor?</a:t>
            </a:r>
          </a:p>
          <a:p>
            <a:pPr fontAlgn="t">
              <a:buNone/>
            </a:pPr>
            <a:r>
              <a:rPr lang="en-GB" sz="1700" dirty="0"/>
              <a:t>☐ Have I referred to the Care Act 2014?</a:t>
            </a:r>
          </a:p>
          <a:p>
            <a:pPr fontAlgn="t">
              <a:buNone/>
            </a:pPr>
            <a:r>
              <a:rPr lang="en-GB" sz="1700" dirty="0"/>
              <a:t>☐ Have I explained the impact on the community?</a:t>
            </a:r>
          </a:p>
          <a:p>
            <a:pPr fontAlgn="t">
              <a:buNone/>
            </a:pPr>
            <a:r>
              <a:rPr lang="en-GB" sz="1700" dirty="0"/>
              <a:t>☐ Have I made clear recommendations?</a:t>
            </a:r>
          </a:p>
          <a:p>
            <a:pPr fontAlgn="t">
              <a:buNone/>
            </a:pPr>
            <a:r>
              <a:rPr lang="en-GB" sz="1700" dirty="0"/>
              <a:t>☐ Have I included at least 3 sources?</a:t>
            </a:r>
          </a:p>
          <a:p>
            <a:pPr fontAlgn="t">
              <a:buNone/>
            </a:pPr>
            <a:r>
              <a:rPr lang="en-GB" sz="1700" dirty="0"/>
              <a:t>☐ Have I used Harvard referencing?</a:t>
            </a:r>
          </a:p>
          <a:p>
            <a:pPr fontAlgn="t">
              <a:buNone/>
            </a:pPr>
            <a:r>
              <a:rPr lang="en-GB" sz="1700" dirty="0"/>
              <a:t>☐ Is my report approximately 750 words?</a:t>
            </a:r>
          </a:p>
          <a:p>
            <a:pPr fontAlgn="t">
              <a:buNone/>
            </a:pPr>
            <a:endParaRPr lang="en-GB" sz="1700" dirty="0"/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40798619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20C78C-DB33-7E44-A0B5-E27BE00AFD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943CAA20-3569-4189-9E48-239A229A8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497D48-6E4E-9E5B-3802-640174A2B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51381"/>
            <a:ext cx="7884414" cy="406654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 defTabSz="914400">
              <a:lnSpc>
                <a:spcPct val="90000"/>
              </a:lnSpc>
            </a:pPr>
            <a:r>
              <a:rPr lang="en-US" sz="5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Task 2: Essay</a:t>
            </a:r>
          </a:p>
        </p:txBody>
      </p:sp>
      <p:sp>
        <p:nvSpPr>
          <p:cNvPr id="9" name="sketch line">
            <a:extLst>
              <a:ext uri="{FF2B5EF4-FFF2-40B4-BE49-F238E27FC236}">
                <a16:creationId xmlns:a16="http://schemas.microsoft.com/office/drawing/2014/main" id="{DA542B6D-E775-4832-91DC-2D20F85781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650" y="4718595"/>
            <a:ext cx="4057650" cy="18288"/>
          </a:xfrm>
          <a:custGeom>
            <a:avLst/>
            <a:gdLst>
              <a:gd name="csX0" fmla="*/ 0 w 4057650"/>
              <a:gd name="csY0" fmla="*/ 0 h 18288"/>
              <a:gd name="csX1" fmla="*/ 757428 w 4057650"/>
              <a:gd name="csY1" fmla="*/ 0 h 18288"/>
              <a:gd name="csX2" fmla="*/ 1474279 w 4057650"/>
              <a:gd name="csY2" fmla="*/ 0 h 18288"/>
              <a:gd name="csX3" fmla="*/ 2191131 w 4057650"/>
              <a:gd name="csY3" fmla="*/ 0 h 18288"/>
              <a:gd name="csX4" fmla="*/ 2745676 w 4057650"/>
              <a:gd name="csY4" fmla="*/ 0 h 18288"/>
              <a:gd name="csX5" fmla="*/ 3340798 w 4057650"/>
              <a:gd name="csY5" fmla="*/ 0 h 18288"/>
              <a:gd name="csX6" fmla="*/ 4057650 w 4057650"/>
              <a:gd name="csY6" fmla="*/ 0 h 18288"/>
              <a:gd name="csX7" fmla="*/ 4057650 w 4057650"/>
              <a:gd name="csY7" fmla="*/ 18288 h 18288"/>
              <a:gd name="csX8" fmla="*/ 3381375 w 4057650"/>
              <a:gd name="csY8" fmla="*/ 18288 h 18288"/>
              <a:gd name="csX9" fmla="*/ 2826830 w 4057650"/>
              <a:gd name="csY9" fmla="*/ 18288 h 18288"/>
              <a:gd name="csX10" fmla="*/ 2272284 w 4057650"/>
              <a:gd name="csY10" fmla="*/ 18288 h 18288"/>
              <a:gd name="csX11" fmla="*/ 1555432 w 4057650"/>
              <a:gd name="csY11" fmla="*/ 18288 h 18288"/>
              <a:gd name="csX12" fmla="*/ 960310 w 4057650"/>
              <a:gd name="csY12" fmla="*/ 18288 h 18288"/>
              <a:gd name="csX13" fmla="*/ 0 w 4057650"/>
              <a:gd name="csY13" fmla="*/ 18288 h 18288"/>
              <a:gd name="csX14" fmla="*/ 0 w 4057650"/>
              <a:gd name="csY14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</a:cxnLst>
            <a:rect l="l" t="t" r="r" b="b"/>
            <a:pathLst>
              <a:path w="4057650" h="18288" fill="none" extrusionOk="0">
                <a:moveTo>
                  <a:pt x="0" y="0"/>
                </a:moveTo>
                <a:cubicBezTo>
                  <a:pt x="371182" y="3227"/>
                  <a:pt x="494372" y="9222"/>
                  <a:pt x="757428" y="0"/>
                </a:cubicBezTo>
                <a:cubicBezTo>
                  <a:pt x="1020484" y="-9222"/>
                  <a:pt x="1116719" y="-4357"/>
                  <a:pt x="1474279" y="0"/>
                </a:cubicBezTo>
                <a:cubicBezTo>
                  <a:pt x="1831839" y="4357"/>
                  <a:pt x="1920973" y="-11809"/>
                  <a:pt x="2191131" y="0"/>
                </a:cubicBezTo>
                <a:cubicBezTo>
                  <a:pt x="2461289" y="11809"/>
                  <a:pt x="2589480" y="-22604"/>
                  <a:pt x="2745676" y="0"/>
                </a:cubicBezTo>
                <a:cubicBezTo>
                  <a:pt x="2901872" y="22604"/>
                  <a:pt x="3136452" y="-12306"/>
                  <a:pt x="3340798" y="0"/>
                </a:cubicBezTo>
                <a:cubicBezTo>
                  <a:pt x="3545144" y="12306"/>
                  <a:pt x="3766934" y="-21556"/>
                  <a:pt x="4057650" y="0"/>
                </a:cubicBezTo>
                <a:cubicBezTo>
                  <a:pt x="4057150" y="8855"/>
                  <a:pt x="4057759" y="14521"/>
                  <a:pt x="4057650" y="18288"/>
                </a:cubicBezTo>
                <a:cubicBezTo>
                  <a:pt x="3743404" y="40125"/>
                  <a:pt x="3625516" y="-14923"/>
                  <a:pt x="3381375" y="18288"/>
                </a:cubicBezTo>
                <a:cubicBezTo>
                  <a:pt x="3137235" y="51499"/>
                  <a:pt x="2946571" y="1"/>
                  <a:pt x="2826830" y="18288"/>
                </a:cubicBezTo>
                <a:cubicBezTo>
                  <a:pt x="2707090" y="36575"/>
                  <a:pt x="2402756" y="1432"/>
                  <a:pt x="2272284" y="18288"/>
                </a:cubicBezTo>
                <a:cubicBezTo>
                  <a:pt x="2141812" y="35144"/>
                  <a:pt x="1895935" y="18199"/>
                  <a:pt x="1555432" y="18288"/>
                </a:cubicBezTo>
                <a:cubicBezTo>
                  <a:pt x="1214929" y="18377"/>
                  <a:pt x="1103072" y="14503"/>
                  <a:pt x="960310" y="18288"/>
                </a:cubicBezTo>
                <a:cubicBezTo>
                  <a:pt x="817548" y="22073"/>
                  <a:pt x="402272" y="-29359"/>
                  <a:pt x="0" y="18288"/>
                </a:cubicBezTo>
                <a:cubicBezTo>
                  <a:pt x="683" y="12014"/>
                  <a:pt x="724" y="5908"/>
                  <a:pt x="0" y="0"/>
                </a:cubicBezTo>
                <a:close/>
              </a:path>
              <a:path w="4057650" h="18288" stroke="0" extrusionOk="0">
                <a:moveTo>
                  <a:pt x="0" y="0"/>
                </a:moveTo>
                <a:cubicBezTo>
                  <a:pt x="248348" y="13145"/>
                  <a:pt x="486117" y="25042"/>
                  <a:pt x="635698" y="0"/>
                </a:cubicBezTo>
                <a:cubicBezTo>
                  <a:pt x="785279" y="-25042"/>
                  <a:pt x="917762" y="-5537"/>
                  <a:pt x="1190244" y="0"/>
                </a:cubicBezTo>
                <a:cubicBezTo>
                  <a:pt x="1462726" y="5537"/>
                  <a:pt x="1667120" y="-21232"/>
                  <a:pt x="1947672" y="0"/>
                </a:cubicBezTo>
                <a:cubicBezTo>
                  <a:pt x="2228224" y="21232"/>
                  <a:pt x="2280631" y="-21698"/>
                  <a:pt x="2583370" y="0"/>
                </a:cubicBezTo>
                <a:cubicBezTo>
                  <a:pt x="2886109" y="21698"/>
                  <a:pt x="3022941" y="19647"/>
                  <a:pt x="3219069" y="0"/>
                </a:cubicBezTo>
                <a:cubicBezTo>
                  <a:pt x="3415197" y="-19647"/>
                  <a:pt x="3747500" y="26991"/>
                  <a:pt x="4057650" y="0"/>
                </a:cubicBezTo>
                <a:cubicBezTo>
                  <a:pt x="4056752" y="7180"/>
                  <a:pt x="4057819" y="13790"/>
                  <a:pt x="4057650" y="18288"/>
                </a:cubicBezTo>
                <a:cubicBezTo>
                  <a:pt x="3865148" y="-3313"/>
                  <a:pt x="3702543" y="49468"/>
                  <a:pt x="3381375" y="18288"/>
                </a:cubicBezTo>
                <a:cubicBezTo>
                  <a:pt x="3060208" y="-12892"/>
                  <a:pt x="2956571" y="-8678"/>
                  <a:pt x="2826830" y="18288"/>
                </a:cubicBezTo>
                <a:cubicBezTo>
                  <a:pt x="2697089" y="45254"/>
                  <a:pt x="2411031" y="43154"/>
                  <a:pt x="2150555" y="18288"/>
                </a:cubicBezTo>
                <a:cubicBezTo>
                  <a:pt x="1890080" y="-6578"/>
                  <a:pt x="1741827" y="-615"/>
                  <a:pt x="1474280" y="18288"/>
                </a:cubicBezTo>
                <a:cubicBezTo>
                  <a:pt x="1206734" y="37191"/>
                  <a:pt x="998203" y="33335"/>
                  <a:pt x="838581" y="18288"/>
                </a:cubicBezTo>
                <a:cubicBezTo>
                  <a:pt x="678959" y="3241"/>
                  <a:pt x="187101" y="-13212"/>
                  <a:pt x="0" y="18288"/>
                </a:cubicBezTo>
                <a:cubicBezTo>
                  <a:pt x="571" y="10093"/>
                  <a:pt x="-125" y="840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412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50" y="640823"/>
            <a:ext cx="2682586" cy="5583148"/>
          </a:xfrm>
        </p:spPr>
        <p:txBody>
          <a:bodyPr anchor="ctr">
            <a:normAutofit/>
          </a:bodyPr>
          <a:lstStyle/>
          <a:p>
            <a:r>
              <a:rPr lang="en-GB" sz="4000" dirty="0"/>
              <a:t>Task 2 Essay</a:t>
            </a:r>
            <a:br>
              <a:rPr lang="en-GB" sz="4000" dirty="0"/>
            </a:br>
            <a:r>
              <a:rPr lang="en-GB" sz="4000" dirty="0"/>
              <a:t>(750 words)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4FC2346-40C2-6B65-E960-952EBC19F46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3048145"/>
              </p:ext>
            </p:extLst>
          </p:nvPr>
        </p:nvGraphicFramePr>
        <p:xfrm>
          <a:off x="3486013" y="640822"/>
          <a:ext cx="5175384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62835-B436-053F-E028-969FB09F45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1138036"/>
            <a:ext cx="2971800" cy="1402470"/>
          </a:xfrm>
        </p:spPr>
        <p:txBody>
          <a:bodyPr anchor="t">
            <a:normAutofit/>
          </a:bodyPr>
          <a:lstStyle/>
          <a:p>
            <a:r>
              <a:rPr lang="en-US" sz="2800" dirty="0"/>
              <a:t>Choose ONE Service</a:t>
            </a:r>
          </a:p>
        </p:txBody>
      </p:sp>
      <p:pic>
        <p:nvPicPr>
          <p:cNvPr id="9" name="Picture 8" descr="A cartoon tooth holding a toothbrush&#10;&#10;AI-generated content may be incorrect.">
            <a:extLst>
              <a:ext uri="{FF2B5EF4-FFF2-40B4-BE49-F238E27FC236}">
                <a16:creationId xmlns:a16="http://schemas.microsoft.com/office/drawing/2014/main" id="{AE0CC495-D2D4-CF10-E560-F0A0CA180E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6667" t="9962" r="15517" b="16240"/>
          <a:stretch>
            <a:fillRect/>
          </a:stretch>
        </p:blipFill>
        <p:spPr>
          <a:xfrm>
            <a:off x="6744275" y="3494143"/>
            <a:ext cx="1994145" cy="1994145"/>
          </a:xfrm>
          <a:prstGeom prst="rect">
            <a:avLst/>
          </a:prstGeom>
        </p:spPr>
      </p:pic>
      <p:pic>
        <p:nvPicPr>
          <p:cNvPr id="7" name="Picture 6" descr="A pile of colorful pills&#10;&#10;AI-generated content may be incorrect.">
            <a:extLst>
              <a:ext uri="{FF2B5EF4-FFF2-40B4-BE49-F238E27FC236}">
                <a16:creationId xmlns:a16="http://schemas.microsoft.com/office/drawing/2014/main" id="{7A71C0C4-B987-E047-DFCD-8F1C0D23F7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4506382" y="4296413"/>
            <a:ext cx="1783904" cy="1186296"/>
          </a:xfrm>
          <a:prstGeom prst="rect">
            <a:avLst/>
          </a:prstGeom>
        </p:spPr>
      </p:pic>
      <p:pic>
        <p:nvPicPr>
          <p:cNvPr id="4" name="Picture 3" descr="A blue ambulance with a red cross on it&#10;&#10;AI-generated content may be incorrect.">
            <a:extLst>
              <a:ext uri="{FF2B5EF4-FFF2-40B4-BE49-F238E27FC236}">
                <a16:creationId xmlns:a16="http://schemas.microsoft.com/office/drawing/2014/main" id="{84A27FD9-7453-D3D5-E1B4-6CF54120DF9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rcRect l="9867" t="14054" r="12132" b="11911"/>
          <a:stretch>
            <a:fillRect/>
          </a:stretch>
        </p:blipFill>
        <p:spPr>
          <a:xfrm>
            <a:off x="6851792" y="1369712"/>
            <a:ext cx="1783904" cy="1578909"/>
          </a:xfrm>
          <a:prstGeom prst="rect">
            <a:avLst/>
          </a:pr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4267A87-B45D-57A6-50FA-98461C90CED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71500" y="2551176"/>
          <a:ext cx="2971800" cy="35912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1" name="Picture 10" descr="A pregnant person with a heart and a measuring device&#10;&#10;AI-generated content may be incorrect.">
            <a:extLst>
              <a:ext uri="{FF2B5EF4-FFF2-40B4-BE49-F238E27FC236}">
                <a16:creationId xmlns:a16="http://schemas.microsoft.com/office/drawing/2014/main" id="{76783B12-69EB-E180-354C-0692166A9DE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837473B0-CC2E-450A-ABE3-18F120FF3D39}">
                <a1611:picAttrSrcUrl xmlns:a1611="http://schemas.microsoft.com/office/drawing/2016/11/main" r:id="rId14"/>
              </a:ext>
            </a:extLst>
          </a:blip>
          <a:srcRect l="22362" r="28775"/>
          <a:stretch>
            <a:fillRect/>
          </a:stretch>
        </p:blipFill>
        <p:spPr>
          <a:xfrm>
            <a:off x="4572000" y="625554"/>
            <a:ext cx="1460938" cy="298983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52B5A9F-84DB-6C06-8886-DD770935C8F3}"/>
              </a:ext>
            </a:extLst>
          </p:cNvPr>
          <p:cNvSpPr txBox="1"/>
          <p:nvPr/>
        </p:nvSpPr>
        <p:spPr>
          <a:xfrm>
            <a:off x="5749158" y="6988198"/>
            <a:ext cx="2251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hlinkClick r:id="rId14" tooltip="http://www.tamingthesru.com/annals-of-b-pod/"/>
              </a:rPr>
              <a:t>This Photo</a:t>
            </a:r>
            <a:r>
              <a:rPr lang="en-US" sz="900"/>
              <a:t> by Unknown Author is licensed under </a:t>
            </a:r>
            <a:r>
              <a:rPr lang="en-US" sz="900">
                <a:hlinkClick r:id="rId15" tooltip="https://creativecommons.org/licenses/by-nc-sa/3.0/"/>
              </a:rPr>
              <a:t>CC BY-SA-NC</a:t>
            </a:r>
            <a:endParaRPr lang="en-US" sz="900"/>
          </a:p>
        </p:txBody>
      </p:sp>
    </p:spTree>
    <p:extLst>
      <p:ext uri="{BB962C8B-B14F-4D97-AF65-F5344CB8AC3E}">
        <p14:creationId xmlns:p14="http://schemas.microsoft.com/office/powerpoint/2010/main" val="23145717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580B95-68F2-97B6-B750-B97586C2D3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C26D80-2DFF-B80C-5D7E-87C126E68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43467"/>
            <a:ext cx="2213403" cy="5571066"/>
          </a:xfrm>
        </p:spPr>
        <p:txBody>
          <a:bodyPr>
            <a:normAutofit/>
          </a:bodyPr>
          <a:lstStyle/>
          <a:p>
            <a:r>
              <a:rPr lang="en-GB" sz="3700" dirty="0"/>
              <a:t>Suggested Essay Structure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7FAF0CD-F259-187F-DFE9-45BA4110660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5033026"/>
              </p:ext>
            </p:extLst>
          </p:nvPr>
        </p:nvGraphicFramePr>
        <p:xfrm>
          <a:off x="3905730" y="643466"/>
          <a:ext cx="4718785" cy="55307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62A96CAE-549B-5522-1C87-C869A592ADEB}"/>
              </a:ext>
            </a:extLst>
          </p:cNvPr>
          <p:cNvSpPr txBox="1">
            <a:spLocks/>
          </p:cNvSpPr>
          <p:nvPr/>
        </p:nvSpPr>
        <p:spPr>
          <a:xfrm>
            <a:off x="781050" y="795867"/>
            <a:ext cx="2213403" cy="55710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7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3995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EA12A8-BA54-48F2-C262-36DBA154DF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352" y="350196"/>
            <a:ext cx="3485178" cy="1624520"/>
          </a:xfrm>
        </p:spPr>
        <p:txBody>
          <a:bodyPr anchor="ctr">
            <a:normAutofit/>
          </a:bodyPr>
          <a:lstStyle/>
          <a:p>
            <a:r>
              <a:rPr lang="en-US" sz="3500"/>
              <a:t>Examples of 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F3355B-E48E-E06D-B644-54B87F94F6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351" y="2743200"/>
            <a:ext cx="3485179" cy="3613149"/>
          </a:xfrm>
        </p:spPr>
        <p:txBody>
          <a:bodyPr anchor="ctr">
            <a:normAutofit/>
          </a:bodyPr>
          <a:lstStyle/>
          <a:p>
            <a:pPr lvl="0" fontAlgn="t">
              <a:buFont typeface="Arial" panose="020B0604020202020204" pitchFamily="34" charset="0"/>
              <a:buChar char="•"/>
            </a:pPr>
            <a:r>
              <a:rPr lang="en-GB" sz="1700" dirty="0"/>
              <a:t>Core reading for module from library</a:t>
            </a:r>
          </a:p>
          <a:p>
            <a:pPr lvl="0" fontAlgn="t">
              <a:buFont typeface="Arial" panose="020B0604020202020204" pitchFamily="34" charset="0"/>
              <a:buChar char="•"/>
            </a:pPr>
            <a:r>
              <a:rPr lang="en-GB" sz="1700" dirty="0"/>
              <a:t>Government reports</a:t>
            </a:r>
          </a:p>
          <a:p>
            <a:pPr lvl="0" fontAlgn="t">
              <a:buFont typeface="Arial" panose="020B0604020202020204" pitchFamily="34" charset="0"/>
              <a:buChar char="•"/>
            </a:pPr>
            <a:r>
              <a:rPr lang="en-GB" sz="1700" dirty="0"/>
              <a:t>NHS publications</a:t>
            </a:r>
          </a:p>
          <a:p>
            <a:pPr lvl="0" fontAlgn="t">
              <a:buFont typeface="Arial" panose="020B0604020202020204" pitchFamily="34" charset="0"/>
              <a:buChar char="•"/>
            </a:pPr>
            <a:r>
              <a:rPr lang="en-GB" sz="1700" dirty="0"/>
              <a:t>Local Authority reports</a:t>
            </a:r>
          </a:p>
          <a:p>
            <a:pPr lvl="0" fontAlgn="t">
              <a:buFont typeface="Arial" panose="020B0604020202020204" pitchFamily="34" charset="0"/>
              <a:buChar char="•"/>
            </a:pPr>
            <a:r>
              <a:rPr lang="en-GB" sz="1700" dirty="0"/>
              <a:t>Academic journal articles</a:t>
            </a:r>
          </a:p>
          <a:p>
            <a:pPr lvl="0" fontAlgn="t">
              <a:buFont typeface="Arial" panose="020B0604020202020204" pitchFamily="34" charset="0"/>
              <a:buChar char="•"/>
            </a:pPr>
            <a:r>
              <a:rPr lang="en-GB" sz="1700" dirty="0"/>
              <a:t>Social Care Institute for Excellence (SCIE)</a:t>
            </a:r>
          </a:p>
          <a:p>
            <a:endParaRPr lang="en-US" sz="1700" dirty="0"/>
          </a:p>
        </p:txBody>
      </p:sp>
      <p:pic>
        <p:nvPicPr>
          <p:cNvPr id="5" name="Picture 4" descr="A top view of books with different cover colours">
            <a:extLst>
              <a:ext uri="{FF2B5EF4-FFF2-40B4-BE49-F238E27FC236}">
                <a16:creationId xmlns:a16="http://schemas.microsoft.com/office/drawing/2014/main" id="{3BB6D8EE-52D7-5100-139D-D9B9F9C36DA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375" r="20883"/>
          <a:stretch>
            <a:fillRect/>
          </a:stretch>
        </p:blipFill>
        <p:spPr>
          <a:xfrm>
            <a:off x="4572000" y="1"/>
            <a:ext cx="45771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5005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E6576D-0349-0D37-066C-907030BDCE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 descr="Laptop Secure">
            <a:extLst>
              <a:ext uri="{FF2B5EF4-FFF2-40B4-BE49-F238E27FC236}">
                <a16:creationId xmlns:a16="http://schemas.microsoft.com/office/drawing/2014/main" id="{C992F9F5-5ED4-51BB-41C2-ADCE887BEE4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905789" y="1551128"/>
            <a:ext cx="3583036" cy="3583036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399A7BC-5306-4418-951D-6FC8F0675B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79493"/>
            <a:ext cx="3943350" cy="132556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b="1" dirty="0"/>
              <a:t>Top Tips for Higher Marks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CDB13C-ADAA-3817-B356-10C105C357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984443"/>
            <a:ext cx="3943350" cy="4192520"/>
          </a:xfrm>
        </p:spPr>
        <p:txBody>
          <a:bodyPr>
            <a:normAutofit fontScale="70000" lnSpcReduction="20000"/>
          </a:bodyPr>
          <a:lstStyle/>
          <a:p>
            <a:pPr fontAlgn="t">
              <a:lnSpc>
                <a:spcPct val="100000"/>
              </a:lnSpc>
              <a:buNone/>
            </a:pPr>
            <a:r>
              <a:rPr lang="en-GB" dirty="0"/>
              <a:t>⭐ Explain why historical developments were significant.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⭐ Demonstrate critical thinking by discussing strengths and weaknesses.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⭐ Use current evidence to support your evaluation.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⭐ Link the service directly to service user outcomes.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⭐ Balance description with analysis and evaluation.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⭐ Use a clear and logical structure throughout.</a:t>
            </a:r>
          </a:p>
          <a:p>
            <a:pPr>
              <a:lnSpc>
                <a:spcPct val="90000"/>
              </a:lnSpc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7520689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8EFF69-C362-2436-954A-F3BCF43375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89575E1-3389-451A-A5F7-27854C25C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4293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3CCC5C-D88E-40FB-B30B-23DCDBD0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"/>
            <a:ext cx="3125451" cy="685800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8151A3-0BEF-C611-2565-6162B8309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125" y="591344"/>
            <a:ext cx="2400300" cy="5585619"/>
          </a:xfrm>
        </p:spPr>
        <p:txBody>
          <a:bodyPr>
            <a:normAutofit/>
          </a:bodyPr>
          <a:lstStyle/>
          <a:p>
            <a:r>
              <a:rPr lang="en-GB" sz="3400" b="1">
                <a:solidFill>
                  <a:srgbClr val="FFFFFF"/>
                </a:solidFill>
              </a:rPr>
              <a:t>Pre-Submission Checklist</a:t>
            </a:r>
            <a:endParaRPr lang="en-US" sz="340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0ED3B3-75AA-0A67-A124-3CE63438A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5481" y="591344"/>
            <a:ext cx="5179868" cy="5585619"/>
          </a:xfrm>
        </p:spPr>
        <p:txBody>
          <a:bodyPr anchor="ctr">
            <a:normAutofit/>
          </a:bodyPr>
          <a:lstStyle/>
          <a:p>
            <a:pPr fontAlgn="t">
              <a:lnSpc>
                <a:spcPct val="90000"/>
              </a:lnSpc>
              <a:buNone/>
            </a:pPr>
            <a:r>
              <a:rPr lang="en-GB" sz="2700"/>
              <a:t>Before submitting, ask yourself: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700"/>
              <a:t>☐ Chosen one healthcare service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700"/>
              <a:t>☐ Investigated the origins of the service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700"/>
              <a:t>☐ Explained the historical context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700"/>
              <a:t>☐ Critically evaluated how the service operates today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700"/>
              <a:t>☐ Discussed its importance for service users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700"/>
              <a:t>☐ Included at least 3 cited sources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700"/>
              <a:t>☐ Used academic essay structure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700"/>
              <a:t>☐ Approximately 750 words</a:t>
            </a:r>
          </a:p>
          <a:p>
            <a:pPr fontAlgn="t">
              <a:lnSpc>
                <a:spcPct val="90000"/>
              </a:lnSpc>
              <a:buNone/>
            </a:pPr>
            <a:endParaRPr lang="en-GB" sz="2700"/>
          </a:p>
          <a:p>
            <a:pPr>
              <a:lnSpc>
                <a:spcPct val="90000"/>
              </a:lnSpc>
            </a:pPr>
            <a:endParaRPr lang="en-US" sz="2700"/>
          </a:p>
        </p:txBody>
      </p:sp>
    </p:spTree>
    <p:extLst>
      <p:ext uri="{BB962C8B-B14F-4D97-AF65-F5344CB8AC3E}">
        <p14:creationId xmlns:p14="http://schemas.microsoft.com/office/powerpoint/2010/main" val="34660874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25454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873BA3-512E-3E70-6A6E-32D59B25A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125" y="1153572"/>
            <a:ext cx="2400300" cy="4461163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FFFFFF"/>
                </a:solidFill>
              </a:rPr>
              <a:t>Common Mistakes to Avoid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662801" y="2455479"/>
            <a:ext cx="3062575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AC275-0F11-E5E6-B0E3-7F05F5B32C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5480" y="591344"/>
            <a:ext cx="5806233" cy="5585619"/>
          </a:xfrm>
        </p:spPr>
        <p:txBody>
          <a:bodyPr anchor="ctr">
            <a:normAutofit/>
          </a:bodyPr>
          <a:lstStyle/>
          <a:p>
            <a:pPr fontAlgn="t">
              <a:lnSpc>
                <a:spcPct val="90000"/>
              </a:lnSpc>
              <a:buNone/>
            </a:pPr>
            <a:r>
              <a:rPr lang="en-GB" sz="2700" dirty="0"/>
              <a:t>❌ Not referring to the Care Act 2014 in Task 1.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700" dirty="0"/>
              <a:t>❌ Choosing more than one service.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700" dirty="0"/>
              <a:t>❌ Describing rather than analysing.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700" dirty="0"/>
              <a:t>❌ Making recommendations without evidence.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700" dirty="0"/>
              <a:t>❌ Using unreliable sources or websites.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700" dirty="0"/>
              <a:t>❌ Missing references.</a:t>
            </a:r>
          </a:p>
          <a:p>
            <a:pPr fontAlgn="t">
              <a:lnSpc>
                <a:spcPct val="90000"/>
              </a:lnSpc>
              <a:buNone/>
            </a:pPr>
            <a:r>
              <a:rPr lang="en-GB" sz="2700" dirty="0"/>
              <a:t>❌ Going significantly over or under the word count.</a:t>
            </a:r>
          </a:p>
          <a:p>
            <a:pPr>
              <a:lnSpc>
                <a:spcPct val="90000"/>
              </a:lnSpc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27355203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3912768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673770"/>
            <a:ext cx="2415246" cy="2027227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900">
                <a:solidFill>
                  <a:srgbClr val="FFFFFF"/>
                </a:solidFill>
              </a:rPr>
              <a:t>Formatting Requirements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9C5447E-C9DE-7CD0-2C30-4830769156E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4649618"/>
              </p:ext>
            </p:extLst>
          </p:nvPr>
        </p:nvGraphicFramePr>
        <p:xfrm>
          <a:off x="4157004" y="541606"/>
          <a:ext cx="4358346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626039-BF0E-98B1-A470-48A62F7CF3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Before You Submit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D507B1-2D74-5FDA-A669-E573DA0E55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fontAlgn="t">
              <a:lnSpc>
                <a:spcPct val="100000"/>
              </a:lnSpc>
              <a:buNone/>
            </a:pPr>
            <a:r>
              <a:rPr lang="en-GB" b="1" dirty="0"/>
              <a:t>Ask yourself:</a:t>
            </a:r>
            <a:endParaRPr lang="en-GB" dirty="0"/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✅ Have I fully answered every part of both tasks?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✅ Have I supported my points with evidence?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✅ Have I included at least 6 references altogether?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✅ Have I referenced correctly?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✅ Have I proofread my work?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dirty="0"/>
              <a:t>✅ Would somebody unfamiliar with the topic clearly understand my arguments?</a:t>
            </a:r>
          </a:p>
          <a:p>
            <a:pPr fontAlgn="t">
              <a:lnSpc>
                <a:spcPct val="100000"/>
              </a:lnSpc>
              <a:buNone/>
            </a:pPr>
            <a:r>
              <a:rPr lang="en-GB" b="1" dirty="0"/>
              <a:t>If you can answer "Yes" to all of the above, your assignment is ready for submission.</a:t>
            </a: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37552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50" y="640823"/>
            <a:ext cx="2563994" cy="5583148"/>
          </a:xfrm>
        </p:spPr>
        <p:txBody>
          <a:bodyPr anchor="ctr">
            <a:normAutofit/>
          </a:bodyPr>
          <a:lstStyle/>
          <a:p>
            <a:r>
              <a:rPr lang="en-GB" sz="4000"/>
              <a:t>Submission Deadline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44313" y="3465005"/>
            <a:ext cx="5410200" cy="13716"/>
          </a:xfrm>
          <a:custGeom>
            <a:avLst/>
            <a:gdLst>
              <a:gd name="csX0" fmla="*/ 0 w 5410200"/>
              <a:gd name="csY0" fmla="*/ 0 h 13716"/>
              <a:gd name="csX1" fmla="*/ 568071 w 5410200"/>
              <a:gd name="csY1" fmla="*/ 0 h 13716"/>
              <a:gd name="csX2" fmla="*/ 1298448 w 5410200"/>
              <a:gd name="csY2" fmla="*/ 0 h 13716"/>
              <a:gd name="csX3" fmla="*/ 1920621 w 5410200"/>
              <a:gd name="csY3" fmla="*/ 0 h 13716"/>
              <a:gd name="csX4" fmla="*/ 2488692 w 5410200"/>
              <a:gd name="csY4" fmla="*/ 0 h 13716"/>
              <a:gd name="csX5" fmla="*/ 3219069 w 5410200"/>
              <a:gd name="csY5" fmla="*/ 0 h 13716"/>
              <a:gd name="csX6" fmla="*/ 3895344 w 5410200"/>
              <a:gd name="csY6" fmla="*/ 0 h 13716"/>
              <a:gd name="csX7" fmla="*/ 4571619 w 5410200"/>
              <a:gd name="csY7" fmla="*/ 0 h 13716"/>
              <a:gd name="csX8" fmla="*/ 5410200 w 5410200"/>
              <a:gd name="csY8" fmla="*/ 0 h 13716"/>
              <a:gd name="csX9" fmla="*/ 5410200 w 5410200"/>
              <a:gd name="csY9" fmla="*/ 13716 h 13716"/>
              <a:gd name="csX10" fmla="*/ 4842129 w 5410200"/>
              <a:gd name="csY10" fmla="*/ 13716 h 13716"/>
              <a:gd name="csX11" fmla="*/ 4328160 w 5410200"/>
              <a:gd name="csY11" fmla="*/ 13716 h 13716"/>
              <a:gd name="csX12" fmla="*/ 3597783 w 5410200"/>
              <a:gd name="csY12" fmla="*/ 13716 h 13716"/>
              <a:gd name="csX13" fmla="*/ 3029712 w 5410200"/>
              <a:gd name="csY13" fmla="*/ 13716 h 13716"/>
              <a:gd name="csX14" fmla="*/ 2299335 w 5410200"/>
              <a:gd name="csY14" fmla="*/ 13716 h 13716"/>
              <a:gd name="csX15" fmla="*/ 1514856 w 5410200"/>
              <a:gd name="csY15" fmla="*/ 13716 h 13716"/>
              <a:gd name="csX16" fmla="*/ 892683 w 5410200"/>
              <a:gd name="csY16" fmla="*/ 13716 h 13716"/>
              <a:gd name="csX17" fmla="*/ 0 w 5410200"/>
              <a:gd name="csY17" fmla="*/ 13716 h 13716"/>
              <a:gd name="csX18" fmla="*/ 0 w 5410200"/>
              <a:gd name="csY18" fmla="*/ 0 h 13716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3716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09587" y="2854"/>
                  <a:pt x="5409791" y="9451"/>
                  <a:pt x="5410200" y="13716"/>
                </a:cubicBezTo>
                <a:cubicBezTo>
                  <a:pt x="5139060" y="2179"/>
                  <a:pt x="5121593" y="26463"/>
                  <a:pt x="4842129" y="13716"/>
                </a:cubicBezTo>
                <a:cubicBezTo>
                  <a:pt x="4562665" y="969"/>
                  <a:pt x="4448273" y="4915"/>
                  <a:pt x="4328160" y="13716"/>
                </a:cubicBezTo>
                <a:cubicBezTo>
                  <a:pt x="4208047" y="22517"/>
                  <a:pt x="3760936" y="17995"/>
                  <a:pt x="3597783" y="13716"/>
                </a:cubicBezTo>
                <a:cubicBezTo>
                  <a:pt x="3434630" y="9437"/>
                  <a:pt x="3299718" y="28641"/>
                  <a:pt x="3029712" y="13716"/>
                </a:cubicBezTo>
                <a:cubicBezTo>
                  <a:pt x="2759706" y="-1209"/>
                  <a:pt x="2640159" y="22822"/>
                  <a:pt x="2299335" y="13716"/>
                </a:cubicBezTo>
                <a:cubicBezTo>
                  <a:pt x="1958511" y="4610"/>
                  <a:pt x="1801186" y="24413"/>
                  <a:pt x="1514856" y="13716"/>
                </a:cubicBezTo>
                <a:cubicBezTo>
                  <a:pt x="1228526" y="3019"/>
                  <a:pt x="1063509" y="-9877"/>
                  <a:pt x="892683" y="13716"/>
                </a:cubicBezTo>
                <a:cubicBezTo>
                  <a:pt x="721857" y="37309"/>
                  <a:pt x="186945" y="-25469"/>
                  <a:pt x="0" y="13716"/>
                </a:cubicBezTo>
                <a:cubicBezTo>
                  <a:pt x="-342" y="9537"/>
                  <a:pt x="-97" y="6817"/>
                  <a:pt x="0" y="0"/>
                </a:cubicBezTo>
                <a:close/>
              </a:path>
              <a:path w="5410200" h="13716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10660" y="2787"/>
                  <a:pt x="5410166" y="9748"/>
                  <a:pt x="5410200" y="13716"/>
                </a:cubicBezTo>
                <a:cubicBezTo>
                  <a:pt x="5163327" y="36922"/>
                  <a:pt x="5008749" y="6121"/>
                  <a:pt x="4842129" y="13716"/>
                </a:cubicBezTo>
                <a:cubicBezTo>
                  <a:pt x="4675509" y="21311"/>
                  <a:pt x="4433401" y="-5187"/>
                  <a:pt x="4165854" y="13716"/>
                </a:cubicBezTo>
                <a:cubicBezTo>
                  <a:pt x="3898308" y="32619"/>
                  <a:pt x="3809032" y="-13282"/>
                  <a:pt x="3543681" y="13716"/>
                </a:cubicBezTo>
                <a:cubicBezTo>
                  <a:pt x="3278330" y="40714"/>
                  <a:pt x="3073876" y="-20489"/>
                  <a:pt x="2759202" y="13716"/>
                </a:cubicBezTo>
                <a:cubicBezTo>
                  <a:pt x="2444528" y="47921"/>
                  <a:pt x="2204144" y="-1200"/>
                  <a:pt x="1974723" y="13716"/>
                </a:cubicBezTo>
                <a:cubicBezTo>
                  <a:pt x="1745302" y="28632"/>
                  <a:pt x="1602335" y="26918"/>
                  <a:pt x="1406652" y="13716"/>
                </a:cubicBezTo>
                <a:cubicBezTo>
                  <a:pt x="1210969" y="514"/>
                  <a:pt x="923948" y="-1411"/>
                  <a:pt x="730377" y="13716"/>
                </a:cubicBezTo>
                <a:cubicBezTo>
                  <a:pt x="536806" y="28843"/>
                  <a:pt x="336496" y="-4713"/>
                  <a:pt x="0" y="13716"/>
                </a:cubicBezTo>
                <a:cubicBezTo>
                  <a:pt x="-535" y="9547"/>
                  <a:pt x="488" y="451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5EAAF9E-0B3A-AE69-F932-740D5EEA71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2690788"/>
              </p:ext>
            </p:extLst>
          </p:nvPr>
        </p:nvGraphicFramePr>
        <p:xfrm>
          <a:off x="3486013" y="640822"/>
          <a:ext cx="5175384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15865</TotalTime>
  <Words>1080</Words>
  <Application>Microsoft Macintosh PowerPoint</Application>
  <PresentationFormat>On-screen Show (4:3)</PresentationFormat>
  <Paragraphs>157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Arial</vt:lpstr>
      <vt:lpstr>Calibri</vt:lpstr>
      <vt:lpstr>Office Theme</vt:lpstr>
      <vt:lpstr>LCHS4003 Component 1 Guidance</vt:lpstr>
      <vt:lpstr>Task 1: Guided Scenario (Mini Report)</vt:lpstr>
      <vt:lpstr>Task 1: Mini Report (750 words)</vt:lpstr>
      <vt:lpstr>Choose ONE Service</vt:lpstr>
      <vt:lpstr>Use the Care Act 2014</vt:lpstr>
      <vt:lpstr>Suggested Report Structure</vt:lpstr>
      <vt:lpstr>Writing Style</vt:lpstr>
      <vt:lpstr>Example Report Heading</vt:lpstr>
      <vt:lpstr>Top Tips for Higher Marks</vt:lpstr>
      <vt:lpstr>Pre-Submission Checklist</vt:lpstr>
      <vt:lpstr>Task 2: Essay</vt:lpstr>
      <vt:lpstr>Task 2 Essay (750 words)</vt:lpstr>
      <vt:lpstr>Choose ONE Service</vt:lpstr>
      <vt:lpstr>Suggested Essay Structure</vt:lpstr>
      <vt:lpstr>Examples of Sources</vt:lpstr>
      <vt:lpstr>Top Tips for Higher Marks</vt:lpstr>
      <vt:lpstr>Pre-Submission Checklist</vt:lpstr>
      <vt:lpstr>Common Mistakes to Avoid</vt:lpstr>
      <vt:lpstr>Formatting Requirements</vt:lpstr>
      <vt:lpstr>Before You Submit</vt:lpstr>
      <vt:lpstr>Submission Deadline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Helen Parsons</cp:lastModifiedBy>
  <cp:revision>24</cp:revision>
  <dcterms:created xsi:type="dcterms:W3CDTF">2013-01-27T09:14:16Z</dcterms:created>
  <dcterms:modified xsi:type="dcterms:W3CDTF">2026-09-04T11:23:06Z</dcterms:modified>
  <cp:category/>
</cp:coreProperties>
</file>