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FC45D-B3C9-CCCA-F20D-E54A744C6A3E}" v="3" dt="2023-02-17T15:24:19.735"/>
    <p1510:client id="{2845F917-B738-8C54-3B00-67546F70D131}" v="136" dt="2023-02-17T17:05:18.649"/>
    <p1510:client id="{33561142-0B31-43A3-8DD7-8061CE0B940D}" v="393" dt="2023-02-10T18:15:51.446"/>
    <p1510:client id="{3D58F3A4-917F-79E7-4E2E-A63614F4D52B}" v="14" dt="2023-02-17T15:12:04.726"/>
    <p1510:client id="{41EE3AC5-0292-C24F-16D0-8A888CC4DA59}" v="71" dt="2023-02-21T15:57:51.500"/>
    <p1510:client id="{625A7AE0-EA2D-46FD-F39E-1221E61CB88A}" v="626" dt="2023-02-17T16:44:21.270"/>
    <p1510:client id="{A02766C0-E004-DD63-EBAD-5B921FFBAF65}" v="103" dt="2023-02-17T19:55:44.186"/>
    <p1510:client id="{D0BF8D28-0E67-528B-478B-C3CB037900A2}" v="6" dt="2023-02-21T14:18:10.767"/>
    <p1510:client id="{FB887E8C-41B2-8DFD-D488-EAC8235F4DDA}" v="7" dt="2023-02-17T19:19:30.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hani Begum (2227509)" userId="S::2227509@student.uwtsd.ac.uk::2fee2317-409a-48ea-8d5f-d0877c47b12c" providerId="AD" clId="Web-{A02766C0-E004-DD63-EBAD-5B921FFBAF65}"/>
    <pc:docChg chg="modSld">
      <pc:chgData name="Rehani Begum (2227509)" userId="S::2227509@student.uwtsd.ac.uk::2fee2317-409a-48ea-8d5f-d0877c47b12c" providerId="AD" clId="Web-{A02766C0-E004-DD63-EBAD-5B921FFBAF65}" dt="2023-02-17T19:55:44.186" v="85" actId="20577"/>
      <pc:docMkLst>
        <pc:docMk/>
      </pc:docMkLst>
      <pc:sldChg chg="modSp">
        <pc:chgData name="Rehani Begum (2227509)" userId="S::2227509@student.uwtsd.ac.uk::2fee2317-409a-48ea-8d5f-d0877c47b12c" providerId="AD" clId="Web-{A02766C0-E004-DD63-EBAD-5B921FFBAF65}" dt="2023-02-17T19:52:27.322" v="64" actId="20577"/>
        <pc:sldMkLst>
          <pc:docMk/>
          <pc:sldMk cId="2624732334" sldId="260"/>
        </pc:sldMkLst>
        <pc:spChg chg="mod">
          <ac:chgData name="Rehani Begum (2227509)" userId="S::2227509@student.uwtsd.ac.uk::2fee2317-409a-48ea-8d5f-d0877c47b12c" providerId="AD" clId="Web-{A02766C0-E004-DD63-EBAD-5B921FFBAF65}" dt="2023-02-17T19:52:27.322" v="64" actId="20577"/>
          <ac:spMkLst>
            <pc:docMk/>
            <pc:sldMk cId="2624732334" sldId="260"/>
            <ac:spMk id="3" creationId="{48EF92B5-A3A7-82F5-3B9F-F6CAE95C1E8C}"/>
          </ac:spMkLst>
        </pc:spChg>
      </pc:sldChg>
      <pc:sldChg chg="addSp modSp">
        <pc:chgData name="Rehani Begum (2227509)" userId="S::2227509@student.uwtsd.ac.uk::2fee2317-409a-48ea-8d5f-d0877c47b12c" providerId="AD" clId="Web-{A02766C0-E004-DD63-EBAD-5B921FFBAF65}" dt="2023-02-17T19:55:44.186" v="85" actId="20577"/>
        <pc:sldMkLst>
          <pc:docMk/>
          <pc:sldMk cId="139935917" sldId="262"/>
        </pc:sldMkLst>
        <pc:spChg chg="mod">
          <ac:chgData name="Rehani Begum (2227509)" userId="S::2227509@student.uwtsd.ac.uk::2fee2317-409a-48ea-8d5f-d0877c47b12c" providerId="AD" clId="Web-{A02766C0-E004-DD63-EBAD-5B921FFBAF65}" dt="2023-02-17T19:55:44.186" v="85" actId="20577"/>
          <ac:spMkLst>
            <pc:docMk/>
            <pc:sldMk cId="139935917" sldId="262"/>
            <ac:spMk id="3" creationId="{C87642CD-6726-59BF-5978-78C31654F8E4}"/>
          </ac:spMkLst>
        </pc:spChg>
        <pc:spChg chg="add mod">
          <ac:chgData name="Rehani Begum (2227509)" userId="S::2227509@student.uwtsd.ac.uk::2fee2317-409a-48ea-8d5f-d0877c47b12c" providerId="AD" clId="Web-{A02766C0-E004-DD63-EBAD-5B921FFBAF65}" dt="2023-02-17T19:46:57.314" v="21" actId="20577"/>
          <ac:spMkLst>
            <pc:docMk/>
            <pc:sldMk cId="139935917" sldId="262"/>
            <ac:spMk id="4" creationId="{B9274666-CE4C-05CB-F080-CA93CDE35CCA}"/>
          </ac:spMkLst>
        </pc:spChg>
      </pc:sldChg>
    </pc:docChg>
  </pc:docChgLst>
  <pc:docChgLst>
    <pc:chgData name="Rehani Begum (2227509)" userId="S::2227509@student.uwtsd.ac.uk::2fee2317-409a-48ea-8d5f-d0877c47b12c" providerId="AD" clId="Web-{41EE3AC5-0292-C24F-16D0-8A888CC4DA59}"/>
    <pc:docChg chg="modSld">
      <pc:chgData name="Rehani Begum (2227509)" userId="S::2227509@student.uwtsd.ac.uk::2fee2317-409a-48ea-8d5f-d0877c47b12c" providerId="AD" clId="Web-{41EE3AC5-0292-C24F-16D0-8A888CC4DA59}" dt="2023-02-21T15:57:51.500" v="70" actId="20577"/>
      <pc:docMkLst>
        <pc:docMk/>
      </pc:docMkLst>
      <pc:sldChg chg="modSp">
        <pc:chgData name="Rehani Begum (2227509)" userId="S::2227509@student.uwtsd.ac.uk::2fee2317-409a-48ea-8d5f-d0877c47b12c" providerId="AD" clId="Web-{41EE3AC5-0292-C24F-16D0-8A888CC4DA59}" dt="2023-02-21T15:54:51.947" v="20" actId="20577"/>
        <pc:sldMkLst>
          <pc:docMk/>
          <pc:sldMk cId="109857222" sldId="256"/>
        </pc:sldMkLst>
        <pc:spChg chg="mod">
          <ac:chgData name="Rehani Begum (2227509)" userId="S::2227509@student.uwtsd.ac.uk::2fee2317-409a-48ea-8d5f-d0877c47b12c" providerId="AD" clId="Web-{41EE3AC5-0292-C24F-16D0-8A888CC4DA59}" dt="2023-02-21T15:54:51.947" v="20" actId="20577"/>
          <ac:spMkLst>
            <pc:docMk/>
            <pc:sldMk cId="109857222" sldId="256"/>
            <ac:spMk id="2" creationId="{00000000-0000-0000-0000-000000000000}"/>
          </ac:spMkLst>
        </pc:spChg>
      </pc:sldChg>
      <pc:sldChg chg="modSp">
        <pc:chgData name="Rehani Begum (2227509)" userId="S::2227509@student.uwtsd.ac.uk::2fee2317-409a-48ea-8d5f-d0877c47b12c" providerId="AD" clId="Web-{41EE3AC5-0292-C24F-16D0-8A888CC4DA59}" dt="2023-02-21T15:56:54.951" v="67" actId="20577"/>
        <pc:sldMkLst>
          <pc:docMk/>
          <pc:sldMk cId="984746318" sldId="257"/>
        </pc:sldMkLst>
        <pc:spChg chg="mod">
          <ac:chgData name="Rehani Begum (2227509)" userId="S::2227509@student.uwtsd.ac.uk::2fee2317-409a-48ea-8d5f-d0877c47b12c" providerId="AD" clId="Web-{41EE3AC5-0292-C24F-16D0-8A888CC4DA59}" dt="2023-02-21T15:56:54.951" v="67" actId="20577"/>
          <ac:spMkLst>
            <pc:docMk/>
            <pc:sldMk cId="984746318" sldId="257"/>
            <ac:spMk id="3" creationId="{15255704-62CA-8B73-D264-D71A1BA68917}"/>
          </ac:spMkLst>
        </pc:spChg>
      </pc:sldChg>
      <pc:sldChg chg="modSp">
        <pc:chgData name="Rehani Begum (2227509)" userId="S::2227509@student.uwtsd.ac.uk::2fee2317-409a-48ea-8d5f-d0877c47b12c" providerId="AD" clId="Web-{41EE3AC5-0292-C24F-16D0-8A888CC4DA59}" dt="2023-02-21T15:57:51.500" v="70" actId="20577"/>
        <pc:sldMkLst>
          <pc:docMk/>
          <pc:sldMk cId="2353352834" sldId="261"/>
        </pc:sldMkLst>
        <pc:spChg chg="mod">
          <ac:chgData name="Rehani Begum (2227509)" userId="S::2227509@student.uwtsd.ac.uk::2fee2317-409a-48ea-8d5f-d0877c47b12c" providerId="AD" clId="Web-{41EE3AC5-0292-C24F-16D0-8A888CC4DA59}" dt="2023-02-21T15:57:51.500" v="70" actId="20577"/>
          <ac:spMkLst>
            <pc:docMk/>
            <pc:sldMk cId="2353352834" sldId="261"/>
            <ac:spMk id="3" creationId="{B25C6423-CE90-481D-47BA-72AB424006B8}"/>
          </ac:spMkLst>
        </pc:spChg>
      </pc:sldChg>
      <pc:sldChg chg="modSp">
        <pc:chgData name="Rehani Begum (2227509)" userId="S::2227509@student.uwtsd.ac.uk::2fee2317-409a-48ea-8d5f-d0877c47b12c" providerId="AD" clId="Web-{41EE3AC5-0292-C24F-16D0-8A888CC4DA59}" dt="2023-02-21T15:52:22.442" v="10" actId="20577"/>
        <pc:sldMkLst>
          <pc:docMk/>
          <pc:sldMk cId="139935917" sldId="262"/>
        </pc:sldMkLst>
        <pc:spChg chg="mod">
          <ac:chgData name="Rehani Begum (2227509)" userId="S::2227509@student.uwtsd.ac.uk::2fee2317-409a-48ea-8d5f-d0877c47b12c" providerId="AD" clId="Web-{41EE3AC5-0292-C24F-16D0-8A888CC4DA59}" dt="2023-02-21T15:52:22.442" v="10" actId="20577"/>
          <ac:spMkLst>
            <pc:docMk/>
            <pc:sldMk cId="139935917" sldId="262"/>
            <ac:spMk id="3" creationId="{C87642CD-6726-59BF-5978-78C31654F8E4}"/>
          </ac:spMkLst>
        </pc:spChg>
      </pc:sldChg>
    </pc:docChg>
  </pc:docChgLst>
  <pc:docChgLst>
    <pc:chgData name="Rehani Begum (2227509)" userId="S::2227509@student.uwtsd.ac.uk::2fee2317-409a-48ea-8d5f-d0877c47b12c" providerId="AD" clId="Web-{33561142-0B31-43A3-8DD7-8061CE0B940D}"/>
    <pc:docChg chg="addSld modSld">
      <pc:chgData name="Rehani Begum (2227509)" userId="S::2227509@student.uwtsd.ac.uk::2fee2317-409a-48ea-8d5f-d0877c47b12c" providerId="AD" clId="Web-{33561142-0B31-43A3-8DD7-8061CE0B940D}" dt="2023-02-10T18:15:51.446" v="392" actId="20577"/>
      <pc:docMkLst>
        <pc:docMk/>
      </pc:docMkLst>
      <pc:sldChg chg="modSp">
        <pc:chgData name="Rehani Begum (2227509)" userId="S::2227509@student.uwtsd.ac.uk::2fee2317-409a-48ea-8d5f-d0877c47b12c" providerId="AD" clId="Web-{33561142-0B31-43A3-8DD7-8061CE0B940D}" dt="2023-02-10T15:13:36.448" v="156" actId="20577"/>
        <pc:sldMkLst>
          <pc:docMk/>
          <pc:sldMk cId="109857222" sldId="256"/>
        </pc:sldMkLst>
        <pc:spChg chg="mod">
          <ac:chgData name="Rehani Begum (2227509)" userId="S::2227509@student.uwtsd.ac.uk::2fee2317-409a-48ea-8d5f-d0877c47b12c" providerId="AD" clId="Web-{33561142-0B31-43A3-8DD7-8061CE0B940D}" dt="2023-02-10T15:04:27.108" v="130" actId="20577"/>
          <ac:spMkLst>
            <pc:docMk/>
            <pc:sldMk cId="109857222" sldId="256"/>
            <ac:spMk id="2" creationId="{00000000-0000-0000-0000-000000000000}"/>
          </ac:spMkLst>
        </pc:spChg>
        <pc:spChg chg="mod">
          <ac:chgData name="Rehani Begum (2227509)" userId="S::2227509@student.uwtsd.ac.uk::2fee2317-409a-48ea-8d5f-d0877c47b12c" providerId="AD" clId="Web-{33561142-0B31-43A3-8DD7-8061CE0B940D}" dt="2023-02-10T15:13:36.448" v="156" actId="20577"/>
          <ac:spMkLst>
            <pc:docMk/>
            <pc:sldMk cId="109857222" sldId="256"/>
            <ac:spMk id="3" creationId="{00000000-0000-0000-0000-000000000000}"/>
          </ac:spMkLst>
        </pc:spChg>
      </pc:sldChg>
      <pc:sldChg chg="modSp new">
        <pc:chgData name="Rehani Begum (2227509)" userId="S::2227509@student.uwtsd.ac.uk::2fee2317-409a-48ea-8d5f-d0877c47b12c" providerId="AD" clId="Web-{33561142-0B31-43A3-8DD7-8061CE0B940D}" dt="2023-02-10T15:16:47.197" v="191" actId="20577"/>
        <pc:sldMkLst>
          <pc:docMk/>
          <pc:sldMk cId="984746318" sldId="257"/>
        </pc:sldMkLst>
        <pc:spChg chg="mod">
          <ac:chgData name="Rehani Begum (2227509)" userId="S::2227509@student.uwtsd.ac.uk::2fee2317-409a-48ea-8d5f-d0877c47b12c" providerId="AD" clId="Web-{33561142-0B31-43A3-8DD7-8061CE0B940D}" dt="2023-02-10T15:16:47.197" v="191" actId="20577"/>
          <ac:spMkLst>
            <pc:docMk/>
            <pc:sldMk cId="984746318" sldId="257"/>
            <ac:spMk id="2" creationId="{40F945E3-1D8F-FC33-F106-DD190C498D91}"/>
          </ac:spMkLst>
        </pc:spChg>
      </pc:sldChg>
      <pc:sldChg chg="modSp new">
        <pc:chgData name="Rehani Begum (2227509)" userId="S::2227509@student.uwtsd.ac.uk::2fee2317-409a-48ea-8d5f-d0877c47b12c" providerId="AD" clId="Web-{33561142-0B31-43A3-8DD7-8061CE0B940D}" dt="2023-02-10T18:15:51.446" v="392" actId="20577"/>
        <pc:sldMkLst>
          <pc:docMk/>
          <pc:sldMk cId="2410031058" sldId="258"/>
        </pc:sldMkLst>
        <pc:spChg chg="mod">
          <ac:chgData name="Rehani Begum (2227509)" userId="S::2227509@student.uwtsd.ac.uk::2fee2317-409a-48ea-8d5f-d0877c47b12c" providerId="AD" clId="Web-{33561142-0B31-43A3-8DD7-8061CE0B940D}" dt="2023-02-10T15:18:50.426" v="195" actId="20577"/>
          <ac:spMkLst>
            <pc:docMk/>
            <pc:sldMk cId="2410031058" sldId="258"/>
            <ac:spMk id="2" creationId="{DE58ACEC-6317-DC8C-8001-CC9F4152BED2}"/>
          </ac:spMkLst>
        </pc:spChg>
        <pc:spChg chg="mod">
          <ac:chgData name="Rehani Begum (2227509)" userId="S::2227509@student.uwtsd.ac.uk::2fee2317-409a-48ea-8d5f-d0877c47b12c" providerId="AD" clId="Web-{33561142-0B31-43A3-8DD7-8061CE0B940D}" dt="2023-02-10T18:15:51.446" v="392" actId="20577"/>
          <ac:spMkLst>
            <pc:docMk/>
            <pc:sldMk cId="2410031058" sldId="258"/>
            <ac:spMk id="3" creationId="{0C21219F-2AFE-5A69-8E24-18F64B1F06B2}"/>
          </ac:spMkLst>
        </pc:spChg>
      </pc:sldChg>
      <pc:sldChg chg="modSp new">
        <pc:chgData name="Rehani Begum (2227509)" userId="S::2227509@student.uwtsd.ac.uk::2fee2317-409a-48ea-8d5f-d0877c47b12c" providerId="AD" clId="Web-{33561142-0B31-43A3-8DD7-8061CE0B940D}" dt="2023-02-10T18:07:12.872" v="323" actId="20577"/>
        <pc:sldMkLst>
          <pc:docMk/>
          <pc:sldMk cId="1435889348" sldId="259"/>
        </pc:sldMkLst>
        <pc:spChg chg="mod">
          <ac:chgData name="Rehani Begum (2227509)" userId="S::2227509@student.uwtsd.ac.uk::2fee2317-409a-48ea-8d5f-d0877c47b12c" providerId="AD" clId="Web-{33561142-0B31-43A3-8DD7-8061CE0B940D}" dt="2023-02-10T15:19:36.445" v="209" actId="20577"/>
          <ac:spMkLst>
            <pc:docMk/>
            <pc:sldMk cId="1435889348" sldId="259"/>
            <ac:spMk id="2" creationId="{1530E3ED-7187-2EA4-E5D8-7A91541B3680}"/>
          </ac:spMkLst>
        </pc:spChg>
        <pc:spChg chg="mod">
          <ac:chgData name="Rehani Begum (2227509)" userId="S::2227509@student.uwtsd.ac.uk::2fee2317-409a-48ea-8d5f-d0877c47b12c" providerId="AD" clId="Web-{33561142-0B31-43A3-8DD7-8061CE0B940D}" dt="2023-02-10T18:07:12.872" v="323" actId="20577"/>
          <ac:spMkLst>
            <pc:docMk/>
            <pc:sldMk cId="1435889348" sldId="259"/>
            <ac:spMk id="3" creationId="{542DCE34-9C79-1B61-0DC9-428D807E8698}"/>
          </ac:spMkLst>
        </pc:spChg>
      </pc:sldChg>
      <pc:sldChg chg="modSp new">
        <pc:chgData name="Rehani Begum (2227509)" userId="S::2227509@student.uwtsd.ac.uk::2fee2317-409a-48ea-8d5f-d0877c47b12c" providerId="AD" clId="Web-{33561142-0B31-43A3-8DD7-8061CE0B940D}" dt="2023-02-10T18:10:34.126" v="373" actId="20577"/>
        <pc:sldMkLst>
          <pc:docMk/>
          <pc:sldMk cId="2624732334" sldId="260"/>
        </pc:sldMkLst>
        <pc:spChg chg="mod">
          <ac:chgData name="Rehani Begum (2227509)" userId="S::2227509@student.uwtsd.ac.uk::2fee2317-409a-48ea-8d5f-d0877c47b12c" providerId="AD" clId="Web-{33561142-0B31-43A3-8DD7-8061CE0B940D}" dt="2023-02-10T15:20:17.839" v="225" actId="20577"/>
          <ac:spMkLst>
            <pc:docMk/>
            <pc:sldMk cId="2624732334" sldId="260"/>
            <ac:spMk id="2" creationId="{1B53EAA3-88BF-9473-5C88-036410117018}"/>
          </ac:spMkLst>
        </pc:spChg>
        <pc:spChg chg="mod">
          <ac:chgData name="Rehani Begum (2227509)" userId="S::2227509@student.uwtsd.ac.uk::2fee2317-409a-48ea-8d5f-d0877c47b12c" providerId="AD" clId="Web-{33561142-0B31-43A3-8DD7-8061CE0B940D}" dt="2023-02-10T18:10:34.126" v="373" actId="20577"/>
          <ac:spMkLst>
            <pc:docMk/>
            <pc:sldMk cId="2624732334" sldId="260"/>
            <ac:spMk id="3" creationId="{48EF92B5-A3A7-82F5-3B9F-F6CAE95C1E8C}"/>
          </ac:spMkLst>
        </pc:spChg>
      </pc:sldChg>
      <pc:sldChg chg="modSp new">
        <pc:chgData name="Rehani Begum (2227509)" userId="S::2227509@student.uwtsd.ac.uk::2fee2317-409a-48ea-8d5f-d0877c47b12c" providerId="AD" clId="Web-{33561142-0B31-43A3-8DD7-8061CE0B940D}" dt="2023-02-10T17:10:02.082" v="237" actId="20577"/>
        <pc:sldMkLst>
          <pc:docMk/>
          <pc:sldMk cId="2353352834" sldId="261"/>
        </pc:sldMkLst>
        <pc:spChg chg="mod">
          <ac:chgData name="Rehani Begum (2227509)" userId="S::2227509@student.uwtsd.ac.uk::2fee2317-409a-48ea-8d5f-d0877c47b12c" providerId="AD" clId="Web-{33561142-0B31-43A3-8DD7-8061CE0B940D}" dt="2023-02-10T17:10:02.082" v="237" actId="20577"/>
          <ac:spMkLst>
            <pc:docMk/>
            <pc:sldMk cId="2353352834" sldId="261"/>
            <ac:spMk id="2" creationId="{9F0488FF-6CAF-A8E2-6C15-76458E3E9BB0}"/>
          </ac:spMkLst>
        </pc:spChg>
      </pc:sldChg>
      <pc:sldChg chg="modSp new">
        <pc:chgData name="Rehani Begum (2227509)" userId="S::2227509@student.uwtsd.ac.uk::2fee2317-409a-48ea-8d5f-d0877c47b12c" providerId="AD" clId="Web-{33561142-0B31-43A3-8DD7-8061CE0B940D}" dt="2023-02-10T18:10:48.096" v="382" actId="20577"/>
        <pc:sldMkLst>
          <pc:docMk/>
          <pc:sldMk cId="139935917" sldId="262"/>
        </pc:sldMkLst>
        <pc:spChg chg="mod">
          <ac:chgData name="Rehani Begum (2227509)" userId="S::2227509@student.uwtsd.ac.uk::2fee2317-409a-48ea-8d5f-d0877c47b12c" providerId="AD" clId="Web-{33561142-0B31-43A3-8DD7-8061CE0B940D}" dt="2023-02-10T17:10:17.817" v="245" actId="20577"/>
          <ac:spMkLst>
            <pc:docMk/>
            <pc:sldMk cId="139935917" sldId="262"/>
            <ac:spMk id="2" creationId="{6FFACF48-5DF4-7A91-3F54-DA942E61E896}"/>
          </ac:spMkLst>
        </pc:spChg>
        <pc:spChg chg="mod">
          <ac:chgData name="Rehani Begum (2227509)" userId="S::2227509@student.uwtsd.ac.uk::2fee2317-409a-48ea-8d5f-d0877c47b12c" providerId="AD" clId="Web-{33561142-0B31-43A3-8DD7-8061CE0B940D}" dt="2023-02-10T18:10:48.096" v="382" actId="20577"/>
          <ac:spMkLst>
            <pc:docMk/>
            <pc:sldMk cId="139935917" sldId="262"/>
            <ac:spMk id="3" creationId="{C87642CD-6726-59BF-5978-78C31654F8E4}"/>
          </ac:spMkLst>
        </pc:spChg>
      </pc:sldChg>
    </pc:docChg>
  </pc:docChgLst>
  <pc:docChgLst>
    <pc:chgData name="Rehani Begum (2227509)" userId="S::2227509@student.uwtsd.ac.uk::2fee2317-409a-48ea-8d5f-d0877c47b12c" providerId="AD" clId="Web-{3D58F3A4-917F-79E7-4E2E-A63614F4D52B}"/>
    <pc:docChg chg="modSld addMainMaster delMainMaster">
      <pc:chgData name="Rehani Begum (2227509)" userId="S::2227509@student.uwtsd.ac.uk::2fee2317-409a-48ea-8d5f-d0877c47b12c" providerId="AD" clId="Web-{3D58F3A4-917F-79E7-4E2E-A63614F4D52B}" dt="2023-02-17T15:12:04.726" v="12" actId="14100"/>
      <pc:docMkLst>
        <pc:docMk/>
      </pc:docMkLst>
      <pc:sldChg chg="modSp mod modClrScheme chgLayout">
        <pc:chgData name="Rehani Begum (2227509)" userId="S::2227509@student.uwtsd.ac.uk::2fee2317-409a-48ea-8d5f-d0877c47b12c" providerId="AD" clId="Web-{3D58F3A4-917F-79E7-4E2E-A63614F4D52B}" dt="2023-02-17T15:12:04.726" v="12" actId="14100"/>
        <pc:sldMkLst>
          <pc:docMk/>
          <pc:sldMk cId="109857222" sldId="256"/>
        </pc:sldMkLst>
        <pc:spChg chg="mod ord">
          <ac:chgData name="Rehani Begum (2227509)" userId="S::2227509@student.uwtsd.ac.uk::2fee2317-409a-48ea-8d5f-d0877c47b12c" providerId="AD" clId="Web-{3D58F3A4-917F-79E7-4E2E-A63614F4D52B}" dt="2023-02-17T15:12:04.726" v="12" actId="14100"/>
          <ac:spMkLst>
            <pc:docMk/>
            <pc:sldMk cId="109857222" sldId="256"/>
            <ac:spMk id="2" creationId="{00000000-0000-0000-0000-000000000000}"/>
          </ac:spMkLst>
        </pc:spChg>
        <pc:spChg chg="mod ord">
          <ac:chgData name="Rehani Begum (2227509)" userId="S::2227509@student.uwtsd.ac.uk::2fee2317-409a-48ea-8d5f-d0877c47b12c" providerId="AD" clId="Web-{3D58F3A4-917F-79E7-4E2E-A63614F4D52B}" dt="2023-02-17T14:56:17.430" v="3"/>
          <ac:spMkLst>
            <pc:docMk/>
            <pc:sldMk cId="109857222" sldId="256"/>
            <ac:spMk id="3" creationId="{00000000-0000-0000-0000-000000000000}"/>
          </ac:spMkLst>
        </pc:spChg>
      </pc:sldChg>
      <pc:sldChg chg="modSp mod modClrScheme chgLayout">
        <pc:chgData name="Rehani Begum (2227509)" userId="S::2227509@student.uwtsd.ac.uk::2fee2317-409a-48ea-8d5f-d0877c47b12c" providerId="AD" clId="Web-{3D58F3A4-917F-79E7-4E2E-A63614F4D52B}" dt="2023-02-17T14:56:17.430" v="3"/>
        <pc:sldMkLst>
          <pc:docMk/>
          <pc:sldMk cId="984746318" sldId="257"/>
        </pc:sldMkLst>
        <pc:spChg chg="mod ord">
          <ac:chgData name="Rehani Begum (2227509)" userId="S::2227509@student.uwtsd.ac.uk::2fee2317-409a-48ea-8d5f-d0877c47b12c" providerId="AD" clId="Web-{3D58F3A4-917F-79E7-4E2E-A63614F4D52B}" dt="2023-02-17T14:56:17.430" v="3"/>
          <ac:spMkLst>
            <pc:docMk/>
            <pc:sldMk cId="984746318" sldId="257"/>
            <ac:spMk id="2" creationId="{40F945E3-1D8F-FC33-F106-DD190C498D91}"/>
          </ac:spMkLst>
        </pc:spChg>
        <pc:spChg chg="mod ord">
          <ac:chgData name="Rehani Begum (2227509)" userId="S::2227509@student.uwtsd.ac.uk::2fee2317-409a-48ea-8d5f-d0877c47b12c" providerId="AD" clId="Web-{3D58F3A4-917F-79E7-4E2E-A63614F4D52B}" dt="2023-02-17T14:56:17.430" v="3"/>
          <ac:spMkLst>
            <pc:docMk/>
            <pc:sldMk cId="984746318" sldId="257"/>
            <ac:spMk id="3" creationId="{15255704-62CA-8B73-D264-D71A1BA68917}"/>
          </ac:spMkLst>
        </pc:spChg>
      </pc:sldChg>
      <pc:sldChg chg="modSp mod modClrScheme chgLayout">
        <pc:chgData name="Rehani Begum (2227509)" userId="S::2227509@student.uwtsd.ac.uk::2fee2317-409a-48ea-8d5f-d0877c47b12c" providerId="AD" clId="Web-{3D58F3A4-917F-79E7-4E2E-A63614F4D52B}" dt="2023-02-17T14:56:17.430" v="3"/>
        <pc:sldMkLst>
          <pc:docMk/>
          <pc:sldMk cId="2410031058" sldId="258"/>
        </pc:sldMkLst>
        <pc:spChg chg="mod ord">
          <ac:chgData name="Rehani Begum (2227509)" userId="S::2227509@student.uwtsd.ac.uk::2fee2317-409a-48ea-8d5f-d0877c47b12c" providerId="AD" clId="Web-{3D58F3A4-917F-79E7-4E2E-A63614F4D52B}" dt="2023-02-17T14:56:17.430" v="3"/>
          <ac:spMkLst>
            <pc:docMk/>
            <pc:sldMk cId="2410031058" sldId="258"/>
            <ac:spMk id="2" creationId="{DE58ACEC-6317-DC8C-8001-CC9F4152BED2}"/>
          </ac:spMkLst>
        </pc:spChg>
        <pc:spChg chg="mod ord">
          <ac:chgData name="Rehani Begum (2227509)" userId="S::2227509@student.uwtsd.ac.uk::2fee2317-409a-48ea-8d5f-d0877c47b12c" providerId="AD" clId="Web-{3D58F3A4-917F-79E7-4E2E-A63614F4D52B}" dt="2023-02-17T14:56:17.430" v="3"/>
          <ac:spMkLst>
            <pc:docMk/>
            <pc:sldMk cId="2410031058" sldId="258"/>
            <ac:spMk id="3" creationId="{0C21219F-2AFE-5A69-8E24-18F64B1F06B2}"/>
          </ac:spMkLst>
        </pc:spChg>
      </pc:sldChg>
      <pc:sldChg chg="modSp mod modClrScheme chgLayout">
        <pc:chgData name="Rehani Begum (2227509)" userId="S::2227509@student.uwtsd.ac.uk::2fee2317-409a-48ea-8d5f-d0877c47b12c" providerId="AD" clId="Web-{3D58F3A4-917F-79E7-4E2E-A63614F4D52B}" dt="2023-02-17T14:56:17.430" v="3"/>
        <pc:sldMkLst>
          <pc:docMk/>
          <pc:sldMk cId="1435889348" sldId="259"/>
        </pc:sldMkLst>
        <pc:spChg chg="mod ord">
          <ac:chgData name="Rehani Begum (2227509)" userId="S::2227509@student.uwtsd.ac.uk::2fee2317-409a-48ea-8d5f-d0877c47b12c" providerId="AD" clId="Web-{3D58F3A4-917F-79E7-4E2E-A63614F4D52B}" dt="2023-02-17T14:56:17.430" v="3"/>
          <ac:spMkLst>
            <pc:docMk/>
            <pc:sldMk cId="1435889348" sldId="259"/>
            <ac:spMk id="2" creationId="{1530E3ED-7187-2EA4-E5D8-7A91541B3680}"/>
          </ac:spMkLst>
        </pc:spChg>
        <pc:spChg chg="mod ord">
          <ac:chgData name="Rehani Begum (2227509)" userId="S::2227509@student.uwtsd.ac.uk::2fee2317-409a-48ea-8d5f-d0877c47b12c" providerId="AD" clId="Web-{3D58F3A4-917F-79E7-4E2E-A63614F4D52B}" dt="2023-02-17T14:56:17.430" v="3"/>
          <ac:spMkLst>
            <pc:docMk/>
            <pc:sldMk cId="1435889348" sldId="259"/>
            <ac:spMk id="3" creationId="{542DCE34-9C79-1B61-0DC9-428D807E8698}"/>
          </ac:spMkLst>
        </pc:spChg>
      </pc:sldChg>
      <pc:sldChg chg="modSp mod modClrScheme chgLayout">
        <pc:chgData name="Rehani Begum (2227509)" userId="S::2227509@student.uwtsd.ac.uk::2fee2317-409a-48ea-8d5f-d0877c47b12c" providerId="AD" clId="Web-{3D58F3A4-917F-79E7-4E2E-A63614F4D52B}" dt="2023-02-17T14:56:17.430" v="3"/>
        <pc:sldMkLst>
          <pc:docMk/>
          <pc:sldMk cId="2624732334" sldId="260"/>
        </pc:sldMkLst>
        <pc:spChg chg="mod ord">
          <ac:chgData name="Rehani Begum (2227509)" userId="S::2227509@student.uwtsd.ac.uk::2fee2317-409a-48ea-8d5f-d0877c47b12c" providerId="AD" clId="Web-{3D58F3A4-917F-79E7-4E2E-A63614F4D52B}" dt="2023-02-17T14:56:17.430" v="3"/>
          <ac:spMkLst>
            <pc:docMk/>
            <pc:sldMk cId="2624732334" sldId="260"/>
            <ac:spMk id="2" creationId="{1B53EAA3-88BF-9473-5C88-036410117018}"/>
          </ac:spMkLst>
        </pc:spChg>
        <pc:spChg chg="mod ord">
          <ac:chgData name="Rehani Begum (2227509)" userId="S::2227509@student.uwtsd.ac.uk::2fee2317-409a-48ea-8d5f-d0877c47b12c" providerId="AD" clId="Web-{3D58F3A4-917F-79E7-4E2E-A63614F4D52B}" dt="2023-02-17T14:56:17.430" v="3"/>
          <ac:spMkLst>
            <pc:docMk/>
            <pc:sldMk cId="2624732334" sldId="260"/>
            <ac:spMk id="3" creationId="{48EF92B5-A3A7-82F5-3B9F-F6CAE95C1E8C}"/>
          </ac:spMkLst>
        </pc:spChg>
      </pc:sldChg>
      <pc:sldChg chg="modSp mod modClrScheme chgLayout">
        <pc:chgData name="Rehani Begum (2227509)" userId="S::2227509@student.uwtsd.ac.uk::2fee2317-409a-48ea-8d5f-d0877c47b12c" providerId="AD" clId="Web-{3D58F3A4-917F-79E7-4E2E-A63614F4D52B}" dt="2023-02-17T14:56:17.430" v="3"/>
        <pc:sldMkLst>
          <pc:docMk/>
          <pc:sldMk cId="2353352834" sldId="261"/>
        </pc:sldMkLst>
        <pc:spChg chg="mod ord">
          <ac:chgData name="Rehani Begum (2227509)" userId="S::2227509@student.uwtsd.ac.uk::2fee2317-409a-48ea-8d5f-d0877c47b12c" providerId="AD" clId="Web-{3D58F3A4-917F-79E7-4E2E-A63614F4D52B}" dt="2023-02-17T14:56:17.430" v="3"/>
          <ac:spMkLst>
            <pc:docMk/>
            <pc:sldMk cId="2353352834" sldId="261"/>
            <ac:spMk id="2" creationId="{9F0488FF-6CAF-A8E2-6C15-76458E3E9BB0}"/>
          </ac:spMkLst>
        </pc:spChg>
        <pc:spChg chg="mod ord">
          <ac:chgData name="Rehani Begum (2227509)" userId="S::2227509@student.uwtsd.ac.uk::2fee2317-409a-48ea-8d5f-d0877c47b12c" providerId="AD" clId="Web-{3D58F3A4-917F-79E7-4E2E-A63614F4D52B}" dt="2023-02-17T14:56:17.430" v="3"/>
          <ac:spMkLst>
            <pc:docMk/>
            <pc:sldMk cId="2353352834" sldId="261"/>
            <ac:spMk id="3" creationId="{B25C6423-CE90-481D-47BA-72AB424006B8}"/>
          </ac:spMkLst>
        </pc:spChg>
      </pc:sldChg>
      <pc:sldChg chg="modSp mod modClrScheme chgLayout">
        <pc:chgData name="Rehani Begum (2227509)" userId="S::2227509@student.uwtsd.ac.uk::2fee2317-409a-48ea-8d5f-d0877c47b12c" providerId="AD" clId="Web-{3D58F3A4-917F-79E7-4E2E-A63614F4D52B}" dt="2023-02-17T14:56:17.430" v="3"/>
        <pc:sldMkLst>
          <pc:docMk/>
          <pc:sldMk cId="139935917" sldId="262"/>
        </pc:sldMkLst>
        <pc:spChg chg="mod ord">
          <ac:chgData name="Rehani Begum (2227509)" userId="S::2227509@student.uwtsd.ac.uk::2fee2317-409a-48ea-8d5f-d0877c47b12c" providerId="AD" clId="Web-{3D58F3A4-917F-79E7-4E2E-A63614F4D52B}" dt="2023-02-17T14:56:17.430" v="3"/>
          <ac:spMkLst>
            <pc:docMk/>
            <pc:sldMk cId="139935917" sldId="262"/>
            <ac:spMk id="2" creationId="{6FFACF48-5DF4-7A91-3F54-DA942E61E896}"/>
          </ac:spMkLst>
        </pc:spChg>
        <pc:spChg chg="mod ord">
          <ac:chgData name="Rehani Begum (2227509)" userId="S::2227509@student.uwtsd.ac.uk::2fee2317-409a-48ea-8d5f-d0877c47b12c" providerId="AD" clId="Web-{3D58F3A4-917F-79E7-4E2E-A63614F4D52B}" dt="2023-02-17T14:56:17.430" v="3"/>
          <ac:spMkLst>
            <pc:docMk/>
            <pc:sldMk cId="139935917" sldId="262"/>
            <ac:spMk id="3" creationId="{C87642CD-6726-59BF-5978-78C31654F8E4}"/>
          </ac:spMkLst>
        </pc:spChg>
      </pc:sldChg>
      <pc:sldMasterChg chg="del delSldLayout">
        <pc:chgData name="Rehani Begum (2227509)" userId="S::2227509@student.uwtsd.ac.uk::2fee2317-409a-48ea-8d5f-d0877c47b12c" providerId="AD" clId="Web-{3D58F3A4-917F-79E7-4E2E-A63614F4D52B}" dt="2023-02-17T14:55:55.461" v="0"/>
        <pc:sldMasterMkLst>
          <pc:docMk/>
          <pc:sldMasterMk cId="2460954070" sldId="2147483660"/>
        </pc:sldMasterMkLst>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2385387890" sldId="2147483661"/>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949138452" sldId="2147483662"/>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2591524520" sldId="2147483663"/>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1203092039" sldId="2147483664"/>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3733172339" sldId="2147483665"/>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3210312558" sldId="2147483666"/>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3146388984" sldId="2147483667"/>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3171841454" sldId="2147483668"/>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1718958274" sldId="2147483669"/>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2202905451" sldId="2147483670"/>
          </pc:sldLayoutMkLst>
        </pc:sldLayoutChg>
        <pc:sldLayoutChg chg="del">
          <pc:chgData name="Rehani Begum (2227509)" userId="S::2227509@student.uwtsd.ac.uk::2fee2317-409a-48ea-8d5f-d0877c47b12c" providerId="AD" clId="Web-{3D58F3A4-917F-79E7-4E2E-A63614F4D52B}" dt="2023-02-17T14:55:55.461" v="0"/>
          <pc:sldLayoutMkLst>
            <pc:docMk/>
            <pc:sldMasterMk cId="2460954070" sldId="2147483660"/>
            <pc:sldLayoutMk cId="3479445657" sldId="2147483671"/>
          </pc:sldLayoutMkLst>
        </pc:sldLayoutChg>
      </pc:sldMasterChg>
      <pc:sldMasterChg chg="add del addSldLayout delSldLayout modSldLayout">
        <pc:chgData name="Rehani Begum (2227509)" userId="S::2227509@student.uwtsd.ac.uk::2fee2317-409a-48ea-8d5f-d0877c47b12c" providerId="AD" clId="Web-{3D58F3A4-917F-79E7-4E2E-A63614F4D52B}" dt="2023-02-17T14:56:04.070" v="1"/>
        <pc:sldMasterMkLst>
          <pc:docMk/>
          <pc:sldMasterMk cId="3067298294" sldId="2147483672"/>
        </pc:sldMasterMkLst>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3007551200" sldId="2147483673"/>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759998847" sldId="2147483674"/>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1720906166" sldId="2147483675"/>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1861701362" sldId="2147483676"/>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3462873193" sldId="2147483677"/>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806345435" sldId="2147483678"/>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199911329" sldId="2147483679"/>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147767071" sldId="2147483680"/>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1209696430" sldId="2147483681"/>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942748923" sldId="2147483682"/>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32440741" sldId="2147483683"/>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3430004546" sldId="2147483684"/>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47615043" sldId="2147483685"/>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751018434" sldId="2147483686"/>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3170654768" sldId="2147483687"/>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673826700" sldId="2147483688"/>
          </pc:sldLayoutMkLst>
        </pc:sldLayoutChg>
        <pc:sldLayoutChg chg="add del mod replId">
          <pc:chgData name="Rehani Begum (2227509)" userId="S::2227509@student.uwtsd.ac.uk::2fee2317-409a-48ea-8d5f-d0877c47b12c" providerId="AD" clId="Web-{3D58F3A4-917F-79E7-4E2E-A63614F4D52B}" dt="2023-02-17T14:56:04.070" v="1"/>
          <pc:sldLayoutMkLst>
            <pc:docMk/>
            <pc:sldMasterMk cId="3067298294" sldId="2147483672"/>
            <pc:sldLayoutMk cId="2981469872" sldId="2147483689"/>
          </pc:sldLayoutMkLst>
        </pc:sldLayoutChg>
      </pc:sldMasterChg>
      <pc:sldMasterChg chg="add del addSldLayout delSldLayout modSldLayout">
        <pc:chgData name="Rehani Begum (2227509)" userId="S::2227509@student.uwtsd.ac.uk::2fee2317-409a-48ea-8d5f-d0877c47b12c" providerId="AD" clId="Web-{3D58F3A4-917F-79E7-4E2E-A63614F4D52B}" dt="2023-02-17T14:56:08.243" v="2"/>
        <pc:sldMasterMkLst>
          <pc:docMk/>
          <pc:sldMasterMk cId="1848992236" sldId="2147483690"/>
        </pc:sldMasterMkLst>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981240676" sldId="2147483691"/>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1458486830" sldId="2147483692"/>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923483891" sldId="2147483693"/>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3818000809" sldId="2147483694"/>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164407281" sldId="2147483695"/>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332862749" sldId="2147483696"/>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3968846914" sldId="2147483697"/>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4028103961" sldId="2147483698"/>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4059410034" sldId="2147483699"/>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2035280490" sldId="2147483700"/>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2785600921" sldId="2147483701"/>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2462097889" sldId="2147483702"/>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2415038400" sldId="2147483703"/>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151199576" sldId="2147483704"/>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3836999513" sldId="2147483705"/>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1863088607" sldId="2147483706"/>
          </pc:sldLayoutMkLst>
        </pc:sldLayoutChg>
        <pc:sldLayoutChg chg="add del mod replId">
          <pc:chgData name="Rehani Begum (2227509)" userId="S::2227509@student.uwtsd.ac.uk::2fee2317-409a-48ea-8d5f-d0877c47b12c" providerId="AD" clId="Web-{3D58F3A4-917F-79E7-4E2E-A63614F4D52B}" dt="2023-02-17T14:56:08.243" v="2"/>
          <pc:sldLayoutMkLst>
            <pc:docMk/>
            <pc:sldMasterMk cId="1848992236" sldId="2147483690"/>
            <pc:sldLayoutMk cId="4220694145" sldId="2147483707"/>
          </pc:sldLayoutMkLst>
        </pc:sldLayoutChg>
      </pc:sldMasterChg>
      <pc:sldMasterChg chg="add del addSldLayout delSldLayout modSldLayout">
        <pc:chgData name="Rehani Begum (2227509)" userId="S::2227509@student.uwtsd.ac.uk::2fee2317-409a-48ea-8d5f-d0877c47b12c" providerId="AD" clId="Web-{3D58F3A4-917F-79E7-4E2E-A63614F4D52B}" dt="2023-02-17T14:56:17.430" v="3"/>
        <pc:sldMasterMkLst>
          <pc:docMk/>
          <pc:sldMasterMk cId="1973510810" sldId="2147483708"/>
        </pc:sldMasterMkLst>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2120486308" sldId="2147483709"/>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816815304" sldId="2147483710"/>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3699583304" sldId="2147483711"/>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2331224176" sldId="2147483712"/>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3483629856" sldId="2147483713"/>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521948856" sldId="2147483714"/>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4003121292" sldId="2147483715"/>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3221324192" sldId="2147483716"/>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1522620078" sldId="2147483717"/>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40630092" sldId="2147483718"/>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917450022" sldId="2147483719"/>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2309347550" sldId="2147483720"/>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2509127408" sldId="2147483721"/>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1672312180" sldId="2147483722"/>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1497937327" sldId="2147483723"/>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3458328300" sldId="2147483724"/>
          </pc:sldLayoutMkLst>
        </pc:sldLayoutChg>
        <pc:sldLayoutChg chg="add del mod replId">
          <pc:chgData name="Rehani Begum (2227509)" userId="S::2227509@student.uwtsd.ac.uk::2fee2317-409a-48ea-8d5f-d0877c47b12c" providerId="AD" clId="Web-{3D58F3A4-917F-79E7-4E2E-A63614F4D52B}" dt="2023-02-17T14:56:17.430" v="3"/>
          <pc:sldLayoutMkLst>
            <pc:docMk/>
            <pc:sldMasterMk cId="1973510810" sldId="2147483708"/>
            <pc:sldLayoutMk cId="272996422" sldId="2147483725"/>
          </pc:sldLayoutMkLst>
        </pc:sldLayoutChg>
      </pc:sldMasterChg>
      <pc:sldMasterChg chg="add addSldLayout modSldLayout">
        <pc:chgData name="Rehani Begum (2227509)" userId="S::2227509@student.uwtsd.ac.uk::2fee2317-409a-48ea-8d5f-d0877c47b12c" providerId="AD" clId="Web-{3D58F3A4-917F-79E7-4E2E-A63614F4D52B}" dt="2023-02-17T14:56:17.430" v="3"/>
        <pc:sldMasterMkLst>
          <pc:docMk/>
          <pc:sldMasterMk cId="3501144016" sldId="2147483726"/>
        </pc:sldMasterMkLst>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2306546809" sldId="2147483727"/>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628321937" sldId="2147483728"/>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360984828" sldId="2147483729"/>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3105350984" sldId="2147483730"/>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071630636" sldId="2147483731"/>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640156382" sldId="2147483732"/>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2221986293" sldId="2147483733"/>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4272371786" sldId="2147483734"/>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4094370955" sldId="2147483735"/>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283021325" sldId="2147483736"/>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226870834" sldId="2147483737"/>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2631703349" sldId="2147483738"/>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2059421028" sldId="2147483739"/>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3899007081" sldId="2147483740"/>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87874331" sldId="2147483741"/>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135305545" sldId="2147483742"/>
          </pc:sldLayoutMkLst>
        </pc:sldLayoutChg>
        <pc:sldLayoutChg chg="add mod replId">
          <pc:chgData name="Rehani Begum (2227509)" userId="S::2227509@student.uwtsd.ac.uk::2fee2317-409a-48ea-8d5f-d0877c47b12c" providerId="AD" clId="Web-{3D58F3A4-917F-79E7-4E2E-A63614F4D52B}" dt="2023-02-17T14:56:17.430" v="3"/>
          <pc:sldLayoutMkLst>
            <pc:docMk/>
            <pc:sldMasterMk cId="3501144016" sldId="2147483726"/>
            <pc:sldLayoutMk cId="4015611210" sldId="2147483743"/>
          </pc:sldLayoutMkLst>
        </pc:sldLayoutChg>
      </pc:sldMasterChg>
    </pc:docChg>
  </pc:docChgLst>
  <pc:docChgLst>
    <pc:chgData name="Rehani Begum (2227509)" userId="S::2227509@student.uwtsd.ac.uk::2fee2317-409a-48ea-8d5f-d0877c47b12c" providerId="AD" clId="Web-{625A7AE0-EA2D-46FD-F39E-1221E61CB88A}"/>
    <pc:docChg chg="modSld">
      <pc:chgData name="Rehani Begum (2227509)" userId="S::2227509@student.uwtsd.ac.uk::2fee2317-409a-48ea-8d5f-d0877c47b12c" providerId="AD" clId="Web-{625A7AE0-EA2D-46FD-F39E-1221E61CB88A}" dt="2023-02-17T16:44:21.270" v="631" actId="20577"/>
      <pc:docMkLst>
        <pc:docMk/>
      </pc:docMkLst>
      <pc:sldChg chg="addSp delSp modSp mod setBg modClrScheme chgLayout">
        <pc:chgData name="Rehani Begum (2227509)" userId="S::2227509@student.uwtsd.ac.uk::2fee2317-409a-48ea-8d5f-d0877c47b12c" providerId="AD" clId="Web-{625A7AE0-EA2D-46FD-F39E-1221E61CB88A}" dt="2023-02-17T16:00:00.328" v="295" actId="20577"/>
        <pc:sldMkLst>
          <pc:docMk/>
          <pc:sldMk cId="109857222" sldId="256"/>
        </pc:sldMkLst>
        <pc:spChg chg="mod ord">
          <ac:chgData name="Rehani Begum (2227509)" userId="S::2227509@student.uwtsd.ac.uk::2fee2317-409a-48ea-8d5f-d0877c47b12c" providerId="AD" clId="Web-{625A7AE0-EA2D-46FD-F39E-1221E61CB88A}" dt="2023-02-17T16:00:00.328" v="295" actId="20577"/>
          <ac:spMkLst>
            <pc:docMk/>
            <pc:sldMk cId="109857222" sldId="256"/>
            <ac:spMk id="2" creationId="{00000000-0000-0000-0000-000000000000}"/>
          </ac:spMkLst>
        </pc:spChg>
        <pc:spChg chg="del mod ord">
          <ac:chgData name="Rehani Begum (2227509)" userId="S::2227509@student.uwtsd.ac.uk::2fee2317-409a-48ea-8d5f-d0877c47b12c" providerId="AD" clId="Web-{625A7AE0-EA2D-46FD-F39E-1221E61CB88A}" dt="2023-02-17T15:58:37.729" v="282"/>
          <ac:spMkLst>
            <pc:docMk/>
            <pc:sldMk cId="109857222" sldId="256"/>
            <ac:spMk id="3" creationId="{00000000-0000-0000-0000-000000000000}"/>
          </ac:spMkLst>
        </pc:spChg>
        <pc:graphicFrameChg chg="add">
          <ac:chgData name="Rehani Begum (2227509)" userId="S::2227509@student.uwtsd.ac.uk::2fee2317-409a-48ea-8d5f-d0877c47b12c" providerId="AD" clId="Web-{625A7AE0-EA2D-46FD-F39E-1221E61CB88A}" dt="2023-02-17T15:58:37.729" v="282"/>
          <ac:graphicFrameMkLst>
            <pc:docMk/>
            <pc:sldMk cId="109857222" sldId="256"/>
            <ac:graphicFrameMk id="5" creationId="{107FA1F4-3D2E-CFF3-1952-D9F592962C9E}"/>
          </ac:graphicFrameMkLst>
        </pc:graphicFrameChg>
      </pc:sldChg>
      <pc:sldChg chg="modSp">
        <pc:chgData name="Rehani Begum (2227509)" userId="S::2227509@student.uwtsd.ac.uk::2fee2317-409a-48ea-8d5f-d0877c47b12c" providerId="AD" clId="Web-{625A7AE0-EA2D-46FD-F39E-1221E61CB88A}" dt="2023-02-17T15:57:43.100" v="280" actId="20577"/>
        <pc:sldMkLst>
          <pc:docMk/>
          <pc:sldMk cId="984746318" sldId="257"/>
        </pc:sldMkLst>
        <pc:spChg chg="mod">
          <ac:chgData name="Rehani Begum (2227509)" userId="S::2227509@student.uwtsd.ac.uk::2fee2317-409a-48ea-8d5f-d0877c47b12c" providerId="AD" clId="Web-{625A7AE0-EA2D-46FD-F39E-1221E61CB88A}" dt="2023-02-17T15:57:43.100" v="280" actId="20577"/>
          <ac:spMkLst>
            <pc:docMk/>
            <pc:sldMk cId="984746318" sldId="257"/>
            <ac:spMk id="3" creationId="{15255704-62CA-8B73-D264-D71A1BA68917}"/>
          </ac:spMkLst>
        </pc:spChg>
      </pc:sldChg>
      <pc:sldChg chg="addSp delSp modSp mod setBg">
        <pc:chgData name="Rehani Begum (2227509)" userId="S::2227509@student.uwtsd.ac.uk::2fee2317-409a-48ea-8d5f-d0877c47b12c" providerId="AD" clId="Web-{625A7AE0-EA2D-46FD-F39E-1221E61CB88A}" dt="2023-02-17T16:44:21.270" v="631" actId="20577"/>
        <pc:sldMkLst>
          <pc:docMk/>
          <pc:sldMk cId="2410031058" sldId="258"/>
        </pc:sldMkLst>
        <pc:spChg chg="mod">
          <ac:chgData name="Rehani Begum (2227509)" userId="S::2227509@student.uwtsd.ac.uk::2fee2317-409a-48ea-8d5f-d0877c47b12c" providerId="AD" clId="Web-{625A7AE0-EA2D-46FD-F39E-1221E61CB88A}" dt="2023-02-17T16:32:09.640" v="372"/>
          <ac:spMkLst>
            <pc:docMk/>
            <pc:sldMk cId="2410031058" sldId="258"/>
            <ac:spMk id="2" creationId="{DE58ACEC-6317-DC8C-8001-CC9F4152BED2}"/>
          </ac:spMkLst>
        </pc:spChg>
        <pc:spChg chg="add del mod">
          <ac:chgData name="Rehani Begum (2227509)" userId="S::2227509@student.uwtsd.ac.uk::2fee2317-409a-48ea-8d5f-d0877c47b12c" providerId="AD" clId="Web-{625A7AE0-EA2D-46FD-F39E-1221E61CB88A}" dt="2023-02-17T16:32:09.640" v="372"/>
          <ac:spMkLst>
            <pc:docMk/>
            <pc:sldMk cId="2410031058" sldId="258"/>
            <ac:spMk id="3" creationId="{0C21219F-2AFE-5A69-8E24-18F64B1F06B2}"/>
          </ac:spMkLst>
        </pc:spChg>
        <pc:spChg chg="add">
          <ac:chgData name="Rehani Begum (2227509)" userId="S::2227509@student.uwtsd.ac.uk::2fee2317-409a-48ea-8d5f-d0877c47b12c" providerId="AD" clId="Web-{625A7AE0-EA2D-46FD-F39E-1221E61CB88A}" dt="2023-02-17T16:32:09.640" v="372"/>
          <ac:spMkLst>
            <pc:docMk/>
            <pc:sldMk cId="2410031058" sldId="258"/>
            <ac:spMk id="8" creationId="{52723366-C73B-4ED6-ADEF-29911C6BC55F}"/>
          </ac:spMkLst>
        </pc:spChg>
        <pc:spChg chg="add del">
          <ac:chgData name="Rehani Begum (2227509)" userId="S::2227509@student.uwtsd.ac.uk::2fee2317-409a-48ea-8d5f-d0877c47b12c" providerId="AD" clId="Web-{625A7AE0-EA2D-46FD-F39E-1221E61CB88A}" dt="2023-02-17T16:32:09.593" v="371"/>
          <ac:spMkLst>
            <pc:docMk/>
            <pc:sldMk cId="2410031058" sldId="258"/>
            <ac:spMk id="9" creationId="{52BE4420-3B5F-4549-8B4A-77855B8215EC}"/>
          </ac:spMkLst>
        </pc:spChg>
        <pc:spChg chg="add">
          <ac:chgData name="Rehani Begum (2227509)" userId="S::2227509@student.uwtsd.ac.uk::2fee2317-409a-48ea-8d5f-d0877c47b12c" providerId="AD" clId="Web-{625A7AE0-EA2D-46FD-F39E-1221E61CB88A}" dt="2023-02-17T16:32:09.640" v="372"/>
          <ac:spMkLst>
            <pc:docMk/>
            <pc:sldMk cId="2410031058" sldId="258"/>
            <ac:spMk id="10" creationId="{847A4152-8E41-4D1C-B88C-57C5C430A69E}"/>
          </ac:spMkLst>
        </pc:spChg>
        <pc:spChg chg="add del">
          <ac:chgData name="Rehani Begum (2227509)" userId="S::2227509@student.uwtsd.ac.uk::2fee2317-409a-48ea-8d5f-d0877c47b12c" providerId="AD" clId="Web-{625A7AE0-EA2D-46FD-F39E-1221E61CB88A}" dt="2023-02-17T16:32:09.593" v="371"/>
          <ac:spMkLst>
            <pc:docMk/>
            <pc:sldMk cId="2410031058" sldId="258"/>
            <ac:spMk id="11" creationId="{A75876F6-95D4-48CB-8E3E-4401A96E25A4}"/>
          </ac:spMkLst>
        </pc:spChg>
        <pc:spChg chg="add">
          <ac:chgData name="Rehani Begum (2227509)" userId="S::2227509@student.uwtsd.ac.uk::2fee2317-409a-48ea-8d5f-d0877c47b12c" providerId="AD" clId="Web-{625A7AE0-EA2D-46FD-F39E-1221E61CB88A}" dt="2023-02-17T16:32:09.640" v="372"/>
          <ac:spMkLst>
            <pc:docMk/>
            <pc:sldMk cId="2410031058" sldId="258"/>
            <ac:spMk id="12" creationId="{999F76F5-72D4-4814-9169-8F535AEEB809}"/>
          </ac:spMkLst>
        </pc:spChg>
        <pc:spChg chg="add del">
          <ac:chgData name="Rehani Begum (2227509)" userId="S::2227509@student.uwtsd.ac.uk::2fee2317-409a-48ea-8d5f-d0877c47b12c" providerId="AD" clId="Web-{625A7AE0-EA2D-46FD-F39E-1221E61CB88A}" dt="2023-02-17T16:32:09.593" v="371"/>
          <ac:spMkLst>
            <pc:docMk/>
            <pc:sldMk cId="2410031058" sldId="258"/>
            <ac:spMk id="13" creationId="{D1B84719-90BB-4D0C-92D8-61DC5512B34B}"/>
          </ac:spMkLst>
        </pc:spChg>
        <pc:spChg chg="add">
          <ac:chgData name="Rehani Begum (2227509)" userId="S::2227509@student.uwtsd.ac.uk::2fee2317-409a-48ea-8d5f-d0877c47b12c" providerId="AD" clId="Web-{625A7AE0-EA2D-46FD-F39E-1221E61CB88A}" dt="2023-02-17T16:32:09.640" v="372"/>
          <ac:spMkLst>
            <pc:docMk/>
            <pc:sldMk cId="2410031058" sldId="258"/>
            <ac:spMk id="14" creationId="{C6202988-4466-42C5-B33A-AFABF051B4FE}"/>
          </ac:spMkLst>
        </pc:spChg>
        <pc:spChg chg="add del">
          <ac:chgData name="Rehani Begum (2227509)" userId="S::2227509@student.uwtsd.ac.uk::2fee2317-409a-48ea-8d5f-d0877c47b12c" providerId="AD" clId="Web-{625A7AE0-EA2D-46FD-F39E-1221E61CB88A}" dt="2023-02-17T16:32:09.593" v="371"/>
          <ac:spMkLst>
            <pc:docMk/>
            <pc:sldMk cId="2410031058" sldId="258"/>
            <ac:spMk id="15" creationId="{7B407EC4-5D16-4845-9840-4E28622B6568}"/>
          </ac:spMkLst>
        </pc:spChg>
        <pc:spChg chg="add mod">
          <ac:chgData name="Rehani Begum (2227509)" userId="S::2227509@student.uwtsd.ac.uk::2fee2317-409a-48ea-8d5f-d0877c47b12c" providerId="AD" clId="Web-{625A7AE0-EA2D-46FD-F39E-1221E61CB88A}" dt="2023-02-17T16:44:21.270" v="631" actId="20577"/>
          <ac:spMkLst>
            <pc:docMk/>
            <pc:sldMk cId="2410031058" sldId="258"/>
            <ac:spMk id="17" creationId="{0C21219F-2AFE-5A69-8E24-18F64B1F06B2}"/>
          </ac:spMkLst>
        </pc:spChg>
        <pc:graphicFrameChg chg="add del">
          <ac:chgData name="Rehani Begum (2227509)" userId="S::2227509@student.uwtsd.ac.uk::2fee2317-409a-48ea-8d5f-d0877c47b12c" providerId="AD" clId="Web-{625A7AE0-EA2D-46FD-F39E-1221E61CB88A}" dt="2023-02-17T16:32:09.593" v="371"/>
          <ac:graphicFrameMkLst>
            <pc:docMk/>
            <pc:sldMk cId="2410031058" sldId="258"/>
            <ac:graphicFrameMk id="5" creationId="{07C0C7DE-81E1-81B1-26FC-849B08845F83}"/>
          </ac:graphicFrameMkLst>
        </pc:graphicFrameChg>
      </pc:sldChg>
      <pc:sldChg chg="modSp">
        <pc:chgData name="Rehani Begum (2227509)" userId="S::2227509@student.uwtsd.ac.uk::2fee2317-409a-48ea-8d5f-d0877c47b12c" providerId="AD" clId="Web-{625A7AE0-EA2D-46FD-F39E-1221E61CB88A}" dt="2023-02-17T15:36:55.119" v="115" actId="20577"/>
        <pc:sldMkLst>
          <pc:docMk/>
          <pc:sldMk cId="1435889348" sldId="259"/>
        </pc:sldMkLst>
        <pc:spChg chg="mod">
          <ac:chgData name="Rehani Begum (2227509)" userId="S::2227509@student.uwtsd.ac.uk::2fee2317-409a-48ea-8d5f-d0877c47b12c" providerId="AD" clId="Web-{625A7AE0-EA2D-46FD-F39E-1221E61CB88A}" dt="2023-02-17T15:36:55.119" v="115" actId="20577"/>
          <ac:spMkLst>
            <pc:docMk/>
            <pc:sldMk cId="1435889348" sldId="259"/>
            <ac:spMk id="3" creationId="{542DCE34-9C79-1B61-0DC9-428D807E8698}"/>
          </ac:spMkLst>
        </pc:spChg>
      </pc:sldChg>
      <pc:sldChg chg="modSp">
        <pc:chgData name="Rehani Begum (2227509)" userId="S::2227509@student.uwtsd.ac.uk::2fee2317-409a-48ea-8d5f-d0877c47b12c" providerId="AD" clId="Web-{625A7AE0-EA2D-46FD-F39E-1221E61CB88A}" dt="2023-02-17T15:49:30.549" v="158" actId="20577"/>
        <pc:sldMkLst>
          <pc:docMk/>
          <pc:sldMk cId="2353352834" sldId="261"/>
        </pc:sldMkLst>
        <pc:spChg chg="mod">
          <ac:chgData name="Rehani Begum (2227509)" userId="S::2227509@student.uwtsd.ac.uk::2fee2317-409a-48ea-8d5f-d0877c47b12c" providerId="AD" clId="Web-{625A7AE0-EA2D-46FD-F39E-1221E61CB88A}" dt="2023-02-17T15:49:30.549" v="158" actId="20577"/>
          <ac:spMkLst>
            <pc:docMk/>
            <pc:sldMk cId="2353352834" sldId="261"/>
            <ac:spMk id="3" creationId="{B25C6423-CE90-481D-47BA-72AB424006B8}"/>
          </ac:spMkLst>
        </pc:spChg>
      </pc:sldChg>
    </pc:docChg>
  </pc:docChgLst>
  <pc:docChgLst>
    <pc:chgData name="Rehani Begum (2227509)" userId="S::2227509@student.uwtsd.ac.uk::2fee2317-409a-48ea-8d5f-d0877c47b12c" providerId="AD" clId="Web-{FB887E8C-41B2-8DFD-D488-EAC8235F4DDA}"/>
    <pc:docChg chg="modSld">
      <pc:chgData name="Rehani Begum (2227509)" userId="S::2227509@student.uwtsd.ac.uk::2fee2317-409a-48ea-8d5f-d0877c47b12c" providerId="AD" clId="Web-{FB887E8C-41B2-8DFD-D488-EAC8235F4DDA}" dt="2023-02-17T19:19:30.440" v="6" actId="20577"/>
      <pc:docMkLst>
        <pc:docMk/>
      </pc:docMkLst>
      <pc:sldChg chg="modSp">
        <pc:chgData name="Rehani Begum (2227509)" userId="S::2227509@student.uwtsd.ac.uk::2fee2317-409a-48ea-8d5f-d0877c47b12c" providerId="AD" clId="Web-{FB887E8C-41B2-8DFD-D488-EAC8235F4DDA}" dt="2023-02-17T19:19:30.440" v="6" actId="20577"/>
        <pc:sldMkLst>
          <pc:docMk/>
          <pc:sldMk cId="1435889348" sldId="259"/>
        </pc:sldMkLst>
        <pc:spChg chg="mod">
          <ac:chgData name="Rehani Begum (2227509)" userId="S::2227509@student.uwtsd.ac.uk::2fee2317-409a-48ea-8d5f-d0877c47b12c" providerId="AD" clId="Web-{FB887E8C-41B2-8DFD-D488-EAC8235F4DDA}" dt="2023-02-17T19:19:30.440" v="6" actId="20577"/>
          <ac:spMkLst>
            <pc:docMk/>
            <pc:sldMk cId="1435889348" sldId="259"/>
            <ac:spMk id="3" creationId="{542DCE34-9C79-1B61-0DC9-428D807E8698}"/>
          </ac:spMkLst>
        </pc:spChg>
      </pc:sldChg>
      <pc:sldChg chg="modSp">
        <pc:chgData name="Rehani Begum (2227509)" userId="S::2227509@student.uwtsd.ac.uk::2fee2317-409a-48ea-8d5f-d0877c47b12c" providerId="AD" clId="Web-{FB887E8C-41B2-8DFD-D488-EAC8235F4DDA}" dt="2023-02-17T19:17:39.985" v="4" actId="20577"/>
        <pc:sldMkLst>
          <pc:docMk/>
          <pc:sldMk cId="139935917" sldId="262"/>
        </pc:sldMkLst>
        <pc:spChg chg="mod">
          <ac:chgData name="Rehani Begum (2227509)" userId="S::2227509@student.uwtsd.ac.uk::2fee2317-409a-48ea-8d5f-d0877c47b12c" providerId="AD" clId="Web-{FB887E8C-41B2-8DFD-D488-EAC8235F4DDA}" dt="2023-02-17T19:17:39.985" v="4" actId="20577"/>
          <ac:spMkLst>
            <pc:docMk/>
            <pc:sldMk cId="139935917" sldId="262"/>
            <ac:spMk id="3" creationId="{C87642CD-6726-59BF-5978-78C31654F8E4}"/>
          </ac:spMkLst>
        </pc:spChg>
      </pc:sldChg>
    </pc:docChg>
  </pc:docChgLst>
  <pc:docChgLst>
    <pc:chgData name="Rehani Begum (2227509)" userId="S::2227509@student.uwtsd.ac.uk::2fee2317-409a-48ea-8d5f-d0877c47b12c" providerId="AD" clId="Web-{D0BF8D28-0E67-528B-478B-C3CB037900A2}"/>
    <pc:docChg chg="modSld">
      <pc:chgData name="Rehani Begum (2227509)" userId="S::2227509@student.uwtsd.ac.uk::2fee2317-409a-48ea-8d5f-d0877c47b12c" providerId="AD" clId="Web-{D0BF8D28-0E67-528B-478B-C3CB037900A2}" dt="2023-02-21T14:18:10.767" v="5"/>
      <pc:docMkLst>
        <pc:docMk/>
      </pc:docMkLst>
      <pc:sldChg chg="modSp">
        <pc:chgData name="Rehani Begum (2227509)" userId="S::2227509@student.uwtsd.ac.uk::2fee2317-409a-48ea-8d5f-d0877c47b12c" providerId="AD" clId="Web-{D0BF8D28-0E67-528B-478B-C3CB037900A2}" dt="2023-02-21T14:16:40.826" v="1" actId="20577"/>
        <pc:sldMkLst>
          <pc:docMk/>
          <pc:sldMk cId="109857222" sldId="256"/>
        </pc:sldMkLst>
        <pc:spChg chg="mod">
          <ac:chgData name="Rehani Begum (2227509)" userId="S::2227509@student.uwtsd.ac.uk::2fee2317-409a-48ea-8d5f-d0877c47b12c" providerId="AD" clId="Web-{D0BF8D28-0E67-528B-478B-C3CB037900A2}" dt="2023-02-21T14:16:40.826" v="1" actId="20577"/>
          <ac:spMkLst>
            <pc:docMk/>
            <pc:sldMk cId="109857222" sldId="256"/>
            <ac:spMk id="2" creationId="{00000000-0000-0000-0000-000000000000}"/>
          </ac:spMkLst>
        </pc:spChg>
      </pc:sldChg>
      <pc:sldChg chg="addSp delSp modSp">
        <pc:chgData name="Rehani Begum (2227509)" userId="S::2227509@student.uwtsd.ac.uk::2fee2317-409a-48ea-8d5f-d0877c47b12c" providerId="AD" clId="Web-{D0BF8D28-0E67-528B-478B-C3CB037900A2}" dt="2023-02-21T14:18:10.767" v="5"/>
        <pc:sldMkLst>
          <pc:docMk/>
          <pc:sldMk cId="139935917" sldId="262"/>
        </pc:sldMkLst>
        <pc:spChg chg="mod">
          <ac:chgData name="Rehani Begum (2227509)" userId="S::2227509@student.uwtsd.ac.uk::2fee2317-409a-48ea-8d5f-d0877c47b12c" providerId="AD" clId="Web-{D0BF8D28-0E67-528B-478B-C3CB037900A2}" dt="2023-02-21T14:17:52.938" v="2" actId="20577"/>
          <ac:spMkLst>
            <pc:docMk/>
            <pc:sldMk cId="139935917" sldId="262"/>
            <ac:spMk id="3" creationId="{C87642CD-6726-59BF-5978-78C31654F8E4}"/>
          </ac:spMkLst>
        </pc:spChg>
        <pc:spChg chg="add del mod">
          <ac:chgData name="Rehani Begum (2227509)" userId="S::2227509@student.uwtsd.ac.uk::2fee2317-409a-48ea-8d5f-d0877c47b12c" providerId="AD" clId="Web-{D0BF8D28-0E67-528B-478B-C3CB037900A2}" dt="2023-02-21T14:18:10.767" v="5"/>
          <ac:spMkLst>
            <pc:docMk/>
            <pc:sldMk cId="139935917" sldId="262"/>
            <ac:spMk id="5" creationId="{CFC3CFDB-EFA0-8639-11A9-8B2A2EB3041C}"/>
          </ac:spMkLst>
        </pc:spChg>
      </pc:sldChg>
    </pc:docChg>
  </pc:docChgLst>
  <pc:docChgLst>
    <pc:chgData name="Rehani Begum (2227509)" userId="S::2227509@student.uwtsd.ac.uk::2fee2317-409a-48ea-8d5f-d0877c47b12c" providerId="AD" clId="Web-{22BFC45D-B3C9-CCCA-F20D-E54A744C6A3E}"/>
    <pc:docChg chg="modSld">
      <pc:chgData name="Rehani Begum (2227509)" userId="S::2227509@student.uwtsd.ac.uk::2fee2317-409a-48ea-8d5f-d0877c47b12c" providerId="AD" clId="Web-{22BFC45D-B3C9-CCCA-F20D-E54A744C6A3E}" dt="2023-02-17T15:24:16.048" v="2" actId="20577"/>
      <pc:docMkLst>
        <pc:docMk/>
      </pc:docMkLst>
      <pc:sldChg chg="modSp">
        <pc:chgData name="Rehani Begum (2227509)" userId="S::2227509@student.uwtsd.ac.uk::2fee2317-409a-48ea-8d5f-d0877c47b12c" providerId="AD" clId="Web-{22BFC45D-B3C9-CCCA-F20D-E54A744C6A3E}" dt="2023-02-17T15:24:16.048" v="2" actId="20577"/>
        <pc:sldMkLst>
          <pc:docMk/>
          <pc:sldMk cId="2410031058" sldId="258"/>
        </pc:sldMkLst>
        <pc:spChg chg="mod">
          <ac:chgData name="Rehani Begum (2227509)" userId="S::2227509@student.uwtsd.ac.uk::2fee2317-409a-48ea-8d5f-d0877c47b12c" providerId="AD" clId="Web-{22BFC45D-B3C9-CCCA-F20D-E54A744C6A3E}" dt="2023-02-17T15:24:16.048" v="2" actId="20577"/>
          <ac:spMkLst>
            <pc:docMk/>
            <pc:sldMk cId="2410031058" sldId="258"/>
            <ac:spMk id="2" creationId="{DE58ACEC-6317-DC8C-8001-CC9F4152BED2}"/>
          </ac:spMkLst>
        </pc:spChg>
        <pc:spChg chg="mod">
          <ac:chgData name="Rehani Begum (2227509)" userId="S::2227509@student.uwtsd.ac.uk::2fee2317-409a-48ea-8d5f-d0877c47b12c" providerId="AD" clId="Web-{22BFC45D-B3C9-CCCA-F20D-E54A744C6A3E}" dt="2023-02-17T15:21:45.667" v="1" actId="20577"/>
          <ac:spMkLst>
            <pc:docMk/>
            <pc:sldMk cId="2410031058" sldId="258"/>
            <ac:spMk id="3" creationId="{0C21219F-2AFE-5A69-8E24-18F64B1F06B2}"/>
          </ac:spMkLst>
        </pc:spChg>
      </pc:sldChg>
    </pc:docChg>
  </pc:docChgLst>
  <pc:docChgLst>
    <pc:chgData name="Rehani Begum (2227509)" userId="S::2227509@student.uwtsd.ac.uk::2fee2317-409a-48ea-8d5f-d0877c47b12c" providerId="AD" clId="Web-{2845F917-B738-8C54-3B00-67546F70D131}"/>
    <pc:docChg chg="modSld">
      <pc:chgData name="Rehani Begum (2227509)" userId="S::2227509@student.uwtsd.ac.uk::2fee2317-409a-48ea-8d5f-d0877c47b12c" providerId="AD" clId="Web-{2845F917-B738-8C54-3B00-67546F70D131}" dt="2023-02-17T17:05:18.649" v="135" actId="20577"/>
      <pc:docMkLst>
        <pc:docMk/>
      </pc:docMkLst>
      <pc:sldChg chg="modSp">
        <pc:chgData name="Rehani Begum (2227509)" userId="S::2227509@student.uwtsd.ac.uk::2fee2317-409a-48ea-8d5f-d0877c47b12c" providerId="AD" clId="Web-{2845F917-B738-8C54-3B00-67546F70D131}" dt="2023-02-17T17:05:18.649" v="135" actId="20577"/>
        <pc:sldMkLst>
          <pc:docMk/>
          <pc:sldMk cId="2410031058" sldId="258"/>
        </pc:sldMkLst>
        <pc:spChg chg="mod">
          <ac:chgData name="Rehani Begum (2227509)" userId="S::2227509@student.uwtsd.ac.uk::2fee2317-409a-48ea-8d5f-d0877c47b12c" providerId="AD" clId="Web-{2845F917-B738-8C54-3B00-67546F70D131}" dt="2023-02-17T17:05:18.649" v="135" actId="20577"/>
          <ac:spMkLst>
            <pc:docMk/>
            <pc:sldMk cId="2410031058" sldId="258"/>
            <ac:spMk id="17" creationId="{0C21219F-2AFE-5A69-8E24-18F64B1F06B2}"/>
          </ac:spMkLst>
        </pc:spChg>
      </pc:sldChg>
      <pc:sldChg chg="modSp">
        <pc:chgData name="Rehani Begum (2227509)" userId="S::2227509@student.uwtsd.ac.uk::2fee2317-409a-48ea-8d5f-d0877c47b12c" providerId="AD" clId="Web-{2845F917-B738-8C54-3B00-67546F70D131}" dt="2023-02-17T16:56:52.227" v="31" actId="20577"/>
        <pc:sldMkLst>
          <pc:docMk/>
          <pc:sldMk cId="2353352834" sldId="261"/>
        </pc:sldMkLst>
        <pc:spChg chg="mod">
          <ac:chgData name="Rehani Begum (2227509)" userId="S::2227509@student.uwtsd.ac.uk::2fee2317-409a-48ea-8d5f-d0877c47b12c" providerId="AD" clId="Web-{2845F917-B738-8C54-3B00-67546F70D131}" dt="2023-02-17T16:56:52.227" v="31" actId="20577"/>
          <ac:spMkLst>
            <pc:docMk/>
            <pc:sldMk cId="2353352834" sldId="261"/>
            <ac:spMk id="3" creationId="{B25C6423-CE90-481D-47BA-72AB424006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664DB7-AF94-448B-B83F-EBE509AFBB2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95B5A13-714F-41B8-B6CE-528D122C3464}">
      <dgm:prSet/>
      <dgm:spPr/>
      <dgm:t>
        <a:bodyPr/>
        <a:lstStyle/>
        <a:p>
          <a:r>
            <a:rPr lang="en-US"/>
            <a:t>REHANI BEGUM:2227509</a:t>
          </a:r>
        </a:p>
      </dgm:t>
    </dgm:pt>
    <dgm:pt modelId="{FFEB4A7A-AA53-4204-B8E9-12E1E032A3FD}" type="parTrans" cxnId="{FCFF0098-7EF1-474D-9031-BB5906616F8A}">
      <dgm:prSet/>
      <dgm:spPr/>
      <dgm:t>
        <a:bodyPr/>
        <a:lstStyle/>
        <a:p>
          <a:endParaRPr lang="en-US"/>
        </a:p>
      </dgm:t>
    </dgm:pt>
    <dgm:pt modelId="{55FE38EA-C0DE-4A13-BFC7-D91EB58075BF}" type="sibTrans" cxnId="{FCFF0098-7EF1-474D-9031-BB5906616F8A}">
      <dgm:prSet/>
      <dgm:spPr/>
      <dgm:t>
        <a:bodyPr/>
        <a:lstStyle/>
        <a:p>
          <a:endParaRPr lang="en-US"/>
        </a:p>
      </dgm:t>
    </dgm:pt>
    <dgm:pt modelId="{16D4161B-42CB-41E5-9DF7-CCA4EF192D0F}">
      <dgm:prSet/>
      <dgm:spPr/>
      <dgm:t>
        <a:bodyPr/>
        <a:lstStyle/>
        <a:p>
          <a:r>
            <a:rPr lang="en-US"/>
            <a:t>MAXINE SMITH:2220002</a:t>
          </a:r>
        </a:p>
      </dgm:t>
    </dgm:pt>
    <dgm:pt modelId="{FDE723B6-F79F-4467-9B1C-3C63FEA5ED93}" type="parTrans" cxnId="{A969BEE3-0E90-45DD-AFDF-FD1594187B51}">
      <dgm:prSet/>
      <dgm:spPr/>
      <dgm:t>
        <a:bodyPr/>
        <a:lstStyle/>
        <a:p>
          <a:endParaRPr lang="en-US"/>
        </a:p>
      </dgm:t>
    </dgm:pt>
    <dgm:pt modelId="{D7A5D435-350D-464C-B310-C9FA0ACD5E9E}" type="sibTrans" cxnId="{A969BEE3-0E90-45DD-AFDF-FD1594187B51}">
      <dgm:prSet/>
      <dgm:spPr/>
      <dgm:t>
        <a:bodyPr/>
        <a:lstStyle/>
        <a:p>
          <a:endParaRPr lang="en-US"/>
        </a:p>
      </dgm:t>
    </dgm:pt>
    <dgm:pt modelId="{E2CC5EB0-96CB-4702-A926-6C410ED18847}" type="pres">
      <dgm:prSet presAssocID="{25664DB7-AF94-448B-B83F-EBE509AFBB2B}" presName="hierChild1" presStyleCnt="0">
        <dgm:presLayoutVars>
          <dgm:chPref val="1"/>
          <dgm:dir/>
          <dgm:animOne val="branch"/>
          <dgm:animLvl val="lvl"/>
          <dgm:resizeHandles/>
        </dgm:presLayoutVars>
      </dgm:prSet>
      <dgm:spPr/>
    </dgm:pt>
    <dgm:pt modelId="{F0C3CB26-AB8F-4E70-A98E-D8AA1EC8B7EC}" type="pres">
      <dgm:prSet presAssocID="{895B5A13-714F-41B8-B6CE-528D122C3464}" presName="hierRoot1" presStyleCnt="0"/>
      <dgm:spPr/>
    </dgm:pt>
    <dgm:pt modelId="{1BD336B7-5CF4-4CA4-B029-A1F1A687B8BB}" type="pres">
      <dgm:prSet presAssocID="{895B5A13-714F-41B8-B6CE-528D122C3464}" presName="composite" presStyleCnt="0"/>
      <dgm:spPr/>
    </dgm:pt>
    <dgm:pt modelId="{149450A4-0B66-47AA-A155-FF305D8A205A}" type="pres">
      <dgm:prSet presAssocID="{895B5A13-714F-41B8-B6CE-528D122C3464}" presName="background" presStyleLbl="node0" presStyleIdx="0" presStyleCnt="2"/>
      <dgm:spPr/>
    </dgm:pt>
    <dgm:pt modelId="{39C7424E-89D7-4E14-B196-104EE23A7EFC}" type="pres">
      <dgm:prSet presAssocID="{895B5A13-714F-41B8-B6CE-528D122C3464}" presName="text" presStyleLbl="fgAcc0" presStyleIdx="0" presStyleCnt="2">
        <dgm:presLayoutVars>
          <dgm:chPref val="3"/>
        </dgm:presLayoutVars>
      </dgm:prSet>
      <dgm:spPr/>
    </dgm:pt>
    <dgm:pt modelId="{5E94460D-8803-441B-AAEB-B283A97092FB}" type="pres">
      <dgm:prSet presAssocID="{895B5A13-714F-41B8-B6CE-528D122C3464}" presName="hierChild2" presStyleCnt="0"/>
      <dgm:spPr/>
    </dgm:pt>
    <dgm:pt modelId="{88C05F56-0F04-49B1-82D0-27539A466404}" type="pres">
      <dgm:prSet presAssocID="{16D4161B-42CB-41E5-9DF7-CCA4EF192D0F}" presName="hierRoot1" presStyleCnt="0"/>
      <dgm:spPr/>
    </dgm:pt>
    <dgm:pt modelId="{38C00B82-DD44-4361-8C2C-5D3983769224}" type="pres">
      <dgm:prSet presAssocID="{16D4161B-42CB-41E5-9DF7-CCA4EF192D0F}" presName="composite" presStyleCnt="0"/>
      <dgm:spPr/>
    </dgm:pt>
    <dgm:pt modelId="{D5359BC8-7A3F-422A-A8AB-33069B777720}" type="pres">
      <dgm:prSet presAssocID="{16D4161B-42CB-41E5-9DF7-CCA4EF192D0F}" presName="background" presStyleLbl="node0" presStyleIdx="1" presStyleCnt="2"/>
      <dgm:spPr/>
    </dgm:pt>
    <dgm:pt modelId="{54577CD4-F56F-4D92-BBF4-F3F356AA48AE}" type="pres">
      <dgm:prSet presAssocID="{16D4161B-42CB-41E5-9DF7-CCA4EF192D0F}" presName="text" presStyleLbl="fgAcc0" presStyleIdx="1" presStyleCnt="2">
        <dgm:presLayoutVars>
          <dgm:chPref val="3"/>
        </dgm:presLayoutVars>
      </dgm:prSet>
      <dgm:spPr/>
    </dgm:pt>
    <dgm:pt modelId="{99D0980B-742C-4CD2-877B-C9A518CDB813}" type="pres">
      <dgm:prSet presAssocID="{16D4161B-42CB-41E5-9DF7-CCA4EF192D0F}" presName="hierChild2" presStyleCnt="0"/>
      <dgm:spPr/>
    </dgm:pt>
  </dgm:ptLst>
  <dgm:cxnLst>
    <dgm:cxn modelId="{B56B9648-7318-4F68-8210-A5466A9B4EEA}" type="presOf" srcId="{25664DB7-AF94-448B-B83F-EBE509AFBB2B}" destId="{E2CC5EB0-96CB-4702-A926-6C410ED18847}" srcOrd="0" destOrd="0" presId="urn:microsoft.com/office/officeart/2005/8/layout/hierarchy1"/>
    <dgm:cxn modelId="{FCFF0098-7EF1-474D-9031-BB5906616F8A}" srcId="{25664DB7-AF94-448B-B83F-EBE509AFBB2B}" destId="{895B5A13-714F-41B8-B6CE-528D122C3464}" srcOrd="0" destOrd="0" parTransId="{FFEB4A7A-AA53-4204-B8E9-12E1E032A3FD}" sibTransId="{55FE38EA-C0DE-4A13-BFC7-D91EB58075BF}"/>
    <dgm:cxn modelId="{A969BEE3-0E90-45DD-AFDF-FD1594187B51}" srcId="{25664DB7-AF94-448B-B83F-EBE509AFBB2B}" destId="{16D4161B-42CB-41E5-9DF7-CCA4EF192D0F}" srcOrd="1" destOrd="0" parTransId="{FDE723B6-F79F-4467-9B1C-3C63FEA5ED93}" sibTransId="{D7A5D435-350D-464C-B310-C9FA0ACD5E9E}"/>
    <dgm:cxn modelId="{B38592F5-AB7A-4E56-B2B1-D1C28AC64DE9}" type="presOf" srcId="{895B5A13-714F-41B8-B6CE-528D122C3464}" destId="{39C7424E-89D7-4E14-B196-104EE23A7EFC}" srcOrd="0" destOrd="0" presId="urn:microsoft.com/office/officeart/2005/8/layout/hierarchy1"/>
    <dgm:cxn modelId="{F6121BFB-C86A-412F-8BA5-0B78FB46A7E3}" type="presOf" srcId="{16D4161B-42CB-41E5-9DF7-CCA4EF192D0F}" destId="{54577CD4-F56F-4D92-BBF4-F3F356AA48AE}" srcOrd="0" destOrd="0" presId="urn:microsoft.com/office/officeart/2005/8/layout/hierarchy1"/>
    <dgm:cxn modelId="{6E39F345-B022-41C5-9163-0054F1F6CAA6}" type="presParOf" srcId="{E2CC5EB0-96CB-4702-A926-6C410ED18847}" destId="{F0C3CB26-AB8F-4E70-A98E-D8AA1EC8B7EC}" srcOrd="0" destOrd="0" presId="urn:microsoft.com/office/officeart/2005/8/layout/hierarchy1"/>
    <dgm:cxn modelId="{743B6BE5-D60D-40A0-961D-34F5CCB1B611}" type="presParOf" srcId="{F0C3CB26-AB8F-4E70-A98E-D8AA1EC8B7EC}" destId="{1BD336B7-5CF4-4CA4-B029-A1F1A687B8BB}" srcOrd="0" destOrd="0" presId="urn:microsoft.com/office/officeart/2005/8/layout/hierarchy1"/>
    <dgm:cxn modelId="{25DC9627-C9E5-47E7-BDF6-63976280F71B}" type="presParOf" srcId="{1BD336B7-5CF4-4CA4-B029-A1F1A687B8BB}" destId="{149450A4-0B66-47AA-A155-FF305D8A205A}" srcOrd="0" destOrd="0" presId="urn:microsoft.com/office/officeart/2005/8/layout/hierarchy1"/>
    <dgm:cxn modelId="{F9617B6B-4A10-488E-8844-D74832C5C16A}" type="presParOf" srcId="{1BD336B7-5CF4-4CA4-B029-A1F1A687B8BB}" destId="{39C7424E-89D7-4E14-B196-104EE23A7EFC}" srcOrd="1" destOrd="0" presId="urn:microsoft.com/office/officeart/2005/8/layout/hierarchy1"/>
    <dgm:cxn modelId="{B4EC366D-DD44-4155-A1A1-D34FCA835D1B}" type="presParOf" srcId="{F0C3CB26-AB8F-4E70-A98E-D8AA1EC8B7EC}" destId="{5E94460D-8803-441B-AAEB-B283A97092FB}" srcOrd="1" destOrd="0" presId="urn:microsoft.com/office/officeart/2005/8/layout/hierarchy1"/>
    <dgm:cxn modelId="{C31A7864-F2BD-4457-8A2A-55029EDC823A}" type="presParOf" srcId="{E2CC5EB0-96CB-4702-A926-6C410ED18847}" destId="{88C05F56-0F04-49B1-82D0-27539A466404}" srcOrd="1" destOrd="0" presId="urn:microsoft.com/office/officeart/2005/8/layout/hierarchy1"/>
    <dgm:cxn modelId="{46231A9C-D865-4265-A4B9-6229A4C1682B}" type="presParOf" srcId="{88C05F56-0F04-49B1-82D0-27539A466404}" destId="{38C00B82-DD44-4361-8C2C-5D3983769224}" srcOrd="0" destOrd="0" presId="urn:microsoft.com/office/officeart/2005/8/layout/hierarchy1"/>
    <dgm:cxn modelId="{DCEADFB9-555E-4131-987D-63AB1312EE0C}" type="presParOf" srcId="{38C00B82-DD44-4361-8C2C-5D3983769224}" destId="{D5359BC8-7A3F-422A-A8AB-33069B777720}" srcOrd="0" destOrd="0" presId="urn:microsoft.com/office/officeart/2005/8/layout/hierarchy1"/>
    <dgm:cxn modelId="{E8FD351F-DBA4-48FE-9EEA-5B1F015FEE05}" type="presParOf" srcId="{38C00B82-DD44-4361-8C2C-5D3983769224}" destId="{54577CD4-F56F-4D92-BBF4-F3F356AA48AE}" srcOrd="1" destOrd="0" presId="urn:microsoft.com/office/officeart/2005/8/layout/hierarchy1"/>
    <dgm:cxn modelId="{C5F9810D-9441-4BCD-8914-8872D43F1E33}" type="presParOf" srcId="{88C05F56-0F04-49B1-82D0-27539A466404}" destId="{99D0980B-742C-4CD2-877B-C9A518CDB8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450A4-0B66-47AA-A155-FF305D8A205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7424E-89D7-4E14-B196-104EE23A7EFC}">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REHANI BEGUM:2227509</a:t>
          </a:r>
        </a:p>
      </dsp:txBody>
      <dsp:txXfrm>
        <a:off x="775406" y="482054"/>
        <a:ext cx="3737345" cy="2320513"/>
      </dsp:txXfrm>
    </dsp:sp>
    <dsp:sp modelId="{D5359BC8-7A3F-422A-A8AB-33069B777720}">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577CD4-F56F-4D92-BBF4-F3F356AA48AE}">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MAXINE SMITH:2220002</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654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628321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0984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105350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1630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015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1986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237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4370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021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6870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1703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9421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900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8743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3055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5611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2/21/2023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114401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igitalskills.unlv.edu/digital-marketing/what-are-digital-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vert="horz" lIns="91440" tIns="45720" rIns="91440" bIns="45720" rtlCol="0">
            <a:normAutofit fontScale="90000"/>
          </a:bodyPr>
          <a:lstStyle/>
          <a:p>
            <a:pPr>
              <a:lnSpc>
                <a:spcPct val="90000"/>
              </a:lnSpc>
            </a:pPr>
            <a:br>
              <a:rPr lang="en-US" sz="1800" dirty="0">
                <a:ea typeface="+mj-lt"/>
                <a:cs typeface="+mj-lt"/>
              </a:rPr>
            </a:br>
            <a:br>
              <a:rPr lang="en-US" sz="1800" dirty="0">
                <a:ea typeface="+mj-lt"/>
                <a:cs typeface="+mj-lt"/>
              </a:rPr>
            </a:br>
            <a:r>
              <a:rPr lang="en-US" sz="1800" dirty="0">
                <a:solidFill>
                  <a:srgbClr val="262626"/>
                </a:solidFill>
                <a:ea typeface="+mj-lt"/>
                <a:cs typeface="+mj-lt"/>
              </a:rPr>
              <a:t>Are digital skills important </a:t>
            </a:r>
            <a:br>
              <a:rPr lang="en-US" sz="1800" dirty="0">
                <a:ea typeface="+mj-lt"/>
                <a:cs typeface="+mj-lt"/>
              </a:rPr>
            </a:br>
            <a:r>
              <a:rPr lang="en-US" sz="1800" dirty="0">
                <a:solidFill>
                  <a:srgbClr val="262626"/>
                </a:solidFill>
                <a:ea typeface="+mj-lt"/>
                <a:cs typeface="+mj-lt"/>
              </a:rPr>
              <a:t>      for study and work ?</a:t>
            </a:r>
            <a:br>
              <a:rPr lang="en-US" sz="1800" dirty="0">
                <a:ea typeface="+mj-lt"/>
                <a:cs typeface="+mj-lt"/>
              </a:rPr>
            </a:br>
            <a:r>
              <a:rPr lang="en-US" sz="1800" dirty="0">
                <a:solidFill>
                  <a:srgbClr val="262626"/>
                </a:solidFill>
                <a:ea typeface="+mj-lt"/>
                <a:cs typeface="+mj-lt"/>
              </a:rPr>
              <a:t>             </a:t>
            </a:r>
            <a:br>
              <a:rPr lang="en-US" sz="1800" dirty="0">
                <a:ea typeface="+mj-lt"/>
                <a:cs typeface="+mj-lt"/>
              </a:rPr>
            </a:br>
            <a:r>
              <a:rPr lang="en-US" sz="1800" dirty="0">
                <a:solidFill>
                  <a:srgbClr val="262626"/>
                </a:solidFill>
                <a:ea typeface="+mj-lt"/>
                <a:cs typeface="+mj-lt"/>
              </a:rPr>
              <a:t> LCHS4002</a:t>
            </a:r>
            <a:br>
              <a:rPr lang="en-US" sz="1800" dirty="0">
                <a:ea typeface="+mj-lt"/>
                <a:cs typeface="+mj-lt"/>
              </a:rPr>
            </a:br>
            <a:r>
              <a:rPr lang="en-US" sz="1800" dirty="0">
                <a:solidFill>
                  <a:srgbClr val="262626"/>
                </a:solidFill>
                <a:ea typeface="+mj-lt"/>
                <a:cs typeface="+mj-lt"/>
              </a:rPr>
              <a:t>Digital skills and research methods assignment Title</a:t>
            </a:r>
            <a:br>
              <a:rPr lang="en-US" sz="1800" dirty="0">
                <a:ea typeface="+mj-lt"/>
                <a:cs typeface="+mj-lt"/>
              </a:rPr>
            </a:br>
            <a:r>
              <a:rPr lang="en-US" sz="1800" dirty="0">
                <a:solidFill>
                  <a:srgbClr val="262626"/>
                </a:solidFill>
                <a:ea typeface="+mj-lt"/>
                <a:cs typeface="+mj-lt"/>
              </a:rPr>
              <a:t>Lecturer's name: Olu Adegbite</a:t>
            </a:r>
          </a:p>
          <a:p>
            <a:pPr>
              <a:lnSpc>
                <a:spcPct val="90000"/>
              </a:lnSpc>
            </a:pPr>
            <a:br>
              <a:rPr lang="en-US" sz="1100" dirty="0">
                <a:ea typeface="+mj-lt"/>
                <a:cs typeface="+mj-lt"/>
              </a:rPr>
            </a:br>
            <a:endParaRPr lang="en-US" sz="1100">
              <a:solidFill>
                <a:srgbClr val="262626"/>
              </a:solidFill>
              <a:cs typeface="Calibri Light"/>
            </a:endParaRPr>
          </a:p>
        </p:txBody>
      </p:sp>
      <p:graphicFrame>
        <p:nvGraphicFramePr>
          <p:cNvPr id="5" name="Subtitle 2">
            <a:extLst>
              <a:ext uri="{FF2B5EF4-FFF2-40B4-BE49-F238E27FC236}">
                <a16:creationId xmlns:a16="http://schemas.microsoft.com/office/drawing/2014/main" id="{107FA1F4-3D2E-CFF3-1952-D9F592962C9E}"/>
              </a:ext>
            </a:extLst>
          </p:cNvPr>
          <p:cNvGraphicFramePr>
            <a:graphicFrameLocks noGrp="1"/>
          </p:cNvGraphicFramePr>
          <p:nvPr>
            <p:ph idx="1"/>
            <p:extLst>
              <p:ext uri="{D42A27DB-BD31-4B8C-83A1-F6EECF244321}">
                <p14:modId xmlns:p14="http://schemas.microsoft.com/office/powerpoint/2010/main" val="419606190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45E3-1D8F-FC33-F106-DD190C498D91}"/>
              </a:ext>
            </a:extLst>
          </p:cNvPr>
          <p:cNvSpPr>
            <a:spLocks noGrp="1"/>
          </p:cNvSpPr>
          <p:nvPr>
            <p:ph type="title"/>
          </p:nvPr>
        </p:nvSpPr>
        <p:spPr/>
        <p:txBody>
          <a:bodyPr/>
          <a:lstStyle/>
          <a:p>
            <a:r>
              <a:rPr lang="en-US" dirty="0">
                <a:cs typeface="Calibri Light"/>
              </a:rPr>
              <a:t>Which digital tool is most used by students at UWTSD ?</a:t>
            </a:r>
            <a:endParaRPr lang="en-US" dirty="0"/>
          </a:p>
        </p:txBody>
      </p:sp>
      <p:sp>
        <p:nvSpPr>
          <p:cNvPr id="3" name="Content Placeholder 2">
            <a:extLst>
              <a:ext uri="{FF2B5EF4-FFF2-40B4-BE49-F238E27FC236}">
                <a16:creationId xmlns:a16="http://schemas.microsoft.com/office/drawing/2014/main" id="{15255704-62CA-8B73-D264-D71A1BA68917}"/>
              </a:ext>
            </a:extLst>
          </p:cNvPr>
          <p:cNvSpPr>
            <a:spLocks noGrp="1"/>
          </p:cNvSpPr>
          <p:nvPr>
            <p:ph idx="1"/>
          </p:nvPr>
        </p:nvSpPr>
        <p:spPr/>
        <p:txBody>
          <a:bodyPr/>
          <a:lstStyle/>
          <a:p>
            <a:r>
              <a:rPr lang="en-US" dirty="0"/>
              <a:t>We are looking at why students use digital skills and what digital skills will help them . We are doing a questionnaire to ask students at </a:t>
            </a:r>
            <a:r>
              <a:rPr lang="en-US" dirty="0" err="1"/>
              <a:t>uwstd</a:t>
            </a:r>
            <a:r>
              <a:rPr lang="en-US" dirty="0"/>
              <a:t> which is most used digital skills and why they prefer to use them. </a:t>
            </a:r>
          </a:p>
        </p:txBody>
      </p:sp>
    </p:spTree>
    <p:extLst>
      <p:ext uri="{BB962C8B-B14F-4D97-AF65-F5344CB8AC3E}">
        <p14:creationId xmlns:p14="http://schemas.microsoft.com/office/powerpoint/2010/main" val="984746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ACEC-6317-DC8C-8001-CC9F4152BED2}"/>
              </a:ext>
            </a:extLst>
          </p:cNvPr>
          <p:cNvSpPr>
            <a:spLocks noGrp="1"/>
          </p:cNvSpPr>
          <p:nvPr>
            <p:ph type="title"/>
          </p:nvPr>
        </p:nvSpPr>
        <p:spPr>
          <a:xfrm>
            <a:off x="804421" y="796374"/>
            <a:ext cx="10583158" cy="880027"/>
          </a:xfrm>
        </p:spPr>
        <p:txBody>
          <a:bodyPr>
            <a:normAutofit/>
          </a:bodyPr>
          <a:lstStyle/>
          <a:p>
            <a:r>
              <a:rPr lang="en-US">
                <a:solidFill>
                  <a:srgbClr val="FFFFFF"/>
                </a:solidFill>
                <a:cs typeface="Calibri Light"/>
              </a:rPr>
              <a:t>RATIONALE</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0C21219F-2AFE-5A69-8E24-18F64B1F06B2}"/>
              </a:ext>
            </a:extLst>
          </p:cNvPr>
          <p:cNvSpPr>
            <a:spLocks noGrp="1"/>
          </p:cNvSpPr>
          <p:nvPr>
            <p:ph idx="1"/>
          </p:nvPr>
        </p:nvSpPr>
        <p:spPr>
          <a:xfrm>
            <a:off x="1295401" y="2612256"/>
            <a:ext cx="9601196" cy="3263612"/>
          </a:xfrm>
        </p:spPr>
        <p:txBody>
          <a:bodyPr vert="horz" lIns="91440" tIns="45720" rIns="91440" bIns="45720" rtlCol="0">
            <a:normAutofit/>
          </a:bodyPr>
          <a:lstStyle/>
          <a:p>
            <a:pPr>
              <a:lnSpc>
                <a:spcPct val="90000"/>
              </a:lnSpc>
              <a:buSzPct val="114999"/>
            </a:pPr>
            <a:r>
              <a:rPr lang="en-US" sz="1700" dirty="0"/>
              <a:t>The essential digital skills framework defines the digital skills adults need to safely benefit from, participate in and contribute to the digital world. Department of Education (2019). </a:t>
            </a:r>
          </a:p>
          <a:p>
            <a:pPr>
              <a:lnSpc>
                <a:spcPct val="90000"/>
              </a:lnSpc>
              <a:buSzPct val="114999"/>
            </a:pPr>
            <a:r>
              <a:rPr lang="en-US" sz="1700" dirty="0">
                <a:ea typeface="+mn-lt"/>
                <a:cs typeface="+mn-lt"/>
              </a:rPr>
              <a:t>Students that learn digital skills not only make themselves more employable but future proof their </a:t>
            </a:r>
            <a:r>
              <a:rPr lang="en-US" sz="1700" dirty="0" err="1">
                <a:ea typeface="+mn-lt"/>
                <a:cs typeface="+mn-lt"/>
              </a:rPr>
              <a:t>carrer</a:t>
            </a:r>
            <a:r>
              <a:rPr lang="en-US" sz="1700" dirty="0">
                <a:ea typeface="+mn-lt"/>
                <a:cs typeface="+mn-lt"/>
              </a:rPr>
              <a:t> by understanding key digital skills. Digital Marketing Institute(2019).</a:t>
            </a:r>
          </a:p>
          <a:p>
            <a:pPr>
              <a:lnSpc>
                <a:spcPct val="90000"/>
              </a:lnSpc>
              <a:buSzPct val="114999"/>
            </a:pPr>
            <a:r>
              <a:rPr lang="en-US" sz="1700" b="1" dirty="0">
                <a:ea typeface="+mn-lt"/>
                <a:cs typeface="+mn-lt"/>
              </a:rPr>
              <a:t>Digital skills are defined as the ability to find, evaluate, use, share, and create content using digital devices, you can work from your phone it's easy for students when they have no other tools etc. </a:t>
            </a:r>
            <a:r>
              <a:rPr lang="en-US" sz="1700" dirty="0">
                <a:ea typeface="+mn-lt"/>
                <a:cs typeface="+mn-lt"/>
              </a:rPr>
              <a:t>Aug 9, 2022</a:t>
            </a:r>
          </a:p>
          <a:p>
            <a:pPr>
              <a:lnSpc>
                <a:spcPct val="90000"/>
              </a:lnSpc>
              <a:buSzPct val="114999"/>
            </a:pPr>
            <a:r>
              <a:rPr lang="en-US" sz="1700" b="1" dirty="0">
                <a:ea typeface="+mn-lt"/>
                <a:cs typeface="+mn-lt"/>
              </a:rPr>
              <a:t>Students who know digital skills make themselves more employable and future their vocation understanding the key  digital </a:t>
            </a:r>
            <a:r>
              <a:rPr lang="en-US" sz="1700" b="1">
                <a:ea typeface="+mn-lt"/>
                <a:cs typeface="+mn-lt"/>
              </a:rPr>
              <a:t>skills .IED </a:t>
            </a:r>
            <a:r>
              <a:rPr lang="en-US" sz="1700" b="1" dirty="0">
                <a:ea typeface="+mn-lt"/>
                <a:cs typeface="+mn-lt"/>
              </a:rPr>
              <a:t>Team (2020)</a:t>
            </a:r>
          </a:p>
        </p:txBody>
      </p:sp>
    </p:spTree>
    <p:extLst>
      <p:ext uri="{BB962C8B-B14F-4D97-AF65-F5344CB8AC3E}">
        <p14:creationId xmlns:p14="http://schemas.microsoft.com/office/powerpoint/2010/main" val="2410031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E3ED-7187-2EA4-E5D8-7A91541B3680}"/>
              </a:ext>
            </a:extLst>
          </p:cNvPr>
          <p:cNvSpPr>
            <a:spLocks noGrp="1"/>
          </p:cNvSpPr>
          <p:nvPr>
            <p:ph type="title"/>
          </p:nvPr>
        </p:nvSpPr>
        <p:spPr/>
        <p:txBody>
          <a:bodyPr/>
          <a:lstStyle/>
          <a:p>
            <a:r>
              <a:rPr lang="en-US" dirty="0">
                <a:cs typeface="Calibri Light"/>
              </a:rPr>
              <a:t>Your proposed method</a:t>
            </a:r>
            <a:endParaRPr lang="en-US" dirty="0"/>
          </a:p>
        </p:txBody>
      </p:sp>
      <p:sp>
        <p:nvSpPr>
          <p:cNvPr id="3" name="Content Placeholder 2">
            <a:extLst>
              <a:ext uri="{FF2B5EF4-FFF2-40B4-BE49-F238E27FC236}">
                <a16:creationId xmlns:a16="http://schemas.microsoft.com/office/drawing/2014/main" id="{542DCE34-9C79-1B61-0DC9-428D807E8698}"/>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Using this method we are going to ask students of </a:t>
            </a:r>
            <a:r>
              <a:rPr lang="en-US" dirty="0" err="1">
                <a:cs typeface="Calibri"/>
              </a:rPr>
              <a:t>uwtsd</a:t>
            </a:r>
            <a:r>
              <a:rPr lang="en-US" dirty="0">
                <a:cs typeface="Calibri"/>
              </a:rPr>
              <a:t> why digital skills are important ,we will be doing questionnaire to evaluate which is used the most.</a:t>
            </a:r>
          </a:p>
        </p:txBody>
      </p:sp>
    </p:spTree>
    <p:extLst>
      <p:ext uri="{BB962C8B-B14F-4D97-AF65-F5344CB8AC3E}">
        <p14:creationId xmlns:p14="http://schemas.microsoft.com/office/powerpoint/2010/main" val="1435889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3EAA3-88BF-9473-5C88-036410117018}"/>
              </a:ext>
            </a:extLst>
          </p:cNvPr>
          <p:cNvSpPr>
            <a:spLocks noGrp="1"/>
          </p:cNvSpPr>
          <p:nvPr>
            <p:ph type="title"/>
          </p:nvPr>
        </p:nvSpPr>
        <p:spPr/>
        <p:txBody>
          <a:bodyPr/>
          <a:lstStyle/>
          <a:p>
            <a:r>
              <a:rPr lang="en-US" dirty="0">
                <a:cs typeface="Calibri Light"/>
              </a:rPr>
              <a:t>Ethical consideration</a:t>
            </a:r>
            <a:endParaRPr lang="en-US" dirty="0"/>
          </a:p>
        </p:txBody>
      </p:sp>
      <p:sp>
        <p:nvSpPr>
          <p:cNvPr id="3" name="Content Placeholder 2">
            <a:extLst>
              <a:ext uri="{FF2B5EF4-FFF2-40B4-BE49-F238E27FC236}">
                <a16:creationId xmlns:a16="http://schemas.microsoft.com/office/drawing/2014/main" id="{48EF92B5-A3A7-82F5-3B9F-F6CAE95C1E8C}"/>
              </a:ext>
            </a:extLst>
          </p:cNvPr>
          <p:cNvSpPr>
            <a:spLocks noGrp="1"/>
          </p:cNvSpPr>
          <p:nvPr>
            <p:ph idx="1"/>
          </p:nvPr>
        </p:nvSpPr>
        <p:spPr/>
        <p:txBody>
          <a:bodyPr vert="horz" lIns="91440" tIns="45720" rIns="91440" bIns="45720" rtlCol="0" anchor="t">
            <a:normAutofit/>
          </a:bodyPr>
          <a:lstStyle/>
          <a:p>
            <a:r>
              <a:rPr lang="en-US" dirty="0" err="1">
                <a:cs typeface="Calibri"/>
              </a:rPr>
              <a:t>Privacey</a:t>
            </a:r>
            <a:endParaRPr lang="en-US" dirty="0">
              <a:cs typeface="Calibri"/>
            </a:endParaRPr>
          </a:p>
          <a:p>
            <a:r>
              <a:rPr lang="en-US" dirty="0">
                <a:cs typeface="Calibri"/>
              </a:rPr>
              <a:t>Fairness</a:t>
            </a:r>
          </a:p>
          <a:p>
            <a:r>
              <a:rPr lang="en-US" dirty="0">
                <a:cs typeface="Calibri"/>
              </a:rPr>
              <a:t>Respect</a:t>
            </a:r>
          </a:p>
          <a:p>
            <a:pPr>
              <a:buSzPct val="114999"/>
            </a:pPr>
            <a:r>
              <a:rPr lang="en-US" dirty="0">
                <a:cs typeface="Calibri"/>
              </a:rPr>
              <a:t>Confidentiality</a:t>
            </a:r>
          </a:p>
          <a:p>
            <a:pPr>
              <a:buSzPct val="114999"/>
            </a:pPr>
            <a:r>
              <a:rPr lang="en-US" dirty="0">
                <a:cs typeface="Calibri"/>
              </a:rPr>
              <a:t>We will insure accurate analysis and reporting data</a:t>
            </a:r>
          </a:p>
          <a:p>
            <a:pPr>
              <a:buSzPct val="114999"/>
            </a:pPr>
            <a:endParaRPr lang="en-US" dirty="0">
              <a:cs typeface="Calibri"/>
            </a:endParaRPr>
          </a:p>
        </p:txBody>
      </p:sp>
    </p:spTree>
    <p:extLst>
      <p:ext uri="{BB962C8B-B14F-4D97-AF65-F5344CB8AC3E}">
        <p14:creationId xmlns:p14="http://schemas.microsoft.com/office/powerpoint/2010/main" val="2624732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488FF-6CAF-A8E2-6C15-76458E3E9BB0}"/>
              </a:ext>
            </a:extLst>
          </p:cNvPr>
          <p:cNvSpPr>
            <a:spLocks noGrp="1"/>
          </p:cNvSpPr>
          <p:nvPr>
            <p:ph type="title"/>
          </p:nvPr>
        </p:nvSpPr>
        <p:spPr/>
        <p:txBody>
          <a:bodyPr/>
          <a:lstStyle/>
          <a:p>
            <a:r>
              <a:rPr lang="en-US" dirty="0">
                <a:cs typeface="Calibri Light"/>
              </a:rPr>
              <a:t>Hypothesis</a:t>
            </a:r>
            <a:endParaRPr lang="en-US" dirty="0"/>
          </a:p>
        </p:txBody>
      </p:sp>
      <p:sp>
        <p:nvSpPr>
          <p:cNvPr id="3" name="Content Placeholder 2">
            <a:extLst>
              <a:ext uri="{FF2B5EF4-FFF2-40B4-BE49-F238E27FC236}">
                <a16:creationId xmlns:a16="http://schemas.microsoft.com/office/drawing/2014/main" id="{B25C6423-CE90-481D-47BA-72AB424006B8}"/>
              </a:ext>
            </a:extLst>
          </p:cNvPr>
          <p:cNvSpPr>
            <a:spLocks noGrp="1"/>
          </p:cNvSpPr>
          <p:nvPr>
            <p:ph idx="1"/>
          </p:nvPr>
        </p:nvSpPr>
        <p:spPr/>
        <p:txBody>
          <a:bodyPr/>
          <a:lstStyle/>
          <a:p>
            <a:r>
              <a:rPr lang="en-US" dirty="0"/>
              <a:t>We intend to find out if students preferred method of study are digital skills. We are expecting high percentage.</a:t>
            </a:r>
          </a:p>
        </p:txBody>
      </p:sp>
    </p:spTree>
    <p:extLst>
      <p:ext uri="{BB962C8B-B14F-4D97-AF65-F5344CB8AC3E}">
        <p14:creationId xmlns:p14="http://schemas.microsoft.com/office/powerpoint/2010/main" val="2353352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CF48-5DF4-7A91-3F54-DA942E61E896}"/>
              </a:ext>
            </a:extLst>
          </p:cNvPr>
          <p:cNvSpPr>
            <a:spLocks noGrp="1"/>
          </p:cNvSpPr>
          <p:nvPr>
            <p:ph type="title"/>
          </p:nvPr>
        </p:nvSpPr>
        <p:spPr/>
        <p:txBody>
          <a:bodyPr/>
          <a:lstStyle/>
          <a:p>
            <a:r>
              <a:rPr lang="en-US">
                <a:cs typeface="Calibri Light"/>
              </a:rPr>
              <a:t>reference</a:t>
            </a:r>
            <a:endParaRPr lang="en-US"/>
          </a:p>
        </p:txBody>
      </p:sp>
      <p:sp>
        <p:nvSpPr>
          <p:cNvPr id="3" name="Content Placeholder 2">
            <a:extLst>
              <a:ext uri="{FF2B5EF4-FFF2-40B4-BE49-F238E27FC236}">
                <a16:creationId xmlns:a16="http://schemas.microsoft.com/office/drawing/2014/main" id="{C87642CD-6726-59BF-5978-78C31654F8E4}"/>
              </a:ext>
            </a:extLst>
          </p:cNvPr>
          <p:cNvSpPr>
            <a:spLocks noGrp="1"/>
          </p:cNvSpPr>
          <p:nvPr>
            <p:ph idx="1"/>
          </p:nvPr>
        </p:nvSpPr>
        <p:spPr>
          <a:xfrm>
            <a:off x="607528" y="2717324"/>
            <a:ext cx="11511144" cy="3615819"/>
          </a:xfrm>
        </p:spPr>
        <p:txBody>
          <a:bodyPr vert="horz" lIns="91440" tIns="45720" rIns="91440" bIns="45720" rtlCol="0" anchor="t">
            <a:normAutofit/>
          </a:bodyPr>
          <a:lstStyle/>
          <a:p>
            <a:pPr>
              <a:buNone/>
            </a:pPr>
            <a:endParaRPr lang="en-US" dirty="0"/>
          </a:p>
          <a:p>
            <a:pPr>
              <a:buNone/>
            </a:pPr>
            <a:r>
              <a:rPr lang="en-US" dirty="0">
                <a:ea typeface="+mn-lt"/>
                <a:cs typeface="+mn-lt"/>
              </a:rPr>
              <a:t>Department of Education (2019). </a:t>
            </a:r>
          </a:p>
          <a:p>
            <a:pPr marL="0" indent="0">
              <a:buNone/>
            </a:pPr>
            <a:r>
              <a:rPr lang="en-US" dirty="0">
                <a:ea typeface="+mn-lt"/>
                <a:cs typeface="+mn-lt"/>
              </a:rPr>
              <a:t>Digital Marketing Institute  (2019).</a:t>
            </a:r>
          </a:p>
          <a:p>
            <a:pPr marL="0" indent="0">
              <a:buNone/>
            </a:pPr>
            <a:r>
              <a:rPr lang="en-US" i="1" dirty="0">
                <a:ea typeface="+mn-lt"/>
                <a:cs typeface="+mn-lt"/>
              </a:rPr>
              <a:t>What are Digital Skills &amp; Why are they important?</a:t>
            </a:r>
            <a:r>
              <a:rPr lang="en-US" dirty="0">
                <a:ea typeface="+mn-lt"/>
                <a:cs typeface="+mn-lt"/>
              </a:rPr>
              <a:t> (2023) </a:t>
            </a:r>
            <a:r>
              <a:rPr lang="en-US" i="1" dirty="0">
                <a:ea typeface="+mn-lt"/>
                <a:cs typeface="+mn-lt"/>
              </a:rPr>
              <a:t>UNLV</a:t>
            </a:r>
            <a:r>
              <a:rPr lang="en-US" dirty="0">
                <a:ea typeface="+mn-lt"/>
                <a:cs typeface="+mn-lt"/>
              </a:rPr>
              <a:t>. Available at: </a:t>
            </a:r>
            <a:r>
              <a:rPr lang="en-US" dirty="0">
                <a:ea typeface="+mn-lt"/>
                <a:cs typeface="+mn-lt"/>
                <a:hlinkClick r:id="rId2"/>
              </a:rPr>
              <a:t>https://digitalskills.unlv.edu/digital-marketing/what-are-digital-skills/</a:t>
            </a:r>
            <a:endParaRPr lang="en-US"/>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B9274666-CE4C-05CB-F080-CA93CDE35CC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1399359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  Are digital skills important        for study and work ?                LCHS4002 Digital skills and research methods assignment Title Lecturer's name: Olu Adegbite  </vt:lpstr>
      <vt:lpstr>Which digital tool is most used by students at UWTSD ?</vt:lpstr>
      <vt:lpstr>RATIONALE</vt:lpstr>
      <vt:lpstr>Your proposed method</vt:lpstr>
      <vt:lpstr>Ethical consideration</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459</cp:revision>
  <dcterms:created xsi:type="dcterms:W3CDTF">2023-02-10T14:41:30Z</dcterms:created>
  <dcterms:modified xsi:type="dcterms:W3CDTF">2023-02-21T15:57:52Z</dcterms:modified>
</cp:coreProperties>
</file>