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17"/>
  </p:notesMasterIdLst>
  <p:sldIdLst>
    <p:sldId id="260" r:id="rId3"/>
    <p:sldId id="326" r:id="rId4"/>
    <p:sldId id="525" r:id="rId5"/>
    <p:sldId id="527" r:id="rId6"/>
    <p:sldId id="524" r:id="rId7"/>
    <p:sldId id="530" r:id="rId8"/>
    <p:sldId id="620" r:id="rId9"/>
    <p:sldId id="577" r:id="rId10"/>
    <p:sldId id="595" r:id="rId11"/>
    <p:sldId id="615" r:id="rId12"/>
    <p:sldId id="479" r:id="rId13"/>
    <p:sldId id="529" r:id="rId14"/>
    <p:sldId id="259" r:id="rId15"/>
    <p:sldId id="440" r:id="rId16"/>
  </p:sldIdLst>
  <p:sldSz cx="12192000" cy="6858000"/>
  <p:notesSz cx="6808788" cy="99409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A6BC"/>
    <a:srgbClr val="11A6A8"/>
    <a:srgbClr val="295D75"/>
    <a:srgbClr val="A8117C"/>
    <a:srgbClr val="017A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698" autoAdjust="0"/>
  </p:normalViewPr>
  <p:slideViewPr>
    <p:cSldViewPr snapToGrid="0">
      <p:cViewPr varScale="1">
        <p:scale>
          <a:sx n="50" d="100"/>
          <a:sy n="50" d="100"/>
        </p:scale>
        <p:origin x="69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62E381-E537-4C0E-B99E-C41AB4C40CA7}" type="doc">
      <dgm:prSet loTypeId="urn:microsoft.com/office/officeart/2008/layout/VerticalAccentList" loCatId="list" qsTypeId="urn:microsoft.com/office/officeart/2005/8/quickstyle/simple4" qsCatId="simple" csTypeId="urn:microsoft.com/office/officeart/2005/8/colors/accent1_2" csCatId="accent1" phldr="1"/>
      <dgm:spPr/>
      <dgm:t>
        <a:bodyPr/>
        <a:lstStyle/>
        <a:p>
          <a:endParaRPr lang="en-GB"/>
        </a:p>
      </dgm:t>
    </dgm:pt>
    <dgm:pt modelId="{FF3C5ACF-E4BC-461B-96BB-81CADEBD923F}">
      <dgm:prSet phldrT="[Text]" custT="1"/>
      <dgm:spPr>
        <a:noFill/>
      </dgm:spPr>
      <dgm:t>
        <a:bodyPr/>
        <a:lstStyle/>
        <a:p>
          <a:r>
            <a:rPr lang="en-GB" sz="2000" b="1" dirty="0">
              <a:latin typeface="+mn-lt"/>
            </a:rPr>
            <a:t>Criminal Offences</a:t>
          </a:r>
        </a:p>
      </dgm:t>
    </dgm:pt>
    <dgm:pt modelId="{606B48B6-0BFB-49F8-AD53-E529FC28C86E}" type="parTrans" cxnId="{85F776FD-1C63-47EB-963E-AFDE905B7447}">
      <dgm:prSet/>
      <dgm:spPr/>
      <dgm:t>
        <a:bodyPr/>
        <a:lstStyle/>
        <a:p>
          <a:endParaRPr lang="en-GB" sz="1800">
            <a:latin typeface="+mn-lt"/>
          </a:endParaRPr>
        </a:p>
      </dgm:t>
    </dgm:pt>
    <dgm:pt modelId="{ACD04D8F-63DF-4D0C-B8A5-A36B0822CAB1}" type="sibTrans" cxnId="{85F776FD-1C63-47EB-963E-AFDE905B7447}">
      <dgm:prSet/>
      <dgm:spPr/>
      <dgm:t>
        <a:bodyPr/>
        <a:lstStyle/>
        <a:p>
          <a:endParaRPr lang="en-GB" sz="1800">
            <a:latin typeface="+mn-lt"/>
          </a:endParaRPr>
        </a:p>
      </dgm:t>
    </dgm:pt>
    <dgm:pt modelId="{4DB56920-86D4-4DD1-9BA0-AD4E6CDEA156}">
      <dgm:prSet phldrT="[Text]" custT="1"/>
      <dgm:spPr>
        <a:ln>
          <a:solidFill>
            <a:srgbClr val="295D75"/>
          </a:solidFill>
        </a:ln>
      </dgm:spPr>
      <dgm:t>
        <a:bodyPr/>
        <a:lstStyle/>
        <a:p>
          <a:r>
            <a:rPr lang="en-GB" sz="1800" b="1">
              <a:latin typeface="+mn-lt"/>
            </a:rPr>
            <a:t>Police (6.6%)</a:t>
          </a:r>
          <a:endParaRPr lang="en-GB" sz="1800" b="1" dirty="0">
            <a:latin typeface="+mn-lt"/>
          </a:endParaRPr>
        </a:p>
      </dgm:t>
    </dgm:pt>
    <dgm:pt modelId="{E55EBC29-A796-41C5-9466-D5A61EE50E41}" type="parTrans" cxnId="{975D7C76-E25F-4321-BC6A-CDC7241CAC18}">
      <dgm:prSet/>
      <dgm:spPr/>
      <dgm:t>
        <a:bodyPr/>
        <a:lstStyle/>
        <a:p>
          <a:endParaRPr lang="en-GB" sz="1800">
            <a:latin typeface="+mn-lt"/>
          </a:endParaRPr>
        </a:p>
      </dgm:t>
    </dgm:pt>
    <dgm:pt modelId="{A06BBC90-55D6-4B14-9A03-89C3CDB7BF8A}" type="sibTrans" cxnId="{975D7C76-E25F-4321-BC6A-CDC7241CAC18}">
      <dgm:prSet/>
      <dgm:spPr/>
      <dgm:t>
        <a:bodyPr/>
        <a:lstStyle/>
        <a:p>
          <a:endParaRPr lang="en-GB" sz="1800">
            <a:latin typeface="+mn-lt"/>
          </a:endParaRPr>
        </a:p>
      </dgm:t>
    </dgm:pt>
    <dgm:pt modelId="{E3BE9B51-591D-41DC-9823-EAD3FA114A13}">
      <dgm:prSet phldrT="[Text]" custT="1"/>
      <dgm:spPr/>
      <dgm:t>
        <a:bodyPr/>
        <a:lstStyle/>
        <a:p>
          <a:r>
            <a:rPr lang="en-GB" sz="2000" b="1" dirty="0">
              <a:latin typeface="+mn-lt"/>
            </a:rPr>
            <a:t>Dismissal or might have dismissed</a:t>
          </a:r>
        </a:p>
      </dgm:t>
    </dgm:pt>
    <dgm:pt modelId="{E12EB373-B449-406F-AC1D-3AFAD7A7EC45}" type="parTrans" cxnId="{ECAEC72E-A805-4CC7-AA95-61E379428EB6}">
      <dgm:prSet/>
      <dgm:spPr/>
      <dgm:t>
        <a:bodyPr/>
        <a:lstStyle/>
        <a:p>
          <a:endParaRPr lang="en-GB" sz="1800">
            <a:latin typeface="+mn-lt"/>
          </a:endParaRPr>
        </a:p>
      </dgm:t>
    </dgm:pt>
    <dgm:pt modelId="{BE2D21C7-D760-4EBF-A032-4FA157E09E9B}" type="sibTrans" cxnId="{ECAEC72E-A805-4CC7-AA95-61E379428EB6}">
      <dgm:prSet/>
      <dgm:spPr/>
      <dgm:t>
        <a:bodyPr/>
        <a:lstStyle/>
        <a:p>
          <a:endParaRPr lang="en-GB" sz="1800">
            <a:latin typeface="+mn-lt"/>
          </a:endParaRPr>
        </a:p>
      </dgm:t>
    </dgm:pt>
    <dgm:pt modelId="{88DA85E5-CA87-4B72-ADAB-B1F7FB1BB8FF}">
      <dgm:prSet phldrT="[Text]" custT="1"/>
      <dgm:spPr>
        <a:ln>
          <a:solidFill>
            <a:srgbClr val="A8117C"/>
          </a:solidFill>
        </a:ln>
      </dgm:spPr>
      <dgm:t>
        <a:bodyPr/>
        <a:lstStyle/>
        <a:p>
          <a:r>
            <a:rPr lang="en-GB" sz="1800" b="1" dirty="0">
              <a:latin typeface="+mn-lt"/>
            </a:rPr>
            <a:t>Employer (73.7%)</a:t>
          </a:r>
        </a:p>
      </dgm:t>
    </dgm:pt>
    <dgm:pt modelId="{F4389832-9FCC-498A-A395-B1AB8372D09D}" type="parTrans" cxnId="{17C3F91F-6CDE-4110-90B5-2C8F7DDE79EB}">
      <dgm:prSet/>
      <dgm:spPr/>
      <dgm:t>
        <a:bodyPr/>
        <a:lstStyle/>
        <a:p>
          <a:endParaRPr lang="en-GB" sz="1800">
            <a:latin typeface="+mn-lt"/>
          </a:endParaRPr>
        </a:p>
      </dgm:t>
    </dgm:pt>
    <dgm:pt modelId="{1DE8CCC8-2061-4BAA-8873-FDFC25954EB9}" type="sibTrans" cxnId="{17C3F91F-6CDE-4110-90B5-2C8F7DDE79EB}">
      <dgm:prSet/>
      <dgm:spPr/>
      <dgm:t>
        <a:bodyPr/>
        <a:lstStyle/>
        <a:p>
          <a:endParaRPr lang="en-GB" sz="1800">
            <a:latin typeface="+mn-lt"/>
          </a:endParaRPr>
        </a:p>
      </dgm:t>
    </dgm:pt>
    <dgm:pt modelId="{C27A8641-337A-41E1-8804-34388B3FA313}">
      <dgm:prSet phldrT="[Text]" custT="1"/>
      <dgm:spPr>
        <a:noFill/>
      </dgm:spPr>
      <dgm:t>
        <a:bodyPr/>
        <a:lstStyle/>
        <a:p>
          <a:r>
            <a:rPr lang="en-GB" sz="2000" b="1" dirty="0">
              <a:latin typeface="+mn-lt"/>
            </a:rPr>
            <a:t>Other</a:t>
          </a:r>
        </a:p>
      </dgm:t>
    </dgm:pt>
    <dgm:pt modelId="{520D8B2A-65FA-4CEE-8E16-6D1112090E7A}" type="parTrans" cxnId="{7EB7D712-9E30-44D4-ACBB-D9B9F1CF6348}">
      <dgm:prSet/>
      <dgm:spPr/>
      <dgm:t>
        <a:bodyPr/>
        <a:lstStyle/>
        <a:p>
          <a:endParaRPr lang="en-GB" sz="1800">
            <a:latin typeface="+mn-lt"/>
          </a:endParaRPr>
        </a:p>
      </dgm:t>
    </dgm:pt>
    <dgm:pt modelId="{E7D07685-8015-4A02-A5AE-70BC3A798A08}" type="sibTrans" cxnId="{7EB7D712-9E30-44D4-ACBB-D9B9F1CF6348}">
      <dgm:prSet/>
      <dgm:spPr/>
      <dgm:t>
        <a:bodyPr/>
        <a:lstStyle/>
        <a:p>
          <a:endParaRPr lang="en-GB" sz="1800">
            <a:latin typeface="+mn-lt"/>
          </a:endParaRPr>
        </a:p>
      </dgm:t>
    </dgm:pt>
    <dgm:pt modelId="{AD3BB419-7A2B-452A-9A52-FEF40C299076}">
      <dgm:prSet phldrT="[Text]" custT="1"/>
      <dgm:spPr>
        <a:ln>
          <a:solidFill>
            <a:srgbClr val="11A6A8"/>
          </a:solidFill>
        </a:ln>
      </dgm:spPr>
      <dgm:t>
        <a:bodyPr/>
        <a:lstStyle/>
        <a:p>
          <a:r>
            <a:rPr lang="en-GB" sz="1800" b="1" dirty="0">
              <a:solidFill>
                <a:schemeClr val="tx1"/>
              </a:solidFill>
              <a:latin typeface="+mn-lt"/>
            </a:rPr>
            <a:t>Complaints; EWC, self-referral (19.7%)</a:t>
          </a:r>
        </a:p>
      </dgm:t>
    </dgm:pt>
    <dgm:pt modelId="{8B192AA5-8C46-4605-8B3D-26BEFB8FA973}" type="parTrans" cxnId="{2FEF2DEA-5AA1-46B5-9027-4DC998CA270D}">
      <dgm:prSet/>
      <dgm:spPr/>
      <dgm:t>
        <a:bodyPr/>
        <a:lstStyle/>
        <a:p>
          <a:endParaRPr lang="en-GB" sz="1800">
            <a:latin typeface="+mn-lt"/>
          </a:endParaRPr>
        </a:p>
      </dgm:t>
    </dgm:pt>
    <dgm:pt modelId="{54BD0F12-5AD4-45BD-B715-04CC8A4F9A56}" type="sibTrans" cxnId="{2FEF2DEA-5AA1-46B5-9027-4DC998CA270D}">
      <dgm:prSet/>
      <dgm:spPr/>
      <dgm:t>
        <a:bodyPr/>
        <a:lstStyle/>
        <a:p>
          <a:endParaRPr lang="en-GB" sz="1800">
            <a:latin typeface="+mn-lt"/>
          </a:endParaRPr>
        </a:p>
      </dgm:t>
    </dgm:pt>
    <dgm:pt modelId="{41616E2F-F638-4F29-B73D-9C781BFB9FA2}" type="pres">
      <dgm:prSet presAssocID="{9F62E381-E537-4C0E-B99E-C41AB4C40CA7}" presName="Name0" presStyleCnt="0">
        <dgm:presLayoutVars>
          <dgm:chMax/>
          <dgm:chPref/>
          <dgm:dir/>
        </dgm:presLayoutVars>
      </dgm:prSet>
      <dgm:spPr/>
    </dgm:pt>
    <dgm:pt modelId="{5C9A1E6E-AB11-42A3-89C4-D300B5B61291}" type="pres">
      <dgm:prSet presAssocID="{FF3C5ACF-E4BC-461B-96BB-81CADEBD923F}" presName="parenttextcomposite" presStyleCnt="0"/>
      <dgm:spPr/>
    </dgm:pt>
    <dgm:pt modelId="{4615D3CC-2386-4A70-8425-3027CB1CA070}" type="pres">
      <dgm:prSet presAssocID="{FF3C5ACF-E4BC-461B-96BB-81CADEBD923F}" presName="parenttext" presStyleLbl="revTx" presStyleIdx="0" presStyleCnt="3">
        <dgm:presLayoutVars>
          <dgm:chMax/>
          <dgm:chPref val="2"/>
          <dgm:bulletEnabled val="1"/>
        </dgm:presLayoutVars>
      </dgm:prSet>
      <dgm:spPr/>
    </dgm:pt>
    <dgm:pt modelId="{BBB6FB5F-6EF0-4657-B082-908DF2635FB8}" type="pres">
      <dgm:prSet presAssocID="{FF3C5ACF-E4BC-461B-96BB-81CADEBD923F}" presName="composite" presStyleCnt="0"/>
      <dgm:spPr/>
    </dgm:pt>
    <dgm:pt modelId="{0796A29E-F8AD-4E85-BD36-578C69E2D5F7}" type="pres">
      <dgm:prSet presAssocID="{FF3C5ACF-E4BC-461B-96BB-81CADEBD923F}" presName="chevron1" presStyleLbl="alignNode1" presStyleIdx="0" presStyleCnt="21"/>
      <dgm:spPr>
        <a:solidFill>
          <a:srgbClr val="295D75"/>
        </a:solidFill>
      </dgm:spPr>
    </dgm:pt>
    <dgm:pt modelId="{87C78D06-D519-47F4-9502-7117287F2BEB}" type="pres">
      <dgm:prSet presAssocID="{FF3C5ACF-E4BC-461B-96BB-81CADEBD923F}" presName="chevron2" presStyleLbl="alignNode1" presStyleIdx="1" presStyleCnt="21"/>
      <dgm:spPr>
        <a:solidFill>
          <a:srgbClr val="295D75"/>
        </a:solidFill>
      </dgm:spPr>
    </dgm:pt>
    <dgm:pt modelId="{3D60019C-7C8E-43E1-A0D0-887E339BE762}" type="pres">
      <dgm:prSet presAssocID="{FF3C5ACF-E4BC-461B-96BB-81CADEBD923F}" presName="chevron3" presStyleLbl="alignNode1" presStyleIdx="2" presStyleCnt="21"/>
      <dgm:spPr>
        <a:solidFill>
          <a:srgbClr val="295D75"/>
        </a:solidFill>
      </dgm:spPr>
    </dgm:pt>
    <dgm:pt modelId="{2E187E48-8B75-412E-AE43-83CBF352F8DD}" type="pres">
      <dgm:prSet presAssocID="{FF3C5ACF-E4BC-461B-96BB-81CADEBD923F}" presName="chevron4" presStyleLbl="alignNode1" presStyleIdx="3" presStyleCnt="21"/>
      <dgm:spPr>
        <a:solidFill>
          <a:srgbClr val="295D75"/>
        </a:solidFill>
      </dgm:spPr>
    </dgm:pt>
    <dgm:pt modelId="{CF1C31F4-4D6C-49F6-949A-1E08E56852DF}" type="pres">
      <dgm:prSet presAssocID="{FF3C5ACF-E4BC-461B-96BB-81CADEBD923F}" presName="chevron5" presStyleLbl="alignNode1" presStyleIdx="4" presStyleCnt="21"/>
      <dgm:spPr>
        <a:solidFill>
          <a:srgbClr val="295D75"/>
        </a:solidFill>
      </dgm:spPr>
    </dgm:pt>
    <dgm:pt modelId="{6E50B483-730F-4B59-AEB7-DD790FE86AFE}" type="pres">
      <dgm:prSet presAssocID="{FF3C5ACF-E4BC-461B-96BB-81CADEBD923F}" presName="chevron6" presStyleLbl="alignNode1" presStyleIdx="5" presStyleCnt="21"/>
      <dgm:spPr>
        <a:solidFill>
          <a:srgbClr val="295D75"/>
        </a:solidFill>
      </dgm:spPr>
    </dgm:pt>
    <dgm:pt modelId="{676CCA24-56D2-4000-9D9A-70A4D8ABDE14}" type="pres">
      <dgm:prSet presAssocID="{FF3C5ACF-E4BC-461B-96BB-81CADEBD923F}" presName="chevron7" presStyleLbl="alignNode1" presStyleIdx="6" presStyleCnt="21"/>
      <dgm:spPr>
        <a:solidFill>
          <a:srgbClr val="295D75"/>
        </a:solidFill>
      </dgm:spPr>
    </dgm:pt>
    <dgm:pt modelId="{A0E29A8C-3F1E-4CC6-A6AE-6E12B2BEE89B}" type="pres">
      <dgm:prSet presAssocID="{FF3C5ACF-E4BC-461B-96BB-81CADEBD923F}" presName="childtext" presStyleLbl="solidFgAcc1" presStyleIdx="0" presStyleCnt="3">
        <dgm:presLayoutVars>
          <dgm:chMax/>
          <dgm:chPref val="0"/>
          <dgm:bulletEnabled val="1"/>
        </dgm:presLayoutVars>
      </dgm:prSet>
      <dgm:spPr/>
    </dgm:pt>
    <dgm:pt modelId="{388935D3-B8D1-4CFA-804C-B067F6D26305}" type="pres">
      <dgm:prSet presAssocID="{ACD04D8F-63DF-4D0C-B8A5-A36B0822CAB1}" presName="sibTrans" presStyleCnt="0"/>
      <dgm:spPr/>
    </dgm:pt>
    <dgm:pt modelId="{47526831-7325-421A-89DC-02F8DA1A60AC}" type="pres">
      <dgm:prSet presAssocID="{E3BE9B51-591D-41DC-9823-EAD3FA114A13}" presName="parenttextcomposite" presStyleCnt="0"/>
      <dgm:spPr/>
    </dgm:pt>
    <dgm:pt modelId="{1360C114-9998-4DD9-A47B-8ADA5147CA09}" type="pres">
      <dgm:prSet presAssocID="{E3BE9B51-591D-41DC-9823-EAD3FA114A13}" presName="parenttext" presStyleLbl="revTx" presStyleIdx="1" presStyleCnt="3">
        <dgm:presLayoutVars>
          <dgm:chMax/>
          <dgm:chPref val="2"/>
          <dgm:bulletEnabled val="1"/>
        </dgm:presLayoutVars>
      </dgm:prSet>
      <dgm:spPr/>
    </dgm:pt>
    <dgm:pt modelId="{1E6CFBD5-21CE-46E4-91A0-04BCA0D70AEB}" type="pres">
      <dgm:prSet presAssocID="{E3BE9B51-591D-41DC-9823-EAD3FA114A13}" presName="composite" presStyleCnt="0"/>
      <dgm:spPr/>
    </dgm:pt>
    <dgm:pt modelId="{D4663B29-8534-48DB-96A4-C2E10EA099C7}" type="pres">
      <dgm:prSet presAssocID="{E3BE9B51-591D-41DC-9823-EAD3FA114A13}" presName="chevron1" presStyleLbl="alignNode1" presStyleIdx="7" presStyleCnt="21"/>
      <dgm:spPr>
        <a:solidFill>
          <a:srgbClr val="A8117C"/>
        </a:solidFill>
      </dgm:spPr>
    </dgm:pt>
    <dgm:pt modelId="{C1947C11-05B7-4434-9340-B522C923F360}" type="pres">
      <dgm:prSet presAssocID="{E3BE9B51-591D-41DC-9823-EAD3FA114A13}" presName="chevron2" presStyleLbl="alignNode1" presStyleIdx="8" presStyleCnt="21"/>
      <dgm:spPr>
        <a:solidFill>
          <a:srgbClr val="A8117C"/>
        </a:solidFill>
      </dgm:spPr>
    </dgm:pt>
    <dgm:pt modelId="{29EC4E72-5B3D-440B-87C4-0E65B15BFE7A}" type="pres">
      <dgm:prSet presAssocID="{E3BE9B51-591D-41DC-9823-EAD3FA114A13}" presName="chevron3" presStyleLbl="alignNode1" presStyleIdx="9" presStyleCnt="21"/>
      <dgm:spPr>
        <a:solidFill>
          <a:srgbClr val="A8117C"/>
        </a:solidFill>
      </dgm:spPr>
    </dgm:pt>
    <dgm:pt modelId="{508DAA4B-D455-448D-9A3A-4D542FCD3D1E}" type="pres">
      <dgm:prSet presAssocID="{E3BE9B51-591D-41DC-9823-EAD3FA114A13}" presName="chevron4" presStyleLbl="alignNode1" presStyleIdx="10" presStyleCnt="21"/>
      <dgm:spPr>
        <a:solidFill>
          <a:srgbClr val="A8117C"/>
        </a:solidFill>
      </dgm:spPr>
    </dgm:pt>
    <dgm:pt modelId="{1A80F111-CCE6-42D5-A5F5-78B82516EDBD}" type="pres">
      <dgm:prSet presAssocID="{E3BE9B51-591D-41DC-9823-EAD3FA114A13}" presName="chevron5" presStyleLbl="alignNode1" presStyleIdx="11" presStyleCnt="21"/>
      <dgm:spPr>
        <a:solidFill>
          <a:srgbClr val="A8117C"/>
        </a:solidFill>
      </dgm:spPr>
    </dgm:pt>
    <dgm:pt modelId="{383226F4-251C-44ED-A774-FA16057E17E9}" type="pres">
      <dgm:prSet presAssocID="{E3BE9B51-591D-41DC-9823-EAD3FA114A13}" presName="chevron6" presStyleLbl="alignNode1" presStyleIdx="12" presStyleCnt="21"/>
      <dgm:spPr>
        <a:solidFill>
          <a:srgbClr val="A8117C"/>
        </a:solidFill>
      </dgm:spPr>
    </dgm:pt>
    <dgm:pt modelId="{112E69B8-B8E8-4B33-AB53-B3252A19810C}" type="pres">
      <dgm:prSet presAssocID="{E3BE9B51-591D-41DC-9823-EAD3FA114A13}" presName="chevron7" presStyleLbl="alignNode1" presStyleIdx="13" presStyleCnt="21"/>
      <dgm:spPr>
        <a:solidFill>
          <a:srgbClr val="A8117C"/>
        </a:solidFill>
      </dgm:spPr>
    </dgm:pt>
    <dgm:pt modelId="{C68B6FE5-0DAC-46B3-BF89-7094114731E7}" type="pres">
      <dgm:prSet presAssocID="{E3BE9B51-591D-41DC-9823-EAD3FA114A13}" presName="childtext" presStyleLbl="solidFgAcc1" presStyleIdx="1" presStyleCnt="3">
        <dgm:presLayoutVars>
          <dgm:chMax/>
          <dgm:chPref val="0"/>
          <dgm:bulletEnabled val="1"/>
        </dgm:presLayoutVars>
      </dgm:prSet>
      <dgm:spPr/>
    </dgm:pt>
    <dgm:pt modelId="{6B59DAE7-59EC-4997-A71E-8E78A555A974}" type="pres">
      <dgm:prSet presAssocID="{BE2D21C7-D760-4EBF-A032-4FA157E09E9B}" presName="sibTrans" presStyleCnt="0"/>
      <dgm:spPr/>
    </dgm:pt>
    <dgm:pt modelId="{A3B6B0EB-3544-45DC-9E6A-B0A8272CB804}" type="pres">
      <dgm:prSet presAssocID="{C27A8641-337A-41E1-8804-34388B3FA313}" presName="parenttextcomposite" presStyleCnt="0"/>
      <dgm:spPr/>
    </dgm:pt>
    <dgm:pt modelId="{78281B54-4AC5-4A7C-A7EA-81D7AF646F23}" type="pres">
      <dgm:prSet presAssocID="{C27A8641-337A-41E1-8804-34388B3FA313}" presName="parenttext" presStyleLbl="revTx" presStyleIdx="2" presStyleCnt="3">
        <dgm:presLayoutVars>
          <dgm:chMax/>
          <dgm:chPref val="2"/>
          <dgm:bulletEnabled val="1"/>
        </dgm:presLayoutVars>
      </dgm:prSet>
      <dgm:spPr/>
    </dgm:pt>
    <dgm:pt modelId="{58CB2B43-CEB9-4DD2-8C7F-EBCA75E6DEF6}" type="pres">
      <dgm:prSet presAssocID="{C27A8641-337A-41E1-8804-34388B3FA313}" presName="composite" presStyleCnt="0"/>
      <dgm:spPr/>
    </dgm:pt>
    <dgm:pt modelId="{34452B2C-D7DD-44FF-B939-885A40CC88EC}" type="pres">
      <dgm:prSet presAssocID="{C27A8641-337A-41E1-8804-34388B3FA313}" presName="chevron1" presStyleLbl="alignNode1" presStyleIdx="14" presStyleCnt="21"/>
      <dgm:spPr>
        <a:solidFill>
          <a:srgbClr val="11A6A8"/>
        </a:solidFill>
      </dgm:spPr>
    </dgm:pt>
    <dgm:pt modelId="{924F23AE-3B66-4BC1-81A2-EF36860331C9}" type="pres">
      <dgm:prSet presAssocID="{C27A8641-337A-41E1-8804-34388B3FA313}" presName="chevron2" presStyleLbl="alignNode1" presStyleIdx="15" presStyleCnt="21"/>
      <dgm:spPr>
        <a:solidFill>
          <a:srgbClr val="11A6A8"/>
        </a:solidFill>
      </dgm:spPr>
    </dgm:pt>
    <dgm:pt modelId="{6B349EFB-7B44-4934-B4D7-E53668628EC5}" type="pres">
      <dgm:prSet presAssocID="{C27A8641-337A-41E1-8804-34388B3FA313}" presName="chevron3" presStyleLbl="alignNode1" presStyleIdx="16" presStyleCnt="21"/>
      <dgm:spPr>
        <a:solidFill>
          <a:srgbClr val="11A6A8"/>
        </a:solidFill>
      </dgm:spPr>
    </dgm:pt>
    <dgm:pt modelId="{74B97791-5CA7-4902-908A-5D09391935DF}" type="pres">
      <dgm:prSet presAssocID="{C27A8641-337A-41E1-8804-34388B3FA313}" presName="chevron4" presStyleLbl="alignNode1" presStyleIdx="17" presStyleCnt="21"/>
      <dgm:spPr>
        <a:solidFill>
          <a:srgbClr val="11A6A8"/>
        </a:solidFill>
      </dgm:spPr>
    </dgm:pt>
    <dgm:pt modelId="{7F61CCCE-198F-4203-8961-704F6FF96894}" type="pres">
      <dgm:prSet presAssocID="{C27A8641-337A-41E1-8804-34388B3FA313}" presName="chevron5" presStyleLbl="alignNode1" presStyleIdx="18" presStyleCnt="21"/>
      <dgm:spPr>
        <a:solidFill>
          <a:srgbClr val="11A6A8"/>
        </a:solidFill>
      </dgm:spPr>
    </dgm:pt>
    <dgm:pt modelId="{D000AB4E-DC55-4AE1-BFC2-62E5A60F6198}" type="pres">
      <dgm:prSet presAssocID="{C27A8641-337A-41E1-8804-34388B3FA313}" presName="chevron6" presStyleLbl="alignNode1" presStyleIdx="19" presStyleCnt="21"/>
      <dgm:spPr>
        <a:solidFill>
          <a:srgbClr val="11A6A8"/>
        </a:solidFill>
      </dgm:spPr>
    </dgm:pt>
    <dgm:pt modelId="{38CCB4EB-7464-48FD-80A9-456353878A68}" type="pres">
      <dgm:prSet presAssocID="{C27A8641-337A-41E1-8804-34388B3FA313}" presName="chevron7" presStyleLbl="alignNode1" presStyleIdx="20" presStyleCnt="21"/>
      <dgm:spPr>
        <a:solidFill>
          <a:srgbClr val="11A6A8"/>
        </a:solidFill>
      </dgm:spPr>
    </dgm:pt>
    <dgm:pt modelId="{20E9BE59-C520-48DF-9594-E2014A16B0BE}" type="pres">
      <dgm:prSet presAssocID="{C27A8641-337A-41E1-8804-34388B3FA313}" presName="childtext" presStyleLbl="solidFgAcc1" presStyleIdx="2" presStyleCnt="3">
        <dgm:presLayoutVars>
          <dgm:chMax/>
          <dgm:chPref val="0"/>
          <dgm:bulletEnabled val="1"/>
        </dgm:presLayoutVars>
      </dgm:prSet>
      <dgm:spPr/>
    </dgm:pt>
  </dgm:ptLst>
  <dgm:cxnLst>
    <dgm:cxn modelId="{96ACAB0F-CC86-4CF6-BD17-7A981D425329}" type="presOf" srcId="{9F62E381-E537-4C0E-B99E-C41AB4C40CA7}" destId="{41616E2F-F638-4F29-B73D-9C781BFB9FA2}" srcOrd="0" destOrd="0" presId="urn:microsoft.com/office/officeart/2008/layout/VerticalAccentList"/>
    <dgm:cxn modelId="{7EB7D712-9E30-44D4-ACBB-D9B9F1CF6348}" srcId="{9F62E381-E537-4C0E-B99E-C41AB4C40CA7}" destId="{C27A8641-337A-41E1-8804-34388B3FA313}" srcOrd="2" destOrd="0" parTransId="{520D8B2A-65FA-4CEE-8E16-6D1112090E7A}" sibTransId="{E7D07685-8015-4A02-A5AE-70BC3A798A08}"/>
    <dgm:cxn modelId="{17C3F91F-6CDE-4110-90B5-2C8F7DDE79EB}" srcId="{E3BE9B51-591D-41DC-9823-EAD3FA114A13}" destId="{88DA85E5-CA87-4B72-ADAB-B1F7FB1BB8FF}" srcOrd="0" destOrd="0" parTransId="{F4389832-9FCC-498A-A395-B1AB8372D09D}" sibTransId="{1DE8CCC8-2061-4BAA-8873-FDFC25954EB9}"/>
    <dgm:cxn modelId="{ADE03A20-3F0C-4721-8A78-A8866E974CC3}" type="presOf" srcId="{AD3BB419-7A2B-452A-9A52-FEF40C299076}" destId="{20E9BE59-C520-48DF-9594-E2014A16B0BE}" srcOrd="0" destOrd="0" presId="urn:microsoft.com/office/officeart/2008/layout/VerticalAccentList"/>
    <dgm:cxn modelId="{ECAEC72E-A805-4CC7-AA95-61E379428EB6}" srcId="{9F62E381-E537-4C0E-B99E-C41AB4C40CA7}" destId="{E3BE9B51-591D-41DC-9823-EAD3FA114A13}" srcOrd="1" destOrd="0" parTransId="{E12EB373-B449-406F-AC1D-3AFAD7A7EC45}" sibTransId="{BE2D21C7-D760-4EBF-A032-4FA157E09E9B}"/>
    <dgm:cxn modelId="{C6CC723F-2292-49F1-86E9-757ADFAB365C}" type="presOf" srcId="{88DA85E5-CA87-4B72-ADAB-B1F7FB1BB8FF}" destId="{C68B6FE5-0DAC-46B3-BF89-7094114731E7}" srcOrd="0" destOrd="0" presId="urn:microsoft.com/office/officeart/2008/layout/VerticalAccentList"/>
    <dgm:cxn modelId="{975D7C76-E25F-4321-BC6A-CDC7241CAC18}" srcId="{FF3C5ACF-E4BC-461B-96BB-81CADEBD923F}" destId="{4DB56920-86D4-4DD1-9BA0-AD4E6CDEA156}" srcOrd="0" destOrd="0" parTransId="{E55EBC29-A796-41C5-9466-D5A61EE50E41}" sibTransId="{A06BBC90-55D6-4B14-9A03-89C3CDB7BF8A}"/>
    <dgm:cxn modelId="{11273D79-60FD-4B4E-B1FD-DD7B70108D9C}" type="presOf" srcId="{E3BE9B51-591D-41DC-9823-EAD3FA114A13}" destId="{1360C114-9998-4DD9-A47B-8ADA5147CA09}" srcOrd="0" destOrd="0" presId="urn:microsoft.com/office/officeart/2008/layout/VerticalAccentList"/>
    <dgm:cxn modelId="{0FCF10A8-B157-4448-9906-BE204C0F26D8}" type="presOf" srcId="{4DB56920-86D4-4DD1-9BA0-AD4E6CDEA156}" destId="{A0E29A8C-3F1E-4CC6-A6AE-6E12B2BEE89B}" srcOrd="0" destOrd="0" presId="urn:microsoft.com/office/officeart/2008/layout/VerticalAccentList"/>
    <dgm:cxn modelId="{971CEFBC-2898-4B4D-9600-F5FC3836D582}" type="presOf" srcId="{C27A8641-337A-41E1-8804-34388B3FA313}" destId="{78281B54-4AC5-4A7C-A7EA-81D7AF646F23}" srcOrd="0" destOrd="0" presId="urn:microsoft.com/office/officeart/2008/layout/VerticalAccentList"/>
    <dgm:cxn modelId="{2FEF2DEA-5AA1-46B5-9027-4DC998CA270D}" srcId="{C27A8641-337A-41E1-8804-34388B3FA313}" destId="{AD3BB419-7A2B-452A-9A52-FEF40C299076}" srcOrd="0" destOrd="0" parTransId="{8B192AA5-8C46-4605-8B3D-26BEFB8FA973}" sibTransId="{54BD0F12-5AD4-45BD-B715-04CC8A4F9A56}"/>
    <dgm:cxn modelId="{85F776FD-1C63-47EB-963E-AFDE905B7447}" srcId="{9F62E381-E537-4C0E-B99E-C41AB4C40CA7}" destId="{FF3C5ACF-E4BC-461B-96BB-81CADEBD923F}" srcOrd="0" destOrd="0" parTransId="{606B48B6-0BFB-49F8-AD53-E529FC28C86E}" sibTransId="{ACD04D8F-63DF-4D0C-B8A5-A36B0822CAB1}"/>
    <dgm:cxn modelId="{E60EFBFD-3D3C-4881-AD0C-76C5EE5E374C}" type="presOf" srcId="{FF3C5ACF-E4BC-461B-96BB-81CADEBD923F}" destId="{4615D3CC-2386-4A70-8425-3027CB1CA070}" srcOrd="0" destOrd="0" presId="urn:microsoft.com/office/officeart/2008/layout/VerticalAccentList"/>
    <dgm:cxn modelId="{EA07B7B7-11C2-4151-B0AB-C39BE0E65796}" type="presParOf" srcId="{41616E2F-F638-4F29-B73D-9C781BFB9FA2}" destId="{5C9A1E6E-AB11-42A3-89C4-D300B5B61291}" srcOrd="0" destOrd="0" presId="urn:microsoft.com/office/officeart/2008/layout/VerticalAccentList"/>
    <dgm:cxn modelId="{1D69D88B-E116-452F-B8D2-A4A7A17E4870}" type="presParOf" srcId="{5C9A1E6E-AB11-42A3-89C4-D300B5B61291}" destId="{4615D3CC-2386-4A70-8425-3027CB1CA070}" srcOrd="0" destOrd="0" presId="urn:microsoft.com/office/officeart/2008/layout/VerticalAccentList"/>
    <dgm:cxn modelId="{7152C0AD-FD19-498B-83D1-E50D48313EFE}" type="presParOf" srcId="{41616E2F-F638-4F29-B73D-9C781BFB9FA2}" destId="{BBB6FB5F-6EF0-4657-B082-908DF2635FB8}" srcOrd="1" destOrd="0" presId="urn:microsoft.com/office/officeart/2008/layout/VerticalAccentList"/>
    <dgm:cxn modelId="{970886BE-532A-445D-8243-6A7312AF3141}" type="presParOf" srcId="{BBB6FB5F-6EF0-4657-B082-908DF2635FB8}" destId="{0796A29E-F8AD-4E85-BD36-578C69E2D5F7}" srcOrd="0" destOrd="0" presId="urn:microsoft.com/office/officeart/2008/layout/VerticalAccentList"/>
    <dgm:cxn modelId="{4318F9B8-146B-4140-B220-8335BF1D225C}" type="presParOf" srcId="{BBB6FB5F-6EF0-4657-B082-908DF2635FB8}" destId="{87C78D06-D519-47F4-9502-7117287F2BEB}" srcOrd="1" destOrd="0" presId="urn:microsoft.com/office/officeart/2008/layout/VerticalAccentList"/>
    <dgm:cxn modelId="{09042D94-4FA7-457C-B7F9-ABCAD2080E14}" type="presParOf" srcId="{BBB6FB5F-6EF0-4657-B082-908DF2635FB8}" destId="{3D60019C-7C8E-43E1-A0D0-887E339BE762}" srcOrd="2" destOrd="0" presId="urn:microsoft.com/office/officeart/2008/layout/VerticalAccentList"/>
    <dgm:cxn modelId="{70B40BC6-840D-4759-85B7-96FCEC364AFC}" type="presParOf" srcId="{BBB6FB5F-6EF0-4657-B082-908DF2635FB8}" destId="{2E187E48-8B75-412E-AE43-83CBF352F8DD}" srcOrd="3" destOrd="0" presId="urn:microsoft.com/office/officeart/2008/layout/VerticalAccentList"/>
    <dgm:cxn modelId="{4F81E33A-C589-48A6-9828-106826C51458}" type="presParOf" srcId="{BBB6FB5F-6EF0-4657-B082-908DF2635FB8}" destId="{CF1C31F4-4D6C-49F6-949A-1E08E56852DF}" srcOrd="4" destOrd="0" presId="urn:microsoft.com/office/officeart/2008/layout/VerticalAccentList"/>
    <dgm:cxn modelId="{276E175E-DF4A-4F6F-9BAC-EB5B5F17BA30}" type="presParOf" srcId="{BBB6FB5F-6EF0-4657-B082-908DF2635FB8}" destId="{6E50B483-730F-4B59-AEB7-DD790FE86AFE}" srcOrd="5" destOrd="0" presId="urn:microsoft.com/office/officeart/2008/layout/VerticalAccentList"/>
    <dgm:cxn modelId="{7D90F8BB-A8A2-49A7-BB6B-F6B78FA30278}" type="presParOf" srcId="{BBB6FB5F-6EF0-4657-B082-908DF2635FB8}" destId="{676CCA24-56D2-4000-9D9A-70A4D8ABDE14}" srcOrd="6" destOrd="0" presId="urn:microsoft.com/office/officeart/2008/layout/VerticalAccentList"/>
    <dgm:cxn modelId="{5FF9CDC6-E01E-49C7-8AB9-A1658463D250}" type="presParOf" srcId="{BBB6FB5F-6EF0-4657-B082-908DF2635FB8}" destId="{A0E29A8C-3F1E-4CC6-A6AE-6E12B2BEE89B}" srcOrd="7" destOrd="0" presId="urn:microsoft.com/office/officeart/2008/layout/VerticalAccentList"/>
    <dgm:cxn modelId="{958A2AD2-77DD-4A48-BC4C-2F2832744E10}" type="presParOf" srcId="{41616E2F-F638-4F29-B73D-9C781BFB9FA2}" destId="{388935D3-B8D1-4CFA-804C-B067F6D26305}" srcOrd="2" destOrd="0" presId="urn:microsoft.com/office/officeart/2008/layout/VerticalAccentList"/>
    <dgm:cxn modelId="{C150CC37-A76A-469A-B4F1-6E20DC9EBADF}" type="presParOf" srcId="{41616E2F-F638-4F29-B73D-9C781BFB9FA2}" destId="{47526831-7325-421A-89DC-02F8DA1A60AC}" srcOrd="3" destOrd="0" presId="urn:microsoft.com/office/officeart/2008/layout/VerticalAccentList"/>
    <dgm:cxn modelId="{84AC6A36-BCF2-4F54-8C0F-29CFBE05EC80}" type="presParOf" srcId="{47526831-7325-421A-89DC-02F8DA1A60AC}" destId="{1360C114-9998-4DD9-A47B-8ADA5147CA09}" srcOrd="0" destOrd="0" presId="urn:microsoft.com/office/officeart/2008/layout/VerticalAccentList"/>
    <dgm:cxn modelId="{510A19DC-77C2-470F-975B-17F040503A27}" type="presParOf" srcId="{41616E2F-F638-4F29-B73D-9C781BFB9FA2}" destId="{1E6CFBD5-21CE-46E4-91A0-04BCA0D70AEB}" srcOrd="4" destOrd="0" presId="urn:microsoft.com/office/officeart/2008/layout/VerticalAccentList"/>
    <dgm:cxn modelId="{9683C12D-C870-411B-8DBC-C5B6413F12F9}" type="presParOf" srcId="{1E6CFBD5-21CE-46E4-91A0-04BCA0D70AEB}" destId="{D4663B29-8534-48DB-96A4-C2E10EA099C7}" srcOrd="0" destOrd="0" presId="urn:microsoft.com/office/officeart/2008/layout/VerticalAccentList"/>
    <dgm:cxn modelId="{7E7A187C-1316-4DFC-A74B-04ECC72780C8}" type="presParOf" srcId="{1E6CFBD5-21CE-46E4-91A0-04BCA0D70AEB}" destId="{C1947C11-05B7-4434-9340-B522C923F360}" srcOrd="1" destOrd="0" presId="urn:microsoft.com/office/officeart/2008/layout/VerticalAccentList"/>
    <dgm:cxn modelId="{91215619-FB2F-40C9-BA4A-482FA8D4FEAB}" type="presParOf" srcId="{1E6CFBD5-21CE-46E4-91A0-04BCA0D70AEB}" destId="{29EC4E72-5B3D-440B-87C4-0E65B15BFE7A}" srcOrd="2" destOrd="0" presId="urn:microsoft.com/office/officeart/2008/layout/VerticalAccentList"/>
    <dgm:cxn modelId="{66B958F0-2A2C-4E63-9722-72DB8EEFD390}" type="presParOf" srcId="{1E6CFBD5-21CE-46E4-91A0-04BCA0D70AEB}" destId="{508DAA4B-D455-448D-9A3A-4D542FCD3D1E}" srcOrd="3" destOrd="0" presId="urn:microsoft.com/office/officeart/2008/layout/VerticalAccentList"/>
    <dgm:cxn modelId="{F38CD84A-08E0-4AA1-AB3E-2BFDB43E84EB}" type="presParOf" srcId="{1E6CFBD5-21CE-46E4-91A0-04BCA0D70AEB}" destId="{1A80F111-CCE6-42D5-A5F5-78B82516EDBD}" srcOrd="4" destOrd="0" presId="urn:microsoft.com/office/officeart/2008/layout/VerticalAccentList"/>
    <dgm:cxn modelId="{3A13E9E2-0975-4E07-9925-9577658CF4E9}" type="presParOf" srcId="{1E6CFBD5-21CE-46E4-91A0-04BCA0D70AEB}" destId="{383226F4-251C-44ED-A774-FA16057E17E9}" srcOrd="5" destOrd="0" presId="urn:microsoft.com/office/officeart/2008/layout/VerticalAccentList"/>
    <dgm:cxn modelId="{B6323742-C29A-4DCE-9936-B6E22B45DD8E}" type="presParOf" srcId="{1E6CFBD5-21CE-46E4-91A0-04BCA0D70AEB}" destId="{112E69B8-B8E8-4B33-AB53-B3252A19810C}" srcOrd="6" destOrd="0" presId="urn:microsoft.com/office/officeart/2008/layout/VerticalAccentList"/>
    <dgm:cxn modelId="{8EB14CDC-A966-4A89-8195-D4D1B59829AA}" type="presParOf" srcId="{1E6CFBD5-21CE-46E4-91A0-04BCA0D70AEB}" destId="{C68B6FE5-0DAC-46B3-BF89-7094114731E7}" srcOrd="7" destOrd="0" presId="urn:microsoft.com/office/officeart/2008/layout/VerticalAccentList"/>
    <dgm:cxn modelId="{22D880EB-0307-4FAA-8C78-29E476E5198D}" type="presParOf" srcId="{41616E2F-F638-4F29-B73D-9C781BFB9FA2}" destId="{6B59DAE7-59EC-4997-A71E-8E78A555A974}" srcOrd="5" destOrd="0" presId="urn:microsoft.com/office/officeart/2008/layout/VerticalAccentList"/>
    <dgm:cxn modelId="{D2E0AC06-48A1-4D59-99E8-AA40C52E79AF}" type="presParOf" srcId="{41616E2F-F638-4F29-B73D-9C781BFB9FA2}" destId="{A3B6B0EB-3544-45DC-9E6A-B0A8272CB804}" srcOrd="6" destOrd="0" presId="urn:microsoft.com/office/officeart/2008/layout/VerticalAccentList"/>
    <dgm:cxn modelId="{86E8477E-07F5-4616-A8B6-3579D599D5C8}" type="presParOf" srcId="{A3B6B0EB-3544-45DC-9E6A-B0A8272CB804}" destId="{78281B54-4AC5-4A7C-A7EA-81D7AF646F23}" srcOrd="0" destOrd="0" presId="urn:microsoft.com/office/officeart/2008/layout/VerticalAccentList"/>
    <dgm:cxn modelId="{98B0F2B1-3B39-4DE0-B6BC-4BDCEF5F9A35}" type="presParOf" srcId="{41616E2F-F638-4F29-B73D-9C781BFB9FA2}" destId="{58CB2B43-CEB9-4DD2-8C7F-EBCA75E6DEF6}" srcOrd="7" destOrd="0" presId="urn:microsoft.com/office/officeart/2008/layout/VerticalAccentList"/>
    <dgm:cxn modelId="{D9F72F16-8273-468F-80BF-A0E24807D82E}" type="presParOf" srcId="{58CB2B43-CEB9-4DD2-8C7F-EBCA75E6DEF6}" destId="{34452B2C-D7DD-44FF-B939-885A40CC88EC}" srcOrd="0" destOrd="0" presId="urn:microsoft.com/office/officeart/2008/layout/VerticalAccentList"/>
    <dgm:cxn modelId="{6B826B1A-A1EF-4C38-A342-8D168697CE03}" type="presParOf" srcId="{58CB2B43-CEB9-4DD2-8C7F-EBCA75E6DEF6}" destId="{924F23AE-3B66-4BC1-81A2-EF36860331C9}" srcOrd="1" destOrd="0" presId="urn:microsoft.com/office/officeart/2008/layout/VerticalAccentList"/>
    <dgm:cxn modelId="{9DB645D0-863F-43EF-A6BA-3FF7E6C62639}" type="presParOf" srcId="{58CB2B43-CEB9-4DD2-8C7F-EBCA75E6DEF6}" destId="{6B349EFB-7B44-4934-B4D7-E53668628EC5}" srcOrd="2" destOrd="0" presId="urn:microsoft.com/office/officeart/2008/layout/VerticalAccentList"/>
    <dgm:cxn modelId="{51F90C1F-020A-4B96-9316-14839A5382C6}" type="presParOf" srcId="{58CB2B43-CEB9-4DD2-8C7F-EBCA75E6DEF6}" destId="{74B97791-5CA7-4902-908A-5D09391935DF}" srcOrd="3" destOrd="0" presId="urn:microsoft.com/office/officeart/2008/layout/VerticalAccentList"/>
    <dgm:cxn modelId="{F656E48A-7450-454D-9ECC-D2516F9EE770}" type="presParOf" srcId="{58CB2B43-CEB9-4DD2-8C7F-EBCA75E6DEF6}" destId="{7F61CCCE-198F-4203-8961-704F6FF96894}" srcOrd="4" destOrd="0" presId="urn:microsoft.com/office/officeart/2008/layout/VerticalAccentList"/>
    <dgm:cxn modelId="{809B9CAF-09F6-4267-8AB2-9E7F76969AC2}" type="presParOf" srcId="{58CB2B43-CEB9-4DD2-8C7F-EBCA75E6DEF6}" destId="{D000AB4E-DC55-4AE1-BFC2-62E5A60F6198}" srcOrd="5" destOrd="0" presId="urn:microsoft.com/office/officeart/2008/layout/VerticalAccentList"/>
    <dgm:cxn modelId="{47192DB7-578B-47D5-9210-A82755CA55E1}" type="presParOf" srcId="{58CB2B43-CEB9-4DD2-8C7F-EBCA75E6DEF6}" destId="{38CCB4EB-7464-48FD-80A9-456353878A68}" srcOrd="6" destOrd="0" presId="urn:microsoft.com/office/officeart/2008/layout/VerticalAccentList"/>
    <dgm:cxn modelId="{B699F919-BF15-4690-AD67-148B94A3022C}" type="presParOf" srcId="{58CB2B43-CEB9-4DD2-8C7F-EBCA75E6DEF6}" destId="{20E9BE59-C520-48DF-9594-E2014A16B0BE}" srcOrd="7" destOrd="0" presId="urn:microsoft.com/office/officeart/2008/layout/VerticalAccent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5D3CC-2386-4A70-8425-3027CB1CA070}">
      <dsp:nvSpPr>
        <dsp:cNvPr id="0" name=""/>
        <dsp:cNvSpPr/>
      </dsp:nvSpPr>
      <dsp:spPr>
        <a:xfrm>
          <a:off x="2527598" y="2125"/>
          <a:ext cx="6247189" cy="567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GB" sz="2000" b="1" kern="1200" dirty="0">
              <a:latin typeface="+mn-lt"/>
            </a:rPr>
            <a:t>Criminal Offences</a:t>
          </a:r>
        </a:p>
      </dsp:txBody>
      <dsp:txXfrm>
        <a:off x="2527598" y="2125"/>
        <a:ext cx="6247189" cy="567926"/>
      </dsp:txXfrm>
    </dsp:sp>
    <dsp:sp modelId="{0796A29E-F8AD-4E85-BD36-578C69E2D5F7}">
      <dsp:nvSpPr>
        <dsp:cNvPr id="0" name=""/>
        <dsp:cNvSpPr/>
      </dsp:nvSpPr>
      <dsp:spPr>
        <a:xfrm>
          <a:off x="2527598"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C78D06-D519-47F4-9502-7117287F2BEB}">
      <dsp:nvSpPr>
        <dsp:cNvPr id="0" name=""/>
        <dsp:cNvSpPr/>
      </dsp:nvSpPr>
      <dsp:spPr>
        <a:xfrm>
          <a:off x="3405675"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D60019C-7C8E-43E1-A0D0-887E339BE762}">
      <dsp:nvSpPr>
        <dsp:cNvPr id="0" name=""/>
        <dsp:cNvSpPr/>
      </dsp:nvSpPr>
      <dsp:spPr>
        <a:xfrm>
          <a:off x="4284446"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187E48-8B75-412E-AE43-83CBF352F8DD}">
      <dsp:nvSpPr>
        <dsp:cNvPr id="0" name=""/>
        <dsp:cNvSpPr/>
      </dsp:nvSpPr>
      <dsp:spPr>
        <a:xfrm>
          <a:off x="5162523"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1C31F4-4D6C-49F6-949A-1E08E56852DF}">
      <dsp:nvSpPr>
        <dsp:cNvPr id="0" name=""/>
        <dsp:cNvSpPr/>
      </dsp:nvSpPr>
      <dsp:spPr>
        <a:xfrm>
          <a:off x="6041295"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E50B483-730F-4B59-AEB7-DD790FE86AFE}">
      <dsp:nvSpPr>
        <dsp:cNvPr id="0" name=""/>
        <dsp:cNvSpPr/>
      </dsp:nvSpPr>
      <dsp:spPr>
        <a:xfrm>
          <a:off x="6919372"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6CCA24-56D2-4000-9D9A-70A4D8ABDE14}">
      <dsp:nvSpPr>
        <dsp:cNvPr id="0" name=""/>
        <dsp:cNvSpPr/>
      </dsp:nvSpPr>
      <dsp:spPr>
        <a:xfrm>
          <a:off x="7798143" y="570051"/>
          <a:ext cx="1461842" cy="1156886"/>
        </a:xfrm>
        <a:prstGeom prst="chevron">
          <a:avLst>
            <a:gd name="adj" fmla="val 70610"/>
          </a:avLst>
        </a:prstGeom>
        <a:solidFill>
          <a:srgbClr val="295D75"/>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E29A8C-3F1E-4CC6-A6AE-6E12B2BEE89B}">
      <dsp:nvSpPr>
        <dsp:cNvPr id="0" name=""/>
        <dsp:cNvSpPr/>
      </dsp:nvSpPr>
      <dsp:spPr>
        <a:xfrm>
          <a:off x="2527598" y="685740"/>
          <a:ext cx="6328402" cy="925509"/>
        </a:xfrm>
        <a:prstGeom prst="rect">
          <a:avLst/>
        </a:prstGeom>
        <a:solidFill>
          <a:schemeClr val="lt1">
            <a:hueOff val="0"/>
            <a:satOff val="0"/>
            <a:lumOff val="0"/>
            <a:alphaOff val="0"/>
          </a:schemeClr>
        </a:solidFill>
        <a:ln w="6350" cap="flat" cmpd="sng" algn="ctr">
          <a:solidFill>
            <a:srgbClr val="295D75"/>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a:latin typeface="+mn-lt"/>
            </a:rPr>
            <a:t>Police (6.6%)</a:t>
          </a:r>
          <a:endParaRPr lang="en-GB" sz="1800" b="1" kern="1200" dirty="0">
            <a:latin typeface="+mn-lt"/>
          </a:endParaRPr>
        </a:p>
      </dsp:txBody>
      <dsp:txXfrm>
        <a:off x="2527598" y="685740"/>
        <a:ext cx="6328402" cy="925509"/>
      </dsp:txXfrm>
    </dsp:sp>
    <dsp:sp modelId="{1360C114-9998-4DD9-A47B-8ADA5147CA09}">
      <dsp:nvSpPr>
        <dsp:cNvPr id="0" name=""/>
        <dsp:cNvSpPr/>
      </dsp:nvSpPr>
      <dsp:spPr>
        <a:xfrm>
          <a:off x="2527598" y="1789401"/>
          <a:ext cx="6247189" cy="567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GB" sz="2000" b="1" kern="1200" dirty="0">
              <a:latin typeface="+mn-lt"/>
            </a:rPr>
            <a:t>Dismissal or might have dismissed</a:t>
          </a:r>
        </a:p>
      </dsp:txBody>
      <dsp:txXfrm>
        <a:off x="2527598" y="1789401"/>
        <a:ext cx="6247189" cy="567926"/>
      </dsp:txXfrm>
    </dsp:sp>
    <dsp:sp modelId="{D4663B29-8534-48DB-96A4-C2E10EA099C7}">
      <dsp:nvSpPr>
        <dsp:cNvPr id="0" name=""/>
        <dsp:cNvSpPr/>
      </dsp:nvSpPr>
      <dsp:spPr>
        <a:xfrm>
          <a:off x="2527598"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947C11-05B7-4434-9340-B522C923F360}">
      <dsp:nvSpPr>
        <dsp:cNvPr id="0" name=""/>
        <dsp:cNvSpPr/>
      </dsp:nvSpPr>
      <dsp:spPr>
        <a:xfrm>
          <a:off x="3405675"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EC4E72-5B3D-440B-87C4-0E65B15BFE7A}">
      <dsp:nvSpPr>
        <dsp:cNvPr id="0" name=""/>
        <dsp:cNvSpPr/>
      </dsp:nvSpPr>
      <dsp:spPr>
        <a:xfrm>
          <a:off x="4284446"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8DAA4B-D455-448D-9A3A-4D542FCD3D1E}">
      <dsp:nvSpPr>
        <dsp:cNvPr id="0" name=""/>
        <dsp:cNvSpPr/>
      </dsp:nvSpPr>
      <dsp:spPr>
        <a:xfrm>
          <a:off x="5162523"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80F111-CCE6-42D5-A5F5-78B82516EDBD}">
      <dsp:nvSpPr>
        <dsp:cNvPr id="0" name=""/>
        <dsp:cNvSpPr/>
      </dsp:nvSpPr>
      <dsp:spPr>
        <a:xfrm>
          <a:off x="6041295"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3226F4-251C-44ED-A774-FA16057E17E9}">
      <dsp:nvSpPr>
        <dsp:cNvPr id="0" name=""/>
        <dsp:cNvSpPr/>
      </dsp:nvSpPr>
      <dsp:spPr>
        <a:xfrm>
          <a:off x="6919372"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2E69B8-B8E8-4B33-AB53-B3252A19810C}">
      <dsp:nvSpPr>
        <dsp:cNvPr id="0" name=""/>
        <dsp:cNvSpPr/>
      </dsp:nvSpPr>
      <dsp:spPr>
        <a:xfrm>
          <a:off x="7798143" y="2357327"/>
          <a:ext cx="1461842" cy="1156886"/>
        </a:xfrm>
        <a:prstGeom prst="chevron">
          <a:avLst>
            <a:gd name="adj" fmla="val 70610"/>
          </a:avLst>
        </a:prstGeom>
        <a:solidFill>
          <a:srgbClr val="A8117C"/>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8B6FE5-0DAC-46B3-BF89-7094114731E7}">
      <dsp:nvSpPr>
        <dsp:cNvPr id="0" name=""/>
        <dsp:cNvSpPr/>
      </dsp:nvSpPr>
      <dsp:spPr>
        <a:xfrm>
          <a:off x="2527598" y="2473016"/>
          <a:ext cx="6328402" cy="925509"/>
        </a:xfrm>
        <a:prstGeom prst="rect">
          <a:avLst/>
        </a:prstGeom>
        <a:solidFill>
          <a:schemeClr val="lt1">
            <a:hueOff val="0"/>
            <a:satOff val="0"/>
            <a:lumOff val="0"/>
            <a:alphaOff val="0"/>
          </a:schemeClr>
        </a:solidFill>
        <a:ln w="6350" cap="flat" cmpd="sng" algn="ctr">
          <a:solidFill>
            <a:srgbClr val="A8117C"/>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mn-lt"/>
            </a:rPr>
            <a:t>Employer (73.7%)</a:t>
          </a:r>
        </a:p>
      </dsp:txBody>
      <dsp:txXfrm>
        <a:off x="2527598" y="2473016"/>
        <a:ext cx="6328402" cy="925509"/>
      </dsp:txXfrm>
    </dsp:sp>
    <dsp:sp modelId="{78281B54-4AC5-4A7C-A7EA-81D7AF646F23}">
      <dsp:nvSpPr>
        <dsp:cNvPr id="0" name=""/>
        <dsp:cNvSpPr/>
      </dsp:nvSpPr>
      <dsp:spPr>
        <a:xfrm>
          <a:off x="2527598" y="3576677"/>
          <a:ext cx="6247189" cy="567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GB" sz="2000" b="1" kern="1200" dirty="0">
              <a:latin typeface="+mn-lt"/>
            </a:rPr>
            <a:t>Other</a:t>
          </a:r>
        </a:p>
      </dsp:txBody>
      <dsp:txXfrm>
        <a:off x="2527598" y="3576677"/>
        <a:ext cx="6247189" cy="567926"/>
      </dsp:txXfrm>
    </dsp:sp>
    <dsp:sp modelId="{34452B2C-D7DD-44FF-B939-885A40CC88EC}">
      <dsp:nvSpPr>
        <dsp:cNvPr id="0" name=""/>
        <dsp:cNvSpPr/>
      </dsp:nvSpPr>
      <dsp:spPr>
        <a:xfrm>
          <a:off x="2527598"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4F23AE-3B66-4BC1-81A2-EF36860331C9}">
      <dsp:nvSpPr>
        <dsp:cNvPr id="0" name=""/>
        <dsp:cNvSpPr/>
      </dsp:nvSpPr>
      <dsp:spPr>
        <a:xfrm>
          <a:off x="3405675"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B349EFB-7B44-4934-B4D7-E53668628EC5}">
      <dsp:nvSpPr>
        <dsp:cNvPr id="0" name=""/>
        <dsp:cNvSpPr/>
      </dsp:nvSpPr>
      <dsp:spPr>
        <a:xfrm>
          <a:off x="4284446"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B97791-5CA7-4902-908A-5D09391935DF}">
      <dsp:nvSpPr>
        <dsp:cNvPr id="0" name=""/>
        <dsp:cNvSpPr/>
      </dsp:nvSpPr>
      <dsp:spPr>
        <a:xfrm>
          <a:off x="5162523"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61CCCE-198F-4203-8961-704F6FF96894}">
      <dsp:nvSpPr>
        <dsp:cNvPr id="0" name=""/>
        <dsp:cNvSpPr/>
      </dsp:nvSpPr>
      <dsp:spPr>
        <a:xfrm>
          <a:off x="6041295"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000AB4E-DC55-4AE1-BFC2-62E5A60F6198}">
      <dsp:nvSpPr>
        <dsp:cNvPr id="0" name=""/>
        <dsp:cNvSpPr/>
      </dsp:nvSpPr>
      <dsp:spPr>
        <a:xfrm>
          <a:off x="6919372"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CCB4EB-7464-48FD-80A9-456353878A68}">
      <dsp:nvSpPr>
        <dsp:cNvPr id="0" name=""/>
        <dsp:cNvSpPr/>
      </dsp:nvSpPr>
      <dsp:spPr>
        <a:xfrm>
          <a:off x="7798143" y="4144603"/>
          <a:ext cx="1461842" cy="1156886"/>
        </a:xfrm>
        <a:prstGeom prst="chevron">
          <a:avLst>
            <a:gd name="adj" fmla="val 70610"/>
          </a:avLst>
        </a:prstGeom>
        <a:solidFill>
          <a:srgbClr val="11A6A8"/>
        </a:soli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0E9BE59-C520-48DF-9594-E2014A16B0BE}">
      <dsp:nvSpPr>
        <dsp:cNvPr id="0" name=""/>
        <dsp:cNvSpPr/>
      </dsp:nvSpPr>
      <dsp:spPr>
        <a:xfrm>
          <a:off x="2527598" y="4260292"/>
          <a:ext cx="6328402" cy="925509"/>
        </a:xfrm>
        <a:prstGeom prst="rect">
          <a:avLst/>
        </a:prstGeom>
        <a:solidFill>
          <a:schemeClr val="lt1">
            <a:hueOff val="0"/>
            <a:satOff val="0"/>
            <a:lumOff val="0"/>
            <a:alphaOff val="0"/>
          </a:schemeClr>
        </a:solidFill>
        <a:ln w="6350" cap="flat" cmpd="sng" algn="ctr">
          <a:solidFill>
            <a:srgbClr val="11A6A8"/>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mn-lt"/>
            </a:rPr>
            <a:t>Complaints; EWC, self-referral (19.7%)</a:t>
          </a:r>
        </a:p>
      </dsp:txBody>
      <dsp:txXfrm>
        <a:off x="2527598" y="4260292"/>
        <a:ext cx="6328402" cy="925509"/>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6038" y="0"/>
            <a:ext cx="2951162" cy="498475"/>
          </a:xfrm>
          <a:prstGeom prst="rect">
            <a:avLst/>
          </a:prstGeom>
        </p:spPr>
        <p:txBody>
          <a:bodyPr vert="horz" lIns="91440" tIns="45720" rIns="91440" bIns="45720" rtlCol="0"/>
          <a:lstStyle>
            <a:lvl1pPr algn="r">
              <a:defRPr sz="1200"/>
            </a:lvl1pPr>
          </a:lstStyle>
          <a:p>
            <a:fld id="{F85D38C9-3A54-46AE-8D35-38E8B3F6C236}" type="datetimeFigureOut">
              <a:rPr lang="en-GB" smtClean="0"/>
              <a:t>09/02/2026</a:t>
            </a:fld>
            <a:endParaRPr lang="en-GB"/>
          </a:p>
        </p:txBody>
      </p:sp>
      <p:sp>
        <p:nvSpPr>
          <p:cNvPr id="4" name="Slide Image Placeholder 3"/>
          <p:cNvSpPr>
            <a:spLocks noGrp="1" noRot="1" noChangeAspect="1"/>
          </p:cNvSpPr>
          <p:nvPr>
            <p:ph type="sldImg" idx="2"/>
          </p:nvPr>
        </p:nvSpPr>
        <p:spPr>
          <a:xfrm>
            <a:off x="423863" y="1243013"/>
            <a:ext cx="5961062" cy="33543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6712" cy="391318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2450"/>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6038" y="9442450"/>
            <a:ext cx="2951162" cy="498475"/>
          </a:xfrm>
          <a:prstGeom prst="rect">
            <a:avLst/>
          </a:prstGeom>
        </p:spPr>
        <p:txBody>
          <a:bodyPr vert="horz" lIns="91440" tIns="45720" rIns="91440" bIns="45720" rtlCol="0" anchor="b"/>
          <a:lstStyle>
            <a:lvl1pPr algn="r">
              <a:defRPr sz="1200"/>
            </a:lvl1pPr>
          </a:lstStyle>
          <a:p>
            <a:fld id="{23B40E13-5500-4F4F-A206-FF888709DFF7}" type="slidenum">
              <a:rPr lang="en-GB" smtClean="0"/>
              <a:t>‹#›</a:t>
            </a:fld>
            <a:endParaRPr lang="en-GB"/>
          </a:p>
        </p:txBody>
      </p:sp>
    </p:spTree>
    <p:extLst>
      <p:ext uri="{BB962C8B-B14F-4D97-AF65-F5344CB8AC3E}">
        <p14:creationId xmlns:p14="http://schemas.microsoft.com/office/powerpoint/2010/main" val="332640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educators.wale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1961219-AB90-4019-881F-43CCB78B5162}" type="slidenum">
              <a:rPr lang="en-GB" altLang="en-US" smtClean="0"/>
              <a:pPr>
                <a:defRPr/>
              </a:pPr>
              <a:t>1</a:t>
            </a:fld>
            <a:endParaRPr lang="en-GB" altLang="en-US" dirty="0"/>
          </a:p>
        </p:txBody>
      </p:sp>
    </p:spTree>
    <p:extLst>
      <p:ext uri="{BB962C8B-B14F-4D97-AF65-F5344CB8AC3E}">
        <p14:creationId xmlns:p14="http://schemas.microsoft.com/office/powerpoint/2010/main" val="1668693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0E13-5500-4F4F-A206-FF888709DFF7}" type="slidenum">
              <a:rPr lang="en-GB" smtClean="0"/>
              <a:t>2</a:t>
            </a:fld>
            <a:endParaRPr lang="en-GB"/>
          </a:p>
        </p:txBody>
      </p:sp>
    </p:spTree>
    <p:extLst>
      <p:ext uri="{BB962C8B-B14F-4D97-AF65-F5344CB8AC3E}">
        <p14:creationId xmlns:p14="http://schemas.microsoft.com/office/powerpoint/2010/main" val="674407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0E13-5500-4F4F-A206-FF888709DFF7}" type="slidenum">
              <a:rPr lang="en-GB" smtClean="0"/>
              <a:t>3</a:t>
            </a:fld>
            <a:endParaRPr lang="en-GB"/>
          </a:p>
        </p:txBody>
      </p:sp>
    </p:spTree>
    <p:extLst>
      <p:ext uri="{BB962C8B-B14F-4D97-AF65-F5344CB8AC3E}">
        <p14:creationId xmlns:p14="http://schemas.microsoft.com/office/powerpoint/2010/main" val="1232855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0E13-5500-4F4F-A206-FF888709DFF7}" type="slidenum">
              <a:rPr lang="en-GB" smtClean="0"/>
              <a:t>4</a:t>
            </a:fld>
            <a:endParaRPr lang="en-GB"/>
          </a:p>
        </p:txBody>
      </p:sp>
    </p:spTree>
    <p:extLst>
      <p:ext uri="{BB962C8B-B14F-4D97-AF65-F5344CB8AC3E}">
        <p14:creationId xmlns:p14="http://schemas.microsoft.com/office/powerpoint/2010/main" val="493485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0E13-5500-4F4F-A206-FF888709DFF7}" type="slidenum">
              <a:rPr lang="en-GB" smtClean="0"/>
              <a:t>5</a:t>
            </a:fld>
            <a:endParaRPr lang="en-GB"/>
          </a:p>
        </p:txBody>
      </p:sp>
    </p:spTree>
    <p:extLst>
      <p:ext uri="{BB962C8B-B14F-4D97-AF65-F5344CB8AC3E}">
        <p14:creationId xmlns:p14="http://schemas.microsoft.com/office/powerpoint/2010/main" val="513845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0E13-5500-4F4F-A206-FF888709DFF7}" type="slidenum">
              <a:rPr lang="en-GB" smtClean="0"/>
              <a:t>6</a:t>
            </a:fld>
            <a:endParaRPr lang="en-GB"/>
          </a:p>
        </p:txBody>
      </p:sp>
    </p:spTree>
    <p:extLst>
      <p:ext uri="{BB962C8B-B14F-4D97-AF65-F5344CB8AC3E}">
        <p14:creationId xmlns:p14="http://schemas.microsoft.com/office/powerpoint/2010/main" val="1266395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0DF4C6-0FC0-4898-8650-14A799520EF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07529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questions to ask is “</a:t>
            </a:r>
            <a:r>
              <a:rPr lang="en-GB" b="1" dirty="0"/>
              <a:t>why do we have to have a Code</a:t>
            </a:r>
            <a:r>
              <a:rPr lang="en-GB" dirty="0"/>
              <a:t>”?</a:t>
            </a:r>
          </a:p>
          <a:p>
            <a:endParaRPr lang="en-GB" dirty="0"/>
          </a:p>
          <a:p>
            <a:r>
              <a:rPr lang="en-GB" dirty="0"/>
              <a:t>The primary answer is that the EWC is legally required to prepare a Code because it is set out in Statute (the Education (Wales) Act 2014. </a:t>
            </a:r>
          </a:p>
          <a:p>
            <a:endParaRPr lang="en-GB" dirty="0"/>
          </a:p>
          <a:p>
            <a:r>
              <a:rPr lang="en-GB" dirty="0"/>
              <a:t>Not only is the EWC required to produce a Code. It </a:t>
            </a:r>
            <a:r>
              <a:rPr lang="en-GB" u="sng" dirty="0"/>
              <a:t>must</a:t>
            </a:r>
            <a:r>
              <a:rPr lang="en-GB" dirty="0"/>
              <a:t> also review the Code </a:t>
            </a:r>
            <a:r>
              <a:rPr lang="en-GB" b="1" dirty="0"/>
              <a:t>every three years</a:t>
            </a:r>
            <a:r>
              <a:rPr lang="en-GB" dirty="0"/>
              <a:t> </a:t>
            </a:r>
            <a:r>
              <a:rPr lang="en-GB" u="sng" dirty="0"/>
              <a:t>or</a:t>
            </a:r>
            <a:r>
              <a:rPr lang="en-GB" dirty="0"/>
              <a:t> </a:t>
            </a:r>
            <a:r>
              <a:rPr lang="en-GB" b="1" dirty="0"/>
              <a:t>if new categories of registration are added</a:t>
            </a:r>
            <a:r>
              <a:rPr lang="en-GB" dirty="0"/>
              <a:t>.</a:t>
            </a:r>
            <a:r>
              <a:rPr lang="en-GB" u="none" dirty="0"/>
              <a:t> </a:t>
            </a:r>
          </a:p>
          <a:p>
            <a:endParaRPr lang="en-GB" u="none" dirty="0"/>
          </a:p>
          <a:p>
            <a:r>
              <a:rPr lang="en-GB" u="none" dirty="0"/>
              <a:t>The content of the Code and any amendments to the Code are always the product of extensive collaboration and co-operation with registrants and our other stakeholders including professional associations and employers.</a:t>
            </a:r>
          </a:p>
          <a:p>
            <a:endParaRPr lang="en-GB" u="none" dirty="0"/>
          </a:p>
          <a:p>
            <a:r>
              <a:rPr lang="en-GB" u="none" dirty="0"/>
              <a:t>The EWC is not unique in having to provide a Code. All professional regulators will need to publish the standards of conduct and practise which should be expected of their registrants. For example, the General Medical Council publishes Professional Standards for Good Medical Practice for doctors. </a:t>
            </a:r>
          </a:p>
          <a:p>
            <a:endParaRPr lang="en-GB" u="none" dirty="0"/>
          </a:p>
          <a:p>
            <a:r>
              <a:rPr lang="en-GB" u="none" dirty="0"/>
              <a:t>So this takes on to answer the question “</a:t>
            </a:r>
            <a:r>
              <a:rPr lang="en-GB" b="1" u="none" dirty="0"/>
              <a:t>what does the Code do</a:t>
            </a:r>
            <a:r>
              <a:rPr lang="en-GB" u="none" dirty="0"/>
              <a:t>”?</a:t>
            </a:r>
          </a:p>
          <a:p>
            <a:endParaRPr lang="en-GB" u="none" dirty="0"/>
          </a:p>
          <a:p>
            <a:pPr fontAlgn="base">
              <a:spcBef>
                <a:spcPct val="0"/>
              </a:spcBef>
              <a:spcAft>
                <a:spcPct val="0"/>
              </a:spcAft>
              <a:defRPr/>
            </a:pPr>
            <a:r>
              <a:rPr lang="en-GB" u="none" dirty="0"/>
              <a:t>The answer is that it must e</a:t>
            </a:r>
            <a:r>
              <a:rPr lang="en-GB" altLang="en-US" sz="1200" dirty="0">
                <a:solidFill>
                  <a:srgbClr val="006534"/>
                </a:solidFill>
              </a:rPr>
              <a:t>mphasise the key principles of good conduct and practice and also guide practitioners judgment and decisions.</a:t>
            </a:r>
          </a:p>
          <a:p>
            <a:pPr fontAlgn="base">
              <a:spcBef>
                <a:spcPct val="0"/>
              </a:spcBef>
              <a:spcAft>
                <a:spcPct val="0"/>
              </a:spcAft>
              <a:defRPr/>
            </a:pPr>
            <a:endParaRPr lang="en-GB" altLang="en-US" sz="1200" dirty="0">
              <a:solidFill>
                <a:srgbClr val="006534"/>
              </a:solidFill>
            </a:endParaRPr>
          </a:p>
          <a:p>
            <a:pPr fontAlgn="base">
              <a:spcBef>
                <a:spcPct val="0"/>
              </a:spcBef>
              <a:spcAft>
                <a:spcPct val="0"/>
              </a:spcAft>
              <a:defRPr/>
            </a:pPr>
            <a:r>
              <a:rPr lang="en-GB" altLang="en-US" sz="1200" dirty="0">
                <a:solidFill>
                  <a:srgbClr val="006534"/>
                </a:solidFill>
              </a:rPr>
              <a:t>The final question for us to answer in this session is “</a:t>
            </a:r>
            <a:r>
              <a:rPr lang="en-GB" altLang="en-US" sz="1200" b="1" dirty="0">
                <a:solidFill>
                  <a:srgbClr val="006534"/>
                </a:solidFill>
              </a:rPr>
              <a:t>how are breaches of the Code dealt with</a:t>
            </a:r>
            <a:r>
              <a:rPr lang="en-GB" altLang="en-US" sz="1200" dirty="0">
                <a:solidFill>
                  <a:srgbClr val="006534"/>
                </a:solidFill>
              </a:rPr>
              <a:t>”?</a:t>
            </a:r>
          </a:p>
          <a:p>
            <a:pPr fontAlgn="base">
              <a:spcBef>
                <a:spcPct val="0"/>
              </a:spcBef>
              <a:spcAft>
                <a:spcPct val="0"/>
              </a:spcAft>
              <a:defRPr/>
            </a:pPr>
            <a:endParaRPr lang="en-GB" altLang="en-US" sz="1200" dirty="0">
              <a:solidFill>
                <a:srgbClr val="006534"/>
              </a:solidFill>
            </a:endParaRPr>
          </a:p>
          <a:p>
            <a:pPr fontAlgn="base">
              <a:spcBef>
                <a:spcPct val="0"/>
              </a:spcBef>
              <a:spcAft>
                <a:spcPct val="0"/>
              </a:spcAft>
              <a:defRPr/>
            </a:pPr>
            <a:r>
              <a:rPr lang="en-GB" altLang="en-US" sz="1200" dirty="0">
                <a:solidFill>
                  <a:srgbClr val="006534"/>
                </a:solidFill>
              </a:rPr>
              <a:t>I am going to answer this by looking more closely at “</a:t>
            </a:r>
            <a:r>
              <a:rPr lang="en-GB" altLang="en-US" sz="1200" b="1" dirty="0">
                <a:solidFill>
                  <a:srgbClr val="006534"/>
                </a:solidFill>
              </a:rPr>
              <a:t>the five key principles</a:t>
            </a:r>
            <a:r>
              <a:rPr lang="en-GB" altLang="en-US" sz="1200" dirty="0">
                <a:solidFill>
                  <a:srgbClr val="006534"/>
                </a:solidFill>
              </a:rPr>
              <a:t>” of the Code.</a:t>
            </a:r>
          </a:p>
          <a:p>
            <a:pPr fontAlgn="base">
              <a:spcBef>
                <a:spcPct val="0"/>
              </a:spcBef>
              <a:spcAft>
                <a:spcPct val="0"/>
              </a:spcAft>
              <a:defRPr/>
            </a:pPr>
            <a:endParaRPr lang="en-GB" altLang="en-US" sz="1200" dirty="0">
              <a:solidFill>
                <a:srgbClr val="006534"/>
              </a:solidFill>
            </a:endParaRPr>
          </a:p>
          <a:p>
            <a:pPr fontAlgn="base">
              <a:spcBef>
                <a:spcPct val="0"/>
              </a:spcBef>
              <a:spcAft>
                <a:spcPct val="0"/>
              </a:spcAft>
              <a:defRPr/>
            </a:pPr>
            <a:r>
              <a:rPr lang="en-GB" altLang="en-US" sz="1200" dirty="0">
                <a:solidFill>
                  <a:srgbClr val="006534"/>
                </a:solidFill>
              </a:rPr>
              <a:t>[NEXT SLIDE]</a:t>
            </a:r>
          </a:p>
          <a:p>
            <a:endParaRPr lang="en-GB" u="none" dirty="0"/>
          </a:p>
          <a:p>
            <a:endParaRPr lang="en-GB" u="none" dirty="0"/>
          </a:p>
          <a:p>
            <a:endParaRPr lang="en-GB" u="sng" dirty="0"/>
          </a:p>
        </p:txBody>
      </p:sp>
      <p:sp>
        <p:nvSpPr>
          <p:cNvPr id="4" name="Slide Number Placeholder 3"/>
          <p:cNvSpPr>
            <a:spLocks noGrp="1"/>
          </p:cNvSpPr>
          <p:nvPr>
            <p:ph type="sldNum" sz="quarter" idx="5"/>
          </p:nvPr>
        </p:nvSpPr>
        <p:spPr/>
        <p:txBody>
          <a:bodyPr/>
          <a:lstStyle/>
          <a:p>
            <a:fld id="{ADD86011-4164-4E00-A601-9AA21F7476CA}" type="slidenum">
              <a:rPr lang="en-GB" smtClean="0"/>
              <a:t>9</a:t>
            </a:fld>
            <a:endParaRPr lang="en-GB" dirty="0"/>
          </a:p>
        </p:txBody>
      </p:sp>
    </p:spTree>
    <p:extLst>
      <p:ext uri="{BB962C8B-B14F-4D97-AF65-F5344CB8AC3E}">
        <p14:creationId xmlns:p14="http://schemas.microsoft.com/office/powerpoint/2010/main" val="1050634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F0DF4C6-0FC0-4898-8650-14A799520EF2}" type="slidenum">
              <a:rPr lang="en-GB" smtClean="0">
                <a:solidFill>
                  <a:prstClr val="black"/>
                </a:solidFill>
              </a:rPr>
              <a:pPr>
                <a:defRPr/>
              </a:pPr>
              <a:t>10</a:t>
            </a:fld>
            <a:endParaRPr lang="en-GB" dirty="0">
              <a:solidFill>
                <a:prstClr val="black"/>
              </a:solidFill>
            </a:endParaRPr>
          </a:p>
        </p:txBody>
      </p:sp>
    </p:spTree>
    <p:extLst>
      <p:ext uri="{BB962C8B-B14F-4D97-AF65-F5344CB8AC3E}">
        <p14:creationId xmlns:p14="http://schemas.microsoft.com/office/powerpoint/2010/main" val="1221251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F0DF4C6-0FC0-4898-8650-14A799520EF2}" type="slidenum">
              <a:rPr lang="en-GB" smtClean="0">
                <a:solidFill>
                  <a:prstClr val="black"/>
                </a:solidFill>
              </a:rPr>
              <a:pPr>
                <a:defRPr/>
              </a:pPr>
              <a:t>11</a:t>
            </a:fld>
            <a:endParaRPr lang="en-GB" dirty="0">
              <a:solidFill>
                <a:prstClr val="black"/>
              </a:solidFill>
            </a:endParaRPr>
          </a:p>
        </p:txBody>
      </p:sp>
    </p:spTree>
    <p:extLst>
      <p:ext uri="{BB962C8B-B14F-4D97-AF65-F5344CB8AC3E}">
        <p14:creationId xmlns:p14="http://schemas.microsoft.com/office/powerpoint/2010/main" val="3453479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0E13-5500-4F4F-A206-FF888709DFF7}" type="slidenum">
              <a:rPr lang="en-GB" smtClean="0"/>
              <a:t>12</a:t>
            </a:fld>
            <a:endParaRPr lang="en-GB"/>
          </a:p>
        </p:txBody>
      </p:sp>
    </p:spTree>
    <p:extLst>
      <p:ext uri="{BB962C8B-B14F-4D97-AF65-F5344CB8AC3E}">
        <p14:creationId xmlns:p14="http://schemas.microsoft.com/office/powerpoint/2010/main" val="2683365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(Updated </a:t>
            </a:r>
            <a:r>
              <a:rPr lang="en-GB" i="1" dirty="0"/>
              <a:t>30 January 2025</a:t>
            </a:r>
            <a:r>
              <a:rPr lang="en-GB" sz="1200" b="0" i="1" kern="1200" dirty="0">
                <a:solidFill>
                  <a:schemeClr val="tx1"/>
                </a:solidFill>
                <a:effectLst/>
                <a:latin typeface="+mn-lt"/>
                <a:ea typeface="+mn-ea"/>
                <a:cs typeface="+mn-cs"/>
              </a:rPr>
              <a:t>)</a:t>
            </a:r>
          </a:p>
          <a:p>
            <a:endParaRPr lang="en-GB" sz="10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STAFF TRAINING</a:t>
            </a:r>
          </a:p>
          <a:p>
            <a:r>
              <a:rPr lang="en-GB" sz="1200" b="1" i="1" kern="1200" dirty="0">
                <a:solidFill>
                  <a:schemeClr val="tx1"/>
                </a:solidFill>
                <a:effectLst/>
                <a:latin typeface="+mn-lt"/>
                <a:ea typeface="+mn-ea"/>
                <a:cs typeface="+mn-cs"/>
              </a:rPr>
              <a:t>Registrants</a:t>
            </a:r>
            <a:endParaRPr lang="en-GB" sz="1200"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deliver training and workshops, both in person and online.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expertise covers a range of topics related to our work, such as: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EWC Code of Professional Conduct and Practice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using social media responsibly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professional responsibilities and ethics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Professional Learning Passport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can also take part in conference keynotes, panel sessions, and attend your event’s marketplace. Just get in touch with the office.</a:t>
            </a:r>
          </a:p>
          <a:p>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Employers/providers</a:t>
            </a:r>
          </a:p>
          <a:p>
            <a:r>
              <a:rPr lang="en-GB" sz="1200" kern="1200" dirty="0">
                <a:solidFill>
                  <a:schemeClr val="tx1"/>
                </a:solidFill>
                <a:effectLst/>
                <a:latin typeface="+mn-lt"/>
                <a:ea typeface="+mn-ea"/>
                <a:cs typeface="+mn-cs"/>
              </a:rPr>
              <a:t>We deliver training and workshops to both registrants and stakeholders including school governors, training institutions, and regional education consortia. These are available both in person and online.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expertise covers a range of topics related to our work, such as: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EWC Code of Professional Conduct and Practice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using social media responsibly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professional responsibilities and ethics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Professional Learning Passport</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can also take part in conference keynotes, panel sessions, and attend your event’s marketplace. Just get in touch with the office.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to our live sessions, we are starting to offer some on-demand resources around topics such as the Code and social media. They can be found by visiting our YouTube channel.</a:t>
            </a:r>
          </a:p>
          <a:p>
            <a:r>
              <a:rPr lang="en-GB" sz="1200" b="1" i="0" u="none" strike="noStrike" dirty="0">
                <a:solidFill>
                  <a:srgbClr val="000000"/>
                </a:solidFill>
                <a:effectLst/>
                <a:latin typeface="Calibri" panose="020F0502020204030204" pitchFamily="34" charset="0"/>
              </a:rPr>
              <a:t>EWC PODCAST</a:t>
            </a:r>
          </a:p>
          <a:p>
            <a:r>
              <a:rPr lang="en-GB" sz="1200" b="0" i="0" u="none" strike="noStrike" dirty="0">
                <a:solidFill>
                  <a:srgbClr val="000000"/>
                </a:solidFill>
                <a:effectLst/>
                <a:latin typeface="Calibri" panose="020F0502020204030204" pitchFamily="34" charset="0"/>
              </a:rPr>
              <a:t>Our podcast, ‘Sgwrsio with the EWC’ features lively conversations on topics which matter to you. In our latest episode, our panel of experts wellbeing and how both registrants and organisations can support registrant wellbeing. If there is a topic you would like us to cover on Sgwrsio, please contact the team (</a:t>
            </a:r>
            <a:r>
              <a:rPr lang="en-GB" sz="1200" b="0" i="0" u="none" strike="noStrike" dirty="0" err="1">
                <a:solidFill>
                  <a:srgbClr val="000000"/>
                </a:solidFill>
                <a:effectLst/>
                <a:latin typeface="Calibri" panose="020F0502020204030204" pitchFamily="34" charset="0"/>
              </a:rPr>
              <a:t>media@ewc.wales</a:t>
            </a:r>
            <a:r>
              <a:rPr lang="en-GB" sz="1200" b="0" i="0" u="none" strike="noStrike" dirty="0">
                <a:solidFill>
                  <a:srgbClr val="000000"/>
                </a:solidFill>
                <a:effectLst/>
                <a:latin typeface="Calibri" panose="020F0502020204030204" pitchFamily="34" charset="0"/>
              </a:rPr>
              <a:t>).</a:t>
            </a:r>
            <a:br>
              <a:rPr lang="en-GB" sz="1200" b="0" i="0" u="none" strike="noStrike" dirty="0">
                <a:solidFill>
                  <a:srgbClr val="000000"/>
                </a:solidFill>
                <a:effectLst/>
                <a:latin typeface="Calibri" panose="020F0502020204030204" pitchFamily="34" charset="0"/>
              </a:rPr>
            </a:br>
            <a:endParaRPr lang="en-GB" sz="1200" b="0" i="0" u="none" strike="noStrike" dirty="0">
              <a:solidFill>
                <a:srgbClr val="000000"/>
              </a:solidFill>
              <a:effectLst/>
              <a:latin typeface="Calibri" panose="020F0502020204030204" pitchFamily="34" charset="0"/>
            </a:endParaRPr>
          </a:p>
          <a:p>
            <a:r>
              <a:rPr lang="en-GB" sz="1200" b="1" kern="1200" dirty="0">
                <a:solidFill>
                  <a:schemeClr val="tx1"/>
                </a:solidFill>
                <a:effectLst/>
                <a:latin typeface="+mn-lt"/>
                <a:ea typeface="+mn-ea"/>
                <a:cs typeface="+mn-cs"/>
              </a:rPr>
              <a:t>EDUCATORS WALES</a:t>
            </a:r>
            <a:endParaRPr lang="en-GB" sz="1200" kern="1200" dirty="0">
              <a:solidFill>
                <a:schemeClr val="tx1"/>
              </a:solidFill>
              <a:effectLst/>
              <a:latin typeface="+mn-lt"/>
              <a:ea typeface="+mn-ea"/>
              <a:cs typeface="+mn-cs"/>
            </a:endParaRPr>
          </a:p>
          <a:p>
            <a:r>
              <a:rPr lang="en-GB" sz="1800" b="1" i="1" u="none" strike="noStrike" dirty="0">
                <a:solidFill>
                  <a:srgbClr val="000000"/>
                </a:solidFill>
                <a:effectLst/>
                <a:latin typeface="Calibri" panose="020F0502020204030204" pitchFamily="34" charset="0"/>
              </a:rPr>
              <a:t>Registrants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Calibri" panose="020F0502020204030204" pitchFamily="34" charset="0"/>
              </a:rPr>
              <a:t>Funded by Welsh Government and delivered by the Education Workforce Council (EWC), Educators Wales </a:t>
            </a:r>
            <a:r>
              <a:rPr lang="en-GB" sz="1800" dirty="0">
                <a:effectLst/>
                <a:latin typeface="Calibri" panose="020F0502020204030204" pitchFamily="34" charset="0"/>
                <a:ea typeface="Calibri" panose="020F0502020204030204" pitchFamily="34" charset="0"/>
                <a:cs typeface="Times New Roman" panose="02020603050405020304" pitchFamily="18" charset="0"/>
              </a:rPr>
              <a:t>is the go-to website for those seeking new job opportunities. Boasting 100’s of vacancies in Wales’ education sector, it gives you instant access to a diverse range of positions from across Welsh schools and further education colleges, adult/work-based learning providers, youth work organisations, and more. </a:t>
            </a:r>
          </a:p>
          <a:p>
            <a:endParaRPr lang="en-GB" sz="1800" b="0" i="0" u="none" strike="noStrike" dirty="0">
              <a:solidFill>
                <a:srgbClr val="000000"/>
              </a:solidFill>
              <a:effectLst/>
              <a:latin typeface="Calibri" panose="020F0502020204030204" pitchFamily="34" charset="0"/>
            </a:endParaRP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Set up your profile now</a:t>
            </a:r>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to create tailored alerts for specific jobs and locations.</a:t>
            </a:r>
            <a:endParaRPr lang="en-GB" sz="1800" b="0" i="0" u="none" strike="noStrike" dirty="0">
              <a:solidFill>
                <a:schemeClr val="tx1"/>
              </a:solidFill>
              <a:effectLst/>
              <a:latin typeface="Calibri" panose="020F0502020204030204" pitchFamily="34" charset="0"/>
            </a:endParaRPr>
          </a:p>
          <a:p>
            <a:br>
              <a:rPr lang="en-GB" sz="1800" b="0" i="0" u="none" strike="noStrike" dirty="0">
                <a:solidFill>
                  <a:schemeClr val="tx1"/>
                </a:solidFill>
                <a:effectLst/>
                <a:latin typeface="Calibri" panose="020F0502020204030204" pitchFamily="34" charset="0"/>
              </a:rPr>
            </a:br>
            <a:r>
              <a:rPr lang="en-GB" sz="1800" b="1" i="1" u="none" strike="noStrike" dirty="0">
                <a:solidFill>
                  <a:schemeClr val="tx1"/>
                </a:solidFill>
                <a:effectLst/>
                <a:latin typeface="Calibri" panose="020F0502020204030204" pitchFamily="34" charset="0"/>
              </a:rPr>
              <a:t>Schools/colleges (excluding FE colleges)</a:t>
            </a: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Funded by the Welsh Government and delivered by the EWC, Educators Wales is the go-to website for those posting the latest job opportunities. Free of charge for schools and further education colleges, posting your advert on Educators Wales couldn’t be easier, but can save you £1000’s each year. Already advertise your vacancies through your local authority? Then you’re covered as all LA jobs automatically appear on Educators Wales.</a:t>
            </a: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Upload your vacancy</a:t>
            </a:r>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onto the biggest website dedicated to the education sector in Wales, today. </a:t>
            </a:r>
          </a:p>
          <a:p>
            <a:endParaRPr lang="en-GB" sz="1800" b="0" i="0" u="none" strike="noStrike" dirty="0">
              <a:solidFill>
                <a:schemeClr val="tx1"/>
              </a:solidFill>
              <a:effectLst/>
              <a:latin typeface="Calibri" panose="020F0502020204030204" pitchFamily="34" charset="0"/>
            </a:endParaRPr>
          </a:p>
          <a:p>
            <a:r>
              <a:rPr lang="en-GB" sz="1800" b="1" i="1" u="none" strike="noStrike" dirty="0">
                <a:solidFill>
                  <a:srgbClr val="000000"/>
                </a:solidFill>
                <a:effectLst/>
                <a:latin typeface="Calibri" panose="020F0502020204030204" pitchFamily="34" charset="0"/>
              </a:rPr>
              <a:t>All other organisations</a:t>
            </a: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Funded by the Welsh Government and delivered by the EWC, Educators Wales is the go-to website for those posting the latest job opportunities. Free of charge for schools and further education colleges, posting your advert on Educators Wales couldn’t be easier, but can save you £1000’s each year. </a:t>
            </a: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Upload your vacancy</a:t>
            </a:r>
            <a:r>
              <a:rPr lang="en-GB" sz="1800" u="none"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onto the biggest website dedicated to the education sector in Wales, today. </a:t>
            </a:r>
            <a:endParaRPr lang="en-GB" sz="1800" b="0" i="0" u="none" strike="noStrike" dirty="0">
              <a:solidFill>
                <a:schemeClr val="tx1"/>
              </a:solidFill>
              <a:effectLst/>
              <a:latin typeface="Calibri" panose="020F0502020204030204" pitchFamily="34" charset="0"/>
            </a:endParaRPr>
          </a:p>
          <a:p>
            <a:br>
              <a:rPr lang="en-GB" sz="1800" b="0" i="0" u="none" strike="noStrike" dirty="0">
                <a:solidFill>
                  <a:srgbClr val="000000"/>
                </a:solidFill>
                <a:effectLst/>
                <a:latin typeface="Calibri" panose="020F0502020204030204" pitchFamily="34" charset="0"/>
              </a:rPr>
            </a:br>
            <a:r>
              <a:rPr lang="en-GB" sz="1800" b="1" i="0" u="none" strike="noStrike" dirty="0">
                <a:solidFill>
                  <a:srgbClr val="000000"/>
                </a:solidFill>
                <a:effectLst/>
                <a:latin typeface="Calibri" panose="020F0502020204030204" pitchFamily="34" charset="0"/>
              </a:rPr>
              <a:t>PROFESSIONAL LEARNING PASSPORT (PLP)</a:t>
            </a:r>
          </a:p>
          <a:p>
            <a:r>
              <a:rPr lang="en-GB" sz="1800" b="1" i="1" u="none" strike="noStrike" dirty="0">
                <a:solidFill>
                  <a:srgbClr val="000000"/>
                </a:solidFill>
                <a:effectLst/>
                <a:latin typeface="Calibri" panose="020F0502020204030204" pitchFamily="34" charset="0"/>
              </a:rPr>
              <a:t>Registrants</a:t>
            </a:r>
            <a:endParaRPr lang="en-GB" sz="2800" b="1" i="1" u="none" strike="noStrike" dirty="0">
              <a:solidFill>
                <a:srgbClr val="000000"/>
              </a:solidFill>
              <a:effectLst/>
              <a:latin typeface="Calibri" panose="020F0502020204030204" pitchFamily="34" charset="0"/>
            </a:endParaRPr>
          </a:p>
          <a:p>
            <a:r>
              <a:rPr lang="en-GB" sz="1800" b="0" i="0" u="none" strike="noStrike" dirty="0">
                <a:solidFill>
                  <a:srgbClr val="000000"/>
                </a:solidFill>
                <a:effectLst/>
                <a:latin typeface="Calibri" panose="020F0502020204030204" pitchFamily="34" charset="0"/>
              </a:rPr>
              <a:t>The Professional Learning Passport (PLP) is a fully bilingual, flexible, online tool that is available to all EWC registrants. It’s packed with features that are designed to support you in capturing, reflecting upon, sharing, and planning your learning with the ultimate aim of improving your practice. You can also use the reflections and evidence you’ve captured to feed into the performance management cycle.</a:t>
            </a:r>
            <a:br>
              <a:rPr lang="en-GB" sz="1800" b="0" i="0" u="none" strike="noStrike" dirty="0">
                <a:solidFill>
                  <a:srgbClr val="000000"/>
                </a:solidFill>
                <a:effectLst/>
                <a:latin typeface="Calibri" panose="020F0502020204030204" pitchFamily="34" charset="0"/>
              </a:rPr>
            </a:br>
            <a:endParaRPr lang="en-GB" sz="1800" b="0" i="0" u="none" strike="noStrike" dirty="0">
              <a:solidFill>
                <a:srgbClr val="000000"/>
              </a:solidFill>
              <a:effectLst/>
              <a:latin typeface="Calibri" panose="020F0502020204030204" pitchFamily="34" charset="0"/>
            </a:endParaRPr>
          </a:p>
          <a:p>
            <a:r>
              <a:rPr lang="en-GB" sz="1800" b="1" i="1" u="none" strike="noStrike" dirty="0">
                <a:solidFill>
                  <a:srgbClr val="000000"/>
                </a:solidFill>
                <a:effectLst/>
                <a:latin typeface="Calibri" panose="020F0502020204030204" pitchFamily="34" charset="0"/>
              </a:rPr>
              <a:t>Organisations</a:t>
            </a:r>
          </a:p>
          <a:p>
            <a:r>
              <a:rPr lang="en-GB" sz="1800" b="0" i="0" u="none" strike="noStrike" dirty="0">
                <a:solidFill>
                  <a:srgbClr val="000000"/>
                </a:solidFill>
                <a:effectLst/>
                <a:latin typeface="Calibri" panose="020F0502020204030204" pitchFamily="34" charset="0"/>
              </a:rPr>
              <a:t>The Professional Learning Passport (PLP) is a flexible online tool which can support both individuals to record their professional development, and schools with the performance management cycle. The team are available to work with you to develop templates, tailored to the needs of your school, which will support practitioner professional development and reflection. Contact us to find out more about how the PLP can support your organisation (</a:t>
            </a:r>
            <a:r>
              <a:rPr lang="en-GB" sz="1800" b="0" i="0" u="none" strike="noStrike" dirty="0" err="1">
                <a:solidFill>
                  <a:srgbClr val="000000"/>
                </a:solidFill>
                <a:effectLst/>
                <a:latin typeface="Calibri" panose="020F0502020204030204" pitchFamily="34" charset="0"/>
              </a:rPr>
              <a:t>professionaldevelopment@ewc.wales</a:t>
            </a:r>
            <a:r>
              <a:rPr lang="en-GB" sz="1800" b="0" i="0" u="none" strike="noStrike" dirty="0">
                <a:solidFill>
                  <a:srgbClr val="000000"/>
                </a:solidFill>
                <a:effectLst/>
                <a:latin typeface="Calibri" panose="020F0502020204030204" pitchFamily="34" charset="0"/>
              </a:rPr>
              <a:t>).</a:t>
            </a:r>
          </a:p>
          <a:p>
            <a:endParaRPr lang="en-GB" sz="1800" b="0" i="0" u="none" strike="noStrike" dirty="0">
              <a:solidFill>
                <a:srgbClr val="000000"/>
              </a:solidFill>
              <a:effectLst/>
              <a:latin typeface="Calibri" panose="020F0502020204030204" pitchFamily="34" charset="0"/>
            </a:endParaRPr>
          </a:p>
          <a:p>
            <a:r>
              <a:rPr lang="en-GB" sz="1800" b="1" i="0" u="none" strike="noStrike" dirty="0">
                <a:solidFill>
                  <a:srgbClr val="000000"/>
                </a:solidFill>
                <a:effectLst/>
                <a:latin typeface="Calibri" panose="020F0502020204030204" pitchFamily="34" charset="0"/>
              </a:rPr>
              <a:t>ANIMATIONS</a:t>
            </a:r>
          </a:p>
          <a:p>
            <a:r>
              <a:rPr lang="en-GB" sz="1800" b="0" i="0" u="none" strike="noStrike" dirty="0">
                <a:solidFill>
                  <a:srgbClr val="000000"/>
                </a:solidFill>
                <a:effectLst/>
                <a:latin typeface="Calibri" panose="020F0502020204030204" pitchFamily="34" charset="0"/>
              </a:rPr>
              <a:t>We have a collection of short, informative animations which summarise the key things you need to know about the EWC and our role, the Code of Professional Conduct and Practice, the PLP, and more. You can find them all now via our YouTube channel.</a:t>
            </a:r>
          </a:p>
          <a:p>
            <a:endParaRPr lang="en-GB" sz="1800" b="1" i="0" u="none" strike="noStrike" dirty="0">
              <a:solidFill>
                <a:srgbClr val="000000"/>
              </a:solidFill>
              <a:effectLst/>
              <a:latin typeface="Calibri" panose="020F0502020204030204" pitchFamily="34" charset="0"/>
            </a:endParaRPr>
          </a:p>
          <a:p>
            <a:r>
              <a:rPr lang="en-GB" sz="1800" b="1" i="0" u="none" strike="noStrike" dirty="0">
                <a:solidFill>
                  <a:srgbClr val="000000"/>
                </a:solidFill>
                <a:effectLst/>
                <a:latin typeface="Calibri" panose="020F0502020204030204" pitchFamily="34" charset="0"/>
              </a:rPr>
              <a:t>EBSCO/MEDDWL MAWR</a:t>
            </a:r>
          </a:p>
          <a:p>
            <a:r>
              <a:rPr lang="en-GB" sz="1800" b="0" i="0" u="none" strike="noStrike" dirty="0">
                <a:solidFill>
                  <a:srgbClr val="000000"/>
                </a:solidFill>
                <a:effectLst/>
                <a:latin typeface="Calibri" panose="020F0502020204030204" pitchFamily="34" charset="0"/>
              </a:rPr>
              <a:t>EBSCO is the world’s largest full-text research database for education professionals covering all levels and specialities. EWC registrants have free access to EBSCO via the PLP. Registrants can also sign up to </a:t>
            </a:r>
            <a:r>
              <a:rPr lang="en-GB" sz="1800" b="0" i="0" u="none" strike="noStrike" dirty="0" err="1">
                <a:solidFill>
                  <a:srgbClr val="000000"/>
                </a:solidFill>
                <a:effectLst/>
                <a:latin typeface="Calibri" panose="020F0502020204030204" pitchFamily="34" charset="0"/>
              </a:rPr>
              <a:t>Meddwl</a:t>
            </a:r>
            <a:r>
              <a:rPr lang="en-GB" sz="1800" b="0" i="0" u="none" strike="noStrike" dirty="0">
                <a:solidFill>
                  <a:srgbClr val="000000"/>
                </a:solidFill>
                <a:effectLst/>
                <a:latin typeface="Calibri" panose="020F0502020204030204" pitchFamily="34" charset="0"/>
              </a:rPr>
              <a:t> </a:t>
            </a:r>
            <a:r>
              <a:rPr lang="en-GB" sz="1800" b="0" i="0" u="none" strike="noStrike" dirty="0" err="1">
                <a:solidFill>
                  <a:srgbClr val="000000"/>
                </a:solidFill>
                <a:effectLst/>
                <a:latin typeface="Calibri" panose="020F0502020204030204" pitchFamily="34" charset="0"/>
              </a:rPr>
              <a:t>Mawr</a:t>
            </a:r>
            <a:r>
              <a:rPr lang="en-GB" sz="1800" b="0" i="0" u="none" strike="noStrike" dirty="0">
                <a:solidFill>
                  <a:srgbClr val="000000"/>
                </a:solidFill>
                <a:effectLst/>
                <a:latin typeface="Calibri" panose="020F0502020204030204" pitchFamily="34" charset="0"/>
              </a:rPr>
              <a:t>, our book and journal club which sends monthly recommendations to EBSCO content. For more information, visit www.ewc.wales/professionaldevelopment. </a:t>
            </a:r>
            <a:br>
              <a:rPr lang="en-GB" sz="1800" b="0" i="0" u="none" strike="noStrike" dirty="0">
                <a:solidFill>
                  <a:srgbClr val="000000"/>
                </a:solidFill>
                <a:effectLst/>
                <a:latin typeface="Calibri" panose="020F0502020204030204" pitchFamily="34" charset="0"/>
              </a:rPr>
            </a:br>
            <a:endParaRPr lang="en-GB" sz="1800" b="1" i="0" u="none" strike="noStrike" dirty="0">
              <a:solidFill>
                <a:srgbClr val="000000"/>
              </a:solidFill>
              <a:effectLs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ADD86011-4164-4E00-A601-9AA21F7476CA}" type="slidenum">
              <a:rPr lang="en-GB" smtClean="0"/>
              <a:t>13</a:t>
            </a:fld>
            <a:endParaRPr lang="en-GB"/>
          </a:p>
        </p:txBody>
      </p:sp>
    </p:spTree>
    <p:extLst>
      <p:ext uri="{BB962C8B-B14F-4D97-AF65-F5344CB8AC3E}">
        <p14:creationId xmlns:p14="http://schemas.microsoft.com/office/powerpoint/2010/main" val="4196881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081927-AEB2-487D-AE01-8AF017CCFE35}" type="slidenum">
              <a:rPr lang="en-GB" smtClean="0"/>
              <a:t>14</a:t>
            </a:fld>
            <a:endParaRPr lang="en-GB"/>
          </a:p>
        </p:txBody>
      </p:sp>
    </p:spTree>
    <p:extLst>
      <p:ext uri="{BB962C8B-B14F-4D97-AF65-F5344CB8AC3E}">
        <p14:creationId xmlns:p14="http://schemas.microsoft.com/office/powerpoint/2010/main" val="456638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55CEAC5B-AFA0-4BFC-A55B-ABA1A8E08E24}"/>
              </a:ext>
            </a:extLst>
          </p:cNvPr>
          <p:cNvSpPr/>
          <p:nvPr/>
        </p:nvSpPr>
        <p:spPr>
          <a:xfrm>
            <a:off x="145253" y="156049"/>
            <a:ext cx="11917858" cy="5759531"/>
          </a:xfrm>
          <a:prstGeom prst="rect">
            <a:avLst/>
          </a:prstGeom>
          <a:solidFill>
            <a:srgbClr val="007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 name="Text Placeholder 2">
            <a:extLst>
              <a:ext uri="{FF2B5EF4-FFF2-40B4-BE49-F238E27FC236}">
                <a16:creationId xmlns:a16="http://schemas.microsoft.com/office/drawing/2014/main" id="{196A8E1B-D8DF-45DF-BAB9-272F0E646DC5}"/>
              </a:ext>
            </a:extLst>
          </p:cNvPr>
          <p:cNvSpPr>
            <a:spLocks noGrp="1"/>
          </p:cNvSpPr>
          <p:nvPr>
            <p:ph type="body" sz="quarter" idx="10" hasCustomPrompt="1"/>
          </p:nvPr>
        </p:nvSpPr>
        <p:spPr>
          <a:xfrm>
            <a:off x="326743" y="2110189"/>
            <a:ext cx="8955626" cy="607603"/>
          </a:xfrm>
        </p:spPr>
        <p:txBody>
          <a:bodyPr/>
          <a:lstStyle>
            <a:lvl1pPr marL="0" indent="0">
              <a:buNone/>
              <a:defRPr sz="3600" b="1">
                <a:solidFill>
                  <a:schemeClr val="bg1"/>
                </a:solidFill>
              </a:defRPr>
            </a:lvl1pPr>
            <a:lvl2pPr marL="457200" indent="0">
              <a:buFont typeface="Arial" panose="020B0604020202020204" pitchFamily="34" charset="0"/>
              <a:buNone/>
              <a:defRPr sz="3600"/>
            </a:lvl2pPr>
            <a:lvl3pPr marL="914400" indent="0">
              <a:buNone/>
              <a:defRPr sz="3600"/>
            </a:lvl3pPr>
            <a:lvl4pPr marL="1371600" indent="0">
              <a:buNone/>
              <a:defRPr sz="3600"/>
            </a:lvl4pPr>
            <a:lvl5pPr marL="1828800" indent="0">
              <a:buNone/>
              <a:defRPr sz="3600"/>
            </a:lvl5pPr>
          </a:lstStyle>
          <a:p>
            <a:pPr lvl="0"/>
            <a:r>
              <a:rPr lang="en-US" dirty="0"/>
              <a:t>Welsh title</a:t>
            </a:r>
            <a:endParaRPr lang="en-GB" dirty="0"/>
          </a:p>
        </p:txBody>
      </p:sp>
      <p:sp>
        <p:nvSpPr>
          <p:cNvPr id="18" name="Text Placeholder 2">
            <a:extLst>
              <a:ext uri="{FF2B5EF4-FFF2-40B4-BE49-F238E27FC236}">
                <a16:creationId xmlns:a16="http://schemas.microsoft.com/office/drawing/2014/main" id="{62E874F3-E832-4ACE-B304-0981CEDA5DA7}"/>
              </a:ext>
            </a:extLst>
          </p:cNvPr>
          <p:cNvSpPr>
            <a:spLocks noGrp="1"/>
          </p:cNvSpPr>
          <p:nvPr>
            <p:ph type="body" sz="quarter" idx="11" hasCustomPrompt="1"/>
          </p:nvPr>
        </p:nvSpPr>
        <p:spPr>
          <a:xfrm>
            <a:off x="326743" y="2980344"/>
            <a:ext cx="8955626" cy="607603"/>
          </a:xfrm>
        </p:spPr>
        <p:txBody>
          <a:bodyPr/>
          <a:lstStyle>
            <a:lvl1pPr marL="0" indent="0">
              <a:buNone/>
              <a:defRPr sz="3600" b="1">
                <a:solidFill>
                  <a:schemeClr val="bg1"/>
                </a:solidFill>
              </a:defRPr>
            </a:lvl1pPr>
            <a:lvl2pPr marL="457200" indent="0">
              <a:buFont typeface="Arial" panose="020B0604020202020204" pitchFamily="34" charset="0"/>
              <a:buNone/>
              <a:defRPr sz="3600"/>
            </a:lvl2pPr>
            <a:lvl3pPr marL="914400" indent="0">
              <a:buNone/>
              <a:defRPr sz="3600"/>
            </a:lvl3pPr>
            <a:lvl4pPr marL="1371600" indent="0">
              <a:buNone/>
              <a:defRPr sz="3600"/>
            </a:lvl4pPr>
            <a:lvl5pPr marL="1828800" indent="0">
              <a:buNone/>
              <a:defRPr sz="3600"/>
            </a:lvl5pPr>
          </a:lstStyle>
          <a:p>
            <a:pPr lvl="0"/>
            <a:r>
              <a:rPr lang="en-US" dirty="0"/>
              <a:t>English title</a:t>
            </a:r>
            <a:endParaRPr lang="en-GB" dirty="0"/>
          </a:p>
        </p:txBody>
      </p:sp>
      <p:grpSp>
        <p:nvGrpSpPr>
          <p:cNvPr id="47" name="Group 46">
            <a:extLst>
              <a:ext uri="{FF2B5EF4-FFF2-40B4-BE49-F238E27FC236}">
                <a16:creationId xmlns:a16="http://schemas.microsoft.com/office/drawing/2014/main" id="{0554E816-EC6D-427E-8AE6-BA13459E10DC}"/>
              </a:ext>
            </a:extLst>
          </p:cNvPr>
          <p:cNvGrpSpPr/>
          <p:nvPr/>
        </p:nvGrpSpPr>
        <p:grpSpPr>
          <a:xfrm>
            <a:off x="145253" y="6057552"/>
            <a:ext cx="11917858" cy="212826"/>
            <a:chOff x="145253" y="5408620"/>
            <a:chExt cx="11917858" cy="212826"/>
          </a:xfrm>
        </p:grpSpPr>
        <p:sp>
          <p:nvSpPr>
            <p:cNvPr id="41" name="Rectangle 40">
              <a:extLst>
                <a:ext uri="{FF2B5EF4-FFF2-40B4-BE49-F238E27FC236}">
                  <a16:creationId xmlns:a16="http://schemas.microsoft.com/office/drawing/2014/main" id="{AFE47855-12AB-4C32-9CAB-D4E7350BDEF7}"/>
                </a:ext>
              </a:extLst>
            </p:cNvPr>
            <p:cNvSpPr/>
            <p:nvPr/>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0E057D98-CEBF-4409-84C9-A0A6F6B28557}"/>
                </a:ext>
              </a:extLst>
            </p:cNvPr>
            <p:cNvSpPr/>
            <p:nvPr/>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FD4DD4F9-0CFF-4A66-B305-6AE4BEA7F456}"/>
                </a:ext>
              </a:extLst>
            </p:cNvPr>
            <p:cNvSpPr/>
            <p:nvPr/>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6E2988E7-47E5-45A4-91D8-7D79ACA58FB6}"/>
                </a:ext>
              </a:extLst>
            </p:cNvPr>
            <p:cNvSpPr/>
            <p:nvPr/>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46" name="Picture 45">
            <a:extLst>
              <a:ext uri="{FF2B5EF4-FFF2-40B4-BE49-F238E27FC236}">
                <a16:creationId xmlns:a16="http://schemas.microsoft.com/office/drawing/2014/main" id="{12B6924D-88A9-4517-AF0E-9A95D716DF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3842" y="159488"/>
            <a:ext cx="2109269" cy="1947345"/>
          </a:xfrm>
          <a:prstGeom prst="rect">
            <a:avLst/>
          </a:prstGeom>
        </p:spPr>
      </p:pic>
      <p:sp>
        <p:nvSpPr>
          <p:cNvPr id="52" name="TextBox 51">
            <a:extLst>
              <a:ext uri="{FF2B5EF4-FFF2-40B4-BE49-F238E27FC236}">
                <a16:creationId xmlns:a16="http://schemas.microsoft.com/office/drawing/2014/main" id="{DB857F45-F52A-4CEC-8FB1-081841FFC49A}"/>
              </a:ext>
            </a:extLst>
          </p:cNvPr>
          <p:cNvSpPr txBox="1"/>
          <p:nvPr/>
        </p:nvSpPr>
        <p:spPr>
          <a:xfrm>
            <a:off x="69897" y="6332619"/>
            <a:ext cx="4638662" cy="369332"/>
          </a:xfrm>
          <a:prstGeom prst="rect">
            <a:avLst/>
          </a:prstGeom>
          <a:noFill/>
        </p:spPr>
        <p:txBody>
          <a:bodyPr wrap="square" rtlCol="0">
            <a:spAutoFit/>
          </a:bodyPr>
          <a:lstStyle/>
          <a:p>
            <a:r>
              <a:rPr lang="en-GB" dirty="0">
                <a:solidFill>
                  <a:srgbClr val="007534"/>
                </a:solidFill>
              </a:rPr>
              <a:t>www.cga.cymru | www.ewc.wales</a:t>
            </a:r>
          </a:p>
        </p:txBody>
      </p:sp>
      <p:sp>
        <p:nvSpPr>
          <p:cNvPr id="14" name="Text Placeholder 2">
            <a:extLst>
              <a:ext uri="{FF2B5EF4-FFF2-40B4-BE49-F238E27FC236}">
                <a16:creationId xmlns:a16="http://schemas.microsoft.com/office/drawing/2014/main" id="{70EAE25E-1AFF-4DDD-9A86-1BD2102B12FC}"/>
              </a:ext>
            </a:extLst>
          </p:cNvPr>
          <p:cNvSpPr>
            <a:spLocks noGrp="1"/>
          </p:cNvSpPr>
          <p:nvPr>
            <p:ph type="body" sz="quarter" idx="12" hasCustomPrompt="1"/>
          </p:nvPr>
        </p:nvSpPr>
        <p:spPr>
          <a:xfrm>
            <a:off x="326743" y="4721193"/>
            <a:ext cx="8955626" cy="400224"/>
          </a:xfrm>
        </p:spPr>
        <p:txBody>
          <a:bodyPr>
            <a:normAutofit/>
          </a:bodyPr>
          <a:lstStyle>
            <a:lvl1pPr marL="0" indent="0">
              <a:buNone/>
              <a:defRPr sz="2400" b="1">
                <a:solidFill>
                  <a:schemeClr val="bg1"/>
                </a:solidFill>
              </a:defRPr>
            </a:lvl1pPr>
            <a:lvl2pPr marL="457200" indent="0">
              <a:buFont typeface="Arial" panose="020B0604020202020204" pitchFamily="34" charset="0"/>
              <a:buNone/>
              <a:defRPr sz="3600"/>
            </a:lvl2pPr>
            <a:lvl3pPr marL="914400" indent="0">
              <a:buNone/>
              <a:defRPr sz="3600"/>
            </a:lvl3pPr>
            <a:lvl4pPr marL="1371600" indent="0">
              <a:buNone/>
              <a:defRPr sz="3600"/>
            </a:lvl4pPr>
            <a:lvl5pPr marL="1828800" indent="0">
              <a:buNone/>
              <a:defRPr sz="3600"/>
            </a:lvl5pPr>
          </a:lstStyle>
          <a:p>
            <a:pPr lvl="0"/>
            <a:r>
              <a:rPr lang="en-US" dirty="0"/>
              <a:t>Presenter name</a:t>
            </a:r>
            <a:endParaRPr lang="en-GB" dirty="0"/>
          </a:p>
        </p:txBody>
      </p:sp>
    </p:spTree>
    <p:extLst>
      <p:ext uri="{BB962C8B-B14F-4D97-AF65-F5344CB8AC3E}">
        <p14:creationId xmlns:p14="http://schemas.microsoft.com/office/powerpoint/2010/main" val="3148447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ody slide">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1ECD6BFB-7FAC-4A2A-8578-CEF6C91F49F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12937" y="171568"/>
            <a:ext cx="897651" cy="939477"/>
          </a:xfrm>
          <a:prstGeom prst="rect">
            <a:avLst/>
          </a:prstGeom>
        </p:spPr>
      </p:pic>
      <p:sp>
        <p:nvSpPr>
          <p:cNvPr id="28" name="Text Placeholder 8">
            <a:extLst>
              <a:ext uri="{FF2B5EF4-FFF2-40B4-BE49-F238E27FC236}">
                <a16:creationId xmlns:a16="http://schemas.microsoft.com/office/drawing/2014/main" id="{D7EB7EBC-CB68-4A6F-89DE-558AC6F777DE}"/>
              </a:ext>
            </a:extLst>
          </p:cNvPr>
          <p:cNvSpPr>
            <a:spLocks noGrp="1"/>
          </p:cNvSpPr>
          <p:nvPr>
            <p:ph type="body" sz="quarter" idx="13" hasCustomPrompt="1"/>
          </p:nvPr>
        </p:nvSpPr>
        <p:spPr>
          <a:xfrm>
            <a:off x="630237" y="1580781"/>
            <a:ext cx="5297487" cy="4384084"/>
          </a:xfrm>
        </p:spPr>
        <p:txBody>
          <a:bodyPr>
            <a:normAutofit/>
          </a:bodyPr>
          <a:lstStyle>
            <a:lvl1pPr marL="0" indent="0" algn="l">
              <a:buNone/>
              <a:defRPr sz="2400">
                <a:solidFill>
                  <a:srgbClr val="017A37"/>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content</a:t>
            </a:r>
            <a:endParaRPr lang="en-GB" dirty="0"/>
          </a:p>
        </p:txBody>
      </p:sp>
      <p:sp>
        <p:nvSpPr>
          <p:cNvPr id="29" name="Text Placeholder 8">
            <a:extLst>
              <a:ext uri="{FF2B5EF4-FFF2-40B4-BE49-F238E27FC236}">
                <a16:creationId xmlns:a16="http://schemas.microsoft.com/office/drawing/2014/main" id="{B60A6AC8-4D05-49E4-B911-3CD0F48E6C5C}"/>
              </a:ext>
            </a:extLst>
          </p:cNvPr>
          <p:cNvSpPr>
            <a:spLocks noGrp="1"/>
          </p:cNvSpPr>
          <p:nvPr>
            <p:ph type="body" sz="quarter" idx="14" hasCustomPrompt="1"/>
          </p:nvPr>
        </p:nvSpPr>
        <p:spPr>
          <a:xfrm>
            <a:off x="6264277" y="1580781"/>
            <a:ext cx="5297487" cy="4384084"/>
          </a:xfrm>
        </p:spPr>
        <p:txBody>
          <a:bodyPr>
            <a:normAutofit/>
          </a:bodyPr>
          <a:lstStyle>
            <a:lvl1pPr marL="0" indent="0" algn="l">
              <a:buNone/>
              <a:defRPr sz="2400">
                <a:solidFill>
                  <a:srgbClr val="017A37"/>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title</a:t>
            </a:r>
            <a:endParaRPr lang="en-GB" dirty="0"/>
          </a:p>
        </p:txBody>
      </p:sp>
      <p:sp>
        <p:nvSpPr>
          <p:cNvPr id="32" name="Text Placeholder 8">
            <a:extLst>
              <a:ext uri="{FF2B5EF4-FFF2-40B4-BE49-F238E27FC236}">
                <a16:creationId xmlns:a16="http://schemas.microsoft.com/office/drawing/2014/main" id="{B4E39F02-0C63-4CE7-A283-26E9E839F292}"/>
              </a:ext>
            </a:extLst>
          </p:cNvPr>
          <p:cNvSpPr>
            <a:spLocks noGrp="1"/>
          </p:cNvSpPr>
          <p:nvPr>
            <p:ph type="body" sz="quarter" idx="15" hasCustomPrompt="1"/>
          </p:nvPr>
        </p:nvSpPr>
        <p:spPr>
          <a:xfrm>
            <a:off x="630237" y="496390"/>
            <a:ext cx="5297487" cy="823892"/>
          </a:xfrm>
        </p:spPr>
        <p:txBody>
          <a:bodyPr>
            <a:normAutofit/>
          </a:bodyPr>
          <a:lstStyle>
            <a:lvl1pPr marL="0" indent="0" algn="l">
              <a:buNone/>
              <a:defRPr sz="2800" b="1">
                <a:solidFill>
                  <a:srgbClr val="017A37"/>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heading</a:t>
            </a:r>
            <a:endParaRPr lang="en-GB" dirty="0"/>
          </a:p>
        </p:txBody>
      </p:sp>
      <p:sp>
        <p:nvSpPr>
          <p:cNvPr id="33" name="Text Placeholder 8">
            <a:extLst>
              <a:ext uri="{FF2B5EF4-FFF2-40B4-BE49-F238E27FC236}">
                <a16:creationId xmlns:a16="http://schemas.microsoft.com/office/drawing/2014/main" id="{E1CDF28B-D908-40B0-9BFD-758E1410A1EB}"/>
              </a:ext>
            </a:extLst>
          </p:cNvPr>
          <p:cNvSpPr>
            <a:spLocks noGrp="1"/>
          </p:cNvSpPr>
          <p:nvPr>
            <p:ph type="body" sz="quarter" idx="16" hasCustomPrompt="1"/>
          </p:nvPr>
        </p:nvSpPr>
        <p:spPr>
          <a:xfrm>
            <a:off x="6264277" y="496390"/>
            <a:ext cx="5297486" cy="823892"/>
          </a:xfrm>
        </p:spPr>
        <p:txBody>
          <a:bodyPr>
            <a:normAutofit/>
          </a:bodyPr>
          <a:lstStyle>
            <a:lvl1pPr marL="0" indent="0" algn="l">
              <a:buNone/>
              <a:defRPr sz="2800" b="1">
                <a:solidFill>
                  <a:srgbClr val="017A37"/>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heading</a:t>
            </a:r>
            <a:endParaRPr lang="en-GB" dirty="0"/>
          </a:p>
        </p:txBody>
      </p:sp>
      <p:grpSp>
        <p:nvGrpSpPr>
          <p:cNvPr id="10" name="Group 9">
            <a:extLst>
              <a:ext uri="{FF2B5EF4-FFF2-40B4-BE49-F238E27FC236}">
                <a16:creationId xmlns:a16="http://schemas.microsoft.com/office/drawing/2014/main" id="{29AD67CA-2A9E-4235-B986-BB74FD92CAAA}"/>
              </a:ext>
            </a:extLst>
          </p:cNvPr>
          <p:cNvGrpSpPr/>
          <p:nvPr/>
        </p:nvGrpSpPr>
        <p:grpSpPr>
          <a:xfrm>
            <a:off x="137071" y="6570847"/>
            <a:ext cx="11917858" cy="212826"/>
            <a:chOff x="145253" y="5408620"/>
            <a:chExt cx="11917858" cy="212826"/>
          </a:xfrm>
        </p:grpSpPr>
        <p:sp>
          <p:nvSpPr>
            <p:cNvPr id="12" name="Rectangle 11">
              <a:extLst>
                <a:ext uri="{FF2B5EF4-FFF2-40B4-BE49-F238E27FC236}">
                  <a16:creationId xmlns:a16="http://schemas.microsoft.com/office/drawing/2014/main" id="{61448A7A-CCE1-4C68-8131-DA81348AFAF5}"/>
                </a:ext>
              </a:extLst>
            </p:cNvPr>
            <p:cNvSpPr/>
            <p:nvPr/>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0B56FFF-40A8-439D-926B-ECAC392F7FF0}"/>
                </a:ext>
              </a:extLst>
            </p:cNvPr>
            <p:cNvSpPr/>
            <p:nvPr/>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DD68B3-405A-454B-B010-16E9A835B57E}"/>
                </a:ext>
              </a:extLst>
            </p:cNvPr>
            <p:cNvSpPr/>
            <p:nvPr/>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D5629269-F317-442E-BFA7-7CE002DE44B9}"/>
                </a:ext>
              </a:extLst>
            </p:cNvPr>
            <p:cNvSpPr/>
            <p:nvPr/>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038440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Body slide">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1ECD6BFB-7FAC-4A2A-8578-CEF6C91F49F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12937" y="171568"/>
            <a:ext cx="897651" cy="939477"/>
          </a:xfrm>
          <a:prstGeom prst="rect">
            <a:avLst/>
          </a:prstGeom>
        </p:spPr>
      </p:pic>
      <p:grpSp>
        <p:nvGrpSpPr>
          <p:cNvPr id="10" name="Group 9">
            <a:extLst>
              <a:ext uri="{FF2B5EF4-FFF2-40B4-BE49-F238E27FC236}">
                <a16:creationId xmlns:a16="http://schemas.microsoft.com/office/drawing/2014/main" id="{29AD67CA-2A9E-4235-B986-BB74FD92CAAA}"/>
              </a:ext>
            </a:extLst>
          </p:cNvPr>
          <p:cNvGrpSpPr/>
          <p:nvPr/>
        </p:nvGrpSpPr>
        <p:grpSpPr>
          <a:xfrm>
            <a:off x="137071" y="6570847"/>
            <a:ext cx="11917858" cy="212826"/>
            <a:chOff x="145253" y="5408620"/>
            <a:chExt cx="11917858" cy="212826"/>
          </a:xfrm>
        </p:grpSpPr>
        <p:sp>
          <p:nvSpPr>
            <p:cNvPr id="12" name="Rectangle 11">
              <a:extLst>
                <a:ext uri="{FF2B5EF4-FFF2-40B4-BE49-F238E27FC236}">
                  <a16:creationId xmlns:a16="http://schemas.microsoft.com/office/drawing/2014/main" id="{61448A7A-CCE1-4C68-8131-DA81348AFAF5}"/>
                </a:ext>
              </a:extLst>
            </p:cNvPr>
            <p:cNvSpPr/>
            <p:nvPr/>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0B56FFF-40A8-439D-926B-ECAC392F7FF0}"/>
                </a:ext>
              </a:extLst>
            </p:cNvPr>
            <p:cNvSpPr/>
            <p:nvPr/>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DD68B3-405A-454B-B010-16E9A835B57E}"/>
                </a:ext>
              </a:extLst>
            </p:cNvPr>
            <p:cNvSpPr/>
            <p:nvPr/>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D5629269-F317-442E-BFA7-7CE002DE44B9}"/>
                </a:ext>
              </a:extLst>
            </p:cNvPr>
            <p:cNvSpPr/>
            <p:nvPr/>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261141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Final slide - contact us">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55CEAC5B-AFA0-4BFC-A55B-ABA1A8E08E24}"/>
              </a:ext>
            </a:extLst>
          </p:cNvPr>
          <p:cNvSpPr/>
          <p:nvPr/>
        </p:nvSpPr>
        <p:spPr>
          <a:xfrm>
            <a:off x="128889" y="159488"/>
            <a:ext cx="11934222" cy="5092996"/>
          </a:xfrm>
          <a:prstGeom prst="rect">
            <a:avLst/>
          </a:prstGeom>
          <a:solidFill>
            <a:srgbClr val="007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grpSp>
        <p:nvGrpSpPr>
          <p:cNvPr id="47" name="Group 46">
            <a:extLst>
              <a:ext uri="{FF2B5EF4-FFF2-40B4-BE49-F238E27FC236}">
                <a16:creationId xmlns:a16="http://schemas.microsoft.com/office/drawing/2014/main" id="{0554E816-EC6D-427E-8AE6-BA13459E10DC}"/>
              </a:ext>
            </a:extLst>
          </p:cNvPr>
          <p:cNvGrpSpPr/>
          <p:nvPr/>
        </p:nvGrpSpPr>
        <p:grpSpPr>
          <a:xfrm>
            <a:off x="145253" y="5408620"/>
            <a:ext cx="11917858" cy="212826"/>
            <a:chOff x="145253" y="5408620"/>
            <a:chExt cx="11917858" cy="212826"/>
          </a:xfrm>
        </p:grpSpPr>
        <p:sp>
          <p:nvSpPr>
            <p:cNvPr id="41" name="Rectangle 40">
              <a:extLst>
                <a:ext uri="{FF2B5EF4-FFF2-40B4-BE49-F238E27FC236}">
                  <a16:creationId xmlns:a16="http://schemas.microsoft.com/office/drawing/2014/main" id="{AFE47855-12AB-4C32-9CAB-D4E7350BDEF7}"/>
                </a:ext>
              </a:extLst>
            </p:cNvPr>
            <p:cNvSpPr/>
            <p:nvPr/>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0E057D98-CEBF-4409-84C9-A0A6F6B28557}"/>
                </a:ext>
              </a:extLst>
            </p:cNvPr>
            <p:cNvSpPr/>
            <p:nvPr/>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FD4DD4F9-0CFF-4A66-B305-6AE4BEA7F456}"/>
                </a:ext>
              </a:extLst>
            </p:cNvPr>
            <p:cNvSpPr/>
            <p:nvPr/>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6E2988E7-47E5-45A4-91D8-7D79ACA58FB6}"/>
                </a:ext>
              </a:extLst>
            </p:cNvPr>
            <p:cNvSpPr/>
            <p:nvPr/>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46" name="Picture 45">
            <a:extLst>
              <a:ext uri="{FF2B5EF4-FFF2-40B4-BE49-F238E27FC236}">
                <a16:creationId xmlns:a16="http://schemas.microsoft.com/office/drawing/2014/main" id="{12B6924D-88A9-4517-AF0E-9A95D716DF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3842" y="159488"/>
            <a:ext cx="2109269" cy="1947345"/>
          </a:xfrm>
          <a:prstGeom prst="rect">
            <a:avLst/>
          </a:prstGeom>
        </p:spPr>
      </p:pic>
      <p:sp>
        <p:nvSpPr>
          <p:cNvPr id="52" name="TextBox 51">
            <a:extLst>
              <a:ext uri="{FF2B5EF4-FFF2-40B4-BE49-F238E27FC236}">
                <a16:creationId xmlns:a16="http://schemas.microsoft.com/office/drawing/2014/main" id="{DB857F45-F52A-4CEC-8FB1-081841FFC49A}"/>
              </a:ext>
            </a:extLst>
          </p:cNvPr>
          <p:cNvSpPr txBox="1"/>
          <p:nvPr/>
        </p:nvSpPr>
        <p:spPr>
          <a:xfrm>
            <a:off x="326743" y="5935096"/>
            <a:ext cx="4638662" cy="646331"/>
          </a:xfrm>
          <a:prstGeom prst="rect">
            <a:avLst/>
          </a:prstGeom>
          <a:noFill/>
        </p:spPr>
        <p:txBody>
          <a:bodyPr wrap="square" rtlCol="0">
            <a:spAutoFit/>
          </a:bodyPr>
          <a:lstStyle/>
          <a:p>
            <a:r>
              <a:rPr lang="en-GB" dirty="0">
                <a:solidFill>
                  <a:srgbClr val="007534"/>
                </a:solidFill>
              </a:rPr>
              <a:t>www.cga.cymru</a:t>
            </a:r>
          </a:p>
          <a:p>
            <a:r>
              <a:rPr lang="en-GB" dirty="0">
                <a:solidFill>
                  <a:srgbClr val="007534"/>
                </a:solidFill>
              </a:rPr>
              <a:t>www.ewc.wales</a:t>
            </a:r>
          </a:p>
        </p:txBody>
      </p:sp>
      <p:pic>
        <p:nvPicPr>
          <p:cNvPr id="4" name="Picture 3">
            <a:extLst>
              <a:ext uri="{FF2B5EF4-FFF2-40B4-BE49-F238E27FC236}">
                <a16:creationId xmlns:a16="http://schemas.microsoft.com/office/drawing/2014/main" id="{C76A5EF4-F148-4286-9B63-5617D5129A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57652" y="4363678"/>
            <a:ext cx="4434348" cy="2494321"/>
          </a:xfrm>
          <a:prstGeom prst="rect">
            <a:avLst/>
          </a:prstGeom>
        </p:spPr>
      </p:pic>
      <p:sp>
        <p:nvSpPr>
          <p:cNvPr id="13" name="Text Placeholder 8">
            <a:extLst>
              <a:ext uri="{FF2B5EF4-FFF2-40B4-BE49-F238E27FC236}">
                <a16:creationId xmlns:a16="http://schemas.microsoft.com/office/drawing/2014/main" id="{B4D41872-6259-4893-A48C-1E03E1AF9D08}"/>
              </a:ext>
            </a:extLst>
          </p:cNvPr>
          <p:cNvSpPr>
            <a:spLocks noGrp="1"/>
          </p:cNvSpPr>
          <p:nvPr>
            <p:ph type="body" sz="quarter" idx="13" hasCustomPrompt="1"/>
          </p:nvPr>
        </p:nvSpPr>
        <p:spPr>
          <a:xfrm>
            <a:off x="630237" y="1295961"/>
            <a:ext cx="5023155" cy="3708658"/>
          </a:xfrm>
        </p:spPr>
        <p:txBody>
          <a:bodyPr>
            <a:normAutofit/>
          </a:bodyPr>
          <a:lstStyle>
            <a:lvl1pPr marL="0" indent="0" algn="l">
              <a:buNone/>
              <a:defRPr sz="2400">
                <a:solidFill>
                  <a:schemeClr val="bg1"/>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contact us content</a:t>
            </a:r>
            <a:endParaRPr lang="en-GB" dirty="0"/>
          </a:p>
        </p:txBody>
      </p:sp>
      <p:sp>
        <p:nvSpPr>
          <p:cNvPr id="14" name="Text Placeholder 8">
            <a:extLst>
              <a:ext uri="{FF2B5EF4-FFF2-40B4-BE49-F238E27FC236}">
                <a16:creationId xmlns:a16="http://schemas.microsoft.com/office/drawing/2014/main" id="{D86A0E99-16F0-4367-AF44-B6639AE37832}"/>
              </a:ext>
            </a:extLst>
          </p:cNvPr>
          <p:cNvSpPr>
            <a:spLocks noGrp="1"/>
          </p:cNvSpPr>
          <p:nvPr>
            <p:ph type="body" sz="quarter" idx="14" hasCustomPrompt="1"/>
          </p:nvPr>
        </p:nvSpPr>
        <p:spPr>
          <a:xfrm>
            <a:off x="6264277" y="1295961"/>
            <a:ext cx="5023155" cy="3708658"/>
          </a:xfrm>
        </p:spPr>
        <p:txBody>
          <a:bodyPr>
            <a:normAutofit/>
          </a:bodyPr>
          <a:lstStyle>
            <a:lvl1pPr marL="0" indent="0" algn="l">
              <a:buNone/>
              <a:defRPr sz="2400">
                <a:solidFill>
                  <a:schemeClr val="bg1"/>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contact us content</a:t>
            </a:r>
            <a:endParaRPr lang="en-GB" dirty="0"/>
          </a:p>
        </p:txBody>
      </p:sp>
      <p:sp>
        <p:nvSpPr>
          <p:cNvPr id="15" name="Text Placeholder 8">
            <a:extLst>
              <a:ext uri="{FF2B5EF4-FFF2-40B4-BE49-F238E27FC236}">
                <a16:creationId xmlns:a16="http://schemas.microsoft.com/office/drawing/2014/main" id="{B8A0D4AB-3F42-4DEF-94B0-3EFBA05B075F}"/>
              </a:ext>
            </a:extLst>
          </p:cNvPr>
          <p:cNvSpPr>
            <a:spLocks noGrp="1"/>
          </p:cNvSpPr>
          <p:nvPr>
            <p:ph type="body" sz="quarter" idx="15" hasCustomPrompt="1"/>
          </p:nvPr>
        </p:nvSpPr>
        <p:spPr>
          <a:xfrm>
            <a:off x="630237" y="496390"/>
            <a:ext cx="5023155" cy="643435"/>
          </a:xfrm>
        </p:spPr>
        <p:txBody>
          <a:bodyPr>
            <a:normAutofit/>
          </a:bodyPr>
          <a:lstStyle>
            <a:lvl1pPr marL="0" indent="0" algn="l">
              <a:buNone/>
              <a:defRPr sz="2800" b="1">
                <a:solidFill>
                  <a:schemeClr val="bg1"/>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err="1"/>
              <a:t>Cysylltwch</a:t>
            </a:r>
            <a:r>
              <a:rPr lang="en-US" dirty="0"/>
              <a:t> â </a:t>
            </a:r>
            <a:r>
              <a:rPr lang="en-US" dirty="0" err="1"/>
              <a:t>ni</a:t>
            </a:r>
            <a:endParaRPr lang="en-GB" dirty="0"/>
          </a:p>
        </p:txBody>
      </p:sp>
      <p:sp>
        <p:nvSpPr>
          <p:cNvPr id="16" name="Text Placeholder 8">
            <a:extLst>
              <a:ext uri="{FF2B5EF4-FFF2-40B4-BE49-F238E27FC236}">
                <a16:creationId xmlns:a16="http://schemas.microsoft.com/office/drawing/2014/main" id="{B65D6060-AD11-4ABA-A57A-212C1F24AAE8}"/>
              </a:ext>
            </a:extLst>
          </p:cNvPr>
          <p:cNvSpPr>
            <a:spLocks noGrp="1"/>
          </p:cNvSpPr>
          <p:nvPr>
            <p:ph type="body" sz="quarter" idx="16" hasCustomPrompt="1"/>
          </p:nvPr>
        </p:nvSpPr>
        <p:spPr>
          <a:xfrm>
            <a:off x="6264277" y="496390"/>
            <a:ext cx="5023154" cy="643435"/>
          </a:xfrm>
        </p:spPr>
        <p:txBody>
          <a:bodyPr>
            <a:normAutofit/>
          </a:bodyPr>
          <a:lstStyle>
            <a:lvl1pPr marL="0" indent="0" algn="l">
              <a:buNone/>
              <a:defRPr sz="2800" b="1">
                <a:solidFill>
                  <a:schemeClr val="bg1"/>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Contact us</a:t>
            </a:r>
            <a:endParaRPr lang="en-GB" dirty="0"/>
          </a:p>
        </p:txBody>
      </p:sp>
    </p:spTree>
    <p:extLst>
      <p:ext uri="{BB962C8B-B14F-4D97-AF65-F5344CB8AC3E}">
        <p14:creationId xmlns:p14="http://schemas.microsoft.com/office/powerpoint/2010/main" val="1361076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7FA3E7-F096-4E49-955C-63E9662989E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1575609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D7FA3E7-F096-4E49-955C-63E9662989E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3906009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D7FA3E7-F096-4E49-955C-63E9662989EA}"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2191285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D7FA3E7-F096-4E49-955C-63E9662989EA}"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449520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7FA3E7-F096-4E49-955C-63E9662989EA}"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4077726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7FA3E7-F096-4E49-955C-63E9662989E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359745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7FA3E7-F096-4E49-955C-63E9662989E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2699759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7FA3E7-F096-4E49-955C-63E9662989E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2597605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7FA3E7-F096-4E49-955C-63E9662989E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2966B7-6A1D-4249-B366-1C9C10273FB8}" type="slidenum">
              <a:rPr lang="en-GB" smtClean="0"/>
              <a:t>‹#›</a:t>
            </a:fld>
            <a:endParaRPr lang="en-GB"/>
          </a:p>
        </p:txBody>
      </p:sp>
    </p:spTree>
    <p:extLst>
      <p:ext uri="{BB962C8B-B14F-4D97-AF65-F5344CB8AC3E}">
        <p14:creationId xmlns:p14="http://schemas.microsoft.com/office/powerpoint/2010/main" val="693268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8305A63-A59D-470E-BF9F-C3A12C03C4EF}" type="slidenum">
              <a:rPr lang="en-GB" smtClean="0"/>
              <a:t>‹#›</a:t>
            </a:fld>
            <a:endParaRPr lang="en-GB" dirty="0"/>
          </a:p>
        </p:txBody>
      </p:sp>
    </p:spTree>
    <p:extLst>
      <p:ext uri="{BB962C8B-B14F-4D97-AF65-F5344CB8AC3E}">
        <p14:creationId xmlns:p14="http://schemas.microsoft.com/office/powerpoint/2010/main" val="2604597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Body slide">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1ECD6BFB-7FAC-4A2A-8578-CEF6C91F49F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12937" y="171568"/>
            <a:ext cx="897651" cy="939477"/>
          </a:xfrm>
          <a:prstGeom prst="rect">
            <a:avLst/>
          </a:prstGeom>
        </p:spPr>
      </p:pic>
      <p:sp>
        <p:nvSpPr>
          <p:cNvPr id="28" name="Text Placeholder 8">
            <a:extLst>
              <a:ext uri="{FF2B5EF4-FFF2-40B4-BE49-F238E27FC236}">
                <a16:creationId xmlns:a16="http://schemas.microsoft.com/office/drawing/2014/main" id="{D7EB7EBC-CB68-4A6F-89DE-558AC6F777DE}"/>
              </a:ext>
            </a:extLst>
          </p:cNvPr>
          <p:cNvSpPr>
            <a:spLocks noGrp="1"/>
          </p:cNvSpPr>
          <p:nvPr>
            <p:ph type="body" sz="quarter" idx="13" hasCustomPrompt="1"/>
          </p:nvPr>
        </p:nvSpPr>
        <p:spPr>
          <a:xfrm>
            <a:off x="630237" y="1580781"/>
            <a:ext cx="5297487" cy="4384084"/>
          </a:xfrm>
        </p:spPr>
        <p:txBody>
          <a:bodyPr>
            <a:normAutofit/>
          </a:bodyPr>
          <a:lstStyle>
            <a:lvl1pPr marL="0" indent="0" algn="l">
              <a:buNone/>
              <a:defRPr sz="2400">
                <a:solidFill>
                  <a:srgbClr val="006534"/>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content</a:t>
            </a:r>
            <a:endParaRPr lang="en-GB" dirty="0"/>
          </a:p>
        </p:txBody>
      </p:sp>
      <p:sp>
        <p:nvSpPr>
          <p:cNvPr id="32" name="Text Placeholder 8">
            <a:extLst>
              <a:ext uri="{FF2B5EF4-FFF2-40B4-BE49-F238E27FC236}">
                <a16:creationId xmlns:a16="http://schemas.microsoft.com/office/drawing/2014/main" id="{B4E39F02-0C63-4CE7-A283-26E9E839F292}"/>
              </a:ext>
            </a:extLst>
          </p:cNvPr>
          <p:cNvSpPr>
            <a:spLocks noGrp="1"/>
          </p:cNvSpPr>
          <p:nvPr>
            <p:ph type="body" sz="quarter" idx="15" hasCustomPrompt="1"/>
          </p:nvPr>
        </p:nvSpPr>
        <p:spPr>
          <a:xfrm>
            <a:off x="630237" y="496390"/>
            <a:ext cx="5297487" cy="823892"/>
          </a:xfrm>
        </p:spPr>
        <p:txBody>
          <a:bodyPr>
            <a:normAutofit/>
          </a:bodyPr>
          <a:lstStyle>
            <a:lvl1pPr marL="0" indent="0" algn="l">
              <a:buNone/>
              <a:defRPr sz="2800" b="1">
                <a:solidFill>
                  <a:srgbClr val="006534"/>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heading</a:t>
            </a:r>
            <a:endParaRPr lang="en-GB" dirty="0"/>
          </a:p>
        </p:txBody>
      </p:sp>
      <p:sp>
        <p:nvSpPr>
          <p:cNvPr id="33" name="Text Placeholder 8">
            <a:extLst>
              <a:ext uri="{FF2B5EF4-FFF2-40B4-BE49-F238E27FC236}">
                <a16:creationId xmlns:a16="http://schemas.microsoft.com/office/drawing/2014/main" id="{E1CDF28B-D908-40B0-9BFD-758E1410A1EB}"/>
              </a:ext>
            </a:extLst>
          </p:cNvPr>
          <p:cNvSpPr>
            <a:spLocks noGrp="1"/>
          </p:cNvSpPr>
          <p:nvPr>
            <p:ph type="body" sz="quarter" idx="16" hasCustomPrompt="1"/>
          </p:nvPr>
        </p:nvSpPr>
        <p:spPr>
          <a:xfrm>
            <a:off x="6264277" y="496390"/>
            <a:ext cx="5297486" cy="823892"/>
          </a:xfrm>
        </p:spPr>
        <p:txBody>
          <a:bodyPr>
            <a:normAutofit/>
          </a:bodyPr>
          <a:lstStyle>
            <a:lvl1pPr marL="0" indent="0" algn="l">
              <a:buNone/>
              <a:defRPr sz="2800" b="1">
                <a:solidFill>
                  <a:srgbClr val="006534"/>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heading</a:t>
            </a:r>
            <a:endParaRPr lang="en-GB" dirty="0"/>
          </a:p>
        </p:txBody>
      </p:sp>
      <p:grpSp>
        <p:nvGrpSpPr>
          <p:cNvPr id="10" name="Group 9">
            <a:extLst>
              <a:ext uri="{FF2B5EF4-FFF2-40B4-BE49-F238E27FC236}">
                <a16:creationId xmlns:a16="http://schemas.microsoft.com/office/drawing/2014/main" id="{29AD67CA-2A9E-4235-B986-BB74FD92CAAA}"/>
              </a:ext>
            </a:extLst>
          </p:cNvPr>
          <p:cNvGrpSpPr/>
          <p:nvPr/>
        </p:nvGrpSpPr>
        <p:grpSpPr>
          <a:xfrm>
            <a:off x="137071" y="6570847"/>
            <a:ext cx="11917858" cy="212826"/>
            <a:chOff x="145253" y="5408620"/>
            <a:chExt cx="11917858" cy="212826"/>
          </a:xfrm>
        </p:grpSpPr>
        <p:sp>
          <p:nvSpPr>
            <p:cNvPr id="12" name="Rectangle 11">
              <a:extLst>
                <a:ext uri="{FF2B5EF4-FFF2-40B4-BE49-F238E27FC236}">
                  <a16:creationId xmlns:a16="http://schemas.microsoft.com/office/drawing/2014/main" id="{61448A7A-CCE1-4C68-8131-DA81348AFAF5}"/>
                </a:ext>
              </a:extLst>
            </p:cNvPr>
            <p:cNvSpPr/>
            <p:nvPr/>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0B56FFF-40A8-439D-926B-ECAC392F7FF0}"/>
                </a:ext>
              </a:extLst>
            </p:cNvPr>
            <p:cNvSpPr/>
            <p:nvPr/>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DD68B3-405A-454B-B010-16E9A835B57E}"/>
                </a:ext>
              </a:extLst>
            </p:cNvPr>
            <p:cNvSpPr/>
            <p:nvPr/>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D5629269-F317-442E-BFA7-7CE002DE44B9}"/>
                </a:ext>
              </a:extLst>
            </p:cNvPr>
            <p:cNvSpPr/>
            <p:nvPr/>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6" name="Text Placeholder 8">
            <a:extLst>
              <a:ext uri="{FF2B5EF4-FFF2-40B4-BE49-F238E27FC236}">
                <a16:creationId xmlns:a16="http://schemas.microsoft.com/office/drawing/2014/main" id="{1DBA70FA-85AE-4714-A412-A52255134334}"/>
              </a:ext>
            </a:extLst>
          </p:cNvPr>
          <p:cNvSpPr>
            <a:spLocks noGrp="1"/>
          </p:cNvSpPr>
          <p:nvPr>
            <p:ph type="body" sz="quarter" idx="17" hasCustomPrompt="1"/>
          </p:nvPr>
        </p:nvSpPr>
        <p:spPr>
          <a:xfrm>
            <a:off x="6264277" y="1645104"/>
            <a:ext cx="5297487" cy="4384084"/>
          </a:xfrm>
        </p:spPr>
        <p:txBody>
          <a:bodyPr>
            <a:normAutofit/>
          </a:bodyPr>
          <a:lstStyle>
            <a:lvl1pPr marL="0" indent="0" algn="l">
              <a:buNone/>
              <a:defRPr sz="2400">
                <a:solidFill>
                  <a:srgbClr val="006534"/>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content</a:t>
            </a:r>
            <a:endParaRPr lang="en-GB" dirty="0"/>
          </a:p>
        </p:txBody>
      </p:sp>
    </p:spTree>
    <p:extLst>
      <p:ext uri="{BB962C8B-B14F-4D97-AF65-F5344CB8AC3E}">
        <p14:creationId xmlns:p14="http://schemas.microsoft.com/office/powerpoint/2010/main" val="3035192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55CEAC5B-AFA0-4BFC-A55B-ABA1A8E08E24}"/>
              </a:ext>
            </a:extLst>
          </p:cNvPr>
          <p:cNvSpPr/>
          <p:nvPr userDrawn="1"/>
        </p:nvSpPr>
        <p:spPr>
          <a:xfrm>
            <a:off x="145253" y="156049"/>
            <a:ext cx="11917858" cy="5759531"/>
          </a:xfrm>
          <a:prstGeom prst="rect">
            <a:avLst/>
          </a:prstGeom>
          <a:solidFill>
            <a:srgbClr val="007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3" name="Text Placeholder 2">
            <a:extLst>
              <a:ext uri="{FF2B5EF4-FFF2-40B4-BE49-F238E27FC236}">
                <a16:creationId xmlns:a16="http://schemas.microsoft.com/office/drawing/2014/main" id="{196A8E1B-D8DF-45DF-BAB9-272F0E646DC5}"/>
              </a:ext>
            </a:extLst>
          </p:cNvPr>
          <p:cNvSpPr>
            <a:spLocks noGrp="1"/>
          </p:cNvSpPr>
          <p:nvPr>
            <p:ph type="body" sz="quarter" idx="10" hasCustomPrompt="1"/>
          </p:nvPr>
        </p:nvSpPr>
        <p:spPr>
          <a:xfrm>
            <a:off x="326743" y="2110189"/>
            <a:ext cx="8955626" cy="607603"/>
          </a:xfrm>
        </p:spPr>
        <p:txBody>
          <a:bodyPr/>
          <a:lstStyle>
            <a:lvl1pPr marL="0" indent="0">
              <a:buNone/>
              <a:defRPr sz="3600" b="1">
                <a:solidFill>
                  <a:schemeClr val="bg1"/>
                </a:solidFill>
              </a:defRPr>
            </a:lvl1pPr>
            <a:lvl2pPr marL="457200" indent="0">
              <a:buFont typeface="Arial" panose="020B0604020202020204" pitchFamily="34" charset="0"/>
              <a:buNone/>
              <a:defRPr sz="3600"/>
            </a:lvl2pPr>
            <a:lvl3pPr marL="914400" indent="0">
              <a:buNone/>
              <a:defRPr sz="3600"/>
            </a:lvl3pPr>
            <a:lvl4pPr marL="1371600" indent="0">
              <a:buNone/>
              <a:defRPr sz="3600"/>
            </a:lvl4pPr>
            <a:lvl5pPr marL="1828800" indent="0">
              <a:buNone/>
              <a:defRPr sz="3600"/>
            </a:lvl5pPr>
          </a:lstStyle>
          <a:p>
            <a:pPr lvl="0"/>
            <a:r>
              <a:rPr lang="en-US" dirty="0"/>
              <a:t>Welsh title</a:t>
            </a:r>
            <a:endParaRPr lang="en-GB" dirty="0"/>
          </a:p>
        </p:txBody>
      </p:sp>
      <p:sp>
        <p:nvSpPr>
          <p:cNvPr id="18" name="Text Placeholder 2">
            <a:extLst>
              <a:ext uri="{FF2B5EF4-FFF2-40B4-BE49-F238E27FC236}">
                <a16:creationId xmlns:a16="http://schemas.microsoft.com/office/drawing/2014/main" id="{62E874F3-E832-4ACE-B304-0981CEDA5DA7}"/>
              </a:ext>
            </a:extLst>
          </p:cNvPr>
          <p:cNvSpPr>
            <a:spLocks noGrp="1"/>
          </p:cNvSpPr>
          <p:nvPr>
            <p:ph type="body" sz="quarter" idx="11" hasCustomPrompt="1"/>
          </p:nvPr>
        </p:nvSpPr>
        <p:spPr>
          <a:xfrm>
            <a:off x="326743" y="2980344"/>
            <a:ext cx="8955626" cy="607603"/>
          </a:xfrm>
        </p:spPr>
        <p:txBody>
          <a:bodyPr/>
          <a:lstStyle>
            <a:lvl1pPr marL="0" indent="0">
              <a:buNone/>
              <a:defRPr sz="3600" b="1">
                <a:solidFill>
                  <a:schemeClr val="bg1"/>
                </a:solidFill>
              </a:defRPr>
            </a:lvl1pPr>
            <a:lvl2pPr marL="457200" indent="0">
              <a:buFont typeface="Arial" panose="020B0604020202020204" pitchFamily="34" charset="0"/>
              <a:buNone/>
              <a:defRPr sz="3600"/>
            </a:lvl2pPr>
            <a:lvl3pPr marL="914400" indent="0">
              <a:buNone/>
              <a:defRPr sz="3600"/>
            </a:lvl3pPr>
            <a:lvl4pPr marL="1371600" indent="0">
              <a:buNone/>
              <a:defRPr sz="3600"/>
            </a:lvl4pPr>
            <a:lvl5pPr marL="1828800" indent="0">
              <a:buNone/>
              <a:defRPr sz="3600"/>
            </a:lvl5pPr>
          </a:lstStyle>
          <a:p>
            <a:pPr lvl="0"/>
            <a:r>
              <a:rPr lang="en-US" dirty="0"/>
              <a:t>English title</a:t>
            </a:r>
            <a:endParaRPr lang="en-GB" dirty="0"/>
          </a:p>
        </p:txBody>
      </p:sp>
      <p:grpSp>
        <p:nvGrpSpPr>
          <p:cNvPr id="47" name="Group 46">
            <a:extLst>
              <a:ext uri="{FF2B5EF4-FFF2-40B4-BE49-F238E27FC236}">
                <a16:creationId xmlns:a16="http://schemas.microsoft.com/office/drawing/2014/main" id="{0554E816-EC6D-427E-8AE6-BA13459E10DC}"/>
              </a:ext>
            </a:extLst>
          </p:cNvPr>
          <p:cNvGrpSpPr/>
          <p:nvPr userDrawn="1"/>
        </p:nvGrpSpPr>
        <p:grpSpPr>
          <a:xfrm>
            <a:off x="145253" y="6057552"/>
            <a:ext cx="11917858" cy="212826"/>
            <a:chOff x="145253" y="5408620"/>
            <a:chExt cx="11917858" cy="212826"/>
          </a:xfrm>
        </p:grpSpPr>
        <p:sp>
          <p:nvSpPr>
            <p:cNvPr id="41" name="Rectangle 40">
              <a:extLst>
                <a:ext uri="{FF2B5EF4-FFF2-40B4-BE49-F238E27FC236}">
                  <a16:creationId xmlns:a16="http://schemas.microsoft.com/office/drawing/2014/main" id="{AFE47855-12AB-4C32-9CAB-D4E7350BDEF7}"/>
                </a:ext>
              </a:extLst>
            </p:cNvPr>
            <p:cNvSpPr/>
            <p:nvPr userDrawn="1"/>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42" name="Rectangle 41">
              <a:extLst>
                <a:ext uri="{FF2B5EF4-FFF2-40B4-BE49-F238E27FC236}">
                  <a16:creationId xmlns:a16="http://schemas.microsoft.com/office/drawing/2014/main" id="{0E057D98-CEBF-4409-84C9-A0A6F6B28557}"/>
                </a:ext>
              </a:extLst>
            </p:cNvPr>
            <p:cNvSpPr/>
            <p:nvPr userDrawn="1"/>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43" name="Rectangle 42">
              <a:extLst>
                <a:ext uri="{FF2B5EF4-FFF2-40B4-BE49-F238E27FC236}">
                  <a16:creationId xmlns:a16="http://schemas.microsoft.com/office/drawing/2014/main" id="{FD4DD4F9-0CFF-4A66-B305-6AE4BEA7F456}"/>
                </a:ext>
              </a:extLst>
            </p:cNvPr>
            <p:cNvSpPr/>
            <p:nvPr userDrawn="1"/>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44" name="Rectangle 43">
              <a:extLst>
                <a:ext uri="{FF2B5EF4-FFF2-40B4-BE49-F238E27FC236}">
                  <a16:creationId xmlns:a16="http://schemas.microsoft.com/office/drawing/2014/main" id="{6E2988E7-47E5-45A4-91D8-7D79ACA58FB6}"/>
                </a:ext>
              </a:extLst>
            </p:cNvPr>
            <p:cNvSpPr/>
            <p:nvPr userDrawn="1"/>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grpSp>
      <p:pic>
        <p:nvPicPr>
          <p:cNvPr id="46" name="Picture 45">
            <a:extLst>
              <a:ext uri="{FF2B5EF4-FFF2-40B4-BE49-F238E27FC236}">
                <a16:creationId xmlns:a16="http://schemas.microsoft.com/office/drawing/2014/main" id="{12B6924D-88A9-4517-AF0E-9A95D716DF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53842" y="159488"/>
            <a:ext cx="2109269" cy="1947345"/>
          </a:xfrm>
          <a:prstGeom prst="rect">
            <a:avLst/>
          </a:prstGeom>
        </p:spPr>
      </p:pic>
      <p:sp>
        <p:nvSpPr>
          <p:cNvPr id="52" name="TextBox 51">
            <a:extLst>
              <a:ext uri="{FF2B5EF4-FFF2-40B4-BE49-F238E27FC236}">
                <a16:creationId xmlns:a16="http://schemas.microsoft.com/office/drawing/2014/main" id="{DB857F45-F52A-4CEC-8FB1-081841FFC49A}"/>
              </a:ext>
            </a:extLst>
          </p:cNvPr>
          <p:cNvSpPr txBox="1"/>
          <p:nvPr userDrawn="1"/>
        </p:nvSpPr>
        <p:spPr>
          <a:xfrm>
            <a:off x="69897" y="6332619"/>
            <a:ext cx="4638662" cy="369332"/>
          </a:xfrm>
          <a:prstGeom prst="rect">
            <a:avLst/>
          </a:prstGeom>
          <a:noFill/>
        </p:spPr>
        <p:txBody>
          <a:bodyPr wrap="square" rtlCol="0">
            <a:spAutoFit/>
          </a:bodyPr>
          <a:lstStyle/>
          <a:p>
            <a:r>
              <a:rPr lang="en-GB" dirty="0">
                <a:solidFill>
                  <a:srgbClr val="007534"/>
                </a:solidFill>
              </a:rPr>
              <a:t>www.cga.cymru | www.ewc.wales</a:t>
            </a:r>
          </a:p>
        </p:txBody>
      </p:sp>
      <p:sp>
        <p:nvSpPr>
          <p:cNvPr id="14" name="Text Placeholder 2">
            <a:extLst>
              <a:ext uri="{FF2B5EF4-FFF2-40B4-BE49-F238E27FC236}">
                <a16:creationId xmlns:a16="http://schemas.microsoft.com/office/drawing/2014/main" id="{70EAE25E-1AFF-4DDD-9A86-1BD2102B12FC}"/>
              </a:ext>
            </a:extLst>
          </p:cNvPr>
          <p:cNvSpPr>
            <a:spLocks noGrp="1"/>
          </p:cNvSpPr>
          <p:nvPr>
            <p:ph type="body" sz="quarter" idx="12" hasCustomPrompt="1"/>
          </p:nvPr>
        </p:nvSpPr>
        <p:spPr>
          <a:xfrm>
            <a:off x="326743" y="4721193"/>
            <a:ext cx="8955626" cy="400224"/>
          </a:xfrm>
        </p:spPr>
        <p:txBody>
          <a:bodyPr>
            <a:normAutofit/>
          </a:bodyPr>
          <a:lstStyle>
            <a:lvl1pPr marL="0" indent="0">
              <a:buNone/>
              <a:defRPr sz="2400" b="1">
                <a:solidFill>
                  <a:schemeClr val="bg1"/>
                </a:solidFill>
              </a:defRPr>
            </a:lvl1pPr>
            <a:lvl2pPr marL="457200" indent="0">
              <a:buFont typeface="Arial" panose="020B0604020202020204" pitchFamily="34" charset="0"/>
              <a:buNone/>
              <a:defRPr sz="3600"/>
            </a:lvl2pPr>
            <a:lvl3pPr marL="914400" indent="0">
              <a:buNone/>
              <a:defRPr sz="3600"/>
            </a:lvl3pPr>
            <a:lvl4pPr marL="1371600" indent="0">
              <a:buNone/>
              <a:defRPr sz="3600"/>
            </a:lvl4pPr>
            <a:lvl5pPr marL="1828800" indent="0">
              <a:buNone/>
              <a:defRPr sz="3600"/>
            </a:lvl5pPr>
          </a:lstStyle>
          <a:p>
            <a:pPr lvl="0"/>
            <a:r>
              <a:rPr lang="en-US" dirty="0"/>
              <a:t>Presenter name</a:t>
            </a:r>
            <a:endParaRPr lang="en-GB" dirty="0"/>
          </a:p>
        </p:txBody>
      </p:sp>
    </p:spTree>
    <p:extLst>
      <p:ext uri="{BB962C8B-B14F-4D97-AF65-F5344CB8AC3E}">
        <p14:creationId xmlns:p14="http://schemas.microsoft.com/office/powerpoint/2010/main" val="3089560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ody slide">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1ECD6BFB-7FAC-4A2A-8578-CEF6C91F49F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1112937" y="171568"/>
            <a:ext cx="897651" cy="939477"/>
          </a:xfrm>
          <a:prstGeom prst="rect">
            <a:avLst/>
          </a:prstGeom>
        </p:spPr>
      </p:pic>
      <p:sp>
        <p:nvSpPr>
          <p:cNvPr id="28" name="Text Placeholder 8">
            <a:extLst>
              <a:ext uri="{FF2B5EF4-FFF2-40B4-BE49-F238E27FC236}">
                <a16:creationId xmlns:a16="http://schemas.microsoft.com/office/drawing/2014/main" id="{D7EB7EBC-CB68-4A6F-89DE-558AC6F777DE}"/>
              </a:ext>
            </a:extLst>
          </p:cNvPr>
          <p:cNvSpPr>
            <a:spLocks noGrp="1"/>
          </p:cNvSpPr>
          <p:nvPr>
            <p:ph type="body" sz="quarter" idx="13" hasCustomPrompt="1"/>
          </p:nvPr>
        </p:nvSpPr>
        <p:spPr>
          <a:xfrm>
            <a:off x="630237" y="1580781"/>
            <a:ext cx="5297487" cy="4384084"/>
          </a:xfrm>
        </p:spPr>
        <p:txBody>
          <a:bodyPr>
            <a:normAutofit/>
          </a:bodyPr>
          <a:lstStyle>
            <a:lvl1pPr marL="0" indent="0" algn="l">
              <a:buNone/>
              <a:defRPr sz="2400">
                <a:solidFill>
                  <a:srgbClr val="017A37"/>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content</a:t>
            </a:r>
            <a:endParaRPr lang="en-GB" dirty="0"/>
          </a:p>
        </p:txBody>
      </p:sp>
      <p:sp>
        <p:nvSpPr>
          <p:cNvPr id="29" name="Text Placeholder 8">
            <a:extLst>
              <a:ext uri="{FF2B5EF4-FFF2-40B4-BE49-F238E27FC236}">
                <a16:creationId xmlns:a16="http://schemas.microsoft.com/office/drawing/2014/main" id="{B60A6AC8-4D05-49E4-B911-3CD0F48E6C5C}"/>
              </a:ext>
            </a:extLst>
          </p:cNvPr>
          <p:cNvSpPr>
            <a:spLocks noGrp="1"/>
          </p:cNvSpPr>
          <p:nvPr>
            <p:ph type="body" sz="quarter" idx="14" hasCustomPrompt="1"/>
          </p:nvPr>
        </p:nvSpPr>
        <p:spPr>
          <a:xfrm>
            <a:off x="6264277" y="1580781"/>
            <a:ext cx="5297487" cy="4384084"/>
          </a:xfrm>
        </p:spPr>
        <p:txBody>
          <a:bodyPr>
            <a:normAutofit/>
          </a:bodyPr>
          <a:lstStyle>
            <a:lvl1pPr marL="0" indent="0" algn="l">
              <a:buNone/>
              <a:defRPr sz="2400">
                <a:solidFill>
                  <a:srgbClr val="017A37"/>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title</a:t>
            </a:r>
            <a:endParaRPr lang="en-GB" dirty="0"/>
          </a:p>
        </p:txBody>
      </p:sp>
      <p:sp>
        <p:nvSpPr>
          <p:cNvPr id="32" name="Text Placeholder 8">
            <a:extLst>
              <a:ext uri="{FF2B5EF4-FFF2-40B4-BE49-F238E27FC236}">
                <a16:creationId xmlns:a16="http://schemas.microsoft.com/office/drawing/2014/main" id="{B4E39F02-0C63-4CE7-A283-26E9E839F292}"/>
              </a:ext>
            </a:extLst>
          </p:cNvPr>
          <p:cNvSpPr>
            <a:spLocks noGrp="1"/>
          </p:cNvSpPr>
          <p:nvPr>
            <p:ph type="body" sz="quarter" idx="15" hasCustomPrompt="1"/>
          </p:nvPr>
        </p:nvSpPr>
        <p:spPr>
          <a:xfrm>
            <a:off x="630237" y="496390"/>
            <a:ext cx="5297487" cy="823892"/>
          </a:xfrm>
        </p:spPr>
        <p:txBody>
          <a:bodyPr>
            <a:normAutofit/>
          </a:bodyPr>
          <a:lstStyle>
            <a:lvl1pPr marL="0" indent="0" algn="l">
              <a:buNone/>
              <a:defRPr sz="2800" b="1">
                <a:solidFill>
                  <a:srgbClr val="017A37"/>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heading</a:t>
            </a:r>
            <a:endParaRPr lang="en-GB" dirty="0"/>
          </a:p>
        </p:txBody>
      </p:sp>
      <p:sp>
        <p:nvSpPr>
          <p:cNvPr id="33" name="Text Placeholder 8">
            <a:extLst>
              <a:ext uri="{FF2B5EF4-FFF2-40B4-BE49-F238E27FC236}">
                <a16:creationId xmlns:a16="http://schemas.microsoft.com/office/drawing/2014/main" id="{E1CDF28B-D908-40B0-9BFD-758E1410A1EB}"/>
              </a:ext>
            </a:extLst>
          </p:cNvPr>
          <p:cNvSpPr>
            <a:spLocks noGrp="1"/>
          </p:cNvSpPr>
          <p:nvPr>
            <p:ph type="body" sz="quarter" idx="16" hasCustomPrompt="1"/>
          </p:nvPr>
        </p:nvSpPr>
        <p:spPr>
          <a:xfrm>
            <a:off x="6264277" y="496390"/>
            <a:ext cx="5297486" cy="823892"/>
          </a:xfrm>
        </p:spPr>
        <p:txBody>
          <a:bodyPr>
            <a:normAutofit/>
          </a:bodyPr>
          <a:lstStyle>
            <a:lvl1pPr marL="0" indent="0" algn="l">
              <a:buNone/>
              <a:defRPr sz="2800" b="1">
                <a:solidFill>
                  <a:srgbClr val="017A37"/>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heading</a:t>
            </a:r>
            <a:endParaRPr lang="en-GB" dirty="0"/>
          </a:p>
        </p:txBody>
      </p:sp>
      <p:grpSp>
        <p:nvGrpSpPr>
          <p:cNvPr id="10" name="Group 9">
            <a:extLst>
              <a:ext uri="{FF2B5EF4-FFF2-40B4-BE49-F238E27FC236}">
                <a16:creationId xmlns:a16="http://schemas.microsoft.com/office/drawing/2014/main" id="{29AD67CA-2A9E-4235-B986-BB74FD92CAAA}"/>
              </a:ext>
            </a:extLst>
          </p:cNvPr>
          <p:cNvGrpSpPr/>
          <p:nvPr userDrawn="1"/>
        </p:nvGrpSpPr>
        <p:grpSpPr>
          <a:xfrm>
            <a:off x="137071" y="6570847"/>
            <a:ext cx="11917858" cy="212826"/>
            <a:chOff x="145253" y="5408620"/>
            <a:chExt cx="11917858" cy="212826"/>
          </a:xfrm>
        </p:grpSpPr>
        <p:sp>
          <p:nvSpPr>
            <p:cNvPr id="12" name="Rectangle 11">
              <a:extLst>
                <a:ext uri="{FF2B5EF4-FFF2-40B4-BE49-F238E27FC236}">
                  <a16:creationId xmlns:a16="http://schemas.microsoft.com/office/drawing/2014/main" id="{61448A7A-CCE1-4C68-8131-DA81348AFAF5}"/>
                </a:ext>
              </a:extLst>
            </p:cNvPr>
            <p:cNvSpPr/>
            <p:nvPr userDrawn="1"/>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3" name="Rectangle 12">
              <a:extLst>
                <a:ext uri="{FF2B5EF4-FFF2-40B4-BE49-F238E27FC236}">
                  <a16:creationId xmlns:a16="http://schemas.microsoft.com/office/drawing/2014/main" id="{C0B56FFF-40A8-439D-926B-ECAC392F7FF0}"/>
                </a:ext>
              </a:extLst>
            </p:cNvPr>
            <p:cNvSpPr/>
            <p:nvPr userDrawn="1"/>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4" name="Rectangle 13">
              <a:extLst>
                <a:ext uri="{FF2B5EF4-FFF2-40B4-BE49-F238E27FC236}">
                  <a16:creationId xmlns:a16="http://schemas.microsoft.com/office/drawing/2014/main" id="{83DD68B3-405A-454B-B010-16E9A835B57E}"/>
                </a:ext>
              </a:extLst>
            </p:cNvPr>
            <p:cNvSpPr/>
            <p:nvPr userDrawn="1"/>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5" name="Rectangle 14">
              <a:extLst>
                <a:ext uri="{FF2B5EF4-FFF2-40B4-BE49-F238E27FC236}">
                  <a16:creationId xmlns:a16="http://schemas.microsoft.com/office/drawing/2014/main" id="{D5629269-F317-442E-BFA7-7CE002DE44B9}"/>
                </a:ext>
              </a:extLst>
            </p:cNvPr>
            <p:cNvSpPr/>
            <p:nvPr userDrawn="1"/>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grpSp>
    </p:spTree>
    <p:extLst>
      <p:ext uri="{BB962C8B-B14F-4D97-AF65-F5344CB8AC3E}">
        <p14:creationId xmlns:p14="http://schemas.microsoft.com/office/powerpoint/2010/main" val="22256982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inal slide - contact us">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55CEAC5B-AFA0-4BFC-A55B-ABA1A8E08E24}"/>
              </a:ext>
            </a:extLst>
          </p:cNvPr>
          <p:cNvSpPr/>
          <p:nvPr userDrawn="1"/>
        </p:nvSpPr>
        <p:spPr>
          <a:xfrm>
            <a:off x="128889" y="159488"/>
            <a:ext cx="11934222" cy="5092996"/>
          </a:xfrm>
          <a:prstGeom prst="rect">
            <a:avLst/>
          </a:prstGeom>
          <a:solidFill>
            <a:srgbClr val="007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grpSp>
        <p:nvGrpSpPr>
          <p:cNvPr id="47" name="Group 46">
            <a:extLst>
              <a:ext uri="{FF2B5EF4-FFF2-40B4-BE49-F238E27FC236}">
                <a16:creationId xmlns:a16="http://schemas.microsoft.com/office/drawing/2014/main" id="{0554E816-EC6D-427E-8AE6-BA13459E10DC}"/>
              </a:ext>
            </a:extLst>
          </p:cNvPr>
          <p:cNvGrpSpPr/>
          <p:nvPr userDrawn="1"/>
        </p:nvGrpSpPr>
        <p:grpSpPr>
          <a:xfrm>
            <a:off x="145253" y="5408620"/>
            <a:ext cx="11917858" cy="212826"/>
            <a:chOff x="145253" y="5408620"/>
            <a:chExt cx="11917858" cy="212826"/>
          </a:xfrm>
        </p:grpSpPr>
        <p:sp>
          <p:nvSpPr>
            <p:cNvPr id="41" name="Rectangle 40">
              <a:extLst>
                <a:ext uri="{FF2B5EF4-FFF2-40B4-BE49-F238E27FC236}">
                  <a16:creationId xmlns:a16="http://schemas.microsoft.com/office/drawing/2014/main" id="{AFE47855-12AB-4C32-9CAB-D4E7350BDEF7}"/>
                </a:ext>
              </a:extLst>
            </p:cNvPr>
            <p:cNvSpPr/>
            <p:nvPr userDrawn="1"/>
          </p:nvSpPr>
          <p:spPr>
            <a:xfrm>
              <a:off x="3120015" y="5408620"/>
              <a:ext cx="2959626" cy="212825"/>
            </a:xfrm>
            <a:prstGeom prst="rect">
              <a:avLst/>
            </a:prstGeom>
            <a:solidFill>
              <a:srgbClr val="A811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42" name="Rectangle 41">
              <a:extLst>
                <a:ext uri="{FF2B5EF4-FFF2-40B4-BE49-F238E27FC236}">
                  <a16:creationId xmlns:a16="http://schemas.microsoft.com/office/drawing/2014/main" id="{0E057D98-CEBF-4409-84C9-A0A6F6B28557}"/>
                </a:ext>
              </a:extLst>
            </p:cNvPr>
            <p:cNvSpPr/>
            <p:nvPr userDrawn="1"/>
          </p:nvSpPr>
          <p:spPr>
            <a:xfrm>
              <a:off x="6111750" y="5408621"/>
              <a:ext cx="2959626" cy="212825"/>
            </a:xfrm>
            <a:prstGeom prst="rect">
              <a:avLst/>
            </a:prstGeom>
            <a:solidFill>
              <a:srgbClr val="11A6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43" name="Rectangle 42">
              <a:extLst>
                <a:ext uri="{FF2B5EF4-FFF2-40B4-BE49-F238E27FC236}">
                  <a16:creationId xmlns:a16="http://schemas.microsoft.com/office/drawing/2014/main" id="{FD4DD4F9-0CFF-4A66-B305-6AE4BEA7F456}"/>
                </a:ext>
              </a:extLst>
            </p:cNvPr>
            <p:cNvSpPr/>
            <p:nvPr userDrawn="1"/>
          </p:nvSpPr>
          <p:spPr>
            <a:xfrm>
              <a:off x="9103485" y="5408621"/>
              <a:ext cx="2959626" cy="212825"/>
            </a:xfrm>
            <a:prstGeom prst="rect">
              <a:avLst/>
            </a:prstGeom>
            <a:solidFill>
              <a:srgbClr val="65C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44" name="Rectangle 43">
              <a:extLst>
                <a:ext uri="{FF2B5EF4-FFF2-40B4-BE49-F238E27FC236}">
                  <a16:creationId xmlns:a16="http://schemas.microsoft.com/office/drawing/2014/main" id="{6E2988E7-47E5-45A4-91D8-7D79ACA58FB6}"/>
                </a:ext>
              </a:extLst>
            </p:cNvPr>
            <p:cNvSpPr/>
            <p:nvPr userDrawn="1"/>
          </p:nvSpPr>
          <p:spPr>
            <a:xfrm>
              <a:off x="145253" y="5411798"/>
              <a:ext cx="2942653" cy="209648"/>
            </a:xfrm>
            <a:prstGeom prst="rect">
              <a:avLst/>
            </a:prstGeom>
            <a:solidFill>
              <a:srgbClr val="295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grpSp>
      <p:pic>
        <p:nvPicPr>
          <p:cNvPr id="46" name="Picture 45">
            <a:extLst>
              <a:ext uri="{FF2B5EF4-FFF2-40B4-BE49-F238E27FC236}">
                <a16:creationId xmlns:a16="http://schemas.microsoft.com/office/drawing/2014/main" id="{12B6924D-88A9-4517-AF0E-9A95D716DF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53842" y="159488"/>
            <a:ext cx="2109269" cy="1947345"/>
          </a:xfrm>
          <a:prstGeom prst="rect">
            <a:avLst/>
          </a:prstGeom>
        </p:spPr>
      </p:pic>
      <p:sp>
        <p:nvSpPr>
          <p:cNvPr id="52" name="TextBox 51">
            <a:extLst>
              <a:ext uri="{FF2B5EF4-FFF2-40B4-BE49-F238E27FC236}">
                <a16:creationId xmlns:a16="http://schemas.microsoft.com/office/drawing/2014/main" id="{DB857F45-F52A-4CEC-8FB1-081841FFC49A}"/>
              </a:ext>
            </a:extLst>
          </p:cNvPr>
          <p:cNvSpPr txBox="1"/>
          <p:nvPr userDrawn="1"/>
        </p:nvSpPr>
        <p:spPr>
          <a:xfrm>
            <a:off x="326743" y="5935096"/>
            <a:ext cx="4638662" cy="646331"/>
          </a:xfrm>
          <a:prstGeom prst="rect">
            <a:avLst/>
          </a:prstGeom>
          <a:noFill/>
        </p:spPr>
        <p:txBody>
          <a:bodyPr wrap="square" rtlCol="0">
            <a:spAutoFit/>
          </a:bodyPr>
          <a:lstStyle/>
          <a:p>
            <a:r>
              <a:rPr lang="en-GB" dirty="0">
                <a:solidFill>
                  <a:srgbClr val="007534"/>
                </a:solidFill>
              </a:rPr>
              <a:t>www.cga.cymru</a:t>
            </a:r>
          </a:p>
          <a:p>
            <a:r>
              <a:rPr lang="en-GB" dirty="0">
                <a:solidFill>
                  <a:srgbClr val="007534"/>
                </a:solidFill>
              </a:rPr>
              <a:t>www.ewc.wales</a:t>
            </a:r>
          </a:p>
        </p:txBody>
      </p:sp>
      <p:pic>
        <p:nvPicPr>
          <p:cNvPr id="4" name="Picture 3">
            <a:extLst>
              <a:ext uri="{FF2B5EF4-FFF2-40B4-BE49-F238E27FC236}">
                <a16:creationId xmlns:a16="http://schemas.microsoft.com/office/drawing/2014/main" id="{C76A5EF4-F148-4286-9B63-5617D5129AD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757652" y="4363678"/>
            <a:ext cx="4434348" cy="2494321"/>
          </a:xfrm>
          <a:prstGeom prst="rect">
            <a:avLst/>
          </a:prstGeom>
        </p:spPr>
      </p:pic>
      <p:sp>
        <p:nvSpPr>
          <p:cNvPr id="13" name="Text Placeholder 8">
            <a:extLst>
              <a:ext uri="{FF2B5EF4-FFF2-40B4-BE49-F238E27FC236}">
                <a16:creationId xmlns:a16="http://schemas.microsoft.com/office/drawing/2014/main" id="{B4D41872-6259-4893-A48C-1E03E1AF9D08}"/>
              </a:ext>
            </a:extLst>
          </p:cNvPr>
          <p:cNvSpPr>
            <a:spLocks noGrp="1"/>
          </p:cNvSpPr>
          <p:nvPr>
            <p:ph type="body" sz="quarter" idx="13" hasCustomPrompt="1"/>
          </p:nvPr>
        </p:nvSpPr>
        <p:spPr>
          <a:xfrm>
            <a:off x="630237" y="1295961"/>
            <a:ext cx="5023155" cy="3708658"/>
          </a:xfrm>
        </p:spPr>
        <p:txBody>
          <a:bodyPr>
            <a:normAutofit/>
          </a:bodyPr>
          <a:lstStyle>
            <a:lvl1pPr marL="0" indent="0" algn="l">
              <a:buNone/>
              <a:defRPr sz="2400">
                <a:solidFill>
                  <a:schemeClr val="bg1"/>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Welsh contact us content</a:t>
            </a:r>
            <a:endParaRPr lang="en-GB" dirty="0"/>
          </a:p>
        </p:txBody>
      </p:sp>
      <p:sp>
        <p:nvSpPr>
          <p:cNvPr id="14" name="Text Placeholder 8">
            <a:extLst>
              <a:ext uri="{FF2B5EF4-FFF2-40B4-BE49-F238E27FC236}">
                <a16:creationId xmlns:a16="http://schemas.microsoft.com/office/drawing/2014/main" id="{D86A0E99-16F0-4367-AF44-B6639AE37832}"/>
              </a:ext>
            </a:extLst>
          </p:cNvPr>
          <p:cNvSpPr>
            <a:spLocks noGrp="1"/>
          </p:cNvSpPr>
          <p:nvPr>
            <p:ph type="body" sz="quarter" idx="14" hasCustomPrompt="1"/>
          </p:nvPr>
        </p:nvSpPr>
        <p:spPr>
          <a:xfrm>
            <a:off x="6264277" y="1295961"/>
            <a:ext cx="5023155" cy="3708658"/>
          </a:xfrm>
        </p:spPr>
        <p:txBody>
          <a:bodyPr>
            <a:normAutofit/>
          </a:bodyPr>
          <a:lstStyle>
            <a:lvl1pPr marL="0" indent="0" algn="l">
              <a:buNone/>
              <a:defRPr sz="2400">
                <a:solidFill>
                  <a:schemeClr val="bg1"/>
                </a:solidFill>
                <a:latin typeface="+mn-lt"/>
                <a:cs typeface="Poppins Medium" panose="000006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English contact us content</a:t>
            </a:r>
            <a:endParaRPr lang="en-GB" dirty="0"/>
          </a:p>
        </p:txBody>
      </p:sp>
      <p:sp>
        <p:nvSpPr>
          <p:cNvPr id="15" name="Text Placeholder 8">
            <a:extLst>
              <a:ext uri="{FF2B5EF4-FFF2-40B4-BE49-F238E27FC236}">
                <a16:creationId xmlns:a16="http://schemas.microsoft.com/office/drawing/2014/main" id="{B8A0D4AB-3F42-4DEF-94B0-3EFBA05B075F}"/>
              </a:ext>
            </a:extLst>
          </p:cNvPr>
          <p:cNvSpPr>
            <a:spLocks noGrp="1"/>
          </p:cNvSpPr>
          <p:nvPr>
            <p:ph type="body" sz="quarter" idx="15" hasCustomPrompt="1"/>
          </p:nvPr>
        </p:nvSpPr>
        <p:spPr>
          <a:xfrm>
            <a:off x="630237" y="496390"/>
            <a:ext cx="5023155" cy="643435"/>
          </a:xfrm>
        </p:spPr>
        <p:txBody>
          <a:bodyPr>
            <a:normAutofit/>
          </a:bodyPr>
          <a:lstStyle>
            <a:lvl1pPr marL="0" indent="0" algn="l">
              <a:buNone/>
              <a:defRPr sz="2800" b="1">
                <a:solidFill>
                  <a:schemeClr val="bg1"/>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err="1"/>
              <a:t>Cysylltwch</a:t>
            </a:r>
            <a:r>
              <a:rPr lang="en-US" dirty="0"/>
              <a:t> â </a:t>
            </a:r>
            <a:r>
              <a:rPr lang="en-US" dirty="0" err="1"/>
              <a:t>ni</a:t>
            </a:r>
            <a:endParaRPr lang="en-GB" dirty="0"/>
          </a:p>
        </p:txBody>
      </p:sp>
      <p:sp>
        <p:nvSpPr>
          <p:cNvPr id="16" name="Text Placeholder 8">
            <a:extLst>
              <a:ext uri="{FF2B5EF4-FFF2-40B4-BE49-F238E27FC236}">
                <a16:creationId xmlns:a16="http://schemas.microsoft.com/office/drawing/2014/main" id="{B65D6060-AD11-4ABA-A57A-212C1F24AAE8}"/>
              </a:ext>
            </a:extLst>
          </p:cNvPr>
          <p:cNvSpPr>
            <a:spLocks noGrp="1"/>
          </p:cNvSpPr>
          <p:nvPr>
            <p:ph type="body" sz="quarter" idx="16" hasCustomPrompt="1"/>
          </p:nvPr>
        </p:nvSpPr>
        <p:spPr>
          <a:xfrm>
            <a:off x="6264277" y="496390"/>
            <a:ext cx="5023154" cy="643435"/>
          </a:xfrm>
        </p:spPr>
        <p:txBody>
          <a:bodyPr>
            <a:normAutofit/>
          </a:bodyPr>
          <a:lstStyle>
            <a:lvl1pPr marL="0" indent="0" algn="l">
              <a:buNone/>
              <a:defRPr sz="2800" b="1">
                <a:solidFill>
                  <a:schemeClr val="bg1"/>
                </a:solidFill>
                <a:latin typeface="+mn-lt"/>
                <a:cs typeface="Poppins SemiBold" panose="00000700000000000000" pitchFamily="50" charset="0"/>
              </a:defRPr>
            </a:lvl1pPr>
            <a:lvl2pPr marL="457200" indent="0">
              <a:buNone/>
              <a:defRPr>
                <a:latin typeface="Poppins SemiBold" panose="00000700000000000000" pitchFamily="50" charset="0"/>
                <a:cs typeface="Poppins SemiBold" panose="00000700000000000000" pitchFamily="50" charset="0"/>
              </a:defRPr>
            </a:lvl2pPr>
            <a:lvl3pPr marL="914400" indent="0">
              <a:buNone/>
              <a:defRPr>
                <a:latin typeface="Poppins SemiBold" panose="00000700000000000000" pitchFamily="50" charset="0"/>
                <a:cs typeface="Poppins SemiBold" panose="00000700000000000000" pitchFamily="50" charset="0"/>
              </a:defRPr>
            </a:lvl3pPr>
            <a:lvl4pPr marL="1371600" indent="0">
              <a:buNone/>
              <a:defRPr>
                <a:latin typeface="Poppins SemiBold" panose="00000700000000000000" pitchFamily="50" charset="0"/>
                <a:cs typeface="Poppins SemiBold" panose="00000700000000000000" pitchFamily="50" charset="0"/>
              </a:defRPr>
            </a:lvl4pPr>
            <a:lvl5pPr marL="1828800" indent="0">
              <a:buNone/>
              <a:defRPr>
                <a:latin typeface="Poppins SemiBold" panose="00000700000000000000" pitchFamily="50" charset="0"/>
                <a:cs typeface="Poppins SemiBold" panose="00000700000000000000" pitchFamily="50" charset="0"/>
              </a:defRPr>
            </a:lvl5pPr>
          </a:lstStyle>
          <a:p>
            <a:pPr lvl="0"/>
            <a:r>
              <a:rPr lang="en-US" dirty="0"/>
              <a:t>Contact us</a:t>
            </a:r>
            <a:endParaRPr lang="en-GB" dirty="0"/>
          </a:p>
        </p:txBody>
      </p:sp>
    </p:spTree>
    <p:extLst>
      <p:ext uri="{BB962C8B-B14F-4D97-AF65-F5344CB8AC3E}">
        <p14:creationId xmlns:p14="http://schemas.microsoft.com/office/powerpoint/2010/main" val="14320019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712604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329384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92749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282243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51357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189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802476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230034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42384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7FA3E7-F096-4E49-955C-63E9662989EA}" type="datetimeFigureOut">
              <a:rPr lang="en-GB" smtClean="0"/>
              <a:t>09/02/2026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2966B7-6A1D-4249-B366-1C9C10273FB8}" type="slidenum">
              <a:rPr lang="en-GB" smtClean="0"/>
              <a:t>‹#›</a:t>
            </a:fld>
            <a:endParaRPr lang="en-GB"/>
          </a:p>
        </p:txBody>
      </p:sp>
    </p:spTree>
    <p:extLst>
      <p:ext uri="{BB962C8B-B14F-4D97-AF65-F5344CB8AC3E}">
        <p14:creationId xmlns:p14="http://schemas.microsoft.com/office/powerpoint/2010/main" val="12130160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6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2" r:id="rId14"/>
    <p:sldLayoutId id="214748367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7FA3E7-F096-4E49-955C-63E9662989EA}" type="datetimeFigureOut">
              <a:rPr lang="en-GB" smtClean="0">
                <a:solidFill>
                  <a:prstClr val="black">
                    <a:tint val="75000"/>
                  </a:prstClr>
                </a:solidFill>
              </a:rPr>
              <a:pPr/>
              <a:t>09/02/2026</a:t>
            </a:fld>
            <a:endParaRPr lang="en-GB" dirty="0">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2966B7-6A1D-4249-B366-1C9C10273FB8}"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082727713"/>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7.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png"/><Relationship Id="rId7"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a:hlinkClick r:id="" action="ppaction://noaction" highlightClick="1"/>
          </p:cNvPr>
          <p:cNvSpPr>
            <a:spLocks noChangeArrowheads="1"/>
          </p:cNvSpPr>
          <p:nvPr/>
        </p:nvSpPr>
        <p:spPr bwMode="auto">
          <a:xfrm>
            <a:off x="6400801" y="5121511"/>
            <a:ext cx="184731" cy="646331"/>
          </a:xfrm>
          <a:prstGeom prst="actionButtonBlank">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eaLnBrk="1" hangingPunct="1">
              <a:spcBef>
                <a:spcPct val="50000"/>
              </a:spcBef>
              <a:buFontTx/>
              <a:buNone/>
            </a:pPr>
            <a:endParaRPr lang="en-US" altLang="en-US" sz="3600" dirty="0"/>
          </a:p>
        </p:txBody>
      </p:sp>
      <p:sp>
        <p:nvSpPr>
          <p:cNvPr id="7" name="Text Placeholder 6">
            <a:extLst>
              <a:ext uri="{FF2B5EF4-FFF2-40B4-BE49-F238E27FC236}">
                <a16:creationId xmlns:a16="http://schemas.microsoft.com/office/drawing/2014/main" id="{9A91A46E-391A-4CDE-853B-D5F9BC11C5B1}"/>
              </a:ext>
            </a:extLst>
          </p:cNvPr>
          <p:cNvSpPr>
            <a:spLocks noGrp="1"/>
          </p:cNvSpPr>
          <p:nvPr>
            <p:ph type="body" sz="quarter" idx="10"/>
          </p:nvPr>
        </p:nvSpPr>
        <p:spPr>
          <a:xfrm>
            <a:off x="452979" y="2495431"/>
            <a:ext cx="10430367" cy="1959837"/>
          </a:xfrm>
        </p:spPr>
        <p:txBody>
          <a:bodyPr>
            <a:normAutofit fontScale="92500"/>
          </a:bodyPr>
          <a:lstStyle/>
          <a:p>
            <a:r>
              <a:rPr lang="en-GB" sz="6000" dirty="0">
                <a:latin typeface="Poppins" panose="00000500000000000000" pitchFamily="2" charset="0"/>
                <a:cs typeface="Poppins" panose="00000500000000000000" pitchFamily="2" charset="0"/>
              </a:rPr>
              <a:t>Registration and Regulation of the Workforce</a:t>
            </a:r>
          </a:p>
        </p:txBody>
      </p:sp>
    </p:spTree>
    <p:extLst>
      <p:ext uri="{BB962C8B-B14F-4D97-AF65-F5344CB8AC3E}">
        <p14:creationId xmlns:p14="http://schemas.microsoft.com/office/powerpoint/2010/main" val="3390265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2208214" y="1676400"/>
            <a:ext cx="81549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eaLnBrk="1" fontAlgn="base" hangingPunct="1">
              <a:spcBef>
                <a:spcPct val="50000"/>
              </a:spcBef>
              <a:spcAft>
                <a:spcPct val="0"/>
              </a:spcAft>
              <a:buFontTx/>
              <a:buNone/>
            </a:pPr>
            <a:endParaRPr lang="en-US" altLang="en-US" sz="2400" b="1" u="sng" dirty="0">
              <a:solidFill>
                <a:prstClr val="black"/>
              </a:solidFill>
              <a:latin typeface="Poppins" panose="00000500000000000000" pitchFamily="2" charset="0"/>
              <a:cs typeface="Poppins" panose="00000500000000000000" pitchFamily="2" charset="0"/>
            </a:endParaRPr>
          </a:p>
        </p:txBody>
      </p:sp>
      <p:sp>
        <p:nvSpPr>
          <p:cNvPr id="3075" name="Rectangle 3"/>
          <p:cNvSpPr>
            <a:spLocks noChangeArrowheads="1"/>
          </p:cNvSpPr>
          <p:nvPr/>
        </p:nvSpPr>
        <p:spPr bwMode="auto">
          <a:xfrm>
            <a:off x="1828800" y="2286001"/>
            <a:ext cx="8229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8938" indent="-388938"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eaLnBrk="1" fontAlgn="base" hangingPunct="1">
              <a:spcBef>
                <a:spcPct val="0"/>
              </a:spcBef>
              <a:spcAft>
                <a:spcPct val="0"/>
              </a:spcAft>
            </a:pPr>
            <a:endParaRPr lang="en-GB" altLang="en-US" sz="2400" dirty="0">
              <a:solidFill>
                <a:prstClr val="black"/>
              </a:solidFill>
              <a:latin typeface="Poppins" panose="00000500000000000000" pitchFamily="2" charset="0"/>
              <a:cs typeface="Poppins" panose="00000500000000000000" pitchFamily="2" charset="0"/>
            </a:endParaRPr>
          </a:p>
          <a:p>
            <a:pPr eaLnBrk="1" fontAlgn="base" hangingPunct="1">
              <a:spcBef>
                <a:spcPct val="0"/>
              </a:spcBef>
              <a:spcAft>
                <a:spcPct val="0"/>
              </a:spcAft>
            </a:pPr>
            <a:endParaRPr lang="en-GB" altLang="en-US" sz="2400" dirty="0">
              <a:solidFill>
                <a:prstClr val="black"/>
              </a:solidFill>
              <a:latin typeface="Poppins" panose="00000500000000000000" pitchFamily="2" charset="0"/>
              <a:cs typeface="Poppins" panose="00000500000000000000" pitchFamily="2" charset="0"/>
            </a:endParaRPr>
          </a:p>
        </p:txBody>
      </p:sp>
      <p:sp>
        <p:nvSpPr>
          <p:cNvPr id="2" name="Text Placeholder 1">
            <a:extLst>
              <a:ext uri="{FF2B5EF4-FFF2-40B4-BE49-F238E27FC236}">
                <a16:creationId xmlns:a16="http://schemas.microsoft.com/office/drawing/2014/main" id="{86455C26-7454-4741-9256-7DD7B331A233}"/>
              </a:ext>
            </a:extLst>
          </p:cNvPr>
          <p:cNvSpPr>
            <a:spLocks noGrp="1"/>
          </p:cNvSpPr>
          <p:nvPr>
            <p:ph type="body" sz="quarter" idx="13"/>
          </p:nvPr>
        </p:nvSpPr>
        <p:spPr>
          <a:xfrm>
            <a:off x="630237" y="1580781"/>
            <a:ext cx="10223293" cy="4384084"/>
          </a:xfrm>
        </p:spPr>
        <p:txBody>
          <a:bodyPr/>
          <a:lstStyle/>
          <a:p>
            <a:pPr marL="342900" indent="-342900">
              <a:buFont typeface="Arial" panose="020B0604020202020204" pitchFamily="34" charset="0"/>
              <a:buChar char="•"/>
            </a:pPr>
            <a:r>
              <a:rPr lang="en-GB" dirty="0">
                <a:solidFill>
                  <a:schemeClr val="tx1"/>
                </a:solidFill>
                <a:latin typeface="Poppins" panose="00000500000000000000" pitchFamily="2" charset="0"/>
                <a:cs typeface="Poppins" panose="00000500000000000000" pitchFamily="2" charset="0"/>
              </a:rPr>
              <a:t>The EWC and regulating in the public interest</a:t>
            </a:r>
          </a:p>
          <a:p>
            <a:pPr marL="984250" indent="-342900">
              <a:buFont typeface="Calibri" panose="020F0502020204030204" pitchFamily="34" charset="0"/>
              <a:buChar char="‒"/>
            </a:pPr>
            <a:endParaRPr lang="en-GB" dirty="0">
              <a:solidFill>
                <a:schemeClr val="tx1"/>
              </a:solidFill>
              <a:latin typeface="Poppins" panose="00000500000000000000" pitchFamily="2" charset="0"/>
              <a:cs typeface="Poppins" panose="00000500000000000000" pitchFamily="2" charset="0"/>
            </a:endParaRPr>
          </a:p>
          <a:p>
            <a:pPr marL="984250" indent="-342900">
              <a:buFont typeface="Calibri" panose="020F0502020204030204" pitchFamily="34" charset="0"/>
              <a:buChar char="‒"/>
            </a:pPr>
            <a:r>
              <a:rPr lang="en-GB" dirty="0">
                <a:solidFill>
                  <a:schemeClr val="tx1"/>
                </a:solidFill>
                <a:latin typeface="Poppins" panose="00000500000000000000" pitchFamily="2" charset="0"/>
                <a:cs typeface="Poppins" panose="00000500000000000000" pitchFamily="2" charset="0"/>
              </a:rPr>
              <a:t>Registration of practitioners</a:t>
            </a:r>
          </a:p>
          <a:p>
            <a:pPr marL="984250" indent="-342900">
              <a:buFont typeface="Calibri" panose="020F0502020204030204" pitchFamily="34" charset="0"/>
              <a:buChar char="‒"/>
            </a:pPr>
            <a:r>
              <a:rPr lang="en-GB" dirty="0">
                <a:solidFill>
                  <a:schemeClr val="tx1"/>
                </a:solidFill>
                <a:latin typeface="Poppins" panose="00000500000000000000" pitchFamily="2" charset="0"/>
                <a:cs typeface="Poppins" panose="00000500000000000000" pitchFamily="2" charset="0"/>
              </a:rPr>
              <a:t>Code of Professional Conduct &amp; Practice</a:t>
            </a:r>
          </a:p>
          <a:p>
            <a:pPr marL="984250" indent="-342900">
              <a:buFont typeface="Calibri" panose="020F0502020204030204" pitchFamily="34" charset="0"/>
              <a:buChar char="‒"/>
            </a:pPr>
            <a:endParaRPr lang="en-GB" dirty="0">
              <a:solidFill>
                <a:schemeClr val="tx1"/>
              </a:solidFill>
              <a:latin typeface="Poppins" panose="00000500000000000000" pitchFamily="2" charset="0"/>
              <a:cs typeface="Poppins" panose="00000500000000000000" pitchFamily="2" charset="0"/>
            </a:endParaRPr>
          </a:p>
          <a:p>
            <a:pPr marL="342900" indent="-342900">
              <a:buFont typeface="Arial" panose="020B0604020202020204" pitchFamily="34" charset="0"/>
              <a:buChar char="•"/>
            </a:pPr>
            <a:r>
              <a:rPr lang="en-GB" dirty="0">
                <a:solidFill>
                  <a:schemeClr val="tx1"/>
                </a:solidFill>
                <a:latin typeface="Poppins" panose="00000500000000000000" pitchFamily="2" charset="0"/>
                <a:cs typeface="Poppins" panose="00000500000000000000" pitchFamily="2" charset="0"/>
              </a:rPr>
              <a:t>Other services from the EWC</a:t>
            </a:r>
          </a:p>
          <a:p>
            <a:endParaRPr lang="en-GB" dirty="0">
              <a:latin typeface="Poppins" panose="00000500000000000000" pitchFamily="2" charset="0"/>
              <a:cs typeface="Poppins" panose="00000500000000000000" pitchFamily="2" charset="0"/>
            </a:endParaRPr>
          </a:p>
        </p:txBody>
      </p:sp>
      <p:sp>
        <p:nvSpPr>
          <p:cNvPr id="4" name="Text Placeholder 3">
            <a:extLst>
              <a:ext uri="{FF2B5EF4-FFF2-40B4-BE49-F238E27FC236}">
                <a16:creationId xmlns:a16="http://schemas.microsoft.com/office/drawing/2014/main" id="{8F2BAC35-C367-42C8-AA18-55296FAB77B6}"/>
              </a:ext>
            </a:extLst>
          </p:cNvPr>
          <p:cNvSpPr>
            <a:spLocks noGrp="1"/>
          </p:cNvSpPr>
          <p:nvPr>
            <p:ph type="body" sz="quarter" idx="15"/>
          </p:nvPr>
        </p:nvSpPr>
        <p:spPr/>
        <p:txBody>
          <a:bodyPr/>
          <a:lstStyle/>
          <a:p>
            <a:r>
              <a:rPr lang="en-GB" dirty="0">
                <a:latin typeface="Poppins" panose="00000500000000000000" pitchFamily="2" charset="0"/>
                <a:cs typeface="Poppins" panose="00000500000000000000" pitchFamily="2" charset="0"/>
              </a:rPr>
              <a:t>Session Overview</a:t>
            </a:r>
          </a:p>
        </p:txBody>
      </p:sp>
    </p:spTree>
    <p:extLst>
      <p:ext uri="{BB962C8B-B14F-4D97-AF65-F5344CB8AC3E}">
        <p14:creationId xmlns:p14="http://schemas.microsoft.com/office/powerpoint/2010/main" val="3350567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19">
            <a:extLst>
              <a:ext uri="{FF2B5EF4-FFF2-40B4-BE49-F238E27FC236}">
                <a16:creationId xmlns:a16="http://schemas.microsoft.com/office/drawing/2014/main" id="{B9EE67B9-8DFC-4EBC-A21E-966527050E7A}"/>
              </a:ext>
            </a:extLst>
          </p:cNvPr>
          <p:cNvGrpSpPr>
            <a:grpSpLocks/>
          </p:cNvGrpSpPr>
          <p:nvPr/>
        </p:nvGrpSpPr>
        <p:grpSpPr bwMode="auto">
          <a:xfrm>
            <a:off x="884479" y="930058"/>
            <a:ext cx="10423041" cy="5446920"/>
            <a:chOff x="153090" y="1134643"/>
            <a:chExt cx="8825084" cy="4901591"/>
          </a:xfrm>
        </p:grpSpPr>
        <p:pic>
          <p:nvPicPr>
            <p:cNvPr id="7" name="Picture 20">
              <a:extLst>
                <a:ext uri="{FF2B5EF4-FFF2-40B4-BE49-F238E27FC236}">
                  <a16:creationId xmlns:a16="http://schemas.microsoft.com/office/drawing/2014/main" id="{27E95EF0-5B0A-433B-9070-A90FD000EE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3090" y="5001988"/>
              <a:ext cx="1966971" cy="1034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2">
              <a:extLst>
                <a:ext uri="{FF2B5EF4-FFF2-40B4-BE49-F238E27FC236}">
                  <a16:creationId xmlns:a16="http://schemas.microsoft.com/office/drawing/2014/main" id="{FB088971-A361-4F2E-8D6D-3DF9AA11F67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1520" y="3807011"/>
              <a:ext cx="1670992" cy="835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3">
              <a:extLst>
                <a:ext uri="{FF2B5EF4-FFF2-40B4-BE49-F238E27FC236}">
                  <a16:creationId xmlns:a16="http://schemas.microsoft.com/office/drawing/2014/main" id="{CEF7AE9F-DE63-4372-B231-69890AF49FE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51520" y="1174906"/>
              <a:ext cx="1538764" cy="1034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2">
              <a:extLst>
                <a:ext uri="{FF2B5EF4-FFF2-40B4-BE49-F238E27FC236}">
                  <a16:creationId xmlns:a16="http://schemas.microsoft.com/office/drawing/2014/main" id="{49812370-6FA0-4FA3-8929-F18746EC75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34538" y="1134643"/>
              <a:ext cx="2955324"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5">
              <a:extLst>
                <a:ext uri="{FF2B5EF4-FFF2-40B4-BE49-F238E27FC236}">
                  <a16:creationId xmlns:a16="http://schemas.microsoft.com/office/drawing/2014/main" id="{1178E1A4-C107-4597-BA42-B635BF93FF5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593118" y="2435236"/>
              <a:ext cx="1728192" cy="96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6">
              <a:extLst>
                <a:ext uri="{FF2B5EF4-FFF2-40B4-BE49-F238E27FC236}">
                  <a16:creationId xmlns:a16="http://schemas.microsoft.com/office/drawing/2014/main" id="{0004C681-2F1E-437A-8B85-171152FD528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244971" y="3834987"/>
              <a:ext cx="2424485" cy="877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7">
              <a:extLst>
                <a:ext uri="{FF2B5EF4-FFF2-40B4-BE49-F238E27FC236}">
                  <a16:creationId xmlns:a16="http://schemas.microsoft.com/office/drawing/2014/main" id="{D70734C5-C3F1-4F85-8DEB-50B5C032FC62}"/>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379151" y="5222031"/>
              <a:ext cx="2156124" cy="594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8">
              <a:extLst>
                <a:ext uri="{FF2B5EF4-FFF2-40B4-BE49-F238E27FC236}">
                  <a16:creationId xmlns:a16="http://schemas.microsoft.com/office/drawing/2014/main" id="{14596A32-C014-46E7-9B36-41AEF783B9BB}"/>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715338" y="2420949"/>
              <a:ext cx="1638565" cy="1174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29">
              <a:extLst>
                <a:ext uri="{FF2B5EF4-FFF2-40B4-BE49-F238E27FC236}">
                  <a16:creationId xmlns:a16="http://schemas.microsoft.com/office/drawing/2014/main" id="{81601644-7C8C-47E3-984D-EC09D85BEE37}"/>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428632" y="3938575"/>
              <a:ext cx="2304794" cy="6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0">
              <a:extLst>
                <a:ext uri="{FF2B5EF4-FFF2-40B4-BE49-F238E27FC236}">
                  <a16:creationId xmlns:a16="http://schemas.microsoft.com/office/drawing/2014/main" id="{8EB3220B-F8F2-43FB-8A18-BD6D94931363}"/>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6103454" y="5156600"/>
              <a:ext cx="2874720" cy="879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7" name="Picture 32">
            <a:extLst>
              <a:ext uri="{FF2B5EF4-FFF2-40B4-BE49-F238E27FC236}">
                <a16:creationId xmlns:a16="http://schemas.microsoft.com/office/drawing/2014/main" id="{C4F8A42D-3D25-4CB0-A059-13E7F55C262F}"/>
              </a:ext>
            </a:extLst>
          </p:cNvPr>
          <p:cNvPicPr>
            <a:picLocks noChangeAspect="1"/>
          </p:cNvPicPr>
          <p:nvPr/>
        </p:nvPicPr>
        <p:blipFill>
          <a:blip r:embed="rId13">
            <a:extLst>
              <a:ext uri="{28A0092B-C50C-407E-A947-70E740481C1C}">
                <a14:useLocalDpi xmlns:a14="http://schemas.microsoft.com/office/drawing/2010/main" val="0"/>
              </a:ext>
            </a:extLst>
          </a:blip>
          <a:srcRect l="41016" b="30524"/>
          <a:stretch>
            <a:fillRect/>
          </a:stretch>
        </p:blipFill>
        <p:spPr bwMode="auto">
          <a:xfrm>
            <a:off x="6973336" y="1500879"/>
            <a:ext cx="1223962" cy="820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
            <a:extLst>
              <a:ext uri="{FF2B5EF4-FFF2-40B4-BE49-F238E27FC236}">
                <a16:creationId xmlns:a16="http://schemas.microsoft.com/office/drawing/2014/main" id="{1E9F2388-DD79-47DF-AC8E-8EEABF335E1D}"/>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064661" y="2581966"/>
            <a:ext cx="2181225"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Slide Number Placeholder 2">
            <a:extLst>
              <a:ext uri="{FF2B5EF4-FFF2-40B4-BE49-F238E27FC236}">
                <a16:creationId xmlns:a16="http://schemas.microsoft.com/office/drawing/2014/main" id="{A44C6CCC-00D8-4EB7-998D-4ACD091D2C52}"/>
              </a:ext>
            </a:extLst>
          </p:cNvPr>
          <p:cNvSpPr txBox="1">
            <a:spLocks/>
          </p:cNvSpPr>
          <p:nvPr/>
        </p:nvSpPr>
        <p:spPr>
          <a:xfrm>
            <a:off x="7544836" y="6106216"/>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Calibri" panose="020F0502020204030204" pitchFamily="34" charset="0"/>
                <a:ea typeface="+mn-ea"/>
                <a:cs typeface="+mn-cs"/>
              </a:defRPr>
            </a:lvl1pPr>
            <a:lvl2pPr marL="742950" indent="-285750" algn="l" defTabSz="914400" rtl="0" eaLnBrk="1" latinLnBrk="0" hangingPunct="1">
              <a:defRPr sz="1800" kern="1200">
                <a:solidFill>
                  <a:schemeClr val="tx1"/>
                </a:solidFill>
                <a:latin typeface="Calibri" panose="020F0502020204030204" pitchFamily="34" charset="0"/>
                <a:ea typeface="+mn-ea"/>
                <a:cs typeface="+mn-cs"/>
              </a:defRPr>
            </a:lvl2pPr>
            <a:lvl3pPr marL="1143000" indent="-228600" algn="l" defTabSz="914400" rtl="0" eaLnBrk="1" latinLnBrk="0" hangingPunct="1">
              <a:defRPr sz="1800" kern="1200">
                <a:solidFill>
                  <a:schemeClr val="tx1"/>
                </a:solidFill>
                <a:latin typeface="Calibri" panose="020F0502020204030204" pitchFamily="34" charset="0"/>
                <a:ea typeface="+mn-ea"/>
                <a:cs typeface="+mn-cs"/>
              </a:defRPr>
            </a:lvl3pPr>
            <a:lvl4pPr marL="1600200" indent="-228600" algn="l" defTabSz="914400" rtl="0" eaLnBrk="1" latinLnBrk="0" hangingPunct="1">
              <a:defRPr sz="1800" kern="1200">
                <a:solidFill>
                  <a:schemeClr val="tx1"/>
                </a:solidFill>
                <a:latin typeface="Calibri" panose="020F0502020204030204" pitchFamily="34" charset="0"/>
                <a:ea typeface="+mn-ea"/>
                <a:cs typeface="+mn-cs"/>
              </a:defRPr>
            </a:lvl4pPr>
            <a:lvl5pPr marL="2057400" indent="-228600" algn="l" defTabSz="914400" rtl="0" eaLnBrk="1" latinLnBrk="0" hangingPunct="1">
              <a:defRPr sz="1800" kern="1200">
                <a:solidFill>
                  <a:schemeClr val="tx1"/>
                </a:solidFill>
                <a:latin typeface="Calibri" panose="020F0502020204030204" pitchFamily="34" charset="0"/>
                <a:ea typeface="+mn-ea"/>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9pPr>
          </a:lstStyle>
          <a:p>
            <a:fld id="{7F1ABE38-D1BB-4FB5-9ADA-091FE72DA676}" type="slidenum">
              <a:rPr lang="en-GB" altLang="en-US" smtClean="0">
                <a:solidFill>
                  <a:srgbClr val="898989"/>
                </a:solidFill>
              </a:rPr>
              <a:pPr/>
              <a:t>3</a:t>
            </a:fld>
            <a:endParaRPr lang="en-GB" altLang="en-US">
              <a:solidFill>
                <a:srgbClr val="898989"/>
              </a:solidFill>
            </a:endParaRPr>
          </a:p>
        </p:txBody>
      </p:sp>
      <p:sp>
        <p:nvSpPr>
          <p:cNvPr id="20" name="Title 1">
            <a:extLst>
              <a:ext uri="{FF2B5EF4-FFF2-40B4-BE49-F238E27FC236}">
                <a16:creationId xmlns:a16="http://schemas.microsoft.com/office/drawing/2014/main" id="{C9D69B0D-4891-4DCB-B30B-4EC4F2C06796}"/>
              </a:ext>
            </a:extLst>
          </p:cNvPr>
          <p:cNvSpPr txBox="1">
            <a:spLocks/>
          </p:cNvSpPr>
          <p:nvPr/>
        </p:nvSpPr>
        <p:spPr bwMode="auto">
          <a:xfrm>
            <a:off x="573205" y="57819"/>
            <a:ext cx="999700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4400" b="1" dirty="0">
                <a:latin typeface="Poppins" panose="00000500000000000000" pitchFamily="2" charset="0"/>
                <a:cs typeface="Poppins" panose="00000500000000000000" pitchFamily="2" charset="0"/>
              </a:rPr>
              <a:t>Regulating in the public interest</a:t>
            </a:r>
          </a:p>
        </p:txBody>
      </p:sp>
    </p:spTree>
    <p:extLst>
      <p:ext uri="{BB962C8B-B14F-4D97-AF65-F5344CB8AC3E}">
        <p14:creationId xmlns:p14="http://schemas.microsoft.com/office/powerpoint/2010/main" val="4093097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2">
            <a:extLst>
              <a:ext uri="{FF2B5EF4-FFF2-40B4-BE49-F238E27FC236}">
                <a16:creationId xmlns:a16="http://schemas.microsoft.com/office/drawing/2014/main" id="{A44C6CCC-00D8-4EB7-998D-4ACD091D2C52}"/>
              </a:ext>
            </a:extLst>
          </p:cNvPr>
          <p:cNvSpPr txBox="1">
            <a:spLocks/>
          </p:cNvSpPr>
          <p:nvPr/>
        </p:nvSpPr>
        <p:spPr>
          <a:xfrm>
            <a:off x="7544836" y="6106216"/>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Calibri" panose="020F0502020204030204" pitchFamily="34" charset="0"/>
                <a:ea typeface="+mn-ea"/>
                <a:cs typeface="+mn-cs"/>
              </a:defRPr>
            </a:lvl1pPr>
            <a:lvl2pPr marL="742950" indent="-285750" algn="l" defTabSz="914400" rtl="0" eaLnBrk="1" latinLnBrk="0" hangingPunct="1">
              <a:defRPr sz="1800" kern="1200">
                <a:solidFill>
                  <a:schemeClr val="tx1"/>
                </a:solidFill>
                <a:latin typeface="Calibri" panose="020F0502020204030204" pitchFamily="34" charset="0"/>
                <a:ea typeface="+mn-ea"/>
                <a:cs typeface="+mn-cs"/>
              </a:defRPr>
            </a:lvl2pPr>
            <a:lvl3pPr marL="1143000" indent="-228600" algn="l" defTabSz="914400" rtl="0" eaLnBrk="1" latinLnBrk="0" hangingPunct="1">
              <a:defRPr sz="1800" kern="1200">
                <a:solidFill>
                  <a:schemeClr val="tx1"/>
                </a:solidFill>
                <a:latin typeface="Calibri" panose="020F0502020204030204" pitchFamily="34" charset="0"/>
                <a:ea typeface="+mn-ea"/>
                <a:cs typeface="+mn-cs"/>
              </a:defRPr>
            </a:lvl3pPr>
            <a:lvl4pPr marL="1600200" indent="-228600" algn="l" defTabSz="914400" rtl="0" eaLnBrk="1" latinLnBrk="0" hangingPunct="1">
              <a:defRPr sz="1800" kern="1200">
                <a:solidFill>
                  <a:schemeClr val="tx1"/>
                </a:solidFill>
                <a:latin typeface="Calibri" panose="020F0502020204030204" pitchFamily="34" charset="0"/>
                <a:ea typeface="+mn-ea"/>
                <a:cs typeface="+mn-cs"/>
              </a:defRPr>
            </a:lvl4pPr>
            <a:lvl5pPr marL="2057400" indent="-228600" algn="l" defTabSz="914400" rtl="0" eaLnBrk="1" latinLnBrk="0" hangingPunct="1">
              <a:defRPr sz="1800" kern="1200">
                <a:solidFill>
                  <a:schemeClr val="tx1"/>
                </a:solidFill>
                <a:latin typeface="Calibri" panose="020F0502020204030204" pitchFamily="34" charset="0"/>
                <a:ea typeface="+mn-ea"/>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9pPr>
          </a:lstStyle>
          <a:p>
            <a:fld id="{7F1ABE38-D1BB-4FB5-9ADA-091FE72DA676}" type="slidenum">
              <a:rPr lang="en-GB" altLang="en-US" smtClean="0">
                <a:solidFill>
                  <a:srgbClr val="898989"/>
                </a:solidFill>
              </a:rPr>
              <a:pPr/>
              <a:t>4</a:t>
            </a:fld>
            <a:endParaRPr lang="en-GB" altLang="en-US">
              <a:solidFill>
                <a:srgbClr val="898989"/>
              </a:solidFill>
            </a:endParaRPr>
          </a:p>
        </p:txBody>
      </p:sp>
      <p:sp>
        <p:nvSpPr>
          <p:cNvPr id="21" name="Text Box 4">
            <a:extLst>
              <a:ext uri="{FF2B5EF4-FFF2-40B4-BE49-F238E27FC236}">
                <a16:creationId xmlns:a16="http://schemas.microsoft.com/office/drawing/2014/main" id="{43C0AB37-BD07-41EF-AA91-441A02801EA5}"/>
              </a:ext>
            </a:extLst>
          </p:cNvPr>
          <p:cNvSpPr txBox="1">
            <a:spLocks noChangeArrowheads="1"/>
          </p:cNvSpPr>
          <p:nvPr/>
        </p:nvSpPr>
        <p:spPr bwMode="auto">
          <a:xfrm>
            <a:off x="-134700" y="242011"/>
            <a:ext cx="6408737" cy="63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3500" b="1" dirty="0">
                <a:solidFill>
                  <a:srgbClr val="000000"/>
                </a:solidFill>
                <a:latin typeface="Poppins" panose="00000500000000000000" pitchFamily="2" charset="0"/>
                <a:cs typeface="Poppins" panose="00000500000000000000" pitchFamily="2" charset="0"/>
              </a:rPr>
              <a:t>EWC: Statutory Functions</a:t>
            </a:r>
          </a:p>
        </p:txBody>
      </p:sp>
      <p:sp>
        <p:nvSpPr>
          <p:cNvPr id="22" name="Text Box 5">
            <a:extLst>
              <a:ext uri="{FF2B5EF4-FFF2-40B4-BE49-F238E27FC236}">
                <a16:creationId xmlns:a16="http://schemas.microsoft.com/office/drawing/2014/main" id="{83C7D9F4-ED69-40DC-8946-51528C7A7067}"/>
              </a:ext>
            </a:extLst>
          </p:cNvPr>
          <p:cNvSpPr txBox="1">
            <a:spLocks noChangeArrowheads="1"/>
          </p:cNvSpPr>
          <p:nvPr/>
        </p:nvSpPr>
        <p:spPr bwMode="auto">
          <a:xfrm>
            <a:off x="891653" y="1014456"/>
            <a:ext cx="8515350"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8938" indent="-388938" eaLnBrk="0" hangingPunct="0">
              <a:spcBef>
                <a:spcPct val="20000"/>
              </a:spcBef>
              <a:buChar char="•"/>
              <a:defRPr sz="3200">
                <a:solidFill>
                  <a:schemeClr val="tx1"/>
                </a:solidFill>
                <a:latin typeface="Times New Roman" pitchFamily="18" charset="0"/>
                <a:cs typeface="Times New Roman" pitchFamily="18" charset="0"/>
              </a:defRPr>
            </a:lvl1pPr>
            <a:lvl2pPr marL="742950" indent="-285750" eaLnBrk="0" hangingPunct="0">
              <a:spcBef>
                <a:spcPct val="20000"/>
              </a:spcBef>
              <a:buChar char="–"/>
              <a:defRPr sz="2800">
                <a:solidFill>
                  <a:schemeClr val="tx1"/>
                </a:solidFill>
                <a:latin typeface="Times New Roman" pitchFamily="18" charset="0"/>
                <a:cs typeface="Times New Roman" pitchFamily="18" charset="0"/>
              </a:defRPr>
            </a:lvl2pPr>
            <a:lvl3pPr marL="1143000" indent="-228600" eaLnBrk="0" hangingPunct="0">
              <a:spcBef>
                <a:spcPct val="20000"/>
              </a:spcBef>
              <a:buChar char="•"/>
              <a:defRPr sz="2400">
                <a:solidFill>
                  <a:schemeClr val="tx1"/>
                </a:solidFill>
                <a:latin typeface="Times New Roman" pitchFamily="18" charset="0"/>
                <a:cs typeface="Times New Roman" pitchFamily="18" charset="0"/>
              </a:defRPr>
            </a:lvl3pPr>
            <a:lvl4pPr marL="1600200" indent="-228600" eaLnBrk="0" hangingPunct="0">
              <a:spcBef>
                <a:spcPct val="20000"/>
              </a:spcBef>
              <a:buChar char="–"/>
              <a:defRPr sz="2000">
                <a:solidFill>
                  <a:schemeClr val="tx1"/>
                </a:solidFill>
                <a:latin typeface="Times New Roman" pitchFamily="18" charset="0"/>
                <a:cs typeface="Times New Roman" pitchFamily="18" charset="0"/>
              </a:defRPr>
            </a:lvl4pPr>
            <a:lvl5pPr marL="2057400" indent="-228600" eaLnBrk="0" hangingPunct="0">
              <a:spcBef>
                <a:spcPct val="20000"/>
              </a:spcBef>
              <a:buChar char="»"/>
              <a:defRPr sz="2000">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9pPr>
          </a:lstStyle>
          <a:p>
            <a:pPr marL="457200" indent="-457200" eaLnBrk="1" hangingPunct="1">
              <a:spcBef>
                <a:spcPct val="0"/>
              </a:spcBef>
              <a:buFont typeface="+mj-lt"/>
              <a:buAutoNum type="arabicPeriod"/>
              <a:defRPr/>
            </a:pPr>
            <a:r>
              <a:rPr lang="en-GB" altLang="en-US" sz="2000" b="1" dirty="0">
                <a:solidFill>
                  <a:prstClr val="black"/>
                </a:solidFill>
                <a:latin typeface="Poppins" panose="00000500000000000000" pitchFamily="2" charset="0"/>
                <a:cs typeface="Poppins" panose="00000500000000000000" pitchFamily="2" charset="0"/>
              </a:rPr>
              <a:t>Maintain public trust and confidence and safeguard learners,           parents, public</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Maintain a Register </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Code of Professional Conduct and Practice</a:t>
            </a:r>
          </a:p>
          <a:p>
            <a:pPr lvl="1" eaLnBrk="1" hangingPunct="1">
              <a:spcBef>
                <a:spcPct val="0"/>
              </a:spcBef>
              <a:buFont typeface="Arial" panose="020B0604020202020204" pitchFamily="34" charset="0"/>
              <a:buChar char="•"/>
              <a:defRPr/>
            </a:pPr>
            <a:r>
              <a:rPr lang="en-GB" altLang="en-US" sz="2000" b="1" dirty="0">
                <a:solidFill>
                  <a:srgbClr val="FF0000"/>
                </a:solidFill>
                <a:latin typeface="Poppins" panose="00000500000000000000" pitchFamily="2" charset="0"/>
                <a:cs typeface="Poppins" panose="00000500000000000000" pitchFamily="2" charset="0"/>
              </a:rPr>
              <a:t>Investigate and hear cases about conduct and practice</a:t>
            </a:r>
          </a:p>
          <a:p>
            <a:pPr marL="457200" indent="-457200" eaLnBrk="1" hangingPunct="1">
              <a:spcBef>
                <a:spcPct val="0"/>
              </a:spcBef>
              <a:buFontTx/>
              <a:buAutoNum type="arabicPeriod"/>
              <a:defRPr/>
            </a:pPr>
            <a:endParaRPr lang="en-GB" altLang="en-US" sz="500" dirty="0">
              <a:solidFill>
                <a:prstClr val="black"/>
              </a:solidFill>
              <a:latin typeface="Poppins" panose="00000500000000000000" pitchFamily="2" charset="0"/>
              <a:cs typeface="Poppins" panose="00000500000000000000" pitchFamily="2" charset="0"/>
            </a:endParaRPr>
          </a:p>
          <a:p>
            <a:pPr marL="457200" indent="-457200" eaLnBrk="1" hangingPunct="1">
              <a:spcBef>
                <a:spcPct val="0"/>
              </a:spcBef>
              <a:buFont typeface="+mj-lt"/>
              <a:buAutoNum type="arabicPeriod"/>
              <a:defRPr/>
            </a:pPr>
            <a:r>
              <a:rPr lang="en-GB" altLang="en-US" sz="2000" b="1" dirty="0">
                <a:solidFill>
                  <a:prstClr val="black"/>
                </a:solidFill>
                <a:latin typeface="Poppins" panose="00000500000000000000" pitchFamily="2" charset="0"/>
                <a:cs typeface="Poppins" panose="00000500000000000000" pitchFamily="2" charset="0"/>
              </a:rPr>
              <a:t>Accredit school teacher initial programmes</a:t>
            </a:r>
          </a:p>
          <a:p>
            <a:pPr marL="457200" indent="-457200" eaLnBrk="1" hangingPunct="1">
              <a:spcBef>
                <a:spcPct val="0"/>
              </a:spcBef>
              <a:buFontTx/>
              <a:buAutoNum type="arabicPeriod"/>
              <a:defRPr/>
            </a:pPr>
            <a:endParaRPr lang="en-GB" altLang="en-US" sz="500" dirty="0">
              <a:solidFill>
                <a:prstClr val="black"/>
              </a:solidFill>
              <a:latin typeface="Poppins" panose="00000500000000000000" pitchFamily="2" charset="0"/>
              <a:cs typeface="Poppins" panose="00000500000000000000" pitchFamily="2" charset="0"/>
            </a:endParaRPr>
          </a:p>
          <a:p>
            <a:pPr marL="457200" indent="-457200" eaLnBrk="1" hangingPunct="1">
              <a:spcBef>
                <a:spcPct val="0"/>
              </a:spcBef>
              <a:buFont typeface="+mj-lt"/>
              <a:buAutoNum type="arabicPeriod"/>
              <a:defRPr/>
            </a:pPr>
            <a:r>
              <a:rPr lang="en-GB" altLang="en-US" sz="2000" b="1" dirty="0">
                <a:solidFill>
                  <a:prstClr val="black"/>
                </a:solidFill>
                <a:latin typeface="Poppins" panose="00000500000000000000" pitchFamily="2" charset="0"/>
                <a:cs typeface="Poppins" panose="00000500000000000000" pitchFamily="2" charset="0"/>
              </a:rPr>
              <a:t>Advice to WG about registrant groups and teaching &amp; learning </a:t>
            </a:r>
          </a:p>
          <a:p>
            <a:pPr marL="457200" indent="-457200" eaLnBrk="1" hangingPunct="1">
              <a:spcBef>
                <a:spcPct val="0"/>
              </a:spcBef>
              <a:buFontTx/>
              <a:buAutoNum type="arabicPeriod"/>
              <a:defRPr/>
            </a:pPr>
            <a:endParaRPr lang="en-GB" altLang="en-US" sz="500" dirty="0">
              <a:solidFill>
                <a:prstClr val="black"/>
              </a:solidFill>
              <a:latin typeface="Poppins" panose="00000500000000000000" pitchFamily="2" charset="0"/>
              <a:cs typeface="Poppins" panose="00000500000000000000" pitchFamily="2" charset="0"/>
            </a:endParaRPr>
          </a:p>
          <a:p>
            <a:pPr marL="457200" indent="-457200" eaLnBrk="1" hangingPunct="1">
              <a:spcBef>
                <a:spcPct val="0"/>
              </a:spcBef>
              <a:buFont typeface="+mj-lt"/>
              <a:buAutoNum type="arabicPeriod"/>
              <a:defRPr/>
            </a:pPr>
            <a:r>
              <a:rPr lang="en-GB" altLang="en-US" sz="2000" b="1" dirty="0">
                <a:solidFill>
                  <a:prstClr val="black"/>
                </a:solidFill>
                <a:latin typeface="Poppins" panose="00000500000000000000" pitchFamily="2" charset="0"/>
                <a:cs typeface="Poppins" panose="00000500000000000000" pitchFamily="2" charset="0"/>
              </a:rPr>
              <a:t>Additional work on behalf of the Welsh Government</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Award of QTS and Induction. Induction appeals</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Administer funding and recording systems for Induction and MEP</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Professional Learning Passport</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Promotion of careers</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Independent Secretariat for IWPRB</a:t>
            </a:r>
          </a:p>
          <a:p>
            <a:pPr lvl="1" eaLnBrk="1" hangingPunct="1">
              <a:spcBef>
                <a:spcPct val="0"/>
              </a:spcBef>
              <a:buFont typeface="Arial" panose="020B0604020202020204" pitchFamily="34" charset="0"/>
              <a:buChar char="•"/>
              <a:defRPr/>
            </a:pPr>
            <a:r>
              <a:rPr lang="en-GB" altLang="en-US" sz="2000" dirty="0">
                <a:solidFill>
                  <a:prstClr val="black"/>
                </a:solidFill>
                <a:latin typeface="Poppins" panose="00000500000000000000" pitchFamily="2" charset="0"/>
                <a:cs typeface="Poppins" panose="00000500000000000000" pitchFamily="2" charset="0"/>
              </a:rPr>
              <a:t>Other e.g. research projects, data analysis</a:t>
            </a:r>
            <a:endParaRPr lang="en-GB" altLang="en-US" sz="2300" dirty="0">
              <a:solidFill>
                <a:prstClr val="black"/>
              </a:solidFill>
              <a:latin typeface="Poppins" panose="00000500000000000000" pitchFamily="2" charset="0"/>
              <a:cs typeface="Poppins" panose="00000500000000000000" pitchFamily="2" charset="0"/>
            </a:endParaRPr>
          </a:p>
          <a:p>
            <a:pPr eaLnBrk="1" hangingPunct="1">
              <a:spcBef>
                <a:spcPct val="0"/>
              </a:spcBef>
              <a:defRPr/>
            </a:pPr>
            <a:endParaRPr lang="en-GB" altLang="en-US" sz="2300" dirty="0">
              <a:solidFill>
                <a:prstClr val="black"/>
              </a:solidFill>
              <a:latin typeface="Calibri"/>
            </a:endParaRPr>
          </a:p>
        </p:txBody>
      </p:sp>
    </p:spTree>
    <p:extLst>
      <p:ext uri="{BB962C8B-B14F-4D97-AF65-F5344CB8AC3E}">
        <p14:creationId xmlns:p14="http://schemas.microsoft.com/office/powerpoint/2010/main" val="1113082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5401C348-5655-4F31-AE7E-0A1BBC2F1DA3}"/>
              </a:ext>
            </a:extLst>
          </p:cNvPr>
          <p:cNvSpPr>
            <a:spLocks noGrp="1"/>
          </p:cNvSpPr>
          <p:nvPr>
            <p:ph type="body" sz="quarter" idx="15"/>
          </p:nvPr>
        </p:nvSpPr>
        <p:spPr>
          <a:xfrm>
            <a:off x="438183" y="276747"/>
            <a:ext cx="6516924" cy="662935"/>
          </a:xfrm>
        </p:spPr>
        <p:txBody>
          <a:bodyPr>
            <a:noAutofit/>
          </a:bodyPr>
          <a:lstStyle/>
          <a:p>
            <a:r>
              <a:rPr lang="en-GB" dirty="0">
                <a:latin typeface="Poppins" panose="00000500000000000000" pitchFamily="2" charset="0"/>
                <a:cs typeface="Poppins" panose="00000500000000000000" pitchFamily="2" charset="0"/>
              </a:rPr>
              <a:t>EWC Registration Categories</a:t>
            </a:r>
          </a:p>
        </p:txBody>
      </p:sp>
      <p:pic>
        <p:nvPicPr>
          <p:cNvPr id="7" name="Picture 6">
            <a:extLst>
              <a:ext uri="{FF2B5EF4-FFF2-40B4-BE49-F238E27FC236}">
                <a16:creationId xmlns:a16="http://schemas.microsoft.com/office/drawing/2014/main" id="{3B9F7B06-0570-4525-8126-925E8B175189}"/>
              </a:ext>
            </a:extLst>
          </p:cNvPr>
          <p:cNvPicPr>
            <a:picLocks noChangeAspect="1"/>
          </p:cNvPicPr>
          <p:nvPr/>
        </p:nvPicPr>
        <p:blipFill>
          <a:blip r:embed="rId3"/>
          <a:stretch>
            <a:fillRect/>
          </a:stretch>
        </p:blipFill>
        <p:spPr>
          <a:xfrm>
            <a:off x="438183" y="728662"/>
            <a:ext cx="10489644" cy="5559843"/>
          </a:xfrm>
          <a:prstGeom prst="rect">
            <a:avLst/>
          </a:prstGeom>
        </p:spPr>
      </p:pic>
    </p:spTree>
    <p:extLst>
      <p:ext uri="{BB962C8B-B14F-4D97-AF65-F5344CB8AC3E}">
        <p14:creationId xmlns:p14="http://schemas.microsoft.com/office/powerpoint/2010/main" val="306304923"/>
      </p:ext>
    </p:extLst>
  </p:cSld>
  <p:clrMapOvr>
    <a:masterClrMapping/>
  </p:clrMapOvr>
  <mc:AlternateContent xmlns:mc="http://schemas.openxmlformats.org/markup-compatibility/2006" xmlns:p14="http://schemas.microsoft.com/office/powerpoint/2010/main">
    <mc:Choice Requires="p14">
      <p:transition spd="slow" p14:dur="2000" advTm="23651"/>
    </mc:Choice>
    <mc:Fallback xmlns="">
      <p:transition spd="slow" advTm="2365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AF566A1-97A3-429E-A14E-CCE4187AB7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83" y="2052331"/>
            <a:ext cx="4553717" cy="2674151"/>
          </a:xfrm>
          <a:prstGeom prst="rect">
            <a:avLst/>
          </a:prstGeom>
        </p:spPr>
      </p:pic>
      <p:sp>
        <p:nvSpPr>
          <p:cNvPr id="23" name="Title 1">
            <a:extLst>
              <a:ext uri="{FF2B5EF4-FFF2-40B4-BE49-F238E27FC236}">
                <a16:creationId xmlns:a16="http://schemas.microsoft.com/office/drawing/2014/main" id="{1737BE96-DB43-4EA2-B9C2-5B292E9990C2}"/>
              </a:ext>
            </a:extLst>
          </p:cNvPr>
          <p:cNvSpPr txBox="1">
            <a:spLocks/>
          </p:cNvSpPr>
          <p:nvPr/>
        </p:nvSpPr>
        <p:spPr>
          <a:xfrm>
            <a:off x="0" y="234875"/>
            <a:ext cx="10617958" cy="1143000"/>
          </a:xfrm>
          <a:prstGeom prst="rect">
            <a:avLst/>
          </a:prstGeom>
        </p:spPr>
        <p:txBody>
          <a:bodyPr anchor="t">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5000"/>
              </a:lnSpc>
              <a:defRPr/>
            </a:pPr>
            <a:r>
              <a:rPr lang="en-GB" altLang="en-US" sz="11200" b="1" dirty="0">
                <a:latin typeface="Poppins" panose="00000500000000000000" pitchFamily="2" charset="0"/>
                <a:cs typeface="Poppins" panose="00000500000000000000" pitchFamily="2" charset="0"/>
              </a:rPr>
              <a:t>REGISTRATION WITH THE EWC, WHO NEEDS TO REGISTER?</a:t>
            </a:r>
            <a:br>
              <a:rPr lang="en-GB" altLang="en-US" sz="6400" b="1" dirty="0">
                <a:latin typeface="Poppins" panose="00000500000000000000" pitchFamily="2" charset="0"/>
                <a:cs typeface="Poppins" panose="00000500000000000000" pitchFamily="2" charset="0"/>
              </a:rPr>
            </a:br>
            <a:br>
              <a:rPr lang="en-GB" altLang="en-US" dirty="0"/>
            </a:br>
            <a:br>
              <a:rPr lang="en-GB" altLang="en-US" b="1" dirty="0"/>
            </a:br>
            <a:endParaRPr lang="en-GB" dirty="0"/>
          </a:p>
        </p:txBody>
      </p:sp>
      <p:sp>
        <p:nvSpPr>
          <p:cNvPr id="24" name="Content Placeholder 2">
            <a:extLst>
              <a:ext uri="{FF2B5EF4-FFF2-40B4-BE49-F238E27FC236}">
                <a16:creationId xmlns:a16="http://schemas.microsoft.com/office/drawing/2014/main" id="{6D8E6B94-66FD-4577-805D-00F5399F9A32}"/>
              </a:ext>
            </a:extLst>
          </p:cNvPr>
          <p:cNvSpPr txBox="1">
            <a:spLocks/>
          </p:cNvSpPr>
          <p:nvPr/>
        </p:nvSpPr>
        <p:spPr>
          <a:xfrm>
            <a:off x="370867" y="5694379"/>
            <a:ext cx="10823907" cy="92874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defRPr/>
            </a:pPr>
            <a:r>
              <a:rPr lang="en-GB" altLang="en-US" sz="1800" b="1" u="sng" dirty="0">
                <a:solidFill>
                  <a:srgbClr val="FF0000"/>
                </a:solidFill>
                <a:cs typeface="Poppins" panose="00000500000000000000" pitchFamily="2" charset="0"/>
              </a:rPr>
              <a:t>You must</a:t>
            </a:r>
            <a:r>
              <a:rPr lang="en-GB" altLang="en-US" sz="1800" b="1" dirty="0">
                <a:solidFill>
                  <a:srgbClr val="FF0000"/>
                </a:solidFill>
                <a:cs typeface="Poppins" panose="00000500000000000000" pitchFamily="2" charset="0"/>
              </a:rPr>
              <a:t> register with </a:t>
            </a:r>
            <a:r>
              <a:rPr lang="en-US" altLang="en-US" sz="1800" b="1" dirty="0">
                <a:solidFill>
                  <a:srgbClr val="FF0000"/>
                </a:solidFill>
                <a:cs typeface="Poppins" panose="00000500000000000000" pitchFamily="2" charset="0"/>
              </a:rPr>
              <a:t>the EWC </a:t>
            </a:r>
            <a:r>
              <a:rPr lang="en-GB" altLang="en-US" sz="1800" b="1" u="sng" dirty="0">
                <a:solidFill>
                  <a:srgbClr val="FF0000"/>
                </a:solidFill>
                <a:cs typeface="Poppins" panose="00000500000000000000" pitchFamily="2" charset="0"/>
              </a:rPr>
              <a:t>before</a:t>
            </a:r>
            <a:r>
              <a:rPr lang="en-GB" altLang="en-US" sz="1800" b="1" dirty="0">
                <a:solidFill>
                  <a:srgbClr val="FF0000"/>
                </a:solidFill>
                <a:cs typeface="Poppins" panose="00000500000000000000" pitchFamily="2" charset="0"/>
              </a:rPr>
              <a:t> you start your role in Wales </a:t>
            </a:r>
            <a:endParaRPr lang="en-GB" altLang="en-US" sz="1800" b="1" dirty="0">
              <a:solidFill>
                <a:srgbClr val="FF0000"/>
              </a:solidFill>
            </a:endParaRPr>
          </a:p>
          <a:p>
            <a:pPr marL="0" indent="0" algn="ctr">
              <a:buFont typeface="Arial" panose="020B0604020202020204" pitchFamily="34" charset="0"/>
              <a:buNone/>
              <a:defRPr/>
            </a:pPr>
            <a:r>
              <a:rPr lang="en-GB" sz="1800" dirty="0">
                <a:solidFill>
                  <a:srgbClr val="FF0000"/>
                </a:solidFill>
                <a:cs typeface="Poppins" panose="00000500000000000000" pitchFamily="2" charset="0"/>
              </a:rPr>
              <a:t>An application to register can be completed online by visiting www.ewc.wales </a:t>
            </a:r>
            <a:endParaRPr lang="en-GB" altLang="en-US" sz="1000" dirty="0"/>
          </a:p>
        </p:txBody>
      </p:sp>
      <p:sp>
        <p:nvSpPr>
          <p:cNvPr id="6" name="TextBox 5">
            <a:extLst>
              <a:ext uri="{FF2B5EF4-FFF2-40B4-BE49-F238E27FC236}">
                <a16:creationId xmlns:a16="http://schemas.microsoft.com/office/drawing/2014/main" id="{F3BEEF4F-DF75-4D2E-A96B-256015A1EC7B}"/>
              </a:ext>
            </a:extLst>
          </p:cNvPr>
          <p:cNvSpPr txBox="1"/>
          <p:nvPr/>
        </p:nvSpPr>
        <p:spPr>
          <a:xfrm>
            <a:off x="235708" y="974326"/>
            <a:ext cx="10724392" cy="338554"/>
          </a:xfrm>
          <a:prstGeom prst="rect">
            <a:avLst/>
          </a:prstGeom>
          <a:noFill/>
        </p:spPr>
        <p:txBody>
          <a:bodyPr wrap="square">
            <a:spAutoFit/>
          </a:bodyPr>
          <a:lstStyle/>
          <a:p>
            <a:r>
              <a:rPr lang="en-GB" altLang="en-US" sz="1600" dirty="0">
                <a:solidFill>
                  <a:srgbClr val="FF0000"/>
                </a:solidFill>
                <a:latin typeface="Poppins" panose="00000500000000000000" pitchFamily="2" charset="0"/>
                <a:cs typeface="Poppins" panose="00000500000000000000" pitchFamily="2" charset="0"/>
              </a:rPr>
              <a:t>Do you intend to work in Wales?     If ‘</a:t>
            </a:r>
            <a:r>
              <a:rPr lang="en-GB" altLang="en-US" sz="1600" b="1" dirty="0">
                <a:solidFill>
                  <a:srgbClr val="FF0000"/>
                </a:solidFill>
                <a:latin typeface="Poppins" panose="00000500000000000000" pitchFamily="2" charset="0"/>
                <a:cs typeface="Poppins" panose="00000500000000000000" pitchFamily="2" charset="0"/>
              </a:rPr>
              <a:t>No</a:t>
            </a:r>
            <a:r>
              <a:rPr lang="en-GB" altLang="en-US" sz="1600" dirty="0">
                <a:solidFill>
                  <a:srgbClr val="FF0000"/>
                </a:solidFill>
                <a:latin typeface="Poppins" panose="00000500000000000000" pitchFamily="2" charset="0"/>
                <a:cs typeface="Poppins" panose="00000500000000000000" pitchFamily="2" charset="0"/>
              </a:rPr>
              <a:t>’ then you do not need to register with the EWC </a:t>
            </a:r>
            <a:endParaRPr lang="en-GB" sz="1600" dirty="0">
              <a:solidFill>
                <a:srgbClr val="FF0000"/>
              </a:solidFill>
            </a:endParaRPr>
          </a:p>
        </p:txBody>
      </p:sp>
      <p:sp>
        <p:nvSpPr>
          <p:cNvPr id="7" name="TextBox 6">
            <a:extLst>
              <a:ext uri="{FF2B5EF4-FFF2-40B4-BE49-F238E27FC236}">
                <a16:creationId xmlns:a16="http://schemas.microsoft.com/office/drawing/2014/main" id="{F534C9B1-081B-4328-91CE-05DA9A9F3DFE}"/>
              </a:ext>
            </a:extLst>
          </p:cNvPr>
          <p:cNvSpPr txBox="1"/>
          <p:nvPr/>
        </p:nvSpPr>
        <p:spPr>
          <a:xfrm>
            <a:off x="235708" y="1413521"/>
            <a:ext cx="8426378" cy="4339650"/>
          </a:xfrm>
          <a:prstGeom prst="rect">
            <a:avLst/>
          </a:prstGeom>
          <a:noFill/>
        </p:spPr>
        <p:txBody>
          <a:bodyPr wrap="square">
            <a:spAutoFit/>
          </a:bodyPr>
          <a:lstStyle/>
          <a:p>
            <a:r>
              <a:rPr lang="en-GB" altLang="en-US" sz="1600" dirty="0">
                <a:latin typeface="Poppins" panose="00000500000000000000" pitchFamily="2" charset="0"/>
                <a:cs typeface="Poppins" panose="00000500000000000000" pitchFamily="2" charset="0"/>
              </a:rPr>
              <a:t>If ‘</a:t>
            </a:r>
            <a:r>
              <a:rPr lang="en-GB" altLang="en-US" sz="1600" b="1" dirty="0">
                <a:latin typeface="Poppins" panose="00000500000000000000" pitchFamily="2" charset="0"/>
                <a:cs typeface="Poppins" panose="00000500000000000000" pitchFamily="2" charset="0"/>
              </a:rPr>
              <a:t>Yes</a:t>
            </a:r>
            <a:r>
              <a:rPr lang="en-GB" altLang="en-US" sz="1600" dirty="0">
                <a:latin typeface="Poppins" panose="00000500000000000000" pitchFamily="2" charset="0"/>
                <a:cs typeface="Poppins" panose="00000500000000000000" pitchFamily="2" charset="0"/>
              </a:rPr>
              <a:t>’ then apply to register as a School Learning Support Worker and School teachers anytime after March 01 2026. </a:t>
            </a:r>
          </a:p>
          <a:p>
            <a:endParaRPr lang="en-GB" altLang="en-US" sz="1600" dirty="0">
              <a:latin typeface="Poppins" panose="00000500000000000000" pitchFamily="2" charset="0"/>
              <a:cs typeface="Poppins" panose="00000500000000000000" pitchFamily="2" charset="0"/>
            </a:endParaRPr>
          </a:p>
          <a:p>
            <a:r>
              <a:rPr lang="en-GB" altLang="en-US" sz="1600" dirty="0">
                <a:latin typeface="Poppins" panose="00000500000000000000" pitchFamily="2" charset="0"/>
                <a:cs typeface="Poppins" panose="00000500000000000000" pitchFamily="2" charset="0"/>
              </a:rPr>
              <a:t>The EWC will:</a:t>
            </a:r>
          </a:p>
          <a:p>
            <a:endParaRPr lang="en-GB" altLang="en-US" sz="1600" dirty="0">
              <a:latin typeface="Poppins" panose="00000500000000000000" pitchFamily="2" charset="0"/>
              <a:cs typeface="Poppins" panose="00000500000000000000" pitchFamily="2" charset="0"/>
            </a:endParaRPr>
          </a:p>
          <a:p>
            <a:pPr marL="285750" indent="-285750">
              <a:buFont typeface="Wingdings" panose="05000000000000000000" pitchFamily="2" charset="2"/>
              <a:buChar char="ü"/>
            </a:pPr>
            <a:r>
              <a:rPr lang="en-GB" altLang="en-US" sz="1600" dirty="0">
                <a:latin typeface="Poppins" panose="00000500000000000000" pitchFamily="2" charset="0"/>
                <a:cs typeface="Poppins" panose="00000500000000000000" pitchFamily="2" charset="0"/>
              </a:rPr>
              <a:t>Add you to the EWC register of practitioners as a Learning Support Worker once the form (including £45 payment) is received</a:t>
            </a:r>
          </a:p>
          <a:p>
            <a:pPr marL="285750" indent="-285750">
              <a:buFont typeface="Wingdings" panose="05000000000000000000" pitchFamily="2" charset="2"/>
              <a:buChar char="ü"/>
            </a:pPr>
            <a:r>
              <a:rPr lang="en-GB" altLang="en-US" sz="1600" dirty="0">
                <a:latin typeface="Poppins" panose="00000500000000000000" pitchFamily="2" charset="0"/>
                <a:cs typeface="Poppins" panose="00000500000000000000" pitchFamily="2" charset="0"/>
              </a:rPr>
              <a:t>Complete the application to register as a School Teacher once the award of QTS has been made on the 01 August. </a:t>
            </a:r>
          </a:p>
          <a:p>
            <a:endParaRPr lang="en-GB" sz="1600" dirty="0">
              <a:latin typeface="Poppins" panose="00000500000000000000" pitchFamily="2" charset="0"/>
              <a:cs typeface="Poppins" panose="00000500000000000000" pitchFamily="2" charset="0"/>
            </a:endParaRPr>
          </a:p>
          <a:p>
            <a:r>
              <a:rPr lang="en-GB" sz="1600" dirty="0">
                <a:latin typeface="Poppins" panose="00000500000000000000" pitchFamily="2" charset="0"/>
                <a:cs typeface="Poppins" panose="00000500000000000000" pitchFamily="2" charset="0"/>
              </a:rPr>
              <a:t>You are then:</a:t>
            </a:r>
          </a:p>
          <a:p>
            <a:endParaRPr lang="en-GB" sz="1600" dirty="0">
              <a:latin typeface="Poppins" panose="00000500000000000000" pitchFamily="2" charset="0"/>
              <a:cs typeface="Poppins" panose="00000500000000000000" pitchFamily="2" charset="0"/>
            </a:endParaRPr>
          </a:p>
          <a:p>
            <a:pPr marL="285750" indent="-285750">
              <a:buFont typeface="Wingdings" panose="05000000000000000000" pitchFamily="2" charset="2"/>
              <a:buChar char="ü"/>
            </a:pPr>
            <a:r>
              <a:rPr lang="en-GB" sz="1600" dirty="0">
                <a:latin typeface="Poppins" panose="00000500000000000000" pitchFamily="2" charset="0"/>
                <a:cs typeface="Poppins" panose="00000500000000000000" pitchFamily="2" charset="0"/>
              </a:rPr>
              <a:t>Eligible to undertake work in a school before September as a learning support worker </a:t>
            </a:r>
          </a:p>
          <a:p>
            <a:pPr marL="285750" indent="-285750">
              <a:buFont typeface="Wingdings" panose="05000000000000000000" pitchFamily="2" charset="2"/>
              <a:buChar char="ü"/>
            </a:pPr>
            <a:r>
              <a:rPr lang="en-GB" sz="1600" dirty="0">
                <a:latin typeface="Poppins" panose="00000500000000000000" pitchFamily="2" charset="0"/>
                <a:cs typeface="Poppins" panose="00000500000000000000" pitchFamily="2" charset="0"/>
              </a:rPr>
              <a:t>You will be eligible to work as a school teacher in September</a:t>
            </a:r>
          </a:p>
          <a:p>
            <a:endParaRPr lang="en-GB" b="1" dirty="0">
              <a:solidFill>
                <a:srgbClr val="FF0000"/>
              </a:solidFill>
              <a:latin typeface="Poppins" panose="00000500000000000000" pitchFamily="2" charset="0"/>
              <a:cs typeface="Poppins" panose="00000500000000000000" pitchFamily="2" charset="0"/>
            </a:endParaRPr>
          </a:p>
          <a:p>
            <a:endParaRPr lang="en-GB" dirty="0"/>
          </a:p>
        </p:txBody>
      </p:sp>
    </p:spTree>
    <p:extLst>
      <p:ext uri="{BB962C8B-B14F-4D97-AF65-F5344CB8AC3E}">
        <p14:creationId xmlns:p14="http://schemas.microsoft.com/office/powerpoint/2010/main" val="3074771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B1C88F-66D7-4B8B-949F-552D8EB7EC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5733" y="3482638"/>
            <a:ext cx="4896307" cy="2875336"/>
          </a:xfrm>
          <a:prstGeom prst="rect">
            <a:avLst/>
          </a:prstGeom>
        </p:spPr>
      </p:pic>
      <p:sp>
        <p:nvSpPr>
          <p:cNvPr id="3074" name="Text Box 2"/>
          <p:cNvSpPr txBox="1">
            <a:spLocks noChangeArrowheads="1"/>
          </p:cNvSpPr>
          <p:nvPr/>
        </p:nvSpPr>
        <p:spPr bwMode="auto">
          <a:xfrm>
            <a:off x="2208214" y="1676400"/>
            <a:ext cx="81549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eaLnBrk="1" fontAlgn="base" hangingPunct="1">
              <a:spcBef>
                <a:spcPct val="50000"/>
              </a:spcBef>
              <a:spcAft>
                <a:spcPct val="0"/>
              </a:spcAft>
              <a:buFontTx/>
              <a:buNone/>
            </a:pPr>
            <a:endParaRPr lang="en-US" altLang="en-US" sz="2400" b="1" u="sng" dirty="0">
              <a:solidFill>
                <a:prstClr val="black"/>
              </a:solidFill>
              <a:latin typeface="Arial" charset="0"/>
            </a:endParaRPr>
          </a:p>
        </p:txBody>
      </p:sp>
      <p:sp>
        <p:nvSpPr>
          <p:cNvPr id="3075" name="Rectangle 3"/>
          <p:cNvSpPr>
            <a:spLocks noChangeArrowheads="1"/>
          </p:cNvSpPr>
          <p:nvPr/>
        </p:nvSpPr>
        <p:spPr bwMode="auto">
          <a:xfrm>
            <a:off x="1828800" y="2286001"/>
            <a:ext cx="8229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8938" indent="-388938"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eaLnBrk="1" fontAlgn="base" hangingPunct="1">
              <a:spcBef>
                <a:spcPct val="0"/>
              </a:spcBef>
              <a:spcAft>
                <a:spcPct val="0"/>
              </a:spcAft>
            </a:pPr>
            <a:endParaRPr lang="en-GB" altLang="en-US" sz="2400" dirty="0">
              <a:solidFill>
                <a:prstClr val="black"/>
              </a:solidFill>
              <a:latin typeface="Arial" charset="0"/>
            </a:endParaRPr>
          </a:p>
          <a:p>
            <a:pPr eaLnBrk="1" fontAlgn="base" hangingPunct="1">
              <a:spcBef>
                <a:spcPct val="0"/>
              </a:spcBef>
              <a:spcAft>
                <a:spcPct val="0"/>
              </a:spcAft>
            </a:pPr>
            <a:endParaRPr lang="en-GB" altLang="en-US" sz="2400" dirty="0">
              <a:solidFill>
                <a:prstClr val="black"/>
              </a:solidFill>
              <a:latin typeface="Arial" charset="0"/>
            </a:endParaRPr>
          </a:p>
        </p:txBody>
      </p:sp>
      <p:sp>
        <p:nvSpPr>
          <p:cNvPr id="2" name="Text Placeholder 1">
            <a:extLst>
              <a:ext uri="{FF2B5EF4-FFF2-40B4-BE49-F238E27FC236}">
                <a16:creationId xmlns:a16="http://schemas.microsoft.com/office/drawing/2014/main" id="{86455C26-7454-4741-9256-7DD7B331A233}"/>
              </a:ext>
            </a:extLst>
          </p:cNvPr>
          <p:cNvSpPr>
            <a:spLocks noGrp="1"/>
          </p:cNvSpPr>
          <p:nvPr>
            <p:ph type="body" sz="quarter" idx="13"/>
          </p:nvPr>
        </p:nvSpPr>
        <p:spPr>
          <a:xfrm>
            <a:off x="452437" y="257545"/>
            <a:ext cx="11287126" cy="1403719"/>
          </a:xfrm>
        </p:spPr>
        <p:txBody>
          <a:bodyPr>
            <a:normAutofit/>
          </a:bodyPr>
          <a:lstStyle/>
          <a:p>
            <a:r>
              <a:rPr lang="en-GB" sz="3600" b="1" dirty="0">
                <a:solidFill>
                  <a:srgbClr val="006534"/>
                </a:solidFill>
              </a:rPr>
              <a:t>Applying for EWC registration, and self-declaration</a:t>
            </a:r>
          </a:p>
        </p:txBody>
      </p:sp>
      <p:pic>
        <p:nvPicPr>
          <p:cNvPr id="6" name="Picture 5">
            <a:extLst>
              <a:ext uri="{FF2B5EF4-FFF2-40B4-BE49-F238E27FC236}">
                <a16:creationId xmlns:a16="http://schemas.microsoft.com/office/drawing/2014/main" id="{1F9B9537-9A35-4656-A5AB-20C2A7BF55C4}"/>
              </a:ext>
            </a:extLst>
          </p:cNvPr>
          <p:cNvPicPr>
            <a:picLocks noChangeAspect="1"/>
          </p:cNvPicPr>
          <p:nvPr/>
        </p:nvPicPr>
        <p:blipFill>
          <a:blip r:embed="rId3"/>
          <a:stretch>
            <a:fillRect/>
          </a:stretch>
        </p:blipFill>
        <p:spPr>
          <a:xfrm>
            <a:off x="363537" y="926969"/>
            <a:ext cx="5237163" cy="3993337"/>
          </a:xfrm>
          <a:prstGeom prst="rect">
            <a:avLst/>
          </a:prstGeom>
        </p:spPr>
      </p:pic>
      <p:pic>
        <p:nvPicPr>
          <p:cNvPr id="7" name="Picture 6">
            <a:extLst>
              <a:ext uri="{FF2B5EF4-FFF2-40B4-BE49-F238E27FC236}">
                <a16:creationId xmlns:a16="http://schemas.microsoft.com/office/drawing/2014/main" id="{29DA6AEB-FC98-4C73-9F1A-4C65A98C94DA}"/>
              </a:ext>
            </a:extLst>
          </p:cNvPr>
          <p:cNvPicPr>
            <a:picLocks noChangeAspect="1"/>
          </p:cNvPicPr>
          <p:nvPr/>
        </p:nvPicPr>
        <p:blipFill>
          <a:blip r:embed="rId4"/>
          <a:stretch>
            <a:fillRect/>
          </a:stretch>
        </p:blipFill>
        <p:spPr>
          <a:xfrm>
            <a:off x="2375516" y="2215299"/>
            <a:ext cx="4741503" cy="3645030"/>
          </a:xfrm>
          <a:prstGeom prst="rect">
            <a:avLst/>
          </a:prstGeom>
        </p:spPr>
      </p:pic>
    </p:spTree>
    <p:extLst>
      <p:ext uri="{BB962C8B-B14F-4D97-AF65-F5344CB8AC3E}">
        <p14:creationId xmlns:p14="http://schemas.microsoft.com/office/powerpoint/2010/main" val="1156684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E63F5AA-76E4-4FA6-BB70-FF5BE7674AEA}"/>
              </a:ext>
            </a:extLst>
          </p:cNvPr>
          <p:cNvSpPr>
            <a:spLocks noGrp="1"/>
          </p:cNvSpPr>
          <p:nvPr>
            <p:ph type="body" sz="quarter" idx="15"/>
          </p:nvPr>
        </p:nvSpPr>
        <p:spPr>
          <a:xfrm>
            <a:off x="553232" y="234404"/>
            <a:ext cx="10390691" cy="823892"/>
          </a:xfrm>
        </p:spPr>
        <p:txBody>
          <a:bodyPr>
            <a:normAutofit fontScale="92500" lnSpcReduction="20000"/>
          </a:bodyPr>
          <a:lstStyle/>
          <a:p>
            <a:r>
              <a:rPr lang="en-GB" sz="3000" dirty="0">
                <a:solidFill>
                  <a:srgbClr val="006534"/>
                </a:solidFill>
              </a:rPr>
              <a:t>Refused registration applications</a:t>
            </a:r>
          </a:p>
          <a:p>
            <a:r>
              <a:rPr lang="en-GB" u="sng" dirty="0"/>
              <a:t>											</a:t>
            </a:r>
          </a:p>
        </p:txBody>
      </p:sp>
      <p:sp>
        <p:nvSpPr>
          <p:cNvPr id="17411" name="Rectangle 3"/>
          <p:cNvSpPr>
            <a:spLocks noChangeArrowheads="1"/>
          </p:cNvSpPr>
          <p:nvPr/>
        </p:nvSpPr>
        <p:spPr bwMode="auto">
          <a:xfrm>
            <a:off x="5161148" y="2327501"/>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defRPr/>
            </a:pPr>
            <a:endParaRPr lang="en-US" dirty="0">
              <a:solidFill>
                <a:prstClr val="black"/>
              </a:solidFill>
              <a:latin typeface="Calibri"/>
            </a:endParaRPr>
          </a:p>
        </p:txBody>
      </p:sp>
      <p:sp>
        <p:nvSpPr>
          <p:cNvPr id="17412" name="Text Box 4"/>
          <p:cNvSpPr txBox="1">
            <a:spLocks noChangeArrowheads="1"/>
          </p:cNvSpPr>
          <p:nvPr/>
        </p:nvSpPr>
        <p:spPr bwMode="auto">
          <a:xfrm>
            <a:off x="5962681" y="1612136"/>
            <a:ext cx="5987401" cy="1231106"/>
          </a:xfrm>
          <a:prstGeom prst="rect">
            <a:avLst/>
          </a:prstGeom>
          <a:solidFill>
            <a:srgbClr val="A8117C"/>
          </a:solidFill>
          <a:ln>
            <a:noFill/>
          </a:ln>
          <a:effectLst/>
        </p:spPr>
        <p:txBody>
          <a:bodyPr wrap="square">
            <a:spAutoFit/>
          </a:bodyPr>
          <a:lstStyle>
            <a:lvl1pPr eaLnBrk="0" hangingPunct="0">
              <a:defRPr sz="3600">
                <a:solidFill>
                  <a:schemeClr val="tx1"/>
                </a:solidFill>
                <a:latin typeface="Times New Roman" pitchFamily="18" charset="0"/>
              </a:defRPr>
            </a:lvl1pPr>
            <a:lvl2pPr marL="742950" indent="-285750" eaLnBrk="0" hangingPunct="0">
              <a:defRPr sz="3600">
                <a:solidFill>
                  <a:schemeClr val="tx1"/>
                </a:solidFill>
                <a:latin typeface="Times New Roman" pitchFamily="18" charset="0"/>
              </a:defRPr>
            </a:lvl2pPr>
            <a:lvl3pPr marL="1143000" indent="-228600" eaLnBrk="0" hangingPunct="0">
              <a:defRPr sz="3600">
                <a:solidFill>
                  <a:schemeClr val="tx1"/>
                </a:solidFill>
                <a:latin typeface="Times New Roman" pitchFamily="18" charset="0"/>
              </a:defRPr>
            </a:lvl3pPr>
            <a:lvl4pPr marL="1600200" indent="-228600" eaLnBrk="0" hangingPunct="0">
              <a:defRPr sz="3600">
                <a:solidFill>
                  <a:schemeClr val="tx1"/>
                </a:solidFill>
                <a:latin typeface="Times New Roman" pitchFamily="18" charset="0"/>
              </a:defRPr>
            </a:lvl4pPr>
            <a:lvl5pPr marL="2057400" indent="-228600" eaLnBrk="0" hangingPunct="0">
              <a:defRPr sz="3600">
                <a:solidFill>
                  <a:schemeClr val="tx1"/>
                </a:solidFill>
                <a:latin typeface="Times New Roman" pitchFamily="18" charset="0"/>
              </a:defRPr>
            </a:lvl5pPr>
            <a:lvl6pPr marL="2514600" indent="-228600" eaLnBrk="0" fontAlgn="base" hangingPunct="0">
              <a:spcBef>
                <a:spcPct val="50000"/>
              </a:spcBef>
              <a:spcAft>
                <a:spcPct val="0"/>
              </a:spcAft>
              <a:defRPr sz="3600">
                <a:solidFill>
                  <a:schemeClr val="tx1"/>
                </a:solidFill>
                <a:latin typeface="Times New Roman" pitchFamily="18" charset="0"/>
              </a:defRPr>
            </a:lvl6pPr>
            <a:lvl7pPr marL="2971800" indent="-228600" eaLnBrk="0" fontAlgn="base" hangingPunct="0">
              <a:spcBef>
                <a:spcPct val="50000"/>
              </a:spcBef>
              <a:spcAft>
                <a:spcPct val="0"/>
              </a:spcAft>
              <a:defRPr sz="3600">
                <a:solidFill>
                  <a:schemeClr val="tx1"/>
                </a:solidFill>
                <a:latin typeface="Times New Roman" pitchFamily="18" charset="0"/>
              </a:defRPr>
            </a:lvl7pPr>
            <a:lvl8pPr marL="3429000" indent="-228600" eaLnBrk="0" fontAlgn="base" hangingPunct="0">
              <a:spcBef>
                <a:spcPct val="50000"/>
              </a:spcBef>
              <a:spcAft>
                <a:spcPct val="0"/>
              </a:spcAft>
              <a:defRPr sz="3600">
                <a:solidFill>
                  <a:schemeClr val="tx1"/>
                </a:solidFill>
                <a:latin typeface="Times New Roman" pitchFamily="18" charset="0"/>
              </a:defRPr>
            </a:lvl8pPr>
            <a:lvl9pPr marL="3886200" indent="-228600" eaLnBrk="0" fontAlgn="base" hangingPunct="0">
              <a:spcBef>
                <a:spcPct val="50000"/>
              </a:spcBef>
              <a:spcAft>
                <a:spcPct val="0"/>
              </a:spcAft>
              <a:defRPr sz="3600">
                <a:solidFill>
                  <a:schemeClr val="tx1"/>
                </a:solidFill>
                <a:latin typeface="Times New Roman" pitchFamily="18" charset="0"/>
              </a:defRPr>
            </a:lvl9pPr>
          </a:lstStyle>
          <a:p>
            <a:pPr eaLnBrk="1" hangingPunct="1">
              <a:defRPr/>
            </a:pPr>
            <a:r>
              <a:rPr lang="en-GB" sz="2000" b="1" dirty="0">
                <a:solidFill>
                  <a:schemeClr val="bg1"/>
                </a:solidFill>
                <a:latin typeface="Calibri"/>
              </a:rPr>
              <a:t>Conviction</a:t>
            </a:r>
          </a:p>
          <a:p>
            <a:pPr eaLnBrk="1" hangingPunct="1">
              <a:defRPr/>
            </a:pPr>
            <a:endParaRPr lang="en-GB" sz="1400" dirty="0">
              <a:solidFill>
                <a:schemeClr val="bg1"/>
              </a:solidFill>
              <a:latin typeface="Calibri"/>
            </a:endParaRPr>
          </a:p>
          <a:p>
            <a:pPr eaLnBrk="1" hangingPunct="1">
              <a:defRPr/>
            </a:pPr>
            <a:r>
              <a:rPr lang="en-GB" sz="2000" dirty="0">
                <a:solidFill>
                  <a:schemeClr val="bg1"/>
                </a:solidFill>
                <a:latin typeface="Calibri"/>
              </a:rPr>
              <a:t>Concealing a handgun, and perverting the course of justice</a:t>
            </a:r>
          </a:p>
        </p:txBody>
      </p:sp>
      <p:sp>
        <p:nvSpPr>
          <p:cNvPr id="8" name="Text Box 9"/>
          <p:cNvSpPr txBox="1">
            <a:spLocks noChangeArrowheads="1"/>
          </p:cNvSpPr>
          <p:nvPr/>
        </p:nvSpPr>
        <p:spPr bwMode="auto">
          <a:xfrm>
            <a:off x="609669" y="5199698"/>
            <a:ext cx="5151248" cy="1231106"/>
          </a:xfrm>
          <a:prstGeom prst="rect">
            <a:avLst/>
          </a:prstGeom>
          <a:solidFill>
            <a:srgbClr val="295D75"/>
          </a:solidFill>
          <a:ln>
            <a:noFill/>
          </a:ln>
          <a:effectLst/>
        </p:spPr>
        <p:txBody>
          <a:bodyPr wrap="square">
            <a:spAutoFit/>
          </a:bodyPr>
          <a:lstStyle>
            <a:lvl1pPr eaLnBrk="0" hangingPunct="0">
              <a:defRPr sz="3600">
                <a:solidFill>
                  <a:schemeClr val="tx1"/>
                </a:solidFill>
                <a:latin typeface="Times New Roman" pitchFamily="18" charset="0"/>
              </a:defRPr>
            </a:lvl1pPr>
            <a:lvl2pPr marL="742950" indent="-285750" eaLnBrk="0" hangingPunct="0">
              <a:defRPr sz="3600">
                <a:solidFill>
                  <a:schemeClr val="tx1"/>
                </a:solidFill>
                <a:latin typeface="Times New Roman" pitchFamily="18" charset="0"/>
              </a:defRPr>
            </a:lvl2pPr>
            <a:lvl3pPr marL="1143000" indent="-228600" eaLnBrk="0" hangingPunct="0">
              <a:defRPr sz="3600">
                <a:solidFill>
                  <a:schemeClr val="tx1"/>
                </a:solidFill>
                <a:latin typeface="Times New Roman" pitchFamily="18" charset="0"/>
              </a:defRPr>
            </a:lvl3pPr>
            <a:lvl4pPr marL="1600200" indent="-228600" eaLnBrk="0" hangingPunct="0">
              <a:defRPr sz="3600">
                <a:solidFill>
                  <a:schemeClr val="tx1"/>
                </a:solidFill>
                <a:latin typeface="Times New Roman" pitchFamily="18" charset="0"/>
              </a:defRPr>
            </a:lvl4pPr>
            <a:lvl5pPr marL="2057400" indent="-228600" eaLnBrk="0" hangingPunct="0">
              <a:defRPr sz="3600">
                <a:solidFill>
                  <a:schemeClr val="tx1"/>
                </a:solidFill>
                <a:latin typeface="Times New Roman" pitchFamily="18" charset="0"/>
              </a:defRPr>
            </a:lvl5pPr>
            <a:lvl6pPr marL="2514600" indent="-228600" eaLnBrk="0" fontAlgn="base" hangingPunct="0">
              <a:spcBef>
                <a:spcPct val="50000"/>
              </a:spcBef>
              <a:spcAft>
                <a:spcPct val="0"/>
              </a:spcAft>
              <a:defRPr sz="3600">
                <a:solidFill>
                  <a:schemeClr val="tx1"/>
                </a:solidFill>
                <a:latin typeface="Times New Roman" pitchFamily="18" charset="0"/>
              </a:defRPr>
            </a:lvl6pPr>
            <a:lvl7pPr marL="2971800" indent="-228600" eaLnBrk="0" fontAlgn="base" hangingPunct="0">
              <a:spcBef>
                <a:spcPct val="50000"/>
              </a:spcBef>
              <a:spcAft>
                <a:spcPct val="0"/>
              </a:spcAft>
              <a:defRPr sz="3600">
                <a:solidFill>
                  <a:schemeClr val="tx1"/>
                </a:solidFill>
                <a:latin typeface="Times New Roman" pitchFamily="18" charset="0"/>
              </a:defRPr>
            </a:lvl7pPr>
            <a:lvl8pPr marL="3429000" indent="-228600" eaLnBrk="0" fontAlgn="base" hangingPunct="0">
              <a:spcBef>
                <a:spcPct val="50000"/>
              </a:spcBef>
              <a:spcAft>
                <a:spcPct val="0"/>
              </a:spcAft>
              <a:defRPr sz="3600">
                <a:solidFill>
                  <a:schemeClr val="tx1"/>
                </a:solidFill>
                <a:latin typeface="Times New Roman" pitchFamily="18" charset="0"/>
              </a:defRPr>
            </a:lvl8pPr>
            <a:lvl9pPr marL="3886200" indent="-228600" eaLnBrk="0" fontAlgn="base" hangingPunct="0">
              <a:spcBef>
                <a:spcPct val="50000"/>
              </a:spcBef>
              <a:spcAft>
                <a:spcPct val="0"/>
              </a:spcAft>
              <a:defRPr sz="3600">
                <a:solidFill>
                  <a:schemeClr val="tx1"/>
                </a:solidFill>
                <a:latin typeface="Times New Roman" pitchFamily="18" charset="0"/>
              </a:defRPr>
            </a:lvl9pPr>
          </a:lstStyle>
          <a:p>
            <a:pPr eaLnBrk="1" hangingPunct="1">
              <a:defRPr/>
            </a:pPr>
            <a:r>
              <a:rPr lang="en-GB" sz="2000" b="1" dirty="0">
                <a:solidFill>
                  <a:schemeClr val="bg1"/>
                </a:solidFill>
                <a:latin typeface="Calibri"/>
              </a:rPr>
              <a:t>Dismissed for being drink at work, convicted for drink driving </a:t>
            </a:r>
          </a:p>
          <a:p>
            <a:pPr eaLnBrk="1" hangingPunct="1">
              <a:defRPr/>
            </a:pPr>
            <a:endParaRPr lang="en-GB" sz="1100" b="1" dirty="0">
              <a:solidFill>
                <a:schemeClr val="bg1"/>
              </a:solidFill>
              <a:latin typeface="Calibri"/>
            </a:endParaRPr>
          </a:p>
          <a:p>
            <a:pPr eaLnBrk="1" hangingPunct="1">
              <a:defRPr/>
            </a:pPr>
            <a:r>
              <a:rPr lang="en-GB" sz="2000" dirty="0">
                <a:solidFill>
                  <a:schemeClr val="bg1"/>
                </a:solidFill>
                <a:latin typeface="Calibri"/>
              </a:rPr>
              <a:t>4 ½  times over the limit</a:t>
            </a:r>
          </a:p>
        </p:txBody>
      </p:sp>
      <p:sp>
        <p:nvSpPr>
          <p:cNvPr id="10" name="Text Box 9"/>
          <p:cNvSpPr txBox="1">
            <a:spLocks noChangeArrowheads="1"/>
          </p:cNvSpPr>
          <p:nvPr/>
        </p:nvSpPr>
        <p:spPr bwMode="auto">
          <a:xfrm>
            <a:off x="619952" y="1042749"/>
            <a:ext cx="5161533" cy="2108269"/>
          </a:xfrm>
          <a:prstGeom prst="rect">
            <a:avLst/>
          </a:prstGeom>
          <a:solidFill>
            <a:srgbClr val="295D75"/>
          </a:solidFill>
          <a:ln>
            <a:noFill/>
          </a:ln>
          <a:effectLst/>
        </p:spPr>
        <p:txBody>
          <a:bodyPr wrap="square">
            <a:spAutoFit/>
          </a:bodyPr>
          <a:lstStyle>
            <a:lvl1pPr eaLnBrk="0" hangingPunct="0">
              <a:defRPr sz="3600">
                <a:solidFill>
                  <a:schemeClr val="tx1"/>
                </a:solidFill>
                <a:latin typeface="Times New Roman" pitchFamily="18" charset="0"/>
              </a:defRPr>
            </a:lvl1pPr>
            <a:lvl2pPr marL="742950" indent="-285750" eaLnBrk="0" hangingPunct="0">
              <a:defRPr sz="3600">
                <a:solidFill>
                  <a:schemeClr val="tx1"/>
                </a:solidFill>
                <a:latin typeface="Times New Roman" pitchFamily="18" charset="0"/>
              </a:defRPr>
            </a:lvl2pPr>
            <a:lvl3pPr marL="1143000" indent="-228600" eaLnBrk="0" hangingPunct="0">
              <a:defRPr sz="3600">
                <a:solidFill>
                  <a:schemeClr val="tx1"/>
                </a:solidFill>
                <a:latin typeface="Times New Roman" pitchFamily="18" charset="0"/>
              </a:defRPr>
            </a:lvl3pPr>
            <a:lvl4pPr marL="1600200" indent="-228600" eaLnBrk="0" hangingPunct="0">
              <a:defRPr sz="3600">
                <a:solidFill>
                  <a:schemeClr val="tx1"/>
                </a:solidFill>
                <a:latin typeface="Times New Roman" pitchFamily="18" charset="0"/>
              </a:defRPr>
            </a:lvl4pPr>
            <a:lvl5pPr marL="2057400" indent="-228600" eaLnBrk="0" hangingPunct="0">
              <a:defRPr sz="3600">
                <a:solidFill>
                  <a:schemeClr val="tx1"/>
                </a:solidFill>
                <a:latin typeface="Times New Roman" pitchFamily="18" charset="0"/>
              </a:defRPr>
            </a:lvl5pPr>
            <a:lvl6pPr marL="2514600" indent="-228600" eaLnBrk="0" fontAlgn="base" hangingPunct="0">
              <a:spcBef>
                <a:spcPct val="50000"/>
              </a:spcBef>
              <a:spcAft>
                <a:spcPct val="0"/>
              </a:spcAft>
              <a:defRPr sz="3600">
                <a:solidFill>
                  <a:schemeClr val="tx1"/>
                </a:solidFill>
                <a:latin typeface="Times New Roman" pitchFamily="18" charset="0"/>
              </a:defRPr>
            </a:lvl6pPr>
            <a:lvl7pPr marL="2971800" indent="-228600" eaLnBrk="0" fontAlgn="base" hangingPunct="0">
              <a:spcBef>
                <a:spcPct val="50000"/>
              </a:spcBef>
              <a:spcAft>
                <a:spcPct val="0"/>
              </a:spcAft>
              <a:defRPr sz="3600">
                <a:solidFill>
                  <a:schemeClr val="tx1"/>
                </a:solidFill>
                <a:latin typeface="Times New Roman" pitchFamily="18" charset="0"/>
              </a:defRPr>
            </a:lvl7pPr>
            <a:lvl8pPr marL="3429000" indent="-228600" eaLnBrk="0" fontAlgn="base" hangingPunct="0">
              <a:spcBef>
                <a:spcPct val="50000"/>
              </a:spcBef>
              <a:spcAft>
                <a:spcPct val="0"/>
              </a:spcAft>
              <a:defRPr sz="3600">
                <a:solidFill>
                  <a:schemeClr val="tx1"/>
                </a:solidFill>
                <a:latin typeface="Times New Roman" pitchFamily="18" charset="0"/>
              </a:defRPr>
            </a:lvl8pPr>
            <a:lvl9pPr marL="3886200" indent="-228600" eaLnBrk="0" fontAlgn="base" hangingPunct="0">
              <a:spcBef>
                <a:spcPct val="50000"/>
              </a:spcBef>
              <a:spcAft>
                <a:spcPct val="0"/>
              </a:spcAft>
              <a:defRPr sz="3600">
                <a:solidFill>
                  <a:schemeClr val="tx1"/>
                </a:solidFill>
                <a:latin typeface="Times New Roman" pitchFamily="18" charset="0"/>
              </a:defRPr>
            </a:lvl9pPr>
          </a:lstStyle>
          <a:p>
            <a:pPr eaLnBrk="1" hangingPunct="1">
              <a:defRPr/>
            </a:pPr>
            <a:r>
              <a:rPr lang="en-GB" sz="2000" b="1" dirty="0">
                <a:solidFill>
                  <a:schemeClr val="bg1"/>
                </a:solidFill>
                <a:latin typeface="Calibri"/>
              </a:rPr>
              <a:t>Dismissed / struck off HCPC Register / refused entry to the EWC Register for non-disclosure of criminal record </a:t>
            </a:r>
          </a:p>
          <a:p>
            <a:pPr eaLnBrk="1" hangingPunct="1">
              <a:defRPr/>
            </a:pPr>
            <a:endParaRPr lang="en-GB" sz="1100" b="1" dirty="0">
              <a:solidFill>
                <a:schemeClr val="bg1"/>
              </a:solidFill>
              <a:latin typeface="Calibri"/>
            </a:endParaRPr>
          </a:p>
          <a:p>
            <a:pPr eaLnBrk="1" hangingPunct="1">
              <a:defRPr/>
            </a:pPr>
            <a:r>
              <a:rPr lang="en-GB" sz="2000" dirty="0">
                <a:solidFill>
                  <a:schemeClr val="bg1"/>
                </a:solidFill>
                <a:latin typeface="Calibri"/>
              </a:rPr>
              <a:t>12 convictions – drink driving, harassment, drugs leading to community orders, restraining orders, suspended imprisonment  </a:t>
            </a:r>
          </a:p>
        </p:txBody>
      </p:sp>
      <p:sp>
        <p:nvSpPr>
          <p:cNvPr id="11" name="Text Box 4"/>
          <p:cNvSpPr txBox="1">
            <a:spLocks noChangeArrowheads="1"/>
          </p:cNvSpPr>
          <p:nvPr/>
        </p:nvSpPr>
        <p:spPr bwMode="auto">
          <a:xfrm>
            <a:off x="630235" y="3249208"/>
            <a:ext cx="5140965" cy="1846659"/>
          </a:xfrm>
          <a:prstGeom prst="rect">
            <a:avLst/>
          </a:prstGeom>
          <a:solidFill>
            <a:srgbClr val="295D75"/>
          </a:solidFill>
          <a:ln>
            <a:noFill/>
          </a:ln>
          <a:effectLst/>
        </p:spPr>
        <p:txBody>
          <a:bodyPr wrap="square">
            <a:spAutoFit/>
          </a:bodyPr>
          <a:lstStyle>
            <a:lvl1pPr eaLnBrk="0" hangingPunct="0">
              <a:defRPr sz="3600">
                <a:solidFill>
                  <a:schemeClr val="tx1"/>
                </a:solidFill>
                <a:latin typeface="Times New Roman" pitchFamily="18" charset="0"/>
              </a:defRPr>
            </a:lvl1pPr>
            <a:lvl2pPr marL="742950" indent="-285750" eaLnBrk="0" hangingPunct="0">
              <a:defRPr sz="3600">
                <a:solidFill>
                  <a:schemeClr val="tx1"/>
                </a:solidFill>
                <a:latin typeface="Times New Roman" pitchFamily="18" charset="0"/>
              </a:defRPr>
            </a:lvl2pPr>
            <a:lvl3pPr marL="1143000" indent="-228600" eaLnBrk="0" hangingPunct="0">
              <a:defRPr sz="3600">
                <a:solidFill>
                  <a:schemeClr val="tx1"/>
                </a:solidFill>
                <a:latin typeface="Times New Roman" pitchFamily="18" charset="0"/>
              </a:defRPr>
            </a:lvl3pPr>
            <a:lvl4pPr marL="1600200" indent="-228600" eaLnBrk="0" hangingPunct="0">
              <a:defRPr sz="3600">
                <a:solidFill>
                  <a:schemeClr val="tx1"/>
                </a:solidFill>
                <a:latin typeface="Times New Roman" pitchFamily="18" charset="0"/>
              </a:defRPr>
            </a:lvl4pPr>
            <a:lvl5pPr marL="2057400" indent="-228600" eaLnBrk="0" hangingPunct="0">
              <a:defRPr sz="3600">
                <a:solidFill>
                  <a:schemeClr val="tx1"/>
                </a:solidFill>
                <a:latin typeface="Times New Roman" pitchFamily="18" charset="0"/>
              </a:defRPr>
            </a:lvl5pPr>
            <a:lvl6pPr marL="2514600" indent="-228600" eaLnBrk="0" fontAlgn="base" hangingPunct="0">
              <a:spcBef>
                <a:spcPct val="50000"/>
              </a:spcBef>
              <a:spcAft>
                <a:spcPct val="0"/>
              </a:spcAft>
              <a:defRPr sz="3600">
                <a:solidFill>
                  <a:schemeClr val="tx1"/>
                </a:solidFill>
                <a:latin typeface="Times New Roman" pitchFamily="18" charset="0"/>
              </a:defRPr>
            </a:lvl6pPr>
            <a:lvl7pPr marL="2971800" indent="-228600" eaLnBrk="0" fontAlgn="base" hangingPunct="0">
              <a:spcBef>
                <a:spcPct val="50000"/>
              </a:spcBef>
              <a:spcAft>
                <a:spcPct val="0"/>
              </a:spcAft>
              <a:defRPr sz="3600">
                <a:solidFill>
                  <a:schemeClr val="tx1"/>
                </a:solidFill>
                <a:latin typeface="Times New Roman" pitchFamily="18" charset="0"/>
              </a:defRPr>
            </a:lvl7pPr>
            <a:lvl8pPr marL="3429000" indent="-228600" eaLnBrk="0" fontAlgn="base" hangingPunct="0">
              <a:spcBef>
                <a:spcPct val="50000"/>
              </a:spcBef>
              <a:spcAft>
                <a:spcPct val="0"/>
              </a:spcAft>
              <a:defRPr sz="3600">
                <a:solidFill>
                  <a:schemeClr val="tx1"/>
                </a:solidFill>
                <a:latin typeface="Times New Roman" pitchFamily="18" charset="0"/>
              </a:defRPr>
            </a:lvl8pPr>
            <a:lvl9pPr marL="3886200" indent="-228600" eaLnBrk="0" fontAlgn="base" hangingPunct="0">
              <a:spcBef>
                <a:spcPct val="50000"/>
              </a:spcBef>
              <a:spcAft>
                <a:spcPct val="0"/>
              </a:spcAft>
              <a:defRPr sz="3600">
                <a:solidFill>
                  <a:schemeClr val="tx1"/>
                </a:solidFill>
                <a:latin typeface="Times New Roman" pitchFamily="18" charset="0"/>
              </a:defRPr>
            </a:lvl9pPr>
          </a:lstStyle>
          <a:p>
            <a:pPr eaLnBrk="1" hangingPunct="1">
              <a:defRPr/>
            </a:pPr>
            <a:r>
              <a:rPr lang="en-GB" sz="2000" b="1" dirty="0">
                <a:solidFill>
                  <a:schemeClr val="bg1"/>
                </a:solidFill>
                <a:latin typeface="Calibri"/>
              </a:rPr>
              <a:t>Teacher Regulation Agency (TRA) Prohibition Order / failure to declare criminal record to EWC</a:t>
            </a:r>
          </a:p>
          <a:p>
            <a:pPr eaLnBrk="1" hangingPunct="1">
              <a:defRPr/>
            </a:pPr>
            <a:endParaRPr lang="en-GB" sz="1100" b="1" dirty="0">
              <a:solidFill>
                <a:schemeClr val="bg1"/>
              </a:solidFill>
              <a:latin typeface="Calibri"/>
            </a:endParaRPr>
          </a:p>
          <a:p>
            <a:pPr eaLnBrk="1" hangingPunct="1">
              <a:defRPr/>
            </a:pPr>
            <a:r>
              <a:rPr lang="en-GB" sz="2000" dirty="0">
                <a:solidFill>
                  <a:schemeClr val="bg1"/>
                </a:solidFill>
                <a:latin typeface="Calibri"/>
              </a:rPr>
              <a:t>Invited pupils to their house where pupils consumed alcohol and took drugs </a:t>
            </a:r>
          </a:p>
        </p:txBody>
      </p:sp>
      <p:sp>
        <p:nvSpPr>
          <p:cNvPr id="13" name="Text Box 7"/>
          <p:cNvSpPr txBox="1">
            <a:spLocks noChangeArrowheads="1"/>
          </p:cNvSpPr>
          <p:nvPr/>
        </p:nvSpPr>
        <p:spPr bwMode="auto">
          <a:xfrm>
            <a:off x="5958191" y="3009616"/>
            <a:ext cx="5991891" cy="1231106"/>
          </a:xfrm>
          <a:prstGeom prst="rect">
            <a:avLst/>
          </a:prstGeom>
          <a:solidFill>
            <a:srgbClr val="A8117C"/>
          </a:solidFill>
          <a:ln>
            <a:noFill/>
          </a:ln>
          <a:effectLst/>
        </p:spPr>
        <p:txBody>
          <a:bodyPr wrap="square">
            <a:spAutoFit/>
          </a:bodyPr>
          <a:lstStyle>
            <a:lvl1pPr eaLnBrk="0" hangingPunct="0">
              <a:defRPr sz="3600">
                <a:solidFill>
                  <a:schemeClr val="tx1"/>
                </a:solidFill>
                <a:latin typeface="Times New Roman" pitchFamily="18" charset="0"/>
              </a:defRPr>
            </a:lvl1pPr>
            <a:lvl2pPr marL="742950" indent="-285750" eaLnBrk="0" hangingPunct="0">
              <a:defRPr sz="3600">
                <a:solidFill>
                  <a:schemeClr val="tx1"/>
                </a:solidFill>
                <a:latin typeface="Times New Roman" pitchFamily="18" charset="0"/>
              </a:defRPr>
            </a:lvl2pPr>
            <a:lvl3pPr marL="1143000" indent="-228600" eaLnBrk="0" hangingPunct="0">
              <a:defRPr sz="3600">
                <a:solidFill>
                  <a:schemeClr val="tx1"/>
                </a:solidFill>
                <a:latin typeface="Times New Roman" pitchFamily="18" charset="0"/>
              </a:defRPr>
            </a:lvl3pPr>
            <a:lvl4pPr marL="1600200" indent="-228600" eaLnBrk="0" hangingPunct="0">
              <a:defRPr sz="3600">
                <a:solidFill>
                  <a:schemeClr val="tx1"/>
                </a:solidFill>
                <a:latin typeface="Times New Roman" pitchFamily="18" charset="0"/>
              </a:defRPr>
            </a:lvl4pPr>
            <a:lvl5pPr marL="2057400" indent="-228600" eaLnBrk="0" hangingPunct="0">
              <a:defRPr sz="3600">
                <a:solidFill>
                  <a:schemeClr val="tx1"/>
                </a:solidFill>
                <a:latin typeface="Times New Roman" pitchFamily="18" charset="0"/>
              </a:defRPr>
            </a:lvl5pPr>
            <a:lvl6pPr marL="2514600" indent="-228600" eaLnBrk="0" fontAlgn="base" hangingPunct="0">
              <a:spcBef>
                <a:spcPct val="50000"/>
              </a:spcBef>
              <a:spcAft>
                <a:spcPct val="0"/>
              </a:spcAft>
              <a:defRPr sz="3600">
                <a:solidFill>
                  <a:schemeClr val="tx1"/>
                </a:solidFill>
                <a:latin typeface="Times New Roman" pitchFamily="18" charset="0"/>
              </a:defRPr>
            </a:lvl6pPr>
            <a:lvl7pPr marL="2971800" indent="-228600" eaLnBrk="0" fontAlgn="base" hangingPunct="0">
              <a:spcBef>
                <a:spcPct val="50000"/>
              </a:spcBef>
              <a:spcAft>
                <a:spcPct val="0"/>
              </a:spcAft>
              <a:defRPr sz="3600">
                <a:solidFill>
                  <a:schemeClr val="tx1"/>
                </a:solidFill>
                <a:latin typeface="Times New Roman" pitchFamily="18" charset="0"/>
              </a:defRPr>
            </a:lvl7pPr>
            <a:lvl8pPr marL="3429000" indent="-228600" eaLnBrk="0" fontAlgn="base" hangingPunct="0">
              <a:spcBef>
                <a:spcPct val="50000"/>
              </a:spcBef>
              <a:spcAft>
                <a:spcPct val="0"/>
              </a:spcAft>
              <a:defRPr sz="3600">
                <a:solidFill>
                  <a:schemeClr val="tx1"/>
                </a:solidFill>
                <a:latin typeface="Times New Roman" pitchFamily="18" charset="0"/>
              </a:defRPr>
            </a:lvl8pPr>
            <a:lvl9pPr marL="3886200" indent="-228600" eaLnBrk="0" fontAlgn="base" hangingPunct="0">
              <a:spcBef>
                <a:spcPct val="50000"/>
              </a:spcBef>
              <a:spcAft>
                <a:spcPct val="0"/>
              </a:spcAft>
              <a:defRPr sz="3600">
                <a:solidFill>
                  <a:schemeClr val="tx1"/>
                </a:solidFill>
                <a:latin typeface="Times New Roman" pitchFamily="18" charset="0"/>
              </a:defRPr>
            </a:lvl9pPr>
          </a:lstStyle>
          <a:p>
            <a:pPr eaLnBrk="1" hangingPunct="1">
              <a:defRPr/>
            </a:pPr>
            <a:r>
              <a:rPr lang="en-GB" sz="2000" b="1" dirty="0">
                <a:solidFill>
                  <a:schemeClr val="bg1"/>
                </a:solidFill>
                <a:latin typeface="Calibri"/>
              </a:rPr>
              <a:t>Caution</a:t>
            </a:r>
          </a:p>
          <a:p>
            <a:pPr eaLnBrk="1" hangingPunct="1">
              <a:defRPr/>
            </a:pPr>
            <a:endParaRPr lang="en-GB" sz="1400" b="1" dirty="0">
              <a:solidFill>
                <a:schemeClr val="bg1"/>
              </a:solidFill>
              <a:latin typeface="Calibri"/>
            </a:endParaRPr>
          </a:p>
          <a:p>
            <a:pPr eaLnBrk="1" hangingPunct="1">
              <a:defRPr/>
            </a:pPr>
            <a:r>
              <a:rPr lang="en-GB" sz="2000" dirty="0">
                <a:solidFill>
                  <a:schemeClr val="bg1"/>
                </a:solidFill>
                <a:latin typeface="Calibri"/>
              </a:rPr>
              <a:t>Theft from vulnerable adult - stole a vulnerable adult’s pension money from their locked room in a care home </a:t>
            </a:r>
          </a:p>
        </p:txBody>
      </p:sp>
      <p:sp>
        <p:nvSpPr>
          <p:cNvPr id="14" name="Text Box 7"/>
          <p:cNvSpPr txBox="1">
            <a:spLocks noChangeArrowheads="1"/>
          </p:cNvSpPr>
          <p:nvPr/>
        </p:nvSpPr>
        <p:spPr bwMode="auto">
          <a:xfrm>
            <a:off x="5958191" y="4407096"/>
            <a:ext cx="5991891" cy="1231106"/>
          </a:xfrm>
          <a:prstGeom prst="rect">
            <a:avLst/>
          </a:prstGeom>
          <a:solidFill>
            <a:srgbClr val="A8117C"/>
          </a:solidFill>
          <a:ln>
            <a:noFill/>
          </a:ln>
          <a:effectLst/>
        </p:spPr>
        <p:txBody>
          <a:bodyPr wrap="square">
            <a:spAutoFit/>
          </a:bodyPr>
          <a:lstStyle>
            <a:lvl1pPr eaLnBrk="0" hangingPunct="0">
              <a:defRPr sz="3600">
                <a:solidFill>
                  <a:schemeClr val="tx1"/>
                </a:solidFill>
                <a:latin typeface="Times New Roman" pitchFamily="18" charset="0"/>
              </a:defRPr>
            </a:lvl1pPr>
            <a:lvl2pPr marL="742950" indent="-285750" eaLnBrk="0" hangingPunct="0">
              <a:defRPr sz="3600">
                <a:solidFill>
                  <a:schemeClr val="tx1"/>
                </a:solidFill>
                <a:latin typeface="Times New Roman" pitchFamily="18" charset="0"/>
              </a:defRPr>
            </a:lvl2pPr>
            <a:lvl3pPr marL="1143000" indent="-228600" eaLnBrk="0" hangingPunct="0">
              <a:defRPr sz="3600">
                <a:solidFill>
                  <a:schemeClr val="tx1"/>
                </a:solidFill>
                <a:latin typeface="Times New Roman" pitchFamily="18" charset="0"/>
              </a:defRPr>
            </a:lvl3pPr>
            <a:lvl4pPr marL="1600200" indent="-228600" eaLnBrk="0" hangingPunct="0">
              <a:defRPr sz="3600">
                <a:solidFill>
                  <a:schemeClr val="tx1"/>
                </a:solidFill>
                <a:latin typeface="Times New Roman" pitchFamily="18" charset="0"/>
              </a:defRPr>
            </a:lvl4pPr>
            <a:lvl5pPr marL="2057400" indent="-228600" eaLnBrk="0" hangingPunct="0">
              <a:defRPr sz="3600">
                <a:solidFill>
                  <a:schemeClr val="tx1"/>
                </a:solidFill>
                <a:latin typeface="Times New Roman" pitchFamily="18" charset="0"/>
              </a:defRPr>
            </a:lvl5pPr>
            <a:lvl6pPr marL="2514600" indent="-228600" eaLnBrk="0" fontAlgn="base" hangingPunct="0">
              <a:spcBef>
                <a:spcPct val="50000"/>
              </a:spcBef>
              <a:spcAft>
                <a:spcPct val="0"/>
              </a:spcAft>
              <a:defRPr sz="3600">
                <a:solidFill>
                  <a:schemeClr val="tx1"/>
                </a:solidFill>
                <a:latin typeface="Times New Roman" pitchFamily="18" charset="0"/>
              </a:defRPr>
            </a:lvl6pPr>
            <a:lvl7pPr marL="2971800" indent="-228600" eaLnBrk="0" fontAlgn="base" hangingPunct="0">
              <a:spcBef>
                <a:spcPct val="50000"/>
              </a:spcBef>
              <a:spcAft>
                <a:spcPct val="0"/>
              </a:spcAft>
              <a:defRPr sz="3600">
                <a:solidFill>
                  <a:schemeClr val="tx1"/>
                </a:solidFill>
                <a:latin typeface="Times New Roman" pitchFamily="18" charset="0"/>
              </a:defRPr>
            </a:lvl7pPr>
            <a:lvl8pPr marL="3429000" indent="-228600" eaLnBrk="0" fontAlgn="base" hangingPunct="0">
              <a:spcBef>
                <a:spcPct val="50000"/>
              </a:spcBef>
              <a:spcAft>
                <a:spcPct val="0"/>
              </a:spcAft>
              <a:defRPr sz="3600">
                <a:solidFill>
                  <a:schemeClr val="tx1"/>
                </a:solidFill>
                <a:latin typeface="Times New Roman" pitchFamily="18" charset="0"/>
              </a:defRPr>
            </a:lvl8pPr>
            <a:lvl9pPr marL="3886200" indent="-228600" eaLnBrk="0" fontAlgn="base" hangingPunct="0">
              <a:spcBef>
                <a:spcPct val="50000"/>
              </a:spcBef>
              <a:spcAft>
                <a:spcPct val="0"/>
              </a:spcAft>
              <a:defRPr sz="3600">
                <a:solidFill>
                  <a:schemeClr val="tx1"/>
                </a:solidFill>
                <a:latin typeface="Times New Roman" pitchFamily="18" charset="0"/>
              </a:defRPr>
            </a:lvl9pPr>
          </a:lstStyle>
          <a:p>
            <a:pPr eaLnBrk="1" hangingPunct="1">
              <a:defRPr/>
            </a:pPr>
            <a:r>
              <a:rPr lang="en-GB" sz="2000" b="1" dirty="0">
                <a:solidFill>
                  <a:schemeClr val="bg1"/>
                </a:solidFill>
                <a:latin typeface="Calibri"/>
              </a:rPr>
              <a:t>Convictions, suspended imprisonment  </a:t>
            </a:r>
          </a:p>
          <a:p>
            <a:pPr eaLnBrk="1" hangingPunct="1">
              <a:defRPr/>
            </a:pPr>
            <a:endParaRPr lang="en-GB" sz="1400" b="1" dirty="0">
              <a:solidFill>
                <a:schemeClr val="bg1"/>
              </a:solidFill>
              <a:latin typeface="Calibri"/>
            </a:endParaRPr>
          </a:p>
          <a:p>
            <a:pPr eaLnBrk="1" hangingPunct="1">
              <a:defRPr/>
            </a:pPr>
            <a:r>
              <a:rPr lang="en-GB" sz="2000" dirty="0">
                <a:solidFill>
                  <a:schemeClr val="bg1"/>
                </a:solidFill>
                <a:latin typeface="Calibri"/>
              </a:rPr>
              <a:t>Drunk on an aircraft, assaulted passengers</a:t>
            </a:r>
          </a:p>
          <a:p>
            <a:pPr eaLnBrk="1" hangingPunct="1">
              <a:defRPr/>
            </a:pPr>
            <a:r>
              <a:rPr lang="en-GB" sz="2000" dirty="0">
                <a:solidFill>
                  <a:schemeClr val="bg1"/>
                </a:solidFill>
                <a:latin typeface="Calibri"/>
              </a:rPr>
              <a:t>Appeared intoxicated at Stage 3 meeting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animBg="1"/>
      <p:bldP spid="8" grpId="0" animBg="1"/>
      <p:bldP spid="10" grpId="0" animBg="1"/>
      <p:bldP spid="11"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0BA090-CFBB-469F-A773-8F3FF917CDB8}"/>
              </a:ext>
            </a:extLst>
          </p:cNvPr>
          <p:cNvSpPr>
            <a:spLocks noGrp="1"/>
          </p:cNvSpPr>
          <p:nvPr>
            <p:ph type="body" sz="quarter" idx="15"/>
          </p:nvPr>
        </p:nvSpPr>
        <p:spPr>
          <a:xfrm>
            <a:off x="704850" y="419628"/>
            <a:ext cx="10331930" cy="823892"/>
          </a:xfrm>
        </p:spPr>
        <p:txBody>
          <a:bodyPr>
            <a:normAutofit fontScale="92500" lnSpcReduction="20000"/>
          </a:bodyPr>
          <a:lstStyle/>
          <a:p>
            <a:r>
              <a:rPr lang="en-GB" sz="3000" dirty="0"/>
              <a:t>The Code of Professional Conduct and Practice</a:t>
            </a:r>
          </a:p>
          <a:p>
            <a:r>
              <a:rPr lang="en-GB" u="sng" dirty="0"/>
              <a:t>											</a:t>
            </a:r>
          </a:p>
        </p:txBody>
      </p:sp>
      <p:sp>
        <p:nvSpPr>
          <p:cNvPr id="6" name="Text Placeholder 4">
            <a:extLst>
              <a:ext uri="{FF2B5EF4-FFF2-40B4-BE49-F238E27FC236}">
                <a16:creationId xmlns:a16="http://schemas.microsoft.com/office/drawing/2014/main" id="{011398C1-2F9C-4B5E-BF11-6C008AA9581C}"/>
              </a:ext>
            </a:extLst>
          </p:cNvPr>
          <p:cNvSpPr txBox="1">
            <a:spLocks noGrp="1"/>
          </p:cNvSpPr>
          <p:nvPr>
            <p:ph type="body" sz="quarter" idx="13"/>
          </p:nvPr>
        </p:nvSpPr>
        <p:spPr>
          <a:xfrm>
            <a:off x="4618526" y="1243520"/>
            <a:ext cx="6500578" cy="438308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spcBef>
                <a:spcPct val="0"/>
              </a:spcBef>
              <a:spcAft>
                <a:spcPct val="0"/>
              </a:spcAft>
              <a:buNone/>
              <a:defRPr/>
            </a:pPr>
            <a:r>
              <a:rPr lang="en-GB" altLang="en-US" sz="2000" b="1" dirty="0"/>
              <a:t>Why?</a:t>
            </a:r>
          </a:p>
          <a:p>
            <a:pPr marL="0" indent="0" fontAlgn="base">
              <a:spcBef>
                <a:spcPct val="0"/>
              </a:spcBef>
              <a:spcAft>
                <a:spcPct val="0"/>
              </a:spcAft>
              <a:buNone/>
              <a:defRPr/>
            </a:pPr>
            <a:endParaRPr lang="en-GB" altLang="en-US" sz="1800" b="1" dirty="0"/>
          </a:p>
          <a:p>
            <a:pPr fontAlgn="base">
              <a:spcBef>
                <a:spcPct val="0"/>
              </a:spcBef>
              <a:spcAft>
                <a:spcPct val="0"/>
              </a:spcAft>
              <a:defRPr/>
            </a:pPr>
            <a:r>
              <a:rPr lang="en-GB" altLang="en-US" sz="2000" dirty="0">
                <a:solidFill>
                  <a:srgbClr val="006534"/>
                </a:solidFill>
              </a:rPr>
              <a:t>Welsh Ministers must prepare and publish a code specifying the standards of professional conduct and practice expected of registered persons </a:t>
            </a:r>
            <a:r>
              <a:rPr lang="en-GB" altLang="en-US" sz="2000" b="1" dirty="0">
                <a:solidFill>
                  <a:srgbClr val="006534"/>
                </a:solidFill>
              </a:rPr>
              <a:t>S.24 (1) Education (Wales) Act 2014 </a:t>
            </a:r>
            <a:r>
              <a:rPr lang="en-GB" altLang="en-US" sz="2000" dirty="0">
                <a:solidFill>
                  <a:srgbClr val="006534"/>
                </a:solidFill>
              </a:rPr>
              <a:t>(“the Act”)</a:t>
            </a:r>
          </a:p>
          <a:p>
            <a:pPr fontAlgn="base">
              <a:spcBef>
                <a:spcPct val="0"/>
              </a:spcBef>
              <a:spcAft>
                <a:spcPct val="0"/>
              </a:spcAft>
              <a:defRPr/>
            </a:pPr>
            <a:r>
              <a:rPr lang="en-GB" altLang="en-US" sz="2000" dirty="0">
                <a:solidFill>
                  <a:srgbClr val="006534"/>
                </a:solidFill>
              </a:rPr>
              <a:t>The Council must review the Code </a:t>
            </a:r>
            <a:r>
              <a:rPr lang="en-GB" altLang="en-US" sz="2000" b="1" dirty="0">
                <a:solidFill>
                  <a:srgbClr val="006534"/>
                </a:solidFill>
              </a:rPr>
              <a:t>S.24 (4) of the Act</a:t>
            </a:r>
          </a:p>
          <a:p>
            <a:pPr marL="0" indent="0" fontAlgn="base">
              <a:spcBef>
                <a:spcPct val="0"/>
              </a:spcBef>
              <a:spcAft>
                <a:spcPct val="0"/>
              </a:spcAft>
              <a:buNone/>
              <a:defRPr/>
            </a:pPr>
            <a:endParaRPr lang="en-GB" altLang="en-US" sz="1800" dirty="0">
              <a:solidFill>
                <a:srgbClr val="006534"/>
              </a:solidFill>
            </a:endParaRPr>
          </a:p>
          <a:p>
            <a:pPr marL="0" indent="0" fontAlgn="base">
              <a:spcBef>
                <a:spcPct val="0"/>
              </a:spcBef>
              <a:spcAft>
                <a:spcPct val="0"/>
              </a:spcAft>
              <a:buNone/>
              <a:defRPr/>
            </a:pPr>
            <a:r>
              <a:rPr lang="en-GB" altLang="en-US" sz="2000" b="1" dirty="0"/>
              <a:t>What does the Code do?</a:t>
            </a:r>
          </a:p>
          <a:p>
            <a:pPr marL="0" indent="0" fontAlgn="base">
              <a:spcBef>
                <a:spcPct val="0"/>
              </a:spcBef>
              <a:spcAft>
                <a:spcPct val="0"/>
              </a:spcAft>
              <a:buNone/>
              <a:defRPr/>
            </a:pPr>
            <a:endParaRPr lang="en-GB" altLang="en-US" sz="1800" b="1" dirty="0"/>
          </a:p>
          <a:p>
            <a:pPr fontAlgn="base">
              <a:spcBef>
                <a:spcPct val="0"/>
              </a:spcBef>
              <a:spcAft>
                <a:spcPct val="0"/>
              </a:spcAft>
              <a:defRPr/>
            </a:pPr>
            <a:r>
              <a:rPr lang="en-GB" altLang="en-US" sz="2000" dirty="0">
                <a:solidFill>
                  <a:srgbClr val="006534"/>
                </a:solidFill>
              </a:rPr>
              <a:t>Emphasise the key principles of good conduct and practice</a:t>
            </a:r>
          </a:p>
          <a:p>
            <a:pPr fontAlgn="base">
              <a:spcBef>
                <a:spcPct val="0"/>
              </a:spcBef>
              <a:spcAft>
                <a:spcPct val="0"/>
              </a:spcAft>
              <a:defRPr/>
            </a:pPr>
            <a:r>
              <a:rPr lang="en-GB" altLang="en-US" sz="2000" dirty="0">
                <a:solidFill>
                  <a:srgbClr val="006534"/>
                </a:solidFill>
              </a:rPr>
              <a:t>Guide practitioners judgment and decisions</a:t>
            </a:r>
          </a:p>
          <a:p>
            <a:pPr fontAlgn="base">
              <a:spcBef>
                <a:spcPct val="0"/>
              </a:spcBef>
              <a:spcAft>
                <a:spcPct val="0"/>
              </a:spcAft>
              <a:defRPr/>
            </a:pPr>
            <a:r>
              <a:rPr lang="en-GB" altLang="en-US" sz="2000" dirty="0">
                <a:solidFill>
                  <a:srgbClr val="006534"/>
                </a:solidFill>
              </a:rPr>
              <a:t>Inform parents, guardians, learners, and general public of the standards they can expect from you</a:t>
            </a:r>
          </a:p>
          <a:p>
            <a:pPr fontAlgn="base">
              <a:spcBef>
                <a:spcPct val="0"/>
              </a:spcBef>
              <a:spcAft>
                <a:spcPct val="0"/>
              </a:spcAft>
              <a:defRPr/>
            </a:pPr>
            <a:endParaRPr lang="en-GB" altLang="en-US" sz="1800" dirty="0">
              <a:solidFill>
                <a:srgbClr val="006534"/>
              </a:solidFill>
            </a:endParaRPr>
          </a:p>
          <a:p>
            <a:pPr marL="0" indent="0" fontAlgn="base">
              <a:spcBef>
                <a:spcPct val="0"/>
              </a:spcBef>
              <a:spcAft>
                <a:spcPct val="0"/>
              </a:spcAft>
              <a:buNone/>
              <a:defRPr/>
            </a:pPr>
            <a:r>
              <a:rPr lang="en-GB" altLang="en-US" sz="2000" b="1" dirty="0"/>
              <a:t>How are breaches of the Code dealt with?</a:t>
            </a:r>
          </a:p>
          <a:p>
            <a:pPr marL="0" indent="0" fontAlgn="base">
              <a:spcBef>
                <a:spcPct val="0"/>
              </a:spcBef>
              <a:spcAft>
                <a:spcPct val="0"/>
              </a:spcAft>
              <a:buNone/>
              <a:defRPr/>
            </a:pPr>
            <a:endParaRPr lang="en-GB" altLang="en-US" sz="1800" b="1" dirty="0"/>
          </a:p>
          <a:p>
            <a:pPr fontAlgn="base">
              <a:spcBef>
                <a:spcPct val="0"/>
              </a:spcBef>
              <a:spcAft>
                <a:spcPct val="0"/>
              </a:spcAft>
              <a:defRPr/>
            </a:pPr>
            <a:r>
              <a:rPr lang="en-GB" altLang="en-US" sz="2000" dirty="0">
                <a:solidFill>
                  <a:srgbClr val="006534"/>
                </a:solidFill>
              </a:rPr>
              <a:t>Failure to comply with the Code may call </a:t>
            </a:r>
          </a:p>
          <a:p>
            <a:pPr marL="0" indent="0" fontAlgn="base">
              <a:spcBef>
                <a:spcPct val="0"/>
              </a:spcBef>
              <a:spcAft>
                <a:spcPct val="0"/>
              </a:spcAft>
              <a:buNone/>
              <a:defRPr/>
            </a:pPr>
            <a:r>
              <a:rPr lang="en-GB" altLang="en-US" sz="2000" dirty="0">
                <a:solidFill>
                  <a:srgbClr val="006534"/>
                </a:solidFill>
              </a:rPr>
              <a:t>    practitioners’ registration into question</a:t>
            </a:r>
            <a:endParaRPr lang="en-GB" sz="2000" b="1" dirty="0">
              <a:solidFill>
                <a:srgbClr val="006534"/>
              </a:solidFill>
            </a:endParaRPr>
          </a:p>
          <a:p>
            <a:pPr marL="0" indent="0" fontAlgn="base">
              <a:spcBef>
                <a:spcPct val="0"/>
              </a:spcBef>
              <a:spcAft>
                <a:spcPct val="0"/>
              </a:spcAft>
              <a:buNone/>
              <a:defRPr/>
            </a:pPr>
            <a:endParaRPr lang="en-GB" altLang="en-US" sz="1800" dirty="0">
              <a:solidFill>
                <a:srgbClr val="006534"/>
              </a:solidFill>
            </a:endParaRPr>
          </a:p>
          <a:p>
            <a:pPr marL="0" indent="0" fontAlgn="base">
              <a:spcBef>
                <a:spcPct val="0"/>
              </a:spcBef>
              <a:spcAft>
                <a:spcPct val="0"/>
              </a:spcAft>
              <a:buNone/>
              <a:defRPr/>
            </a:pPr>
            <a:endParaRPr lang="en-GB" altLang="en-US" sz="1800" dirty="0">
              <a:solidFill>
                <a:srgbClr val="006534"/>
              </a:solidFill>
            </a:endParaRPr>
          </a:p>
        </p:txBody>
      </p:sp>
      <p:pic>
        <p:nvPicPr>
          <p:cNvPr id="2" name="Picture 1">
            <a:extLst>
              <a:ext uri="{FF2B5EF4-FFF2-40B4-BE49-F238E27FC236}">
                <a16:creationId xmlns:a16="http://schemas.microsoft.com/office/drawing/2014/main" id="{F94843A7-6EBB-49FD-B664-A1DC1E6D9F4B}"/>
              </a:ext>
            </a:extLst>
          </p:cNvPr>
          <p:cNvPicPr>
            <a:picLocks noChangeAspect="1"/>
          </p:cNvPicPr>
          <p:nvPr/>
        </p:nvPicPr>
        <p:blipFill>
          <a:blip r:embed="rId3"/>
          <a:stretch>
            <a:fillRect/>
          </a:stretch>
        </p:blipFill>
        <p:spPr>
          <a:xfrm>
            <a:off x="704850" y="1243520"/>
            <a:ext cx="3648994" cy="5031204"/>
          </a:xfrm>
          <a:prstGeom prst="rect">
            <a:avLst/>
          </a:prstGeom>
        </p:spPr>
      </p:pic>
      <p:pic>
        <p:nvPicPr>
          <p:cNvPr id="4" name="Picture 3">
            <a:extLst>
              <a:ext uri="{FF2B5EF4-FFF2-40B4-BE49-F238E27FC236}">
                <a16:creationId xmlns:a16="http://schemas.microsoft.com/office/drawing/2014/main" id="{A389B6F2-C069-4C57-A834-7B7DF0C29843}"/>
              </a:ext>
            </a:extLst>
          </p:cNvPr>
          <p:cNvPicPr>
            <a:picLocks noChangeAspect="1"/>
          </p:cNvPicPr>
          <p:nvPr/>
        </p:nvPicPr>
        <p:blipFill>
          <a:blip r:embed="rId4"/>
          <a:stretch>
            <a:fillRect/>
          </a:stretch>
        </p:blipFill>
        <p:spPr>
          <a:xfrm>
            <a:off x="9512431" y="4955122"/>
            <a:ext cx="2552569" cy="1483250"/>
          </a:xfrm>
          <a:prstGeom prst="rect">
            <a:avLst/>
          </a:prstGeom>
        </p:spPr>
      </p:pic>
    </p:spTree>
    <p:extLst>
      <p:ext uri="{BB962C8B-B14F-4D97-AF65-F5344CB8AC3E}">
        <p14:creationId xmlns:p14="http://schemas.microsoft.com/office/powerpoint/2010/main" val="625363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225821" y="908336"/>
          <a:ext cx="11787584" cy="5303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 Placeholder 5">
            <a:extLst>
              <a:ext uri="{FF2B5EF4-FFF2-40B4-BE49-F238E27FC236}">
                <a16:creationId xmlns:a16="http://schemas.microsoft.com/office/drawing/2014/main" id="{7A9C446A-AFDA-4DBC-B7E0-F7CCF2173A30}"/>
              </a:ext>
            </a:extLst>
          </p:cNvPr>
          <p:cNvSpPr>
            <a:spLocks noGrp="1"/>
          </p:cNvSpPr>
          <p:nvPr>
            <p:ph type="body" sz="quarter" idx="15"/>
          </p:nvPr>
        </p:nvSpPr>
        <p:spPr>
          <a:xfrm>
            <a:off x="2507805" y="234102"/>
            <a:ext cx="5297487" cy="823892"/>
          </a:xfrm>
        </p:spPr>
        <p:txBody>
          <a:bodyPr>
            <a:normAutofit fontScale="92500" lnSpcReduction="20000"/>
          </a:bodyPr>
          <a:lstStyle/>
          <a:p>
            <a:pPr algn="ctr"/>
            <a:r>
              <a:rPr lang="en-GB" sz="3000" dirty="0">
                <a:solidFill>
                  <a:srgbClr val="006534"/>
                </a:solidFill>
              </a:rPr>
              <a:t>Referral of cases to the EWC</a:t>
            </a:r>
          </a:p>
          <a:p>
            <a:pPr algn="ctr"/>
            <a:r>
              <a:rPr lang="en-GB" u="sng" dirty="0"/>
              <a:t>					</a:t>
            </a:r>
            <a:r>
              <a:rPr lang="en-GB" dirty="0"/>
              <a:t> </a:t>
            </a:r>
          </a:p>
        </p:txBody>
      </p:sp>
    </p:spTree>
    <p:extLst>
      <p:ext uri="{BB962C8B-B14F-4D97-AF65-F5344CB8AC3E}">
        <p14:creationId xmlns:p14="http://schemas.microsoft.com/office/powerpoint/2010/main" val="1597188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F6C556-1725-4D5E-BF62-28A72E2650BA}"/>
              </a:ext>
            </a:extLst>
          </p:cNvPr>
          <p:cNvSpPr txBox="1"/>
          <p:nvPr/>
        </p:nvSpPr>
        <p:spPr>
          <a:xfrm>
            <a:off x="1314855" y="2441643"/>
            <a:ext cx="9562289" cy="769441"/>
          </a:xfrm>
          <a:prstGeom prst="rect">
            <a:avLst/>
          </a:prstGeom>
          <a:noFill/>
        </p:spPr>
        <p:txBody>
          <a:bodyPr wrap="square" rtlCol="0">
            <a:spAutoFit/>
          </a:bodyPr>
          <a:lstStyle/>
          <a:p>
            <a:pPr algn="ctr"/>
            <a:r>
              <a:rPr lang="en-GB" sz="4400" dirty="0">
                <a:latin typeface="Poppins" panose="00000500000000000000" pitchFamily="2" charset="0"/>
                <a:cs typeface="Poppins" panose="00000500000000000000" pitchFamily="2" charset="0"/>
              </a:rPr>
              <a:t>UPDATE SLIDE</a:t>
            </a:r>
          </a:p>
        </p:txBody>
      </p:sp>
      <p:pic>
        <p:nvPicPr>
          <p:cNvPr id="4" name="Picture 3">
            <a:extLst>
              <a:ext uri="{FF2B5EF4-FFF2-40B4-BE49-F238E27FC236}">
                <a16:creationId xmlns:a16="http://schemas.microsoft.com/office/drawing/2014/main" id="{062E7576-4493-42AA-BE40-24A1232034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95658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2">
            <a:extLst>
              <a:ext uri="{FF2B5EF4-FFF2-40B4-BE49-F238E27FC236}">
                <a16:creationId xmlns:a16="http://schemas.microsoft.com/office/drawing/2014/main" id="{A44C6CCC-00D8-4EB7-998D-4ACD091D2C52}"/>
              </a:ext>
            </a:extLst>
          </p:cNvPr>
          <p:cNvSpPr txBox="1">
            <a:spLocks/>
          </p:cNvSpPr>
          <p:nvPr/>
        </p:nvSpPr>
        <p:spPr>
          <a:xfrm>
            <a:off x="7544836" y="6106216"/>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Calibri" panose="020F0502020204030204" pitchFamily="34" charset="0"/>
                <a:ea typeface="+mn-ea"/>
                <a:cs typeface="+mn-cs"/>
              </a:defRPr>
            </a:lvl1pPr>
            <a:lvl2pPr marL="742950" indent="-285750" algn="l" defTabSz="914400" rtl="0" eaLnBrk="1" latinLnBrk="0" hangingPunct="1">
              <a:defRPr sz="1800" kern="1200">
                <a:solidFill>
                  <a:schemeClr val="tx1"/>
                </a:solidFill>
                <a:latin typeface="Calibri" panose="020F0502020204030204" pitchFamily="34" charset="0"/>
                <a:ea typeface="+mn-ea"/>
                <a:cs typeface="+mn-cs"/>
              </a:defRPr>
            </a:lvl2pPr>
            <a:lvl3pPr marL="1143000" indent="-228600" algn="l" defTabSz="914400" rtl="0" eaLnBrk="1" latinLnBrk="0" hangingPunct="1">
              <a:defRPr sz="1800" kern="1200">
                <a:solidFill>
                  <a:schemeClr val="tx1"/>
                </a:solidFill>
                <a:latin typeface="Calibri" panose="020F0502020204030204" pitchFamily="34" charset="0"/>
                <a:ea typeface="+mn-ea"/>
                <a:cs typeface="+mn-cs"/>
              </a:defRPr>
            </a:lvl3pPr>
            <a:lvl4pPr marL="1600200" indent="-228600" algn="l" defTabSz="914400" rtl="0" eaLnBrk="1" latinLnBrk="0" hangingPunct="1">
              <a:defRPr sz="1800" kern="1200">
                <a:solidFill>
                  <a:schemeClr val="tx1"/>
                </a:solidFill>
                <a:latin typeface="Calibri" panose="020F0502020204030204" pitchFamily="34" charset="0"/>
                <a:ea typeface="+mn-ea"/>
                <a:cs typeface="+mn-cs"/>
              </a:defRPr>
            </a:lvl4pPr>
            <a:lvl5pPr marL="2057400" indent="-228600" algn="l" defTabSz="914400" rtl="0" eaLnBrk="1" latinLnBrk="0" hangingPunct="1">
              <a:defRPr sz="1800" kern="1200">
                <a:solidFill>
                  <a:schemeClr val="tx1"/>
                </a:solidFill>
                <a:latin typeface="Calibri" panose="020F0502020204030204" pitchFamily="34" charset="0"/>
                <a:ea typeface="+mn-ea"/>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mn-ea"/>
                <a:cs typeface="+mn-cs"/>
              </a:defRPr>
            </a:lvl9pPr>
          </a:lstStyle>
          <a:p>
            <a:fld id="{7F1ABE38-D1BB-4FB5-9ADA-091FE72DA676}" type="slidenum">
              <a:rPr lang="en-GB" altLang="en-US" smtClean="0">
                <a:solidFill>
                  <a:srgbClr val="898989"/>
                </a:solidFill>
              </a:rPr>
              <a:pPr/>
              <a:t>12</a:t>
            </a:fld>
            <a:endParaRPr lang="en-GB" altLang="en-US">
              <a:solidFill>
                <a:srgbClr val="898989"/>
              </a:solidFill>
            </a:endParaRPr>
          </a:p>
        </p:txBody>
      </p:sp>
      <p:sp>
        <p:nvSpPr>
          <p:cNvPr id="5" name="Text Box 5">
            <a:extLst>
              <a:ext uri="{FF2B5EF4-FFF2-40B4-BE49-F238E27FC236}">
                <a16:creationId xmlns:a16="http://schemas.microsoft.com/office/drawing/2014/main" id="{B3FBFE7F-91B0-4EF0-801D-D72684332FAE}"/>
              </a:ext>
            </a:extLst>
          </p:cNvPr>
          <p:cNvSpPr txBox="1">
            <a:spLocks noChangeArrowheads="1"/>
          </p:cNvSpPr>
          <p:nvPr/>
        </p:nvSpPr>
        <p:spPr bwMode="auto">
          <a:xfrm>
            <a:off x="26988" y="946150"/>
            <a:ext cx="914400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70000" rIns="180000">
            <a:spAutoFit/>
          </a:bodyPr>
          <a:lstStyle>
            <a:lvl1pPr marL="388938" indent="-388938" eaLnBrk="0" hangingPunct="0">
              <a:spcBef>
                <a:spcPct val="20000"/>
              </a:spcBef>
              <a:buChar char="•"/>
              <a:defRPr sz="3200">
                <a:solidFill>
                  <a:schemeClr val="tx1"/>
                </a:solidFill>
                <a:latin typeface="Times New Roman" pitchFamily="18" charset="0"/>
                <a:cs typeface="Times New Roman" pitchFamily="18" charset="0"/>
              </a:defRPr>
            </a:lvl1pPr>
            <a:lvl2pPr marL="742950" indent="-285750" eaLnBrk="0" hangingPunct="0">
              <a:spcBef>
                <a:spcPct val="20000"/>
              </a:spcBef>
              <a:buChar char="–"/>
              <a:defRPr sz="2800">
                <a:solidFill>
                  <a:schemeClr val="tx1"/>
                </a:solidFill>
                <a:latin typeface="Times New Roman" pitchFamily="18" charset="0"/>
                <a:cs typeface="Times New Roman" pitchFamily="18" charset="0"/>
              </a:defRPr>
            </a:lvl2pPr>
            <a:lvl3pPr marL="1143000" indent="-228600" eaLnBrk="0" hangingPunct="0">
              <a:spcBef>
                <a:spcPct val="20000"/>
              </a:spcBef>
              <a:buChar char="•"/>
              <a:defRPr sz="2400">
                <a:solidFill>
                  <a:schemeClr val="tx1"/>
                </a:solidFill>
                <a:latin typeface="Times New Roman" pitchFamily="18" charset="0"/>
                <a:cs typeface="Times New Roman" pitchFamily="18" charset="0"/>
              </a:defRPr>
            </a:lvl3pPr>
            <a:lvl4pPr marL="1600200" indent="-228600" eaLnBrk="0" hangingPunct="0">
              <a:spcBef>
                <a:spcPct val="20000"/>
              </a:spcBef>
              <a:buChar char="–"/>
              <a:defRPr sz="2000">
                <a:solidFill>
                  <a:schemeClr val="tx1"/>
                </a:solidFill>
                <a:latin typeface="Times New Roman" pitchFamily="18" charset="0"/>
                <a:cs typeface="Times New Roman" pitchFamily="18" charset="0"/>
              </a:defRPr>
            </a:lvl4pPr>
            <a:lvl5pPr marL="2057400" indent="-228600" eaLnBrk="0" hangingPunct="0">
              <a:spcBef>
                <a:spcPct val="20000"/>
              </a:spcBef>
              <a:buChar char="»"/>
              <a:defRPr sz="2000">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9pPr>
          </a:lstStyle>
          <a:p>
            <a:pPr eaLnBrk="1" fontAlgn="auto" hangingPunct="1">
              <a:spcBef>
                <a:spcPct val="0"/>
              </a:spcBef>
              <a:spcAft>
                <a:spcPts val="0"/>
              </a:spcAft>
              <a:defRPr/>
            </a:pPr>
            <a:r>
              <a:rPr lang="en-GB" altLang="en-US" sz="2000" dirty="0">
                <a:solidFill>
                  <a:prstClr val="black"/>
                </a:solidFill>
                <a:latin typeface="Poppins" panose="00000500000000000000" pitchFamily="2" charset="0"/>
                <a:cs typeface="Poppins" panose="00000500000000000000" pitchFamily="2" charset="0"/>
              </a:rPr>
              <a:t>Legal requirements: </a:t>
            </a:r>
          </a:p>
          <a:p>
            <a:pPr lvl="1" eaLnBrk="1" fontAlgn="auto" hangingPunct="1">
              <a:spcBef>
                <a:spcPct val="0"/>
              </a:spcBef>
              <a:spcAft>
                <a:spcPts val="0"/>
              </a:spcAft>
              <a:buFont typeface="Courier New" panose="02070309020205020404" pitchFamily="49" charset="0"/>
              <a:buChar char="o"/>
              <a:defRPr/>
            </a:pPr>
            <a:r>
              <a:rPr lang="en-GB" altLang="en-US" sz="2000" dirty="0">
                <a:solidFill>
                  <a:prstClr val="black"/>
                </a:solidFill>
                <a:latin typeface="Poppins" panose="00000500000000000000" pitchFamily="2" charset="0"/>
                <a:cs typeface="Poppins" panose="00000500000000000000" pitchFamily="2" charset="0"/>
              </a:rPr>
              <a:t>Registration – the employer / the practitioner</a:t>
            </a:r>
          </a:p>
          <a:p>
            <a:pPr lvl="1" eaLnBrk="1" fontAlgn="auto" hangingPunct="1">
              <a:spcBef>
                <a:spcPct val="0"/>
              </a:spcBef>
              <a:spcAft>
                <a:spcPts val="0"/>
              </a:spcAft>
              <a:buFont typeface="Courier New" panose="02070309020205020404" pitchFamily="49" charset="0"/>
              <a:buChar char="o"/>
              <a:defRPr/>
            </a:pPr>
            <a:r>
              <a:rPr lang="en-GB" altLang="en-US" sz="2000" dirty="0">
                <a:solidFill>
                  <a:srgbClr val="000000"/>
                </a:solidFill>
                <a:latin typeface="Poppins" panose="00000500000000000000" pitchFamily="2" charset="0"/>
                <a:cs typeface="Poppins" panose="00000500000000000000" pitchFamily="2" charset="0"/>
              </a:rPr>
              <a:t>Must be registered </a:t>
            </a:r>
            <a:r>
              <a:rPr lang="en-GB" altLang="en-US" sz="2000" u="sng" dirty="0">
                <a:solidFill>
                  <a:srgbClr val="000000"/>
                </a:solidFill>
                <a:latin typeface="Poppins" panose="00000500000000000000" pitchFamily="2" charset="0"/>
                <a:cs typeface="Poppins" panose="00000500000000000000" pitchFamily="2" charset="0"/>
              </a:rPr>
              <a:t>before</a:t>
            </a:r>
            <a:r>
              <a:rPr lang="en-GB" altLang="en-US" sz="2000" dirty="0">
                <a:solidFill>
                  <a:srgbClr val="000000"/>
                </a:solidFill>
                <a:latin typeface="Poppins" panose="00000500000000000000" pitchFamily="2" charset="0"/>
                <a:cs typeface="Poppins" panose="00000500000000000000" pitchFamily="2" charset="0"/>
              </a:rPr>
              <a:t> starting work</a:t>
            </a:r>
            <a:endParaRPr lang="en-GB" altLang="en-US" sz="2000" dirty="0">
              <a:solidFill>
                <a:prstClr val="black"/>
              </a:solidFill>
              <a:latin typeface="Poppins" panose="00000500000000000000" pitchFamily="2" charset="0"/>
              <a:cs typeface="Poppins" panose="00000500000000000000" pitchFamily="2" charset="0"/>
            </a:endParaRPr>
          </a:p>
          <a:p>
            <a:pPr lvl="1" eaLnBrk="1" fontAlgn="auto" hangingPunct="1">
              <a:spcBef>
                <a:spcPct val="0"/>
              </a:spcBef>
              <a:spcAft>
                <a:spcPts val="0"/>
              </a:spcAft>
              <a:buFont typeface="Courier New" panose="02070309020205020404" pitchFamily="49" charset="0"/>
              <a:buChar char="o"/>
              <a:defRPr/>
            </a:pPr>
            <a:r>
              <a:rPr lang="en-GB" altLang="en-US" sz="2000" dirty="0">
                <a:solidFill>
                  <a:prstClr val="black"/>
                </a:solidFill>
                <a:latin typeface="Poppins" panose="00000500000000000000" pitchFamily="2" charset="0"/>
                <a:cs typeface="Poppins" panose="00000500000000000000" pitchFamily="2" charset="0"/>
              </a:rPr>
              <a:t>Refer cases to EWC where a member of (registered) staff is dismissed / resigns (including settlement agreements) – misconduct, serious professional incompetence, criminal offences</a:t>
            </a:r>
          </a:p>
          <a:p>
            <a:pPr lvl="1" eaLnBrk="1" fontAlgn="auto" hangingPunct="1">
              <a:spcBef>
                <a:spcPct val="0"/>
              </a:spcBef>
              <a:spcAft>
                <a:spcPts val="0"/>
              </a:spcAft>
              <a:buFont typeface="Courier New" panose="02070309020205020404" pitchFamily="49" charset="0"/>
              <a:buChar char="o"/>
              <a:defRPr/>
            </a:pPr>
            <a:r>
              <a:rPr lang="en-GB" altLang="en-US" sz="2000" dirty="0">
                <a:solidFill>
                  <a:prstClr val="black"/>
                </a:solidFill>
                <a:latin typeface="Poppins" panose="00000500000000000000" pitchFamily="2" charset="0"/>
                <a:cs typeface="Poppins" panose="00000500000000000000" pitchFamily="2" charset="0"/>
              </a:rPr>
              <a:t>Deduct registration fees annually</a:t>
            </a:r>
          </a:p>
          <a:p>
            <a:pPr marL="457200" lvl="1" indent="0" eaLnBrk="1" fontAlgn="auto" hangingPunct="1">
              <a:spcBef>
                <a:spcPct val="0"/>
              </a:spcBef>
              <a:spcAft>
                <a:spcPts val="0"/>
              </a:spcAft>
              <a:buFontTx/>
              <a:buNone/>
              <a:defRPr/>
            </a:pPr>
            <a:endParaRPr lang="en-GB" altLang="en-US" sz="2000" dirty="0">
              <a:solidFill>
                <a:prstClr val="black"/>
              </a:solidFill>
              <a:latin typeface="Poppins" panose="00000500000000000000" pitchFamily="2" charset="0"/>
              <a:cs typeface="Poppins" panose="00000500000000000000" pitchFamily="2" charset="0"/>
            </a:endParaRPr>
          </a:p>
          <a:p>
            <a:pPr eaLnBrk="1" fontAlgn="auto" hangingPunct="1">
              <a:spcBef>
                <a:spcPct val="0"/>
              </a:spcBef>
              <a:spcAft>
                <a:spcPts val="0"/>
              </a:spcAft>
              <a:defRPr/>
            </a:pPr>
            <a:r>
              <a:rPr lang="en-GB" altLang="en-US" sz="2000" dirty="0">
                <a:solidFill>
                  <a:prstClr val="black"/>
                </a:solidFill>
                <a:latin typeface="Poppins" panose="00000500000000000000" pitchFamily="2" charset="0"/>
                <a:cs typeface="Poppins" panose="00000500000000000000" pitchFamily="2" charset="0"/>
              </a:rPr>
              <a:t>Use Code of Professional Conduct &amp; Practice</a:t>
            </a:r>
          </a:p>
          <a:p>
            <a:pPr marL="0" indent="0" eaLnBrk="1" fontAlgn="auto" hangingPunct="1">
              <a:spcBef>
                <a:spcPct val="0"/>
              </a:spcBef>
              <a:spcAft>
                <a:spcPts val="0"/>
              </a:spcAft>
              <a:buFontTx/>
              <a:buNone/>
              <a:defRPr/>
            </a:pPr>
            <a:endParaRPr lang="en-GB" altLang="en-US" sz="2000" dirty="0">
              <a:solidFill>
                <a:prstClr val="black"/>
              </a:solidFill>
              <a:latin typeface="Poppins" panose="00000500000000000000" pitchFamily="2" charset="0"/>
              <a:cs typeface="Poppins" panose="00000500000000000000" pitchFamily="2" charset="0"/>
            </a:endParaRPr>
          </a:p>
          <a:p>
            <a:pPr eaLnBrk="1" fontAlgn="auto" hangingPunct="1">
              <a:spcBef>
                <a:spcPct val="0"/>
              </a:spcBef>
              <a:spcAft>
                <a:spcPts val="0"/>
              </a:spcAft>
              <a:defRPr/>
            </a:pPr>
            <a:r>
              <a:rPr lang="en-GB" altLang="en-US" sz="2000" dirty="0">
                <a:solidFill>
                  <a:prstClr val="black"/>
                </a:solidFill>
                <a:latin typeface="Poppins" panose="00000500000000000000" pitchFamily="2" charset="0"/>
                <a:cs typeface="Poppins" panose="00000500000000000000" pitchFamily="2" charset="0"/>
              </a:rPr>
              <a:t>We provide:</a:t>
            </a:r>
          </a:p>
          <a:p>
            <a:pPr lvl="1" eaLnBrk="1" fontAlgn="auto" hangingPunct="1">
              <a:spcBef>
                <a:spcPct val="0"/>
              </a:spcBef>
              <a:spcAft>
                <a:spcPts val="0"/>
              </a:spcAft>
              <a:buFont typeface="Courier New" panose="02070309020205020404" pitchFamily="49" charset="0"/>
              <a:buChar char="o"/>
              <a:defRPr/>
            </a:pPr>
            <a:r>
              <a:rPr lang="en-GB" altLang="en-US" sz="2000" dirty="0">
                <a:solidFill>
                  <a:prstClr val="black"/>
                </a:solidFill>
                <a:latin typeface="Poppins" panose="00000500000000000000" pitchFamily="2" charset="0"/>
                <a:cs typeface="Poppins" panose="00000500000000000000" pitchFamily="2" charset="0"/>
              </a:rPr>
              <a:t>Online access to the Register</a:t>
            </a:r>
          </a:p>
          <a:p>
            <a:pPr lvl="1" eaLnBrk="1" fontAlgn="auto" hangingPunct="1">
              <a:spcBef>
                <a:spcPct val="0"/>
              </a:spcBef>
              <a:spcAft>
                <a:spcPts val="0"/>
              </a:spcAft>
              <a:buFont typeface="Courier New" panose="02070309020205020404" pitchFamily="49" charset="0"/>
              <a:buChar char="o"/>
              <a:defRPr/>
            </a:pPr>
            <a:r>
              <a:rPr lang="en-GB" altLang="en-US" sz="2000" dirty="0">
                <a:solidFill>
                  <a:prstClr val="black"/>
                </a:solidFill>
                <a:latin typeface="Poppins" panose="00000500000000000000" pitchFamily="2" charset="0"/>
                <a:cs typeface="Poppins" panose="00000500000000000000" pitchFamily="2" charset="0"/>
              </a:rPr>
              <a:t>Employer guidance</a:t>
            </a:r>
          </a:p>
          <a:p>
            <a:pPr lvl="1" eaLnBrk="1" fontAlgn="auto" hangingPunct="1">
              <a:spcBef>
                <a:spcPct val="0"/>
              </a:spcBef>
              <a:spcAft>
                <a:spcPts val="0"/>
              </a:spcAft>
              <a:buFont typeface="Courier New" panose="02070309020205020404" pitchFamily="49" charset="0"/>
              <a:buChar char="o"/>
              <a:defRPr/>
            </a:pPr>
            <a:r>
              <a:rPr lang="en-GB" altLang="en-US" sz="2000" dirty="0">
                <a:solidFill>
                  <a:prstClr val="black"/>
                </a:solidFill>
                <a:latin typeface="Poppins" panose="00000500000000000000" pitchFamily="2" charset="0"/>
                <a:cs typeface="Poppins" panose="00000500000000000000" pitchFamily="2" charset="0"/>
              </a:rPr>
              <a:t>Meetings</a:t>
            </a:r>
          </a:p>
        </p:txBody>
      </p:sp>
      <p:sp>
        <p:nvSpPr>
          <p:cNvPr id="6" name="Text Box 4">
            <a:extLst>
              <a:ext uri="{FF2B5EF4-FFF2-40B4-BE49-F238E27FC236}">
                <a16:creationId xmlns:a16="http://schemas.microsoft.com/office/drawing/2014/main" id="{38729BBA-B9C7-4442-985D-1D2B05798E3E}"/>
              </a:ext>
            </a:extLst>
          </p:cNvPr>
          <p:cNvSpPr txBox="1">
            <a:spLocks noChangeArrowheads="1"/>
          </p:cNvSpPr>
          <p:nvPr/>
        </p:nvSpPr>
        <p:spPr bwMode="auto">
          <a:xfrm>
            <a:off x="337717" y="278783"/>
            <a:ext cx="7593012" cy="585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itchFamily="18" charset="0"/>
                <a:cs typeface="Times New Roman" pitchFamily="18" charset="0"/>
              </a:defRPr>
            </a:lvl1pPr>
            <a:lvl2pPr marL="742950" indent="-285750" eaLnBrk="0" hangingPunct="0">
              <a:spcBef>
                <a:spcPct val="20000"/>
              </a:spcBef>
              <a:buChar char="–"/>
              <a:defRPr sz="2800">
                <a:solidFill>
                  <a:schemeClr val="tx1"/>
                </a:solidFill>
                <a:latin typeface="Times New Roman" pitchFamily="18" charset="0"/>
                <a:cs typeface="Times New Roman" pitchFamily="18" charset="0"/>
              </a:defRPr>
            </a:lvl2pPr>
            <a:lvl3pPr marL="1143000" indent="-228600" eaLnBrk="0" hangingPunct="0">
              <a:spcBef>
                <a:spcPct val="20000"/>
              </a:spcBef>
              <a:buChar char="•"/>
              <a:defRPr sz="2400">
                <a:solidFill>
                  <a:schemeClr val="tx1"/>
                </a:solidFill>
                <a:latin typeface="Times New Roman" pitchFamily="18" charset="0"/>
                <a:cs typeface="Times New Roman" pitchFamily="18" charset="0"/>
              </a:defRPr>
            </a:lvl3pPr>
            <a:lvl4pPr marL="1600200" indent="-228600" eaLnBrk="0" hangingPunct="0">
              <a:spcBef>
                <a:spcPct val="20000"/>
              </a:spcBef>
              <a:buChar char="–"/>
              <a:defRPr sz="2000">
                <a:solidFill>
                  <a:schemeClr val="tx1"/>
                </a:solidFill>
                <a:latin typeface="Times New Roman" pitchFamily="18" charset="0"/>
                <a:cs typeface="Times New Roman" pitchFamily="18" charset="0"/>
              </a:defRPr>
            </a:lvl4pPr>
            <a:lvl5pPr marL="2057400" indent="-228600" eaLnBrk="0" hangingPunct="0">
              <a:spcBef>
                <a:spcPct val="20000"/>
              </a:spcBef>
              <a:buChar char="»"/>
              <a:defRPr sz="2000">
                <a:solidFill>
                  <a:schemeClr val="tx1"/>
                </a:solidFill>
                <a:latin typeface="Times New Roman" pitchFamily="18" charset="0"/>
                <a:cs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cs typeface="Times New Roman" pitchFamily="18" charset="0"/>
              </a:defRPr>
            </a:lvl9pPr>
          </a:lstStyle>
          <a:p>
            <a:pPr eaLnBrk="1" fontAlgn="auto" hangingPunct="1">
              <a:spcBef>
                <a:spcPct val="50000"/>
              </a:spcBef>
              <a:spcAft>
                <a:spcPts val="0"/>
              </a:spcAft>
              <a:buFontTx/>
              <a:buNone/>
              <a:defRPr/>
            </a:pPr>
            <a:r>
              <a:rPr lang="en-GB" altLang="en-US" b="1" dirty="0">
                <a:solidFill>
                  <a:prstClr val="black"/>
                </a:solidFill>
                <a:latin typeface="Poppins" panose="00000500000000000000" pitchFamily="2" charset="0"/>
                <a:cs typeface="Poppins" panose="00000500000000000000" pitchFamily="2" charset="0"/>
              </a:rPr>
              <a:t>EMPLOYERS &amp; AGENCIES</a:t>
            </a:r>
          </a:p>
        </p:txBody>
      </p:sp>
    </p:spTree>
    <p:extLst>
      <p:ext uri="{BB962C8B-B14F-4D97-AF65-F5344CB8AC3E}">
        <p14:creationId xmlns:p14="http://schemas.microsoft.com/office/powerpoint/2010/main" val="670539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173C82C-15F9-4C3B-86DF-65F2C396ECD0}"/>
              </a:ext>
            </a:extLst>
          </p:cNvPr>
          <p:cNvSpPr>
            <a:spLocks noGrp="1"/>
          </p:cNvSpPr>
          <p:nvPr>
            <p:ph type="body" sz="quarter" idx="15"/>
          </p:nvPr>
        </p:nvSpPr>
        <p:spPr/>
        <p:txBody>
          <a:bodyPr>
            <a:normAutofit lnSpcReduction="10000"/>
          </a:bodyPr>
          <a:lstStyle/>
          <a:p>
            <a:r>
              <a:rPr lang="en-GB" sz="2800" dirty="0" err="1"/>
              <a:t>Canllawiau</a:t>
            </a:r>
            <a:r>
              <a:rPr lang="en-GB" sz="2800" dirty="0"/>
              <a:t>, </a:t>
            </a:r>
            <a:r>
              <a:rPr lang="en-GB" sz="2800" dirty="0" err="1"/>
              <a:t>adnoddau</a:t>
            </a:r>
            <a:r>
              <a:rPr lang="en-GB" sz="2800" dirty="0"/>
              <a:t>, a </a:t>
            </a:r>
            <a:r>
              <a:rPr lang="en-GB" sz="2800" dirty="0" err="1"/>
              <a:t>gwasanaethau</a:t>
            </a:r>
            <a:r>
              <a:rPr lang="en-GB" sz="2800" dirty="0"/>
              <a:t> </a:t>
            </a:r>
            <a:r>
              <a:rPr lang="en-GB" sz="2800" dirty="0" err="1"/>
              <a:t>proffesiynol</a:t>
            </a:r>
            <a:endParaRPr lang="en-GB" dirty="0"/>
          </a:p>
        </p:txBody>
      </p:sp>
      <p:sp>
        <p:nvSpPr>
          <p:cNvPr id="4" name="Text Placeholder 3">
            <a:extLst>
              <a:ext uri="{FF2B5EF4-FFF2-40B4-BE49-F238E27FC236}">
                <a16:creationId xmlns:a16="http://schemas.microsoft.com/office/drawing/2014/main" id="{514754F6-8B84-462E-AB87-823C7E5DA377}"/>
              </a:ext>
            </a:extLst>
          </p:cNvPr>
          <p:cNvSpPr>
            <a:spLocks noGrp="1"/>
          </p:cNvSpPr>
          <p:nvPr>
            <p:ph type="body" sz="quarter" idx="16"/>
          </p:nvPr>
        </p:nvSpPr>
        <p:spPr>
          <a:xfrm>
            <a:off x="6168483" y="496390"/>
            <a:ext cx="5297486" cy="823892"/>
          </a:xfrm>
        </p:spPr>
        <p:txBody>
          <a:bodyPr>
            <a:normAutofit lnSpcReduction="10000"/>
          </a:bodyPr>
          <a:lstStyle/>
          <a:p>
            <a:r>
              <a:rPr lang="en-GB" sz="2800" dirty="0"/>
              <a:t>Guidance, resources, and professional services</a:t>
            </a:r>
            <a:endParaRPr lang="en-GB" dirty="0"/>
          </a:p>
        </p:txBody>
      </p:sp>
      <p:pic>
        <p:nvPicPr>
          <p:cNvPr id="12" name="Picture 11">
            <a:extLst>
              <a:ext uri="{FF2B5EF4-FFF2-40B4-BE49-F238E27FC236}">
                <a16:creationId xmlns:a16="http://schemas.microsoft.com/office/drawing/2014/main" id="{D31D8ABD-C454-4E52-9778-220809C3D37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519" b="5261"/>
          <a:stretch/>
        </p:blipFill>
        <p:spPr>
          <a:xfrm>
            <a:off x="525923" y="1460541"/>
            <a:ext cx="3098050" cy="2423273"/>
          </a:xfrm>
          <a:prstGeom prst="rect">
            <a:avLst/>
          </a:prstGeom>
        </p:spPr>
      </p:pic>
      <p:pic>
        <p:nvPicPr>
          <p:cNvPr id="13" name="Picture 12">
            <a:extLst>
              <a:ext uri="{FF2B5EF4-FFF2-40B4-BE49-F238E27FC236}">
                <a16:creationId xmlns:a16="http://schemas.microsoft.com/office/drawing/2014/main" id="{97679D74-F2C1-41BE-850C-076BC15A54E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6264" b="4089"/>
          <a:stretch/>
        </p:blipFill>
        <p:spPr>
          <a:xfrm>
            <a:off x="525923" y="4037115"/>
            <a:ext cx="3098050" cy="2467509"/>
          </a:xfrm>
          <a:prstGeom prst="rect">
            <a:avLst/>
          </a:prstGeom>
        </p:spPr>
      </p:pic>
      <p:pic>
        <p:nvPicPr>
          <p:cNvPr id="14" name="Picture 13">
            <a:extLst>
              <a:ext uri="{FF2B5EF4-FFF2-40B4-BE49-F238E27FC236}">
                <a16:creationId xmlns:a16="http://schemas.microsoft.com/office/drawing/2014/main" id="{37B7249A-7047-4736-B3DB-980D647A458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7406" b="6452"/>
          <a:stretch/>
        </p:blipFill>
        <p:spPr>
          <a:xfrm>
            <a:off x="8283437" y="1460542"/>
            <a:ext cx="3182532" cy="2423273"/>
          </a:xfrm>
          <a:prstGeom prst="rect">
            <a:avLst/>
          </a:prstGeom>
        </p:spPr>
      </p:pic>
      <p:pic>
        <p:nvPicPr>
          <p:cNvPr id="16" name="Picture 15">
            <a:extLst>
              <a:ext uri="{FF2B5EF4-FFF2-40B4-BE49-F238E27FC236}">
                <a16:creationId xmlns:a16="http://schemas.microsoft.com/office/drawing/2014/main" id="{116575A7-0DB0-4392-87D4-21C388ED73E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7150" b="5461"/>
          <a:stretch/>
        </p:blipFill>
        <p:spPr>
          <a:xfrm>
            <a:off x="8325678" y="3964091"/>
            <a:ext cx="3188490" cy="2467509"/>
          </a:xfrm>
          <a:prstGeom prst="rect">
            <a:avLst/>
          </a:prstGeom>
        </p:spPr>
      </p:pic>
      <p:pic>
        <p:nvPicPr>
          <p:cNvPr id="1033" name="Picture 9">
            <a:extLst>
              <a:ext uri="{FF2B5EF4-FFF2-40B4-BE49-F238E27FC236}">
                <a16:creationId xmlns:a16="http://schemas.microsoft.com/office/drawing/2014/main" id="{1A498C1E-D7BA-416B-85A1-2030C718C9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62449" y="3964091"/>
            <a:ext cx="3233405" cy="254053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a:extLst>
              <a:ext uri="{FF2B5EF4-FFF2-40B4-BE49-F238E27FC236}">
                <a16:creationId xmlns:a16="http://schemas.microsoft.com/office/drawing/2014/main" id="{276FE5D2-4F6A-4B2F-AD00-CFC3E1D259F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46747" y="1500451"/>
            <a:ext cx="2980627" cy="2423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188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37D5015C-9555-42AD-91F5-C1942C0005C3}"/>
              </a:ext>
            </a:extLst>
          </p:cNvPr>
          <p:cNvSpPr>
            <a:spLocks noGrp="1"/>
          </p:cNvSpPr>
          <p:nvPr>
            <p:ph type="body" sz="quarter" idx="13"/>
          </p:nvPr>
        </p:nvSpPr>
        <p:spPr>
          <a:xfrm>
            <a:off x="630237" y="953311"/>
            <a:ext cx="8124657" cy="4051308"/>
          </a:xfrm>
        </p:spPr>
        <p:txBody>
          <a:bodyPr/>
          <a:lstStyle/>
          <a:p>
            <a:endParaRPr lang="en-GB" dirty="0">
              <a:latin typeface="Poppins" panose="00000500000000000000" pitchFamily="2" charset="0"/>
              <a:cs typeface="Poppins" panose="00000500000000000000" pitchFamily="2" charset="0"/>
            </a:endParaRPr>
          </a:p>
          <a:p>
            <a:endParaRPr lang="en-GB" dirty="0">
              <a:latin typeface="Poppins" panose="00000500000000000000" pitchFamily="2" charset="0"/>
              <a:cs typeface="Poppins" panose="00000500000000000000" pitchFamily="2" charset="0"/>
            </a:endParaRPr>
          </a:p>
          <a:p>
            <a:endParaRPr lang="en-GB" dirty="0">
              <a:latin typeface="Poppins" panose="00000500000000000000" pitchFamily="2" charset="0"/>
              <a:cs typeface="Poppins" panose="00000500000000000000" pitchFamily="2" charset="0"/>
            </a:endParaRPr>
          </a:p>
          <a:p>
            <a:endParaRPr lang="en-GB" dirty="0">
              <a:latin typeface="Poppins" panose="00000500000000000000" pitchFamily="2" charset="0"/>
              <a:cs typeface="Poppins" panose="00000500000000000000" pitchFamily="2" charset="0"/>
            </a:endParaRPr>
          </a:p>
        </p:txBody>
      </p:sp>
      <p:sp>
        <p:nvSpPr>
          <p:cNvPr id="11" name="Text Placeholder 10">
            <a:extLst>
              <a:ext uri="{FF2B5EF4-FFF2-40B4-BE49-F238E27FC236}">
                <a16:creationId xmlns:a16="http://schemas.microsoft.com/office/drawing/2014/main" id="{9AAADDDA-5AC1-4D17-9AFF-709CB7EFB641}"/>
              </a:ext>
            </a:extLst>
          </p:cNvPr>
          <p:cNvSpPr>
            <a:spLocks noGrp="1"/>
          </p:cNvSpPr>
          <p:nvPr>
            <p:ph type="body" sz="quarter" idx="14"/>
          </p:nvPr>
        </p:nvSpPr>
        <p:spPr>
          <a:xfrm>
            <a:off x="2020021" y="1365236"/>
            <a:ext cx="7953682" cy="461666"/>
          </a:xfrm>
        </p:spPr>
        <p:txBody>
          <a:bodyPr/>
          <a:lstStyle/>
          <a:p>
            <a:pPr>
              <a:lnSpc>
                <a:spcPct val="100000"/>
              </a:lnSpc>
              <a:spcBef>
                <a:spcPts val="0"/>
              </a:spcBef>
            </a:pPr>
            <a:r>
              <a:rPr lang="en-GB" b="1" dirty="0" err="1"/>
              <a:t>registration@ewc.wales</a:t>
            </a:r>
            <a:endParaRPr lang="en-GB" b="1" dirty="0"/>
          </a:p>
        </p:txBody>
      </p:sp>
      <p:sp>
        <p:nvSpPr>
          <p:cNvPr id="12" name="Text Placeholder 11">
            <a:extLst>
              <a:ext uri="{FF2B5EF4-FFF2-40B4-BE49-F238E27FC236}">
                <a16:creationId xmlns:a16="http://schemas.microsoft.com/office/drawing/2014/main" id="{C61B79B4-649E-4458-A926-77BF7826A545}"/>
              </a:ext>
            </a:extLst>
          </p:cNvPr>
          <p:cNvSpPr>
            <a:spLocks noGrp="1"/>
          </p:cNvSpPr>
          <p:nvPr>
            <p:ph type="body" sz="quarter" idx="15"/>
          </p:nvPr>
        </p:nvSpPr>
        <p:spPr/>
        <p:txBody>
          <a:bodyPr/>
          <a:lstStyle/>
          <a:p>
            <a:r>
              <a:rPr lang="en-GB" dirty="0">
                <a:latin typeface="Poppins" panose="00000500000000000000" pitchFamily="2" charset="0"/>
                <a:cs typeface="Poppins" panose="00000500000000000000" pitchFamily="2" charset="0"/>
              </a:rPr>
              <a:t>Contact us</a:t>
            </a:r>
          </a:p>
        </p:txBody>
      </p:sp>
      <p:pic>
        <p:nvPicPr>
          <p:cNvPr id="3" name="Picture 2">
            <a:extLst>
              <a:ext uri="{FF2B5EF4-FFF2-40B4-BE49-F238E27FC236}">
                <a16:creationId xmlns:a16="http://schemas.microsoft.com/office/drawing/2014/main" id="{0F18E1EE-2951-4780-8CB9-B3D30F4E23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5672" y="1252326"/>
            <a:ext cx="688839" cy="688839"/>
          </a:xfrm>
          <a:prstGeom prst="rect">
            <a:avLst/>
          </a:prstGeom>
        </p:spPr>
      </p:pic>
      <p:pic>
        <p:nvPicPr>
          <p:cNvPr id="5" name="Picture 4">
            <a:extLst>
              <a:ext uri="{FF2B5EF4-FFF2-40B4-BE49-F238E27FC236}">
                <a16:creationId xmlns:a16="http://schemas.microsoft.com/office/drawing/2014/main" id="{AD0DB2A0-768F-4ECD-90BF-1113D1C9E25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8470" y="4115000"/>
            <a:ext cx="756041" cy="756041"/>
          </a:xfrm>
          <a:prstGeom prst="rect">
            <a:avLst/>
          </a:prstGeom>
        </p:spPr>
      </p:pic>
      <p:pic>
        <p:nvPicPr>
          <p:cNvPr id="7" name="Picture 6">
            <a:extLst>
              <a:ext uri="{FF2B5EF4-FFF2-40B4-BE49-F238E27FC236}">
                <a16:creationId xmlns:a16="http://schemas.microsoft.com/office/drawing/2014/main" id="{6ADD022A-8B9F-4908-8F8A-F54216FF4C7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9035" y="3180771"/>
            <a:ext cx="594910" cy="594910"/>
          </a:xfrm>
          <a:prstGeom prst="rect">
            <a:avLst/>
          </a:prstGeom>
        </p:spPr>
      </p:pic>
      <p:sp>
        <p:nvSpPr>
          <p:cNvPr id="8" name="Rectangle 7">
            <a:extLst>
              <a:ext uri="{FF2B5EF4-FFF2-40B4-BE49-F238E27FC236}">
                <a16:creationId xmlns:a16="http://schemas.microsoft.com/office/drawing/2014/main" id="{0CA8FA16-9800-4C50-B95C-6B3A2C7FAF8D}"/>
              </a:ext>
            </a:extLst>
          </p:cNvPr>
          <p:cNvSpPr/>
          <p:nvPr/>
        </p:nvSpPr>
        <p:spPr>
          <a:xfrm>
            <a:off x="2020021" y="3208339"/>
            <a:ext cx="2448106" cy="461665"/>
          </a:xfrm>
          <a:prstGeom prst="rect">
            <a:avLst/>
          </a:prstGeom>
        </p:spPr>
        <p:txBody>
          <a:bodyPr wrap="none">
            <a:spAutoFit/>
          </a:bodyPr>
          <a:lstStyle/>
          <a:p>
            <a:r>
              <a:rPr lang="en-GB" sz="2400" dirty="0">
                <a:solidFill>
                  <a:schemeClr val="bg1"/>
                </a:solidFill>
                <a:latin typeface="Poppins" panose="00000500000000000000" pitchFamily="2" charset="0"/>
                <a:cs typeface="Poppins" panose="00000500000000000000" pitchFamily="2" charset="0"/>
              </a:rPr>
              <a:t>029 2046 0099</a:t>
            </a:r>
          </a:p>
        </p:txBody>
      </p:sp>
      <p:sp>
        <p:nvSpPr>
          <p:cNvPr id="14" name="Rectangle 13">
            <a:extLst>
              <a:ext uri="{FF2B5EF4-FFF2-40B4-BE49-F238E27FC236}">
                <a16:creationId xmlns:a16="http://schemas.microsoft.com/office/drawing/2014/main" id="{F1C7F64E-23D9-4FC9-917D-629C4941EA9D}"/>
              </a:ext>
            </a:extLst>
          </p:cNvPr>
          <p:cNvSpPr/>
          <p:nvPr/>
        </p:nvSpPr>
        <p:spPr>
          <a:xfrm>
            <a:off x="2020021" y="4077521"/>
            <a:ext cx="4568879" cy="830997"/>
          </a:xfrm>
          <a:prstGeom prst="rect">
            <a:avLst/>
          </a:prstGeom>
        </p:spPr>
        <p:txBody>
          <a:bodyPr wrap="none">
            <a:spAutoFit/>
          </a:bodyPr>
          <a:lstStyle/>
          <a:p>
            <a:r>
              <a:rPr lang="en-GB" sz="2400" b="1" dirty="0">
                <a:solidFill>
                  <a:schemeClr val="bg1"/>
                </a:solidFill>
                <a:latin typeface="Poppins" panose="00000500000000000000" pitchFamily="2" charset="0"/>
                <a:cs typeface="Poppins" panose="00000500000000000000" pitchFamily="2" charset="0"/>
              </a:rPr>
              <a:t>Subscribe to our newsletter </a:t>
            </a:r>
          </a:p>
          <a:p>
            <a:r>
              <a:rPr lang="en-GB" sz="2400" dirty="0">
                <a:solidFill>
                  <a:schemeClr val="bg1"/>
                </a:solidFill>
                <a:latin typeface="Poppins" panose="00000500000000000000" pitchFamily="2" charset="0"/>
                <a:cs typeface="Poppins" panose="00000500000000000000" pitchFamily="2" charset="0"/>
              </a:rPr>
              <a:t>www.ewc.wales/subscribe</a:t>
            </a:r>
          </a:p>
        </p:txBody>
      </p:sp>
      <p:pic>
        <p:nvPicPr>
          <p:cNvPr id="9" name="Picture 8">
            <a:extLst>
              <a:ext uri="{FF2B5EF4-FFF2-40B4-BE49-F238E27FC236}">
                <a16:creationId xmlns:a16="http://schemas.microsoft.com/office/drawing/2014/main" id="{2214FF81-2A53-41C5-BCBF-49D041C5BA6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52070" y="2218838"/>
            <a:ext cx="688840" cy="688840"/>
          </a:xfrm>
          <a:prstGeom prst="rect">
            <a:avLst/>
          </a:prstGeom>
        </p:spPr>
      </p:pic>
      <p:sp>
        <p:nvSpPr>
          <p:cNvPr id="15" name="Rectangle 14">
            <a:extLst>
              <a:ext uri="{FF2B5EF4-FFF2-40B4-BE49-F238E27FC236}">
                <a16:creationId xmlns:a16="http://schemas.microsoft.com/office/drawing/2014/main" id="{103BB95F-7492-422C-A025-E4C0E73485F5}"/>
              </a:ext>
            </a:extLst>
          </p:cNvPr>
          <p:cNvSpPr/>
          <p:nvPr/>
        </p:nvSpPr>
        <p:spPr>
          <a:xfrm>
            <a:off x="2020021" y="2287381"/>
            <a:ext cx="2584362" cy="461665"/>
          </a:xfrm>
          <a:prstGeom prst="rect">
            <a:avLst/>
          </a:prstGeom>
        </p:spPr>
        <p:txBody>
          <a:bodyPr wrap="none">
            <a:spAutoFit/>
          </a:bodyPr>
          <a:lstStyle/>
          <a:p>
            <a:r>
              <a:rPr lang="en-GB" sz="2400" dirty="0">
                <a:solidFill>
                  <a:schemeClr val="bg1"/>
                </a:solidFill>
                <a:latin typeface="Poppins" panose="00000500000000000000" pitchFamily="2" charset="0"/>
                <a:cs typeface="Poppins" panose="00000500000000000000" pitchFamily="2" charset="0"/>
              </a:rPr>
              <a:t>www.ewc.wales</a:t>
            </a:r>
          </a:p>
        </p:txBody>
      </p:sp>
      <p:sp>
        <p:nvSpPr>
          <p:cNvPr id="16" name="Rectangle 15">
            <a:extLst>
              <a:ext uri="{FF2B5EF4-FFF2-40B4-BE49-F238E27FC236}">
                <a16:creationId xmlns:a16="http://schemas.microsoft.com/office/drawing/2014/main" id="{D3B580AB-66F4-4356-8D0A-6AEC2BB627B8}"/>
              </a:ext>
            </a:extLst>
          </p:cNvPr>
          <p:cNvSpPr/>
          <p:nvPr/>
        </p:nvSpPr>
        <p:spPr>
          <a:xfrm>
            <a:off x="145915" y="5992238"/>
            <a:ext cx="2033081" cy="6434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3810081"/>
      </p:ext>
    </p:extLst>
  </p:cSld>
  <p:clrMapOvr>
    <a:masterClrMapping/>
  </p:clrMapOvr>
</p:sld>
</file>

<file path=ppt/theme/theme1.xml><?xml version="1.0" encoding="utf-8"?>
<a:theme xmlns:a="http://schemas.openxmlformats.org/drawingml/2006/main" name="New EWC Powerpoint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B91891CF-2A4F-4508-9947-FD6C289760C4}" vid="{B0C80150-4938-4288-B445-D7CF540AD2A7}"/>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EWC Powerpoint template - new branding</Template>
  <TotalTime>693</TotalTime>
  <Words>1819</Words>
  <Application>Microsoft Office PowerPoint</Application>
  <PresentationFormat>Widescreen</PresentationFormat>
  <Paragraphs>202</Paragraphs>
  <Slides>14</Slides>
  <Notes>13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14</vt:i4>
      </vt:variant>
    </vt:vector>
  </HeadingPairs>
  <TitlesOfParts>
    <vt:vector size="24" baseType="lpstr">
      <vt:lpstr>Arial</vt:lpstr>
      <vt:lpstr>Calibri</vt:lpstr>
      <vt:lpstr>Calibri Light</vt:lpstr>
      <vt:lpstr>Courier New</vt:lpstr>
      <vt:lpstr>Poppins</vt:lpstr>
      <vt:lpstr>Poppins SemiBold</vt:lpstr>
      <vt:lpstr>Times New Roman</vt:lpstr>
      <vt:lpstr>Wingdings</vt:lpstr>
      <vt:lpstr>New EWC Powerpoint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 Tippins</dc:creator>
  <cp:lastModifiedBy>Mark Phipps</cp:lastModifiedBy>
  <cp:revision>72</cp:revision>
  <dcterms:created xsi:type="dcterms:W3CDTF">2023-04-26T14:49:06Z</dcterms:created>
  <dcterms:modified xsi:type="dcterms:W3CDTF">2026-02-09T14:41:08Z</dcterms:modified>
</cp:coreProperties>
</file>