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2"/>
  </p:notesMasterIdLst>
  <p:handoutMasterIdLst>
    <p:handoutMasterId r:id="rId23"/>
  </p:handoutMasterIdLst>
  <p:sldIdLst>
    <p:sldId id="415" r:id="rId2"/>
    <p:sldId id="411" r:id="rId3"/>
    <p:sldId id="412" r:id="rId4"/>
    <p:sldId id="413" r:id="rId5"/>
    <p:sldId id="406" r:id="rId6"/>
    <p:sldId id="410" r:id="rId7"/>
    <p:sldId id="428" r:id="rId8"/>
    <p:sldId id="417" r:id="rId9"/>
    <p:sldId id="414" r:id="rId10"/>
    <p:sldId id="416" r:id="rId11"/>
    <p:sldId id="418" r:id="rId12"/>
    <p:sldId id="419" r:id="rId13"/>
    <p:sldId id="420" r:id="rId14"/>
    <p:sldId id="421" r:id="rId15"/>
    <p:sldId id="425" r:id="rId16"/>
    <p:sldId id="427" r:id="rId17"/>
    <p:sldId id="424" r:id="rId18"/>
    <p:sldId id="426" r:id="rId19"/>
    <p:sldId id="422" r:id="rId20"/>
    <p:sldId id="423" r:id="rId21"/>
  </p:sldIdLst>
  <p:sldSz cx="9144000" cy="6858000" type="screen4x3"/>
  <p:notesSz cx="6797675" cy="9928225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CC"/>
    <a:srgbClr val="990000"/>
    <a:srgbClr val="6600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3281" autoAdjust="0"/>
  </p:normalViewPr>
  <p:slideViewPr>
    <p:cSldViewPr>
      <p:cViewPr>
        <p:scale>
          <a:sx n="68" d="100"/>
          <a:sy n="68" d="100"/>
        </p:scale>
        <p:origin x="-1224" y="-82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298F588-CC53-4371-BCF1-C5309E1A3B70}" type="datetimeFigureOut">
              <a:rPr lang="en-GB" smtClean="0"/>
              <a:pPr/>
              <a:t>21/03/2013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9688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DC6C94F-CF31-4F05-8719-29D1637D811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196024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B9B3F8-1CC2-4B8E-8A48-385A7B6D3C9C}" type="datetimeFigureOut">
              <a:rPr lang="zh-CN" altLang="en-US" smtClean="0"/>
              <a:pPr/>
              <a:t>2013/3/21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79450" y="4716463"/>
            <a:ext cx="5438775" cy="44672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49688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BF97185-9310-4DA2-AE89-76A591B7B398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2721946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矩形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圆角矩形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副标题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zh-CN" altLang="en-US" smtClean="0"/>
              <a:t>单击此处编辑母版副标题样式</a:t>
            </a:r>
            <a:endParaRPr kumimoji="0" lang="en-US"/>
          </a:p>
        </p:txBody>
      </p:sp>
      <p:sp>
        <p:nvSpPr>
          <p:cNvPr id="28" name="日期占位符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48BA3-7034-4BD5-B656-DA8D4F406F24}" type="datetimeFigureOut">
              <a:rPr lang="zh-CN" altLang="en-US" smtClean="0"/>
              <a:pPr/>
              <a:t>2013/3/21</a:t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29" name="灯片编号占位符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10D8A7CB-7511-4929-A641-8850898FF441}" type="slidenum">
              <a:rPr lang="zh-CN" altLang="en-US" smtClean="0"/>
              <a:pPr/>
              <a:t>‹#›</a:t>
            </a:fld>
            <a:endParaRPr lang="zh-CN" altLang="en-US"/>
          </a:p>
        </p:txBody>
      </p:sp>
      <p:sp>
        <p:nvSpPr>
          <p:cNvPr id="7" name="矩形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矩形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矩形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标题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48BA3-7034-4BD5-B656-DA8D4F406F24}" type="datetimeFigureOut">
              <a:rPr lang="zh-CN" altLang="en-US" smtClean="0"/>
              <a:pPr/>
              <a:t>2013/3/21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8A7CB-7511-4929-A641-8850898FF441}" type="slidenum">
              <a:rPr lang="zh-CN" altLang="en-US" smtClean="0"/>
              <a:pPr/>
              <a:t>‹#›</a:t>
            </a:fld>
            <a:endParaRPr lang="zh-CN" altLang="en-US"/>
          </a:p>
        </p:txBody>
      </p:sp>
      <p:sp>
        <p:nvSpPr>
          <p:cNvPr id="8" name="内容占位符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矩形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圆角矩形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48BA3-7034-4BD5-B656-DA8D4F406F24}" type="datetimeFigureOut">
              <a:rPr lang="zh-CN" altLang="en-US" smtClean="0"/>
              <a:pPr/>
              <a:t>2013/3/21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矩形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矩形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矩形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10D8A7CB-7511-4929-A641-8850898FF441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48BA3-7034-4BD5-B656-DA8D4F406F24}" type="datetimeFigureOut">
              <a:rPr lang="zh-CN" altLang="en-US" smtClean="0"/>
              <a:pPr/>
              <a:t>2013/3/21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8A7CB-7511-4929-A641-8850898FF441}" type="slidenum">
              <a:rPr lang="zh-CN" altLang="en-US" smtClean="0"/>
              <a:pPr/>
              <a:t>‹#›</a:t>
            </a:fld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11" name="内容占位符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48BA3-7034-4BD5-B656-DA8D4F406F24}" type="datetimeFigureOut">
              <a:rPr lang="zh-CN" altLang="en-US" smtClean="0"/>
              <a:pPr/>
              <a:t>2013/3/21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8A7CB-7511-4929-A641-8850898FF441}" type="slidenum">
              <a:rPr lang="zh-CN" altLang="en-US" smtClean="0"/>
              <a:pPr/>
              <a:t>‹#›</a:t>
            </a:fld>
            <a:endParaRPr lang="zh-CN" altLang="en-US"/>
          </a:p>
        </p:txBody>
      </p:sp>
      <p:sp>
        <p:nvSpPr>
          <p:cNvPr id="11" name="内容占位符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13" name="内容占位符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48BA3-7034-4BD5-B656-DA8D4F406F24}" type="datetimeFigureOut">
              <a:rPr lang="zh-CN" altLang="en-US" smtClean="0"/>
              <a:pPr/>
              <a:t>2013/3/21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8A7CB-7511-4929-A641-8850898FF441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48BA3-7034-4BD5-B656-DA8D4F406F24}" type="datetimeFigureOut">
              <a:rPr lang="zh-CN" altLang="en-US" smtClean="0"/>
              <a:pPr/>
              <a:t>2013/3/21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8A7CB-7511-4929-A641-8850898FF441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矩形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圆角矩形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48BA3-7034-4BD5-B656-DA8D4F406F24}" type="datetimeFigureOut">
              <a:rPr lang="zh-CN" altLang="en-US" smtClean="0"/>
              <a:pPr/>
              <a:t>2013/3/21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8A7CB-7511-4929-A641-8850898FF441}" type="slidenum">
              <a:rPr lang="zh-CN" altLang="en-US" smtClean="0"/>
              <a:pPr/>
              <a:t>‹#›</a:t>
            </a:fld>
            <a:endParaRPr lang="zh-CN" altLang="en-US"/>
          </a:p>
        </p:txBody>
      </p:sp>
      <p:sp>
        <p:nvSpPr>
          <p:cNvPr id="11" name="内容占位符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48BA3-7034-4BD5-B656-DA8D4F406F24}" type="datetimeFigureOut">
              <a:rPr lang="zh-CN" altLang="en-US" smtClean="0"/>
              <a:pPr/>
              <a:t>2013/3/21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10D8A7CB-7511-4929-A641-8850898FF441}" type="slidenum">
              <a:rPr lang="zh-CN" altLang="en-US" smtClean="0"/>
              <a:pPr/>
              <a:t>‹#›</a:t>
            </a:fld>
            <a:endParaRPr lang="zh-CN" altLang="en-US"/>
          </a:p>
        </p:txBody>
      </p:sp>
      <p:sp>
        <p:nvSpPr>
          <p:cNvPr id="11" name="矩形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矩形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矩形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zh-CN" altLang="en-US" smtClean="0"/>
              <a:t>单击图标添加图片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48BA3-7034-4BD5-B656-DA8D4F406F24}" type="datetimeFigureOut">
              <a:rPr lang="zh-CN" altLang="en-US" smtClean="0"/>
              <a:pPr/>
              <a:t>2013/3/21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8A7CB-7511-4929-A641-8850898FF441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48BA3-7034-4BD5-B656-DA8D4F406F24}" type="datetimeFigureOut">
              <a:rPr lang="zh-CN" altLang="en-US" smtClean="0"/>
              <a:pPr/>
              <a:t>2013/3/21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8A7CB-7511-4929-A641-8850898FF441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矩形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圆角矩形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标题占位符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  <a:p>
            <a:pPr lvl="1" eaLnBrk="1" latinLnBrk="0" hangingPunct="1"/>
            <a:r>
              <a:rPr kumimoji="0" lang="zh-CN" altLang="en-US" smtClean="0"/>
              <a:t>第二级</a:t>
            </a:r>
          </a:p>
          <a:p>
            <a:pPr lvl="2" eaLnBrk="1" latinLnBrk="0" hangingPunct="1"/>
            <a:r>
              <a:rPr kumimoji="0" lang="zh-CN" altLang="en-US" smtClean="0"/>
              <a:t>第三级</a:t>
            </a:r>
          </a:p>
          <a:p>
            <a:pPr lvl="3" eaLnBrk="1" latinLnBrk="0" hangingPunct="1"/>
            <a:r>
              <a:rPr kumimoji="0" lang="zh-CN" altLang="en-US" smtClean="0"/>
              <a:t>第四级</a:t>
            </a:r>
          </a:p>
          <a:p>
            <a:pPr lvl="4" eaLnBrk="1" latinLnBrk="0" hangingPunct="1"/>
            <a:r>
              <a:rPr kumimoji="0" lang="zh-CN" altLang="en-US" smtClean="0"/>
              <a:t>第五级</a:t>
            </a:r>
            <a:endParaRPr kumimoji="0" lang="en-US"/>
          </a:p>
        </p:txBody>
      </p:sp>
      <p:sp>
        <p:nvSpPr>
          <p:cNvPr id="14" name="日期占位符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51C48BA3-7034-4BD5-B656-DA8D4F406F24}" type="datetimeFigureOut">
              <a:rPr lang="zh-CN" altLang="en-US" smtClean="0"/>
              <a:pPr/>
              <a:t>2013/3/21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23" name="灯片编号占位符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10D8A7CB-7511-4929-A641-8850898FF441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www.google.co.uk/url?sa=i&amp;rct=j&amp;q=&amp;esrc=s&amp;frm=1&amp;source=images&amp;cd=&amp;cad=rja&amp;docid=mR6bpmio1m-9fM&amp;tbnid=oW5PzSMjssx-TM:&amp;ved=0CAUQjRw&amp;url=http://teacherslove.blogs.sapo.pt/tag/clothes&amp;ei=on9JUeuKCMu10QWW0oCABQ&amp;psig=AFQjCNFv5cMkljGTlWvPIvvY617NFiyQ2Q&amp;ust=1363857643497526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6.jpeg"/><Relationship Id="rId2" Type="http://schemas.openxmlformats.org/officeDocument/2006/relationships/hyperlink" Target="http://www.google.co.uk/url?sa=i&amp;rct=j&amp;q=&amp;esrc=s&amp;frm=1&amp;source=images&amp;cd=&amp;cad=rja&amp;docid=CFeTxPkDk17wzM&amp;tbnid=oTgffdq2ZgAD8M:&amp;ved=0CAUQjRw&amp;url=http://www.bbc.co.uk/sport/0/football/20406418&amp;ei=dIVJUZzcMMS30QXO54DABw&amp;psig=AFQjCNEP4GKi6HEhHzgTkaNVoF7TxPqZBg&amp;ust=1363859095516088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google.co.uk/url?sa=i&amp;rct=j&amp;q=&amp;esrc=s&amp;frm=1&amp;source=images&amp;cd=&amp;cad=rja&amp;docid=gi3WJUhbwvnfqM&amp;tbnid=D0eL0CDAPSGYdM:&amp;ved=0CAUQjRw&amp;url=http://www.thejournal.ie/british-queen-elizabeth-coming-to-cork-114214-Apr2011/&amp;ei=sIhJUcTdEYub1AWM6IGwBQ&amp;psig=AFQjCNF_AWU7FeS3hRrjwGLIWz_Nm8zAjw&amp;ust=1363859865190782" TargetMode="External"/><Relationship Id="rId5" Type="http://schemas.openxmlformats.org/officeDocument/2006/relationships/image" Target="../media/image5.jpeg"/><Relationship Id="rId4" Type="http://schemas.openxmlformats.org/officeDocument/2006/relationships/hyperlink" Target="http://www.google.co.uk/url?sa=i&amp;rct=j&amp;q=&amp;esrc=s&amp;frm=1&amp;source=images&amp;cd=&amp;cad=rja&amp;docid=zDAVJpMpsJH7rM&amp;tbnid=Q1DHlQRioeMgRM:&amp;ved=0CAUQjRw&amp;url=http://lifebiographies.blogspot.com/2012/04/david-beckham.html&amp;ei=4IVJUYfCDYGR0AXB-IDIBw&amp;psig=AFQjCNGg8iPDDvJiNPEYQjCxIiCREmvLKw&amp;ust=1363859266701711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www.google.co.uk/url?sa=i&amp;rct=j&amp;q=&amp;esrc=s&amp;frm=1&amp;source=images&amp;cd=&amp;cad=rja&amp;docid=9RSsFzpoe24ZBM&amp;tbnid=FAJLFw_qbFg9pM:&amp;ved=0CAUQjRw&amp;url=http://ngiinc.net/products.html&amp;ei=82VDUY2rFsn80QWOrYGIDA&amp;psig=AFQjCNFJ--6DE0IzhUU4Kttza9PgSb7r_Q&amp;ust=1363457894927078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http://www.google.co.uk/url?sa=i&amp;rct=j&amp;q=&amp;esrc=s&amp;frm=1&amp;source=images&amp;cd=&amp;cad=rja&amp;docid=-foPbFBOLCOL-M&amp;tbnid=dczCjvTjNE127M:&amp;ved=0CAUQjRw&amp;url=http://www.tenroom.com/detail/embroidered-denim-pant--m0300071_1.html&amp;ei=yYNJUYD5G4eu0QWvpIH4Bg&amp;psig=AFQjCNG0NGlHjT0Hbz0AkF7P3OtvOMGIhg&amp;ust=1363858706495052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http://www.google.co.uk/url?sa=i&amp;rct=j&amp;q=see+doctor&amp;source=images&amp;cd=&amp;docid=MQaiHrcHffZY6M&amp;tbnid=RNtMN6MF-dRTPM:&amp;ved=0CAUQjRw&amp;url=http%3A%2F%2Fus.fotolia.com%2Fid%2F24922267&amp;ei=CShLUZ_ZBcPR0QWdx4HIAw&amp;psig=AFQjCNEvPEjKlGg14pGUK7l2jUpzaRrihw&amp;ust=1363966321652422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png"/><Relationship Id="rId4" Type="http://schemas.openxmlformats.org/officeDocument/2006/relationships/hyperlink" Target="http://www.google.co.uk/url?sa=i&amp;rct=j&amp;q=ill+cartoon&amp;source=images&amp;cd=&amp;cad=rja&amp;docid=7t289stubKv07M&amp;tbnid=3w2zLcV1A8arkM:&amp;ved=0CAUQjRw&amp;url=http%3A%2F%2Fblog.lib.umn.edu%2Fmeyer769%2Fsection16%2617%2F2011%2F09%2Fdoes-a-sneeze-mean-disease.html&amp;ei=dChLUZzGOOvJ0AX7pIGwCg&amp;psig=AFQjCNEqlbMx3vFcVQiUj8aBE56vnGljKg&amp;ust=1363966443857844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hyperlink" Target="http://www.google.co.uk/url?sa=i&amp;rct=j&amp;q=&amp;esrc=s&amp;frm=1&amp;source=images&amp;cd=&amp;cad=rja&amp;docid=aXWQrTSIeoa21M&amp;tbnid=PEejpGi7FdTjjM:&amp;ved=0CAUQjRw&amp;url=http://footage.shutterstock.com/clip-3067636-stock-footage-doctor-and-nurse-talking-with-a-patient-in-hospital-ward.html&amp;ei=2eJJUevHJpLI0AWL1ICIAw&amp;psig=AFQjCNF-C99RLOaZrB4XadMzTYppPehn-Q&amp;ust=1363883072285349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hyperlink" Target="http://www.google.co.uk/url?sa=i&amp;rct=j&amp;q=&amp;esrc=s&amp;frm=1&amp;source=images&amp;cd=&amp;cad=rja&amp;docid=zjZVI5jtbQJv-M&amp;tbnid=Qqm_D9l9M1wWhM:&amp;ved=0CAUQjRw&amp;url=http://teacherslove.blogs.sapo.pt/16964.html&amp;ei=XuBJUe61CMyU0QWziIBQ&amp;psig=AFQjCNF6YGp7aC-_BYx2AaJiv-57w0V5WA&amp;ust=1363882383451899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hyperlink" Target="http://www.google.co.uk/url?sa=i&amp;rct=j&amp;q=&amp;esrc=s&amp;frm=1&amp;source=images&amp;cd=&amp;cad=rja&amp;docid=bWIpItorj3UQHM&amp;tbnid=wDSW-DK0tzTSTM:&amp;ved=&amp;url=http://www.123rf.com/photo_15695715_3d-cartoon-blue-horn-monster.html&amp;ei=suNJUeO1EKWV0AXklYDgBQ&amp;psig=AFQjCNE1BP5vMB3WlTIF36M9MnObMasQoA&amp;ust=1363883314574419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oogle.co.uk/url?sa=i&amp;rct=j&amp;q=&amp;esrc=s&amp;frm=1&amp;source=images&amp;cd=&amp;cad=rja&amp;docid=fyqVEpNANsZOvM&amp;tbnid=AHTFxgLYp45h5M:&amp;ved=0CAUQjRw&amp;url=https://www.healthtap.com/topics/infection-of-the-back-of-the-eye&amp;ei=S1FKUd-eJsbN0QXi4IDgDA&amp;psig=AFQjCNGcRqBkWTimzpHjQEM3aw8qbVSUfA&amp;ust=1363911276493910" TargetMode="External"/><Relationship Id="rId3" Type="http://schemas.openxmlformats.org/officeDocument/2006/relationships/image" Target="../media/image15.jpeg"/><Relationship Id="rId7" Type="http://schemas.openxmlformats.org/officeDocument/2006/relationships/image" Target="../media/image17.jpeg"/><Relationship Id="rId2" Type="http://schemas.openxmlformats.org/officeDocument/2006/relationships/hyperlink" Target="http://www.google.co.uk/url?sa=i&amp;rct=j&amp;q=&amp;esrc=s&amp;frm=1&amp;source=images&amp;cd=&amp;cad=rja&amp;docid=52JCBQYWtq8U3M&amp;tbnid=imOIFX5vU30uZM:&amp;ved=0CAUQjRw&amp;url=http://www.london-emergencydentist.co.uk/toothache.html&amp;ei=pU9KUe2HK--W0QWezIDYCg&amp;psig=AFQjCNGYSMVYIq1AfaiWsjIkiPRjci2eZA&amp;ust=1363910885374689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google.co.uk/url?sa=i&amp;rct=j&amp;q=&amp;esrc=s&amp;frm=1&amp;source=images&amp;cd=&amp;cad=rja&amp;docid=xEoMXvF5cj1KUM&amp;tbnid=LZxrLXjHQ2R8EM:&amp;ved=0CAUQjRw&amp;url=http://www.wcyb.com/news/health/Children-s-headaches-rarely-linked-to-vision-problems/-/14591070/17369356/-/281eodz/-/index.html&amp;ei=fFBKUdbiFoqb0QWPvYHQCg&amp;psig=AFQjCNFc7ru5ElROTYPpBxtVSunAVWFlWg&amp;ust=1363911083869907" TargetMode="External"/><Relationship Id="rId11" Type="http://schemas.openxmlformats.org/officeDocument/2006/relationships/image" Target="../media/image19.jpeg"/><Relationship Id="rId5" Type="http://schemas.openxmlformats.org/officeDocument/2006/relationships/image" Target="../media/image16.jpeg"/><Relationship Id="rId10" Type="http://schemas.openxmlformats.org/officeDocument/2006/relationships/hyperlink" Target="http://www.google.co.uk/url?sa=i&amp;rct=j&amp;q=&amp;esrc=s&amp;frm=1&amp;source=images&amp;cd=&amp;cad=rja&amp;docid=zAmDi73d9uoFtM&amp;tbnid=FxyU7g6oDXuBIM:&amp;ved=0CAUQjRw&amp;url=http://flpwellness.blogspot.com/2013/01/surprising-reasons-youre-in-pain.html&amp;ei=jFFKUduqDu3K0AWavYHIAw&amp;psig=AFQjCNGcRqBkWTimzpHjQEM3aw8qbVSUfA&amp;ust=1363911276493910" TargetMode="External"/><Relationship Id="rId4" Type="http://schemas.openxmlformats.org/officeDocument/2006/relationships/hyperlink" Target="http://www.google.co.uk/url?sa=i&amp;rct=j&amp;q=&amp;esrc=s&amp;frm=1&amp;source=images&amp;cd=&amp;cad=rja&amp;docid=l69pBidCWFCAuM&amp;tbnid=LI1EXzn_952nsM:&amp;ved=0CAUQjRw&amp;url=http://help-health.com/stomach-pain-after-eating/&amp;ei=9E9KUe-RHojT0QWTiIH4BQ&amp;psig=AFQjCNGKPLlm4URqmcazSsaAiLftbdCguA&amp;ust=1363910988703794" TargetMode="External"/><Relationship Id="rId9" Type="http://schemas.openxmlformats.org/officeDocument/2006/relationships/image" Target="../media/image18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hyperlink" Target="http://www.google.co.uk/url?sa=i&amp;rct=j&amp;q=&amp;esrc=s&amp;frm=1&amp;source=images&amp;cd=&amp;cad=rja&amp;docid=RZnN0zw50aZk1M&amp;tbnid=sudnXeDc6nbeEM:&amp;ved=0CAUQjRw&amp;url=http://www.dreamstime.com/royalty-free-stock-photo-take-some-medicine-image9346305&amp;ei=41JKUZ35KIKf0QW-g4DABQ&amp;psig=AFQjCNGVwgjcDDf1cgYKIqKeYXADATZ_7w&amp;ust=1363911720286709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1.jpeg"/><Relationship Id="rId4" Type="http://schemas.openxmlformats.org/officeDocument/2006/relationships/hyperlink" Target="http://www.google.co.uk/url?sa=i&amp;rct=j&amp;q=&amp;esrc=s&amp;frm=1&amp;source=images&amp;cd=&amp;cad=rja&amp;docid=cdZwSKq7Sb_jmM&amp;tbnid=-BU5f8bqxZbDFM:&amp;ved=&amp;url=http://chrisqueen.net/2011/04/19/from-newsreal-blog-bad-medicine/&amp;ei=p1JKUbGtO47ZPdSQgdgP&amp;psig=AFQjCNGVwgjcDDf1cgYKIqKeYXADATZ_7w&amp;ust=1363911720286709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hyperlink" Target="http://www.google.co.uk/url?sa=i&amp;rct=j&amp;q=&amp;esrc=s&amp;frm=1&amp;source=images&amp;cd=&amp;cad=rja&amp;docid=4aHR5j8-a-FlmM&amp;tbnid=ThlZZL9SfaTUiM:&amp;ved=0CAUQjRw&amp;url=http://doctorberlin.com/custom_content/c_105052_babies_and_kiddies.html&amp;ei=WVRKUZ_KAaTX0QWemoCAAg&amp;psig=AFQjCNFmgZnmH9TOsx6Oq7dJUE-MiuTTXw&amp;ust=1363912074252077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3.jpeg"/><Relationship Id="rId4" Type="http://schemas.openxmlformats.org/officeDocument/2006/relationships/hyperlink" Target="http://www.google.co.uk/url?sa=i&amp;rct=j&amp;q=&amp;esrc=s&amp;frm=1&amp;source=images&amp;cd=&amp;cad=rja&amp;docid=2VUIlfs1XBx36M&amp;tbnid=iiqjw5d5Re36fM:&amp;ved=0CAUQjRw&amp;url=http://vipdictionary.com/ill&amp;ei=0lRKUe6OJYXB0gWu5IF4&amp;psig=AFQjCNEgun2Wqg9JIY1BuAdZZDThd-b0iA&amp;ust=1363912214758556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hyperlink" Target="http://www.google.co.uk/url?sa=i&amp;rct=j&amp;q=why+cartoon&amp;source=images&amp;cd=&amp;cad=rja&amp;docid=iBX8Hl147ODEkM&amp;tbnid=pdOFGpi_YnTbAM:&amp;ved=0CAUQjRw&amp;url=http%3A%2F%2Fwww.got-denver.com%2Fwaiting-is-a-losing-game%2F&amp;ei=piVLUZznI-KH0AX0q4GQBg&amp;psig=AFQjCNEr8asAZRegoaGwwP9mMD5dSspUgw&amp;ust=1363965729553363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zh-CN" dirty="0" smtClean="0"/>
              <a:t>Review the clothes and </a:t>
            </a:r>
            <a:r>
              <a:rPr lang="en-US" altLang="zh-CN" dirty="0" smtClean="0"/>
              <a:t>colors</a:t>
            </a:r>
            <a:r>
              <a:rPr lang="en-US" altLang="zh-CN" dirty="0" smtClean="0"/>
              <a:t/>
            </a:r>
            <a:br>
              <a:rPr lang="en-US" altLang="zh-CN" dirty="0" smtClean="0"/>
            </a:b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zh-CN" alt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zh-CN" dirty="0" smtClean="0"/>
              <a:t>revise</a:t>
            </a:r>
            <a:r>
              <a:rPr lang="en-US" altLang="zh-CN" dirty="0" smtClean="0"/>
              <a:t> </a:t>
            </a:r>
            <a:r>
              <a:rPr lang="en-US" altLang="zh-CN" dirty="0" smtClean="0"/>
              <a:t>words  </a:t>
            </a:r>
            <a:r>
              <a:rPr lang="zh-CN" altLang="en-US" dirty="0" smtClean="0"/>
              <a:t>生词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rPr lang="en-US" dirty="0" smtClean="0"/>
              <a:t>衣(</a:t>
            </a:r>
            <a:r>
              <a:rPr lang="en-US" dirty="0" err="1" smtClean="0"/>
              <a:t>yī</a:t>
            </a:r>
            <a:r>
              <a:rPr lang="en-US" dirty="0" smtClean="0"/>
              <a:t>)服(fu)</a:t>
            </a:r>
            <a:endParaRPr lang="zh-CN" altLang="en-US" dirty="0" smtClean="0"/>
          </a:p>
          <a:p>
            <a:pPr lvl="0"/>
            <a:r>
              <a:rPr lang="en-US" dirty="0" smtClean="0"/>
              <a:t>上(</a:t>
            </a:r>
            <a:r>
              <a:rPr lang="en-US" dirty="0" err="1" smtClean="0"/>
              <a:t>shàng</a:t>
            </a:r>
            <a:r>
              <a:rPr lang="en-US" dirty="0" smtClean="0"/>
              <a:t>)衣(</a:t>
            </a:r>
            <a:r>
              <a:rPr lang="en-US" dirty="0" err="1" smtClean="0"/>
              <a:t>yī</a:t>
            </a:r>
            <a:r>
              <a:rPr lang="en-US" dirty="0" smtClean="0"/>
              <a:t>)</a:t>
            </a:r>
            <a:endParaRPr lang="zh-CN" altLang="en-US" dirty="0" smtClean="0"/>
          </a:p>
          <a:p>
            <a:pPr lvl="0"/>
            <a:r>
              <a:rPr lang="en-US" dirty="0" err="1" smtClean="0"/>
              <a:t>T恤</a:t>
            </a:r>
            <a:r>
              <a:rPr lang="en-US" dirty="0" smtClean="0"/>
              <a:t>(</a:t>
            </a:r>
            <a:r>
              <a:rPr lang="en-US" dirty="0" err="1" smtClean="0"/>
              <a:t>xù</a:t>
            </a:r>
            <a:r>
              <a:rPr lang="en-US" dirty="0" smtClean="0"/>
              <a:t>)</a:t>
            </a:r>
            <a:endParaRPr lang="zh-CN" altLang="en-US" dirty="0" smtClean="0"/>
          </a:p>
          <a:p>
            <a:pPr lvl="0"/>
            <a:r>
              <a:rPr lang="en-US" dirty="0" smtClean="0"/>
              <a:t>帽(</a:t>
            </a:r>
            <a:r>
              <a:rPr lang="en-US" dirty="0" err="1" smtClean="0"/>
              <a:t>mào</a:t>
            </a:r>
            <a:r>
              <a:rPr lang="en-US" dirty="0" smtClean="0"/>
              <a:t>)子(</a:t>
            </a:r>
            <a:r>
              <a:rPr lang="en-US" dirty="0" err="1" smtClean="0"/>
              <a:t>zi</a:t>
            </a:r>
            <a:r>
              <a:rPr lang="en-US" dirty="0" smtClean="0"/>
              <a:t>)</a:t>
            </a:r>
            <a:endParaRPr lang="zh-CN" altLang="en-US" dirty="0" smtClean="0"/>
          </a:p>
          <a:p>
            <a:pPr lvl="0"/>
            <a:r>
              <a:rPr lang="en-US" dirty="0" smtClean="0"/>
              <a:t>裙(</a:t>
            </a:r>
            <a:r>
              <a:rPr lang="en-US" dirty="0" err="1" smtClean="0"/>
              <a:t>qún</a:t>
            </a:r>
            <a:r>
              <a:rPr lang="en-US" dirty="0" smtClean="0"/>
              <a:t>)子(</a:t>
            </a:r>
            <a:r>
              <a:rPr lang="en-US" dirty="0" err="1" smtClean="0"/>
              <a:t>zǐ</a:t>
            </a:r>
            <a:r>
              <a:rPr lang="en-US" dirty="0" smtClean="0"/>
              <a:t>) </a:t>
            </a:r>
          </a:p>
          <a:p>
            <a:pPr lvl="0"/>
            <a:r>
              <a:rPr lang="en-US" dirty="0" smtClean="0"/>
              <a:t>裤(</a:t>
            </a:r>
            <a:r>
              <a:rPr lang="en-US" dirty="0" err="1" smtClean="0"/>
              <a:t>kù</a:t>
            </a:r>
            <a:r>
              <a:rPr lang="en-US" dirty="0" smtClean="0"/>
              <a:t>)子(</a:t>
            </a:r>
            <a:r>
              <a:rPr lang="en-US" dirty="0" err="1" smtClean="0"/>
              <a:t>zǐ</a:t>
            </a:r>
            <a:r>
              <a:rPr lang="en-US" dirty="0" smtClean="0"/>
              <a:t>)</a:t>
            </a:r>
            <a:endParaRPr lang="zh-CN" altLang="en-US" dirty="0" smtClean="0"/>
          </a:p>
          <a:p>
            <a:pPr lvl="0"/>
            <a:r>
              <a:rPr lang="en-US" dirty="0" smtClean="0"/>
              <a:t>短(</a:t>
            </a:r>
            <a:r>
              <a:rPr lang="en-US" dirty="0" err="1" smtClean="0"/>
              <a:t>duǎn</a:t>
            </a:r>
            <a:r>
              <a:rPr lang="en-US" dirty="0" smtClean="0"/>
              <a:t>)裤(</a:t>
            </a:r>
            <a:r>
              <a:rPr lang="en-US" dirty="0" err="1" smtClean="0"/>
              <a:t>kù</a:t>
            </a:r>
            <a:r>
              <a:rPr lang="en-US" dirty="0" smtClean="0"/>
              <a:t>)</a:t>
            </a:r>
            <a:endParaRPr lang="zh-CN" altLang="en-US" dirty="0" smtClean="0"/>
          </a:p>
          <a:p>
            <a:pPr lvl="0"/>
            <a:r>
              <a:rPr lang="en-US" dirty="0" smtClean="0"/>
              <a:t>鞋(</a:t>
            </a:r>
            <a:r>
              <a:rPr lang="en-US" dirty="0" err="1" smtClean="0"/>
              <a:t>xié</a:t>
            </a:r>
            <a:r>
              <a:rPr lang="en-US" dirty="0" smtClean="0"/>
              <a:t>)</a:t>
            </a:r>
            <a:endParaRPr lang="zh-CN" altLang="en-US" dirty="0" smtClean="0"/>
          </a:p>
          <a:p>
            <a:r>
              <a:rPr lang="en-US" dirty="0" smtClean="0"/>
              <a:t>袜(</a:t>
            </a:r>
            <a:r>
              <a:rPr lang="en-US" dirty="0" err="1" smtClean="0"/>
              <a:t>wà</a:t>
            </a:r>
            <a:r>
              <a:rPr lang="en-US" dirty="0" smtClean="0"/>
              <a:t>)子(</a:t>
            </a:r>
            <a:r>
              <a:rPr lang="en-US" dirty="0" err="1" smtClean="0"/>
              <a:t>zi</a:t>
            </a:r>
            <a:r>
              <a:rPr lang="en-US" dirty="0" smtClean="0"/>
              <a:t>)</a:t>
            </a:r>
            <a:endParaRPr lang="zh-CN" altLang="en-US" dirty="0" smtClean="0"/>
          </a:p>
          <a:p>
            <a:pPr lvl="0"/>
            <a:r>
              <a:rPr lang="en-US" dirty="0" smtClean="0"/>
              <a:t>手(</a:t>
            </a:r>
            <a:r>
              <a:rPr lang="en-US" dirty="0" err="1" smtClean="0"/>
              <a:t>shǒu</a:t>
            </a:r>
            <a:r>
              <a:rPr lang="en-US" dirty="0" smtClean="0"/>
              <a:t>)套(</a:t>
            </a:r>
            <a:r>
              <a:rPr lang="en-US" dirty="0" err="1" smtClean="0"/>
              <a:t>tào</a:t>
            </a:r>
            <a:r>
              <a:rPr lang="en-US" dirty="0" smtClean="0"/>
              <a:t>)</a:t>
            </a:r>
            <a:endParaRPr lang="zh-CN" altLang="en-US" dirty="0" smtClean="0"/>
          </a:p>
        </p:txBody>
      </p:sp>
      <p:pic>
        <p:nvPicPr>
          <p:cNvPr id="1026" name="Picture 2" descr="http://kita.no.sapo.pt/Clothes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857620" y="1785926"/>
            <a:ext cx="4991100" cy="37433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 smtClean="0"/>
              <a:t>What are they wearing</a:t>
            </a:r>
            <a:r>
              <a:rPr lang="zh-CN" altLang="en-US" dirty="0" smtClean="0"/>
              <a:t>？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zh-CN" altLang="en-US" dirty="0"/>
          </a:p>
        </p:txBody>
      </p:sp>
      <p:pic>
        <p:nvPicPr>
          <p:cNvPr id="51202" name="Picture 2" descr="http://news.bbcimg.co.uk/media/images/64249000/jpg/_64249349_beckham5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928662" y="1571612"/>
            <a:ext cx="7877812" cy="4429156"/>
          </a:xfrm>
          <a:prstGeom prst="rect">
            <a:avLst/>
          </a:prstGeom>
          <a:noFill/>
        </p:spPr>
      </p:pic>
      <p:pic>
        <p:nvPicPr>
          <p:cNvPr id="51204" name="Picture 4" descr="http://1.bp.blogspot.com/-qkT8Jccjg0k/T5gI83p0srI/AAAAAAAAA5g/E_1kg_eM3Ww/s1600/David+Beckham+Wife+Victoria+Beckham+2012_2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429124" y="1571612"/>
            <a:ext cx="4457705" cy="4457705"/>
          </a:xfrm>
          <a:prstGeom prst="rect">
            <a:avLst/>
          </a:prstGeom>
          <a:noFill/>
        </p:spPr>
      </p:pic>
      <p:pic>
        <p:nvPicPr>
          <p:cNvPr id="51206" name="Picture 6" descr="http://s3.jrnl.ie/media/2011/04/queenliz-390x285.jpg">
            <a:hlinkClick r:id="rId6"/>
          </p:cNvPr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571604" y="1571612"/>
            <a:ext cx="6286544" cy="459401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12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12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12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512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 smtClean="0"/>
              <a:t>text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>
          <a:xfrm>
            <a:off x="285720" y="1428736"/>
            <a:ext cx="8358246" cy="4591064"/>
          </a:xfrm>
        </p:spPr>
        <p:txBody>
          <a:bodyPr>
            <a:normAutofit lnSpcReduction="10000"/>
          </a:bodyPr>
          <a:lstStyle/>
          <a:p>
            <a:r>
              <a:rPr lang="en-US" dirty="0" err="1" smtClean="0"/>
              <a:t>nǐ</a:t>
            </a:r>
            <a:r>
              <a:rPr lang="en-US" dirty="0" smtClean="0"/>
              <a:t> </a:t>
            </a:r>
            <a:r>
              <a:rPr lang="en-US" dirty="0" err="1" smtClean="0"/>
              <a:t>xǐ</a:t>
            </a:r>
            <a:r>
              <a:rPr lang="en-US" dirty="0" smtClean="0"/>
              <a:t> </a:t>
            </a:r>
            <a:r>
              <a:rPr lang="en-US" dirty="0" err="1" smtClean="0"/>
              <a:t>huān</a:t>
            </a:r>
            <a:r>
              <a:rPr lang="en-US" dirty="0" smtClean="0"/>
              <a:t> </a:t>
            </a:r>
            <a:r>
              <a:rPr lang="en-US" dirty="0" err="1" smtClean="0"/>
              <a:t>chī</a:t>
            </a:r>
            <a:r>
              <a:rPr lang="en-US" dirty="0" smtClean="0"/>
              <a:t> </a:t>
            </a:r>
            <a:r>
              <a:rPr lang="en-US" dirty="0" err="1" smtClean="0"/>
              <a:t>shén</a:t>
            </a:r>
            <a:r>
              <a:rPr lang="en-US" dirty="0" smtClean="0"/>
              <a:t> me </a:t>
            </a:r>
            <a:r>
              <a:rPr lang="en-US" dirty="0" err="1" smtClean="0"/>
              <a:t>yán</a:t>
            </a:r>
            <a:r>
              <a:rPr lang="en-US" dirty="0" smtClean="0"/>
              <a:t> </a:t>
            </a:r>
            <a:r>
              <a:rPr lang="en-US" dirty="0" err="1" smtClean="0"/>
              <a:t>sè</a:t>
            </a:r>
            <a:r>
              <a:rPr lang="en-US" dirty="0" smtClean="0"/>
              <a:t> de </a:t>
            </a:r>
            <a:r>
              <a:rPr lang="en-US" dirty="0" err="1" smtClean="0"/>
              <a:t>pú</a:t>
            </a:r>
            <a:r>
              <a:rPr lang="en-US" dirty="0" smtClean="0"/>
              <a:t> </a:t>
            </a:r>
            <a:r>
              <a:rPr lang="en-US" dirty="0" err="1" smtClean="0"/>
              <a:t>táo</a:t>
            </a:r>
            <a:r>
              <a:rPr lang="en-US" dirty="0" smtClean="0"/>
              <a:t> ？</a:t>
            </a:r>
            <a:br>
              <a:rPr lang="en-US" dirty="0" smtClean="0"/>
            </a:br>
            <a:r>
              <a:rPr lang="zh-CN" altLang="en-US" dirty="0" smtClean="0"/>
              <a:t>你 喜欢吃 什么 颜色 的 葡 萄？</a:t>
            </a:r>
            <a:br>
              <a:rPr lang="zh-CN" altLang="en-US" dirty="0" smtClean="0"/>
            </a:br>
            <a:r>
              <a:rPr lang="en-US" dirty="0" err="1" smtClean="0"/>
              <a:t>wǒ</a:t>
            </a:r>
            <a:r>
              <a:rPr lang="en-US" dirty="0" smtClean="0"/>
              <a:t> </a:t>
            </a:r>
            <a:r>
              <a:rPr lang="en-US" dirty="0" err="1" smtClean="0"/>
              <a:t>xiǎng</a:t>
            </a:r>
            <a:r>
              <a:rPr lang="en-US" dirty="0" smtClean="0"/>
              <a:t> </a:t>
            </a:r>
            <a:r>
              <a:rPr lang="en-US" dirty="0" err="1" smtClean="0"/>
              <a:t>chī</a:t>
            </a:r>
            <a:r>
              <a:rPr lang="en-US" dirty="0" smtClean="0"/>
              <a:t> </a:t>
            </a:r>
            <a:r>
              <a:rPr lang="en-US" dirty="0" err="1" smtClean="0"/>
              <a:t>zǐ</a:t>
            </a:r>
            <a:r>
              <a:rPr lang="en-US" dirty="0" smtClean="0"/>
              <a:t> </a:t>
            </a:r>
            <a:r>
              <a:rPr lang="en-US" dirty="0" err="1" smtClean="0"/>
              <a:t>sè</a:t>
            </a:r>
            <a:r>
              <a:rPr lang="en-US" dirty="0" smtClean="0"/>
              <a:t> </a:t>
            </a:r>
            <a:r>
              <a:rPr lang="en-US" dirty="0" err="1" smtClean="0"/>
              <a:t>de，wǒ</a:t>
            </a:r>
            <a:r>
              <a:rPr lang="en-US" dirty="0" smtClean="0"/>
              <a:t> </a:t>
            </a:r>
            <a:r>
              <a:rPr lang="en-US" dirty="0" err="1" smtClean="0"/>
              <a:t>zuì</a:t>
            </a:r>
            <a:r>
              <a:rPr lang="en-US" dirty="0" smtClean="0"/>
              <a:t> </a:t>
            </a:r>
            <a:r>
              <a:rPr lang="en-US" dirty="0" err="1" smtClean="0"/>
              <a:t>xǐ</a:t>
            </a:r>
            <a:r>
              <a:rPr lang="en-US" dirty="0" smtClean="0"/>
              <a:t> </a:t>
            </a:r>
            <a:r>
              <a:rPr lang="en-US" dirty="0" err="1" smtClean="0"/>
              <a:t>huān</a:t>
            </a:r>
            <a:r>
              <a:rPr lang="en-US" dirty="0" smtClean="0"/>
              <a:t> </a:t>
            </a:r>
            <a:r>
              <a:rPr lang="en-US" dirty="0" err="1" smtClean="0"/>
              <a:t>chī</a:t>
            </a:r>
            <a:r>
              <a:rPr lang="en-US" dirty="0" smtClean="0"/>
              <a:t> </a:t>
            </a:r>
            <a:r>
              <a:rPr lang="en-US" dirty="0" err="1" smtClean="0"/>
              <a:t>zǐ</a:t>
            </a:r>
            <a:r>
              <a:rPr lang="en-US" dirty="0" smtClean="0"/>
              <a:t> </a:t>
            </a:r>
            <a:r>
              <a:rPr lang="en-US" dirty="0" err="1" smtClean="0"/>
              <a:t>sè</a:t>
            </a:r>
            <a:r>
              <a:rPr lang="en-US" dirty="0" smtClean="0"/>
              <a:t> de </a:t>
            </a:r>
            <a:r>
              <a:rPr lang="en-US" dirty="0" err="1" smtClean="0"/>
              <a:t>pútáo</a:t>
            </a:r>
            <a:r>
              <a:rPr lang="en-US" dirty="0" smtClean="0"/>
              <a:t> 。</a:t>
            </a:r>
            <a:r>
              <a:rPr lang="en-US" dirty="0" err="1" smtClean="0"/>
              <a:t>nǐ</a:t>
            </a:r>
            <a:r>
              <a:rPr lang="en-US" dirty="0" smtClean="0"/>
              <a:t> ne ？</a:t>
            </a:r>
            <a:br>
              <a:rPr lang="en-US" dirty="0" smtClean="0"/>
            </a:br>
            <a:r>
              <a:rPr lang="zh-CN" altLang="en-US" dirty="0" smtClean="0"/>
              <a:t>我 想吃紫 色的 ，我 最喜欢吃紫 色 的 葡萄。你 呢 ？</a:t>
            </a:r>
            <a:br>
              <a:rPr lang="zh-CN" altLang="en-US" dirty="0" smtClean="0"/>
            </a:br>
            <a:r>
              <a:rPr lang="en-US" dirty="0" err="1" smtClean="0"/>
              <a:t>wǒ</a:t>
            </a:r>
            <a:r>
              <a:rPr lang="en-US" dirty="0" smtClean="0"/>
              <a:t> </a:t>
            </a:r>
            <a:r>
              <a:rPr lang="en-US" dirty="0" err="1" smtClean="0"/>
              <a:t>xǐ</a:t>
            </a:r>
            <a:r>
              <a:rPr lang="en-US" dirty="0" smtClean="0"/>
              <a:t> </a:t>
            </a:r>
            <a:r>
              <a:rPr lang="en-US" dirty="0" err="1" smtClean="0"/>
              <a:t>huān</a:t>
            </a:r>
            <a:r>
              <a:rPr lang="en-US" dirty="0" smtClean="0"/>
              <a:t> </a:t>
            </a:r>
            <a:r>
              <a:rPr lang="en-US" dirty="0" err="1" smtClean="0"/>
              <a:t>chī</a:t>
            </a:r>
            <a:r>
              <a:rPr lang="en-US" dirty="0" smtClean="0"/>
              <a:t> </a:t>
            </a:r>
            <a:r>
              <a:rPr lang="en-US" dirty="0" err="1" smtClean="0"/>
              <a:t>zǐ</a:t>
            </a:r>
            <a:r>
              <a:rPr lang="en-US" dirty="0" smtClean="0"/>
              <a:t> </a:t>
            </a:r>
            <a:r>
              <a:rPr lang="en-US" dirty="0" err="1" smtClean="0"/>
              <a:t>sè</a:t>
            </a:r>
            <a:r>
              <a:rPr lang="en-US" dirty="0" smtClean="0"/>
              <a:t> de </a:t>
            </a:r>
            <a:r>
              <a:rPr lang="en-US" dirty="0" err="1" smtClean="0"/>
              <a:t>pú</a:t>
            </a:r>
            <a:r>
              <a:rPr lang="en-US" dirty="0" smtClean="0"/>
              <a:t> </a:t>
            </a:r>
            <a:r>
              <a:rPr lang="en-US" dirty="0" err="1" smtClean="0"/>
              <a:t>táo</a:t>
            </a:r>
            <a:r>
              <a:rPr lang="en-US" dirty="0" smtClean="0"/>
              <a:t> ，</a:t>
            </a:r>
            <a:r>
              <a:rPr lang="en-US" dirty="0" err="1" smtClean="0"/>
              <a:t>yě</a:t>
            </a:r>
            <a:r>
              <a:rPr lang="en-US" dirty="0" smtClean="0"/>
              <a:t> </a:t>
            </a:r>
            <a:r>
              <a:rPr lang="en-US" dirty="0" err="1" smtClean="0"/>
              <a:t>xǐ</a:t>
            </a:r>
            <a:r>
              <a:rPr lang="en-US" dirty="0" smtClean="0"/>
              <a:t> </a:t>
            </a:r>
            <a:r>
              <a:rPr lang="en-US" dirty="0" err="1" smtClean="0"/>
              <a:t>huān</a:t>
            </a:r>
            <a:r>
              <a:rPr lang="en-US" dirty="0" smtClean="0"/>
              <a:t> </a:t>
            </a:r>
            <a:r>
              <a:rPr lang="en-US" dirty="0" err="1" smtClean="0"/>
              <a:t>hóng</a:t>
            </a:r>
            <a:r>
              <a:rPr lang="en-US" dirty="0" smtClean="0"/>
              <a:t> </a:t>
            </a:r>
            <a:r>
              <a:rPr lang="en-US" dirty="0" err="1" smtClean="0"/>
              <a:t>sè</a:t>
            </a:r>
            <a:r>
              <a:rPr lang="en-US" dirty="0" smtClean="0"/>
              <a:t> de </a:t>
            </a:r>
            <a:r>
              <a:rPr lang="zh-CN" altLang="en-US" dirty="0" smtClean="0"/>
              <a:t>。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zh-CN" altLang="en-US" dirty="0" smtClean="0"/>
              <a:t>我 喜欢吃紫色的葡 萄，也喜欢红色的 。</a:t>
            </a:r>
            <a:br>
              <a:rPr lang="zh-CN" altLang="en-US" dirty="0" smtClean="0"/>
            </a:br>
            <a:r>
              <a:rPr lang="en-US" dirty="0" err="1" smtClean="0"/>
              <a:t>duì</a:t>
            </a:r>
            <a:r>
              <a:rPr lang="en-US" dirty="0" smtClean="0"/>
              <a:t> ，</a:t>
            </a:r>
            <a:r>
              <a:rPr lang="en-US" dirty="0" err="1" smtClean="0"/>
              <a:t>hóng</a:t>
            </a:r>
            <a:r>
              <a:rPr lang="en-US" dirty="0" smtClean="0"/>
              <a:t> </a:t>
            </a:r>
            <a:r>
              <a:rPr lang="en-US" dirty="0" err="1" smtClean="0"/>
              <a:t>sè</a:t>
            </a:r>
            <a:r>
              <a:rPr lang="en-US" dirty="0" smtClean="0"/>
              <a:t> de </a:t>
            </a:r>
            <a:r>
              <a:rPr lang="en-US" dirty="0" err="1" smtClean="0"/>
              <a:t>pú</a:t>
            </a:r>
            <a:r>
              <a:rPr lang="en-US" dirty="0" smtClean="0"/>
              <a:t> </a:t>
            </a:r>
            <a:r>
              <a:rPr lang="en-US" dirty="0" err="1" smtClean="0"/>
              <a:t>táo</a:t>
            </a:r>
            <a:r>
              <a:rPr lang="en-US" dirty="0" smtClean="0"/>
              <a:t> </a:t>
            </a:r>
            <a:r>
              <a:rPr lang="en-US" dirty="0" err="1" smtClean="0"/>
              <a:t>yě</a:t>
            </a:r>
            <a:r>
              <a:rPr lang="en-US" dirty="0" smtClean="0"/>
              <a:t> </a:t>
            </a:r>
            <a:r>
              <a:rPr lang="en-US" dirty="0" err="1" smtClean="0"/>
              <a:t>hěn</a:t>
            </a:r>
            <a:r>
              <a:rPr lang="en-US" dirty="0" smtClean="0"/>
              <a:t> </a:t>
            </a:r>
            <a:r>
              <a:rPr lang="en-US" dirty="0" err="1" smtClean="0"/>
              <a:t>hǎo</a:t>
            </a:r>
            <a:r>
              <a:rPr lang="en-US" dirty="0" smtClean="0"/>
              <a:t> </a:t>
            </a:r>
            <a:r>
              <a:rPr lang="en-US" dirty="0" err="1" smtClean="0"/>
              <a:t>chī</a:t>
            </a:r>
            <a:r>
              <a:rPr lang="en-US" dirty="0" smtClean="0"/>
              <a:t> ，</a:t>
            </a:r>
            <a:r>
              <a:rPr lang="en-US" dirty="0" err="1" smtClean="0"/>
              <a:t>lǜ</a:t>
            </a:r>
            <a:r>
              <a:rPr lang="en-US" dirty="0" smtClean="0"/>
              <a:t> </a:t>
            </a:r>
            <a:r>
              <a:rPr lang="en-US" dirty="0" err="1" smtClean="0"/>
              <a:t>pú</a:t>
            </a:r>
            <a:r>
              <a:rPr lang="en-US" dirty="0" smtClean="0"/>
              <a:t> </a:t>
            </a:r>
            <a:r>
              <a:rPr lang="en-US" dirty="0" err="1" smtClean="0"/>
              <a:t>táo</a:t>
            </a:r>
            <a:r>
              <a:rPr lang="en-US" dirty="0" smtClean="0"/>
              <a:t> </a:t>
            </a:r>
            <a:r>
              <a:rPr lang="en-US" dirty="0" err="1" smtClean="0"/>
              <a:t>bù</a:t>
            </a:r>
            <a:r>
              <a:rPr lang="en-US" dirty="0" smtClean="0"/>
              <a:t> </a:t>
            </a:r>
            <a:r>
              <a:rPr lang="en-US" dirty="0" err="1" smtClean="0"/>
              <a:t>hǎo</a:t>
            </a:r>
            <a:r>
              <a:rPr lang="en-US" dirty="0" smtClean="0"/>
              <a:t> </a:t>
            </a:r>
            <a:r>
              <a:rPr lang="en-US" dirty="0" err="1" smtClean="0"/>
              <a:t>chī</a:t>
            </a:r>
            <a:r>
              <a:rPr lang="en-US" dirty="0" smtClean="0"/>
              <a:t> 。</a:t>
            </a:r>
            <a:br>
              <a:rPr lang="en-US" dirty="0" smtClean="0"/>
            </a:br>
            <a:r>
              <a:rPr lang="zh-CN" altLang="en-US" dirty="0" smtClean="0"/>
              <a:t>对， 红色的葡萄也很好吃，绿葡 萄不 好吃。　</a:t>
            </a:r>
            <a:br>
              <a:rPr lang="zh-CN" altLang="en-US" dirty="0" smtClean="0"/>
            </a:br>
            <a:r>
              <a:rPr lang="en-US" dirty="0" smtClean="0"/>
              <a:t/>
            </a:r>
            <a:br>
              <a:rPr lang="en-US" dirty="0" smtClean="0"/>
            </a:br>
            <a:r>
              <a:rPr lang="zh-CN" altLang="en-US" dirty="0" smtClean="0"/>
              <a:t/>
            </a:r>
            <a:br>
              <a:rPr lang="zh-CN" altLang="en-US" dirty="0" smtClean="0"/>
            </a:br>
            <a:endParaRPr lang="zh-CN" altLang="en-US" dirty="0"/>
          </a:p>
        </p:txBody>
      </p:sp>
      <p:pic>
        <p:nvPicPr>
          <p:cNvPr id="4" name="Picture 20" descr="http://ngiinc.net/images/grape-seed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429388" y="4143380"/>
            <a:ext cx="2714612" cy="261828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 smtClean="0"/>
              <a:t>text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>
          <a:xfrm>
            <a:off x="357158" y="1428736"/>
            <a:ext cx="5500726" cy="4572000"/>
          </a:xfrm>
        </p:spPr>
        <p:txBody>
          <a:bodyPr>
            <a:normAutofit fontScale="92500" lnSpcReduction="20000"/>
          </a:bodyPr>
          <a:lstStyle/>
          <a:p>
            <a:r>
              <a:rPr lang="en-US" dirty="0" err="1" smtClean="0"/>
              <a:t>nǐ</a:t>
            </a:r>
            <a:r>
              <a:rPr lang="en-US" dirty="0" smtClean="0"/>
              <a:t> </a:t>
            </a:r>
            <a:r>
              <a:rPr lang="en-US" dirty="0" err="1" smtClean="0"/>
              <a:t>xiǎng</a:t>
            </a:r>
            <a:r>
              <a:rPr lang="en-US" dirty="0" smtClean="0"/>
              <a:t> </a:t>
            </a:r>
            <a:r>
              <a:rPr lang="en-US" dirty="0" err="1" smtClean="0"/>
              <a:t>mǎi</a:t>
            </a:r>
            <a:r>
              <a:rPr lang="en-US" dirty="0" smtClean="0"/>
              <a:t> </a:t>
            </a:r>
            <a:r>
              <a:rPr lang="en-US" dirty="0" err="1" smtClean="0"/>
              <a:t>shén</a:t>
            </a:r>
            <a:r>
              <a:rPr lang="en-US" dirty="0" smtClean="0"/>
              <a:t> me ？</a:t>
            </a:r>
          </a:p>
          <a:p>
            <a:pPr>
              <a:buNone/>
            </a:pPr>
            <a:r>
              <a:rPr lang="en-US" altLang="zh-CN" dirty="0" smtClean="0"/>
              <a:t>A.</a:t>
            </a:r>
            <a:r>
              <a:rPr lang="zh-CN" altLang="en-US" dirty="0" smtClean="0"/>
              <a:t>你 想买 什么？</a:t>
            </a:r>
            <a:br>
              <a:rPr lang="zh-CN" altLang="en-US" dirty="0" smtClean="0"/>
            </a:br>
            <a:r>
              <a:rPr lang="en-US" dirty="0" err="1" smtClean="0"/>
              <a:t>wǒ</a:t>
            </a:r>
            <a:r>
              <a:rPr lang="en-US" dirty="0" smtClean="0"/>
              <a:t> </a:t>
            </a:r>
            <a:r>
              <a:rPr lang="en-US" dirty="0" err="1" smtClean="0"/>
              <a:t>xiǎng</a:t>
            </a:r>
            <a:r>
              <a:rPr lang="en-US" dirty="0" smtClean="0"/>
              <a:t> </a:t>
            </a:r>
            <a:r>
              <a:rPr lang="en-US" dirty="0" err="1" smtClean="0"/>
              <a:t>mǎi</a:t>
            </a:r>
            <a:r>
              <a:rPr lang="en-US" dirty="0" smtClean="0"/>
              <a:t> T </a:t>
            </a:r>
            <a:r>
              <a:rPr lang="en-US" dirty="0" err="1" smtClean="0"/>
              <a:t>xù</a:t>
            </a:r>
            <a:r>
              <a:rPr lang="en-US" dirty="0" smtClean="0"/>
              <a:t> 。</a:t>
            </a:r>
          </a:p>
          <a:p>
            <a:pPr>
              <a:buNone/>
            </a:pPr>
            <a:r>
              <a:rPr lang="en-US" altLang="zh-CN" dirty="0" smtClean="0"/>
              <a:t>B.</a:t>
            </a:r>
            <a:r>
              <a:rPr lang="zh-CN" altLang="en-US" dirty="0" smtClean="0"/>
              <a:t>我 想买</a:t>
            </a:r>
            <a:r>
              <a:rPr lang="en-US" dirty="0" smtClean="0"/>
              <a:t>T </a:t>
            </a:r>
            <a:r>
              <a:rPr lang="zh-CN" altLang="en-US" dirty="0" smtClean="0"/>
              <a:t>恤 。</a:t>
            </a:r>
            <a:br>
              <a:rPr lang="zh-CN" altLang="en-US" dirty="0" smtClean="0"/>
            </a:br>
            <a:r>
              <a:rPr lang="en-US" dirty="0" err="1" smtClean="0"/>
              <a:t>nǐ</a:t>
            </a:r>
            <a:r>
              <a:rPr lang="en-US" dirty="0" smtClean="0"/>
              <a:t> </a:t>
            </a:r>
            <a:r>
              <a:rPr lang="en-US" dirty="0" err="1" smtClean="0"/>
              <a:t>xǐ</a:t>
            </a:r>
            <a:r>
              <a:rPr lang="en-US" dirty="0" smtClean="0"/>
              <a:t> </a:t>
            </a:r>
            <a:r>
              <a:rPr lang="en-US" dirty="0" err="1" smtClean="0"/>
              <a:t>huān</a:t>
            </a:r>
            <a:r>
              <a:rPr lang="en-US" dirty="0" smtClean="0"/>
              <a:t> </a:t>
            </a:r>
            <a:r>
              <a:rPr lang="en-US" dirty="0" err="1" smtClean="0"/>
              <a:t>shén</a:t>
            </a:r>
            <a:r>
              <a:rPr lang="en-US" dirty="0" smtClean="0"/>
              <a:t> me </a:t>
            </a:r>
            <a:r>
              <a:rPr lang="en-US" dirty="0" err="1" smtClean="0"/>
              <a:t>yán</a:t>
            </a:r>
            <a:r>
              <a:rPr lang="en-US" dirty="0" smtClean="0"/>
              <a:t> </a:t>
            </a:r>
            <a:r>
              <a:rPr lang="en-US" dirty="0" err="1" smtClean="0"/>
              <a:t>sè</a:t>
            </a:r>
            <a:r>
              <a:rPr lang="en-US" dirty="0" smtClean="0"/>
              <a:t> de ？</a:t>
            </a:r>
          </a:p>
          <a:p>
            <a:pPr>
              <a:buNone/>
            </a:pPr>
            <a:r>
              <a:rPr lang="en-US" altLang="zh-CN" dirty="0" smtClean="0"/>
              <a:t>A.</a:t>
            </a:r>
            <a:r>
              <a:rPr lang="zh-CN" altLang="en-US" dirty="0" smtClean="0"/>
              <a:t>你喜欢 什么颜色 的？</a:t>
            </a:r>
            <a:br>
              <a:rPr lang="zh-CN" altLang="en-US" dirty="0" smtClean="0"/>
            </a:br>
            <a:r>
              <a:rPr lang="en-US" dirty="0" err="1" smtClean="0"/>
              <a:t>wǒ</a:t>
            </a:r>
            <a:r>
              <a:rPr lang="en-US" dirty="0" smtClean="0"/>
              <a:t> </a:t>
            </a:r>
            <a:r>
              <a:rPr lang="en-US" dirty="0" err="1" smtClean="0"/>
              <a:t>hěn</a:t>
            </a:r>
            <a:r>
              <a:rPr lang="en-US" dirty="0" smtClean="0"/>
              <a:t> </a:t>
            </a:r>
            <a:r>
              <a:rPr lang="en-US" dirty="0" err="1" smtClean="0"/>
              <a:t>xǐ</a:t>
            </a:r>
            <a:r>
              <a:rPr lang="en-US" dirty="0" smtClean="0"/>
              <a:t> </a:t>
            </a:r>
            <a:r>
              <a:rPr lang="en-US" dirty="0" err="1" smtClean="0"/>
              <a:t>huān</a:t>
            </a:r>
            <a:r>
              <a:rPr lang="en-US" dirty="0" smtClean="0"/>
              <a:t> </a:t>
            </a:r>
            <a:r>
              <a:rPr lang="en-US" dirty="0" err="1" smtClean="0"/>
              <a:t>lán</a:t>
            </a:r>
            <a:r>
              <a:rPr lang="en-US" dirty="0" smtClean="0"/>
              <a:t> </a:t>
            </a:r>
            <a:r>
              <a:rPr lang="en-US" dirty="0" err="1" smtClean="0"/>
              <a:t>sè</a:t>
            </a:r>
            <a:r>
              <a:rPr lang="en-US" dirty="0" smtClean="0"/>
              <a:t> de 。</a:t>
            </a:r>
          </a:p>
          <a:p>
            <a:pPr>
              <a:buNone/>
            </a:pPr>
            <a:r>
              <a:rPr lang="en-US" altLang="zh-CN" dirty="0" smtClean="0"/>
              <a:t>B.</a:t>
            </a:r>
            <a:r>
              <a:rPr lang="zh-CN" altLang="en-US" dirty="0" smtClean="0"/>
              <a:t>我 很喜欢蓝色的。</a:t>
            </a:r>
            <a:endParaRPr lang="en-US" altLang="zh-CN" dirty="0" smtClean="0"/>
          </a:p>
          <a:p>
            <a:pPr>
              <a:buNone/>
            </a:pPr>
            <a:r>
              <a:rPr lang="en-US" dirty="0" smtClean="0"/>
              <a:t>   </a:t>
            </a:r>
            <a:r>
              <a:rPr lang="en-US" dirty="0" err="1" smtClean="0"/>
              <a:t>nǐ</a:t>
            </a:r>
            <a:r>
              <a:rPr lang="en-US" dirty="0" smtClean="0"/>
              <a:t> </a:t>
            </a:r>
            <a:r>
              <a:rPr lang="en-US" dirty="0" err="1" smtClean="0"/>
              <a:t>xǐ</a:t>
            </a:r>
            <a:r>
              <a:rPr lang="en-US" dirty="0" smtClean="0"/>
              <a:t> </a:t>
            </a:r>
            <a:r>
              <a:rPr lang="en-US" dirty="0" err="1" smtClean="0"/>
              <a:t>huān</a:t>
            </a:r>
            <a:r>
              <a:rPr lang="en-US" dirty="0" smtClean="0"/>
              <a:t> </a:t>
            </a:r>
            <a:r>
              <a:rPr lang="en-US" dirty="0" err="1" smtClean="0"/>
              <a:t>shēn</a:t>
            </a:r>
            <a:r>
              <a:rPr lang="en-US" dirty="0" smtClean="0"/>
              <a:t> </a:t>
            </a:r>
            <a:r>
              <a:rPr lang="en-US" dirty="0" err="1" smtClean="0"/>
              <a:t>lán</a:t>
            </a:r>
            <a:r>
              <a:rPr lang="en-US" dirty="0" smtClean="0"/>
              <a:t> </a:t>
            </a:r>
            <a:r>
              <a:rPr lang="en-US" dirty="0" err="1" smtClean="0"/>
              <a:t>sè</a:t>
            </a:r>
            <a:r>
              <a:rPr lang="en-US" dirty="0" smtClean="0"/>
              <a:t> </a:t>
            </a:r>
            <a:r>
              <a:rPr lang="en-US" dirty="0" err="1" smtClean="0"/>
              <a:t>hái</a:t>
            </a:r>
            <a:r>
              <a:rPr lang="en-US" dirty="0" smtClean="0"/>
              <a:t> </a:t>
            </a:r>
            <a:r>
              <a:rPr lang="en-US" dirty="0" err="1" smtClean="0"/>
              <a:t>shì</a:t>
            </a:r>
            <a:r>
              <a:rPr lang="en-US" dirty="0" smtClean="0"/>
              <a:t> </a:t>
            </a:r>
            <a:r>
              <a:rPr lang="en-US" dirty="0" err="1" smtClean="0"/>
              <a:t>qiǎn</a:t>
            </a:r>
            <a:r>
              <a:rPr lang="en-US" dirty="0" smtClean="0"/>
              <a:t> </a:t>
            </a:r>
            <a:r>
              <a:rPr lang="en-US" dirty="0" err="1" smtClean="0"/>
              <a:t>lán</a:t>
            </a:r>
            <a:r>
              <a:rPr lang="en-US" dirty="0" smtClean="0"/>
              <a:t> </a:t>
            </a:r>
            <a:r>
              <a:rPr lang="en-US" dirty="0" err="1" smtClean="0"/>
              <a:t>sè</a:t>
            </a:r>
            <a:r>
              <a:rPr lang="en-US" dirty="0" smtClean="0"/>
              <a:t> ？</a:t>
            </a:r>
          </a:p>
          <a:p>
            <a:pPr>
              <a:buNone/>
            </a:pPr>
            <a:r>
              <a:rPr lang="en-US" altLang="zh-CN" dirty="0" smtClean="0"/>
              <a:t>A.</a:t>
            </a:r>
            <a:r>
              <a:rPr lang="zh-CN" altLang="en-US" dirty="0" smtClean="0"/>
              <a:t>你 喜欢深蓝色 还是　 浅蓝色 ？</a:t>
            </a:r>
            <a:br>
              <a:rPr lang="zh-CN" altLang="en-US" dirty="0" smtClean="0"/>
            </a:br>
            <a:r>
              <a:rPr lang="en-US" dirty="0" err="1" smtClean="0"/>
              <a:t>shēn</a:t>
            </a:r>
            <a:r>
              <a:rPr lang="en-US" dirty="0" smtClean="0"/>
              <a:t> </a:t>
            </a:r>
            <a:r>
              <a:rPr lang="en-US" dirty="0" err="1" smtClean="0"/>
              <a:t>lán</a:t>
            </a:r>
            <a:r>
              <a:rPr lang="en-US" dirty="0" smtClean="0"/>
              <a:t> </a:t>
            </a:r>
            <a:r>
              <a:rPr lang="en-US" dirty="0" err="1" smtClean="0"/>
              <a:t>sè</a:t>
            </a:r>
            <a:r>
              <a:rPr lang="en-US" dirty="0" smtClean="0"/>
              <a:t> </a:t>
            </a:r>
            <a:r>
              <a:rPr lang="en-US" dirty="0" err="1" smtClean="0"/>
              <a:t>hěn</a:t>
            </a:r>
            <a:r>
              <a:rPr lang="en-US" dirty="0" smtClean="0"/>
              <a:t> </a:t>
            </a:r>
            <a:r>
              <a:rPr lang="en-US" dirty="0" err="1" smtClean="0"/>
              <a:t>hǎo</a:t>
            </a:r>
            <a:r>
              <a:rPr lang="en-US" dirty="0" smtClean="0"/>
              <a:t> </a:t>
            </a:r>
            <a:r>
              <a:rPr lang="en-US" dirty="0" err="1" smtClean="0"/>
              <a:t>kàn</a:t>
            </a:r>
            <a:r>
              <a:rPr lang="en-US" dirty="0" smtClean="0"/>
              <a:t> 　</a:t>
            </a:r>
          </a:p>
          <a:p>
            <a:pPr>
              <a:buNone/>
            </a:pPr>
            <a:r>
              <a:rPr lang="en-US" altLang="zh-CN" dirty="0" smtClean="0"/>
              <a:t>B.</a:t>
            </a:r>
            <a:r>
              <a:rPr lang="zh-CN" altLang="en-US" dirty="0" smtClean="0"/>
              <a:t>深蓝色很好看。</a:t>
            </a:r>
            <a:endParaRPr lang="zh-CN" altLang="en-US" dirty="0"/>
          </a:p>
        </p:txBody>
      </p:sp>
      <p:pic>
        <p:nvPicPr>
          <p:cNvPr id="5" name="Picture 2" descr="C:\Users\leo.CLL\Desktop\450297-xs[1].jpg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/>
          <a:srcRect/>
          <a:stretch>
            <a:fillRect/>
          </a:stretch>
        </p:blipFill>
        <p:spPr>
          <a:xfrm>
            <a:off x="5857883" y="1571612"/>
            <a:ext cx="2932119" cy="4143404"/>
          </a:xfr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 smtClean="0"/>
              <a:t>text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dirty="0" err="1" smtClean="0"/>
              <a:t>nǐ</a:t>
            </a:r>
            <a:r>
              <a:rPr lang="en-US" dirty="0" smtClean="0"/>
              <a:t> </a:t>
            </a:r>
            <a:r>
              <a:rPr lang="en-US" dirty="0" err="1" smtClean="0"/>
              <a:t>xiǎng</a:t>
            </a:r>
            <a:r>
              <a:rPr lang="en-US" dirty="0" smtClean="0"/>
              <a:t> </a:t>
            </a:r>
            <a:r>
              <a:rPr lang="en-US" dirty="0" err="1" smtClean="0"/>
              <a:t>mǎi</a:t>
            </a:r>
            <a:r>
              <a:rPr lang="en-US" dirty="0" smtClean="0"/>
              <a:t> </a:t>
            </a:r>
            <a:r>
              <a:rPr lang="en-US" dirty="0" err="1" smtClean="0"/>
              <a:t>kù</a:t>
            </a:r>
            <a:r>
              <a:rPr lang="en-US" dirty="0" smtClean="0"/>
              <a:t> </a:t>
            </a:r>
            <a:r>
              <a:rPr lang="en-US" dirty="0" err="1" smtClean="0"/>
              <a:t>zi</a:t>
            </a:r>
            <a:r>
              <a:rPr lang="en-US" dirty="0" smtClean="0"/>
              <a:t> ma ？</a:t>
            </a:r>
          </a:p>
          <a:p>
            <a:pPr>
              <a:buNone/>
            </a:pPr>
            <a:r>
              <a:rPr lang="en-US" altLang="zh-CN" dirty="0" smtClean="0"/>
              <a:t>A.</a:t>
            </a:r>
            <a:r>
              <a:rPr lang="zh-CN" altLang="en-US" dirty="0" smtClean="0"/>
              <a:t>你 　想买裤 子 吗 ？</a:t>
            </a:r>
            <a:br>
              <a:rPr lang="zh-CN" altLang="en-US" dirty="0" smtClean="0"/>
            </a:br>
            <a:r>
              <a:rPr lang="en-US" dirty="0" err="1" smtClean="0"/>
              <a:t>duì</a:t>
            </a:r>
            <a:r>
              <a:rPr lang="en-US" dirty="0" smtClean="0"/>
              <a:t> ，</a:t>
            </a:r>
            <a:r>
              <a:rPr lang="en-US" dirty="0" err="1" smtClean="0"/>
              <a:t>wǒ</a:t>
            </a:r>
            <a:r>
              <a:rPr lang="en-US" dirty="0" smtClean="0"/>
              <a:t> </a:t>
            </a:r>
            <a:r>
              <a:rPr lang="en-US" dirty="0" err="1" smtClean="0"/>
              <a:t>kàn</a:t>
            </a:r>
            <a:r>
              <a:rPr lang="en-US" dirty="0" smtClean="0"/>
              <a:t> </a:t>
            </a:r>
            <a:r>
              <a:rPr lang="en-US" dirty="0" err="1" smtClean="0"/>
              <a:t>kàn</a:t>
            </a:r>
            <a:r>
              <a:rPr lang="en-US" dirty="0" smtClean="0"/>
              <a:t> 。</a:t>
            </a:r>
          </a:p>
          <a:p>
            <a:pPr>
              <a:buNone/>
            </a:pPr>
            <a:r>
              <a:rPr lang="en-US" altLang="zh-CN" dirty="0" smtClean="0"/>
              <a:t>B.</a:t>
            </a:r>
            <a:r>
              <a:rPr lang="zh-CN" altLang="en-US" dirty="0" smtClean="0"/>
              <a:t>对　，我 看看　。</a:t>
            </a:r>
            <a:br>
              <a:rPr lang="zh-CN" altLang="en-US" dirty="0" smtClean="0"/>
            </a:br>
            <a:r>
              <a:rPr lang="en-US" dirty="0" err="1" smtClean="0"/>
              <a:t>mǎi</a:t>
            </a:r>
            <a:r>
              <a:rPr lang="en-US" dirty="0" smtClean="0"/>
              <a:t> </a:t>
            </a:r>
            <a:r>
              <a:rPr lang="en-US" dirty="0" err="1" smtClean="0"/>
              <a:t>shén</a:t>
            </a:r>
            <a:r>
              <a:rPr lang="en-US" dirty="0" smtClean="0"/>
              <a:t> me </a:t>
            </a:r>
            <a:r>
              <a:rPr lang="en-US" dirty="0" err="1" smtClean="0"/>
              <a:t>kù</a:t>
            </a:r>
            <a:r>
              <a:rPr lang="en-US" dirty="0" smtClean="0"/>
              <a:t> </a:t>
            </a:r>
            <a:r>
              <a:rPr lang="en-US" dirty="0" err="1" smtClean="0"/>
              <a:t>zi</a:t>
            </a:r>
            <a:r>
              <a:rPr lang="en-US" dirty="0" smtClean="0"/>
              <a:t> ？</a:t>
            </a:r>
          </a:p>
          <a:p>
            <a:pPr>
              <a:buNone/>
            </a:pPr>
            <a:r>
              <a:rPr lang="en-US" altLang="zh-CN" dirty="0" smtClean="0"/>
              <a:t>A.</a:t>
            </a:r>
            <a:r>
              <a:rPr lang="zh-CN" altLang="en-US" dirty="0" smtClean="0"/>
              <a:t>买　 什么 裤 子 ？</a:t>
            </a:r>
            <a:br>
              <a:rPr lang="zh-CN" altLang="en-US" dirty="0" smtClean="0"/>
            </a:br>
            <a:r>
              <a:rPr lang="en-US" dirty="0" err="1" smtClean="0"/>
              <a:t>wǒ</a:t>
            </a:r>
            <a:r>
              <a:rPr lang="en-US" dirty="0" smtClean="0"/>
              <a:t> </a:t>
            </a:r>
            <a:r>
              <a:rPr lang="en-US" dirty="0" err="1" smtClean="0"/>
              <a:t>xiǎng</a:t>
            </a:r>
            <a:r>
              <a:rPr lang="en-US" dirty="0" smtClean="0"/>
              <a:t> </a:t>
            </a:r>
            <a:r>
              <a:rPr lang="en-US" dirty="0" err="1" smtClean="0"/>
              <a:t>mǎi</a:t>
            </a:r>
            <a:r>
              <a:rPr lang="en-US" dirty="0" smtClean="0"/>
              <a:t> </a:t>
            </a:r>
            <a:r>
              <a:rPr lang="en-US" dirty="0" err="1" smtClean="0"/>
              <a:t>duǎn</a:t>
            </a:r>
            <a:r>
              <a:rPr lang="en-US" dirty="0" smtClean="0"/>
              <a:t> </a:t>
            </a:r>
            <a:r>
              <a:rPr lang="en-US" dirty="0" err="1" smtClean="0"/>
              <a:t>kù</a:t>
            </a:r>
            <a:r>
              <a:rPr lang="en-US" dirty="0" smtClean="0"/>
              <a:t> 。</a:t>
            </a:r>
          </a:p>
          <a:p>
            <a:pPr>
              <a:buNone/>
            </a:pPr>
            <a:r>
              <a:rPr lang="en-US" altLang="zh-CN" dirty="0" smtClean="0"/>
              <a:t>B.</a:t>
            </a:r>
            <a:r>
              <a:rPr lang="zh-CN" altLang="en-US" dirty="0" smtClean="0"/>
              <a:t>我 　想　买　 短裤 。</a:t>
            </a:r>
            <a:br>
              <a:rPr lang="zh-CN" altLang="en-US" dirty="0" smtClean="0"/>
            </a:br>
            <a:r>
              <a:rPr lang="en-US" dirty="0" err="1" smtClean="0"/>
              <a:t>nǐ</a:t>
            </a:r>
            <a:r>
              <a:rPr lang="en-US" dirty="0" smtClean="0"/>
              <a:t> </a:t>
            </a:r>
            <a:r>
              <a:rPr lang="en-US" dirty="0" err="1" smtClean="0"/>
              <a:t>xǐ</a:t>
            </a:r>
            <a:r>
              <a:rPr lang="en-US" dirty="0" smtClean="0"/>
              <a:t> </a:t>
            </a:r>
            <a:r>
              <a:rPr lang="en-US" dirty="0" err="1" smtClean="0"/>
              <a:t>huān</a:t>
            </a:r>
            <a:r>
              <a:rPr lang="en-US" dirty="0" smtClean="0"/>
              <a:t> </a:t>
            </a:r>
            <a:r>
              <a:rPr lang="en-US" dirty="0" err="1" smtClean="0"/>
              <a:t>lán</a:t>
            </a:r>
            <a:r>
              <a:rPr lang="en-US" dirty="0" smtClean="0"/>
              <a:t> </a:t>
            </a:r>
            <a:r>
              <a:rPr lang="en-US" dirty="0" err="1" smtClean="0"/>
              <a:t>sè</a:t>
            </a:r>
            <a:r>
              <a:rPr lang="en-US" dirty="0" smtClean="0"/>
              <a:t> de </a:t>
            </a:r>
            <a:r>
              <a:rPr lang="en-US" dirty="0" err="1" smtClean="0"/>
              <a:t>hái</a:t>
            </a:r>
            <a:r>
              <a:rPr lang="en-US" dirty="0" smtClean="0"/>
              <a:t> </a:t>
            </a:r>
            <a:r>
              <a:rPr lang="en-US" dirty="0" err="1" smtClean="0"/>
              <a:t>shì</a:t>
            </a:r>
            <a:r>
              <a:rPr lang="en-US" dirty="0" smtClean="0"/>
              <a:t> </a:t>
            </a:r>
            <a:r>
              <a:rPr lang="en-US" dirty="0" err="1" smtClean="0"/>
              <a:t>chéng</a:t>
            </a:r>
            <a:r>
              <a:rPr lang="en-US" dirty="0" smtClean="0"/>
              <a:t> </a:t>
            </a:r>
            <a:r>
              <a:rPr lang="en-US" dirty="0" err="1" smtClean="0"/>
              <a:t>sè</a:t>
            </a:r>
            <a:r>
              <a:rPr lang="en-US" dirty="0" smtClean="0"/>
              <a:t> de ？</a:t>
            </a:r>
          </a:p>
          <a:p>
            <a:pPr>
              <a:buNone/>
            </a:pPr>
            <a:r>
              <a:rPr lang="en-US" altLang="zh-CN" dirty="0" smtClean="0"/>
              <a:t>A.</a:t>
            </a:r>
            <a:r>
              <a:rPr lang="zh-CN" altLang="en-US" dirty="0" smtClean="0"/>
              <a:t>你 喜欢　蓝色 的 还是　橙色 的 ？</a:t>
            </a:r>
            <a:br>
              <a:rPr lang="zh-CN" altLang="en-US" dirty="0" smtClean="0"/>
            </a:br>
            <a:r>
              <a:rPr lang="en-US" dirty="0" err="1" smtClean="0"/>
              <a:t>wǒ</a:t>
            </a:r>
            <a:r>
              <a:rPr lang="en-US" dirty="0" smtClean="0"/>
              <a:t> </a:t>
            </a:r>
            <a:r>
              <a:rPr lang="en-US" dirty="0" err="1" smtClean="0"/>
              <a:t>xǐ</a:t>
            </a:r>
            <a:r>
              <a:rPr lang="en-US" dirty="0" smtClean="0"/>
              <a:t> </a:t>
            </a:r>
            <a:r>
              <a:rPr lang="en-US" dirty="0" err="1" smtClean="0"/>
              <a:t>huān</a:t>
            </a:r>
            <a:r>
              <a:rPr lang="en-US" dirty="0" smtClean="0"/>
              <a:t> </a:t>
            </a:r>
            <a:r>
              <a:rPr lang="en-US" dirty="0" err="1" smtClean="0"/>
              <a:t>lán</a:t>
            </a:r>
            <a:r>
              <a:rPr lang="en-US" dirty="0" smtClean="0"/>
              <a:t> </a:t>
            </a:r>
            <a:r>
              <a:rPr lang="en-US" dirty="0" err="1" smtClean="0"/>
              <a:t>sè</a:t>
            </a:r>
            <a:r>
              <a:rPr lang="en-US" dirty="0" smtClean="0"/>
              <a:t> de </a:t>
            </a:r>
            <a:r>
              <a:rPr lang="en-US" dirty="0" err="1" smtClean="0"/>
              <a:t>duǎn</a:t>
            </a:r>
            <a:r>
              <a:rPr lang="en-US" dirty="0" smtClean="0"/>
              <a:t> </a:t>
            </a:r>
            <a:r>
              <a:rPr lang="en-US" dirty="0" err="1" smtClean="0"/>
              <a:t>kù</a:t>
            </a:r>
            <a:r>
              <a:rPr lang="en-US" dirty="0" smtClean="0"/>
              <a:t> 。</a:t>
            </a:r>
          </a:p>
          <a:p>
            <a:pPr>
              <a:buNone/>
            </a:pPr>
            <a:r>
              <a:rPr lang="en-US" altLang="zh-CN" dirty="0" smtClean="0"/>
              <a:t>B.</a:t>
            </a:r>
            <a:r>
              <a:rPr lang="zh-CN" altLang="en-US" dirty="0" smtClean="0"/>
              <a:t>我 喜欢　蓝色 的　短裤 。</a:t>
            </a:r>
            <a:br>
              <a:rPr lang="zh-CN" altLang="en-US" dirty="0" smtClean="0"/>
            </a:br>
            <a:r>
              <a:rPr lang="en-US" dirty="0" err="1" smtClean="0"/>
              <a:t>nǐ</a:t>
            </a:r>
            <a:r>
              <a:rPr lang="en-US" dirty="0" smtClean="0"/>
              <a:t> </a:t>
            </a:r>
            <a:r>
              <a:rPr lang="en-US" dirty="0" err="1" smtClean="0"/>
              <a:t>xǐ</a:t>
            </a:r>
            <a:r>
              <a:rPr lang="en-US" dirty="0" smtClean="0"/>
              <a:t> </a:t>
            </a:r>
            <a:r>
              <a:rPr lang="en-US" dirty="0" err="1" smtClean="0"/>
              <a:t>huān</a:t>
            </a:r>
            <a:r>
              <a:rPr lang="en-US" dirty="0" smtClean="0"/>
              <a:t> </a:t>
            </a:r>
            <a:r>
              <a:rPr lang="en-US" dirty="0" err="1" smtClean="0"/>
              <a:t>shēn</a:t>
            </a:r>
            <a:r>
              <a:rPr lang="en-US" dirty="0" smtClean="0"/>
              <a:t> </a:t>
            </a:r>
            <a:r>
              <a:rPr lang="en-US" dirty="0" err="1" smtClean="0"/>
              <a:t>lán</a:t>
            </a:r>
            <a:r>
              <a:rPr lang="en-US" dirty="0" smtClean="0"/>
              <a:t> </a:t>
            </a:r>
            <a:r>
              <a:rPr lang="en-US" dirty="0" err="1" smtClean="0"/>
              <a:t>sè</a:t>
            </a:r>
            <a:r>
              <a:rPr lang="en-US" dirty="0" smtClean="0"/>
              <a:t> de </a:t>
            </a:r>
            <a:r>
              <a:rPr lang="en-US" dirty="0" err="1" smtClean="0"/>
              <a:t>hái</a:t>
            </a:r>
            <a:r>
              <a:rPr lang="en-US" dirty="0" smtClean="0"/>
              <a:t> </a:t>
            </a:r>
            <a:r>
              <a:rPr lang="en-US" dirty="0" err="1" smtClean="0"/>
              <a:t>shì</a:t>
            </a:r>
            <a:r>
              <a:rPr lang="en-US" dirty="0" smtClean="0"/>
              <a:t> </a:t>
            </a:r>
            <a:r>
              <a:rPr lang="en-US" dirty="0" err="1" smtClean="0"/>
              <a:t>qiǎn</a:t>
            </a:r>
            <a:r>
              <a:rPr lang="en-US" dirty="0" smtClean="0"/>
              <a:t> </a:t>
            </a:r>
            <a:r>
              <a:rPr lang="en-US" dirty="0" err="1" smtClean="0"/>
              <a:t>lán</a:t>
            </a:r>
            <a:r>
              <a:rPr lang="en-US" dirty="0" smtClean="0"/>
              <a:t> de ？</a:t>
            </a:r>
          </a:p>
          <a:p>
            <a:pPr>
              <a:buNone/>
            </a:pPr>
            <a:r>
              <a:rPr lang="en-US" altLang="zh-CN" dirty="0" smtClean="0"/>
              <a:t>A.</a:t>
            </a:r>
            <a:r>
              <a:rPr lang="zh-CN" altLang="en-US" dirty="0" smtClean="0"/>
              <a:t>你 喜欢　 深蓝色 的     还 是　 浅蓝的 ？</a:t>
            </a:r>
            <a:br>
              <a:rPr lang="zh-CN" altLang="en-US" dirty="0" smtClean="0"/>
            </a:br>
            <a:endParaRPr lang="zh-CN" altLang="en-US" dirty="0"/>
          </a:p>
        </p:txBody>
      </p:sp>
      <p:pic>
        <p:nvPicPr>
          <p:cNvPr id="2050" name="Picture 2" descr="http://images.madeinchina.com/800/3542800_0/baby-pants-Cartoon-kids-2010style_3542800_0.bak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857620" y="1428736"/>
            <a:ext cx="4782692" cy="200026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生</a:t>
            </a:r>
            <a:r>
              <a:rPr lang="zh-CN" altLang="en-US" dirty="0" smtClean="0"/>
              <a:t>病了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2052" name="Picture 4" descr="http://t1.ftcdn.net/jpg/00/24/92/22/400_F_24922267_hUvJoXWu66JPtneXIKTQbLTx13cwZLf7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268760"/>
            <a:ext cx="4248472" cy="5472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ttp://blog.lib.umn.edu/meyer769/section16&amp;17/10)%20Cartoon%20Sick.pn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6177" y="1498921"/>
            <a:ext cx="4002523" cy="4320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795918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 smtClean="0"/>
              <a:t>In hospital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en-US" dirty="0" err="1" smtClean="0"/>
              <a:t>tā</a:t>
            </a:r>
            <a:r>
              <a:rPr lang="en-US" dirty="0" smtClean="0"/>
              <a:t> men </a:t>
            </a:r>
            <a:r>
              <a:rPr lang="en-US" dirty="0" err="1" smtClean="0"/>
              <a:t>shì</a:t>
            </a:r>
            <a:r>
              <a:rPr lang="en-US" dirty="0" smtClean="0"/>
              <a:t> </a:t>
            </a:r>
            <a:r>
              <a:rPr lang="en-US" dirty="0" err="1" smtClean="0"/>
              <a:t>shuí</a:t>
            </a:r>
            <a:r>
              <a:rPr lang="en-US" dirty="0" smtClean="0"/>
              <a:t> ？</a:t>
            </a:r>
            <a:r>
              <a:rPr lang="en-US" dirty="0" err="1" smtClean="0"/>
              <a:t>tā</a:t>
            </a:r>
            <a:r>
              <a:rPr lang="en-US" dirty="0" smtClean="0"/>
              <a:t> men </a:t>
            </a:r>
            <a:r>
              <a:rPr lang="en-US" dirty="0" err="1" smtClean="0"/>
              <a:t>zài</a:t>
            </a:r>
            <a:r>
              <a:rPr lang="en-US" dirty="0" smtClean="0"/>
              <a:t> </a:t>
            </a:r>
            <a:r>
              <a:rPr lang="en-US" dirty="0" err="1" smtClean="0"/>
              <a:t>nǎ</a:t>
            </a:r>
            <a:r>
              <a:rPr lang="en-US" dirty="0" smtClean="0"/>
              <a:t> </a:t>
            </a:r>
            <a:r>
              <a:rPr lang="en-US" dirty="0" err="1" smtClean="0"/>
              <a:t>lǐ</a:t>
            </a:r>
            <a:r>
              <a:rPr lang="en-US" dirty="0" smtClean="0"/>
              <a:t> ？</a:t>
            </a:r>
            <a:r>
              <a:rPr lang="en-US" dirty="0" err="1" smtClean="0"/>
              <a:t>tā</a:t>
            </a:r>
            <a:r>
              <a:rPr lang="en-US" dirty="0" smtClean="0"/>
              <a:t> men </a:t>
            </a:r>
            <a:r>
              <a:rPr lang="en-US" dirty="0" err="1" smtClean="0"/>
              <a:t>zài</a:t>
            </a:r>
            <a:r>
              <a:rPr lang="en-US" dirty="0" smtClean="0"/>
              <a:t> </a:t>
            </a:r>
            <a:r>
              <a:rPr lang="en-US" dirty="0" err="1" smtClean="0"/>
              <a:t>zuò</a:t>
            </a:r>
            <a:r>
              <a:rPr lang="en-US" dirty="0" smtClean="0"/>
              <a:t> </a:t>
            </a:r>
            <a:r>
              <a:rPr lang="en-US" dirty="0" err="1" smtClean="0"/>
              <a:t>shén</a:t>
            </a:r>
            <a:r>
              <a:rPr lang="en-US" dirty="0" smtClean="0"/>
              <a:t> me</a:t>
            </a:r>
            <a:r>
              <a:rPr lang="zh-CN" altLang="en-US" dirty="0" smtClean="0"/>
              <a:t>？他 们是谁？   他 们在哪 里 ？  他 们在做什么？ </a:t>
            </a:r>
            <a:br>
              <a:rPr lang="zh-CN" altLang="en-US" dirty="0" smtClean="0"/>
            </a:br>
            <a:endParaRPr lang="zh-CN" altLang="en-US" dirty="0"/>
          </a:p>
        </p:txBody>
      </p:sp>
      <p:pic>
        <p:nvPicPr>
          <p:cNvPr id="54274" name="Picture 2" descr="http://ak0.picdn.net/shutterstock/videos/3067210/preview/stock-footage-doctor-and-nurse-talking-to-a-patient-in-hospital-ward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285852" y="2571744"/>
            <a:ext cx="5595950" cy="313373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zh-CN" dirty="0" smtClean="0"/>
              <a:t>The words on body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zh-CN" altLang="en-US" dirty="0"/>
          </a:p>
        </p:txBody>
      </p:sp>
      <p:pic>
        <p:nvPicPr>
          <p:cNvPr id="2050" name="Picture 2" descr="http://kita.no.sapo.pt/boygirlfull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57224" y="1357298"/>
            <a:ext cx="7929618" cy="446322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 smtClean="0"/>
              <a:t>New words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US" dirty="0" err="1" smtClean="0"/>
              <a:t>shēn</a:t>
            </a:r>
            <a:r>
              <a:rPr lang="en-US" dirty="0" smtClean="0"/>
              <a:t> </a:t>
            </a:r>
            <a:r>
              <a:rPr lang="en-US" dirty="0" err="1" smtClean="0"/>
              <a:t>tǐ</a:t>
            </a:r>
            <a:r>
              <a:rPr lang="en-US" dirty="0" smtClean="0"/>
              <a:t> 　　</a:t>
            </a:r>
            <a:r>
              <a:rPr lang="en-US" dirty="0" err="1" smtClean="0"/>
              <a:t>tóu</a:t>
            </a:r>
            <a:r>
              <a:rPr lang="en-US" dirty="0" smtClean="0"/>
              <a:t> 　 </a:t>
            </a:r>
            <a:r>
              <a:rPr lang="en-US" dirty="0" err="1" smtClean="0"/>
              <a:t>tóu</a:t>
            </a:r>
            <a:r>
              <a:rPr lang="en-US" dirty="0" smtClean="0"/>
              <a:t> </a:t>
            </a:r>
            <a:r>
              <a:rPr lang="en-US" dirty="0" err="1" smtClean="0"/>
              <a:t>fà</a:t>
            </a:r>
            <a:r>
              <a:rPr lang="en-US" dirty="0" smtClean="0"/>
              <a:t> 　 </a:t>
            </a:r>
            <a:r>
              <a:rPr lang="en-US" dirty="0" err="1" smtClean="0"/>
              <a:t>bó</a:t>
            </a:r>
            <a:r>
              <a:rPr lang="en-US" dirty="0" smtClean="0"/>
              <a:t> </a:t>
            </a:r>
            <a:r>
              <a:rPr lang="en-US" dirty="0" err="1" smtClean="0"/>
              <a:t>zi</a:t>
            </a:r>
            <a:r>
              <a:rPr lang="en-US" dirty="0" smtClean="0"/>
              <a:t> 　   </a:t>
            </a:r>
            <a:r>
              <a:rPr lang="en-US" dirty="0" err="1" smtClean="0"/>
              <a:t>jiān</a:t>
            </a:r>
            <a:r>
              <a:rPr lang="en-US" dirty="0" smtClean="0"/>
              <a:t>　　 </a:t>
            </a:r>
            <a:r>
              <a:rPr lang="en-US" dirty="0" err="1" smtClean="0"/>
              <a:t>gē</a:t>
            </a:r>
            <a:r>
              <a:rPr lang="en-US" dirty="0" smtClean="0"/>
              <a:t> </a:t>
            </a:r>
            <a:r>
              <a:rPr lang="en-US" dirty="0" err="1" smtClean="0"/>
              <a:t>bo</a:t>
            </a:r>
            <a:r>
              <a:rPr lang="en-US" dirty="0" smtClean="0"/>
              <a:t> </a:t>
            </a:r>
            <a:br>
              <a:rPr lang="en-US" dirty="0" smtClean="0"/>
            </a:br>
            <a:r>
              <a:rPr lang="zh-CN" altLang="en-US" dirty="0" smtClean="0"/>
              <a:t>身体　　    头       头发　　脖 子　 肩　　胳 膊　</a:t>
            </a:r>
            <a:br>
              <a:rPr lang="zh-CN" altLang="en-US" dirty="0" smtClean="0"/>
            </a:br>
            <a:r>
              <a:rPr lang="zh-CN" altLang="en-US" dirty="0" smtClean="0"/>
              <a:t> </a:t>
            </a:r>
            <a:r>
              <a:rPr lang="en-US" dirty="0" err="1" smtClean="0"/>
              <a:t>shǒu</a:t>
            </a:r>
            <a:r>
              <a:rPr lang="en-US" dirty="0" smtClean="0"/>
              <a:t>　　</a:t>
            </a:r>
            <a:r>
              <a:rPr lang="en-US" dirty="0" err="1" smtClean="0"/>
              <a:t>shǒu</a:t>
            </a:r>
            <a:r>
              <a:rPr lang="en-US" dirty="0" smtClean="0"/>
              <a:t> </a:t>
            </a:r>
            <a:r>
              <a:rPr lang="en-US" dirty="0" err="1" smtClean="0"/>
              <a:t>zhǐ</a:t>
            </a:r>
            <a:r>
              <a:rPr lang="en-US" dirty="0" smtClean="0"/>
              <a:t>　　 </a:t>
            </a:r>
            <a:r>
              <a:rPr lang="en-US" dirty="0" err="1" smtClean="0"/>
              <a:t>dǔ</a:t>
            </a:r>
            <a:r>
              <a:rPr lang="en-US" dirty="0" smtClean="0"/>
              <a:t> </a:t>
            </a:r>
            <a:r>
              <a:rPr lang="en-US" dirty="0" err="1" smtClean="0"/>
              <a:t>zi</a:t>
            </a:r>
            <a:r>
              <a:rPr lang="en-US" dirty="0" smtClean="0"/>
              <a:t> 　  </a:t>
            </a:r>
            <a:r>
              <a:rPr lang="en-US" dirty="0" err="1" smtClean="0"/>
              <a:t>tuǐ</a:t>
            </a:r>
            <a:r>
              <a:rPr lang="en-US" dirty="0" smtClean="0"/>
              <a:t>　 </a:t>
            </a:r>
            <a:r>
              <a:rPr lang="en-US" dirty="0" err="1" smtClean="0"/>
              <a:t>jiǎo</a:t>
            </a:r>
            <a:r>
              <a:rPr lang="en-US" dirty="0" smtClean="0"/>
              <a:t> 　</a:t>
            </a:r>
            <a:r>
              <a:rPr lang="en-US" dirty="0" err="1" smtClean="0"/>
              <a:t>jiǎo</a:t>
            </a:r>
            <a:r>
              <a:rPr lang="en-US" dirty="0" smtClean="0"/>
              <a:t> </a:t>
            </a:r>
            <a:r>
              <a:rPr lang="en-US" dirty="0" err="1" smtClean="0"/>
              <a:t>zhǐ</a:t>
            </a:r>
            <a:r>
              <a:rPr lang="en-US" dirty="0" smtClean="0"/>
              <a:t> 　</a:t>
            </a:r>
            <a:br>
              <a:rPr lang="en-US" dirty="0" smtClean="0"/>
            </a:br>
            <a:r>
              <a:rPr lang="en-US" dirty="0" smtClean="0"/>
              <a:t> </a:t>
            </a:r>
            <a:r>
              <a:rPr lang="zh-CN" altLang="en-US" dirty="0" smtClean="0"/>
              <a:t>手　　　手指　　　肚 子　   腿　 脚　　 脚趾　</a:t>
            </a:r>
            <a:br>
              <a:rPr lang="zh-CN" altLang="en-US" dirty="0" smtClean="0"/>
            </a:br>
            <a:r>
              <a:rPr lang="en-US" dirty="0" err="1" smtClean="0"/>
              <a:t>yǎn</a:t>
            </a:r>
            <a:r>
              <a:rPr lang="en-US" dirty="0" smtClean="0"/>
              <a:t> </a:t>
            </a:r>
            <a:r>
              <a:rPr lang="en-US" dirty="0" err="1" smtClean="0"/>
              <a:t>jīng</a:t>
            </a:r>
            <a:r>
              <a:rPr lang="en-US" dirty="0" smtClean="0"/>
              <a:t>　</a:t>
            </a:r>
            <a:r>
              <a:rPr lang="en-US" dirty="0" err="1" smtClean="0"/>
              <a:t>bí</a:t>
            </a:r>
            <a:r>
              <a:rPr lang="en-US" dirty="0" smtClean="0"/>
              <a:t> </a:t>
            </a:r>
            <a:r>
              <a:rPr lang="en-US" dirty="0" err="1" smtClean="0"/>
              <a:t>zi</a:t>
            </a:r>
            <a:r>
              <a:rPr lang="en-US" dirty="0" smtClean="0"/>
              <a:t> 　 </a:t>
            </a:r>
            <a:r>
              <a:rPr lang="en-US" dirty="0" err="1" smtClean="0"/>
              <a:t>ěr</a:t>
            </a:r>
            <a:r>
              <a:rPr lang="en-US" dirty="0" smtClean="0"/>
              <a:t> </a:t>
            </a:r>
            <a:r>
              <a:rPr lang="en-US" dirty="0" err="1" smtClean="0"/>
              <a:t>duǒ</a:t>
            </a:r>
            <a:r>
              <a:rPr lang="en-US" dirty="0" smtClean="0"/>
              <a:t>　　</a:t>
            </a:r>
            <a:r>
              <a:rPr lang="en-US" dirty="0" err="1" smtClean="0"/>
              <a:t>kǒu</a:t>
            </a:r>
            <a:r>
              <a:rPr lang="en-US" dirty="0" smtClean="0"/>
              <a:t>　 </a:t>
            </a:r>
            <a:r>
              <a:rPr lang="en-US" dirty="0" err="1" smtClean="0"/>
              <a:t>zuǐ</a:t>
            </a:r>
            <a:r>
              <a:rPr lang="en-US" dirty="0" smtClean="0"/>
              <a:t> </a:t>
            </a:r>
            <a:r>
              <a:rPr lang="en-US" dirty="0" err="1" smtClean="0"/>
              <a:t>bā</a:t>
            </a:r>
            <a:r>
              <a:rPr lang="en-US" dirty="0" smtClean="0"/>
              <a:t> 　　</a:t>
            </a:r>
            <a:r>
              <a:rPr lang="en-US" dirty="0" err="1" smtClean="0"/>
              <a:t>yá</a:t>
            </a:r>
            <a:r>
              <a:rPr lang="en-US" dirty="0" smtClean="0"/>
              <a:t>　</a:t>
            </a:r>
            <a:br>
              <a:rPr lang="en-US" dirty="0" smtClean="0"/>
            </a:br>
            <a:r>
              <a:rPr lang="zh-CN" altLang="en-US" dirty="0" smtClean="0"/>
              <a:t>眼睛　　鼻子　耳 朵　　口　　嘴巴　　 牙</a:t>
            </a:r>
            <a:br>
              <a:rPr lang="zh-CN" altLang="en-US" dirty="0" smtClean="0"/>
            </a:br>
            <a:r>
              <a:rPr lang="en-US" dirty="0" smtClean="0"/>
              <a:t/>
            </a:r>
            <a:br>
              <a:rPr lang="en-US" dirty="0" smtClean="0"/>
            </a:br>
            <a:endParaRPr lang="zh-CN" altLang="en-US" dirty="0" smtClean="0"/>
          </a:p>
          <a:p>
            <a:endParaRPr lang="zh-CN" alt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zh-CN" altLang="en-US" dirty="0"/>
          </a:p>
        </p:txBody>
      </p:sp>
      <p:pic>
        <p:nvPicPr>
          <p:cNvPr id="56322" name="Picture 2" descr="http://us.123rf.com/400wm/400/400/albertzig/albertzig1210/albertzig121000843/15695715-3d-cartoon-blue-horn-monster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85786" y="308450"/>
            <a:ext cx="6215106" cy="588563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 smtClean="0"/>
              <a:t>New words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US" altLang="zh-CN" dirty="0" err="1"/>
              <a:t>gǎn</a:t>
            </a:r>
            <a:r>
              <a:rPr lang="en-US" altLang="zh-CN" dirty="0"/>
              <a:t> </a:t>
            </a:r>
            <a:r>
              <a:rPr lang="en-US" altLang="zh-CN" dirty="0" err="1"/>
              <a:t>mào</a:t>
            </a:r>
            <a:r>
              <a:rPr lang="zh-CN" altLang="en-US" dirty="0" smtClean="0"/>
              <a:t>感冒 </a:t>
            </a:r>
            <a:r>
              <a:rPr lang="en-US" altLang="zh-CN" dirty="0" smtClean="0"/>
              <a:t>have a cold</a:t>
            </a:r>
            <a:endParaRPr lang="zh-CN" altLang="en-US" dirty="0"/>
          </a:p>
          <a:p>
            <a:r>
              <a:rPr lang="en-US" altLang="zh-CN" dirty="0" err="1"/>
              <a:t>téng</a:t>
            </a:r>
            <a:r>
              <a:rPr lang="en-US" altLang="zh-CN" dirty="0"/>
              <a:t> </a:t>
            </a:r>
            <a:r>
              <a:rPr lang="zh-CN" altLang="en-US" dirty="0" smtClean="0"/>
              <a:t> </a:t>
            </a:r>
            <a:r>
              <a:rPr lang="zh-CN" altLang="en-US" dirty="0" smtClean="0"/>
              <a:t>疼 </a:t>
            </a:r>
            <a:r>
              <a:rPr lang="en-US" altLang="zh-CN" dirty="0" smtClean="0"/>
              <a:t>pain, ache</a:t>
            </a:r>
          </a:p>
          <a:p>
            <a:r>
              <a:rPr lang="zh-CN" altLang="en-US" dirty="0" smtClean="0"/>
              <a:t>牙</a:t>
            </a:r>
            <a:r>
              <a:rPr lang="zh-CN" altLang="en-US" dirty="0" smtClean="0"/>
              <a:t>疼</a:t>
            </a:r>
            <a:endParaRPr lang="en-US" altLang="zh-CN" dirty="0" smtClean="0"/>
          </a:p>
          <a:p>
            <a:r>
              <a:rPr lang="zh-CN" altLang="en-US" dirty="0" smtClean="0"/>
              <a:t>头疼</a:t>
            </a:r>
            <a:endParaRPr lang="en-US" altLang="zh-CN" dirty="0" smtClean="0"/>
          </a:p>
          <a:p>
            <a:r>
              <a:rPr lang="zh-CN" altLang="en-US" dirty="0" smtClean="0"/>
              <a:t>肚子疼</a:t>
            </a:r>
            <a:endParaRPr lang="en-US" altLang="zh-CN" dirty="0" smtClean="0"/>
          </a:p>
          <a:p>
            <a:r>
              <a:rPr lang="zh-CN" altLang="en-US" dirty="0" smtClean="0"/>
              <a:t>眼睛疼</a:t>
            </a:r>
            <a:endParaRPr lang="en-US" altLang="zh-CN" dirty="0" smtClean="0"/>
          </a:p>
          <a:p>
            <a:r>
              <a:rPr lang="zh-CN" altLang="en-US" dirty="0" smtClean="0"/>
              <a:t>耳朵</a:t>
            </a:r>
            <a:r>
              <a:rPr lang="zh-CN" altLang="en-US" dirty="0" smtClean="0"/>
              <a:t>疼</a:t>
            </a:r>
            <a:endParaRPr lang="en-GB" altLang="zh-CN" dirty="0" smtClean="0"/>
          </a:p>
        </p:txBody>
      </p:sp>
      <p:pic>
        <p:nvPicPr>
          <p:cNvPr id="2050" name="Picture 2" descr="http://www.london-emergencydentist.co.uk/images/stories/toothache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481420" y="1571612"/>
            <a:ext cx="2381598" cy="1857388"/>
          </a:xfrm>
          <a:prstGeom prst="rect">
            <a:avLst/>
          </a:prstGeom>
          <a:noFill/>
        </p:spPr>
      </p:pic>
      <p:pic>
        <p:nvPicPr>
          <p:cNvPr id="2052" name="Picture 4" descr="http://help-health.com/wp-content/uploads/2011/11/312878-5171-5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500826" y="3500438"/>
            <a:ext cx="2357454" cy="3137296"/>
          </a:xfrm>
          <a:prstGeom prst="rect">
            <a:avLst/>
          </a:prstGeom>
          <a:noFill/>
        </p:spPr>
      </p:pic>
      <p:pic>
        <p:nvPicPr>
          <p:cNvPr id="2054" name="Picture 6" descr="http://www.wcyb.com/image/view/-/17369514/medRes/2/-/maxh/360/maxw/640/-/ss026q/-/Boy-with-headache--child-with-headache-jpg.jpg">
            <a:hlinkClick r:id="rId6"/>
          </p:cNvPr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3286116" y="3071810"/>
            <a:ext cx="3175022" cy="1785950"/>
          </a:xfrm>
          <a:prstGeom prst="rect">
            <a:avLst/>
          </a:prstGeom>
          <a:noFill/>
        </p:spPr>
      </p:pic>
      <p:pic>
        <p:nvPicPr>
          <p:cNvPr id="2056" name="Picture 8" descr="https://encrypted-tbn1.gstatic.com/images?q=tbn:ANd9GcRMfosQ6VJf8eZq4DRh2QPqKNvjZh7X8ig71AXDKPwP1X_Qbb7b">
            <a:hlinkClick r:id="rId8"/>
          </p:cNvPr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3750736" y="4929198"/>
            <a:ext cx="2724058" cy="1814499"/>
          </a:xfrm>
          <a:prstGeom prst="rect">
            <a:avLst/>
          </a:prstGeom>
          <a:noFill/>
        </p:spPr>
      </p:pic>
      <p:pic>
        <p:nvPicPr>
          <p:cNvPr id="2058" name="Picture 10" descr="http://1.bp.blogspot.com/-nzGFkPZ38Hk/UPE7dpfSzZI/AAAAAAAASr8/Ebs2b8-urpg/s1600/photolibrary_rf_photo_of_man_wiping_brow.jpg">
            <a:hlinkClick r:id="rId10"/>
          </p:cNvPr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928662" y="4929174"/>
            <a:ext cx="2838540" cy="192882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 smtClean="0"/>
              <a:t>New words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altLang="zh-CN" dirty="0" err="1"/>
              <a:t>yào</a:t>
            </a:r>
            <a:r>
              <a:rPr lang="zh-CN" altLang="en-US" dirty="0" smtClean="0"/>
              <a:t>药  </a:t>
            </a:r>
            <a:r>
              <a:rPr lang="en-US" altLang="zh-CN" dirty="0" smtClean="0"/>
              <a:t>medicine</a:t>
            </a:r>
            <a:endParaRPr lang="en-US" altLang="zh-CN" dirty="0" smtClean="0"/>
          </a:p>
          <a:p>
            <a:r>
              <a:rPr lang="zh-CN" altLang="en-US" dirty="0" smtClean="0"/>
              <a:t>吃</a:t>
            </a:r>
            <a:r>
              <a:rPr lang="zh-CN" altLang="en-US" dirty="0" smtClean="0"/>
              <a:t>药 </a:t>
            </a:r>
            <a:r>
              <a:rPr lang="en-US" altLang="zh-CN" dirty="0" smtClean="0"/>
              <a:t>to take medicine</a:t>
            </a:r>
            <a:endParaRPr lang="en-US" altLang="zh-CN" dirty="0" smtClean="0"/>
          </a:p>
          <a:p>
            <a:r>
              <a:rPr lang="zh-CN" altLang="en-US" dirty="0" smtClean="0"/>
              <a:t>喝</a:t>
            </a:r>
            <a:r>
              <a:rPr lang="zh-CN" altLang="en-US" dirty="0" smtClean="0"/>
              <a:t>药 </a:t>
            </a:r>
            <a:r>
              <a:rPr lang="en-US" altLang="zh-CN" dirty="0" smtClean="0"/>
              <a:t>to drink medicine</a:t>
            </a:r>
            <a:endParaRPr lang="en-US" altLang="zh-CN" dirty="0" smtClean="0"/>
          </a:p>
          <a:p>
            <a:r>
              <a:rPr lang="zh-CN" altLang="en-US" dirty="0" smtClean="0"/>
              <a:t>买</a:t>
            </a:r>
            <a:r>
              <a:rPr lang="zh-CN" altLang="en-US" dirty="0" smtClean="0"/>
              <a:t>药 </a:t>
            </a:r>
            <a:r>
              <a:rPr lang="en-US" altLang="zh-CN" dirty="0" smtClean="0"/>
              <a:t>to buy medicine</a:t>
            </a:r>
          </a:p>
          <a:p>
            <a:endParaRPr lang="en-US" altLang="zh-CN" dirty="0"/>
          </a:p>
          <a:p>
            <a:pPr marL="0" indent="0">
              <a:buNone/>
            </a:pPr>
            <a:endParaRPr lang="en-US" altLang="zh-CN" dirty="0" smtClean="0"/>
          </a:p>
          <a:p>
            <a:endParaRPr lang="zh-CN" altLang="en-US" dirty="0"/>
          </a:p>
        </p:txBody>
      </p:sp>
      <p:pic>
        <p:nvPicPr>
          <p:cNvPr id="26626" name="Picture 2" descr="http://www.dreamstime.com/take-some-medicine-thumb9346305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136082" y="1571611"/>
            <a:ext cx="3007917" cy="2000265"/>
          </a:xfrm>
          <a:prstGeom prst="rect">
            <a:avLst/>
          </a:prstGeom>
          <a:noFill/>
        </p:spPr>
      </p:pic>
      <p:pic>
        <p:nvPicPr>
          <p:cNvPr id="26628" name="Picture 4" descr="http://chrisqueen.files.wordpress.com/2011/04/ask-dr-mom-taking-medicine-childrens-health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215042" y="4286256"/>
            <a:ext cx="2928958" cy="194439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 smtClean="0"/>
              <a:t>New words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altLang="zh-CN" dirty="0" err="1"/>
              <a:t>bìng</a:t>
            </a:r>
            <a:r>
              <a:rPr lang="zh-CN" altLang="en-US" dirty="0" smtClean="0"/>
              <a:t>病 </a:t>
            </a:r>
            <a:r>
              <a:rPr lang="en-US" altLang="zh-CN" dirty="0" smtClean="0"/>
              <a:t>ill, illness</a:t>
            </a:r>
          </a:p>
          <a:p>
            <a:endParaRPr lang="en-US" altLang="zh-CN" dirty="0" smtClean="0"/>
          </a:p>
          <a:p>
            <a:r>
              <a:rPr lang="zh-CN" altLang="en-US" dirty="0" smtClean="0"/>
              <a:t>看</a:t>
            </a:r>
            <a:r>
              <a:rPr lang="zh-CN" altLang="en-US" dirty="0" smtClean="0"/>
              <a:t>病 </a:t>
            </a:r>
            <a:r>
              <a:rPr lang="en-US" altLang="zh-CN" dirty="0" smtClean="0"/>
              <a:t>to see a doctor</a:t>
            </a:r>
          </a:p>
          <a:p>
            <a:r>
              <a:rPr lang="zh-CN" altLang="en-US" dirty="0" smtClean="0"/>
              <a:t>看医生 </a:t>
            </a:r>
            <a:r>
              <a:rPr lang="en-US" altLang="zh-CN" dirty="0" smtClean="0"/>
              <a:t>to see a doctor</a:t>
            </a:r>
          </a:p>
          <a:p>
            <a:r>
              <a:rPr lang="zh-CN" altLang="en-US" dirty="0" smtClean="0"/>
              <a:t>看病人 </a:t>
            </a:r>
            <a:r>
              <a:rPr lang="en-US" altLang="zh-CN" dirty="0" smtClean="0"/>
              <a:t>to see a</a:t>
            </a:r>
            <a:endParaRPr lang="en-US" altLang="zh-CN" dirty="0" smtClean="0"/>
          </a:p>
          <a:p>
            <a:r>
              <a:rPr lang="zh-CN" altLang="en-US" dirty="0" smtClean="0"/>
              <a:t>病</a:t>
            </a:r>
            <a:r>
              <a:rPr lang="zh-CN" altLang="en-US" dirty="0" smtClean="0"/>
              <a:t>了 </a:t>
            </a:r>
            <a:r>
              <a:rPr lang="en-US" altLang="zh-CN" dirty="0" smtClean="0"/>
              <a:t>be ill</a:t>
            </a:r>
            <a:endParaRPr lang="en-US" altLang="zh-CN" dirty="0" smtClean="0"/>
          </a:p>
          <a:p>
            <a:r>
              <a:rPr lang="zh-CN" altLang="en-US" dirty="0" smtClean="0"/>
              <a:t>病好</a:t>
            </a:r>
            <a:r>
              <a:rPr lang="zh-CN" altLang="en-US" dirty="0" smtClean="0"/>
              <a:t>了 </a:t>
            </a:r>
            <a:r>
              <a:rPr lang="en-US" altLang="zh-CN" dirty="0" smtClean="0"/>
              <a:t>recovered</a:t>
            </a:r>
            <a:endParaRPr lang="en-US" altLang="zh-CN" dirty="0" smtClean="0"/>
          </a:p>
          <a:p>
            <a:r>
              <a:rPr lang="zh-CN" altLang="en-US" dirty="0" smtClean="0"/>
              <a:t>病人 </a:t>
            </a:r>
            <a:r>
              <a:rPr lang="en-US" altLang="zh-CN" dirty="0" smtClean="0"/>
              <a:t>patient</a:t>
            </a:r>
            <a:endParaRPr lang="en-US" altLang="zh-CN" dirty="0"/>
          </a:p>
        </p:txBody>
      </p:sp>
      <p:pic>
        <p:nvPicPr>
          <p:cNvPr id="27650" name="Picture 2" descr="http://doctorberlin.com/clients/4289/images/pediatrics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858016" y="1357298"/>
            <a:ext cx="1952614" cy="1952615"/>
          </a:xfrm>
          <a:prstGeom prst="rect">
            <a:avLst/>
          </a:prstGeom>
          <a:noFill/>
        </p:spPr>
      </p:pic>
      <p:pic>
        <p:nvPicPr>
          <p:cNvPr id="27652" name="Picture 4" descr="http://vipdictionary.com/img/ill-blogs-coventrytelegraph-net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286512" y="3571876"/>
            <a:ext cx="2714644" cy="205675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New words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US" altLang="zh-CN" dirty="0" err="1"/>
              <a:t>néng</a:t>
            </a:r>
            <a:r>
              <a:rPr lang="zh-CN" altLang="en-US" dirty="0" smtClean="0"/>
              <a:t>能  </a:t>
            </a:r>
            <a:r>
              <a:rPr lang="en-US" altLang="zh-CN" dirty="0" smtClean="0"/>
              <a:t>can</a:t>
            </a:r>
            <a:r>
              <a:rPr lang="zh-CN" altLang="en-US" dirty="0" smtClean="0"/>
              <a:t>， </a:t>
            </a:r>
            <a:r>
              <a:rPr lang="en-GB" altLang="zh-CN" dirty="0" smtClean="0"/>
              <a:t>be able to</a:t>
            </a:r>
            <a:endParaRPr lang="en-US" altLang="zh-CN" dirty="0" smtClean="0"/>
          </a:p>
          <a:p>
            <a:r>
              <a:rPr lang="zh-CN" altLang="en-US" dirty="0"/>
              <a:t>不</a:t>
            </a:r>
            <a:r>
              <a:rPr lang="zh-CN" altLang="en-US" dirty="0" smtClean="0"/>
              <a:t>能 </a:t>
            </a:r>
            <a:r>
              <a:rPr lang="en-US" altLang="zh-CN" dirty="0" smtClean="0"/>
              <a:t>can not,  not able to</a:t>
            </a:r>
          </a:p>
          <a:p>
            <a:pPr marL="0" indent="0">
              <a:buNone/>
            </a:pPr>
            <a:endParaRPr lang="en-US" altLang="zh-CN" dirty="0"/>
          </a:p>
          <a:p>
            <a:r>
              <a:rPr lang="zh-CN" altLang="en-US" dirty="0" smtClean="0"/>
              <a:t>我明天不能上课。</a:t>
            </a:r>
            <a:endParaRPr lang="en-US" altLang="zh-CN" dirty="0"/>
          </a:p>
          <a:p>
            <a:r>
              <a:rPr lang="zh-CN" altLang="en-US" dirty="0" smtClean="0"/>
              <a:t>我</a:t>
            </a:r>
            <a:r>
              <a:rPr lang="zh-CN" altLang="en-US" dirty="0"/>
              <a:t>能进来吗？ </a:t>
            </a:r>
            <a:endParaRPr lang="en-US" altLang="zh-CN" dirty="0"/>
          </a:p>
          <a:p>
            <a:pPr marL="0" indent="0">
              <a:buNone/>
            </a:pPr>
            <a:endParaRPr lang="en-US" altLang="zh-CN" dirty="0"/>
          </a:p>
          <a:p>
            <a:r>
              <a:rPr lang="zh-CN" altLang="en-US" dirty="0" smtClean="0"/>
              <a:t>下大雪了，我不能去学校。</a:t>
            </a:r>
            <a:endParaRPr lang="en-US" altLang="zh-CN" dirty="0" smtClean="0"/>
          </a:p>
          <a:p>
            <a:r>
              <a:rPr lang="zh-CN" altLang="en-US" dirty="0" smtClean="0"/>
              <a:t>我</a:t>
            </a:r>
            <a:r>
              <a:rPr lang="zh-CN" altLang="en-US" dirty="0"/>
              <a:t>病</a:t>
            </a:r>
            <a:r>
              <a:rPr lang="zh-CN" altLang="en-US" dirty="0" smtClean="0"/>
              <a:t>了，不能去上班。</a:t>
            </a:r>
            <a:endParaRPr lang="en-US" altLang="zh-CN" dirty="0" smtClean="0"/>
          </a:p>
        </p:txBody>
      </p:sp>
    </p:spTree>
    <p:extLst>
      <p:ext uri="{BB962C8B-B14F-4D97-AF65-F5344CB8AC3E}">
        <p14:creationId xmlns:p14="http://schemas.microsoft.com/office/powerpoint/2010/main" val="51867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New words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altLang="zh-CN" dirty="0" err="1"/>
              <a:t>shì</a:t>
            </a:r>
            <a:r>
              <a:rPr lang="zh-CN" altLang="en-US" dirty="0" smtClean="0"/>
              <a:t>事  </a:t>
            </a:r>
            <a:r>
              <a:rPr lang="en-US" altLang="zh-CN" dirty="0" smtClean="0"/>
              <a:t>matter, something</a:t>
            </a:r>
            <a:endParaRPr lang="zh-CN" altLang="en-US" dirty="0"/>
          </a:p>
          <a:p>
            <a:r>
              <a:rPr lang="zh-CN" altLang="en-US" dirty="0"/>
              <a:t>有事吗</a:t>
            </a:r>
            <a:r>
              <a:rPr lang="zh-CN" altLang="en-US" dirty="0" smtClean="0"/>
              <a:t>？</a:t>
            </a:r>
            <a:r>
              <a:rPr lang="en-GB" altLang="zh-CN" dirty="0" smtClean="0"/>
              <a:t>Something wrong?</a:t>
            </a:r>
            <a:endParaRPr lang="zh-CN" altLang="en-US" dirty="0"/>
          </a:p>
          <a:p>
            <a:r>
              <a:rPr lang="zh-CN" altLang="en-US" dirty="0"/>
              <a:t>没有事</a:t>
            </a:r>
            <a:r>
              <a:rPr lang="zh-CN" altLang="en-US" dirty="0" smtClean="0"/>
              <a:t>。</a:t>
            </a:r>
            <a:r>
              <a:rPr lang="en-GB" altLang="zh-CN" dirty="0" smtClean="0"/>
              <a:t>Nothing!</a:t>
            </a:r>
            <a:endParaRPr lang="zh-CN" altLang="en-US" dirty="0"/>
          </a:p>
          <a:p>
            <a:r>
              <a:rPr lang="zh-CN" altLang="en-US" dirty="0"/>
              <a:t>什么事</a:t>
            </a:r>
            <a:r>
              <a:rPr lang="zh-CN" altLang="en-US" dirty="0" smtClean="0"/>
              <a:t>？</a:t>
            </a:r>
            <a:r>
              <a:rPr lang="en-GB" altLang="zh-CN" dirty="0" smtClean="0"/>
              <a:t>What’s the matter?</a:t>
            </a:r>
            <a:endParaRPr lang="zh-CN" altLang="en-US" dirty="0"/>
          </a:p>
          <a:p>
            <a:r>
              <a:rPr lang="zh-CN" altLang="en-US" dirty="0"/>
              <a:t>好事</a:t>
            </a:r>
            <a:r>
              <a:rPr lang="zh-CN" altLang="en-US" dirty="0" smtClean="0"/>
              <a:t>！   </a:t>
            </a:r>
            <a:r>
              <a:rPr lang="en-GB" altLang="zh-CN" dirty="0" smtClean="0"/>
              <a:t>Good thing!</a:t>
            </a:r>
            <a:endParaRPr lang="en-US" altLang="zh-CN" dirty="0" smtClean="0"/>
          </a:p>
          <a:p>
            <a:pPr marL="0" indent="0">
              <a:buNone/>
            </a:pPr>
            <a:r>
              <a:rPr lang="zh-CN" altLang="en-US" dirty="0" smtClean="0"/>
              <a:t> </a:t>
            </a:r>
            <a:endParaRPr lang="zh-CN" altLang="en-US" dirty="0"/>
          </a:p>
          <a:p>
            <a:pPr marL="0" indent="0">
              <a:buNone/>
            </a:pPr>
            <a:r>
              <a:rPr lang="en-GB" altLang="zh-CN" dirty="0" err="1"/>
              <a:t>àn</a:t>
            </a:r>
            <a:r>
              <a:rPr lang="en-GB" altLang="zh-CN" dirty="0"/>
              <a:t> </a:t>
            </a:r>
            <a:r>
              <a:rPr lang="en-GB" altLang="zh-CN" dirty="0" err="1"/>
              <a:t>shí</a:t>
            </a:r>
            <a:r>
              <a:rPr lang="en-GB" altLang="zh-CN" dirty="0"/>
              <a:t> </a:t>
            </a:r>
            <a:r>
              <a:rPr lang="zh-CN" altLang="en-US" dirty="0" smtClean="0"/>
              <a:t>按时</a:t>
            </a:r>
            <a:r>
              <a:rPr lang="en-US" altLang="zh-CN" dirty="0" smtClean="0"/>
              <a:t>punctually</a:t>
            </a:r>
            <a:endParaRPr lang="zh-CN" altLang="en-US" dirty="0"/>
          </a:p>
          <a:p>
            <a:r>
              <a:rPr lang="zh-CN" altLang="en-US" dirty="0"/>
              <a:t>按时上课，按时上班，按时下课，按时下</a:t>
            </a:r>
            <a:r>
              <a:rPr lang="zh-CN" altLang="en-US" dirty="0" smtClean="0"/>
              <a:t>班</a:t>
            </a:r>
            <a:endParaRPr lang="en-GB" altLang="zh-CN" dirty="0" smtClean="0"/>
          </a:p>
          <a:p>
            <a:r>
              <a:rPr lang="zh-CN" altLang="en-US" dirty="0"/>
              <a:t>老</a:t>
            </a:r>
            <a:r>
              <a:rPr lang="zh-CN" altLang="en-US" dirty="0" smtClean="0"/>
              <a:t>师每天按时上班。他常常不按时上课。</a:t>
            </a:r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28769035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New words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 err="1"/>
              <a:t>wèi</a:t>
            </a:r>
            <a:r>
              <a:rPr lang="en-US" dirty="0"/>
              <a:t> </a:t>
            </a:r>
            <a:r>
              <a:rPr lang="en-US" dirty="0" err="1"/>
              <a:t>shén</a:t>
            </a:r>
            <a:r>
              <a:rPr lang="en-US" dirty="0"/>
              <a:t> me</a:t>
            </a:r>
            <a:r>
              <a:rPr lang="zh-CN" altLang="en-US" dirty="0" smtClean="0"/>
              <a:t>为</a:t>
            </a:r>
            <a:r>
              <a:rPr lang="zh-CN" altLang="en-US" dirty="0"/>
              <a:t>什么 </a:t>
            </a:r>
            <a:r>
              <a:rPr lang="en-US" altLang="zh-CN" dirty="0" smtClean="0"/>
              <a:t>why</a:t>
            </a:r>
            <a:r>
              <a:rPr lang="zh-CN" altLang="en-US" dirty="0" smtClean="0"/>
              <a:t>  </a:t>
            </a:r>
            <a:endParaRPr lang="en-US" altLang="zh-CN" dirty="0" smtClean="0"/>
          </a:p>
          <a:p>
            <a:r>
              <a:rPr lang="en-US" dirty="0" err="1"/>
              <a:t>yīn</a:t>
            </a:r>
            <a:r>
              <a:rPr lang="en-US" dirty="0"/>
              <a:t> </a:t>
            </a:r>
            <a:r>
              <a:rPr lang="en-US" dirty="0" err="1"/>
              <a:t>wèi</a:t>
            </a:r>
            <a:r>
              <a:rPr lang="en-US" dirty="0"/>
              <a:t> </a:t>
            </a:r>
            <a:r>
              <a:rPr lang="en-US" dirty="0" smtClean="0"/>
              <a:t>  </a:t>
            </a:r>
            <a:r>
              <a:rPr lang="zh-CN" altLang="en-US" dirty="0" smtClean="0"/>
              <a:t>因</a:t>
            </a:r>
            <a:r>
              <a:rPr lang="zh-CN" altLang="en-US" dirty="0"/>
              <a:t>为 </a:t>
            </a:r>
            <a:r>
              <a:rPr lang="zh-CN" altLang="en-US" dirty="0" smtClean="0"/>
              <a:t> </a:t>
            </a:r>
            <a:r>
              <a:rPr lang="en-US" altLang="zh-CN" dirty="0" smtClean="0"/>
              <a:t>because</a:t>
            </a:r>
          </a:p>
          <a:p>
            <a:endParaRPr lang="en-US" dirty="0"/>
          </a:p>
          <a:p>
            <a:r>
              <a:rPr lang="en-GB" altLang="zh-CN" dirty="0" err="1"/>
              <a:t>nǐ</a:t>
            </a:r>
            <a:r>
              <a:rPr lang="en-GB" altLang="zh-CN" dirty="0"/>
              <a:t> </a:t>
            </a:r>
            <a:r>
              <a:rPr lang="en-GB" altLang="zh-CN" dirty="0" err="1"/>
              <a:t>zuó</a:t>
            </a:r>
            <a:r>
              <a:rPr lang="en-GB" altLang="zh-CN" dirty="0"/>
              <a:t> </a:t>
            </a:r>
            <a:r>
              <a:rPr lang="en-GB" altLang="zh-CN" dirty="0" err="1"/>
              <a:t>tiān</a:t>
            </a:r>
            <a:r>
              <a:rPr lang="en-GB" altLang="zh-CN" dirty="0"/>
              <a:t> </a:t>
            </a:r>
            <a:r>
              <a:rPr lang="en-GB" altLang="zh-CN" dirty="0" err="1"/>
              <a:t>wèi</a:t>
            </a:r>
            <a:r>
              <a:rPr lang="en-GB" altLang="zh-CN" dirty="0"/>
              <a:t> </a:t>
            </a:r>
            <a:r>
              <a:rPr lang="en-GB" altLang="zh-CN" dirty="0" err="1"/>
              <a:t>shén</a:t>
            </a:r>
            <a:r>
              <a:rPr lang="en-GB" altLang="zh-CN" dirty="0"/>
              <a:t> me </a:t>
            </a:r>
            <a:r>
              <a:rPr lang="en-GB" altLang="zh-CN" dirty="0" err="1"/>
              <a:t>bù</a:t>
            </a:r>
            <a:r>
              <a:rPr lang="en-GB" altLang="zh-CN" dirty="0"/>
              <a:t> </a:t>
            </a:r>
            <a:r>
              <a:rPr lang="en-GB" altLang="zh-CN" dirty="0" err="1"/>
              <a:t>shàng</a:t>
            </a:r>
            <a:r>
              <a:rPr lang="en-GB" altLang="zh-CN" dirty="0"/>
              <a:t> </a:t>
            </a:r>
            <a:r>
              <a:rPr lang="en-GB" altLang="zh-CN" dirty="0" err="1"/>
              <a:t>kè</a:t>
            </a:r>
            <a:r>
              <a:rPr lang="en-GB" altLang="zh-CN" dirty="0"/>
              <a:t> </a:t>
            </a:r>
            <a:r>
              <a:rPr lang="zh-CN" altLang="en-GB" dirty="0" smtClean="0"/>
              <a:t>？</a:t>
            </a:r>
            <a:endParaRPr lang="en-US" altLang="zh-CN" dirty="0" smtClean="0"/>
          </a:p>
          <a:p>
            <a:r>
              <a:rPr lang="zh-CN" altLang="en-US" dirty="0" smtClean="0"/>
              <a:t>你 </a:t>
            </a:r>
            <a:r>
              <a:rPr lang="zh-CN" altLang="en-US" dirty="0"/>
              <a:t>昨 天 为 什 么 不 上 课 ？ </a:t>
            </a:r>
            <a:r>
              <a:rPr lang="zh-CN" altLang="en-GB" dirty="0" smtClean="0"/>
              <a:t>   </a:t>
            </a:r>
            <a:endParaRPr lang="en-US" altLang="zh-CN" dirty="0" smtClean="0"/>
          </a:p>
          <a:p>
            <a:r>
              <a:rPr lang="en-GB" altLang="zh-CN" dirty="0" err="1" smtClean="0"/>
              <a:t>yīn</a:t>
            </a:r>
            <a:r>
              <a:rPr lang="en-GB" altLang="zh-CN" dirty="0" smtClean="0"/>
              <a:t> </a:t>
            </a:r>
            <a:r>
              <a:rPr lang="en-GB" altLang="zh-CN" dirty="0" err="1"/>
              <a:t>wèi</a:t>
            </a:r>
            <a:r>
              <a:rPr lang="en-GB" altLang="zh-CN" dirty="0"/>
              <a:t> </a:t>
            </a:r>
            <a:r>
              <a:rPr lang="en-GB" altLang="zh-CN" dirty="0" err="1"/>
              <a:t>wǒ</a:t>
            </a:r>
            <a:r>
              <a:rPr lang="en-GB" altLang="zh-CN" dirty="0"/>
              <a:t> </a:t>
            </a:r>
            <a:r>
              <a:rPr lang="en-GB" altLang="zh-CN" dirty="0" err="1"/>
              <a:t>zuó</a:t>
            </a:r>
            <a:r>
              <a:rPr lang="en-GB" altLang="zh-CN" dirty="0"/>
              <a:t> </a:t>
            </a:r>
            <a:r>
              <a:rPr lang="en-GB" altLang="zh-CN" dirty="0" err="1"/>
              <a:t>tiān</a:t>
            </a:r>
            <a:r>
              <a:rPr lang="en-GB" altLang="zh-CN" dirty="0"/>
              <a:t> </a:t>
            </a:r>
            <a:r>
              <a:rPr lang="en-GB" altLang="zh-CN" dirty="0" err="1"/>
              <a:t>bìng</a:t>
            </a:r>
            <a:r>
              <a:rPr lang="en-GB" altLang="zh-CN" dirty="0"/>
              <a:t> le </a:t>
            </a:r>
            <a:r>
              <a:rPr lang="zh-CN" altLang="en-GB" dirty="0"/>
              <a:t>。 </a:t>
            </a:r>
          </a:p>
          <a:p>
            <a:r>
              <a:rPr lang="zh-CN" altLang="en-US" dirty="0" smtClean="0"/>
              <a:t>因 </a:t>
            </a:r>
            <a:r>
              <a:rPr lang="zh-CN" altLang="en-US" dirty="0"/>
              <a:t>为 我 昨 天 病 了 。 </a:t>
            </a:r>
          </a:p>
          <a:p>
            <a:r>
              <a:rPr lang="zh-CN" altLang="en-US" dirty="0"/>
              <a:t>  </a:t>
            </a:r>
            <a:r>
              <a:rPr lang="zh-CN" altLang="en-US" dirty="0" smtClean="0"/>
              <a:t>                                                  </a:t>
            </a:r>
            <a:r>
              <a:rPr lang="en-GB" altLang="zh-CN" dirty="0" err="1"/>
              <a:t>nǐ</a:t>
            </a:r>
            <a:r>
              <a:rPr lang="en-GB" altLang="zh-CN" dirty="0"/>
              <a:t> </a:t>
            </a:r>
            <a:r>
              <a:rPr lang="en-GB" altLang="zh-CN" dirty="0" err="1"/>
              <a:t>wèi</a:t>
            </a:r>
            <a:r>
              <a:rPr lang="en-GB" altLang="zh-CN" dirty="0"/>
              <a:t> </a:t>
            </a:r>
            <a:r>
              <a:rPr lang="en-GB" altLang="zh-CN" dirty="0" err="1"/>
              <a:t>shén</a:t>
            </a:r>
            <a:r>
              <a:rPr lang="en-GB" altLang="zh-CN" dirty="0"/>
              <a:t> me </a:t>
            </a:r>
            <a:r>
              <a:rPr lang="en-GB" altLang="zh-CN" dirty="0" err="1"/>
              <a:t>xué</a:t>
            </a:r>
            <a:r>
              <a:rPr lang="en-GB" altLang="zh-CN" dirty="0"/>
              <a:t> </a:t>
            </a:r>
            <a:r>
              <a:rPr lang="en-GB" altLang="zh-CN" dirty="0" err="1"/>
              <a:t>xí</a:t>
            </a:r>
            <a:r>
              <a:rPr lang="en-GB" altLang="zh-CN" dirty="0"/>
              <a:t> </a:t>
            </a:r>
            <a:r>
              <a:rPr lang="en-GB" altLang="zh-CN" dirty="0" err="1"/>
              <a:t>hàn</a:t>
            </a:r>
            <a:r>
              <a:rPr lang="en-GB" altLang="zh-CN" dirty="0"/>
              <a:t> </a:t>
            </a:r>
            <a:r>
              <a:rPr lang="en-GB" altLang="zh-CN" dirty="0" err="1"/>
              <a:t>yǔ</a:t>
            </a:r>
            <a:r>
              <a:rPr lang="en-GB" altLang="zh-CN" dirty="0"/>
              <a:t> </a:t>
            </a:r>
            <a:r>
              <a:rPr lang="zh-CN" altLang="en-GB" dirty="0" smtClean="0"/>
              <a:t>？</a:t>
            </a:r>
            <a:endParaRPr lang="en-US" altLang="zh-CN" dirty="0" smtClean="0"/>
          </a:p>
          <a:p>
            <a:r>
              <a:rPr lang="zh-CN" altLang="en-US" dirty="0" smtClean="0"/>
              <a:t>                                                     你 </a:t>
            </a:r>
            <a:r>
              <a:rPr lang="zh-CN" altLang="en-US" dirty="0"/>
              <a:t>为 什 么 学 习 汉 语 </a:t>
            </a:r>
            <a:r>
              <a:rPr lang="zh-CN" altLang="en-US" dirty="0" smtClean="0"/>
              <a:t>？</a:t>
            </a:r>
            <a:endParaRPr lang="en-US" altLang="zh-CN" dirty="0" smtClean="0"/>
          </a:p>
          <a:p>
            <a:r>
              <a:rPr lang="zh-CN" altLang="en-US" dirty="0" smtClean="0"/>
              <a:t>                                                    </a:t>
            </a:r>
            <a:r>
              <a:rPr lang="en-GB" altLang="zh-CN" dirty="0" err="1" smtClean="0"/>
              <a:t>yīn</a:t>
            </a:r>
            <a:r>
              <a:rPr lang="en-GB" altLang="zh-CN" dirty="0" smtClean="0"/>
              <a:t> </a:t>
            </a:r>
            <a:r>
              <a:rPr lang="en-GB" altLang="zh-CN" dirty="0" err="1"/>
              <a:t>wèi</a:t>
            </a:r>
            <a:r>
              <a:rPr lang="en-GB" altLang="zh-CN" dirty="0"/>
              <a:t> </a:t>
            </a:r>
            <a:r>
              <a:rPr lang="en-GB" altLang="zh-CN" dirty="0" err="1"/>
              <a:t>hàn</a:t>
            </a:r>
            <a:r>
              <a:rPr lang="en-GB" altLang="zh-CN" dirty="0"/>
              <a:t> </a:t>
            </a:r>
            <a:r>
              <a:rPr lang="en-GB" altLang="zh-CN" dirty="0" err="1"/>
              <a:t>yǔ</a:t>
            </a:r>
            <a:r>
              <a:rPr lang="en-GB" altLang="zh-CN" dirty="0"/>
              <a:t> </a:t>
            </a:r>
            <a:r>
              <a:rPr lang="en-GB" altLang="zh-CN" dirty="0" err="1"/>
              <a:t>hěn</a:t>
            </a:r>
            <a:r>
              <a:rPr lang="en-GB" altLang="zh-CN" dirty="0"/>
              <a:t> </a:t>
            </a:r>
            <a:r>
              <a:rPr lang="en-GB" altLang="zh-CN" dirty="0" err="1"/>
              <a:t>yǒu</a:t>
            </a:r>
            <a:r>
              <a:rPr lang="en-GB" altLang="zh-CN" dirty="0"/>
              <a:t> </a:t>
            </a:r>
            <a:r>
              <a:rPr lang="en-GB" altLang="zh-CN" dirty="0" err="1"/>
              <a:t>yì</a:t>
            </a:r>
            <a:r>
              <a:rPr lang="en-GB" altLang="zh-CN" dirty="0"/>
              <a:t> </a:t>
            </a:r>
            <a:r>
              <a:rPr lang="en-GB" altLang="zh-CN" dirty="0" err="1"/>
              <a:t>sī</a:t>
            </a:r>
            <a:r>
              <a:rPr lang="en-GB" altLang="zh-CN" dirty="0"/>
              <a:t> </a:t>
            </a:r>
            <a:r>
              <a:rPr lang="zh-CN" altLang="en-GB" dirty="0"/>
              <a:t>。   </a:t>
            </a:r>
          </a:p>
          <a:p>
            <a:r>
              <a:rPr lang="zh-CN" altLang="en-US" dirty="0" smtClean="0"/>
              <a:t>                                                     因 </a:t>
            </a:r>
            <a:r>
              <a:rPr lang="zh-CN" altLang="en-US" dirty="0"/>
              <a:t>为 汉 语 很 </a:t>
            </a:r>
            <a:r>
              <a:rPr lang="zh-CN" altLang="en-US" dirty="0" smtClean="0"/>
              <a:t>有 </a:t>
            </a:r>
            <a:r>
              <a:rPr lang="zh-CN" altLang="en-US" dirty="0"/>
              <a:t>意 思 。 </a:t>
            </a:r>
          </a:p>
        </p:txBody>
      </p:sp>
      <p:pic>
        <p:nvPicPr>
          <p:cNvPr id="1026" name="Picture 2" descr="http://www.got-denver.com/wp-content/uploads/2012/05/why_cartoon-150x150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188640"/>
            <a:ext cx="2232248" cy="30849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768299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New words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US" altLang="zh-CN" dirty="0" err="1"/>
              <a:t>shū</a:t>
            </a:r>
            <a:r>
              <a:rPr lang="en-US" altLang="zh-CN" dirty="0"/>
              <a:t> </a:t>
            </a:r>
            <a:r>
              <a:rPr lang="en-US" altLang="zh-CN" dirty="0" err="1"/>
              <a:t>fú</a:t>
            </a:r>
            <a:r>
              <a:rPr lang="en-US" altLang="zh-CN" dirty="0"/>
              <a:t> </a:t>
            </a:r>
          </a:p>
          <a:p>
            <a:r>
              <a:rPr lang="zh-CN" altLang="en-US" dirty="0" smtClean="0"/>
              <a:t>舒  服   </a:t>
            </a:r>
            <a:r>
              <a:rPr lang="en-US" altLang="zh-CN" dirty="0" smtClean="0"/>
              <a:t>comfortable</a:t>
            </a:r>
          </a:p>
          <a:p>
            <a:r>
              <a:rPr lang="zh-CN" altLang="en-US" dirty="0" smtClean="0"/>
              <a:t>不</a:t>
            </a:r>
            <a:r>
              <a:rPr lang="zh-CN" altLang="en-US" dirty="0"/>
              <a:t>舒</a:t>
            </a:r>
            <a:r>
              <a:rPr lang="zh-CN" altLang="en-US" dirty="0" smtClean="0"/>
              <a:t>服 </a:t>
            </a:r>
            <a:r>
              <a:rPr lang="en-US" altLang="zh-CN" dirty="0" smtClean="0"/>
              <a:t>uncomfortable</a:t>
            </a:r>
          </a:p>
          <a:p>
            <a:endParaRPr lang="en-US" altLang="zh-CN" dirty="0"/>
          </a:p>
          <a:p>
            <a:r>
              <a:rPr lang="zh-CN" altLang="en-US" dirty="0" smtClean="0"/>
              <a:t>他的肚子不舒服。</a:t>
            </a:r>
            <a:endParaRPr lang="en-US" altLang="zh-CN" dirty="0" smtClean="0"/>
          </a:p>
          <a:p>
            <a:r>
              <a:rPr lang="zh-CN" altLang="en-US" dirty="0" smtClean="0"/>
              <a:t>我的眼睛不舒服。</a:t>
            </a:r>
            <a:endParaRPr lang="en-US" altLang="zh-CN" dirty="0" smtClean="0"/>
          </a:p>
          <a:p>
            <a:r>
              <a:rPr lang="zh-CN" altLang="en-US" dirty="0"/>
              <a:t>她</a:t>
            </a:r>
            <a:r>
              <a:rPr lang="zh-CN" altLang="en-US" dirty="0" smtClean="0"/>
              <a:t>身体不舒服。</a:t>
            </a:r>
            <a:endParaRPr lang="en-GB" altLang="zh-CN" dirty="0" smtClean="0"/>
          </a:p>
        </p:txBody>
      </p:sp>
    </p:spTree>
    <p:extLst>
      <p:ext uri="{BB962C8B-B14F-4D97-AF65-F5344CB8AC3E}">
        <p14:creationId xmlns:p14="http://schemas.microsoft.com/office/powerpoint/2010/main" val="5409883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 smtClean="0"/>
              <a:t>text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>
          <a:xfrm>
            <a:off x="323528" y="1447800"/>
            <a:ext cx="8363272" cy="457200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altLang="zh-CN" dirty="0">
                <a:solidFill>
                  <a:srgbClr val="00B0F0"/>
                </a:solidFill>
              </a:rPr>
              <a:t>A . </a:t>
            </a:r>
            <a:r>
              <a:rPr lang="en-US" altLang="zh-CN" dirty="0" err="1">
                <a:solidFill>
                  <a:srgbClr val="00B0F0"/>
                </a:solidFill>
              </a:rPr>
              <a:t>nín</a:t>
            </a:r>
            <a:r>
              <a:rPr lang="en-US" altLang="zh-CN" dirty="0">
                <a:solidFill>
                  <a:srgbClr val="00B0F0"/>
                </a:solidFill>
              </a:rPr>
              <a:t> </a:t>
            </a:r>
            <a:r>
              <a:rPr lang="en-US" altLang="zh-CN" dirty="0" err="1">
                <a:solidFill>
                  <a:srgbClr val="00B0F0"/>
                </a:solidFill>
              </a:rPr>
              <a:t>hǎo</a:t>
            </a:r>
            <a:r>
              <a:rPr lang="en-US" altLang="zh-CN" dirty="0">
                <a:solidFill>
                  <a:srgbClr val="00B0F0"/>
                </a:solidFill>
              </a:rPr>
              <a:t> ,</a:t>
            </a:r>
            <a:r>
              <a:rPr lang="en-US" altLang="zh-CN" dirty="0" err="1" smtClean="0">
                <a:solidFill>
                  <a:srgbClr val="00B0F0"/>
                </a:solidFill>
              </a:rPr>
              <a:t>wǒ</a:t>
            </a:r>
            <a:r>
              <a:rPr lang="en-US" altLang="zh-CN" dirty="0" smtClean="0">
                <a:solidFill>
                  <a:srgbClr val="00B0F0"/>
                </a:solidFill>
              </a:rPr>
              <a:t> </a:t>
            </a:r>
            <a:r>
              <a:rPr lang="en-US" altLang="zh-CN" dirty="0" err="1">
                <a:solidFill>
                  <a:srgbClr val="00B0F0"/>
                </a:solidFill>
              </a:rPr>
              <a:t>shì</a:t>
            </a:r>
            <a:r>
              <a:rPr lang="en-US" altLang="zh-CN" dirty="0">
                <a:solidFill>
                  <a:srgbClr val="00B0F0"/>
                </a:solidFill>
              </a:rPr>
              <a:t> </a:t>
            </a:r>
            <a:r>
              <a:rPr lang="en-US" altLang="zh-CN" dirty="0" err="1">
                <a:solidFill>
                  <a:srgbClr val="00B0F0"/>
                </a:solidFill>
              </a:rPr>
              <a:t>měi</a:t>
            </a:r>
            <a:r>
              <a:rPr lang="en-US" altLang="zh-CN" dirty="0">
                <a:solidFill>
                  <a:srgbClr val="00B0F0"/>
                </a:solidFill>
              </a:rPr>
              <a:t> </a:t>
            </a:r>
            <a:r>
              <a:rPr lang="en-US" altLang="zh-CN" dirty="0" err="1">
                <a:solidFill>
                  <a:srgbClr val="00B0F0"/>
                </a:solidFill>
              </a:rPr>
              <a:t>měi</a:t>
            </a:r>
            <a:r>
              <a:rPr lang="en-US" altLang="zh-CN" dirty="0">
                <a:solidFill>
                  <a:srgbClr val="00B0F0"/>
                </a:solidFill>
              </a:rPr>
              <a:t> </a:t>
            </a:r>
            <a:r>
              <a:rPr lang="en-US" altLang="zh-CN" dirty="0" smtClean="0">
                <a:solidFill>
                  <a:srgbClr val="00B0F0"/>
                </a:solidFill>
              </a:rPr>
              <a:t>,</a:t>
            </a:r>
            <a:r>
              <a:rPr lang="zh-CN" altLang="en-US" dirty="0" smtClean="0">
                <a:solidFill>
                  <a:srgbClr val="00B0F0"/>
                </a:solidFill>
              </a:rPr>
              <a:t> </a:t>
            </a:r>
            <a:r>
              <a:rPr lang="en-US" altLang="zh-CN" dirty="0" err="1">
                <a:solidFill>
                  <a:srgbClr val="00B0F0"/>
                </a:solidFill>
              </a:rPr>
              <a:t>wǒ</a:t>
            </a:r>
            <a:r>
              <a:rPr lang="en-US" altLang="zh-CN" dirty="0">
                <a:solidFill>
                  <a:srgbClr val="00B0F0"/>
                </a:solidFill>
              </a:rPr>
              <a:t> </a:t>
            </a:r>
            <a:r>
              <a:rPr lang="en-US" altLang="zh-CN" dirty="0" err="1">
                <a:solidFill>
                  <a:srgbClr val="00B0F0"/>
                </a:solidFill>
              </a:rPr>
              <a:t>jīn</a:t>
            </a:r>
            <a:r>
              <a:rPr lang="en-US" altLang="zh-CN" dirty="0">
                <a:solidFill>
                  <a:srgbClr val="00B0F0"/>
                </a:solidFill>
              </a:rPr>
              <a:t> </a:t>
            </a:r>
            <a:r>
              <a:rPr lang="en-US" altLang="zh-CN" dirty="0" err="1">
                <a:solidFill>
                  <a:srgbClr val="00B0F0"/>
                </a:solidFill>
              </a:rPr>
              <a:t>tiān</a:t>
            </a:r>
            <a:r>
              <a:rPr lang="en-US" altLang="zh-CN" dirty="0">
                <a:solidFill>
                  <a:srgbClr val="00B0F0"/>
                </a:solidFill>
              </a:rPr>
              <a:t> </a:t>
            </a:r>
            <a:r>
              <a:rPr lang="en-US" altLang="zh-CN" dirty="0" err="1">
                <a:solidFill>
                  <a:srgbClr val="00B0F0"/>
                </a:solidFill>
              </a:rPr>
              <a:t>bù</a:t>
            </a:r>
            <a:r>
              <a:rPr lang="en-US" altLang="zh-CN" dirty="0">
                <a:solidFill>
                  <a:srgbClr val="00B0F0"/>
                </a:solidFill>
              </a:rPr>
              <a:t> </a:t>
            </a:r>
            <a:r>
              <a:rPr lang="en-US" altLang="zh-CN" dirty="0" err="1">
                <a:solidFill>
                  <a:srgbClr val="00B0F0"/>
                </a:solidFill>
              </a:rPr>
              <a:t>néng</a:t>
            </a:r>
            <a:r>
              <a:rPr lang="en-US" altLang="zh-CN" dirty="0">
                <a:solidFill>
                  <a:srgbClr val="00B0F0"/>
                </a:solidFill>
              </a:rPr>
              <a:t> </a:t>
            </a:r>
            <a:r>
              <a:rPr lang="en-US" altLang="zh-CN" dirty="0" err="1">
                <a:solidFill>
                  <a:srgbClr val="00B0F0"/>
                </a:solidFill>
              </a:rPr>
              <a:t>qù</a:t>
            </a:r>
            <a:r>
              <a:rPr lang="en-US" altLang="zh-CN" dirty="0">
                <a:solidFill>
                  <a:srgbClr val="00B0F0"/>
                </a:solidFill>
              </a:rPr>
              <a:t> </a:t>
            </a:r>
            <a:r>
              <a:rPr lang="en-US" altLang="zh-CN" dirty="0" err="1">
                <a:solidFill>
                  <a:srgbClr val="00B0F0"/>
                </a:solidFill>
              </a:rPr>
              <a:t>shàng</a:t>
            </a:r>
            <a:r>
              <a:rPr lang="en-US" altLang="zh-CN" dirty="0">
                <a:solidFill>
                  <a:srgbClr val="00B0F0"/>
                </a:solidFill>
              </a:rPr>
              <a:t> </a:t>
            </a:r>
            <a:r>
              <a:rPr lang="en-US" altLang="zh-CN" dirty="0" err="1">
                <a:solidFill>
                  <a:srgbClr val="00B0F0"/>
                </a:solidFill>
              </a:rPr>
              <a:t>kè</a:t>
            </a:r>
            <a:r>
              <a:rPr lang="en-US" altLang="zh-CN" dirty="0">
                <a:solidFill>
                  <a:srgbClr val="00B0F0"/>
                </a:solidFill>
              </a:rPr>
              <a:t> le  </a:t>
            </a:r>
          </a:p>
          <a:p>
            <a:pPr marL="0" indent="0">
              <a:buNone/>
            </a:pPr>
            <a:r>
              <a:rPr lang="en-US" altLang="zh-CN" dirty="0" smtClean="0">
                <a:solidFill>
                  <a:srgbClr val="00B0F0"/>
                </a:solidFill>
              </a:rPr>
              <a:t>                                A </a:t>
            </a:r>
            <a:r>
              <a:rPr lang="en-US" altLang="zh-CN" dirty="0">
                <a:solidFill>
                  <a:srgbClr val="00B0F0"/>
                </a:solidFill>
              </a:rPr>
              <a:t>. </a:t>
            </a:r>
            <a:r>
              <a:rPr lang="zh-CN" altLang="en-US" dirty="0" smtClean="0">
                <a:solidFill>
                  <a:srgbClr val="00B0F0"/>
                </a:solidFill>
              </a:rPr>
              <a:t>您好 ，我是美美， 我今天不能去上课 </a:t>
            </a:r>
            <a:r>
              <a:rPr lang="zh-CN" altLang="en-US" dirty="0">
                <a:solidFill>
                  <a:srgbClr val="00B0F0"/>
                </a:solidFill>
              </a:rPr>
              <a:t>了  </a:t>
            </a:r>
          </a:p>
          <a:p>
            <a:pPr marL="0" indent="0">
              <a:buNone/>
            </a:pPr>
            <a:r>
              <a:rPr lang="zh-CN" altLang="en-US" dirty="0"/>
              <a:t> </a:t>
            </a:r>
            <a:r>
              <a:rPr lang="en-US" altLang="zh-CN" dirty="0"/>
              <a:t>B . </a:t>
            </a:r>
            <a:r>
              <a:rPr lang="en-US" altLang="zh-CN" dirty="0" err="1"/>
              <a:t>wèi</a:t>
            </a:r>
            <a:r>
              <a:rPr lang="en-US" altLang="zh-CN" dirty="0"/>
              <a:t> </a:t>
            </a:r>
            <a:r>
              <a:rPr lang="en-US" altLang="zh-CN" dirty="0" err="1"/>
              <a:t>shén</a:t>
            </a:r>
            <a:r>
              <a:rPr lang="en-US" altLang="zh-CN" dirty="0"/>
              <a:t> me </a:t>
            </a:r>
            <a:r>
              <a:rPr lang="zh-CN" altLang="en-US" dirty="0"/>
              <a:t>？ </a:t>
            </a:r>
            <a:r>
              <a:rPr lang="en-US" altLang="zh-CN" dirty="0" err="1"/>
              <a:t>yǒu</a:t>
            </a:r>
            <a:r>
              <a:rPr lang="en-US" altLang="zh-CN" dirty="0"/>
              <a:t> </a:t>
            </a:r>
            <a:r>
              <a:rPr lang="en-US" altLang="zh-CN" dirty="0" err="1"/>
              <a:t>shén</a:t>
            </a:r>
            <a:r>
              <a:rPr lang="en-US" altLang="zh-CN" dirty="0"/>
              <a:t> me </a:t>
            </a:r>
            <a:r>
              <a:rPr lang="en-US" altLang="zh-CN" dirty="0" err="1"/>
              <a:t>shì</a:t>
            </a:r>
            <a:r>
              <a:rPr lang="en-US" altLang="zh-CN" dirty="0"/>
              <a:t> ma </a:t>
            </a:r>
            <a:r>
              <a:rPr lang="zh-CN" altLang="en-US" dirty="0"/>
              <a:t>？ </a:t>
            </a:r>
            <a:endParaRPr lang="en-US" altLang="zh-CN" dirty="0" smtClean="0"/>
          </a:p>
          <a:p>
            <a:pPr marL="0" indent="0">
              <a:buNone/>
            </a:pPr>
            <a:r>
              <a:rPr lang="en-US" altLang="zh-CN" dirty="0" smtClean="0"/>
              <a:t>                                                              B </a:t>
            </a:r>
            <a:r>
              <a:rPr lang="en-US" altLang="zh-CN" dirty="0"/>
              <a:t>. </a:t>
            </a:r>
            <a:r>
              <a:rPr lang="zh-CN" altLang="en-US" dirty="0" smtClean="0"/>
              <a:t>为什么 ？有什么事吗？</a:t>
            </a:r>
            <a:endParaRPr lang="en-US" altLang="zh-CN" dirty="0" smtClean="0"/>
          </a:p>
          <a:p>
            <a:pPr marL="0" indent="0">
              <a:buNone/>
            </a:pPr>
            <a:r>
              <a:rPr lang="en-US" altLang="zh-CN" dirty="0" smtClean="0">
                <a:solidFill>
                  <a:srgbClr val="00B0F0"/>
                </a:solidFill>
              </a:rPr>
              <a:t>A </a:t>
            </a:r>
            <a:r>
              <a:rPr lang="en-US" altLang="zh-CN" dirty="0">
                <a:solidFill>
                  <a:srgbClr val="00B0F0"/>
                </a:solidFill>
              </a:rPr>
              <a:t>. </a:t>
            </a:r>
            <a:r>
              <a:rPr lang="en-US" altLang="zh-CN" dirty="0" err="1">
                <a:solidFill>
                  <a:srgbClr val="00B0F0"/>
                </a:solidFill>
              </a:rPr>
              <a:t>wǒ</a:t>
            </a:r>
            <a:r>
              <a:rPr lang="en-US" altLang="zh-CN" dirty="0">
                <a:solidFill>
                  <a:srgbClr val="00B0F0"/>
                </a:solidFill>
              </a:rPr>
              <a:t> </a:t>
            </a:r>
            <a:r>
              <a:rPr lang="en-US" altLang="zh-CN" dirty="0" err="1">
                <a:solidFill>
                  <a:srgbClr val="00B0F0"/>
                </a:solidFill>
              </a:rPr>
              <a:t>gǎn</a:t>
            </a:r>
            <a:r>
              <a:rPr lang="en-US" altLang="zh-CN" dirty="0">
                <a:solidFill>
                  <a:srgbClr val="00B0F0"/>
                </a:solidFill>
              </a:rPr>
              <a:t> </a:t>
            </a:r>
            <a:r>
              <a:rPr lang="en-US" altLang="zh-CN" dirty="0" err="1">
                <a:solidFill>
                  <a:srgbClr val="00B0F0"/>
                </a:solidFill>
              </a:rPr>
              <a:t>mào</a:t>
            </a:r>
            <a:r>
              <a:rPr lang="en-US" altLang="zh-CN" dirty="0">
                <a:solidFill>
                  <a:srgbClr val="00B0F0"/>
                </a:solidFill>
              </a:rPr>
              <a:t> le </a:t>
            </a:r>
            <a:r>
              <a:rPr lang="zh-CN" altLang="en-US" dirty="0">
                <a:solidFill>
                  <a:srgbClr val="00B0F0"/>
                </a:solidFill>
              </a:rPr>
              <a:t>， </a:t>
            </a:r>
            <a:r>
              <a:rPr lang="en-US" altLang="zh-CN" dirty="0" err="1">
                <a:solidFill>
                  <a:srgbClr val="00B0F0"/>
                </a:solidFill>
              </a:rPr>
              <a:t>tóu</a:t>
            </a:r>
            <a:r>
              <a:rPr lang="en-US" altLang="zh-CN" dirty="0">
                <a:solidFill>
                  <a:srgbClr val="00B0F0"/>
                </a:solidFill>
              </a:rPr>
              <a:t> </a:t>
            </a:r>
            <a:r>
              <a:rPr lang="en-US" altLang="zh-CN" dirty="0" err="1">
                <a:solidFill>
                  <a:srgbClr val="00B0F0"/>
                </a:solidFill>
              </a:rPr>
              <a:t>téng</a:t>
            </a:r>
            <a:r>
              <a:rPr lang="en-US" altLang="zh-CN" dirty="0">
                <a:solidFill>
                  <a:srgbClr val="00B0F0"/>
                </a:solidFill>
              </a:rPr>
              <a:t> </a:t>
            </a:r>
            <a:r>
              <a:rPr lang="zh-CN" altLang="en-US" dirty="0">
                <a:solidFill>
                  <a:srgbClr val="00B0F0"/>
                </a:solidFill>
              </a:rPr>
              <a:t>， </a:t>
            </a:r>
            <a:r>
              <a:rPr lang="en-US" altLang="zh-CN" dirty="0" err="1">
                <a:solidFill>
                  <a:srgbClr val="00B0F0"/>
                </a:solidFill>
              </a:rPr>
              <a:t>shēn</a:t>
            </a:r>
            <a:r>
              <a:rPr lang="en-US" altLang="zh-CN" dirty="0">
                <a:solidFill>
                  <a:srgbClr val="00B0F0"/>
                </a:solidFill>
              </a:rPr>
              <a:t> </a:t>
            </a:r>
            <a:r>
              <a:rPr lang="en-US" altLang="zh-CN" dirty="0" err="1">
                <a:solidFill>
                  <a:srgbClr val="00B0F0"/>
                </a:solidFill>
              </a:rPr>
              <a:t>tǐ</a:t>
            </a:r>
            <a:r>
              <a:rPr lang="en-US" altLang="zh-CN" dirty="0">
                <a:solidFill>
                  <a:srgbClr val="00B0F0"/>
                </a:solidFill>
              </a:rPr>
              <a:t> </a:t>
            </a:r>
            <a:r>
              <a:rPr lang="en-US" altLang="zh-CN" dirty="0" err="1">
                <a:solidFill>
                  <a:srgbClr val="00B0F0"/>
                </a:solidFill>
              </a:rPr>
              <a:t>bù</a:t>
            </a:r>
            <a:r>
              <a:rPr lang="en-US" altLang="zh-CN" dirty="0">
                <a:solidFill>
                  <a:srgbClr val="00B0F0"/>
                </a:solidFill>
              </a:rPr>
              <a:t> </a:t>
            </a:r>
            <a:r>
              <a:rPr lang="en-US" altLang="zh-CN" dirty="0" err="1">
                <a:solidFill>
                  <a:srgbClr val="00B0F0"/>
                </a:solidFill>
              </a:rPr>
              <a:t>shū</a:t>
            </a:r>
            <a:r>
              <a:rPr lang="en-US" altLang="zh-CN" dirty="0">
                <a:solidFill>
                  <a:srgbClr val="00B0F0"/>
                </a:solidFill>
              </a:rPr>
              <a:t> </a:t>
            </a:r>
            <a:r>
              <a:rPr lang="en-US" altLang="zh-CN" dirty="0" err="1">
                <a:solidFill>
                  <a:srgbClr val="00B0F0"/>
                </a:solidFill>
              </a:rPr>
              <a:t>fú</a:t>
            </a:r>
            <a:r>
              <a:rPr lang="en-US" altLang="zh-CN" dirty="0">
                <a:solidFill>
                  <a:srgbClr val="00B0F0"/>
                </a:solidFill>
              </a:rPr>
              <a:t> </a:t>
            </a:r>
            <a:r>
              <a:rPr lang="zh-CN" altLang="en-US" dirty="0">
                <a:solidFill>
                  <a:srgbClr val="00B0F0"/>
                </a:solidFill>
              </a:rPr>
              <a:t>。  </a:t>
            </a:r>
            <a:endParaRPr lang="en-US" altLang="zh-CN" dirty="0" smtClean="0">
              <a:solidFill>
                <a:srgbClr val="00B0F0"/>
              </a:solidFill>
            </a:endParaRPr>
          </a:p>
          <a:p>
            <a:pPr marL="0" indent="0">
              <a:buNone/>
            </a:pPr>
            <a:r>
              <a:rPr lang="zh-CN" altLang="en-US" dirty="0" smtClean="0">
                <a:solidFill>
                  <a:srgbClr val="00B0F0"/>
                </a:solidFill>
              </a:rPr>
              <a:t>                                                 </a:t>
            </a:r>
            <a:r>
              <a:rPr lang="en-US" altLang="zh-CN" dirty="0" smtClean="0">
                <a:solidFill>
                  <a:srgbClr val="00B0F0"/>
                </a:solidFill>
              </a:rPr>
              <a:t>A </a:t>
            </a:r>
            <a:r>
              <a:rPr lang="en-US" altLang="zh-CN" dirty="0">
                <a:solidFill>
                  <a:srgbClr val="00B0F0"/>
                </a:solidFill>
              </a:rPr>
              <a:t>. </a:t>
            </a:r>
            <a:r>
              <a:rPr lang="zh-CN" altLang="en-US" dirty="0" smtClean="0">
                <a:solidFill>
                  <a:srgbClr val="00B0F0"/>
                </a:solidFill>
              </a:rPr>
              <a:t>我感 冒了，头 </a:t>
            </a:r>
            <a:r>
              <a:rPr lang="zh-CN" altLang="en-US" dirty="0">
                <a:solidFill>
                  <a:srgbClr val="00B0F0"/>
                </a:solidFill>
              </a:rPr>
              <a:t>疼 </a:t>
            </a:r>
            <a:r>
              <a:rPr lang="zh-CN" altLang="en-US" dirty="0" smtClean="0">
                <a:solidFill>
                  <a:srgbClr val="00B0F0"/>
                </a:solidFill>
              </a:rPr>
              <a:t>，身体不舒服。  </a:t>
            </a:r>
            <a:endParaRPr lang="en-US" altLang="zh-CN" dirty="0" smtClean="0">
              <a:solidFill>
                <a:srgbClr val="00B0F0"/>
              </a:solidFill>
            </a:endParaRPr>
          </a:p>
          <a:p>
            <a:pPr marL="0" indent="0">
              <a:buNone/>
            </a:pPr>
            <a:r>
              <a:rPr lang="en-US" altLang="zh-CN" dirty="0" smtClean="0"/>
              <a:t>B </a:t>
            </a:r>
            <a:r>
              <a:rPr lang="en-US" altLang="zh-CN" dirty="0"/>
              <a:t>. </a:t>
            </a:r>
            <a:r>
              <a:rPr lang="en-US" altLang="zh-CN" dirty="0" err="1"/>
              <a:t>nǐ</a:t>
            </a:r>
            <a:r>
              <a:rPr lang="en-US" altLang="zh-CN" dirty="0"/>
              <a:t> </a:t>
            </a:r>
            <a:r>
              <a:rPr lang="en-US" altLang="zh-CN" dirty="0" err="1"/>
              <a:t>qù</a:t>
            </a:r>
            <a:r>
              <a:rPr lang="en-US" altLang="zh-CN" dirty="0"/>
              <a:t> </a:t>
            </a:r>
            <a:r>
              <a:rPr lang="en-US" altLang="zh-CN" dirty="0" err="1"/>
              <a:t>yī</a:t>
            </a:r>
            <a:r>
              <a:rPr lang="en-US" altLang="zh-CN" dirty="0"/>
              <a:t> </a:t>
            </a:r>
            <a:r>
              <a:rPr lang="en-US" altLang="zh-CN" dirty="0" err="1"/>
              <a:t>yuàn</a:t>
            </a:r>
            <a:r>
              <a:rPr lang="en-US" altLang="zh-CN" dirty="0"/>
              <a:t> le ma </a:t>
            </a:r>
            <a:r>
              <a:rPr lang="zh-CN" altLang="en-US" dirty="0"/>
              <a:t>？ </a:t>
            </a:r>
            <a:r>
              <a:rPr lang="en-US" altLang="zh-CN" dirty="0" smtClean="0"/>
              <a:t>                    B </a:t>
            </a:r>
            <a:r>
              <a:rPr lang="en-US" altLang="zh-CN" dirty="0"/>
              <a:t>. </a:t>
            </a:r>
            <a:r>
              <a:rPr lang="zh-CN" altLang="en-US" dirty="0"/>
              <a:t>你 去 医 院 了吗 ？ </a:t>
            </a:r>
          </a:p>
          <a:p>
            <a:pPr marL="0" indent="0">
              <a:buNone/>
            </a:pPr>
            <a:r>
              <a:rPr lang="en-US" altLang="zh-CN" dirty="0" smtClean="0">
                <a:solidFill>
                  <a:srgbClr val="00B0F0"/>
                </a:solidFill>
              </a:rPr>
              <a:t>A </a:t>
            </a:r>
            <a:r>
              <a:rPr lang="en-US" altLang="zh-CN" dirty="0">
                <a:solidFill>
                  <a:srgbClr val="00B0F0"/>
                </a:solidFill>
              </a:rPr>
              <a:t>. </a:t>
            </a:r>
            <a:r>
              <a:rPr lang="en-US" altLang="zh-CN" dirty="0" err="1">
                <a:solidFill>
                  <a:srgbClr val="00B0F0"/>
                </a:solidFill>
              </a:rPr>
              <a:t>qù</a:t>
            </a:r>
            <a:r>
              <a:rPr lang="en-US" altLang="zh-CN" dirty="0">
                <a:solidFill>
                  <a:srgbClr val="00B0F0"/>
                </a:solidFill>
              </a:rPr>
              <a:t> le </a:t>
            </a:r>
            <a:r>
              <a:rPr lang="zh-CN" altLang="en-US" dirty="0">
                <a:solidFill>
                  <a:srgbClr val="00B0F0"/>
                </a:solidFill>
              </a:rPr>
              <a:t>。  </a:t>
            </a:r>
            <a:r>
              <a:rPr lang="zh-CN" altLang="en-US" dirty="0" smtClean="0">
                <a:solidFill>
                  <a:srgbClr val="00B0F0"/>
                </a:solidFill>
              </a:rPr>
              <a:t>                                         </a:t>
            </a:r>
            <a:r>
              <a:rPr lang="en-US" altLang="zh-CN" dirty="0" smtClean="0">
                <a:solidFill>
                  <a:srgbClr val="00B0F0"/>
                </a:solidFill>
              </a:rPr>
              <a:t>A </a:t>
            </a:r>
            <a:r>
              <a:rPr lang="en-US" altLang="zh-CN" dirty="0">
                <a:solidFill>
                  <a:srgbClr val="00B0F0"/>
                </a:solidFill>
              </a:rPr>
              <a:t>. </a:t>
            </a:r>
            <a:r>
              <a:rPr lang="zh-CN" altLang="en-US" dirty="0">
                <a:solidFill>
                  <a:srgbClr val="00B0F0"/>
                </a:solidFill>
              </a:rPr>
              <a:t>去 了 。 </a:t>
            </a:r>
            <a:endParaRPr lang="en-US" altLang="zh-CN" dirty="0" smtClean="0">
              <a:solidFill>
                <a:srgbClr val="00B0F0"/>
              </a:solidFill>
            </a:endParaRPr>
          </a:p>
          <a:p>
            <a:pPr marL="0" indent="0">
              <a:buNone/>
            </a:pPr>
            <a:r>
              <a:rPr lang="zh-CN" altLang="en-US" dirty="0" smtClean="0"/>
              <a:t> </a:t>
            </a:r>
            <a:r>
              <a:rPr lang="en-US" altLang="zh-CN" dirty="0" smtClean="0"/>
              <a:t>B </a:t>
            </a:r>
            <a:r>
              <a:rPr lang="en-US" altLang="zh-CN" dirty="0"/>
              <a:t>. </a:t>
            </a:r>
            <a:r>
              <a:rPr lang="en-US" altLang="zh-CN" dirty="0" err="1"/>
              <a:t>nǐ</a:t>
            </a:r>
            <a:r>
              <a:rPr lang="en-US" altLang="zh-CN" dirty="0"/>
              <a:t> </a:t>
            </a:r>
            <a:r>
              <a:rPr lang="en-US" altLang="zh-CN" dirty="0" err="1"/>
              <a:t>chī</a:t>
            </a:r>
            <a:r>
              <a:rPr lang="en-US" altLang="zh-CN" dirty="0"/>
              <a:t> </a:t>
            </a:r>
            <a:r>
              <a:rPr lang="en-US" altLang="zh-CN" dirty="0" err="1"/>
              <a:t>yào</a:t>
            </a:r>
            <a:r>
              <a:rPr lang="en-US" altLang="zh-CN" dirty="0"/>
              <a:t> </a:t>
            </a:r>
            <a:r>
              <a:rPr lang="en-US" altLang="zh-CN" dirty="0" err="1"/>
              <a:t>méi</a:t>
            </a:r>
            <a:r>
              <a:rPr lang="en-US" altLang="zh-CN" dirty="0"/>
              <a:t> </a:t>
            </a:r>
            <a:r>
              <a:rPr lang="en-US" altLang="zh-CN" dirty="0" err="1"/>
              <a:t>chī</a:t>
            </a:r>
            <a:r>
              <a:rPr lang="en-US" altLang="zh-CN" dirty="0"/>
              <a:t> </a:t>
            </a:r>
            <a:r>
              <a:rPr lang="en-US" altLang="zh-CN" dirty="0" err="1"/>
              <a:t>yào</a:t>
            </a:r>
            <a:r>
              <a:rPr lang="en-US" altLang="zh-CN" dirty="0"/>
              <a:t> </a:t>
            </a:r>
            <a:r>
              <a:rPr lang="zh-CN" altLang="en-US" dirty="0"/>
              <a:t>？ </a:t>
            </a:r>
            <a:r>
              <a:rPr lang="zh-CN" altLang="en-US" dirty="0" smtClean="0"/>
              <a:t>              </a:t>
            </a:r>
            <a:r>
              <a:rPr lang="en-US" altLang="zh-CN" dirty="0" smtClean="0"/>
              <a:t>B </a:t>
            </a:r>
            <a:r>
              <a:rPr lang="en-US" altLang="zh-CN" dirty="0"/>
              <a:t>. </a:t>
            </a:r>
            <a:r>
              <a:rPr lang="zh-CN" altLang="en-US" dirty="0"/>
              <a:t>你 吃 药 没 吃 药 ？ </a:t>
            </a:r>
          </a:p>
          <a:p>
            <a:pPr marL="0" indent="0">
              <a:buNone/>
            </a:pPr>
            <a:r>
              <a:rPr lang="zh-CN" altLang="en-US" dirty="0">
                <a:solidFill>
                  <a:srgbClr val="00B0F0"/>
                </a:solidFill>
              </a:rPr>
              <a:t> </a:t>
            </a:r>
            <a:r>
              <a:rPr lang="en-US" altLang="zh-CN" dirty="0" smtClean="0">
                <a:solidFill>
                  <a:srgbClr val="00B0F0"/>
                </a:solidFill>
              </a:rPr>
              <a:t>A </a:t>
            </a:r>
            <a:r>
              <a:rPr lang="en-US" altLang="zh-CN" dirty="0">
                <a:solidFill>
                  <a:srgbClr val="00B0F0"/>
                </a:solidFill>
              </a:rPr>
              <a:t>. </a:t>
            </a:r>
            <a:r>
              <a:rPr lang="en-US" altLang="zh-CN" dirty="0" err="1">
                <a:solidFill>
                  <a:srgbClr val="00B0F0"/>
                </a:solidFill>
              </a:rPr>
              <a:t>wǒ</a:t>
            </a:r>
            <a:r>
              <a:rPr lang="en-US" altLang="zh-CN" dirty="0">
                <a:solidFill>
                  <a:srgbClr val="00B0F0"/>
                </a:solidFill>
              </a:rPr>
              <a:t> </a:t>
            </a:r>
            <a:r>
              <a:rPr lang="en-US" altLang="zh-CN" dirty="0" err="1">
                <a:solidFill>
                  <a:srgbClr val="00B0F0"/>
                </a:solidFill>
              </a:rPr>
              <a:t>méi</a:t>
            </a:r>
            <a:r>
              <a:rPr lang="en-US" altLang="zh-CN" dirty="0">
                <a:solidFill>
                  <a:srgbClr val="00B0F0"/>
                </a:solidFill>
              </a:rPr>
              <a:t> </a:t>
            </a:r>
            <a:r>
              <a:rPr lang="en-US" altLang="zh-CN" dirty="0" err="1">
                <a:solidFill>
                  <a:srgbClr val="00B0F0"/>
                </a:solidFill>
              </a:rPr>
              <a:t>chī</a:t>
            </a:r>
            <a:r>
              <a:rPr lang="en-US" altLang="zh-CN" dirty="0">
                <a:solidFill>
                  <a:srgbClr val="00B0F0"/>
                </a:solidFill>
              </a:rPr>
              <a:t> </a:t>
            </a:r>
            <a:r>
              <a:rPr lang="en-US" altLang="zh-CN" dirty="0" err="1">
                <a:solidFill>
                  <a:srgbClr val="00B0F0"/>
                </a:solidFill>
              </a:rPr>
              <a:t>yào</a:t>
            </a:r>
            <a:r>
              <a:rPr lang="en-US" altLang="zh-CN" dirty="0">
                <a:solidFill>
                  <a:srgbClr val="00B0F0"/>
                </a:solidFill>
              </a:rPr>
              <a:t> </a:t>
            </a:r>
            <a:r>
              <a:rPr lang="zh-CN" altLang="en-US" dirty="0" smtClean="0">
                <a:solidFill>
                  <a:srgbClr val="00B0F0"/>
                </a:solidFill>
              </a:rPr>
              <a:t>。                          </a:t>
            </a:r>
            <a:r>
              <a:rPr lang="en-US" altLang="zh-CN" dirty="0" smtClean="0">
                <a:solidFill>
                  <a:srgbClr val="00B0F0"/>
                </a:solidFill>
              </a:rPr>
              <a:t>A </a:t>
            </a:r>
            <a:r>
              <a:rPr lang="en-US" altLang="zh-CN" dirty="0">
                <a:solidFill>
                  <a:srgbClr val="00B0F0"/>
                </a:solidFill>
              </a:rPr>
              <a:t>. </a:t>
            </a:r>
            <a:r>
              <a:rPr lang="zh-CN" altLang="en-US" dirty="0">
                <a:solidFill>
                  <a:srgbClr val="00B0F0"/>
                </a:solidFill>
              </a:rPr>
              <a:t>我 没 吃 药 </a:t>
            </a:r>
            <a:r>
              <a:rPr lang="zh-CN" altLang="en-US" dirty="0" smtClean="0">
                <a:solidFill>
                  <a:srgbClr val="00B0F0"/>
                </a:solidFill>
              </a:rPr>
              <a:t>。</a:t>
            </a:r>
            <a:endParaRPr lang="zh-CN" altLang="en-US" dirty="0">
              <a:solidFill>
                <a:srgbClr val="00B0F0"/>
              </a:solidFill>
            </a:endParaRPr>
          </a:p>
          <a:p>
            <a:pPr marL="0" indent="0">
              <a:buNone/>
            </a:pPr>
            <a:r>
              <a:rPr lang="en-US" altLang="zh-CN" dirty="0"/>
              <a:t>B . </a:t>
            </a:r>
            <a:r>
              <a:rPr lang="en-US" altLang="zh-CN" dirty="0" err="1"/>
              <a:t>nǐ</a:t>
            </a:r>
            <a:r>
              <a:rPr lang="en-US" altLang="zh-CN" dirty="0"/>
              <a:t> </a:t>
            </a:r>
            <a:r>
              <a:rPr lang="en-US" altLang="zh-CN" dirty="0" err="1"/>
              <a:t>àn</a:t>
            </a:r>
            <a:r>
              <a:rPr lang="en-US" altLang="zh-CN" dirty="0"/>
              <a:t> </a:t>
            </a:r>
            <a:r>
              <a:rPr lang="en-US" altLang="zh-CN" dirty="0" err="1"/>
              <a:t>shí</a:t>
            </a:r>
            <a:r>
              <a:rPr lang="en-US" altLang="zh-CN" dirty="0"/>
              <a:t> </a:t>
            </a:r>
            <a:r>
              <a:rPr lang="en-US" altLang="zh-CN" dirty="0" err="1"/>
              <a:t>chī</a:t>
            </a:r>
            <a:r>
              <a:rPr lang="en-US" altLang="zh-CN" dirty="0"/>
              <a:t> </a:t>
            </a:r>
            <a:r>
              <a:rPr lang="en-US" altLang="zh-CN" dirty="0" err="1"/>
              <a:t>yào</a:t>
            </a:r>
            <a:r>
              <a:rPr lang="en-US" altLang="zh-CN" dirty="0"/>
              <a:t> </a:t>
            </a:r>
            <a:r>
              <a:rPr lang="zh-CN" altLang="en-US" dirty="0"/>
              <a:t>， </a:t>
            </a:r>
            <a:r>
              <a:rPr lang="en-US" altLang="zh-CN" dirty="0" err="1" smtClean="0"/>
              <a:t>duō</a:t>
            </a:r>
            <a:r>
              <a:rPr lang="en-US" altLang="zh-CN" dirty="0" smtClean="0"/>
              <a:t> </a:t>
            </a:r>
            <a:r>
              <a:rPr lang="en-US" altLang="zh-CN" dirty="0" err="1"/>
              <a:t>hē</a:t>
            </a:r>
            <a:r>
              <a:rPr lang="en-US" altLang="zh-CN" dirty="0"/>
              <a:t> </a:t>
            </a:r>
            <a:r>
              <a:rPr lang="en-US" altLang="zh-CN" dirty="0" err="1"/>
              <a:t>shuǐ</a:t>
            </a:r>
            <a:r>
              <a:rPr lang="en-US" altLang="zh-CN" dirty="0"/>
              <a:t> </a:t>
            </a:r>
            <a:r>
              <a:rPr lang="zh-CN" altLang="en-US" dirty="0"/>
              <a:t>。 </a:t>
            </a:r>
            <a:r>
              <a:rPr lang="en-US" altLang="zh-CN" dirty="0" smtClean="0"/>
              <a:t>B. </a:t>
            </a:r>
            <a:r>
              <a:rPr lang="zh-CN" altLang="en-US" dirty="0" smtClean="0"/>
              <a:t>你按时吃药 </a:t>
            </a:r>
            <a:r>
              <a:rPr lang="en-US" altLang="zh-CN" dirty="0" smtClean="0"/>
              <a:t>,</a:t>
            </a:r>
            <a:r>
              <a:rPr lang="zh-CN" altLang="en-US" dirty="0" smtClean="0"/>
              <a:t>多喝水。 </a:t>
            </a:r>
            <a:endParaRPr lang="zh-CN" alt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 smtClean="0"/>
              <a:t>text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>
          <a:xfrm>
            <a:off x="827584" y="1484784"/>
            <a:ext cx="7772400" cy="45720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sz="8000" dirty="0"/>
              <a:t>再</a:t>
            </a:r>
            <a:r>
              <a:rPr lang="zh-CN" altLang="en-US" sz="8000" dirty="0" smtClean="0"/>
              <a:t>见！</a:t>
            </a:r>
            <a:endParaRPr lang="en-US" altLang="zh-CN" sz="8000" dirty="0" smtClean="0"/>
          </a:p>
          <a:p>
            <a:pPr marL="0" indent="0">
              <a:buNone/>
            </a:pPr>
            <a:endParaRPr lang="en-US" altLang="zh-CN" sz="8000" dirty="0"/>
          </a:p>
          <a:p>
            <a:pPr marL="0" indent="0">
              <a:buNone/>
            </a:pPr>
            <a:r>
              <a:rPr lang="zh-CN" altLang="en-US" sz="8000" dirty="0" smtClean="0"/>
              <a:t>                 明天见！</a:t>
            </a:r>
            <a:endParaRPr lang="zh-CN" altLang="en-US" sz="8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平衡">
  <a:themeElements>
    <a:clrScheme name="平衡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平衡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平衡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2693</TotalTime>
  <Words>707</Words>
  <Application>Microsoft Office PowerPoint</Application>
  <PresentationFormat>On-screen Show (4:3)</PresentationFormat>
  <Paragraphs>117</Paragraphs>
  <Slides>20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1" baseType="lpstr">
      <vt:lpstr>平衡</vt:lpstr>
      <vt:lpstr>Review the clothes and colors </vt:lpstr>
      <vt:lpstr>revise words  生词</vt:lpstr>
      <vt:lpstr>What are they wearing？</vt:lpstr>
      <vt:lpstr>text</vt:lpstr>
      <vt:lpstr>text</vt:lpstr>
      <vt:lpstr>text</vt:lpstr>
      <vt:lpstr>生病了</vt:lpstr>
      <vt:lpstr>In hospital</vt:lpstr>
      <vt:lpstr>The words on body</vt:lpstr>
      <vt:lpstr>New words</vt:lpstr>
      <vt:lpstr>PowerPoint Presentation</vt:lpstr>
      <vt:lpstr>New words</vt:lpstr>
      <vt:lpstr>New words</vt:lpstr>
      <vt:lpstr>New words</vt:lpstr>
      <vt:lpstr>New words</vt:lpstr>
      <vt:lpstr>New words</vt:lpstr>
      <vt:lpstr>New words</vt:lpstr>
      <vt:lpstr>New words</vt:lpstr>
      <vt:lpstr>text</vt:lpstr>
      <vt:lpstr>text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幻灯片 1</dc:title>
  <dc:creator>Apple-07</dc:creator>
  <cp:lastModifiedBy>dongqing liu</cp:lastModifiedBy>
  <cp:revision>457</cp:revision>
  <cp:lastPrinted>2013-01-16T17:56:10Z</cp:lastPrinted>
  <dcterms:created xsi:type="dcterms:W3CDTF">2012-11-19T18:23:30Z</dcterms:created>
  <dcterms:modified xsi:type="dcterms:W3CDTF">2013-03-21T15:36:51Z</dcterms:modified>
</cp:coreProperties>
</file>