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sldIdLst>
    <p:sldId id="256" r:id="rId2"/>
    <p:sldId id="257" r:id="rId3"/>
    <p:sldId id="258" r:id="rId4"/>
    <p:sldId id="260" r:id="rId5"/>
    <p:sldId id="261" r:id="rId6"/>
    <p:sldId id="262" r:id="rId7"/>
    <p:sldId id="263" r:id="rId8"/>
    <p:sldId id="264" r:id="rId9"/>
    <p:sldId id="266"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9F08"/>
    <a:srgbClr val="C7C716"/>
    <a:srgbClr val="DEA70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B13ED4-EB22-F522-6B57-D7D3CF78A636}" v="2" dt="2026-06-06T21:54:22.610"/>
    <p1510:client id="{35D4D7A8-A5D3-67D9-AC2B-8AB9ED6BAB80}" v="5" dt="2026-06-06T21:38:25.181"/>
    <p1510:client id="{9A2C9C5A-4655-AC44-48AA-23BAE11CBE1F}" v="1987" dt="2026-06-06T21:36:27.4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Robu (2440060)" userId="S::2440060@student.uwtsd.ac.uk::80fad4fd-5064-4e5f-a82f-bd4fbd6ef23e" providerId="AD" clId="Web-{1DB13ED4-EB22-F522-6B57-D7D3CF78A636}"/>
    <pc:docChg chg="modSld">
      <pc:chgData name="Nicoleta Robu (2440060)" userId="S::2440060@student.uwtsd.ac.uk::80fad4fd-5064-4e5f-a82f-bd4fbd6ef23e" providerId="AD" clId="Web-{1DB13ED4-EB22-F522-6B57-D7D3CF78A636}" dt="2026-06-06T21:54:22.610" v="2" actId="20577"/>
      <pc:docMkLst>
        <pc:docMk/>
      </pc:docMkLst>
      <pc:sldChg chg="modSp">
        <pc:chgData name="Nicoleta Robu (2440060)" userId="S::2440060@student.uwtsd.ac.uk::80fad4fd-5064-4e5f-a82f-bd4fbd6ef23e" providerId="AD" clId="Web-{1DB13ED4-EB22-F522-6B57-D7D3CF78A636}" dt="2026-06-06T21:54:22.610" v="2" actId="20577"/>
        <pc:sldMkLst>
          <pc:docMk/>
          <pc:sldMk cId="4248689656" sldId="267"/>
        </pc:sldMkLst>
        <pc:spChg chg="mod">
          <ac:chgData name="Nicoleta Robu (2440060)" userId="S::2440060@student.uwtsd.ac.uk::80fad4fd-5064-4e5f-a82f-bd4fbd6ef23e" providerId="AD" clId="Web-{1DB13ED4-EB22-F522-6B57-D7D3CF78A636}" dt="2026-06-06T21:54:22.610" v="2" actId="20577"/>
          <ac:spMkLst>
            <pc:docMk/>
            <pc:sldMk cId="4248689656" sldId="267"/>
            <ac:spMk id="3" creationId="{0017D12E-9F75-7B27-D075-B5383E5B92A6}"/>
          </ac:spMkLst>
        </pc:spChg>
      </pc:sldChg>
    </pc:docChg>
  </pc:docChgLst>
  <pc:docChgLst>
    <pc:chgData name="Nicoleta Robu (2440060)" userId="S::2440060@student.uwtsd.ac.uk::80fad4fd-5064-4e5f-a82f-bd4fbd6ef23e" providerId="AD" clId="Web-{9A2C9C5A-4655-AC44-48AA-23BAE11CBE1F}"/>
    <pc:docChg chg="mod addSld delSld modSld sldOrd addMainMaster delMainMaster">
      <pc:chgData name="Nicoleta Robu (2440060)" userId="S::2440060@student.uwtsd.ac.uk::80fad4fd-5064-4e5f-a82f-bd4fbd6ef23e" providerId="AD" clId="Web-{9A2C9C5A-4655-AC44-48AA-23BAE11CBE1F}" dt="2026-06-06T21:36:27.456" v="1823" actId="20577"/>
      <pc:docMkLst>
        <pc:docMk/>
      </pc:docMkLst>
      <pc:sldChg chg="addSp delSp modSp mod setBg modClrScheme setClrOvrMap delDesignElem chgLayout">
        <pc:chgData name="Nicoleta Robu (2440060)" userId="S::2440060@student.uwtsd.ac.uk::80fad4fd-5064-4e5f-a82f-bd4fbd6ef23e" providerId="AD" clId="Web-{9A2C9C5A-4655-AC44-48AA-23BAE11CBE1F}" dt="2026-06-06T18:50:30.408" v="348"/>
        <pc:sldMkLst>
          <pc:docMk/>
          <pc:sldMk cId="109857222" sldId="256"/>
        </pc:sldMkLst>
        <pc:spChg chg="del mod">
          <ac:chgData name="Nicoleta Robu (2440060)" userId="S::2440060@student.uwtsd.ac.uk::80fad4fd-5064-4e5f-a82f-bd4fbd6ef23e" providerId="AD" clId="Web-{9A2C9C5A-4655-AC44-48AA-23BAE11CBE1F}" dt="2026-06-06T17:49:46.971" v="7"/>
          <ac:spMkLst>
            <pc:docMk/>
            <pc:sldMk cId="109857222" sldId="256"/>
            <ac:spMk id="2" creationId="{00000000-0000-0000-0000-000000000000}"/>
          </ac:spMkLst>
        </pc:spChg>
        <pc:spChg chg="mod ord">
          <ac:chgData name="Nicoleta Robu (2440060)" userId="S::2440060@student.uwtsd.ac.uk::80fad4fd-5064-4e5f-a82f-bd4fbd6ef23e" providerId="AD" clId="Web-{9A2C9C5A-4655-AC44-48AA-23BAE11CBE1F}" dt="2026-06-06T18:50:30.408" v="348"/>
          <ac:spMkLst>
            <pc:docMk/>
            <pc:sldMk cId="109857222" sldId="256"/>
            <ac:spMk id="3" creationId="{00000000-0000-0000-0000-000000000000}"/>
          </ac:spMkLst>
        </pc:spChg>
        <pc:spChg chg="add del">
          <ac:chgData name="Nicoleta Robu (2440060)" userId="S::2440060@student.uwtsd.ac.uk::80fad4fd-5064-4e5f-a82f-bd4fbd6ef23e" providerId="AD" clId="Web-{9A2C9C5A-4655-AC44-48AA-23BAE11CBE1F}" dt="2026-06-06T17:55:14.277" v="109"/>
          <ac:spMkLst>
            <pc:docMk/>
            <pc:sldMk cId="109857222" sldId="256"/>
            <ac:spMk id="9" creationId="{71B2258F-86CA-4D4D-8270-BC05FCDEBFB3}"/>
          </ac:spMkLst>
        </pc:spChg>
        <pc:spChg chg="add del">
          <ac:chgData name="Nicoleta Robu (2440060)" userId="S::2440060@student.uwtsd.ac.uk::80fad4fd-5064-4e5f-a82f-bd4fbd6ef23e" providerId="AD" clId="Web-{9A2C9C5A-4655-AC44-48AA-23BAE11CBE1F}" dt="2026-06-06T17:56:13.076" v="119"/>
          <ac:spMkLst>
            <pc:docMk/>
            <pc:sldMk cId="109857222" sldId="256"/>
            <ac:spMk id="14" creationId="{8C37C960-91F5-4F61-B2CD-8A037920720B}"/>
          </ac:spMkLst>
        </pc:spChg>
        <pc:spChg chg="add del">
          <ac:chgData name="Nicoleta Robu (2440060)" userId="S::2440060@student.uwtsd.ac.uk::80fad4fd-5064-4e5f-a82f-bd4fbd6ef23e" providerId="AD" clId="Web-{9A2C9C5A-4655-AC44-48AA-23BAE11CBE1F}" dt="2026-06-06T17:56:13.076" v="119"/>
          <ac:spMkLst>
            <pc:docMk/>
            <pc:sldMk cId="109857222" sldId="256"/>
            <ac:spMk id="16" creationId="{A5C31099-1BBD-40CE-BC60-FCE50741940D}"/>
          </ac:spMkLst>
        </pc:spChg>
        <pc:spChg chg="add del">
          <ac:chgData name="Nicoleta Robu (2440060)" userId="S::2440060@student.uwtsd.ac.uk::80fad4fd-5064-4e5f-a82f-bd4fbd6ef23e" providerId="AD" clId="Web-{9A2C9C5A-4655-AC44-48AA-23BAE11CBE1F}" dt="2026-06-06T17:56:47.998" v="128"/>
          <ac:spMkLst>
            <pc:docMk/>
            <pc:sldMk cId="109857222" sldId="256"/>
            <ac:spMk id="21" creationId="{65735658-270A-8D75-091E-AFB444A3D617}"/>
          </ac:spMkLst>
        </pc:spChg>
        <pc:spChg chg="add del">
          <ac:chgData name="Nicoleta Robu (2440060)" userId="S::2440060@student.uwtsd.ac.uk::80fad4fd-5064-4e5f-a82f-bd4fbd6ef23e" providerId="AD" clId="Web-{9A2C9C5A-4655-AC44-48AA-23BAE11CBE1F}" dt="2026-06-06T17:56:47.998" v="128"/>
          <ac:spMkLst>
            <pc:docMk/>
            <pc:sldMk cId="109857222" sldId="256"/>
            <ac:spMk id="23" creationId="{F9FB1C88-5F1D-C7DF-A4B3-E8EE7F6BF322}"/>
          </ac:spMkLst>
        </pc:spChg>
        <pc:spChg chg="add del">
          <ac:chgData name="Nicoleta Robu (2440060)" userId="S::2440060@student.uwtsd.ac.uk::80fad4fd-5064-4e5f-a82f-bd4fbd6ef23e" providerId="AD" clId="Web-{9A2C9C5A-4655-AC44-48AA-23BAE11CBE1F}" dt="2026-06-06T17:56:47.998" v="128"/>
          <ac:spMkLst>
            <pc:docMk/>
            <pc:sldMk cId="109857222" sldId="256"/>
            <ac:spMk id="25" creationId="{4711BF64-C99B-2F90-ADA1-0C08F9BE8392}"/>
          </ac:spMkLst>
        </pc:spChg>
        <pc:spChg chg="add del">
          <ac:chgData name="Nicoleta Robu (2440060)" userId="S::2440060@student.uwtsd.ac.uk::80fad4fd-5064-4e5f-a82f-bd4fbd6ef23e" providerId="AD" clId="Web-{9A2C9C5A-4655-AC44-48AA-23BAE11CBE1F}" dt="2026-06-06T18:50:30.408" v="348"/>
          <ac:spMkLst>
            <pc:docMk/>
            <pc:sldMk cId="109857222" sldId="256"/>
            <ac:spMk id="30" creationId="{B7E2F724-2FB3-4D1D-A730-739B8654C030}"/>
          </ac:spMkLst>
        </pc:spChg>
        <pc:spChg chg="add del">
          <ac:chgData name="Nicoleta Robu (2440060)" userId="S::2440060@student.uwtsd.ac.uk::80fad4fd-5064-4e5f-a82f-bd4fbd6ef23e" providerId="AD" clId="Web-{9A2C9C5A-4655-AC44-48AA-23BAE11CBE1F}" dt="2026-06-06T18:50:30.408" v="348"/>
          <ac:spMkLst>
            <pc:docMk/>
            <pc:sldMk cId="109857222" sldId="256"/>
            <ac:spMk id="32" creationId="{B2C335F7-F61C-4EB4-80F2-4B1438FE66BB}"/>
          </ac:spMkLst>
        </pc:spChg>
        <pc:picChg chg="add mod ord">
          <ac:chgData name="Nicoleta Robu (2440060)" userId="S::2440060@student.uwtsd.ac.uk::80fad4fd-5064-4e5f-a82f-bd4fbd6ef23e" providerId="AD" clId="Web-{9A2C9C5A-4655-AC44-48AA-23BAE11CBE1F}" dt="2026-06-06T17:56:47.998" v="128"/>
          <ac:picMkLst>
            <pc:docMk/>
            <pc:sldMk cId="109857222" sldId="256"/>
            <ac:picMk id="4" creationId="{BD8D722D-0622-1143-E065-DD44177581B3}"/>
          </ac:picMkLst>
        </pc:picChg>
      </pc:sldChg>
      <pc:sldChg chg="addSp delSp modSp new mod setBg modClrScheme chgLayout">
        <pc:chgData name="Nicoleta Robu (2440060)" userId="S::2440060@student.uwtsd.ac.uk::80fad4fd-5064-4e5f-a82f-bd4fbd6ef23e" providerId="AD" clId="Web-{9A2C9C5A-4655-AC44-48AA-23BAE11CBE1F}" dt="2026-06-06T18:51:02.394" v="351"/>
        <pc:sldMkLst>
          <pc:docMk/>
          <pc:sldMk cId="1437416918" sldId="257"/>
        </pc:sldMkLst>
        <pc:spChg chg="del">
          <ac:chgData name="Nicoleta Robu (2440060)" userId="S::2440060@student.uwtsd.ac.uk::80fad4fd-5064-4e5f-a82f-bd4fbd6ef23e" providerId="AD" clId="Web-{9A2C9C5A-4655-AC44-48AA-23BAE11CBE1F}" dt="2026-06-06T17:58:02.094" v="137"/>
          <ac:spMkLst>
            <pc:docMk/>
            <pc:sldMk cId="1437416918" sldId="257"/>
            <ac:spMk id="2" creationId="{221BD42F-1F2B-09AB-A4E3-3B283071F29D}"/>
          </ac:spMkLst>
        </pc:spChg>
        <pc:spChg chg="del">
          <ac:chgData name="Nicoleta Robu (2440060)" userId="S::2440060@student.uwtsd.ac.uk::80fad4fd-5064-4e5f-a82f-bd4fbd6ef23e" providerId="AD" clId="Web-{9A2C9C5A-4655-AC44-48AA-23BAE11CBE1F}" dt="2026-06-06T17:58:02.094" v="137"/>
          <ac:spMkLst>
            <pc:docMk/>
            <pc:sldMk cId="1437416918" sldId="257"/>
            <ac:spMk id="3" creationId="{6833DB35-9789-E27A-CEF4-15933911540C}"/>
          </ac:spMkLst>
        </pc:spChg>
        <pc:spChg chg="add del mod">
          <ac:chgData name="Nicoleta Robu (2440060)" userId="S::2440060@student.uwtsd.ac.uk::80fad4fd-5064-4e5f-a82f-bd4fbd6ef23e" providerId="AD" clId="Web-{9A2C9C5A-4655-AC44-48AA-23BAE11CBE1F}" dt="2026-06-06T17:59:23.986" v="140"/>
          <ac:spMkLst>
            <pc:docMk/>
            <pc:sldMk cId="1437416918" sldId="257"/>
            <ac:spMk id="4" creationId="{7ADDF546-9A1C-E109-BE20-7CE844C73E20}"/>
          </ac:spMkLst>
        </pc:spChg>
        <pc:spChg chg="add mod ord">
          <ac:chgData name="Nicoleta Robu (2440060)" userId="S::2440060@student.uwtsd.ac.uk::80fad4fd-5064-4e5f-a82f-bd4fbd6ef23e" providerId="AD" clId="Web-{9A2C9C5A-4655-AC44-48AA-23BAE11CBE1F}" dt="2026-06-06T18:50:52.878" v="350" actId="1076"/>
          <ac:spMkLst>
            <pc:docMk/>
            <pc:sldMk cId="1437416918" sldId="257"/>
            <ac:spMk id="5" creationId="{83024849-BBA0-8CA7-F061-9B91CF44AFDB}"/>
          </ac:spMkLst>
        </pc:spChg>
      </pc:sldChg>
      <pc:sldChg chg="addSp delSp modSp new mod setBg modClrScheme chgLayout">
        <pc:chgData name="Nicoleta Robu (2440060)" userId="S::2440060@student.uwtsd.ac.uk::80fad4fd-5064-4e5f-a82f-bd4fbd6ef23e" providerId="AD" clId="Web-{9A2C9C5A-4655-AC44-48AA-23BAE11CBE1F}" dt="2026-06-06T18:52:13.068" v="357"/>
        <pc:sldMkLst>
          <pc:docMk/>
          <pc:sldMk cId="3182489918" sldId="258"/>
        </pc:sldMkLst>
        <pc:spChg chg="mod ord">
          <ac:chgData name="Nicoleta Robu (2440060)" userId="S::2440060@student.uwtsd.ac.uk::80fad4fd-5064-4e5f-a82f-bd4fbd6ef23e" providerId="AD" clId="Web-{9A2C9C5A-4655-AC44-48AA-23BAE11CBE1F}" dt="2026-06-06T18:50:30.408" v="348"/>
          <ac:spMkLst>
            <pc:docMk/>
            <pc:sldMk cId="3182489918" sldId="258"/>
            <ac:spMk id="2" creationId="{A2E6496F-58F9-2909-75DA-6D30C1652C66}"/>
          </ac:spMkLst>
        </pc:spChg>
        <pc:spChg chg="mod ord">
          <ac:chgData name="Nicoleta Robu (2440060)" userId="S::2440060@student.uwtsd.ac.uk::80fad4fd-5064-4e5f-a82f-bd4fbd6ef23e" providerId="AD" clId="Web-{9A2C9C5A-4655-AC44-48AA-23BAE11CBE1F}" dt="2026-06-06T18:52:03.880" v="356" actId="1076"/>
          <ac:spMkLst>
            <pc:docMk/>
            <pc:sldMk cId="3182489918" sldId="258"/>
            <ac:spMk id="3" creationId="{327FD32B-5E2A-BCFE-1A84-E185D4B6ACBD}"/>
          </ac:spMkLst>
        </pc:spChg>
        <pc:spChg chg="add mod">
          <ac:chgData name="Nicoleta Robu (2440060)" userId="S::2440060@student.uwtsd.ac.uk::80fad4fd-5064-4e5f-a82f-bd4fbd6ef23e" providerId="AD" clId="Web-{9A2C9C5A-4655-AC44-48AA-23BAE11CBE1F}" dt="2026-06-06T18:51:56.052" v="355" actId="1076"/>
          <ac:spMkLst>
            <pc:docMk/>
            <pc:sldMk cId="3182489918" sldId="258"/>
            <ac:spMk id="4" creationId="{85F1B839-7E08-EB37-7C05-2697815516B6}"/>
          </ac:spMkLst>
        </pc:spChg>
        <pc:spChg chg="add del">
          <ac:chgData name="Nicoleta Robu (2440060)" userId="S::2440060@student.uwtsd.ac.uk::80fad4fd-5064-4e5f-a82f-bd4fbd6ef23e" providerId="AD" clId="Web-{9A2C9C5A-4655-AC44-48AA-23BAE11CBE1F}" dt="2026-06-06T18:47:52.871" v="325"/>
          <ac:spMkLst>
            <pc:docMk/>
            <pc:sldMk cId="3182489918" sldId="258"/>
            <ac:spMk id="5" creationId="{10EF0AAA-25A2-485D-2AC8-F5A4071548C9}"/>
          </ac:spMkLst>
        </pc:spChg>
        <pc:spChg chg="add mod">
          <ac:chgData name="Nicoleta Robu (2440060)" userId="S::2440060@student.uwtsd.ac.uk::80fad4fd-5064-4e5f-a82f-bd4fbd6ef23e" providerId="AD" clId="Web-{9A2C9C5A-4655-AC44-48AA-23BAE11CBE1F}" dt="2026-06-06T18:49:06.186" v="341" actId="1076"/>
          <ac:spMkLst>
            <pc:docMk/>
            <pc:sldMk cId="3182489918" sldId="258"/>
            <ac:spMk id="6" creationId="{97AC3844-DC17-22C3-EF01-C130B8494A35}"/>
          </ac:spMkLst>
        </pc:spChg>
      </pc:sldChg>
      <pc:sldChg chg="new del">
        <pc:chgData name="Nicoleta Robu (2440060)" userId="S::2440060@student.uwtsd.ac.uk::80fad4fd-5064-4e5f-a82f-bd4fbd6ef23e" providerId="AD" clId="Web-{9A2C9C5A-4655-AC44-48AA-23BAE11CBE1F}" dt="2026-06-06T18:49:50.094" v="346"/>
        <pc:sldMkLst>
          <pc:docMk/>
          <pc:sldMk cId="3237294285" sldId="259"/>
        </pc:sldMkLst>
      </pc:sldChg>
      <pc:sldChg chg="new del">
        <pc:chgData name="Nicoleta Robu (2440060)" userId="S::2440060@student.uwtsd.ac.uk::80fad4fd-5064-4e5f-a82f-bd4fbd6ef23e" providerId="AD" clId="Web-{9A2C9C5A-4655-AC44-48AA-23BAE11CBE1F}" dt="2026-06-06T18:49:33.390" v="344"/>
        <pc:sldMkLst>
          <pc:docMk/>
          <pc:sldMk cId="2161088105" sldId="260"/>
        </pc:sldMkLst>
      </pc:sldChg>
      <pc:sldChg chg="addSp delSp modSp new mod setBg modClrScheme chgLayout">
        <pc:chgData name="Nicoleta Robu (2440060)" userId="S::2440060@student.uwtsd.ac.uk::80fad4fd-5064-4e5f-a82f-bd4fbd6ef23e" providerId="AD" clId="Web-{9A2C9C5A-4655-AC44-48AA-23BAE11CBE1F}" dt="2026-06-06T18:58:27.973" v="687"/>
        <pc:sldMkLst>
          <pc:docMk/>
          <pc:sldMk cId="3956338323" sldId="260"/>
        </pc:sldMkLst>
        <pc:spChg chg="del mod ord">
          <ac:chgData name="Nicoleta Robu (2440060)" userId="S::2440060@student.uwtsd.ac.uk::80fad4fd-5064-4e5f-a82f-bd4fbd6ef23e" providerId="AD" clId="Web-{9A2C9C5A-4655-AC44-48AA-23BAE11CBE1F}" dt="2026-06-06T18:52:25.678" v="359"/>
          <ac:spMkLst>
            <pc:docMk/>
            <pc:sldMk cId="3956338323" sldId="260"/>
            <ac:spMk id="2" creationId="{C59DDD4A-EFB4-FCEE-37DB-A0B58A4388EE}"/>
          </ac:spMkLst>
        </pc:spChg>
        <pc:spChg chg="mod ord">
          <ac:chgData name="Nicoleta Robu (2440060)" userId="S::2440060@student.uwtsd.ac.uk::80fad4fd-5064-4e5f-a82f-bd4fbd6ef23e" providerId="AD" clId="Web-{9A2C9C5A-4655-AC44-48AA-23BAE11CBE1F}" dt="2026-06-06T18:53:21.758" v="381" actId="14100"/>
          <ac:spMkLst>
            <pc:docMk/>
            <pc:sldMk cId="3956338323" sldId="260"/>
            <ac:spMk id="3" creationId="{54213E5E-47B1-25DA-3D30-2B28519EA6FC}"/>
          </ac:spMkLst>
        </pc:spChg>
        <pc:graphicFrameChg chg="add mod modGraphic">
          <ac:chgData name="Nicoleta Robu (2440060)" userId="S::2440060@student.uwtsd.ac.uk::80fad4fd-5064-4e5f-a82f-bd4fbd6ef23e" providerId="AD" clId="Web-{9A2C9C5A-4655-AC44-48AA-23BAE11CBE1F}" dt="2026-06-06T18:58:27.973" v="687"/>
          <ac:graphicFrameMkLst>
            <pc:docMk/>
            <pc:sldMk cId="3956338323" sldId="260"/>
            <ac:graphicFrameMk id="4" creationId="{38F66A09-3DFB-8958-BC36-59CFE1E3726D}"/>
          </ac:graphicFrameMkLst>
        </pc:graphicFrameChg>
      </pc:sldChg>
      <pc:sldChg chg="addSp delSp modSp new mod setBg">
        <pc:chgData name="Nicoleta Robu (2440060)" userId="S::2440060@student.uwtsd.ac.uk::80fad4fd-5064-4e5f-a82f-bd4fbd6ef23e" providerId="AD" clId="Web-{9A2C9C5A-4655-AC44-48AA-23BAE11CBE1F}" dt="2026-06-06T20:30:46.757" v="805"/>
        <pc:sldMkLst>
          <pc:docMk/>
          <pc:sldMk cId="331815647" sldId="261"/>
        </pc:sldMkLst>
        <pc:spChg chg="mod">
          <ac:chgData name="Nicoleta Robu (2440060)" userId="S::2440060@student.uwtsd.ac.uk::80fad4fd-5064-4e5f-a82f-bd4fbd6ef23e" providerId="AD" clId="Web-{9A2C9C5A-4655-AC44-48AA-23BAE11CBE1F}" dt="2026-06-06T19:00:04.414" v="714" actId="1076"/>
          <ac:spMkLst>
            <pc:docMk/>
            <pc:sldMk cId="331815647" sldId="261"/>
            <ac:spMk id="2" creationId="{CDEC5BFC-7320-0492-27A3-B071D4D9C96C}"/>
          </ac:spMkLst>
        </pc:spChg>
        <pc:spChg chg="mod">
          <ac:chgData name="Nicoleta Robu (2440060)" userId="S::2440060@student.uwtsd.ac.uk::80fad4fd-5064-4e5f-a82f-bd4fbd6ef23e" providerId="AD" clId="Web-{9A2C9C5A-4655-AC44-48AA-23BAE11CBE1F}" dt="2026-06-06T19:01:11.762" v="724" actId="20577"/>
          <ac:spMkLst>
            <pc:docMk/>
            <pc:sldMk cId="331815647" sldId="261"/>
            <ac:spMk id="3" creationId="{3E3AB343-8674-8E75-7434-2CE55B4A3698}"/>
          </ac:spMkLst>
        </pc:spChg>
        <pc:spChg chg="add">
          <ac:chgData name="Nicoleta Robu (2440060)" userId="S::2440060@student.uwtsd.ac.uk::80fad4fd-5064-4e5f-a82f-bd4fbd6ef23e" providerId="AD" clId="Web-{9A2C9C5A-4655-AC44-48AA-23BAE11CBE1F}" dt="2026-06-06T19:01:45.857" v="725"/>
          <ac:spMkLst>
            <pc:docMk/>
            <pc:sldMk cId="331815647" sldId="261"/>
            <ac:spMk id="7" creationId="{45E14AC3-1717-25A2-49B9-C0F730B699F9}"/>
          </ac:spMkLst>
        </pc:spChg>
        <pc:spChg chg="add mod">
          <ac:chgData name="Nicoleta Robu (2440060)" userId="S::2440060@student.uwtsd.ac.uk::80fad4fd-5064-4e5f-a82f-bd4fbd6ef23e" providerId="AD" clId="Web-{9A2C9C5A-4655-AC44-48AA-23BAE11CBE1F}" dt="2026-06-06T19:03:30.846" v="772" actId="20577"/>
          <ac:spMkLst>
            <pc:docMk/>
            <pc:sldMk cId="331815647" sldId="261"/>
            <ac:spMk id="8" creationId="{AF73FD6C-7A3E-B388-AA32-05E6FF85CFB4}"/>
          </ac:spMkLst>
        </pc:spChg>
        <pc:picChg chg="add del mod modCrop">
          <ac:chgData name="Nicoleta Robu (2440060)" userId="S::2440060@student.uwtsd.ac.uk::80fad4fd-5064-4e5f-a82f-bd4fbd6ef23e" providerId="AD" clId="Web-{9A2C9C5A-4655-AC44-48AA-23BAE11CBE1F}" dt="2026-06-06T20:29:43.928" v="797"/>
          <ac:picMkLst>
            <pc:docMk/>
            <pc:sldMk cId="331815647" sldId="261"/>
            <ac:picMk id="9" creationId="{563EC917-6A30-9714-0F5B-38E132F232B1}"/>
          </ac:picMkLst>
        </pc:picChg>
        <pc:picChg chg="add del mod">
          <ac:chgData name="Nicoleta Robu (2440060)" userId="S::2440060@student.uwtsd.ac.uk::80fad4fd-5064-4e5f-a82f-bd4fbd6ef23e" providerId="AD" clId="Web-{9A2C9C5A-4655-AC44-48AA-23BAE11CBE1F}" dt="2026-06-06T20:30:46.757" v="805"/>
          <ac:picMkLst>
            <pc:docMk/>
            <pc:sldMk cId="331815647" sldId="261"/>
            <ac:picMk id="10" creationId="{02C64DE8-485C-6D3D-26E1-70FA794FD8DA}"/>
          </ac:picMkLst>
        </pc:picChg>
      </pc:sldChg>
      <pc:sldChg chg="addSp delSp modSp new mod setBg">
        <pc:chgData name="Nicoleta Robu (2440060)" userId="S::2440060@student.uwtsd.ac.uk::80fad4fd-5064-4e5f-a82f-bd4fbd6ef23e" providerId="AD" clId="Web-{9A2C9C5A-4655-AC44-48AA-23BAE11CBE1F}" dt="2026-06-06T21:20:58.815" v="1711"/>
        <pc:sldMkLst>
          <pc:docMk/>
          <pc:sldMk cId="762421186" sldId="262"/>
        </pc:sldMkLst>
        <pc:spChg chg="del">
          <ac:chgData name="Nicoleta Robu (2440060)" userId="S::2440060@student.uwtsd.ac.uk::80fad4fd-5064-4e5f-a82f-bd4fbd6ef23e" providerId="AD" clId="Web-{9A2C9C5A-4655-AC44-48AA-23BAE11CBE1F}" dt="2026-06-06T20:27:08.185" v="791"/>
          <ac:spMkLst>
            <pc:docMk/>
            <pc:sldMk cId="762421186" sldId="262"/>
            <ac:spMk id="2" creationId="{135F2D76-B5D4-034E-D4F6-C8C312B2AA16}"/>
          </ac:spMkLst>
        </pc:spChg>
        <pc:spChg chg="del">
          <ac:chgData name="Nicoleta Robu (2440060)" userId="S::2440060@student.uwtsd.ac.uk::80fad4fd-5064-4e5f-a82f-bd4fbd6ef23e" providerId="AD" clId="Web-{9A2C9C5A-4655-AC44-48AA-23BAE11CBE1F}" dt="2026-06-06T20:26:42.575" v="786"/>
          <ac:spMkLst>
            <pc:docMk/>
            <pc:sldMk cId="762421186" sldId="262"/>
            <ac:spMk id="3" creationId="{3A35ECF8-A88F-FDFD-EA78-68C9076BB8D2}"/>
          </ac:spMkLst>
        </pc:spChg>
        <pc:spChg chg="add del mod">
          <ac:chgData name="Nicoleta Robu (2440060)" userId="S::2440060@student.uwtsd.ac.uk::80fad4fd-5064-4e5f-a82f-bd4fbd6ef23e" providerId="AD" clId="Web-{9A2C9C5A-4655-AC44-48AA-23BAE11CBE1F}" dt="2026-06-06T20:50:34.818" v="1353"/>
          <ac:spMkLst>
            <pc:docMk/>
            <pc:sldMk cId="762421186" sldId="262"/>
            <ac:spMk id="9" creationId="{33A239C3-0136-4187-710F-846A0CF73633}"/>
          </ac:spMkLst>
        </pc:spChg>
        <pc:spChg chg="add del mod">
          <ac:chgData name="Nicoleta Robu (2440060)" userId="S::2440060@student.uwtsd.ac.uk::80fad4fd-5064-4e5f-a82f-bd4fbd6ef23e" providerId="AD" clId="Web-{9A2C9C5A-4655-AC44-48AA-23BAE11CBE1F}" dt="2026-06-06T20:50:57.615" v="1356"/>
          <ac:spMkLst>
            <pc:docMk/>
            <pc:sldMk cId="762421186" sldId="262"/>
            <ac:spMk id="13" creationId="{8509F1CE-F3F3-0DC4-79B8-981FB24E1973}"/>
          </ac:spMkLst>
        </pc:spChg>
        <pc:graphicFrameChg chg="add del mod modGraphic">
          <ac:chgData name="Nicoleta Robu (2440060)" userId="S::2440060@student.uwtsd.ac.uk::80fad4fd-5064-4e5f-a82f-bd4fbd6ef23e" providerId="AD" clId="Web-{9A2C9C5A-4655-AC44-48AA-23BAE11CBE1F}" dt="2026-06-06T20:41:47.697" v="1037"/>
          <ac:graphicFrameMkLst>
            <pc:docMk/>
            <pc:sldMk cId="762421186" sldId="262"/>
            <ac:graphicFrameMk id="10" creationId="{505A9921-1996-048F-72F7-5141968BAB61}"/>
          </ac:graphicFrameMkLst>
        </pc:graphicFrameChg>
        <pc:graphicFrameChg chg="add mod modGraphic">
          <ac:chgData name="Nicoleta Robu (2440060)" userId="S::2440060@student.uwtsd.ac.uk::80fad4fd-5064-4e5f-a82f-bd4fbd6ef23e" providerId="AD" clId="Web-{9A2C9C5A-4655-AC44-48AA-23BAE11CBE1F}" dt="2026-06-06T21:20:58.815" v="1711"/>
          <ac:graphicFrameMkLst>
            <pc:docMk/>
            <pc:sldMk cId="762421186" sldId="262"/>
            <ac:graphicFrameMk id="11" creationId="{5C82C98B-EE63-1309-2215-8412AC499FCB}"/>
          </ac:graphicFrameMkLst>
        </pc:graphicFrameChg>
        <pc:picChg chg="add del mod ord modCrop">
          <ac:chgData name="Nicoleta Robu (2440060)" userId="S::2440060@student.uwtsd.ac.uk::80fad4fd-5064-4e5f-a82f-bd4fbd6ef23e" providerId="AD" clId="Web-{9A2C9C5A-4655-AC44-48AA-23BAE11CBE1F}" dt="2026-06-06T20:29:39.115" v="796"/>
          <ac:picMkLst>
            <pc:docMk/>
            <pc:sldMk cId="762421186" sldId="262"/>
            <ac:picMk id="7" creationId="{87F68B5D-79DE-2F93-24C4-FD2C205A8C4C}"/>
          </ac:picMkLst>
        </pc:picChg>
      </pc:sldChg>
      <pc:sldChg chg="modSp new mod setBg">
        <pc:chgData name="Nicoleta Robu (2440060)" userId="S::2440060@student.uwtsd.ac.uk::80fad4fd-5064-4e5f-a82f-bd4fbd6ef23e" providerId="AD" clId="Web-{9A2C9C5A-4655-AC44-48AA-23BAE11CBE1F}" dt="2026-06-06T21:21:10.034" v="1712" actId="20577"/>
        <pc:sldMkLst>
          <pc:docMk/>
          <pc:sldMk cId="3458084715" sldId="263"/>
        </pc:sldMkLst>
        <pc:spChg chg="mod">
          <ac:chgData name="Nicoleta Robu (2440060)" userId="S::2440060@student.uwtsd.ac.uk::80fad4fd-5064-4e5f-a82f-bd4fbd6ef23e" providerId="AD" clId="Web-{9A2C9C5A-4655-AC44-48AA-23BAE11CBE1F}" dt="2026-06-06T20:57:41.271" v="1440" actId="1076"/>
          <ac:spMkLst>
            <pc:docMk/>
            <pc:sldMk cId="3458084715" sldId="263"/>
            <ac:spMk id="2" creationId="{E1F5BFAD-F5DA-F4A3-7971-E2F7A419E1A8}"/>
          </ac:spMkLst>
        </pc:spChg>
        <pc:spChg chg="mod">
          <ac:chgData name="Nicoleta Robu (2440060)" userId="S::2440060@student.uwtsd.ac.uk::80fad4fd-5064-4e5f-a82f-bd4fbd6ef23e" providerId="AD" clId="Web-{9A2C9C5A-4655-AC44-48AA-23BAE11CBE1F}" dt="2026-06-06T21:21:10.034" v="1712" actId="20577"/>
          <ac:spMkLst>
            <pc:docMk/>
            <pc:sldMk cId="3458084715" sldId="263"/>
            <ac:spMk id="3" creationId="{E76C9902-5C89-E218-B452-55E6B1A3ADF6}"/>
          </ac:spMkLst>
        </pc:spChg>
      </pc:sldChg>
      <pc:sldChg chg="addSp delSp modSp new mod setBg modShow">
        <pc:chgData name="Nicoleta Robu (2440060)" userId="S::2440060@student.uwtsd.ac.uk::80fad4fd-5064-4e5f-a82f-bd4fbd6ef23e" providerId="AD" clId="Web-{9A2C9C5A-4655-AC44-48AA-23BAE11CBE1F}" dt="2026-06-06T21:20:35.689" v="1682" actId="1076"/>
        <pc:sldMkLst>
          <pc:docMk/>
          <pc:sldMk cId="4253059278" sldId="264"/>
        </pc:sldMkLst>
        <pc:spChg chg="mod">
          <ac:chgData name="Nicoleta Robu (2440060)" userId="S::2440060@student.uwtsd.ac.uk::80fad4fd-5064-4e5f-a82f-bd4fbd6ef23e" providerId="AD" clId="Web-{9A2C9C5A-4655-AC44-48AA-23BAE11CBE1F}" dt="2026-06-06T20:59:33.025" v="1460" actId="1076"/>
          <ac:spMkLst>
            <pc:docMk/>
            <pc:sldMk cId="4253059278" sldId="264"/>
            <ac:spMk id="2" creationId="{C5FB9752-EBD2-6938-9275-58237F36FBBE}"/>
          </ac:spMkLst>
        </pc:spChg>
        <pc:spChg chg="del mod">
          <ac:chgData name="Nicoleta Robu (2440060)" userId="S::2440060@student.uwtsd.ac.uk::80fad4fd-5064-4e5f-a82f-bd4fbd6ef23e" providerId="AD" clId="Web-{9A2C9C5A-4655-AC44-48AA-23BAE11CBE1F}" dt="2026-06-06T21:02:41.846" v="1464"/>
          <ac:spMkLst>
            <pc:docMk/>
            <pc:sldMk cId="4253059278" sldId="264"/>
            <ac:spMk id="3" creationId="{B278D49E-B610-B52B-7857-1EA680B3DF68}"/>
          </ac:spMkLst>
        </pc:spChg>
        <pc:spChg chg="add mod">
          <ac:chgData name="Nicoleta Robu (2440060)" userId="S::2440060@student.uwtsd.ac.uk::80fad4fd-5064-4e5f-a82f-bd4fbd6ef23e" providerId="AD" clId="Web-{9A2C9C5A-4655-AC44-48AA-23BAE11CBE1F}" dt="2026-06-06T21:08:05.744" v="1502" actId="20577"/>
          <ac:spMkLst>
            <pc:docMk/>
            <pc:sldMk cId="4253059278" sldId="264"/>
            <ac:spMk id="14" creationId="{D420B437-B661-4D09-CAEC-0D3459B1B5C0}"/>
          </ac:spMkLst>
        </pc:spChg>
        <pc:spChg chg="add mod">
          <ac:chgData name="Nicoleta Robu (2440060)" userId="S::2440060@student.uwtsd.ac.uk::80fad4fd-5064-4e5f-a82f-bd4fbd6ef23e" providerId="AD" clId="Web-{9A2C9C5A-4655-AC44-48AA-23BAE11CBE1F}" dt="2026-06-06T21:08:51.667" v="1515" actId="20577"/>
          <ac:spMkLst>
            <pc:docMk/>
            <pc:sldMk cId="4253059278" sldId="264"/>
            <ac:spMk id="15" creationId="{EE2653C5-B401-7254-9BAB-868A8EA28BAB}"/>
          </ac:spMkLst>
        </pc:spChg>
        <pc:spChg chg="add mod">
          <ac:chgData name="Nicoleta Robu (2440060)" userId="S::2440060@student.uwtsd.ac.uk::80fad4fd-5064-4e5f-a82f-bd4fbd6ef23e" providerId="AD" clId="Web-{9A2C9C5A-4655-AC44-48AA-23BAE11CBE1F}" dt="2026-06-06T21:08:21.572" v="1505" actId="20577"/>
          <ac:spMkLst>
            <pc:docMk/>
            <pc:sldMk cId="4253059278" sldId="264"/>
            <ac:spMk id="16" creationId="{A8C754C8-6570-780C-0206-A53EC7D2AB13}"/>
          </ac:spMkLst>
        </pc:spChg>
        <pc:spChg chg="add mod">
          <ac:chgData name="Nicoleta Robu (2440060)" userId="S::2440060@student.uwtsd.ac.uk::80fad4fd-5064-4e5f-a82f-bd4fbd6ef23e" providerId="AD" clId="Web-{9A2C9C5A-4655-AC44-48AA-23BAE11CBE1F}" dt="2026-06-06T21:09:06.433" v="1518" actId="20577"/>
          <ac:spMkLst>
            <pc:docMk/>
            <pc:sldMk cId="4253059278" sldId="264"/>
            <ac:spMk id="17" creationId="{6B715917-FA57-0B82-E359-DEC0DCC7A1AA}"/>
          </ac:spMkLst>
        </pc:spChg>
        <pc:spChg chg="add mod">
          <ac:chgData name="Nicoleta Robu (2440060)" userId="S::2440060@student.uwtsd.ac.uk::80fad4fd-5064-4e5f-a82f-bd4fbd6ef23e" providerId="AD" clId="Web-{9A2C9C5A-4655-AC44-48AA-23BAE11CBE1F}" dt="2026-06-06T21:08:30.432" v="1509" actId="20577"/>
          <ac:spMkLst>
            <pc:docMk/>
            <pc:sldMk cId="4253059278" sldId="264"/>
            <ac:spMk id="18" creationId="{CF731E1B-1919-A6C5-D091-2D0F42F3D7CF}"/>
          </ac:spMkLst>
        </pc:spChg>
        <pc:spChg chg="add mod">
          <ac:chgData name="Nicoleta Robu (2440060)" userId="S::2440060@student.uwtsd.ac.uk::80fad4fd-5064-4e5f-a82f-bd4fbd6ef23e" providerId="AD" clId="Web-{9A2C9C5A-4655-AC44-48AA-23BAE11CBE1F}" dt="2026-06-06T21:09:12.480" v="1523" actId="20577"/>
          <ac:spMkLst>
            <pc:docMk/>
            <pc:sldMk cId="4253059278" sldId="264"/>
            <ac:spMk id="19" creationId="{EA5B70FD-9DB4-1633-8B3C-F460924B41C0}"/>
          </ac:spMkLst>
        </pc:spChg>
        <pc:spChg chg="add mod">
          <ac:chgData name="Nicoleta Robu (2440060)" userId="S::2440060@student.uwtsd.ac.uk::80fad4fd-5064-4e5f-a82f-bd4fbd6ef23e" providerId="AD" clId="Web-{9A2C9C5A-4655-AC44-48AA-23BAE11CBE1F}" dt="2026-06-06T21:10:39.967" v="1533" actId="20577"/>
          <ac:spMkLst>
            <pc:docMk/>
            <pc:sldMk cId="4253059278" sldId="264"/>
            <ac:spMk id="20" creationId="{6D8850D9-3288-F024-C38C-FCBCDAFCE955}"/>
          </ac:spMkLst>
        </pc:spChg>
        <pc:spChg chg="add del mod">
          <ac:chgData name="Nicoleta Robu (2440060)" userId="S::2440060@student.uwtsd.ac.uk::80fad4fd-5064-4e5f-a82f-bd4fbd6ef23e" providerId="AD" clId="Web-{9A2C9C5A-4655-AC44-48AA-23BAE11CBE1F}" dt="2026-06-06T21:11:25.687" v="1540"/>
          <ac:spMkLst>
            <pc:docMk/>
            <pc:sldMk cId="4253059278" sldId="264"/>
            <ac:spMk id="21" creationId="{815F7AC2-A06B-9351-930E-BE4B8DF817F5}"/>
          </ac:spMkLst>
        </pc:spChg>
        <pc:spChg chg="add mod">
          <ac:chgData name="Nicoleta Robu (2440060)" userId="S::2440060@student.uwtsd.ac.uk::80fad4fd-5064-4e5f-a82f-bd4fbd6ef23e" providerId="AD" clId="Web-{9A2C9C5A-4655-AC44-48AA-23BAE11CBE1F}" dt="2026-06-06T21:15:38.599" v="1597" actId="20577"/>
          <ac:spMkLst>
            <pc:docMk/>
            <pc:sldMk cId="4253059278" sldId="264"/>
            <ac:spMk id="22" creationId="{994B6668-C162-CA7B-2786-14E3F6D533D3}"/>
          </ac:spMkLst>
        </pc:spChg>
        <pc:spChg chg="add del mod">
          <ac:chgData name="Nicoleta Robu (2440060)" userId="S::2440060@student.uwtsd.ac.uk::80fad4fd-5064-4e5f-a82f-bd4fbd6ef23e" providerId="AD" clId="Web-{9A2C9C5A-4655-AC44-48AA-23BAE11CBE1F}" dt="2026-06-06T21:13:10.033" v="1562"/>
          <ac:spMkLst>
            <pc:docMk/>
            <pc:sldMk cId="4253059278" sldId="264"/>
            <ac:spMk id="23" creationId="{17BF638C-49D4-2AE6-30C5-B2E7952A026B}"/>
          </ac:spMkLst>
        </pc:spChg>
        <pc:spChg chg="add mod">
          <ac:chgData name="Nicoleta Robu (2440060)" userId="S::2440060@student.uwtsd.ac.uk::80fad4fd-5064-4e5f-a82f-bd4fbd6ef23e" providerId="AD" clId="Web-{9A2C9C5A-4655-AC44-48AA-23BAE11CBE1F}" dt="2026-06-06T21:15:34.287" v="1596" actId="20577"/>
          <ac:spMkLst>
            <pc:docMk/>
            <pc:sldMk cId="4253059278" sldId="264"/>
            <ac:spMk id="24" creationId="{920AC891-B4FB-43E2-E1B0-3459D0F30AD2}"/>
          </ac:spMkLst>
        </pc:spChg>
        <pc:spChg chg="add del">
          <ac:chgData name="Nicoleta Robu (2440060)" userId="S::2440060@student.uwtsd.ac.uk::80fad4fd-5064-4e5f-a82f-bd4fbd6ef23e" providerId="AD" clId="Web-{9A2C9C5A-4655-AC44-48AA-23BAE11CBE1F}" dt="2026-06-06T21:15:11.239" v="1590"/>
          <ac:spMkLst>
            <pc:docMk/>
            <pc:sldMk cId="4253059278" sldId="264"/>
            <ac:spMk id="25" creationId="{6D93EE05-25AB-AB5B-B8C2-B88675B49C7C}"/>
          </ac:spMkLst>
        </pc:spChg>
        <pc:spChg chg="add mod">
          <ac:chgData name="Nicoleta Robu (2440060)" userId="S::2440060@student.uwtsd.ac.uk::80fad4fd-5064-4e5f-a82f-bd4fbd6ef23e" providerId="AD" clId="Web-{9A2C9C5A-4655-AC44-48AA-23BAE11CBE1F}" dt="2026-06-06T21:16:02.053" v="1608" actId="1076"/>
          <ac:spMkLst>
            <pc:docMk/>
            <pc:sldMk cId="4253059278" sldId="264"/>
            <ac:spMk id="26" creationId="{D9A20C4E-8FEF-D99B-032E-12EBBFCF0F44}"/>
          </ac:spMkLst>
        </pc:spChg>
        <pc:spChg chg="add mod">
          <ac:chgData name="Nicoleta Robu (2440060)" userId="S::2440060@student.uwtsd.ac.uk::80fad4fd-5064-4e5f-a82f-bd4fbd6ef23e" providerId="AD" clId="Web-{9A2C9C5A-4655-AC44-48AA-23BAE11CBE1F}" dt="2026-06-06T21:17:03.570" v="1625" actId="1076"/>
          <ac:spMkLst>
            <pc:docMk/>
            <pc:sldMk cId="4253059278" sldId="264"/>
            <ac:spMk id="27" creationId="{9BFD3874-3E3C-E4B0-EFB7-09A4F784CE6C}"/>
          </ac:spMkLst>
        </pc:spChg>
        <pc:spChg chg="add del">
          <ac:chgData name="Nicoleta Robu (2440060)" userId="S::2440060@student.uwtsd.ac.uk::80fad4fd-5064-4e5f-a82f-bd4fbd6ef23e" providerId="AD" clId="Web-{9A2C9C5A-4655-AC44-48AA-23BAE11CBE1F}" dt="2026-06-06T21:18:36.338" v="1635"/>
          <ac:spMkLst>
            <pc:docMk/>
            <pc:sldMk cId="4253059278" sldId="264"/>
            <ac:spMk id="28" creationId="{CD3A35DC-AA3E-61C0-1BD1-26A6F893DB79}"/>
          </ac:spMkLst>
        </pc:spChg>
        <pc:spChg chg="add mod">
          <ac:chgData name="Nicoleta Robu (2440060)" userId="S::2440060@student.uwtsd.ac.uk::80fad4fd-5064-4e5f-a82f-bd4fbd6ef23e" providerId="AD" clId="Web-{9A2C9C5A-4655-AC44-48AA-23BAE11CBE1F}" dt="2026-06-06T21:19:27.641" v="1658" actId="1076"/>
          <ac:spMkLst>
            <pc:docMk/>
            <pc:sldMk cId="4253059278" sldId="264"/>
            <ac:spMk id="29" creationId="{BCCF2337-AB6A-6AAA-A525-DA2522017585}"/>
          </ac:spMkLst>
        </pc:spChg>
        <pc:spChg chg="add del">
          <ac:chgData name="Nicoleta Robu (2440060)" userId="S::2440060@student.uwtsd.ac.uk::80fad4fd-5064-4e5f-a82f-bd4fbd6ef23e" providerId="AD" clId="Web-{9A2C9C5A-4655-AC44-48AA-23BAE11CBE1F}" dt="2026-06-06T21:18:33.509" v="1634"/>
          <ac:spMkLst>
            <pc:docMk/>
            <pc:sldMk cId="4253059278" sldId="264"/>
            <ac:spMk id="30" creationId="{AE5C2F20-8594-D064-0D46-1481CE7B7465}"/>
          </ac:spMkLst>
        </pc:spChg>
        <pc:spChg chg="add mod">
          <ac:chgData name="Nicoleta Robu (2440060)" userId="S::2440060@student.uwtsd.ac.uk::80fad4fd-5064-4e5f-a82f-bd4fbd6ef23e" providerId="AD" clId="Web-{9A2C9C5A-4655-AC44-48AA-23BAE11CBE1F}" dt="2026-06-06T21:20:35.689" v="1682" actId="1076"/>
          <ac:spMkLst>
            <pc:docMk/>
            <pc:sldMk cId="4253059278" sldId="264"/>
            <ac:spMk id="31" creationId="{0E84C866-10F8-5DB0-E155-913900EA1508}"/>
          </ac:spMkLst>
        </pc:spChg>
        <pc:cxnChg chg="add mod">
          <ac:chgData name="Nicoleta Robu (2440060)" userId="S::2440060@student.uwtsd.ac.uk::80fad4fd-5064-4e5f-a82f-bd4fbd6ef23e" providerId="AD" clId="Web-{9A2C9C5A-4655-AC44-48AA-23BAE11CBE1F}" dt="2026-06-06T21:16:23.679" v="1609" actId="1076"/>
          <ac:cxnSpMkLst>
            <pc:docMk/>
            <pc:sldMk cId="4253059278" sldId="264"/>
            <ac:cxnSpMk id="7" creationId="{1F95DEA1-946C-8DB2-81D1-0CBC9E89A94E}"/>
          </ac:cxnSpMkLst>
        </pc:cxnChg>
        <pc:cxnChg chg="add mod">
          <ac:chgData name="Nicoleta Robu (2440060)" userId="S::2440060@student.uwtsd.ac.uk::80fad4fd-5064-4e5f-a82f-bd4fbd6ef23e" providerId="AD" clId="Web-{9A2C9C5A-4655-AC44-48AA-23BAE11CBE1F}" dt="2026-06-06T21:03:27.129" v="1470" actId="14100"/>
          <ac:cxnSpMkLst>
            <pc:docMk/>
            <pc:sldMk cId="4253059278" sldId="264"/>
            <ac:cxnSpMk id="8" creationId="{003A009C-D315-8144-7789-8EEA15D18935}"/>
          </ac:cxnSpMkLst>
        </pc:cxnChg>
        <pc:cxnChg chg="add">
          <ac:chgData name="Nicoleta Robu (2440060)" userId="S::2440060@student.uwtsd.ac.uk::80fad4fd-5064-4e5f-a82f-bd4fbd6ef23e" providerId="AD" clId="Web-{9A2C9C5A-4655-AC44-48AA-23BAE11CBE1F}" dt="2026-06-06T21:03:40.613" v="1471"/>
          <ac:cxnSpMkLst>
            <pc:docMk/>
            <pc:sldMk cId="4253059278" sldId="264"/>
            <ac:cxnSpMk id="9" creationId="{F656878F-BEFA-3A5B-4AC4-00316E949F6A}"/>
          </ac:cxnSpMkLst>
        </pc:cxnChg>
        <pc:cxnChg chg="add mod">
          <ac:chgData name="Nicoleta Robu (2440060)" userId="S::2440060@student.uwtsd.ac.uk::80fad4fd-5064-4e5f-a82f-bd4fbd6ef23e" providerId="AD" clId="Web-{9A2C9C5A-4655-AC44-48AA-23BAE11CBE1F}" dt="2026-06-06T21:04:42.771" v="1476" actId="14100"/>
          <ac:cxnSpMkLst>
            <pc:docMk/>
            <pc:sldMk cId="4253059278" sldId="264"/>
            <ac:cxnSpMk id="10" creationId="{262C403F-7459-4D83-A01C-B879BC92E53C}"/>
          </ac:cxnSpMkLst>
        </pc:cxnChg>
        <pc:cxnChg chg="add">
          <ac:chgData name="Nicoleta Robu (2440060)" userId="S::2440060@student.uwtsd.ac.uk::80fad4fd-5064-4e5f-a82f-bd4fbd6ef23e" providerId="AD" clId="Web-{9A2C9C5A-4655-AC44-48AA-23BAE11CBE1F}" dt="2026-06-06T21:04:04.254" v="1473"/>
          <ac:cxnSpMkLst>
            <pc:docMk/>
            <pc:sldMk cId="4253059278" sldId="264"/>
            <ac:cxnSpMk id="11" creationId="{5863EBE0-D384-9569-6781-594F1A71C641}"/>
          </ac:cxnSpMkLst>
        </pc:cxnChg>
        <pc:cxnChg chg="add">
          <ac:chgData name="Nicoleta Robu (2440060)" userId="S::2440060@student.uwtsd.ac.uk::80fad4fd-5064-4e5f-a82f-bd4fbd6ef23e" providerId="AD" clId="Web-{9A2C9C5A-4655-AC44-48AA-23BAE11CBE1F}" dt="2026-06-06T21:04:14.301" v="1474"/>
          <ac:cxnSpMkLst>
            <pc:docMk/>
            <pc:sldMk cId="4253059278" sldId="264"/>
            <ac:cxnSpMk id="12" creationId="{4190AA88-8240-FD92-F97E-944A6A038D93}"/>
          </ac:cxnSpMkLst>
        </pc:cxnChg>
        <pc:cxnChg chg="add">
          <ac:chgData name="Nicoleta Robu (2440060)" userId="S::2440060@student.uwtsd.ac.uk::80fad4fd-5064-4e5f-a82f-bd4fbd6ef23e" providerId="AD" clId="Web-{9A2C9C5A-4655-AC44-48AA-23BAE11CBE1F}" dt="2026-06-06T21:04:24.270" v="1475"/>
          <ac:cxnSpMkLst>
            <pc:docMk/>
            <pc:sldMk cId="4253059278" sldId="264"/>
            <ac:cxnSpMk id="13" creationId="{8242D859-9595-778A-C58B-4A24A4A44601}"/>
          </ac:cxnSpMkLst>
        </pc:cxnChg>
      </pc:sldChg>
      <pc:sldChg chg="delSp modSp new mod setBg">
        <pc:chgData name="Nicoleta Robu (2440060)" userId="S::2440060@student.uwtsd.ac.uk::80fad4fd-5064-4e5f-a82f-bd4fbd6ef23e" providerId="AD" clId="Web-{9A2C9C5A-4655-AC44-48AA-23BAE11CBE1F}" dt="2026-06-06T21:23:19.286" v="1734" actId="20577"/>
        <pc:sldMkLst>
          <pc:docMk/>
          <pc:sldMk cId="270254801" sldId="265"/>
        </pc:sldMkLst>
        <pc:spChg chg="del">
          <ac:chgData name="Nicoleta Robu (2440060)" userId="S::2440060@student.uwtsd.ac.uk::80fad4fd-5064-4e5f-a82f-bd4fbd6ef23e" providerId="AD" clId="Web-{9A2C9C5A-4655-AC44-48AA-23BAE11CBE1F}" dt="2026-06-06T21:21:59.519" v="1715"/>
          <ac:spMkLst>
            <pc:docMk/>
            <pc:sldMk cId="270254801" sldId="265"/>
            <ac:spMk id="2" creationId="{9DBE73F4-AD1F-18BC-AE52-3B9DBC879F92}"/>
          </ac:spMkLst>
        </pc:spChg>
        <pc:spChg chg="mod">
          <ac:chgData name="Nicoleta Robu (2440060)" userId="S::2440060@student.uwtsd.ac.uk::80fad4fd-5064-4e5f-a82f-bd4fbd6ef23e" providerId="AD" clId="Web-{9A2C9C5A-4655-AC44-48AA-23BAE11CBE1F}" dt="2026-06-06T21:23:19.286" v="1734" actId="20577"/>
          <ac:spMkLst>
            <pc:docMk/>
            <pc:sldMk cId="270254801" sldId="265"/>
            <ac:spMk id="3" creationId="{90E6009B-327E-6D4D-109C-C202859E9081}"/>
          </ac:spMkLst>
        </pc:spChg>
      </pc:sldChg>
      <pc:sldChg chg="delSp modSp new mod ord setBg">
        <pc:chgData name="Nicoleta Robu (2440060)" userId="S::2440060@student.uwtsd.ac.uk::80fad4fd-5064-4e5f-a82f-bd4fbd6ef23e" providerId="AD" clId="Web-{9A2C9C5A-4655-AC44-48AA-23BAE11CBE1F}" dt="2026-06-06T21:27:05.761" v="1771" actId="14100"/>
        <pc:sldMkLst>
          <pc:docMk/>
          <pc:sldMk cId="2334883466" sldId="266"/>
        </pc:sldMkLst>
        <pc:spChg chg="del">
          <ac:chgData name="Nicoleta Robu (2440060)" userId="S::2440060@student.uwtsd.ac.uk::80fad4fd-5064-4e5f-a82f-bd4fbd6ef23e" providerId="AD" clId="Web-{9A2C9C5A-4655-AC44-48AA-23BAE11CBE1F}" dt="2026-06-06T21:25:07.663" v="1737"/>
          <ac:spMkLst>
            <pc:docMk/>
            <pc:sldMk cId="2334883466" sldId="266"/>
            <ac:spMk id="2" creationId="{389FE239-9EA0-D443-3054-64EC1B6FFF78}"/>
          </ac:spMkLst>
        </pc:spChg>
        <pc:spChg chg="mod">
          <ac:chgData name="Nicoleta Robu (2440060)" userId="S::2440060@student.uwtsd.ac.uk::80fad4fd-5064-4e5f-a82f-bd4fbd6ef23e" providerId="AD" clId="Web-{9A2C9C5A-4655-AC44-48AA-23BAE11CBE1F}" dt="2026-06-06T21:27:05.761" v="1771" actId="14100"/>
          <ac:spMkLst>
            <pc:docMk/>
            <pc:sldMk cId="2334883466" sldId="266"/>
            <ac:spMk id="3" creationId="{E10E6C9F-251F-9D65-7065-997622633A88}"/>
          </ac:spMkLst>
        </pc:spChg>
      </pc:sldChg>
      <pc:sldChg chg="delSp modSp new mod setBg">
        <pc:chgData name="Nicoleta Robu (2440060)" userId="S::2440060@student.uwtsd.ac.uk::80fad4fd-5064-4e5f-a82f-bd4fbd6ef23e" providerId="AD" clId="Web-{9A2C9C5A-4655-AC44-48AA-23BAE11CBE1F}" dt="2026-06-06T21:36:27.456" v="1823" actId="20577"/>
        <pc:sldMkLst>
          <pc:docMk/>
          <pc:sldMk cId="4248689656" sldId="267"/>
        </pc:sldMkLst>
        <pc:spChg chg="del">
          <ac:chgData name="Nicoleta Robu (2440060)" userId="S::2440060@student.uwtsd.ac.uk::80fad4fd-5064-4e5f-a82f-bd4fbd6ef23e" providerId="AD" clId="Web-{9A2C9C5A-4655-AC44-48AA-23BAE11CBE1F}" dt="2026-06-06T21:27:21.339" v="1773"/>
          <ac:spMkLst>
            <pc:docMk/>
            <pc:sldMk cId="4248689656" sldId="267"/>
            <ac:spMk id="2" creationId="{03CAF161-48B4-CFF1-FD8A-6F13F3622490}"/>
          </ac:spMkLst>
        </pc:spChg>
        <pc:spChg chg="mod">
          <ac:chgData name="Nicoleta Robu (2440060)" userId="S::2440060@student.uwtsd.ac.uk::80fad4fd-5064-4e5f-a82f-bd4fbd6ef23e" providerId="AD" clId="Web-{9A2C9C5A-4655-AC44-48AA-23BAE11CBE1F}" dt="2026-06-06T21:36:27.456" v="1823" actId="20577"/>
          <ac:spMkLst>
            <pc:docMk/>
            <pc:sldMk cId="4248689656" sldId="267"/>
            <ac:spMk id="3" creationId="{0017D12E-9F75-7B27-D075-B5383E5B92A6}"/>
          </ac:spMkLst>
        </pc:spChg>
      </pc:sldChg>
      <pc:sldMasterChg chg="del delSldLayout">
        <pc:chgData name="Nicoleta Robu (2440060)" userId="S::2440060@student.uwtsd.ac.uk::80fad4fd-5064-4e5f-a82f-bd4fbd6ef23e" providerId="AD" clId="Web-{9A2C9C5A-4655-AC44-48AA-23BAE11CBE1F}" dt="2026-06-06T17:55:14.277" v="109"/>
        <pc:sldMasterMkLst>
          <pc:docMk/>
          <pc:sldMasterMk cId="2460954070" sldId="2147483660"/>
        </pc:sldMasterMkLst>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2385387890" sldId="2147483661"/>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949138452" sldId="2147483662"/>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2591524520" sldId="2147483663"/>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1203092039" sldId="2147483664"/>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3733172339" sldId="2147483665"/>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3210312558" sldId="2147483666"/>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3146388984" sldId="2147483667"/>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3171841454" sldId="2147483668"/>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1718958274" sldId="2147483669"/>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2202905451" sldId="2147483670"/>
          </pc:sldLayoutMkLst>
        </pc:sldLayoutChg>
        <pc:sldLayoutChg chg="del">
          <pc:chgData name="Nicoleta Robu (2440060)" userId="S::2440060@student.uwtsd.ac.uk::80fad4fd-5064-4e5f-a82f-bd4fbd6ef23e" providerId="AD" clId="Web-{9A2C9C5A-4655-AC44-48AA-23BAE11CBE1F}" dt="2026-06-06T17:55:14.277" v="109"/>
          <pc:sldLayoutMkLst>
            <pc:docMk/>
            <pc:sldMasterMk cId="2460954070" sldId="2147483660"/>
            <pc:sldLayoutMk cId="3479445657" sldId="2147483671"/>
          </pc:sldLayoutMkLst>
        </pc:sldLayoutChg>
      </pc:sldMasterChg>
      <pc:sldMasterChg chg="add del addSldLayout delSldLayout">
        <pc:chgData name="Nicoleta Robu (2440060)" userId="S::2440060@student.uwtsd.ac.uk::80fad4fd-5064-4e5f-a82f-bd4fbd6ef23e" providerId="AD" clId="Web-{9A2C9C5A-4655-AC44-48AA-23BAE11CBE1F}" dt="2026-06-06T17:56:13.076" v="119"/>
        <pc:sldMasterMkLst>
          <pc:docMk/>
          <pc:sldMasterMk cId="3819507388" sldId="2147483747"/>
        </pc:sldMasterMkLst>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4131840827" sldId="2147483736"/>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519786110" sldId="2147483737"/>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3725194542" sldId="2147483738"/>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1624761753" sldId="2147483739"/>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850155533" sldId="2147483740"/>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530976311" sldId="2147483741"/>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1297606651" sldId="2147483742"/>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1977211448" sldId="2147483743"/>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530999175" sldId="2147483744"/>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315314387" sldId="2147483745"/>
          </pc:sldLayoutMkLst>
        </pc:sldLayoutChg>
        <pc:sldLayoutChg chg="add del">
          <pc:chgData name="Nicoleta Robu (2440060)" userId="S::2440060@student.uwtsd.ac.uk::80fad4fd-5064-4e5f-a82f-bd4fbd6ef23e" providerId="AD" clId="Web-{9A2C9C5A-4655-AC44-48AA-23BAE11CBE1F}" dt="2026-06-06T17:56:13.076" v="119"/>
          <pc:sldLayoutMkLst>
            <pc:docMk/>
            <pc:sldMasterMk cId="3819507388" sldId="2147483747"/>
            <pc:sldLayoutMk cId="2504390184" sldId="2147483746"/>
          </pc:sldLayoutMkLst>
        </pc:sldLayoutChg>
      </pc:sldMasterChg>
      <pc:sldMasterChg chg="add del addSldLayout delSldLayout">
        <pc:chgData name="Nicoleta Robu (2440060)" userId="S::2440060@student.uwtsd.ac.uk::80fad4fd-5064-4e5f-a82f-bd4fbd6ef23e" providerId="AD" clId="Web-{9A2C9C5A-4655-AC44-48AA-23BAE11CBE1F}" dt="2026-06-06T17:56:47.998" v="128"/>
        <pc:sldMasterMkLst>
          <pc:docMk/>
          <pc:sldMasterMk cId="3622371946" sldId="2147483810"/>
        </pc:sldMasterMkLst>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826708508" sldId="2147483799"/>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3829937288" sldId="2147483800"/>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4084110725" sldId="2147483801"/>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1733964289" sldId="2147483802"/>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174468295" sldId="2147483803"/>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3702871744" sldId="2147483804"/>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586798032" sldId="2147483805"/>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2021783838" sldId="2147483806"/>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2793189028" sldId="2147483807"/>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420984461" sldId="2147483808"/>
          </pc:sldLayoutMkLst>
        </pc:sldLayoutChg>
        <pc:sldLayoutChg chg="add del">
          <pc:chgData name="Nicoleta Robu (2440060)" userId="S::2440060@student.uwtsd.ac.uk::80fad4fd-5064-4e5f-a82f-bd4fbd6ef23e" providerId="AD" clId="Web-{9A2C9C5A-4655-AC44-48AA-23BAE11CBE1F}" dt="2026-06-06T17:56:47.998" v="128"/>
          <pc:sldLayoutMkLst>
            <pc:docMk/>
            <pc:sldMasterMk cId="3622371946" sldId="2147483810"/>
            <pc:sldLayoutMk cId="2521127748" sldId="2147483809"/>
          </pc:sldLayoutMkLst>
        </pc:sldLayoutChg>
      </pc:sldMasterChg>
      <pc:sldMasterChg chg="add del addSldLayout delSldLayout">
        <pc:chgData name="Nicoleta Robu (2440060)" userId="S::2440060@student.uwtsd.ac.uk::80fad4fd-5064-4e5f-a82f-bd4fbd6ef23e" providerId="AD" clId="Web-{9A2C9C5A-4655-AC44-48AA-23BAE11CBE1F}" dt="2026-06-06T18:50:30.408" v="348"/>
        <pc:sldMasterMkLst>
          <pc:docMk/>
          <pc:sldMasterMk cId="2616721339" sldId="2147483847"/>
        </pc:sldMasterMkLst>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3301672079" sldId="2147483836"/>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1900685374" sldId="2147483837"/>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3279425980" sldId="2147483838"/>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1763291921" sldId="2147483839"/>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4245886810" sldId="2147483840"/>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3654039056" sldId="2147483841"/>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690649096" sldId="2147483842"/>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1846647912" sldId="2147483843"/>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52709243" sldId="2147483844"/>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422115916" sldId="2147483845"/>
          </pc:sldLayoutMkLst>
        </pc:sldLayoutChg>
        <pc:sldLayoutChg chg="add del">
          <pc:chgData name="Nicoleta Robu (2440060)" userId="S::2440060@student.uwtsd.ac.uk::80fad4fd-5064-4e5f-a82f-bd4fbd6ef23e" providerId="AD" clId="Web-{9A2C9C5A-4655-AC44-48AA-23BAE11CBE1F}" dt="2026-06-06T18:50:30.408" v="348"/>
          <pc:sldLayoutMkLst>
            <pc:docMk/>
            <pc:sldMasterMk cId="2616721339" sldId="2147483847"/>
            <pc:sldLayoutMk cId="4000643984" sldId="2147483846"/>
          </pc:sldLayoutMkLst>
        </pc:sldLayoutChg>
      </pc:sldMasterChg>
      <pc:sldMasterChg chg="add addSldLayout modSldLayout">
        <pc:chgData name="Nicoleta Robu (2440060)" userId="S::2440060@student.uwtsd.ac.uk::80fad4fd-5064-4e5f-a82f-bd4fbd6ef23e" providerId="AD" clId="Web-{9A2C9C5A-4655-AC44-48AA-23BAE11CBE1F}" dt="2026-06-06T18:50:30.408" v="348"/>
        <pc:sldMasterMkLst>
          <pc:docMk/>
          <pc:sldMasterMk cId="2225901420" sldId="2147483848"/>
        </pc:sldMasterMkLst>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1074630411" sldId="2147483849"/>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3354060956" sldId="2147483850"/>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1691045983" sldId="2147483851"/>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2843794106" sldId="2147483852"/>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4097982563" sldId="2147483853"/>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4264015087" sldId="2147483854"/>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3924810757" sldId="2147483855"/>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177135673" sldId="2147483856"/>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3169169783" sldId="2147483857"/>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1456723002" sldId="2147483858"/>
          </pc:sldLayoutMkLst>
        </pc:sldLayoutChg>
        <pc:sldLayoutChg chg="add mod replId">
          <pc:chgData name="Nicoleta Robu (2440060)" userId="S::2440060@student.uwtsd.ac.uk::80fad4fd-5064-4e5f-a82f-bd4fbd6ef23e" providerId="AD" clId="Web-{9A2C9C5A-4655-AC44-48AA-23BAE11CBE1F}" dt="2026-06-06T18:50:30.408" v="348"/>
          <pc:sldLayoutMkLst>
            <pc:docMk/>
            <pc:sldMasterMk cId="2225901420" sldId="2147483848"/>
            <pc:sldLayoutMk cId="1749704711" sldId="2147483859"/>
          </pc:sldLayoutMkLst>
        </pc:sldLayoutChg>
      </pc:sldMasterChg>
    </pc:docChg>
  </pc:docChgLst>
  <pc:docChgLst>
    <pc:chgData name="Nicoleta Robu (2440060)" userId="S::2440060@student.uwtsd.ac.uk::80fad4fd-5064-4e5f-a82f-bd4fbd6ef23e" providerId="AD" clId="Web-{35D4D7A8-A5D3-67D9-AC2B-8AB9ED6BAB80}"/>
    <pc:docChg chg="modSld">
      <pc:chgData name="Nicoleta Robu (2440060)" userId="S::2440060@student.uwtsd.ac.uk::80fad4fd-5064-4e5f-a82f-bd4fbd6ef23e" providerId="AD" clId="Web-{35D4D7A8-A5D3-67D9-AC2B-8AB9ED6BAB80}" dt="2026-06-06T21:38:25.181" v="5" actId="20577"/>
      <pc:docMkLst>
        <pc:docMk/>
      </pc:docMkLst>
      <pc:sldChg chg="modSp">
        <pc:chgData name="Nicoleta Robu (2440060)" userId="S::2440060@student.uwtsd.ac.uk::80fad4fd-5064-4e5f-a82f-bd4fbd6ef23e" providerId="AD" clId="Web-{35D4D7A8-A5D3-67D9-AC2B-8AB9ED6BAB80}" dt="2026-06-06T21:38:25.181" v="5" actId="20577"/>
        <pc:sldMkLst>
          <pc:docMk/>
          <pc:sldMk cId="1437416918" sldId="257"/>
        </pc:sldMkLst>
        <pc:spChg chg="mod">
          <ac:chgData name="Nicoleta Robu (2440060)" userId="S::2440060@student.uwtsd.ac.uk::80fad4fd-5064-4e5f-a82f-bd4fbd6ef23e" providerId="AD" clId="Web-{35D4D7A8-A5D3-67D9-AC2B-8AB9ED6BAB80}" dt="2026-06-06T21:38:25.181" v="5" actId="20577"/>
          <ac:spMkLst>
            <pc:docMk/>
            <pc:sldMk cId="1437416918" sldId="257"/>
            <ac:spMk id="5" creationId="{83024849-BBA0-8CA7-F061-9B91CF44AF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746304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354060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6/6/2026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691045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843794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97982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6401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924810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77135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169169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6/6/2026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456723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6/6/2026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749704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2225901420"/>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Free Artisan Bread Display Image - Bakery, Artisan, Bread | Download at ...">
            <a:extLst>
              <a:ext uri="{FF2B5EF4-FFF2-40B4-BE49-F238E27FC236}">
                <a16:creationId xmlns:a16="http://schemas.microsoft.com/office/drawing/2014/main" id="{BD8D722D-0622-1143-E065-DD44177581B3}"/>
              </a:ext>
            </a:extLst>
          </p:cNvPr>
          <p:cNvPicPr>
            <a:picLocks noChangeAspect="1"/>
          </p:cNvPicPr>
          <p:nvPr/>
        </p:nvPicPr>
        <p:blipFill>
          <a:blip r:embed="rId2">
            <a:alphaModFix amt="40000"/>
          </a:blip>
          <a:srcRect l="444"/>
          <a:stretch>
            <a:fillRect/>
          </a:stretch>
        </p:blipFill>
        <p:spPr>
          <a:xfrm>
            <a:off x="-2" y="-2"/>
            <a:ext cx="12192001" cy="6858001"/>
          </a:xfrm>
          <a:prstGeom prst="rect">
            <a:avLst/>
          </a:prstGeom>
        </p:spPr>
      </p:pic>
      <p:sp>
        <p:nvSpPr>
          <p:cNvPr id="3" name="Subtitle 2"/>
          <p:cNvSpPr>
            <a:spLocks noGrp="1"/>
          </p:cNvSpPr>
          <p:nvPr>
            <p:ph type="subTitle" idx="1"/>
          </p:nvPr>
        </p:nvSpPr>
        <p:spPr>
          <a:xfrm>
            <a:off x="517870" y="2268337"/>
            <a:ext cx="8448218" cy="3938142"/>
          </a:xfrm>
        </p:spPr>
        <p:txBody>
          <a:bodyPr vert="horz" lIns="91440" tIns="45720" rIns="91440" bIns="45720" rtlCol="0" anchor="t">
            <a:noAutofit/>
          </a:bodyPr>
          <a:lstStyle/>
          <a:p>
            <a:pPr>
              <a:lnSpc>
                <a:spcPct val="100000"/>
              </a:lnSpc>
            </a:pPr>
            <a:r>
              <a:rPr lang="en-US" sz="2800">
                <a:solidFill>
                  <a:srgbClr val="FFFFFF"/>
                </a:solidFill>
                <a:latin typeface="Aptos"/>
              </a:rPr>
              <a:t>Student Name: Nicoleta Robu</a:t>
            </a:r>
          </a:p>
          <a:p>
            <a:pPr>
              <a:lnSpc>
                <a:spcPct val="100000"/>
              </a:lnSpc>
            </a:pPr>
            <a:r>
              <a:rPr lang="en-US" sz="2800">
                <a:solidFill>
                  <a:srgbClr val="FFFFFF"/>
                </a:solidFill>
                <a:latin typeface="Aptos"/>
              </a:rPr>
              <a:t>Student ID: 2440060</a:t>
            </a:r>
          </a:p>
          <a:p>
            <a:pPr>
              <a:lnSpc>
                <a:spcPct val="100000"/>
              </a:lnSpc>
            </a:pPr>
            <a:r>
              <a:rPr lang="en-US" sz="2800">
                <a:solidFill>
                  <a:srgbClr val="FFFFFF"/>
                </a:solidFill>
                <a:latin typeface="Aptos"/>
              </a:rPr>
              <a:t>Lecture's Name: Anita Nan</a:t>
            </a:r>
          </a:p>
          <a:p>
            <a:pPr>
              <a:lnSpc>
                <a:spcPct val="100000"/>
              </a:lnSpc>
            </a:pPr>
            <a:r>
              <a:rPr lang="en-US" sz="2800">
                <a:solidFill>
                  <a:srgbClr val="FFFFFF"/>
                </a:solidFill>
                <a:latin typeface="Aptos"/>
              </a:rPr>
              <a:t>Lecture Code: LCLM4004</a:t>
            </a:r>
          </a:p>
          <a:p>
            <a:pPr>
              <a:lnSpc>
                <a:spcPct val="100000"/>
              </a:lnSpc>
            </a:pPr>
            <a:r>
              <a:rPr lang="en-US" sz="2800">
                <a:solidFill>
                  <a:srgbClr val="FFFFFF"/>
                </a:solidFill>
                <a:latin typeface="Aptos"/>
              </a:rPr>
              <a:t>Module Name: Problem Solving and Decision-Making </a:t>
            </a:r>
          </a:p>
          <a:p>
            <a:pPr>
              <a:lnSpc>
                <a:spcPct val="100000"/>
              </a:lnSpc>
            </a:pPr>
            <a:r>
              <a:rPr lang="en-US" sz="2800" dirty="0">
                <a:solidFill>
                  <a:srgbClr val="FFFFFF"/>
                </a:solidFill>
                <a:latin typeface="Aptos"/>
              </a:rPr>
              <a:t>Component 1:  Basil's Bakery</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3024849-BBA0-8CA7-F061-9B91CF44AFDB}"/>
              </a:ext>
            </a:extLst>
          </p:cNvPr>
          <p:cNvSpPr>
            <a:spLocks noGrp="1"/>
          </p:cNvSpPr>
          <p:nvPr>
            <p:ph idx="1"/>
          </p:nvPr>
        </p:nvSpPr>
        <p:spPr>
          <a:xfrm>
            <a:off x="521208" y="752684"/>
            <a:ext cx="11155680" cy="5363214"/>
          </a:xfrm>
        </p:spPr>
        <p:txBody>
          <a:bodyPr vert="horz" lIns="91440" tIns="45720" rIns="91440" bIns="45720" rtlCol="0" anchor="t">
            <a:normAutofit lnSpcReduction="10000"/>
          </a:bodyPr>
          <a:lstStyle/>
          <a:p>
            <a:pPr marL="0" indent="0">
              <a:buNone/>
            </a:pPr>
            <a:r>
              <a:rPr lang="en-US" sz="2400">
                <a:latin typeface="Aptos"/>
              </a:rPr>
              <a:t>      Good afternoon. My name is Nicoleta Robu.</a:t>
            </a:r>
          </a:p>
          <a:p>
            <a:pPr marL="0" indent="0">
              <a:buNone/>
            </a:pPr>
            <a:r>
              <a:rPr lang="en-US" sz="2400" dirty="0">
                <a:latin typeface="Aptos"/>
              </a:rPr>
              <a:t>Today in my </a:t>
            </a:r>
            <a:r>
              <a:rPr lang="en-US" sz="2400">
                <a:latin typeface="Aptos"/>
              </a:rPr>
              <a:t>presentation I will provide: </a:t>
            </a:r>
          </a:p>
          <a:p>
            <a:pPr marL="0" indent="0">
              <a:buNone/>
            </a:pPr>
            <a:endParaRPr lang="en-US" sz="2400" dirty="0">
              <a:latin typeface="Aptos"/>
            </a:endParaRPr>
          </a:p>
          <a:p>
            <a:pPr marL="457200" indent="-457200">
              <a:buAutoNum type="romanLcPeriod"/>
            </a:pPr>
            <a:r>
              <a:rPr lang="en-US" sz="2400">
                <a:ea typeface="+mn-lt"/>
                <a:cs typeface="+mn-lt"/>
              </a:rPr>
              <a:t>Nature and scope of sales stagnation</a:t>
            </a:r>
            <a:endParaRPr lang="en-US"/>
          </a:p>
          <a:p>
            <a:pPr marL="457200" indent="-457200">
              <a:buAutoNum type="romanLcPeriod"/>
            </a:pPr>
            <a:r>
              <a:rPr lang="en-US" sz="2400">
                <a:ea typeface="+mn-lt"/>
                <a:cs typeface="+mn-lt"/>
              </a:rPr>
              <a:t>PESTEL framework</a:t>
            </a:r>
            <a:endParaRPr lang="en-US"/>
          </a:p>
          <a:p>
            <a:pPr marL="457200" indent="-457200">
              <a:buAutoNum type="romanLcPeriod"/>
            </a:pPr>
            <a:r>
              <a:rPr lang="en-US" sz="2400">
                <a:ea typeface="+mn-lt"/>
                <a:cs typeface="+mn-lt"/>
              </a:rPr>
              <a:t>Application of PESTEL</a:t>
            </a:r>
            <a:endParaRPr lang="en-US"/>
          </a:p>
          <a:p>
            <a:pPr marL="457200" indent="-457200">
              <a:buAutoNum type="romanLcPeriod"/>
            </a:pPr>
            <a:r>
              <a:rPr lang="en-US" sz="2400">
                <a:ea typeface="+mn-lt"/>
                <a:cs typeface="+mn-lt"/>
              </a:rPr>
              <a:t>Cause-and-Effect (Fishbone) framework</a:t>
            </a:r>
            <a:endParaRPr lang="en-US"/>
          </a:p>
          <a:p>
            <a:pPr marL="457200" indent="-457200">
              <a:buAutoNum type="romanLcPeriod"/>
            </a:pPr>
            <a:r>
              <a:rPr lang="en-US" sz="2400">
                <a:ea typeface="+mn-lt"/>
                <a:cs typeface="+mn-lt"/>
              </a:rPr>
              <a:t>Application of Fishbone analysis</a:t>
            </a:r>
            <a:endParaRPr lang="en-US"/>
          </a:p>
          <a:p>
            <a:pPr marL="457200" indent="-457200">
              <a:buAutoNum type="romanLcPeriod"/>
            </a:pPr>
            <a:r>
              <a:rPr lang="en-US" sz="2400">
                <a:ea typeface="+mn-lt"/>
                <a:cs typeface="+mn-lt"/>
              </a:rPr>
              <a:t>Key findings</a:t>
            </a:r>
            <a:endParaRPr lang="en-US"/>
          </a:p>
          <a:p>
            <a:pPr marL="457200" indent="-457200">
              <a:buAutoNum type="romanLcPeriod"/>
            </a:pPr>
            <a:r>
              <a:rPr lang="en-US" sz="2400">
                <a:latin typeface="Bierstadt"/>
              </a:rPr>
              <a:t>Executive summary</a:t>
            </a:r>
            <a:endParaRPr lang="en-US" sz="2400" dirty="0">
              <a:latin typeface="Bierstadt"/>
            </a:endParaRPr>
          </a:p>
          <a:p>
            <a:pPr marL="0" indent="0">
              <a:buNone/>
            </a:pPr>
            <a:endParaRPr lang="en-US" sz="2400" dirty="0">
              <a:latin typeface="Aptos"/>
            </a:endParaRPr>
          </a:p>
        </p:txBody>
      </p:sp>
    </p:spTree>
    <p:extLst>
      <p:ext uri="{BB962C8B-B14F-4D97-AF65-F5344CB8AC3E}">
        <p14:creationId xmlns:p14="http://schemas.microsoft.com/office/powerpoint/2010/main" val="1437416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6496F-58F9-2909-75DA-6D30C1652C66}"/>
              </a:ext>
            </a:extLst>
          </p:cNvPr>
          <p:cNvSpPr>
            <a:spLocks noGrp="1"/>
          </p:cNvSpPr>
          <p:nvPr>
            <p:ph type="ctrTitle"/>
          </p:nvPr>
        </p:nvSpPr>
        <p:spPr>
          <a:xfrm>
            <a:off x="3655472" y="259540"/>
            <a:ext cx="4887152" cy="726057"/>
          </a:xfrm>
        </p:spPr>
        <p:txBody>
          <a:bodyPr/>
          <a:lstStyle/>
          <a:p>
            <a:r>
              <a:rPr lang="en-US" sz="2800" dirty="0">
                <a:latin typeface="Aptos"/>
              </a:rPr>
              <a:t>Identifying the Root Problem</a:t>
            </a:r>
          </a:p>
        </p:txBody>
      </p:sp>
      <p:sp>
        <p:nvSpPr>
          <p:cNvPr id="3" name="Content Placeholder 2">
            <a:extLst>
              <a:ext uri="{FF2B5EF4-FFF2-40B4-BE49-F238E27FC236}">
                <a16:creationId xmlns:a16="http://schemas.microsoft.com/office/drawing/2014/main" id="{327FD32B-5E2A-BCFE-1A84-E185D4B6ACBD}"/>
              </a:ext>
            </a:extLst>
          </p:cNvPr>
          <p:cNvSpPr>
            <a:spLocks noGrp="1"/>
          </p:cNvSpPr>
          <p:nvPr>
            <p:ph type="subTitle" idx="1"/>
          </p:nvPr>
        </p:nvSpPr>
        <p:spPr>
          <a:xfrm>
            <a:off x="506831" y="1346297"/>
            <a:ext cx="11188057" cy="1830351"/>
          </a:xfrm>
        </p:spPr>
        <p:txBody>
          <a:bodyPr vert="horz" lIns="91440" tIns="45720" rIns="91440" bIns="45720" rtlCol="0" anchor="t">
            <a:normAutofit/>
          </a:bodyPr>
          <a:lstStyle/>
          <a:p>
            <a:pPr algn="l"/>
            <a:r>
              <a:rPr lang="en-US" sz="2400" b="1" i="1">
                <a:latin typeface="Aptos"/>
              </a:rPr>
              <a:t>Sales Stagnation</a:t>
            </a:r>
            <a:endParaRPr lang="en-US" i="1"/>
          </a:p>
          <a:p>
            <a:pPr algn="l"/>
            <a:r>
              <a:rPr lang="en-US" sz="2400" i="0" dirty="0">
                <a:latin typeface="Aptos"/>
                <a:ea typeface="+mn-lt"/>
                <a:cs typeface="+mn-lt"/>
              </a:rPr>
              <a:t>Sales have </a:t>
            </a:r>
            <a:r>
              <a:rPr lang="en-US" sz="2400" i="0" dirty="0" err="1">
                <a:latin typeface="Aptos"/>
                <a:ea typeface="+mn-lt"/>
                <a:cs typeface="+mn-lt"/>
              </a:rPr>
              <a:t>remainad</a:t>
            </a:r>
            <a:r>
              <a:rPr lang="en-US" sz="2400" i="0" dirty="0">
                <a:latin typeface="Aptos"/>
                <a:ea typeface="+mn-lt"/>
                <a:cs typeface="+mn-lt"/>
              </a:rPr>
              <a:t> approximately 25% below 2019 levels despite the end of pandemic restrictions.</a:t>
            </a:r>
            <a:endParaRPr lang="en-US" sz="2400">
              <a:latin typeface="Aptos"/>
            </a:endParaRPr>
          </a:p>
          <a:p>
            <a:endParaRPr lang="en-US" dirty="0"/>
          </a:p>
        </p:txBody>
      </p:sp>
      <p:sp>
        <p:nvSpPr>
          <p:cNvPr id="4" name="TextBox 3">
            <a:extLst>
              <a:ext uri="{FF2B5EF4-FFF2-40B4-BE49-F238E27FC236}">
                <a16:creationId xmlns:a16="http://schemas.microsoft.com/office/drawing/2014/main" id="{85F1B839-7E08-EB37-7C05-2697815516B6}"/>
              </a:ext>
            </a:extLst>
          </p:cNvPr>
          <p:cNvSpPr txBox="1"/>
          <p:nvPr/>
        </p:nvSpPr>
        <p:spPr>
          <a:xfrm>
            <a:off x="667109" y="3171645"/>
            <a:ext cx="677620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latin typeface="Aptos"/>
              </a:rPr>
              <a:t>External</a:t>
            </a:r>
            <a:r>
              <a:rPr lang="en-US" sz="2400" b="1" i="1" dirty="0">
                <a:latin typeface="Aptos"/>
              </a:rPr>
              <a:t> Factors (Low Control)</a:t>
            </a:r>
          </a:p>
          <a:p>
            <a:endParaRPr lang="en-US" sz="2400" dirty="0">
              <a:latin typeface="Aptos"/>
              <a:ea typeface="+mn-lt"/>
              <a:cs typeface="+mn-lt"/>
            </a:endParaRPr>
          </a:p>
          <a:p>
            <a:pPr marL="457200" indent="-457200">
              <a:buAutoNum type="romanUcPeriod"/>
            </a:pPr>
            <a:r>
              <a:rPr lang="en-US" sz="2400">
                <a:latin typeface="Aptos"/>
                <a:ea typeface="+mn-lt"/>
                <a:cs typeface="+mn-lt"/>
              </a:rPr>
              <a:t> Reduced retail park footfall</a:t>
            </a:r>
            <a:endParaRPr lang="en-US" sz="2400">
              <a:latin typeface="Aptos"/>
            </a:endParaRPr>
          </a:p>
          <a:p>
            <a:pPr marL="457200" indent="-457200">
              <a:buAutoNum type="romanUcPeriod"/>
            </a:pPr>
            <a:r>
              <a:rPr lang="en-US" sz="2400" dirty="0">
                <a:latin typeface="Aptos"/>
                <a:ea typeface="+mn-lt"/>
                <a:cs typeface="+mn-lt"/>
              </a:rPr>
              <a:t> Closure of </a:t>
            </a:r>
            <a:r>
              <a:rPr lang="en-US" sz="2400" dirty="0" err="1">
                <a:latin typeface="Aptos"/>
                <a:ea typeface="+mn-lt"/>
                <a:cs typeface="+mn-lt"/>
              </a:rPr>
              <a:t>neighbouring</a:t>
            </a:r>
            <a:r>
              <a:rPr lang="en-US" sz="2400" dirty="0">
                <a:latin typeface="Aptos"/>
                <a:ea typeface="+mn-lt"/>
                <a:cs typeface="+mn-lt"/>
              </a:rPr>
              <a:t> stores</a:t>
            </a:r>
            <a:endParaRPr lang="en-US" sz="2400">
              <a:latin typeface="Aptos"/>
            </a:endParaRPr>
          </a:p>
          <a:p>
            <a:pPr marL="457200" indent="-457200">
              <a:buAutoNum type="romanUcPeriod"/>
            </a:pPr>
            <a:r>
              <a:rPr lang="en-US" sz="2400">
                <a:latin typeface="Aptos"/>
                <a:ea typeface="+mn-lt"/>
                <a:cs typeface="+mn-lt"/>
              </a:rPr>
              <a:t>Redundancies among retail workers</a:t>
            </a:r>
            <a:endParaRPr lang="en-US" sz="2400">
              <a:latin typeface="Aptos"/>
            </a:endParaRPr>
          </a:p>
          <a:p>
            <a:pPr marL="457200" indent="-457200">
              <a:buAutoNum type="romanUcPeriod"/>
            </a:pPr>
            <a:r>
              <a:rPr lang="en-US" sz="2400">
                <a:latin typeface="Aptos"/>
                <a:ea typeface="+mn-lt"/>
                <a:cs typeface="+mn-lt"/>
              </a:rPr>
              <a:t>Increased remote and hybrid working</a:t>
            </a:r>
            <a:endParaRPr lang="en-US" sz="2400">
              <a:latin typeface="Aptos"/>
            </a:endParaRPr>
          </a:p>
          <a:p>
            <a:pPr marL="457200" indent="-457200">
              <a:buAutoNum type="romanUcPeriod"/>
            </a:pPr>
            <a:r>
              <a:rPr lang="en-US" sz="2400">
                <a:latin typeface="Aptos"/>
                <a:ea typeface="+mn-lt"/>
                <a:cs typeface="+mn-lt"/>
              </a:rPr>
              <a:t>Rising operating costs</a:t>
            </a:r>
            <a:endParaRPr lang="en-US" sz="2400">
              <a:latin typeface="Aptos"/>
            </a:endParaRPr>
          </a:p>
          <a:p>
            <a:pPr marL="457200" indent="-457200">
              <a:buAutoNum type="romanUcPeriod"/>
            </a:pPr>
            <a:r>
              <a:rPr lang="en-US" sz="2400">
                <a:latin typeface="Aptos"/>
                <a:ea typeface="+mn-lt"/>
                <a:cs typeface="+mn-lt"/>
              </a:rPr>
              <a:t>Inflationary pressures</a:t>
            </a:r>
            <a:endParaRPr lang="en-US" sz="2400">
              <a:latin typeface="Aptos"/>
            </a:endParaRPr>
          </a:p>
          <a:p>
            <a:pPr algn="l"/>
            <a:endParaRPr lang="en-US" sz="2400" dirty="0"/>
          </a:p>
        </p:txBody>
      </p:sp>
      <p:sp>
        <p:nvSpPr>
          <p:cNvPr id="6" name="TextBox 5">
            <a:extLst>
              <a:ext uri="{FF2B5EF4-FFF2-40B4-BE49-F238E27FC236}">
                <a16:creationId xmlns:a16="http://schemas.microsoft.com/office/drawing/2014/main" id="{97AC3844-DC17-22C3-EF01-C130B8494A35}"/>
              </a:ext>
            </a:extLst>
          </p:cNvPr>
          <p:cNvSpPr txBox="1"/>
          <p:nvPr/>
        </p:nvSpPr>
        <p:spPr>
          <a:xfrm>
            <a:off x="6915510" y="3170207"/>
            <a:ext cx="552090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latin typeface="Aptos"/>
              </a:rPr>
              <a:t>Internal Factors (Higher Control)</a:t>
            </a:r>
          </a:p>
          <a:p>
            <a:endParaRPr lang="en-US" sz="2400" b="1" dirty="0">
              <a:latin typeface="Aptos"/>
            </a:endParaRPr>
          </a:p>
          <a:p>
            <a:pPr marL="457200" indent="-457200">
              <a:buAutoNum type="romanUcPeriod"/>
            </a:pPr>
            <a:r>
              <a:rPr lang="en-US" sz="2400">
                <a:latin typeface="Aptos"/>
              </a:rPr>
              <a:t>No delivery service</a:t>
            </a:r>
          </a:p>
          <a:p>
            <a:pPr marL="457200" indent="-457200">
              <a:buAutoNum type="romanUcPeriod"/>
            </a:pPr>
            <a:r>
              <a:rPr lang="en-US" sz="2400">
                <a:latin typeface="Aptos"/>
              </a:rPr>
              <a:t>Limited pre-order capability</a:t>
            </a:r>
          </a:p>
          <a:p>
            <a:pPr marL="457200" indent="-457200">
              <a:buAutoNum type="romanUcPeriod"/>
            </a:pPr>
            <a:r>
              <a:rPr lang="en-US" sz="2400">
                <a:latin typeface="Aptos"/>
              </a:rPr>
              <a:t>Long waiting times</a:t>
            </a:r>
          </a:p>
          <a:p>
            <a:pPr marL="457200" indent="-457200">
              <a:buAutoNum type="romanUcPeriod"/>
            </a:pPr>
            <a:r>
              <a:rPr lang="en-US" sz="2400">
                <a:latin typeface="Aptos"/>
              </a:rPr>
              <a:t>Reliance on a single owner</a:t>
            </a:r>
          </a:p>
          <a:p>
            <a:pPr algn="ctr"/>
            <a:endParaRPr lang="en-US" sz="2400" dirty="0">
              <a:latin typeface="Aptos"/>
            </a:endParaRPr>
          </a:p>
        </p:txBody>
      </p:sp>
    </p:spTree>
    <p:extLst>
      <p:ext uri="{BB962C8B-B14F-4D97-AF65-F5344CB8AC3E}">
        <p14:creationId xmlns:p14="http://schemas.microsoft.com/office/powerpoint/2010/main" val="3182489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213E5E-47B1-25DA-3D30-2B28519EA6FC}"/>
              </a:ext>
            </a:extLst>
          </p:cNvPr>
          <p:cNvSpPr>
            <a:spLocks noGrp="1"/>
          </p:cNvSpPr>
          <p:nvPr>
            <p:ph idx="1"/>
          </p:nvPr>
        </p:nvSpPr>
        <p:spPr>
          <a:xfrm>
            <a:off x="612647" y="263419"/>
            <a:ext cx="10926748" cy="654432"/>
          </a:xfrm>
        </p:spPr>
        <p:txBody>
          <a:bodyPr vert="horz" lIns="91440" tIns="45720" rIns="91440" bIns="45720" rtlCol="0" anchor="t">
            <a:normAutofit/>
          </a:bodyPr>
          <a:lstStyle/>
          <a:p>
            <a:pPr marL="0" indent="0">
              <a:buNone/>
            </a:pPr>
            <a:r>
              <a:rPr lang="en-US" sz="2800" b="1" i="1">
                <a:latin typeface="Aptos"/>
                <a:ea typeface="+mn-lt"/>
                <a:cs typeface="+mn-lt"/>
              </a:rPr>
              <a:t>                                                      Nature and Scope</a:t>
            </a:r>
            <a:endParaRPr lang="en-US" sz="2800" b="1" i="1">
              <a:latin typeface="Aptos"/>
            </a:endParaRPr>
          </a:p>
        </p:txBody>
      </p:sp>
      <p:graphicFrame>
        <p:nvGraphicFramePr>
          <p:cNvPr id="4" name="Table 3">
            <a:extLst>
              <a:ext uri="{FF2B5EF4-FFF2-40B4-BE49-F238E27FC236}">
                <a16:creationId xmlns:a16="http://schemas.microsoft.com/office/drawing/2014/main" id="{38F66A09-3DFB-8958-BC36-59CFE1E3726D}"/>
              </a:ext>
            </a:extLst>
          </p:cNvPr>
          <p:cNvGraphicFramePr>
            <a:graphicFrameLocks noGrp="1"/>
          </p:cNvGraphicFramePr>
          <p:nvPr>
            <p:extLst>
              <p:ext uri="{D42A27DB-BD31-4B8C-83A1-F6EECF244321}">
                <p14:modId xmlns:p14="http://schemas.microsoft.com/office/powerpoint/2010/main" val="3651238308"/>
              </p:ext>
            </p:extLst>
          </p:nvPr>
        </p:nvGraphicFramePr>
        <p:xfrm>
          <a:off x="1164566" y="1538377"/>
          <a:ext cx="10082166" cy="4457058"/>
        </p:xfrm>
        <a:graphic>
          <a:graphicData uri="http://schemas.openxmlformats.org/drawingml/2006/table">
            <a:tbl>
              <a:tblPr firstRow="1" bandRow="1">
                <a:tableStyleId>{073A0DAA-6AF3-43AB-8588-CEC1D06C72B9}</a:tableStyleId>
              </a:tblPr>
              <a:tblGrid>
                <a:gridCol w="3360722">
                  <a:extLst>
                    <a:ext uri="{9D8B030D-6E8A-4147-A177-3AD203B41FA5}">
                      <a16:colId xmlns:a16="http://schemas.microsoft.com/office/drawing/2014/main" val="1051884115"/>
                    </a:ext>
                  </a:extLst>
                </a:gridCol>
                <a:gridCol w="3360722">
                  <a:extLst>
                    <a:ext uri="{9D8B030D-6E8A-4147-A177-3AD203B41FA5}">
                      <a16:colId xmlns:a16="http://schemas.microsoft.com/office/drawing/2014/main" val="3024684015"/>
                    </a:ext>
                  </a:extLst>
                </a:gridCol>
                <a:gridCol w="3360722">
                  <a:extLst>
                    <a:ext uri="{9D8B030D-6E8A-4147-A177-3AD203B41FA5}">
                      <a16:colId xmlns:a16="http://schemas.microsoft.com/office/drawing/2014/main" val="2231220665"/>
                    </a:ext>
                  </a:extLst>
                </a:gridCol>
              </a:tblGrid>
              <a:tr h="636163">
                <a:tc>
                  <a:txBody>
                    <a:bodyPr/>
                    <a:lstStyle/>
                    <a:p>
                      <a:r>
                        <a:rPr lang="en-US"/>
                        <a:t>Issue</a:t>
                      </a:r>
                    </a:p>
                  </a:txBody>
                  <a:tcPr/>
                </a:tc>
                <a:tc>
                  <a:txBody>
                    <a:bodyPr/>
                    <a:lstStyle/>
                    <a:p>
                      <a:r>
                        <a:rPr lang="en-US"/>
                        <a:t>Internal/External</a:t>
                      </a:r>
                    </a:p>
                  </a:txBody>
                  <a:tcPr/>
                </a:tc>
                <a:tc>
                  <a:txBody>
                    <a:bodyPr/>
                    <a:lstStyle/>
                    <a:p>
                      <a:r>
                        <a:rPr lang="en-US"/>
                        <a:t>Level of Control</a:t>
                      </a:r>
                    </a:p>
                  </a:txBody>
                  <a:tcPr/>
                </a:tc>
                <a:extLst>
                  <a:ext uri="{0D108BD9-81ED-4DB2-BD59-A6C34878D82A}">
                    <a16:rowId xmlns:a16="http://schemas.microsoft.com/office/drawing/2014/main" val="446882335"/>
                  </a:ext>
                </a:extLst>
              </a:tr>
              <a:tr h="636163">
                <a:tc>
                  <a:txBody>
                    <a:bodyPr/>
                    <a:lstStyle/>
                    <a:p>
                      <a:r>
                        <a:rPr lang="en-US"/>
                        <a:t>Remote working</a:t>
                      </a:r>
                    </a:p>
                  </a:txBody>
                  <a:tcPr/>
                </a:tc>
                <a:tc>
                  <a:txBody>
                    <a:bodyPr/>
                    <a:lstStyle/>
                    <a:p>
                      <a:r>
                        <a:rPr lang="en-US"/>
                        <a:t>External</a:t>
                      </a:r>
                    </a:p>
                    <a:p>
                      <a:pPr lvl="0">
                        <a:buNone/>
                      </a:pPr>
                      <a:endParaRPr lang="en-US" dirty="0"/>
                    </a:p>
                  </a:txBody>
                  <a:tcPr/>
                </a:tc>
                <a:tc>
                  <a:txBody>
                    <a:bodyPr/>
                    <a:lstStyle/>
                    <a:p>
                      <a:r>
                        <a:rPr lang="en-US"/>
                        <a:t>Low</a:t>
                      </a:r>
                    </a:p>
                  </a:txBody>
                  <a:tcPr/>
                </a:tc>
                <a:extLst>
                  <a:ext uri="{0D108BD9-81ED-4DB2-BD59-A6C34878D82A}">
                    <a16:rowId xmlns:a16="http://schemas.microsoft.com/office/drawing/2014/main" val="1447114305"/>
                  </a:ext>
                </a:extLst>
              </a:tr>
              <a:tr h="636163">
                <a:tc>
                  <a:txBody>
                    <a:bodyPr/>
                    <a:lstStyle/>
                    <a:p>
                      <a:r>
                        <a:rPr lang="en-US" dirty="0"/>
                        <a:t>Retail</a:t>
                      </a:r>
                      <a:r>
                        <a:rPr lang="en-US"/>
                        <a:t> park decline</a:t>
                      </a:r>
                    </a:p>
                  </a:txBody>
                  <a:tcPr/>
                </a:tc>
                <a:tc>
                  <a:txBody>
                    <a:bodyPr/>
                    <a:lstStyle/>
                    <a:p>
                      <a:r>
                        <a:rPr lang="en-US"/>
                        <a:t>External</a:t>
                      </a:r>
                    </a:p>
                  </a:txBody>
                  <a:tcPr/>
                </a:tc>
                <a:tc>
                  <a:txBody>
                    <a:bodyPr/>
                    <a:lstStyle/>
                    <a:p>
                      <a:r>
                        <a:rPr lang="en-US"/>
                        <a:t>Low</a:t>
                      </a:r>
                    </a:p>
                  </a:txBody>
                  <a:tcPr/>
                </a:tc>
                <a:extLst>
                  <a:ext uri="{0D108BD9-81ED-4DB2-BD59-A6C34878D82A}">
                    <a16:rowId xmlns:a16="http://schemas.microsoft.com/office/drawing/2014/main" val="1285075424"/>
                  </a:ext>
                </a:extLst>
              </a:tr>
              <a:tr h="636163">
                <a:tc>
                  <a:txBody>
                    <a:bodyPr/>
                    <a:lstStyle/>
                    <a:p>
                      <a:r>
                        <a:rPr lang="en-US"/>
                        <a:t>Rising cost</a:t>
                      </a:r>
                    </a:p>
                  </a:txBody>
                  <a:tcPr/>
                </a:tc>
                <a:tc>
                  <a:txBody>
                    <a:bodyPr/>
                    <a:lstStyle/>
                    <a:p>
                      <a:r>
                        <a:rPr lang="en-US"/>
                        <a:t>External</a:t>
                      </a:r>
                    </a:p>
                  </a:txBody>
                  <a:tcPr/>
                </a:tc>
                <a:tc>
                  <a:txBody>
                    <a:bodyPr/>
                    <a:lstStyle/>
                    <a:p>
                      <a:r>
                        <a:rPr lang="en-US"/>
                        <a:t>Low</a:t>
                      </a:r>
                    </a:p>
                  </a:txBody>
                  <a:tcPr/>
                </a:tc>
                <a:extLst>
                  <a:ext uri="{0D108BD9-81ED-4DB2-BD59-A6C34878D82A}">
                    <a16:rowId xmlns:a16="http://schemas.microsoft.com/office/drawing/2014/main" val="1249705905"/>
                  </a:ext>
                </a:extLst>
              </a:tr>
              <a:tr h="636163">
                <a:tc>
                  <a:txBody>
                    <a:bodyPr/>
                    <a:lstStyle/>
                    <a:p>
                      <a:r>
                        <a:rPr lang="en-US" dirty="0"/>
                        <a:t>Delivery service </a:t>
                      </a:r>
                      <a:r>
                        <a:rPr lang="en-US"/>
                        <a:t>absence</a:t>
                      </a:r>
                      <a:endParaRPr lang="en-US" dirty="0"/>
                    </a:p>
                  </a:txBody>
                  <a:tcPr/>
                </a:tc>
                <a:tc>
                  <a:txBody>
                    <a:bodyPr/>
                    <a:lstStyle/>
                    <a:p>
                      <a:r>
                        <a:rPr lang="en-US"/>
                        <a:t>Internal</a:t>
                      </a:r>
                    </a:p>
                  </a:txBody>
                  <a:tcPr/>
                </a:tc>
                <a:tc>
                  <a:txBody>
                    <a:bodyPr/>
                    <a:lstStyle/>
                    <a:p>
                      <a:r>
                        <a:rPr lang="en-US"/>
                        <a:t>High</a:t>
                      </a:r>
                    </a:p>
                  </a:txBody>
                  <a:tcPr/>
                </a:tc>
                <a:extLst>
                  <a:ext uri="{0D108BD9-81ED-4DB2-BD59-A6C34878D82A}">
                    <a16:rowId xmlns:a16="http://schemas.microsoft.com/office/drawing/2014/main" val="3584993346"/>
                  </a:ext>
                </a:extLst>
              </a:tr>
              <a:tr h="636163">
                <a:tc>
                  <a:txBody>
                    <a:bodyPr/>
                    <a:lstStyle/>
                    <a:p>
                      <a:r>
                        <a:rPr lang="en-US"/>
                        <a:t>Pre-order limitation</a:t>
                      </a:r>
                    </a:p>
                  </a:txBody>
                  <a:tcPr/>
                </a:tc>
                <a:tc>
                  <a:txBody>
                    <a:bodyPr/>
                    <a:lstStyle/>
                    <a:p>
                      <a:r>
                        <a:rPr lang="en-US"/>
                        <a:t>Internal</a:t>
                      </a:r>
                    </a:p>
                  </a:txBody>
                  <a:tcPr/>
                </a:tc>
                <a:tc>
                  <a:txBody>
                    <a:bodyPr/>
                    <a:lstStyle/>
                    <a:p>
                      <a:r>
                        <a:rPr lang="en-US"/>
                        <a:t>High</a:t>
                      </a:r>
                    </a:p>
                  </a:txBody>
                  <a:tcPr/>
                </a:tc>
                <a:extLst>
                  <a:ext uri="{0D108BD9-81ED-4DB2-BD59-A6C34878D82A}">
                    <a16:rowId xmlns:a16="http://schemas.microsoft.com/office/drawing/2014/main" val="1771790474"/>
                  </a:ext>
                </a:extLst>
              </a:tr>
              <a:tr h="636163">
                <a:tc>
                  <a:txBody>
                    <a:bodyPr/>
                    <a:lstStyle/>
                    <a:p>
                      <a:r>
                        <a:rPr lang="en-US"/>
                        <a:t>Waiting times</a:t>
                      </a:r>
                    </a:p>
                  </a:txBody>
                  <a:tcPr/>
                </a:tc>
                <a:tc>
                  <a:txBody>
                    <a:bodyPr/>
                    <a:lstStyle/>
                    <a:p>
                      <a:r>
                        <a:rPr lang="en-US"/>
                        <a:t>Internal</a:t>
                      </a:r>
                    </a:p>
                  </a:txBody>
                  <a:tcPr/>
                </a:tc>
                <a:tc>
                  <a:txBody>
                    <a:bodyPr/>
                    <a:lstStyle/>
                    <a:p>
                      <a:r>
                        <a:rPr lang="en-US"/>
                        <a:t>Moderate</a:t>
                      </a:r>
                    </a:p>
                  </a:txBody>
                  <a:tcPr/>
                </a:tc>
                <a:extLst>
                  <a:ext uri="{0D108BD9-81ED-4DB2-BD59-A6C34878D82A}">
                    <a16:rowId xmlns:a16="http://schemas.microsoft.com/office/drawing/2014/main" val="2928394052"/>
                  </a:ext>
                </a:extLst>
              </a:tr>
            </a:tbl>
          </a:graphicData>
        </a:graphic>
      </p:graphicFrame>
    </p:spTree>
    <p:extLst>
      <p:ext uri="{BB962C8B-B14F-4D97-AF65-F5344CB8AC3E}">
        <p14:creationId xmlns:p14="http://schemas.microsoft.com/office/powerpoint/2010/main" val="3956338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5BFC-7320-0492-27A3-B071D4D9C96C}"/>
              </a:ext>
            </a:extLst>
          </p:cNvPr>
          <p:cNvSpPr>
            <a:spLocks noGrp="1"/>
          </p:cNvSpPr>
          <p:nvPr>
            <p:ph type="title"/>
          </p:nvPr>
        </p:nvSpPr>
        <p:spPr>
          <a:xfrm>
            <a:off x="3847553" y="390489"/>
            <a:ext cx="4485693" cy="959730"/>
          </a:xfrm>
        </p:spPr>
        <p:txBody>
          <a:bodyPr>
            <a:normAutofit/>
          </a:bodyPr>
          <a:lstStyle/>
          <a:p>
            <a:r>
              <a:rPr lang="en-US" sz="2800">
                <a:latin typeface="Aptos"/>
              </a:rPr>
              <a:t>Pastel Framework Theory</a:t>
            </a:r>
          </a:p>
        </p:txBody>
      </p:sp>
      <p:sp>
        <p:nvSpPr>
          <p:cNvPr id="3" name="Content Placeholder 2">
            <a:extLst>
              <a:ext uri="{FF2B5EF4-FFF2-40B4-BE49-F238E27FC236}">
                <a16:creationId xmlns:a16="http://schemas.microsoft.com/office/drawing/2014/main" id="{3E3AB343-8674-8E75-7434-2CE55B4A3698}"/>
              </a:ext>
            </a:extLst>
          </p:cNvPr>
          <p:cNvSpPr>
            <a:spLocks noGrp="1"/>
          </p:cNvSpPr>
          <p:nvPr>
            <p:ph idx="1"/>
          </p:nvPr>
        </p:nvSpPr>
        <p:spPr>
          <a:xfrm>
            <a:off x="612647" y="1212325"/>
            <a:ext cx="10653579" cy="1574583"/>
          </a:xfrm>
        </p:spPr>
        <p:txBody>
          <a:bodyPr vert="horz" lIns="91440" tIns="45720" rIns="91440" bIns="45720" rtlCol="0" anchor="t">
            <a:normAutofit/>
          </a:bodyPr>
          <a:lstStyle/>
          <a:p>
            <a:pPr>
              <a:buNone/>
            </a:pPr>
            <a:r>
              <a:rPr lang="en-US" sz="2400" b="1" i="1">
                <a:latin typeface="Aptos"/>
              </a:rPr>
              <a:t>   What is PESTEL?</a:t>
            </a:r>
          </a:p>
          <a:p>
            <a:pPr>
              <a:buNone/>
            </a:pPr>
            <a:r>
              <a:rPr lang="en-US" sz="2400" dirty="0">
                <a:latin typeface="Aptos"/>
                <a:ea typeface="+mn-lt"/>
                <a:cs typeface="+mn-lt"/>
              </a:rPr>
              <a:t>PESTEL is a strategic analysis tool used to examine the macro-environmental factors affecting an </a:t>
            </a:r>
            <a:r>
              <a:rPr lang="en-US" sz="2400" dirty="0" err="1">
                <a:latin typeface="Aptos"/>
                <a:ea typeface="+mn-lt"/>
                <a:cs typeface="+mn-lt"/>
              </a:rPr>
              <a:t>organisaton</a:t>
            </a:r>
            <a:r>
              <a:rPr lang="en-US" sz="2400" dirty="0">
                <a:latin typeface="Aptos"/>
                <a:ea typeface="+mn-lt"/>
                <a:cs typeface="+mn-lt"/>
              </a:rPr>
              <a:t>.</a:t>
            </a:r>
            <a:endParaRPr lang="en-US" sz="2400" dirty="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D631081A-235E-7CD4-82C0-335D09938E69}"/>
              </a:ext>
            </a:extLst>
          </p:cNvPr>
          <p:cNvSpPr>
            <a:spLocks noGrp="1"/>
          </p:cNvSpPr>
          <p:nvPr>
            <p:ph type="dt" sz="half" idx="10"/>
          </p:nvPr>
        </p:nvSpPr>
        <p:spPr/>
        <p:txBody>
          <a:bodyPr/>
          <a:lstStyle/>
          <a:p>
            <a:fld id="{61983F5D-FDD0-48D3-AC7D-81EB14FDB48A}" type="datetime1">
              <a:t>6/6/2026</a:t>
            </a:fld>
            <a:endParaRPr lang="en-US" dirty="0"/>
          </a:p>
        </p:txBody>
      </p:sp>
      <p:sp>
        <p:nvSpPr>
          <p:cNvPr id="5" name="Footer Placeholder 4">
            <a:extLst>
              <a:ext uri="{FF2B5EF4-FFF2-40B4-BE49-F238E27FC236}">
                <a16:creationId xmlns:a16="http://schemas.microsoft.com/office/drawing/2014/main" id="{0A9254DA-4524-DFBC-14B0-F31AFDE1E38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70B3EA1-67EC-8F47-203A-3E8B6B5C1280}"/>
              </a:ext>
            </a:extLst>
          </p:cNvPr>
          <p:cNvSpPr>
            <a:spLocks noGrp="1"/>
          </p:cNvSpPr>
          <p:nvPr>
            <p:ph type="sldNum" sz="quarter" idx="12"/>
          </p:nvPr>
        </p:nvSpPr>
        <p:spPr/>
        <p:txBody>
          <a:bodyPr/>
          <a:lstStyle/>
          <a:p>
            <a:fld id="{CC057153-B650-4DEB-B370-79DDCFDCE934}" type="slidenum">
              <a:rPr lang="en-US" dirty="0"/>
              <a:t>5</a:t>
            </a:fld>
            <a:endParaRPr lang="en-US" dirty="0"/>
          </a:p>
        </p:txBody>
      </p:sp>
      <p:sp>
        <p:nvSpPr>
          <p:cNvPr id="7" name="TextBox 6">
            <a:extLst>
              <a:ext uri="{FF2B5EF4-FFF2-40B4-BE49-F238E27FC236}">
                <a16:creationId xmlns:a16="http://schemas.microsoft.com/office/drawing/2014/main" id="{45E14AC3-1717-25A2-49B9-C0F730B699F9}"/>
              </a:ext>
            </a:extLst>
          </p:cNvPr>
          <p:cNvSpPr txBox="1"/>
          <p:nvPr/>
        </p:nvSpPr>
        <p:spPr>
          <a:xfrm>
            <a:off x="728133" y="3031067"/>
            <a:ext cx="3945466" cy="29802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AF73FD6C-7A3E-B388-AA32-05E6FF85CFB4}"/>
              </a:ext>
            </a:extLst>
          </p:cNvPr>
          <p:cNvSpPr txBox="1"/>
          <p:nvPr/>
        </p:nvSpPr>
        <p:spPr>
          <a:xfrm>
            <a:off x="618226" y="3313981"/>
            <a:ext cx="602411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latin typeface="Aptos"/>
              </a:rPr>
              <a:t>Why is it Used?</a:t>
            </a:r>
          </a:p>
          <a:p>
            <a:endParaRPr lang="en-US" sz="2400" b="1" i="1" dirty="0">
              <a:latin typeface="Aptos"/>
              <a:ea typeface="+mn-lt"/>
              <a:cs typeface="+mn-lt"/>
            </a:endParaRPr>
          </a:p>
          <a:p>
            <a:pPr marL="457200" indent="-457200">
              <a:buAutoNum type="romanUcPeriod"/>
            </a:pPr>
            <a:r>
              <a:rPr lang="en-US" sz="2400">
                <a:latin typeface="Aptos"/>
                <a:ea typeface="+mn-lt"/>
                <a:cs typeface="+mn-lt"/>
              </a:rPr>
              <a:t>Understand external influences</a:t>
            </a:r>
            <a:endParaRPr lang="en-US" sz="2400">
              <a:latin typeface="Aptos"/>
            </a:endParaRPr>
          </a:p>
          <a:p>
            <a:pPr marL="457200" indent="-457200">
              <a:buAutoNum type="romanUcPeriod"/>
            </a:pPr>
            <a:r>
              <a:rPr lang="en-US" sz="2400" dirty="0">
                <a:latin typeface="Aptos"/>
                <a:ea typeface="+mn-lt"/>
                <a:cs typeface="+mn-lt"/>
              </a:rPr>
              <a:t>Identifying opportunities and threats</a:t>
            </a:r>
          </a:p>
          <a:p>
            <a:pPr marL="457200" indent="-457200">
              <a:buAutoNum type="romanUcPeriod"/>
            </a:pPr>
            <a:r>
              <a:rPr lang="en-US" sz="2400">
                <a:latin typeface="Aptos"/>
                <a:ea typeface="+mn-lt"/>
                <a:cs typeface="+mn-lt"/>
              </a:rPr>
              <a:t>Support strategic planning</a:t>
            </a:r>
            <a:endParaRPr lang="en-US" sz="2400">
              <a:latin typeface="Aptos"/>
            </a:endParaRPr>
          </a:p>
          <a:p>
            <a:pPr marL="457200" indent="-457200">
              <a:buAutoNum type="romanUcPeriod"/>
            </a:pPr>
            <a:r>
              <a:rPr lang="en-US" sz="2400">
                <a:latin typeface="Aptos"/>
                <a:ea typeface="+mn-lt"/>
                <a:cs typeface="+mn-lt"/>
              </a:rPr>
              <a:t>Improve environmental scanning</a:t>
            </a:r>
            <a:endParaRPr lang="en-US" sz="2400">
              <a:latin typeface="Aptos"/>
            </a:endParaRPr>
          </a:p>
          <a:p>
            <a:pPr marL="457200" indent="-457200">
              <a:buAutoNum type="romanUcPeriod"/>
            </a:pPr>
            <a:endParaRPr lang="en-US" sz="2400" b="1" dirty="0">
              <a:latin typeface="Aptos"/>
            </a:endParaRPr>
          </a:p>
        </p:txBody>
      </p:sp>
    </p:spTree>
    <p:extLst>
      <p:ext uri="{BB962C8B-B14F-4D97-AF65-F5344CB8AC3E}">
        <p14:creationId xmlns:p14="http://schemas.microsoft.com/office/powerpoint/2010/main" val="331815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5926115-FA0B-EA2E-C8C6-7E4F45FCFC30}"/>
              </a:ext>
            </a:extLst>
          </p:cNvPr>
          <p:cNvSpPr>
            <a:spLocks noGrp="1"/>
          </p:cNvSpPr>
          <p:nvPr>
            <p:ph type="dt" sz="half" idx="10"/>
          </p:nvPr>
        </p:nvSpPr>
        <p:spPr/>
        <p:txBody>
          <a:bodyPr/>
          <a:lstStyle/>
          <a:p>
            <a:fld id="{B14AC271-A456-4079-BFF8-F180853C8375}" type="datetime1">
              <a:t>6/6/2026</a:t>
            </a:fld>
            <a:endParaRPr lang="en-US" dirty="0"/>
          </a:p>
        </p:txBody>
      </p:sp>
      <p:sp>
        <p:nvSpPr>
          <p:cNvPr id="5" name="Footer Placeholder 4">
            <a:extLst>
              <a:ext uri="{FF2B5EF4-FFF2-40B4-BE49-F238E27FC236}">
                <a16:creationId xmlns:a16="http://schemas.microsoft.com/office/drawing/2014/main" id="{D56D916E-09A8-B157-AF91-04877D85219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91EB8E3-4663-CB0D-C046-158194F0A6A0}"/>
              </a:ext>
            </a:extLst>
          </p:cNvPr>
          <p:cNvSpPr>
            <a:spLocks noGrp="1"/>
          </p:cNvSpPr>
          <p:nvPr>
            <p:ph type="sldNum" sz="quarter" idx="12"/>
          </p:nvPr>
        </p:nvSpPr>
        <p:spPr/>
        <p:txBody>
          <a:bodyPr/>
          <a:lstStyle/>
          <a:p>
            <a:fld id="{CC057153-B650-4DEB-B370-79DDCFDCE934}" type="slidenum">
              <a:rPr lang="en-US" dirty="0"/>
              <a:t>6</a:t>
            </a:fld>
            <a:endParaRPr lang="en-US" dirty="0"/>
          </a:p>
        </p:txBody>
      </p:sp>
      <p:graphicFrame>
        <p:nvGraphicFramePr>
          <p:cNvPr id="11" name="Table 10">
            <a:extLst>
              <a:ext uri="{FF2B5EF4-FFF2-40B4-BE49-F238E27FC236}">
                <a16:creationId xmlns:a16="http://schemas.microsoft.com/office/drawing/2014/main" id="{5C82C98B-EE63-1309-2215-8412AC499FCB}"/>
              </a:ext>
            </a:extLst>
          </p:cNvPr>
          <p:cNvGraphicFramePr>
            <a:graphicFrameLocks noGrp="1"/>
          </p:cNvGraphicFramePr>
          <p:nvPr>
            <p:extLst>
              <p:ext uri="{D42A27DB-BD31-4B8C-83A1-F6EECF244321}">
                <p14:modId xmlns:p14="http://schemas.microsoft.com/office/powerpoint/2010/main" val="480125986"/>
              </p:ext>
            </p:extLst>
          </p:nvPr>
        </p:nvGraphicFramePr>
        <p:xfrm>
          <a:off x="158151" y="129395"/>
          <a:ext cx="11877200" cy="6414894"/>
        </p:xfrm>
        <a:graphic>
          <a:graphicData uri="http://schemas.openxmlformats.org/drawingml/2006/table">
            <a:tbl>
              <a:tblPr firstRow="1" bandRow="1">
                <a:tableStyleId>{073A0DAA-6AF3-43AB-8588-CEC1D06C72B9}</a:tableStyleId>
              </a:tblPr>
              <a:tblGrid>
                <a:gridCol w="2613881">
                  <a:extLst>
                    <a:ext uri="{9D8B030D-6E8A-4147-A177-3AD203B41FA5}">
                      <a16:colId xmlns:a16="http://schemas.microsoft.com/office/drawing/2014/main" val="2706808991"/>
                    </a:ext>
                  </a:extLst>
                </a:gridCol>
                <a:gridCol w="4956566">
                  <a:extLst>
                    <a:ext uri="{9D8B030D-6E8A-4147-A177-3AD203B41FA5}">
                      <a16:colId xmlns:a16="http://schemas.microsoft.com/office/drawing/2014/main" val="3224841923"/>
                    </a:ext>
                  </a:extLst>
                </a:gridCol>
                <a:gridCol w="2570200">
                  <a:extLst>
                    <a:ext uri="{9D8B030D-6E8A-4147-A177-3AD203B41FA5}">
                      <a16:colId xmlns:a16="http://schemas.microsoft.com/office/drawing/2014/main" val="3888370408"/>
                    </a:ext>
                  </a:extLst>
                </a:gridCol>
                <a:gridCol w="1736553">
                  <a:extLst>
                    <a:ext uri="{9D8B030D-6E8A-4147-A177-3AD203B41FA5}">
                      <a16:colId xmlns:a16="http://schemas.microsoft.com/office/drawing/2014/main" val="2831416747"/>
                    </a:ext>
                  </a:extLst>
                </a:gridCol>
              </a:tblGrid>
              <a:tr h="598342">
                <a:tc>
                  <a:txBody>
                    <a:bodyPr/>
                    <a:lstStyle/>
                    <a:p>
                      <a:r>
                        <a:rPr lang="en-US">
                          <a:latin typeface="Aptos"/>
                        </a:rPr>
                        <a:t>PESTEL Factor</a:t>
                      </a:r>
                      <a:endParaRPr lang="en-US" dirty="0">
                        <a:latin typeface="Aptos"/>
                      </a:endParaRPr>
                    </a:p>
                  </a:txBody>
                  <a:tcPr/>
                </a:tc>
                <a:tc>
                  <a:txBody>
                    <a:bodyPr/>
                    <a:lstStyle/>
                    <a:p>
                      <a:r>
                        <a:rPr lang="en-US" dirty="0" err="1">
                          <a:latin typeface="Aptos"/>
                        </a:rPr>
                        <a:t>Evidance</a:t>
                      </a:r>
                      <a:r>
                        <a:rPr lang="en-US" dirty="0">
                          <a:latin typeface="Aptos"/>
                        </a:rPr>
                        <a:t> from Case Study</a:t>
                      </a:r>
                    </a:p>
                  </a:txBody>
                  <a:tcPr/>
                </a:tc>
                <a:tc>
                  <a:txBody>
                    <a:bodyPr/>
                    <a:lstStyle/>
                    <a:p>
                      <a:r>
                        <a:rPr lang="en-US">
                          <a:latin typeface="Aptos"/>
                        </a:rPr>
                        <a:t>Impact on Basil's Bakery</a:t>
                      </a:r>
                      <a:endParaRPr lang="en-US" dirty="0">
                        <a:latin typeface="Aptos"/>
                      </a:endParaRPr>
                    </a:p>
                  </a:txBody>
                  <a:tcPr/>
                </a:tc>
                <a:tc>
                  <a:txBody>
                    <a:bodyPr/>
                    <a:lstStyle/>
                    <a:p>
                      <a:r>
                        <a:rPr lang="en-US">
                          <a:latin typeface="Aptos"/>
                        </a:rPr>
                        <a:t>Impact Level</a:t>
                      </a:r>
                      <a:endParaRPr lang="en-US" dirty="0">
                        <a:latin typeface="Aptos"/>
                      </a:endParaRPr>
                    </a:p>
                  </a:txBody>
                  <a:tcPr/>
                </a:tc>
                <a:extLst>
                  <a:ext uri="{0D108BD9-81ED-4DB2-BD59-A6C34878D82A}">
                    <a16:rowId xmlns:a16="http://schemas.microsoft.com/office/drawing/2014/main" val="76147944"/>
                  </a:ext>
                </a:extLst>
              </a:tr>
              <a:tr h="813133">
                <a:tc>
                  <a:txBody>
                    <a:bodyPr/>
                    <a:lstStyle/>
                    <a:p>
                      <a:r>
                        <a:rPr lang="en-US">
                          <a:latin typeface="Aptos"/>
                        </a:rPr>
                        <a:t>Political</a:t>
                      </a:r>
                    </a:p>
                  </a:txBody>
                  <a:tcPr/>
                </a:tc>
                <a:tc>
                  <a:txBody>
                    <a:bodyPr/>
                    <a:lstStyle/>
                    <a:p>
                      <a:pPr lvl="0">
                        <a:buNone/>
                      </a:pPr>
                      <a:r>
                        <a:rPr lang="en-US" sz="1800" b="0" i="0" u="none" strike="noStrike" noProof="0">
                          <a:latin typeface="Aptos"/>
                        </a:rPr>
                        <a:t>Business rates and local taxation increase operating costs. Government policies affect small businesses.</a:t>
                      </a:r>
                      <a:endParaRPr lang="en-US">
                        <a:latin typeface="Aptos"/>
                      </a:endParaRPr>
                    </a:p>
                  </a:txBody>
                  <a:tcPr/>
                </a:tc>
                <a:tc>
                  <a:txBody>
                    <a:bodyPr/>
                    <a:lstStyle/>
                    <a:p>
                      <a:pPr lvl="0">
                        <a:buNone/>
                      </a:pPr>
                      <a:r>
                        <a:rPr lang="en-US" sz="1800" b="0" i="0" u="none" strike="noStrike" noProof="0">
                          <a:latin typeface="Aptos"/>
                        </a:rPr>
                        <a:t>Higher fixed costs reduce profitability.</a:t>
                      </a:r>
                      <a:endParaRPr lang="en-US">
                        <a:latin typeface="Aptos"/>
                      </a:endParaRPr>
                    </a:p>
                  </a:txBody>
                  <a:tcPr/>
                </a:tc>
                <a:tc>
                  <a:txBody>
                    <a:bodyPr/>
                    <a:lstStyle/>
                    <a:p>
                      <a:r>
                        <a:rPr lang="en-US">
                          <a:solidFill>
                            <a:srgbClr val="D19F08"/>
                          </a:solidFill>
                          <a:latin typeface="Aptos"/>
                        </a:rPr>
                        <a:t>Medium</a:t>
                      </a:r>
                    </a:p>
                  </a:txBody>
                  <a:tcPr/>
                </a:tc>
                <a:extLst>
                  <a:ext uri="{0D108BD9-81ED-4DB2-BD59-A6C34878D82A}">
                    <a16:rowId xmlns:a16="http://schemas.microsoft.com/office/drawing/2014/main" val="1299406742"/>
                  </a:ext>
                </a:extLst>
              </a:tr>
              <a:tr h="1058607">
                <a:tc>
                  <a:txBody>
                    <a:bodyPr/>
                    <a:lstStyle/>
                    <a:p>
                      <a:r>
                        <a:rPr lang="en-US">
                          <a:latin typeface="Aptos"/>
                        </a:rPr>
                        <a:t>Economic</a:t>
                      </a:r>
                    </a:p>
                  </a:txBody>
                  <a:tcPr/>
                </a:tc>
                <a:tc>
                  <a:txBody>
                    <a:bodyPr/>
                    <a:lstStyle/>
                    <a:p>
                      <a:pPr lvl="0">
                        <a:buNone/>
                      </a:pPr>
                      <a:r>
                        <a:rPr lang="en-US" sz="1800" b="0" i="0" u="none" strike="noStrike" noProof="0" dirty="0">
                          <a:latin typeface="Aptos"/>
                        </a:rPr>
                        <a:t>Rising rent, utilities, insurance and organic ingredient costs. Inflation increases operating expenses.</a:t>
                      </a:r>
                      <a:endParaRPr lang="en-US">
                        <a:latin typeface="Aptos"/>
                      </a:endParaRPr>
                    </a:p>
                  </a:txBody>
                  <a:tcPr/>
                </a:tc>
                <a:tc>
                  <a:txBody>
                    <a:bodyPr/>
                    <a:lstStyle/>
                    <a:p>
                      <a:pPr lvl="0">
                        <a:buNone/>
                      </a:pPr>
                      <a:r>
                        <a:rPr lang="en-US" sz="1800" b="0" i="0" u="none" strike="noStrike" noProof="0">
                          <a:latin typeface="Aptos"/>
                        </a:rPr>
                        <a:t>Reduced profit margins and increased financial pressure.</a:t>
                      </a:r>
                      <a:endParaRPr lang="en-US">
                        <a:latin typeface="Aptos"/>
                      </a:endParaRPr>
                    </a:p>
                  </a:txBody>
                  <a:tcPr/>
                </a:tc>
                <a:tc>
                  <a:txBody>
                    <a:bodyPr/>
                    <a:lstStyle/>
                    <a:p>
                      <a:r>
                        <a:rPr lang="en-US">
                          <a:solidFill>
                            <a:srgbClr val="FF0000"/>
                          </a:solidFill>
                          <a:latin typeface="Aptos"/>
                        </a:rPr>
                        <a:t>High</a:t>
                      </a:r>
                    </a:p>
                  </a:txBody>
                  <a:tcPr/>
                </a:tc>
                <a:extLst>
                  <a:ext uri="{0D108BD9-81ED-4DB2-BD59-A6C34878D82A}">
                    <a16:rowId xmlns:a16="http://schemas.microsoft.com/office/drawing/2014/main" val="4007652575"/>
                  </a:ext>
                </a:extLst>
              </a:tr>
              <a:tr h="1058607">
                <a:tc>
                  <a:txBody>
                    <a:bodyPr/>
                    <a:lstStyle/>
                    <a:p>
                      <a:r>
                        <a:rPr lang="en-US">
                          <a:latin typeface="Aptos"/>
                        </a:rPr>
                        <a:t>Social</a:t>
                      </a:r>
                    </a:p>
                  </a:txBody>
                  <a:tcPr/>
                </a:tc>
                <a:tc>
                  <a:txBody>
                    <a:bodyPr/>
                    <a:lstStyle/>
                    <a:p>
                      <a:pPr lvl="0">
                        <a:buNone/>
                      </a:pPr>
                      <a:r>
                        <a:rPr lang="en-US" sz="1800" b="0" i="0" u="none" strike="noStrike" noProof="0">
                          <a:latin typeface="Aptos"/>
                        </a:rPr>
                        <a:t>Hybrid and remote working reduce office worker footfall. Retail worker redundancies reduce customer numbers</a:t>
                      </a:r>
                      <a:endParaRPr lang="en-US">
                        <a:latin typeface="Aptos"/>
                      </a:endParaRPr>
                    </a:p>
                  </a:txBody>
                  <a:tcPr/>
                </a:tc>
                <a:tc>
                  <a:txBody>
                    <a:bodyPr/>
                    <a:lstStyle/>
                    <a:p>
                      <a:pPr lvl="0">
                        <a:buNone/>
                      </a:pPr>
                      <a:r>
                        <a:rPr lang="en-US" sz="1800" b="0" i="0" u="none" strike="noStrike" noProof="0">
                          <a:latin typeface="Aptos"/>
                        </a:rPr>
                        <a:t>Significant reduction in customer demand and sales opportunities.</a:t>
                      </a:r>
                      <a:endParaRPr lang="en-US">
                        <a:latin typeface="Aptos"/>
                      </a:endParaRPr>
                    </a:p>
                  </a:txBody>
                  <a:tcPr/>
                </a:tc>
                <a:tc>
                  <a:txBody>
                    <a:bodyPr/>
                    <a:lstStyle/>
                    <a:p>
                      <a:r>
                        <a:rPr lang="en-US">
                          <a:solidFill>
                            <a:srgbClr val="FF0000"/>
                          </a:solidFill>
                          <a:latin typeface="Aptos"/>
                        </a:rPr>
                        <a:t>High</a:t>
                      </a:r>
                    </a:p>
                  </a:txBody>
                  <a:tcPr/>
                </a:tc>
                <a:extLst>
                  <a:ext uri="{0D108BD9-81ED-4DB2-BD59-A6C34878D82A}">
                    <a16:rowId xmlns:a16="http://schemas.microsoft.com/office/drawing/2014/main" val="1537544059"/>
                  </a:ext>
                </a:extLst>
              </a:tr>
              <a:tr h="1058607">
                <a:tc>
                  <a:txBody>
                    <a:bodyPr/>
                    <a:lstStyle/>
                    <a:p>
                      <a:r>
                        <a:rPr lang="en-US">
                          <a:latin typeface="Aptos"/>
                        </a:rPr>
                        <a:t>Technologic</a:t>
                      </a:r>
                    </a:p>
                  </a:txBody>
                  <a:tcPr/>
                </a:tc>
                <a:tc>
                  <a:txBody>
                    <a:bodyPr/>
                    <a:lstStyle/>
                    <a:p>
                      <a:pPr lvl="0">
                        <a:buNone/>
                      </a:pPr>
                      <a:r>
                        <a:rPr lang="en-US" sz="1800" b="0" i="0" u="none" strike="noStrike" noProof="0" dirty="0">
                          <a:latin typeface="Aptos"/>
                        </a:rPr>
                        <a:t>Customers increasingly expect online ordering, pre-ordering and delivery services. Basil lacks these systems</a:t>
                      </a:r>
                      <a:endParaRPr lang="en-US">
                        <a:latin typeface="Aptos"/>
                      </a:endParaRPr>
                    </a:p>
                  </a:txBody>
                  <a:tcPr/>
                </a:tc>
                <a:tc>
                  <a:txBody>
                    <a:bodyPr/>
                    <a:lstStyle/>
                    <a:p>
                      <a:pPr lvl="0">
                        <a:buNone/>
                      </a:pPr>
                      <a:r>
                        <a:rPr lang="en-US" sz="1800" b="0" i="0" u="none" strike="noStrike" noProof="0">
                          <a:latin typeface="Aptos"/>
                        </a:rPr>
                        <a:t>Reduced convenience and inability to reach customers outside the retail park.</a:t>
                      </a:r>
                      <a:endParaRPr lang="en-US">
                        <a:latin typeface="Aptos"/>
                      </a:endParaRPr>
                    </a:p>
                  </a:txBody>
                  <a:tcPr/>
                </a:tc>
                <a:tc>
                  <a:txBody>
                    <a:bodyPr/>
                    <a:lstStyle/>
                    <a:p>
                      <a:r>
                        <a:rPr lang="en-US">
                          <a:solidFill>
                            <a:srgbClr val="FF0000"/>
                          </a:solidFill>
                          <a:latin typeface="Aptos"/>
                        </a:rPr>
                        <a:t>High</a:t>
                      </a:r>
                    </a:p>
                  </a:txBody>
                  <a:tcPr/>
                </a:tc>
                <a:extLst>
                  <a:ext uri="{0D108BD9-81ED-4DB2-BD59-A6C34878D82A}">
                    <a16:rowId xmlns:a16="http://schemas.microsoft.com/office/drawing/2014/main" val="804676197"/>
                  </a:ext>
                </a:extLst>
              </a:tr>
              <a:tr h="813133">
                <a:tc>
                  <a:txBody>
                    <a:bodyPr/>
                    <a:lstStyle/>
                    <a:p>
                      <a:r>
                        <a:rPr lang="en-US">
                          <a:latin typeface="Aptos"/>
                        </a:rPr>
                        <a:t>Environmental</a:t>
                      </a:r>
                    </a:p>
                  </a:txBody>
                  <a:tcPr/>
                </a:tc>
                <a:tc>
                  <a:txBody>
                    <a:bodyPr/>
                    <a:lstStyle/>
                    <a:p>
                      <a:pPr lvl="0">
                        <a:buNone/>
                      </a:pPr>
                      <a:r>
                        <a:rPr lang="en-US" sz="1800" b="0" i="0" u="none" strike="noStrike" noProof="0">
                          <a:latin typeface="Aptos"/>
                        </a:rPr>
                        <a:t>Organic ingredients are vulnerable to crop failures and supply disruptions.</a:t>
                      </a:r>
                      <a:endParaRPr lang="en-US">
                        <a:latin typeface="Aptos"/>
                      </a:endParaRPr>
                    </a:p>
                  </a:txBody>
                  <a:tcPr/>
                </a:tc>
                <a:tc>
                  <a:txBody>
                    <a:bodyPr/>
                    <a:lstStyle/>
                    <a:p>
                      <a:pPr lvl="0">
                        <a:buNone/>
                      </a:pPr>
                      <a:r>
                        <a:rPr lang="en-US" sz="1800" b="0" i="0" u="none" strike="noStrike" noProof="0">
                          <a:latin typeface="Aptos"/>
                        </a:rPr>
                        <a:t>Unpredictable stock costs and budgeting difficulties.</a:t>
                      </a:r>
                      <a:endParaRPr lang="en-US">
                        <a:latin typeface="Aptos"/>
                      </a:endParaRPr>
                    </a:p>
                  </a:txBody>
                  <a:tcPr/>
                </a:tc>
                <a:tc>
                  <a:txBody>
                    <a:bodyPr/>
                    <a:lstStyle/>
                    <a:p>
                      <a:r>
                        <a:rPr lang="en-US" err="1">
                          <a:solidFill>
                            <a:srgbClr val="D19F08"/>
                          </a:solidFill>
                          <a:latin typeface="Aptos"/>
                        </a:rPr>
                        <a:t>Mediu</a:t>
                      </a:r>
                      <a:r>
                        <a:rPr lang="en-US">
                          <a:solidFill>
                            <a:srgbClr val="D19F08"/>
                          </a:solidFill>
                          <a:latin typeface="Aptos"/>
                        </a:rPr>
                        <a:t>m</a:t>
                      </a:r>
                    </a:p>
                  </a:txBody>
                  <a:tcPr/>
                </a:tc>
                <a:extLst>
                  <a:ext uri="{0D108BD9-81ED-4DB2-BD59-A6C34878D82A}">
                    <a16:rowId xmlns:a16="http://schemas.microsoft.com/office/drawing/2014/main" val="1074005191"/>
                  </a:ext>
                </a:extLst>
              </a:tr>
              <a:tr h="598342">
                <a:tc>
                  <a:txBody>
                    <a:bodyPr/>
                    <a:lstStyle/>
                    <a:p>
                      <a:r>
                        <a:rPr lang="en-US">
                          <a:latin typeface="Aptos"/>
                        </a:rPr>
                        <a:t>Legal</a:t>
                      </a:r>
                    </a:p>
                  </a:txBody>
                  <a:tcPr/>
                </a:tc>
                <a:tc>
                  <a:txBody>
                    <a:bodyPr/>
                    <a:lstStyle/>
                    <a:p>
                      <a:pPr lvl="0">
                        <a:buNone/>
                      </a:pPr>
                      <a:r>
                        <a:rPr lang="en-US" sz="1800" b="0" i="0" u="none" strike="noStrike" noProof="0" dirty="0">
                          <a:latin typeface="Aptos"/>
                        </a:rPr>
                        <a:t>Food hygiene regulations, employment law, health and safety requirements.</a:t>
                      </a:r>
                      <a:endParaRPr lang="en-US">
                        <a:latin typeface="Aptos"/>
                      </a:endParaRPr>
                    </a:p>
                  </a:txBody>
                  <a:tcPr/>
                </a:tc>
                <a:tc>
                  <a:txBody>
                    <a:bodyPr/>
                    <a:lstStyle/>
                    <a:p>
                      <a:pPr lvl="0">
                        <a:buNone/>
                      </a:pPr>
                      <a:r>
                        <a:rPr lang="en-US" sz="1800" b="0" i="0" u="none" strike="noStrike" noProof="0">
                          <a:latin typeface="Aptos"/>
                        </a:rPr>
                        <a:t>Increased compliance and operational costs</a:t>
                      </a:r>
                      <a:endParaRPr lang="en-US">
                        <a:latin typeface="Aptos"/>
                      </a:endParaRPr>
                    </a:p>
                  </a:txBody>
                  <a:tcPr/>
                </a:tc>
                <a:tc>
                  <a:txBody>
                    <a:bodyPr/>
                    <a:lstStyle/>
                    <a:p>
                      <a:r>
                        <a:rPr lang="en-US">
                          <a:solidFill>
                            <a:srgbClr val="C7C716"/>
                          </a:solidFill>
                          <a:latin typeface="Aptos"/>
                        </a:rPr>
                        <a:t>Low-medium</a:t>
                      </a:r>
                    </a:p>
                  </a:txBody>
                  <a:tcPr/>
                </a:tc>
                <a:extLst>
                  <a:ext uri="{0D108BD9-81ED-4DB2-BD59-A6C34878D82A}">
                    <a16:rowId xmlns:a16="http://schemas.microsoft.com/office/drawing/2014/main" val="1448860100"/>
                  </a:ext>
                </a:extLst>
              </a:tr>
            </a:tbl>
          </a:graphicData>
        </a:graphic>
      </p:graphicFrame>
    </p:spTree>
    <p:extLst>
      <p:ext uri="{BB962C8B-B14F-4D97-AF65-F5344CB8AC3E}">
        <p14:creationId xmlns:p14="http://schemas.microsoft.com/office/powerpoint/2010/main" val="762421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5BFAD-F5DA-F4A3-7971-E2F7A419E1A8}"/>
              </a:ext>
            </a:extLst>
          </p:cNvPr>
          <p:cNvSpPr>
            <a:spLocks noGrp="1"/>
          </p:cNvSpPr>
          <p:nvPr>
            <p:ph type="title"/>
          </p:nvPr>
        </p:nvSpPr>
        <p:spPr>
          <a:xfrm>
            <a:off x="2625478" y="217961"/>
            <a:ext cx="6929843" cy="758446"/>
          </a:xfrm>
        </p:spPr>
        <p:txBody>
          <a:bodyPr>
            <a:normAutofit/>
          </a:bodyPr>
          <a:lstStyle/>
          <a:p>
            <a:r>
              <a:rPr lang="en-US" sz="2800">
                <a:latin typeface="Aptos"/>
              </a:rPr>
              <a:t>Cause and Effect Fishbone Model-Theory</a:t>
            </a:r>
          </a:p>
        </p:txBody>
      </p:sp>
      <p:sp>
        <p:nvSpPr>
          <p:cNvPr id="3" name="Content Placeholder 2">
            <a:extLst>
              <a:ext uri="{FF2B5EF4-FFF2-40B4-BE49-F238E27FC236}">
                <a16:creationId xmlns:a16="http://schemas.microsoft.com/office/drawing/2014/main" id="{E76C9902-5C89-E218-B452-55E6B1A3ADF6}"/>
              </a:ext>
            </a:extLst>
          </p:cNvPr>
          <p:cNvSpPr>
            <a:spLocks noGrp="1"/>
          </p:cNvSpPr>
          <p:nvPr>
            <p:ph idx="1"/>
          </p:nvPr>
        </p:nvSpPr>
        <p:spPr>
          <a:xfrm>
            <a:off x="583893" y="1241079"/>
            <a:ext cx="11041766" cy="5068281"/>
          </a:xfrm>
        </p:spPr>
        <p:txBody>
          <a:bodyPr vert="horz" lIns="91440" tIns="45720" rIns="91440" bIns="45720" rtlCol="0" anchor="t">
            <a:normAutofit/>
          </a:bodyPr>
          <a:lstStyle/>
          <a:p>
            <a:pPr>
              <a:buNone/>
            </a:pPr>
            <a:r>
              <a:rPr lang="en-US" sz="2400" b="1" i="1">
                <a:latin typeface="Aptos"/>
              </a:rPr>
              <a:t>What is the Fishbone Diagram?</a:t>
            </a:r>
          </a:p>
          <a:p>
            <a:pPr>
              <a:buNone/>
            </a:pPr>
            <a:r>
              <a:rPr lang="en-US" sz="2400" dirty="0">
                <a:latin typeface="Aptos"/>
                <a:ea typeface="+mn-lt"/>
                <a:cs typeface="+mn-lt"/>
              </a:rPr>
              <a:t>The Fishbone Diagram (Ishikawa Diagram) is a root-cause analysis tool used to identify and </a:t>
            </a:r>
            <a:r>
              <a:rPr lang="en-US" sz="2400" dirty="0" err="1">
                <a:latin typeface="Aptos"/>
                <a:ea typeface="+mn-lt"/>
                <a:cs typeface="+mn-lt"/>
              </a:rPr>
              <a:t>categorits</a:t>
            </a:r>
            <a:r>
              <a:rPr lang="en-US" sz="2400" dirty="0">
                <a:latin typeface="Aptos"/>
                <a:ea typeface="+mn-lt"/>
                <a:cs typeface="+mn-lt"/>
              </a:rPr>
              <a:t> factors contributing to a problem.</a:t>
            </a:r>
            <a:endParaRPr lang="en-US" sz="2400" dirty="0">
              <a:latin typeface="Aptos"/>
            </a:endParaRPr>
          </a:p>
          <a:p>
            <a:pPr>
              <a:buNone/>
            </a:pPr>
            <a:endParaRPr lang="en-US" sz="2400" dirty="0">
              <a:latin typeface="Aptos"/>
            </a:endParaRPr>
          </a:p>
          <a:p>
            <a:pPr>
              <a:buNone/>
            </a:pPr>
            <a:r>
              <a:rPr lang="en-US" sz="2400" b="1" i="1">
                <a:latin typeface="Aptos"/>
              </a:rPr>
              <a:t>Why is it Used?</a:t>
            </a:r>
          </a:p>
          <a:p>
            <a:pPr marL="457200" indent="-457200">
              <a:buAutoNum type="romanUcPeriod"/>
            </a:pPr>
            <a:r>
              <a:rPr lang="en-US" sz="2400" dirty="0">
                <a:latin typeface="Aptos"/>
                <a:ea typeface="+mn-lt"/>
                <a:cs typeface="+mn-lt"/>
              </a:rPr>
              <a:t> Identifies root causes</a:t>
            </a:r>
            <a:endParaRPr lang="en-US">
              <a:latin typeface="Aptos"/>
            </a:endParaRPr>
          </a:p>
          <a:p>
            <a:pPr marL="457200" indent="-457200">
              <a:buAutoNum type="romanUcPeriod"/>
            </a:pPr>
            <a:r>
              <a:rPr lang="en-US" sz="2400">
                <a:latin typeface="Aptos"/>
                <a:ea typeface="+mn-lt"/>
                <a:cs typeface="+mn-lt"/>
              </a:rPr>
              <a:t>Structures complex problems</a:t>
            </a:r>
            <a:endParaRPr lang="en-US">
              <a:latin typeface="Aptos"/>
            </a:endParaRPr>
          </a:p>
          <a:p>
            <a:pPr marL="457200" indent="-457200">
              <a:buAutoNum type="romanUcPeriod"/>
            </a:pPr>
            <a:r>
              <a:rPr lang="en-US" sz="2400">
                <a:latin typeface="Aptos"/>
                <a:ea typeface="+mn-lt"/>
                <a:cs typeface="+mn-lt"/>
              </a:rPr>
              <a:t>Encourages systematic analysis</a:t>
            </a:r>
            <a:endParaRPr lang="en-US">
              <a:latin typeface="Aptos"/>
            </a:endParaRPr>
          </a:p>
          <a:p>
            <a:pPr marL="457200" indent="-457200">
              <a:buAutoNum type="romanUcPeriod"/>
            </a:pPr>
            <a:r>
              <a:rPr lang="en-US" sz="2400">
                <a:latin typeface="Aptos"/>
                <a:ea typeface="+mn-lt"/>
                <a:cs typeface="+mn-lt"/>
              </a:rPr>
              <a:t>Supports decision-making</a:t>
            </a:r>
            <a:endParaRPr lang="en-US">
              <a:latin typeface="Aptos"/>
            </a:endParaRPr>
          </a:p>
          <a:p>
            <a:pPr>
              <a:buNone/>
            </a:pPr>
            <a:endParaRPr lang="en-US" sz="2400" dirty="0">
              <a:latin typeface="Aptos"/>
            </a:endParaRPr>
          </a:p>
          <a:p>
            <a:pPr marL="0" indent="0">
              <a:buNone/>
            </a:pPr>
            <a:endParaRPr lang="en-US" dirty="0">
              <a:latin typeface="Aptos"/>
            </a:endParaRPr>
          </a:p>
        </p:txBody>
      </p:sp>
      <p:sp>
        <p:nvSpPr>
          <p:cNvPr id="4" name="Date Placeholder 3">
            <a:extLst>
              <a:ext uri="{FF2B5EF4-FFF2-40B4-BE49-F238E27FC236}">
                <a16:creationId xmlns:a16="http://schemas.microsoft.com/office/drawing/2014/main" id="{80DF2935-47FD-91D8-8F87-ECD47C780D51}"/>
              </a:ext>
            </a:extLst>
          </p:cNvPr>
          <p:cNvSpPr>
            <a:spLocks noGrp="1"/>
          </p:cNvSpPr>
          <p:nvPr>
            <p:ph type="dt" sz="half" idx="10"/>
          </p:nvPr>
        </p:nvSpPr>
        <p:spPr/>
        <p:txBody>
          <a:bodyPr/>
          <a:lstStyle/>
          <a:p>
            <a:fld id="{3A2741D1-AC9F-4229-AF9B-0025C9A0F62E}" type="datetime1">
              <a:t>6/6/2026</a:t>
            </a:fld>
            <a:endParaRPr lang="en-US" dirty="0"/>
          </a:p>
        </p:txBody>
      </p:sp>
      <p:sp>
        <p:nvSpPr>
          <p:cNvPr id="5" name="Footer Placeholder 4">
            <a:extLst>
              <a:ext uri="{FF2B5EF4-FFF2-40B4-BE49-F238E27FC236}">
                <a16:creationId xmlns:a16="http://schemas.microsoft.com/office/drawing/2014/main" id="{991919A4-91A8-1E1A-B9B2-6DFF4F1C212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F400B9A-2A75-5738-F113-789B9711F4B2}"/>
              </a:ext>
            </a:extLst>
          </p:cNvPr>
          <p:cNvSpPr>
            <a:spLocks noGrp="1"/>
          </p:cNvSpPr>
          <p:nvPr>
            <p:ph type="sldNum" sz="quarter" idx="12"/>
          </p:nvPr>
        </p:nvSpPr>
        <p:spPr/>
        <p:txBody>
          <a:bodyPr/>
          <a:lstStyle/>
          <a:p>
            <a:fld id="{CC057153-B650-4DEB-B370-79DDCFDCE934}" type="slidenum">
              <a:rPr lang="en-US" dirty="0"/>
              <a:t>7</a:t>
            </a:fld>
            <a:endParaRPr lang="en-US" dirty="0"/>
          </a:p>
        </p:txBody>
      </p:sp>
    </p:spTree>
    <p:extLst>
      <p:ext uri="{BB962C8B-B14F-4D97-AF65-F5344CB8AC3E}">
        <p14:creationId xmlns:p14="http://schemas.microsoft.com/office/powerpoint/2010/main" val="3458084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B9752-EBD2-6938-9275-58237F36FBBE}"/>
              </a:ext>
            </a:extLst>
          </p:cNvPr>
          <p:cNvSpPr>
            <a:spLocks noGrp="1"/>
          </p:cNvSpPr>
          <p:nvPr>
            <p:ph type="title"/>
          </p:nvPr>
        </p:nvSpPr>
        <p:spPr>
          <a:xfrm>
            <a:off x="2841138" y="419244"/>
            <a:ext cx="6182221" cy="657806"/>
          </a:xfrm>
        </p:spPr>
        <p:txBody>
          <a:bodyPr>
            <a:normAutofit/>
          </a:bodyPr>
          <a:lstStyle/>
          <a:p>
            <a:r>
              <a:rPr lang="en-US" sz="2800">
                <a:latin typeface="Aptos"/>
              </a:rPr>
              <a:t>Fishbone Analysis of Basil's Bakery</a:t>
            </a:r>
          </a:p>
        </p:txBody>
      </p:sp>
      <p:sp>
        <p:nvSpPr>
          <p:cNvPr id="4" name="Date Placeholder 3">
            <a:extLst>
              <a:ext uri="{FF2B5EF4-FFF2-40B4-BE49-F238E27FC236}">
                <a16:creationId xmlns:a16="http://schemas.microsoft.com/office/drawing/2014/main" id="{842DD903-5AD6-145F-EC58-8BB601B2F2CC}"/>
              </a:ext>
            </a:extLst>
          </p:cNvPr>
          <p:cNvSpPr>
            <a:spLocks noGrp="1"/>
          </p:cNvSpPr>
          <p:nvPr>
            <p:ph type="dt" sz="half" idx="10"/>
          </p:nvPr>
        </p:nvSpPr>
        <p:spPr/>
        <p:txBody>
          <a:bodyPr/>
          <a:lstStyle/>
          <a:p>
            <a:fld id="{5BD38B2A-349D-4813-B52E-88F3C458CC3B}" type="datetime1">
              <a:t>6/6/2026</a:t>
            </a:fld>
            <a:endParaRPr lang="en-US" dirty="0"/>
          </a:p>
        </p:txBody>
      </p:sp>
      <p:sp>
        <p:nvSpPr>
          <p:cNvPr id="5" name="Footer Placeholder 4">
            <a:extLst>
              <a:ext uri="{FF2B5EF4-FFF2-40B4-BE49-F238E27FC236}">
                <a16:creationId xmlns:a16="http://schemas.microsoft.com/office/drawing/2014/main" id="{D68F7259-83E1-C6C3-3AEF-CEA2AEA7FDF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147E3CE-7A04-88EF-A770-A10801ADDE59}"/>
              </a:ext>
            </a:extLst>
          </p:cNvPr>
          <p:cNvSpPr>
            <a:spLocks noGrp="1"/>
          </p:cNvSpPr>
          <p:nvPr>
            <p:ph type="sldNum" sz="quarter" idx="12"/>
          </p:nvPr>
        </p:nvSpPr>
        <p:spPr/>
        <p:txBody>
          <a:bodyPr/>
          <a:lstStyle/>
          <a:p>
            <a:fld id="{CC057153-B650-4DEB-B370-79DDCFDCE934}" type="slidenum">
              <a:rPr lang="en-US" dirty="0"/>
              <a:t>8</a:t>
            </a:fld>
            <a:endParaRPr lang="en-US" dirty="0"/>
          </a:p>
        </p:txBody>
      </p:sp>
      <p:cxnSp>
        <p:nvCxnSpPr>
          <p:cNvPr id="7" name="Straight Arrow Connector 6">
            <a:extLst>
              <a:ext uri="{FF2B5EF4-FFF2-40B4-BE49-F238E27FC236}">
                <a16:creationId xmlns:a16="http://schemas.microsoft.com/office/drawing/2014/main" id="{1F95DEA1-946C-8DB2-81D1-0CBC9E89A94E}"/>
              </a:ext>
            </a:extLst>
          </p:cNvPr>
          <p:cNvCxnSpPr/>
          <p:nvPr/>
        </p:nvCxnSpPr>
        <p:spPr>
          <a:xfrm flipV="1">
            <a:off x="1898450" y="3520216"/>
            <a:ext cx="8106273" cy="1693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03A009C-D315-8144-7789-8EEA15D18935}"/>
              </a:ext>
            </a:extLst>
          </p:cNvPr>
          <p:cNvCxnSpPr/>
          <p:nvPr/>
        </p:nvCxnSpPr>
        <p:spPr>
          <a:xfrm flipH="1" flipV="1">
            <a:off x="3265257" y="1855637"/>
            <a:ext cx="1162650" cy="159269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656878F-BEFA-3A5B-4AC4-00316E949F6A}"/>
              </a:ext>
            </a:extLst>
          </p:cNvPr>
          <p:cNvCxnSpPr/>
          <p:nvPr/>
        </p:nvCxnSpPr>
        <p:spPr>
          <a:xfrm flipH="1" flipV="1">
            <a:off x="5655733" y="1676400"/>
            <a:ext cx="1236133" cy="181186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62C403F-7459-4D83-A01C-B879BC92E53C}"/>
              </a:ext>
            </a:extLst>
          </p:cNvPr>
          <p:cNvCxnSpPr/>
          <p:nvPr/>
        </p:nvCxnSpPr>
        <p:spPr>
          <a:xfrm flipH="1" flipV="1">
            <a:off x="8046528" y="1743814"/>
            <a:ext cx="1351472" cy="177831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863EBE0-D384-9569-6781-594F1A71C641}"/>
              </a:ext>
            </a:extLst>
          </p:cNvPr>
          <p:cNvCxnSpPr/>
          <p:nvPr/>
        </p:nvCxnSpPr>
        <p:spPr>
          <a:xfrm flipH="1">
            <a:off x="3454399" y="3572933"/>
            <a:ext cx="982133" cy="147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190AA88-8240-FD92-F97E-944A6A038D93}"/>
              </a:ext>
            </a:extLst>
          </p:cNvPr>
          <p:cNvCxnSpPr/>
          <p:nvPr/>
        </p:nvCxnSpPr>
        <p:spPr>
          <a:xfrm flipH="1">
            <a:off x="6011333" y="3539066"/>
            <a:ext cx="931333" cy="1727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242D859-9595-778A-C58B-4A24A4A44601}"/>
              </a:ext>
            </a:extLst>
          </p:cNvPr>
          <p:cNvCxnSpPr/>
          <p:nvPr/>
        </p:nvCxnSpPr>
        <p:spPr>
          <a:xfrm flipH="1">
            <a:off x="8551333" y="3539066"/>
            <a:ext cx="863599" cy="169333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420B437-B661-4D09-CAEC-0D3459B1B5C0}"/>
              </a:ext>
            </a:extLst>
          </p:cNvPr>
          <p:cNvSpPr/>
          <p:nvPr/>
        </p:nvSpPr>
        <p:spPr>
          <a:xfrm>
            <a:off x="2235519" y="1529112"/>
            <a:ext cx="1617932" cy="3546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People</a:t>
            </a:r>
          </a:p>
        </p:txBody>
      </p:sp>
      <p:sp>
        <p:nvSpPr>
          <p:cNvPr id="15" name="Rectangle 14">
            <a:extLst>
              <a:ext uri="{FF2B5EF4-FFF2-40B4-BE49-F238E27FC236}">
                <a16:creationId xmlns:a16="http://schemas.microsoft.com/office/drawing/2014/main" id="{EE2653C5-B401-7254-9BAB-868A8EA28BAB}"/>
              </a:ext>
            </a:extLst>
          </p:cNvPr>
          <p:cNvSpPr/>
          <p:nvPr/>
        </p:nvSpPr>
        <p:spPr>
          <a:xfrm>
            <a:off x="2141268" y="5076485"/>
            <a:ext cx="1808990" cy="3335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Environment</a:t>
            </a:r>
          </a:p>
        </p:txBody>
      </p:sp>
      <p:sp>
        <p:nvSpPr>
          <p:cNvPr id="16" name="Rectangle 15">
            <a:extLst>
              <a:ext uri="{FF2B5EF4-FFF2-40B4-BE49-F238E27FC236}">
                <a16:creationId xmlns:a16="http://schemas.microsoft.com/office/drawing/2014/main" id="{A8C754C8-6570-780C-0206-A53EC7D2AB13}"/>
              </a:ext>
            </a:extLst>
          </p:cNvPr>
          <p:cNvSpPr/>
          <p:nvPr/>
        </p:nvSpPr>
        <p:spPr>
          <a:xfrm>
            <a:off x="4710022" y="1521444"/>
            <a:ext cx="1758511" cy="3351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Process</a:t>
            </a:r>
          </a:p>
        </p:txBody>
      </p:sp>
      <p:sp>
        <p:nvSpPr>
          <p:cNvPr id="17" name="Rectangle 16">
            <a:extLst>
              <a:ext uri="{FF2B5EF4-FFF2-40B4-BE49-F238E27FC236}">
                <a16:creationId xmlns:a16="http://schemas.microsoft.com/office/drawing/2014/main" id="{6B715917-FA57-0B82-E359-DEC0DCC7A1AA}"/>
              </a:ext>
            </a:extLst>
          </p:cNvPr>
          <p:cNvSpPr/>
          <p:nvPr/>
        </p:nvSpPr>
        <p:spPr>
          <a:xfrm>
            <a:off x="4710021" y="5130160"/>
            <a:ext cx="1787264" cy="3351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Finance</a:t>
            </a:r>
          </a:p>
        </p:txBody>
      </p:sp>
      <p:sp>
        <p:nvSpPr>
          <p:cNvPr id="18" name="Rectangle 17">
            <a:extLst>
              <a:ext uri="{FF2B5EF4-FFF2-40B4-BE49-F238E27FC236}">
                <a16:creationId xmlns:a16="http://schemas.microsoft.com/office/drawing/2014/main" id="{CF731E1B-1919-A6C5-D091-2D0F42F3D7CF}"/>
              </a:ext>
            </a:extLst>
          </p:cNvPr>
          <p:cNvSpPr/>
          <p:nvPr/>
        </p:nvSpPr>
        <p:spPr>
          <a:xfrm>
            <a:off x="7096662" y="1564574"/>
            <a:ext cx="1787264" cy="3351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Technology</a:t>
            </a:r>
          </a:p>
        </p:txBody>
      </p:sp>
      <p:sp>
        <p:nvSpPr>
          <p:cNvPr id="19" name="Rectangle 18">
            <a:extLst>
              <a:ext uri="{FF2B5EF4-FFF2-40B4-BE49-F238E27FC236}">
                <a16:creationId xmlns:a16="http://schemas.microsoft.com/office/drawing/2014/main" id="{EA5B70FD-9DB4-1633-8B3C-F460924B41C0}"/>
              </a:ext>
            </a:extLst>
          </p:cNvPr>
          <p:cNvSpPr/>
          <p:nvPr/>
        </p:nvSpPr>
        <p:spPr>
          <a:xfrm>
            <a:off x="7599870" y="5130160"/>
            <a:ext cx="1787264" cy="3351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Materials</a:t>
            </a:r>
          </a:p>
        </p:txBody>
      </p:sp>
      <p:sp>
        <p:nvSpPr>
          <p:cNvPr id="20" name="Rectangle 19">
            <a:extLst>
              <a:ext uri="{FF2B5EF4-FFF2-40B4-BE49-F238E27FC236}">
                <a16:creationId xmlns:a16="http://schemas.microsoft.com/office/drawing/2014/main" id="{6D8850D9-3288-F024-C38C-FCBCDAFCE955}"/>
              </a:ext>
            </a:extLst>
          </p:cNvPr>
          <p:cNvSpPr/>
          <p:nvPr/>
        </p:nvSpPr>
        <p:spPr>
          <a:xfrm>
            <a:off x="4461454" y="3387626"/>
            <a:ext cx="2946400" cy="2878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Sales </a:t>
            </a:r>
            <a:r>
              <a:rPr lang="en-US" dirty="0" err="1"/>
              <a:t>Stagnatio</a:t>
            </a:r>
            <a:r>
              <a:rPr lang="en-US" dirty="0"/>
              <a:t>n</a:t>
            </a:r>
          </a:p>
        </p:txBody>
      </p:sp>
      <p:sp>
        <p:nvSpPr>
          <p:cNvPr id="22" name="TextBox 21">
            <a:extLst>
              <a:ext uri="{FF2B5EF4-FFF2-40B4-BE49-F238E27FC236}">
                <a16:creationId xmlns:a16="http://schemas.microsoft.com/office/drawing/2014/main" id="{994B6668-C162-CA7B-2786-14E3F6D533D3}"/>
              </a:ext>
            </a:extLst>
          </p:cNvPr>
          <p:cNvSpPr txBox="1"/>
          <p:nvPr/>
        </p:nvSpPr>
        <p:spPr>
          <a:xfrm>
            <a:off x="1854680" y="2307566"/>
            <a:ext cx="198407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romanUcPeriod"/>
            </a:pPr>
            <a:r>
              <a:rPr lang="en-US" sz="1600">
                <a:latin typeface="Aptos"/>
              </a:rPr>
              <a:t>Customer </a:t>
            </a:r>
          </a:p>
          <a:p>
            <a:r>
              <a:rPr lang="en-US" sz="1600">
                <a:latin typeface="Aptos"/>
              </a:rPr>
              <a:t>redundancies</a:t>
            </a:r>
          </a:p>
          <a:p>
            <a:r>
              <a:rPr lang="en-US" sz="1600">
                <a:latin typeface="Aptos"/>
              </a:rPr>
              <a:t>II. Home working</a:t>
            </a:r>
          </a:p>
          <a:p>
            <a:pPr algn="ctr"/>
            <a:endParaRPr lang="en-US" dirty="0">
              <a:latin typeface="Aptos"/>
            </a:endParaRPr>
          </a:p>
        </p:txBody>
      </p:sp>
      <p:sp>
        <p:nvSpPr>
          <p:cNvPr id="24" name="TextBox 23">
            <a:extLst>
              <a:ext uri="{FF2B5EF4-FFF2-40B4-BE49-F238E27FC236}">
                <a16:creationId xmlns:a16="http://schemas.microsoft.com/office/drawing/2014/main" id="{920AC891-B4FB-43E2-E1B0-3459D0F30AD2}"/>
              </a:ext>
            </a:extLst>
          </p:cNvPr>
          <p:cNvSpPr txBox="1"/>
          <p:nvPr/>
        </p:nvSpPr>
        <p:spPr>
          <a:xfrm>
            <a:off x="3853132" y="1962509"/>
            <a:ext cx="2429775"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AutoNum type="romanUcPeriod"/>
            </a:pPr>
            <a:r>
              <a:rPr lang="en-US" sz="1600">
                <a:latin typeface="Aptos"/>
              </a:rPr>
              <a:t>Long waiting </a:t>
            </a:r>
            <a:endParaRPr lang="en-US">
              <a:latin typeface="Aptos"/>
            </a:endParaRPr>
          </a:p>
          <a:p>
            <a:pPr algn="ctr"/>
            <a:r>
              <a:rPr lang="en-US" sz="1600">
                <a:latin typeface="Aptos"/>
              </a:rPr>
              <a:t>Times</a:t>
            </a:r>
          </a:p>
          <a:p>
            <a:pPr algn="ctr"/>
            <a:endParaRPr lang="en-US" sz="1600" dirty="0">
              <a:latin typeface="Aptos"/>
            </a:endParaRPr>
          </a:p>
          <a:p>
            <a:pPr algn="ctr"/>
            <a:r>
              <a:rPr lang="en-US" sz="1600">
                <a:latin typeface="Aptos"/>
              </a:rPr>
              <a:t>II. Inefficient </a:t>
            </a:r>
            <a:endParaRPr lang="en-US" sz="1600" dirty="0">
              <a:latin typeface="Aptos"/>
            </a:endParaRPr>
          </a:p>
          <a:p>
            <a:pPr algn="ctr"/>
            <a:r>
              <a:rPr lang="en-US" sz="1600">
                <a:latin typeface="Aptos"/>
              </a:rPr>
              <a:t>pre-ordering</a:t>
            </a:r>
            <a:endParaRPr lang="en-US" sz="1600" dirty="0">
              <a:latin typeface="Aptos"/>
            </a:endParaRPr>
          </a:p>
          <a:p>
            <a:pPr algn="ctr"/>
            <a:endParaRPr lang="en-US" dirty="0">
              <a:latin typeface="Aptos"/>
            </a:endParaRPr>
          </a:p>
        </p:txBody>
      </p:sp>
      <p:sp>
        <p:nvSpPr>
          <p:cNvPr id="26" name="TextBox 25">
            <a:extLst>
              <a:ext uri="{FF2B5EF4-FFF2-40B4-BE49-F238E27FC236}">
                <a16:creationId xmlns:a16="http://schemas.microsoft.com/office/drawing/2014/main" id="{D9A20C4E-8FEF-D99B-032E-12EBBFCF0F44}"/>
              </a:ext>
            </a:extLst>
          </p:cNvPr>
          <p:cNvSpPr txBox="1"/>
          <p:nvPr/>
        </p:nvSpPr>
        <p:spPr>
          <a:xfrm>
            <a:off x="6886755" y="2135038"/>
            <a:ext cx="1984076"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romanUcPeriod"/>
            </a:pPr>
            <a:r>
              <a:rPr lang="en-US" sz="1600">
                <a:latin typeface="Aptos"/>
              </a:rPr>
              <a:t>No online ordering</a:t>
            </a:r>
            <a:endParaRPr lang="en-US"/>
          </a:p>
          <a:p>
            <a:r>
              <a:rPr lang="en-US" sz="1600">
                <a:latin typeface="Aptos"/>
              </a:rPr>
              <a:t>II. No delivery service</a:t>
            </a:r>
          </a:p>
          <a:p>
            <a:pPr algn="ctr"/>
            <a:endParaRPr lang="en-US"/>
          </a:p>
        </p:txBody>
      </p:sp>
      <p:sp>
        <p:nvSpPr>
          <p:cNvPr id="27" name="TextBox 26">
            <a:extLst>
              <a:ext uri="{FF2B5EF4-FFF2-40B4-BE49-F238E27FC236}">
                <a16:creationId xmlns:a16="http://schemas.microsoft.com/office/drawing/2014/main" id="{9BFD3874-3E3C-E4B0-EFB7-09A4F784CE6C}"/>
              </a:ext>
            </a:extLst>
          </p:cNvPr>
          <p:cNvSpPr txBox="1"/>
          <p:nvPr/>
        </p:nvSpPr>
        <p:spPr>
          <a:xfrm>
            <a:off x="2142865" y="3731404"/>
            <a:ext cx="18796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romanUcPeriod"/>
            </a:pPr>
            <a:r>
              <a:rPr lang="en-US" sz="1600">
                <a:latin typeface="Aptos"/>
                <a:ea typeface="+mn-lt"/>
                <a:cs typeface="+mn-lt"/>
              </a:rPr>
              <a:t>Lower footfall</a:t>
            </a:r>
            <a:endParaRPr lang="en-US" sz="1600">
              <a:latin typeface="Aptos"/>
            </a:endParaRPr>
          </a:p>
          <a:p>
            <a:endParaRPr lang="en-US" sz="1600" dirty="0">
              <a:latin typeface="Aptos"/>
              <a:ea typeface="+mn-lt"/>
              <a:cs typeface="+mn-lt"/>
            </a:endParaRPr>
          </a:p>
          <a:p>
            <a:r>
              <a:rPr lang="en-US" sz="1600">
                <a:latin typeface="Aptos"/>
                <a:ea typeface="+mn-lt"/>
                <a:cs typeface="+mn-lt"/>
              </a:rPr>
              <a:t>II. Retail unit </a:t>
            </a:r>
            <a:r>
              <a:rPr lang="en-US" sz="1600" dirty="0">
                <a:latin typeface="Aptos"/>
                <a:ea typeface="+mn-lt"/>
                <a:cs typeface="+mn-lt"/>
              </a:rPr>
              <a:t>vacancies</a:t>
            </a:r>
            <a:endParaRPr lang="en-US" sz="1600">
              <a:latin typeface="Aptos"/>
            </a:endParaRPr>
          </a:p>
          <a:p>
            <a:pPr algn="l"/>
            <a:endParaRPr lang="en-US" sz="1600" dirty="0">
              <a:latin typeface="Aptos"/>
            </a:endParaRPr>
          </a:p>
        </p:txBody>
      </p:sp>
      <p:sp>
        <p:nvSpPr>
          <p:cNvPr id="28" name="TextBox 27">
            <a:extLst>
              <a:ext uri="{FF2B5EF4-FFF2-40B4-BE49-F238E27FC236}">
                <a16:creationId xmlns:a16="http://schemas.microsoft.com/office/drawing/2014/main" id="{CD3A35DC-AA3E-61C0-1BD1-26A6F893DB79}"/>
              </a:ext>
            </a:extLst>
          </p:cNvPr>
          <p:cNvSpPr txBox="1"/>
          <p:nvPr/>
        </p:nvSpPr>
        <p:spPr>
          <a:xfrm>
            <a:off x="4402667" y="4013199"/>
            <a:ext cx="1608666" cy="626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9" name="TextBox 28">
            <a:extLst>
              <a:ext uri="{FF2B5EF4-FFF2-40B4-BE49-F238E27FC236}">
                <a16:creationId xmlns:a16="http://schemas.microsoft.com/office/drawing/2014/main" id="{BCCF2337-AB6A-6AAA-A525-DA2522017585}"/>
              </a:ext>
            </a:extLst>
          </p:cNvPr>
          <p:cNvSpPr txBox="1"/>
          <p:nvPr/>
        </p:nvSpPr>
        <p:spPr>
          <a:xfrm>
            <a:off x="4408737" y="4014157"/>
            <a:ext cx="179269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romanUcPeriod"/>
            </a:pPr>
            <a:r>
              <a:rPr lang="en-US" sz="1600">
                <a:latin typeface="Aptos"/>
              </a:rPr>
              <a:t>High overhead cost</a:t>
            </a:r>
            <a:endParaRPr lang="en-US"/>
          </a:p>
        </p:txBody>
      </p:sp>
      <p:sp>
        <p:nvSpPr>
          <p:cNvPr id="31" name="TextBox 30">
            <a:extLst>
              <a:ext uri="{FF2B5EF4-FFF2-40B4-BE49-F238E27FC236}">
                <a16:creationId xmlns:a16="http://schemas.microsoft.com/office/drawing/2014/main" id="{0E84C866-10F8-5DB0-E155-913900EA1508}"/>
              </a:ext>
            </a:extLst>
          </p:cNvPr>
          <p:cNvSpPr txBox="1"/>
          <p:nvPr/>
        </p:nvSpPr>
        <p:spPr>
          <a:xfrm>
            <a:off x="6950334" y="3819584"/>
            <a:ext cx="214318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romanUcPeriod"/>
            </a:pPr>
            <a:r>
              <a:rPr lang="en-US" sz="1600">
                <a:latin typeface="Aptos"/>
                <a:ea typeface="+mn-lt"/>
                <a:cs typeface="+mn-lt"/>
              </a:rPr>
              <a:t>Expensive organic ingredients</a:t>
            </a:r>
            <a:endParaRPr lang="en-US" sz="1600" dirty="0">
              <a:latin typeface="Aptos"/>
            </a:endParaRPr>
          </a:p>
          <a:p>
            <a:pPr marL="342900" indent="-342900">
              <a:buAutoNum type="romanUcPeriod"/>
            </a:pPr>
            <a:endParaRPr lang="en-US" sz="1600" dirty="0">
              <a:latin typeface="Aptos"/>
              <a:ea typeface="+mn-lt"/>
              <a:cs typeface="+mn-lt"/>
            </a:endParaRPr>
          </a:p>
          <a:p>
            <a:r>
              <a:rPr lang="en-US" sz="1600">
                <a:latin typeface="Aptos"/>
                <a:ea typeface="+mn-lt"/>
                <a:cs typeface="+mn-lt"/>
              </a:rPr>
              <a:t>II. Unpredictable </a:t>
            </a:r>
            <a:r>
              <a:rPr lang="en-US" sz="1600" dirty="0">
                <a:latin typeface="Aptos"/>
                <a:ea typeface="+mn-lt"/>
                <a:cs typeface="+mn-lt"/>
              </a:rPr>
              <a:t>supply costs</a:t>
            </a:r>
            <a:endParaRPr lang="en-US" sz="1600" dirty="0">
              <a:latin typeface="Aptos"/>
            </a:endParaRPr>
          </a:p>
          <a:p>
            <a:pPr algn="l"/>
            <a:endParaRPr lang="en-US" sz="1600" dirty="0">
              <a:latin typeface="Aptos"/>
            </a:endParaRPr>
          </a:p>
        </p:txBody>
      </p:sp>
    </p:spTree>
    <p:extLst>
      <p:ext uri="{BB962C8B-B14F-4D97-AF65-F5344CB8AC3E}">
        <p14:creationId xmlns:p14="http://schemas.microsoft.com/office/powerpoint/2010/main" val="4253059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0E6C9F-251F-9D65-7065-997622633A88}"/>
              </a:ext>
            </a:extLst>
          </p:cNvPr>
          <p:cNvSpPr>
            <a:spLocks noGrp="1"/>
          </p:cNvSpPr>
          <p:nvPr>
            <p:ph idx="1"/>
          </p:nvPr>
        </p:nvSpPr>
        <p:spPr>
          <a:xfrm>
            <a:off x="339478" y="292173"/>
            <a:ext cx="11717502" cy="6160960"/>
          </a:xfrm>
        </p:spPr>
        <p:txBody>
          <a:bodyPr vert="horz" lIns="91440" tIns="45720" rIns="91440" bIns="45720" rtlCol="0" anchor="t">
            <a:noAutofit/>
          </a:bodyPr>
          <a:lstStyle/>
          <a:p>
            <a:pPr>
              <a:buNone/>
            </a:pPr>
            <a:r>
              <a:rPr lang="en-US" sz="2200" b="1" i="1">
                <a:latin typeface="Aptos"/>
              </a:rPr>
              <a:t>                                                            </a:t>
            </a:r>
            <a:r>
              <a:rPr lang="en-US" sz="2400" b="1" i="1" dirty="0">
                <a:latin typeface="Aptos"/>
              </a:rPr>
              <a:t>Brief Summary of Basil's Bakery</a:t>
            </a:r>
          </a:p>
          <a:p>
            <a:pPr>
              <a:buNone/>
            </a:pPr>
            <a:r>
              <a:rPr lang="en-US" sz="2200" dirty="0">
                <a:latin typeface="Aptos"/>
                <a:ea typeface="+mn-lt"/>
                <a:cs typeface="+mn-lt"/>
              </a:rPr>
              <a:t>Basil's Bakery is a small independent artisan bakery located in a retail park in Coventry, UK. Established in 2015, the business experienced steady growth until 2019 due to its high-quality organic breads, cakes, and pastries. However, sales declined significantly during the COVID-19 lockdowns and have remained</a:t>
            </a:r>
            <a:r>
              <a:rPr lang="en-US" sz="2200">
                <a:latin typeface="Aptos"/>
                <a:ea typeface="+mn-lt"/>
                <a:cs typeface="+mn-lt"/>
              </a:rPr>
              <a:t> approximately 25% below pre-pandemic levels since 2023.</a:t>
            </a:r>
            <a:endParaRPr lang="en-US" sz="2200">
              <a:latin typeface="Aptos"/>
            </a:endParaRPr>
          </a:p>
          <a:p>
            <a:pPr>
              <a:buNone/>
            </a:pPr>
            <a:r>
              <a:rPr lang="en-US" sz="2200" dirty="0">
                <a:latin typeface="Aptos"/>
                <a:ea typeface="+mn-lt"/>
                <a:cs typeface="+mn-lt"/>
              </a:rPr>
              <a:t>The bakery faces several challenges, including reduced footfall in the retail park, the closure of </a:t>
            </a:r>
            <a:r>
              <a:rPr lang="en-US" sz="2200" dirty="0" err="1">
                <a:latin typeface="Aptos"/>
                <a:ea typeface="+mn-lt"/>
                <a:cs typeface="+mn-lt"/>
              </a:rPr>
              <a:t>neighbouring</a:t>
            </a:r>
            <a:r>
              <a:rPr lang="en-US" sz="2200" dirty="0">
                <a:latin typeface="Aptos"/>
                <a:ea typeface="+mn-lt"/>
                <a:cs typeface="+mn-lt"/>
              </a:rPr>
              <a:t> stores, increased remote working among office employees, and rising operating costs such as rent, utilities, insurance, and ingredient prices. In addition, the business does not currently offer delivery services and has limited pre-order capabilities, which may affect customer convenience.</a:t>
            </a:r>
            <a:endParaRPr lang="en-US" sz="2200">
              <a:latin typeface="Aptos"/>
            </a:endParaRPr>
          </a:p>
          <a:p>
            <a:pPr>
              <a:buNone/>
            </a:pPr>
            <a:r>
              <a:rPr lang="en-US" sz="2200" dirty="0">
                <a:latin typeface="Aptos"/>
                <a:ea typeface="+mn-lt"/>
                <a:cs typeface="+mn-lt"/>
              </a:rPr>
              <a:t>As a result, Basil is concerned about the long-term viability of the business and has requested an investigation into the factors contributing to the stagnation of sales. The case study therefore focuses on identifying and </a:t>
            </a:r>
            <a:r>
              <a:rPr lang="en-US" sz="2200" dirty="0" err="1">
                <a:latin typeface="Aptos"/>
                <a:ea typeface="+mn-lt"/>
                <a:cs typeface="+mn-lt"/>
              </a:rPr>
              <a:t>analysing</a:t>
            </a:r>
            <a:r>
              <a:rPr lang="en-US" sz="2200" dirty="0">
                <a:latin typeface="Aptos"/>
                <a:ea typeface="+mn-lt"/>
                <a:cs typeface="+mn-lt"/>
              </a:rPr>
              <a:t> the internal and external issues affecting the bakery's performance.</a:t>
            </a:r>
            <a:endParaRPr lang="en-US" sz="220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64BF47A6-9892-5D73-CB8C-B750E3EF244F}"/>
              </a:ext>
            </a:extLst>
          </p:cNvPr>
          <p:cNvSpPr>
            <a:spLocks noGrp="1"/>
          </p:cNvSpPr>
          <p:nvPr>
            <p:ph type="dt" sz="half" idx="10"/>
          </p:nvPr>
        </p:nvSpPr>
        <p:spPr/>
        <p:txBody>
          <a:bodyPr/>
          <a:lstStyle/>
          <a:p>
            <a:fld id="{7F2EDA2D-991C-45BC-BFA8-F192702DFEBC}" type="datetime1">
              <a:t>6/6/2026</a:t>
            </a:fld>
            <a:endParaRPr lang="en-US" dirty="0"/>
          </a:p>
        </p:txBody>
      </p:sp>
      <p:sp>
        <p:nvSpPr>
          <p:cNvPr id="5" name="Footer Placeholder 4">
            <a:extLst>
              <a:ext uri="{FF2B5EF4-FFF2-40B4-BE49-F238E27FC236}">
                <a16:creationId xmlns:a16="http://schemas.microsoft.com/office/drawing/2014/main" id="{9792CA5A-A762-AD74-4229-A7A3F0B1989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1793BA7-0783-6CD3-88EE-D0D4EB8A1F2F}"/>
              </a:ext>
            </a:extLst>
          </p:cNvPr>
          <p:cNvSpPr>
            <a:spLocks noGrp="1"/>
          </p:cNvSpPr>
          <p:nvPr>
            <p:ph type="sldNum" sz="quarter" idx="12"/>
          </p:nvPr>
        </p:nvSpPr>
        <p:spPr/>
        <p:txBody>
          <a:bodyPr/>
          <a:lstStyle/>
          <a:p>
            <a:fld id="{CC057153-B650-4DEB-B370-79DDCFDCE934}" type="slidenum">
              <a:rPr lang="en-US" dirty="0"/>
              <a:t>9</a:t>
            </a:fld>
            <a:endParaRPr lang="en-US" dirty="0"/>
          </a:p>
        </p:txBody>
      </p:sp>
    </p:spTree>
    <p:extLst>
      <p:ext uri="{BB962C8B-B14F-4D97-AF65-F5344CB8AC3E}">
        <p14:creationId xmlns:p14="http://schemas.microsoft.com/office/powerpoint/2010/main" val="2334883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E6009B-327E-6D4D-109C-C202859E9081}"/>
              </a:ext>
            </a:extLst>
          </p:cNvPr>
          <p:cNvSpPr>
            <a:spLocks noGrp="1"/>
          </p:cNvSpPr>
          <p:nvPr>
            <p:ph idx="1"/>
          </p:nvPr>
        </p:nvSpPr>
        <p:spPr>
          <a:xfrm>
            <a:off x="612647" y="594099"/>
            <a:ext cx="10653579" cy="5715261"/>
          </a:xfrm>
        </p:spPr>
        <p:txBody>
          <a:bodyPr vert="horz" lIns="91440" tIns="45720" rIns="91440" bIns="45720" rtlCol="0" anchor="t">
            <a:normAutofit/>
          </a:bodyPr>
          <a:lstStyle/>
          <a:p>
            <a:pPr>
              <a:buNone/>
            </a:pPr>
            <a:r>
              <a:rPr lang="en-US" sz="2400" b="1" i="1">
                <a:latin typeface="Aptos"/>
              </a:rPr>
              <a:t>Key Findings</a:t>
            </a:r>
          </a:p>
          <a:p>
            <a:pPr marL="457200" indent="-457200">
              <a:buAutoNum type="romanUcPeriod"/>
            </a:pPr>
            <a:r>
              <a:rPr lang="en-US" sz="2400" dirty="0">
                <a:latin typeface="Aptos"/>
                <a:ea typeface="+mn-lt"/>
                <a:cs typeface="+mn-lt"/>
              </a:rPr>
              <a:t>Sales remain approximately 25% below pre-pandemic levels.</a:t>
            </a:r>
            <a:endParaRPr lang="en-US" sz="2400">
              <a:latin typeface="Aptos"/>
            </a:endParaRPr>
          </a:p>
          <a:p>
            <a:pPr marL="457200" indent="-457200">
              <a:buAutoNum type="romanUcPeriod"/>
            </a:pPr>
            <a:r>
              <a:rPr lang="en-US" sz="2400">
                <a:latin typeface="Aptos"/>
                <a:ea typeface="+mn-lt"/>
                <a:cs typeface="+mn-lt"/>
              </a:rPr>
              <a:t>Reduced retail park footfall is a major external contributor.</a:t>
            </a:r>
            <a:endParaRPr lang="en-US" sz="2400">
              <a:latin typeface="Aptos"/>
            </a:endParaRPr>
          </a:p>
          <a:p>
            <a:pPr marL="457200" indent="-457200">
              <a:buAutoNum type="romanUcPeriod"/>
            </a:pPr>
            <a:r>
              <a:rPr lang="en-US" sz="2400" dirty="0">
                <a:latin typeface="Aptos"/>
                <a:ea typeface="+mn-lt"/>
                <a:cs typeface="+mn-lt"/>
              </a:rPr>
              <a:t>Remote working has permanently altered purchasing patterns.</a:t>
            </a:r>
            <a:endParaRPr lang="en-US" sz="2400">
              <a:latin typeface="Aptos"/>
            </a:endParaRPr>
          </a:p>
          <a:p>
            <a:pPr marL="457200" indent="-457200">
              <a:buAutoNum type="romanUcPeriod"/>
            </a:pPr>
            <a:r>
              <a:rPr lang="en-US" sz="2400">
                <a:latin typeface="Aptos"/>
                <a:ea typeface="+mn-lt"/>
                <a:cs typeface="+mn-lt"/>
              </a:rPr>
              <a:t>Rising operating costs are increasing financial pressure.</a:t>
            </a:r>
            <a:endParaRPr lang="en-US" sz="2400">
              <a:latin typeface="Aptos"/>
            </a:endParaRPr>
          </a:p>
          <a:p>
            <a:pPr marL="457200" indent="-457200">
              <a:buAutoNum type="romanUcPeriod"/>
            </a:pPr>
            <a:r>
              <a:rPr lang="en-US" sz="2400">
                <a:latin typeface="Aptos"/>
                <a:ea typeface="+mn-lt"/>
                <a:cs typeface="+mn-lt"/>
              </a:rPr>
              <a:t>Lack of delivery and online ordering limits customer access.</a:t>
            </a:r>
            <a:endParaRPr lang="en-US" sz="2400">
              <a:latin typeface="Aptos"/>
            </a:endParaRPr>
          </a:p>
          <a:p>
            <a:pPr marL="457200" indent="-457200">
              <a:buAutoNum type="romanUcPeriod"/>
            </a:pPr>
            <a:r>
              <a:rPr lang="en-US" sz="2400" dirty="0">
                <a:latin typeface="Aptos"/>
                <a:ea typeface="+mn-lt"/>
                <a:cs typeface="+mn-lt"/>
              </a:rPr>
              <a:t>Multiple interconnected factors are responsible for stagnation.</a:t>
            </a:r>
            <a:endParaRPr lang="en-US" sz="2400">
              <a:latin typeface="Aptos"/>
            </a:endParaRPr>
          </a:p>
          <a:p>
            <a:pPr marL="457200" indent="-457200">
              <a:buAutoNum type="romanUcPeriod"/>
            </a:pPr>
            <a:r>
              <a:rPr lang="en-US" sz="2400" dirty="0">
                <a:latin typeface="Aptos"/>
                <a:ea typeface="+mn-lt"/>
                <a:cs typeface="+mn-lt"/>
              </a:rPr>
              <a:t>External factors are largely outside Basil's control, whereas operational issues offer greater managerial influence.</a:t>
            </a:r>
            <a:endParaRPr lang="en-US" sz="2400">
              <a:latin typeface="Aptos"/>
            </a:endParaRPr>
          </a:p>
          <a:p>
            <a:pPr marL="0" indent="0">
              <a:buNone/>
            </a:pPr>
            <a:endParaRPr lang="en-US" dirty="0"/>
          </a:p>
        </p:txBody>
      </p:sp>
      <p:sp>
        <p:nvSpPr>
          <p:cNvPr id="4" name="Date Placeholder 3">
            <a:extLst>
              <a:ext uri="{FF2B5EF4-FFF2-40B4-BE49-F238E27FC236}">
                <a16:creationId xmlns:a16="http://schemas.microsoft.com/office/drawing/2014/main" id="{B09C61D9-AEF1-768B-4B87-2A71D4009DAF}"/>
              </a:ext>
            </a:extLst>
          </p:cNvPr>
          <p:cNvSpPr>
            <a:spLocks noGrp="1"/>
          </p:cNvSpPr>
          <p:nvPr>
            <p:ph type="dt" sz="half" idx="10"/>
          </p:nvPr>
        </p:nvSpPr>
        <p:spPr/>
        <p:txBody>
          <a:bodyPr/>
          <a:lstStyle/>
          <a:p>
            <a:fld id="{3D487F6E-39A9-4493-9E1E-BBE26FF623DF}" type="datetime1">
              <a:t>6/6/2026</a:t>
            </a:fld>
            <a:endParaRPr lang="en-US" dirty="0"/>
          </a:p>
        </p:txBody>
      </p:sp>
      <p:sp>
        <p:nvSpPr>
          <p:cNvPr id="5" name="Footer Placeholder 4">
            <a:extLst>
              <a:ext uri="{FF2B5EF4-FFF2-40B4-BE49-F238E27FC236}">
                <a16:creationId xmlns:a16="http://schemas.microsoft.com/office/drawing/2014/main" id="{F603373D-4ED7-F2CB-BEAC-E85FC29D24C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955EB90-CA48-1F61-FDE7-DA7BBDB48F3A}"/>
              </a:ext>
            </a:extLst>
          </p:cNvPr>
          <p:cNvSpPr>
            <a:spLocks noGrp="1"/>
          </p:cNvSpPr>
          <p:nvPr>
            <p:ph type="sldNum" sz="quarter" idx="12"/>
          </p:nvPr>
        </p:nvSpPr>
        <p:spPr/>
        <p:txBody>
          <a:bodyPr/>
          <a:lstStyle/>
          <a:p>
            <a:fld id="{CC057153-B650-4DEB-B370-79DDCFDCE934}" type="slidenum">
              <a:rPr lang="en-US" dirty="0"/>
              <a:t>10</a:t>
            </a:fld>
            <a:endParaRPr lang="en-US" dirty="0"/>
          </a:p>
        </p:txBody>
      </p:sp>
    </p:spTree>
    <p:extLst>
      <p:ext uri="{BB962C8B-B14F-4D97-AF65-F5344CB8AC3E}">
        <p14:creationId xmlns:p14="http://schemas.microsoft.com/office/powerpoint/2010/main" val="270254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17D12E-9F75-7B27-D075-B5383E5B92A6}"/>
              </a:ext>
            </a:extLst>
          </p:cNvPr>
          <p:cNvSpPr>
            <a:spLocks noGrp="1"/>
          </p:cNvSpPr>
          <p:nvPr>
            <p:ph idx="1"/>
          </p:nvPr>
        </p:nvSpPr>
        <p:spPr>
          <a:xfrm>
            <a:off x="396987" y="335306"/>
            <a:ext cx="11444333" cy="6117827"/>
          </a:xfrm>
        </p:spPr>
        <p:txBody>
          <a:bodyPr vert="horz" lIns="91440" tIns="45720" rIns="91440" bIns="45720" rtlCol="0" anchor="t">
            <a:noAutofit/>
          </a:bodyPr>
          <a:lstStyle/>
          <a:p>
            <a:pPr>
              <a:buNone/>
            </a:pPr>
            <a:r>
              <a:rPr lang="en-US" sz="2400" b="1" i="1" dirty="0" err="1">
                <a:latin typeface="Aptos"/>
              </a:rPr>
              <a:t>Referance</a:t>
            </a:r>
            <a:r>
              <a:rPr lang="en-US" sz="2400" b="1" i="1" dirty="0">
                <a:latin typeface="Aptos"/>
              </a:rPr>
              <a:t> List</a:t>
            </a:r>
          </a:p>
          <a:p>
            <a:pPr>
              <a:buNone/>
            </a:pPr>
            <a:r>
              <a:rPr lang="en-US">
                <a:ea typeface="+mn-lt"/>
                <a:cs typeface="+mn-lt"/>
              </a:rPr>
              <a:t>Aguilar, F.J. (1967) Scanning the Business Environment. New York: Macmillan.</a:t>
            </a:r>
            <a:endParaRPr lang="en-US"/>
          </a:p>
          <a:p>
            <a:pPr>
              <a:buNone/>
            </a:pPr>
            <a:r>
              <a:rPr lang="en-US" dirty="0">
                <a:ea typeface="+mn-lt"/>
                <a:cs typeface="+mn-lt"/>
              </a:rPr>
              <a:t>Ishikawa, K. (1986) Guide to Quality Control. Tokyo: Asian Productivity </a:t>
            </a:r>
            <a:r>
              <a:rPr lang="en-US" dirty="0" err="1">
                <a:ea typeface="+mn-lt"/>
                <a:cs typeface="+mn-lt"/>
              </a:rPr>
              <a:t>Organisation</a:t>
            </a:r>
            <a:r>
              <a:rPr lang="en-US" dirty="0">
                <a:ea typeface="+mn-lt"/>
                <a:cs typeface="+mn-lt"/>
              </a:rPr>
              <a:t>.</a:t>
            </a:r>
            <a:endParaRPr lang="en-US" dirty="0"/>
          </a:p>
          <a:p>
            <a:pPr>
              <a:buNone/>
            </a:pPr>
            <a:r>
              <a:rPr lang="en-US" dirty="0">
                <a:ea typeface="+mn-lt"/>
                <a:cs typeface="+mn-lt"/>
              </a:rPr>
              <a:t>Johnson, G., Scholes, K. and Whittington, R. (2023) Exploring Strategy. 13th ed. Harlow: Pearson.</a:t>
            </a:r>
            <a:endParaRPr lang="en-US" dirty="0"/>
          </a:p>
          <a:p>
            <a:pPr>
              <a:buNone/>
            </a:pPr>
            <a:r>
              <a:rPr lang="en-US">
                <a:ea typeface="+mn-lt"/>
                <a:cs typeface="+mn-lt"/>
              </a:rPr>
              <a:t>Office for National Statistics (2024) Hybrid Working in Great Britain.</a:t>
            </a:r>
            <a:endParaRPr lang="en-US"/>
          </a:p>
          <a:p>
            <a:pPr>
              <a:buNone/>
            </a:pPr>
            <a:r>
              <a:rPr lang="en-US">
                <a:ea typeface="+mn-lt"/>
                <a:cs typeface="+mn-lt"/>
              </a:rPr>
              <a:t>Office for National Statistics (2024) Consumer Price Inflation, UK.</a:t>
            </a:r>
            <a:endParaRPr lang="en-US"/>
          </a:p>
          <a:p>
            <a:pPr>
              <a:buNone/>
            </a:pPr>
            <a:r>
              <a:rPr lang="en-US">
                <a:ea typeface="+mn-lt"/>
                <a:cs typeface="+mn-lt"/>
              </a:rPr>
              <a:t>UK Government (2024) Business Rates Guidance.</a:t>
            </a:r>
            <a:endParaRPr lang="en-US"/>
          </a:p>
          <a:p>
            <a:pPr>
              <a:buNone/>
            </a:pPr>
            <a:r>
              <a:rPr lang="en-US" dirty="0">
                <a:ea typeface="+mn-lt"/>
                <a:cs typeface="+mn-lt"/>
              </a:rPr>
              <a:t>Yüksel, I. (2012) ‘Developing a Multi-Criteria Decision Making Model for PESTEL Analysis’, International Journal of Business and Management, 7(24), pp. 52–66.</a:t>
            </a:r>
            <a:endParaRPr lang="en-US" dirty="0"/>
          </a:p>
          <a:p>
            <a:pPr>
              <a:buNone/>
            </a:pPr>
            <a:r>
              <a:rPr lang="en-US">
                <a:ea typeface="+mn-lt"/>
                <a:cs typeface="+mn-lt"/>
              </a:rPr>
              <a:t>Basil's Bakery Case Study (2025).</a:t>
            </a:r>
            <a:endParaRPr lang="en-US"/>
          </a:p>
          <a:p>
            <a:pPr marL="0" indent="0">
              <a:buNone/>
            </a:pPr>
            <a:endParaRPr lang="en-US" dirty="0"/>
          </a:p>
        </p:txBody>
      </p:sp>
      <p:sp>
        <p:nvSpPr>
          <p:cNvPr id="4" name="Date Placeholder 3">
            <a:extLst>
              <a:ext uri="{FF2B5EF4-FFF2-40B4-BE49-F238E27FC236}">
                <a16:creationId xmlns:a16="http://schemas.microsoft.com/office/drawing/2014/main" id="{62CFC674-85CF-DF7E-5369-4AC38688EFC4}"/>
              </a:ext>
            </a:extLst>
          </p:cNvPr>
          <p:cNvSpPr>
            <a:spLocks noGrp="1"/>
          </p:cNvSpPr>
          <p:nvPr>
            <p:ph type="dt" sz="half" idx="10"/>
          </p:nvPr>
        </p:nvSpPr>
        <p:spPr/>
        <p:txBody>
          <a:bodyPr/>
          <a:lstStyle/>
          <a:p>
            <a:fld id="{9E196EDE-2216-43BA-8D41-87B69453FC26}" type="datetime1">
              <a:t>6/6/2026</a:t>
            </a:fld>
            <a:endParaRPr lang="en-US" dirty="0"/>
          </a:p>
        </p:txBody>
      </p:sp>
      <p:sp>
        <p:nvSpPr>
          <p:cNvPr id="5" name="Footer Placeholder 4">
            <a:extLst>
              <a:ext uri="{FF2B5EF4-FFF2-40B4-BE49-F238E27FC236}">
                <a16:creationId xmlns:a16="http://schemas.microsoft.com/office/drawing/2014/main" id="{2D310902-901F-E9E0-12CA-AEEBA8A9EDE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77AFE5C-9FE9-6869-C547-67E6BA5727EB}"/>
              </a:ext>
            </a:extLst>
          </p:cNvPr>
          <p:cNvSpPr>
            <a:spLocks noGrp="1"/>
          </p:cNvSpPr>
          <p:nvPr>
            <p:ph type="sldNum" sz="quarter" idx="12"/>
          </p:nvPr>
        </p:nvSpPr>
        <p:spPr/>
        <p:txBody>
          <a:bodyPr/>
          <a:lstStyle/>
          <a:p>
            <a:fld id="{CC057153-B650-4DEB-B370-79DDCFDCE934}" type="slidenum">
              <a:rPr lang="en-US" dirty="0"/>
              <a:t>11</a:t>
            </a:fld>
            <a:endParaRPr lang="en-US" dirty="0"/>
          </a:p>
        </p:txBody>
      </p:sp>
    </p:spTree>
    <p:extLst>
      <p:ext uri="{BB962C8B-B14F-4D97-AF65-F5344CB8AC3E}">
        <p14:creationId xmlns:p14="http://schemas.microsoft.com/office/powerpoint/2010/main" val="424868965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VanillaVTI</vt:lpstr>
      <vt:lpstr>PowerPoint Presentation</vt:lpstr>
      <vt:lpstr>PowerPoint Presentation</vt:lpstr>
      <vt:lpstr>Identifying the Root Problem</vt:lpstr>
      <vt:lpstr>PowerPoint Presentation</vt:lpstr>
      <vt:lpstr>Pastel Framework Theory</vt:lpstr>
      <vt:lpstr>PowerPoint Presentation</vt:lpstr>
      <vt:lpstr>Cause and Effect Fishbone Model-Theory</vt:lpstr>
      <vt:lpstr>Fishbone Analysis of Basil's Bakery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551</cp:revision>
  <dcterms:created xsi:type="dcterms:W3CDTF">2026-06-06T17:44:52Z</dcterms:created>
  <dcterms:modified xsi:type="dcterms:W3CDTF">2026-06-06T21:54:23Z</dcterms:modified>
</cp:coreProperties>
</file>