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8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36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59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24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798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554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148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14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36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62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523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0149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653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011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308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15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475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03C5B31-D8B8-4526-8212-DECF57C1DE30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08D25-C079-4E0D-8BA5-ABA6ED0A70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170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DEC95-5ED0-3C83-7431-6ECF449EDD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LCLM4003 </a:t>
            </a:r>
            <a:r>
              <a:rPr lang="cy-GB" dirty="0" err="1"/>
              <a:t>Effective</a:t>
            </a:r>
            <a:r>
              <a:rPr lang="cy-GB" dirty="0"/>
              <a:t> </a:t>
            </a:r>
            <a:r>
              <a:rPr lang="cy-GB" dirty="0" err="1"/>
              <a:t>teamworking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communication</a:t>
            </a:r>
            <a:r>
              <a:rPr lang="cy-GB" dirty="0"/>
              <a:t>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6F0C95-3124-DFCF-C959-CF5C721A5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10374436" cy="1795698"/>
          </a:xfrm>
        </p:spPr>
        <p:txBody>
          <a:bodyPr/>
          <a:lstStyle/>
          <a:p>
            <a:r>
              <a:rPr lang="cy-GB" dirty="0" err="1"/>
              <a:t>Name</a:t>
            </a:r>
            <a:r>
              <a:rPr lang="cy-GB" dirty="0"/>
              <a:t>: </a:t>
            </a:r>
          </a:p>
          <a:p>
            <a:r>
              <a:rPr lang="cy-GB" dirty="0" err="1"/>
              <a:t>Student</a:t>
            </a:r>
            <a:r>
              <a:rPr lang="cy-GB" dirty="0"/>
              <a:t> </a:t>
            </a:r>
            <a:r>
              <a:rPr lang="cy-GB" dirty="0" err="1"/>
              <a:t>id</a:t>
            </a:r>
            <a:r>
              <a:rPr lang="cy-GB" dirty="0"/>
              <a:t>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298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2238C-1A8D-D57E-B5EB-A3D809F50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err="1"/>
              <a:t>Outline</a:t>
            </a:r>
            <a:r>
              <a:rPr lang="cy-GB" dirty="0"/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F929F-4EDC-04B2-95E4-69081F61F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352" y="1331259"/>
            <a:ext cx="8946541" cy="4195481"/>
          </a:xfrm>
        </p:spPr>
        <p:txBody>
          <a:bodyPr/>
          <a:lstStyle/>
          <a:p>
            <a:r>
              <a:rPr lang="cy-GB" dirty="0" err="1"/>
              <a:t>Describe</a:t>
            </a:r>
            <a:r>
              <a:rPr lang="cy-GB" dirty="0"/>
              <a:t> the </a:t>
            </a:r>
            <a:r>
              <a:rPr lang="cy-GB" dirty="0" err="1"/>
              <a:t>company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the problem </a:t>
            </a:r>
          </a:p>
          <a:p>
            <a:endParaRPr lang="cy-GB" dirty="0"/>
          </a:p>
          <a:p>
            <a:r>
              <a:rPr lang="cy-GB" dirty="0" err="1"/>
              <a:t>Communication</a:t>
            </a:r>
            <a:r>
              <a:rPr lang="cy-GB" dirty="0"/>
              <a:t> </a:t>
            </a:r>
            <a:r>
              <a:rPr lang="cy-GB" dirty="0" err="1"/>
              <a:t>barriers</a:t>
            </a:r>
            <a:r>
              <a:rPr lang="cy-GB" dirty="0"/>
              <a:t> </a:t>
            </a:r>
          </a:p>
          <a:p>
            <a:endParaRPr lang="cy-GB" dirty="0"/>
          </a:p>
          <a:p>
            <a:r>
              <a:rPr lang="cy-GB" dirty="0"/>
              <a:t>Solutions to the </a:t>
            </a:r>
            <a:r>
              <a:rPr lang="cy-GB" dirty="0" err="1"/>
              <a:t>communication</a:t>
            </a:r>
            <a:r>
              <a:rPr lang="cy-GB" dirty="0"/>
              <a:t> </a:t>
            </a:r>
            <a:r>
              <a:rPr lang="cy-GB" dirty="0" err="1"/>
              <a:t>barriers</a:t>
            </a:r>
            <a:r>
              <a:rPr lang="cy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1120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F67ED-E4CB-4D8A-96A9-FD5933CC0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err="1"/>
              <a:t>Describe</a:t>
            </a:r>
            <a:r>
              <a:rPr lang="cy-GB" dirty="0"/>
              <a:t> the </a:t>
            </a:r>
            <a:r>
              <a:rPr lang="cy-GB" dirty="0" err="1"/>
              <a:t>company</a:t>
            </a:r>
            <a:r>
              <a:rPr lang="cy-GB" dirty="0"/>
              <a:t> the problem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EEB47-C2DA-8AF2-EB9A-3787949F95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929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AE30E-BD31-FCFC-59AC-261110E65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err="1"/>
              <a:t>Communication</a:t>
            </a:r>
            <a:r>
              <a:rPr lang="cy-GB" dirty="0"/>
              <a:t> </a:t>
            </a:r>
            <a:r>
              <a:rPr lang="cy-GB" dirty="0" err="1"/>
              <a:t>Barriers</a:t>
            </a:r>
            <a:r>
              <a:rPr lang="cy-GB" dirty="0"/>
              <a:t> – Environmental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677E0D-4134-7F52-3797-3762485447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err="1"/>
              <a:t>Noise</a:t>
            </a:r>
            <a:r>
              <a:rPr lang="cy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7872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E5AEE-8409-DEE2-20F6-D2BDF15DE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err="1"/>
              <a:t>Age</a:t>
            </a:r>
            <a:r>
              <a:rPr lang="cy-GB" dirty="0"/>
              <a:t> </a:t>
            </a:r>
            <a:r>
              <a:rPr lang="cy-GB" dirty="0" err="1"/>
              <a:t>Generation</a:t>
            </a:r>
            <a:r>
              <a:rPr lang="cy-GB" dirty="0"/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28933-4700-0427-67A6-FFC9E2389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148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9C71A-FA9D-9BAC-1260-7F63F3B72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err="1"/>
              <a:t>Language</a:t>
            </a:r>
            <a:r>
              <a:rPr lang="cy-GB" dirty="0"/>
              <a:t> </a:t>
            </a:r>
            <a:r>
              <a:rPr lang="cy-GB" dirty="0" err="1"/>
              <a:t>Barrier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30518-1DE3-7192-E450-765F2D07B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91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D1241-543E-EEF6-A99F-1449AE7D7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Solutions to the </a:t>
            </a:r>
            <a:r>
              <a:rPr lang="cy-GB" dirty="0" err="1"/>
              <a:t>Barriers</a:t>
            </a:r>
            <a:r>
              <a:rPr lang="cy-GB"/>
              <a:t>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AF534-8B5C-C145-7992-5C610C633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1619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42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Ion</vt:lpstr>
      <vt:lpstr>LCLM4003 Effective teamworking and communication </vt:lpstr>
      <vt:lpstr>Outline </vt:lpstr>
      <vt:lpstr>Describe the company the problem </vt:lpstr>
      <vt:lpstr>Communication Barriers – Environmental </vt:lpstr>
      <vt:lpstr>Age Generation </vt:lpstr>
      <vt:lpstr>Language Barrier</vt:lpstr>
      <vt:lpstr>Solutions to the Barriers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Lizeta Demetriou</dc:creator>
  <cp:lastModifiedBy>Lizeta Demetriou</cp:lastModifiedBy>
  <cp:revision>1</cp:revision>
  <dcterms:created xsi:type="dcterms:W3CDTF">2026-03-12T15:07:43Z</dcterms:created>
  <dcterms:modified xsi:type="dcterms:W3CDTF">2026-03-12T15:27:06Z</dcterms:modified>
</cp:coreProperties>
</file>