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592" r:id="rId2"/>
    <p:sldId id="593" r:id="rId3"/>
    <p:sldId id="610" r:id="rId4"/>
    <p:sldId id="611" r:id="rId5"/>
    <p:sldId id="612" r:id="rId6"/>
    <p:sldId id="544" r:id="rId7"/>
    <p:sldId id="545" r:id="rId8"/>
    <p:sldId id="543" r:id="rId9"/>
    <p:sldId id="369" r:id="rId10"/>
    <p:sldId id="595" r:id="rId11"/>
    <p:sldId id="594" r:id="rId12"/>
    <p:sldId id="613" r:id="rId13"/>
    <p:sldId id="596" r:id="rId14"/>
    <p:sldId id="597" r:id="rId15"/>
    <p:sldId id="598" r:id="rId16"/>
    <p:sldId id="378" r:id="rId17"/>
    <p:sldId id="599" r:id="rId18"/>
    <p:sldId id="600" r:id="rId19"/>
    <p:sldId id="601" r:id="rId20"/>
    <p:sldId id="602" r:id="rId21"/>
    <p:sldId id="603" r:id="rId22"/>
    <p:sldId id="604" r:id="rId23"/>
    <p:sldId id="606" r:id="rId24"/>
    <p:sldId id="607" r:id="rId25"/>
    <p:sldId id="608" r:id="rId26"/>
    <p:sldId id="609" r:id="rId27"/>
    <p:sldId id="591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DF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53C182-B14B-4BDA-AF72-DC4C913CBE93}" v="1" dt="2025-10-15T09:03:09.0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8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F953C182-B14B-4BDA-AF72-DC4C913CBE93}"/>
    <pc:docChg chg="custSel modSld">
      <pc:chgData name="Yiying Jiao" userId="dad89eff-c5db-47ef-b2c9-fb1a784356ef" providerId="ADAL" clId="{F953C182-B14B-4BDA-AF72-DC4C913CBE93}" dt="2025-10-15T09:03:09.080" v="28" actId="33524"/>
      <pc:docMkLst>
        <pc:docMk/>
      </pc:docMkLst>
      <pc:sldChg chg="modSp mod">
        <pc:chgData name="Yiying Jiao" userId="dad89eff-c5db-47ef-b2c9-fb1a784356ef" providerId="ADAL" clId="{F953C182-B14B-4BDA-AF72-DC4C913CBE93}" dt="2025-10-15T09:03:01.248" v="27" actId="20577"/>
        <pc:sldMkLst>
          <pc:docMk/>
          <pc:sldMk cId="1694268579" sldId="592"/>
        </pc:sldMkLst>
        <pc:spChg chg="mod">
          <ac:chgData name="Yiying Jiao" userId="dad89eff-c5db-47ef-b2c9-fb1a784356ef" providerId="ADAL" clId="{F953C182-B14B-4BDA-AF72-DC4C913CBE93}" dt="2025-10-15T09:03:01.248" v="27" actId="20577"/>
          <ac:spMkLst>
            <pc:docMk/>
            <pc:sldMk cId="1694268579" sldId="592"/>
            <ac:spMk id="3" creationId="{1DC3C99C-FC25-B352-8E38-C4BAF50C43DA}"/>
          </ac:spMkLst>
        </pc:spChg>
      </pc:sldChg>
      <pc:sldChg chg="modSp">
        <pc:chgData name="Yiying Jiao" userId="dad89eff-c5db-47ef-b2c9-fb1a784356ef" providerId="ADAL" clId="{F953C182-B14B-4BDA-AF72-DC4C913CBE93}" dt="2025-10-15T09:03:09.080" v="28" actId="33524"/>
        <pc:sldMkLst>
          <pc:docMk/>
          <pc:sldMk cId="1240961309" sldId="612"/>
        </pc:sldMkLst>
        <pc:spChg chg="mod">
          <ac:chgData name="Yiying Jiao" userId="dad89eff-c5db-47ef-b2c9-fb1a784356ef" providerId="ADAL" clId="{F953C182-B14B-4BDA-AF72-DC4C913CBE93}" dt="2025-10-15T09:03:09.080" v="28" actId="33524"/>
          <ac:spMkLst>
            <pc:docMk/>
            <pc:sldMk cId="1240961309" sldId="612"/>
            <ac:spMk id="4" creationId="{19B31F92-2A20-1923-AC85-998A809F0347}"/>
          </ac:spMkLst>
        </pc:spChg>
      </pc:sldChg>
    </pc:docChg>
  </pc:docChgLst>
  <pc:docChgLst>
    <pc:chgData name="Yiying Jiao" userId="dad89eff-c5db-47ef-b2c9-fb1a784356ef" providerId="ADAL" clId="{4320C3B3-3531-40C5-B403-A1BC100A0AD9}"/>
    <pc:docChg chg="undo redo custSel addSld delSld modSld sldOrd">
      <pc:chgData name="Yiying Jiao" userId="dad89eff-c5db-47ef-b2c9-fb1a784356ef" providerId="ADAL" clId="{4320C3B3-3531-40C5-B403-A1BC100A0AD9}" dt="2024-04-29T08:40:01.959" v="7787" actId="47"/>
      <pc:docMkLst>
        <pc:docMk/>
      </pc:docMkLst>
      <pc:sldChg chg="modSp mod">
        <pc:chgData name="Yiying Jiao" userId="dad89eff-c5db-47ef-b2c9-fb1a784356ef" providerId="ADAL" clId="{4320C3B3-3531-40C5-B403-A1BC100A0AD9}" dt="2024-04-24T15:27:22.408" v="3" actId="20577"/>
        <pc:sldMkLst>
          <pc:docMk/>
          <pc:sldMk cId="954514553" sldId="560"/>
        </pc:sldMkLst>
      </pc:sldChg>
      <pc:sldChg chg="modSp mod">
        <pc:chgData name="Yiying Jiao" userId="dad89eff-c5db-47ef-b2c9-fb1a784356ef" providerId="ADAL" clId="{4320C3B3-3531-40C5-B403-A1BC100A0AD9}" dt="2024-04-24T15:40:12.586" v="4" actId="1076"/>
        <pc:sldMkLst>
          <pc:docMk/>
          <pc:sldMk cId="380169156" sldId="566"/>
        </pc:sldMkLst>
      </pc:sldChg>
      <pc:sldChg chg="del">
        <pc:chgData name="Yiying Jiao" userId="dad89eff-c5db-47ef-b2c9-fb1a784356ef" providerId="ADAL" clId="{4320C3B3-3531-40C5-B403-A1BC100A0AD9}" dt="2024-04-24T15:57:24.733" v="28" actId="47"/>
        <pc:sldMkLst>
          <pc:docMk/>
          <pc:sldMk cId="1172744125" sldId="567"/>
        </pc:sldMkLst>
      </pc:sldChg>
      <pc:sldChg chg="del">
        <pc:chgData name="Yiying Jiao" userId="dad89eff-c5db-47ef-b2c9-fb1a784356ef" providerId="ADAL" clId="{4320C3B3-3531-40C5-B403-A1BC100A0AD9}" dt="2024-04-24T15:57:24.733" v="28" actId="47"/>
        <pc:sldMkLst>
          <pc:docMk/>
          <pc:sldMk cId="77580506" sldId="568"/>
        </pc:sldMkLst>
      </pc:sldChg>
      <pc:sldChg chg="del">
        <pc:chgData name="Yiying Jiao" userId="dad89eff-c5db-47ef-b2c9-fb1a784356ef" providerId="ADAL" clId="{4320C3B3-3531-40C5-B403-A1BC100A0AD9}" dt="2024-04-24T15:57:24.733" v="28" actId="47"/>
        <pc:sldMkLst>
          <pc:docMk/>
          <pc:sldMk cId="1122326485" sldId="569"/>
        </pc:sldMkLst>
      </pc:sldChg>
      <pc:sldChg chg="modSp mod">
        <pc:chgData name="Yiying Jiao" userId="dad89eff-c5db-47ef-b2c9-fb1a784356ef" providerId="ADAL" clId="{4320C3B3-3531-40C5-B403-A1BC100A0AD9}" dt="2024-04-24T15:42:41.141" v="13" actId="20577"/>
        <pc:sldMkLst>
          <pc:docMk/>
          <pc:sldMk cId="1480276608" sldId="570"/>
        </pc:sldMkLst>
      </pc:sldChg>
      <pc:sldChg chg="modSp mod">
        <pc:chgData name="Yiying Jiao" userId="dad89eff-c5db-47ef-b2c9-fb1a784356ef" providerId="ADAL" clId="{4320C3B3-3531-40C5-B403-A1BC100A0AD9}" dt="2024-04-29T08:29:38.635" v="5981" actId="21"/>
        <pc:sldMkLst>
          <pc:docMk/>
          <pc:sldMk cId="1011685204" sldId="571"/>
        </pc:sldMkLst>
      </pc:sldChg>
      <pc:sldChg chg="del">
        <pc:chgData name="Yiying Jiao" userId="dad89eff-c5db-47ef-b2c9-fb1a784356ef" providerId="ADAL" clId="{4320C3B3-3531-40C5-B403-A1BC100A0AD9}" dt="2024-04-29T00:21:06.096" v="5489" actId="47"/>
        <pc:sldMkLst>
          <pc:docMk/>
          <pc:sldMk cId="1068932569" sldId="572"/>
        </pc:sldMkLst>
      </pc:sldChg>
      <pc:sldChg chg="modSp add mod">
        <pc:chgData name="Yiying Jiao" userId="dad89eff-c5db-47ef-b2c9-fb1a784356ef" providerId="ADAL" clId="{4320C3B3-3531-40C5-B403-A1BC100A0AD9}" dt="2024-04-29T08:32:16.777" v="6149" actId="20577"/>
        <pc:sldMkLst>
          <pc:docMk/>
          <pc:sldMk cId="3756042465" sldId="573"/>
        </pc:sldMkLst>
      </pc:sldChg>
      <pc:sldChg chg="modSp add mod">
        <pc:chgData name="Yiying Jiao" userId="dad89eff-c5db-47ef-b2c9-fb1a784356ef" providerId="ADAL" clId="{4320C3B3-3531-40C5-B403-A1BC100A0AD9}" dt="2024-04-29T08:37:46.799" v="7288" actId="12"/>
        <pc:sldMkLst>
          <pc:docMk/>
          <pc:sldMk cId="232458324" sldId="574"/>
        </pc:sldMkLst>
      </pc:sldChg>
      <pc:sldChg chg="modSp add mod ord">
        <pc:chgData name="Yiying Jiao" userId="dad89eff-c5db-47ef-b2c9-fb1a784356ef" providerId="ADAL" clId="{4320C3B3-3531-40C5-B403-A1BC100A0AD9}" dt="2024-04-29T00:12:12.894" v="4643" actId="20577"/>
        <pc:sldMkLst>
          <pc:docMk/>
          <pc:sldMk cId="2395468422" sldId="575"/>
        </pc:sldMkLst>
      </pc:sldChg>
      <pc:sldChg chg="addSp modSp add mod ord">
        <pc:chgData name="Yiying Jiao" userId="dad89eff-c5db-47ef-b2c9-fb1a784356ef" providerId="ADAL" clId="{4320C3B3-3531-40C5-B403-A1BC100A0AD9}" dt="2024-04-29T08:29:30.879" v="5974" actId="255"/>
        <pc:sldMkLst>
          <pc:docMk/>
          <pc:sldMk cId="2451992695" sldId="576"/>
        </pc:sldMkLst>
      </pc:sldChg>
      <pc:sldChg chg="add del">
        <pc:chgData name="Yiying Jiao" userId="dad89eff-c5db-47ef-b2c9-fb1a784356ef" providerId="ADAL" clId="{4320C3B3-3531-40C5-B403-A1BC100A0AD9}" dt="2024-04-29T08:40:01.959" v="7787" actId="47"/>
        <pc:sldMkLst>
          <pc:docMk/>
          <pc:sldMk cId="3052849908" sldId="577"/>
        </pc:sldMkLst>
      </pc:sldChg>
      <pc:sldChg chg="add del">
        <pc:chgData name="Yiying Jiao" userId="dad89eff-c5db-47ef-b2c9-fb1a784356ef" providerId="ADAL" clId="{4320C3B3-3531-40C5-B403-A1BC100A0AD9}" dt="2024-04-29T08:40:01.959" v="7787" actId="47"/>
        <pc:sldMkLst>
          <pc:docMk/>
          <pc:sldMk cId="2978707366" sldId="578"/>
        </pc:sldMkLst>
      </pc:sldChg>
      <pc:sldChg chg="add del">
        <pc:chgData name="Yiying Jiao" userId="dad89eff-c5db-47ef-b2c9-fb1a784356ef" providerId="ADAL" clId="{4320C3B3-3531-40C5-B403-A1BC100A0AD9}" dt="2024-04-29T08:40:01.959" v="7787" actId="47"/>
        <pc:sldMkLst>
          <pc:docMk/>
          <pc:sldMk cId="4059805829" sldId="579"/>
        </pc:sldMkLst>
      </pc:sldChg>
      <pc:sldChg chg="modSp add mod">
        <pc:chgData name="Yiying Jiao" userId="dad89eff-c5db-47ef-b2c9-fb1a784356ef" providerId="ADAL" clId="{4320C3B3-3531-40C5-B403-A1BC100A0AD9}" dt="2024-04-29T00:20:34.730" v="5484" actId="255"/>
        <pc:sldMkLst>
          <pc:docMk/>
          <pc:sldMk cId="3534356759" sldId="580"/>
        </pc:sldMkLst>
      </pc:sldChg>
      <pc:sldChg chg="addSp modSp add mod">
        <pc:chgData name="Yiying Jiao" userId="dad89eff-c5db-47ef-b2c9-fb1a784356ef" providerId="ADAL" clId="{4320C3B3-3531-40C5-B403-A1BC100A0AD9}" dt="2024-04-29T00:20:29.682" v="5483" actId="255"/>
        <pc:sldMkLst>
          <pc:docMk/>
          <pc:sldMk cId="19067537" sldId="581"/>
        </pc:sldMkLst>
      </pc:sldChg>
      <pc:sldChg chg="modSp add mod">
        <pc:chgData name="Yiying Jiao" userId="dad89eff-c5db-47ef-b2c9-fb1a784356ef" providerId="ADAL" clId="{4320C3B3-3531-40C5-B403-A1BC100A0AD9}" dt="2024-04-29T00:20:23.261" v="5482" actId="255"/>
        <pc:sldMkLst>
          <pc:docMk/>
          <pc:sldMk cId="241547814" sldId="582"/>
        </pc:sldMkLst>
      </pc:sldChg>
      <pc:sldChg chg="modSp add mod">
        <pc:chgData name="Yiying Jiao" userId="dad89eff-c5db-47ef-b2c9-fb1a784356ef" providerId="ADAL" clId="{4320C3B3-3531-40C5-B403-A1BC100A0AD9}" dt="2024-04-29T00:20:49.796" v="5486" actId="255"/>
        <pc:sldMkLst>
          <pc:docMk/>
          <pc:sldMk cId="23348454" sldId="583"/>
        </pc:sldMkLst>
      </pc:sldChg>
      <pc:sldChg chg="modSp add mod">
        <pc:chgData name="Yiying Jiao" userId="dad89eff-c5db-47ef-b2c9-fb1a784356ef" providerId="ADAL" clId="{4320C3B3-3531-40C5-B403-A1BC100A0AD9}" dt="2024-04-29T00:20:42.018" v="5485" actId="255"/>
        <pc:sldMkLst>
          <pc:docMk/>
          <pc:sldMk cId="2688733148" sldId="584"/>
        </pc:sldMkLst>
      </pc:sldChg>
      <pc:sldChg chg="add del">
        <pc:chgData name="Yiying Jiao" userId="dad89eff-c5db-47ef-b2c9-fb1a784356ef" providerId="ADAL" clId="{4320C3B3-3531-40C5-B403-A1BC100A0AD9}" dt="2024-04-29T00:01:41.557" v="2775"/>
        <pc:sldMkLst>
          <pc:docMk/>
          <pc:sldMk cId="220273630" sldId="585"/>
        </pc:sldMkLst>
      </pc:sldChg>
      <pc:sldChg chg="addSp modSp add mod ord">
        <pc:chgData name="Yiying Jiao" userId="dad89eff-c5db-47ef-b2c9-fb1a784356ef" providerId="ADAL" clId="{4320C3B3-3531-40C5-B403-A1BC100A0AD9}" dt="2024-04-29T00:21:02.955" v="5488" actId="255"/>
        <pc:sldMkLst>
          <pc:docMk/>
          <pc:sldMk cId="2432162857" sldId="585"/>
        </pc:sldMkLst>
      </pc:sldChg>
      <pc:sldChg chg="modSp add mod ord">
        <pc:chgData name="Yiying Jiao" userId="dad89eff-c5db-47ef-b2c9-fb1a784356ef" providerId="ADAL" clId="{4320C3B3-3531-40C5-B403-A1BC100A0AD9}" dt="2024-04-29T00:20:56.748" v="5487" actId="255"/>
        <pc:sldMkLst>
          <pc:docMk/>
          <pc:sldMk cId="3217165428" sldId="586"/>
        </pc:sldMkLst>
      </pc:sldChg>
      <pc:sldChg chg="modSp add mod">
        <pc:chgData name="Yiying Jiao" userId="dad89eff-c5db-47ef-b2c9-fb1a784356ef" providerId="ADAL" clId="{4320C3B3-3531-40C5-B403-A1BC100A0AD9}" dt="2024-04-29T00:15:01.742" v="4921" actId="20577"/>
        <pc:sldMkLst>
          <pc:docMk/>
          <pc:sldMk cId="777775723" sldId="587"/>
        </pc:sldMkLst>
      </pc:sldChg>
      <pc:sldChg chg="modSp add mod">
        <pc:chgData name="Yiying Jiao" userId="dad89eff-c5db-47ef-b2c9-fb1a784356ef" providerId="ADAL" clId="{4320C3B3-3531-40C5-B403-A1BC100A0AD9}" dt="2024-04-29T08:38:18.326" v="7301" actId="12"/>
        <pc:sldMkLst>
          <pc:docMk/>
          <pc:sldMk cId="1366617448" sldId="588"/>
        </pc:sldMkLst>
      </pc:sldChg>
      <pc:sldChg chg="modSp add mod">
        <pc:chgData name="Yiying Jiao" userId="dad89eff-c5db-47ef-b2c9-fb1a784356ef" providerId="ADAL" clId="{4320C3B3-3531-40C5-B403-A1BC100A0AD9}" dt="2024-04-29T08:39:54.442" v="7786" actId="20577"/>
        <pc:sldMkLst>
          <pc:docMk/>
          <pc:sldMk cId="4191599939" sldId="589"/>
        </pc:sldMkLst>
      </pc:sldChg>
    </pc:docChg>
  </pc:docChgLst>
  <pc:docChgLst>
    <pc:chgData name="Yiying Jiao" userId="dad89eff-c5db-47ef-b2c9-fb1a784356ef" providerId="ADAL" clId="{47522028-A632-4CB7-B31A-C49DFC33D18A}"/>
    <pc:docChg chg="undo redo custSel addSld delSld modSld sldOrd">
      <pc:chgData name="Yiying Jiao" userId="dad89eff-c5db-47ef-b2c9-fb1a784356ef" providerId="ADAL" clId="{47522028-A632-4CB7-B31A-C49DFC33D18A}" dt="2024-11-03T17:07:04.523" v="2370"/>
      <pc:docMkLst>
        <pc:docMk/>
      </pc:docMkLst>
      <pc:sldChg chg="delSp add mod">
        <pc:chgData name="Yiying Jiao" userId="dad89eff-c5db-47ef-b2c9-fb1a784356ef" providerId="ADAL" clId="{47522028-A632-4CB7-B31A-C49DFC33D18A}" dt="2024-11-03T16:54:58.446" v="2358" actId="478"/>
        <pc:sldMkLst>
          <pc:docMk/>
          <pc:sldMk cId="3947533289" sldId="369"/>
        </pc:sldMkLst>
      </pc:sldChg>
      <pc:sldChg chg="modSp add mod ord">
        <pc:chgData name="Yiying Jiao" userId="dad89eff-c5db-47ef-b2c9-fb1a784356ef" providerId="ADAL" clId="{47522028-A632-4CB7-B31A-C49DFC33D18A}" dt="2024-11-03T17:05:57.991" v="2360" actId="1076"/>
        <pc:sldMkLst>
          <pc:docMk/>
          <pc:sldMk cId="2169136351" sldId="378"/>
        </pc:sldMkLst>
      </pc:sldChg>
      <pc:sldChg chg="addSp delSp modSp add mod setBg">
        <pc:chgData name="Yiying Jiao" userId="dad89eff-c5db-47ef-b2c9-fb1a784356ef" providerId="ADAL" clId="{47522028-A632-4CB7-B31A-C49DFC33D18A}" dt="2024-11-03T16:05:22.303" v="1217" actId="26606"/>
        <pc:sldMkLst>
          <pc:docMk/>
          <pc:sldMk cId="3202443984" sldId="543"/>
        </pc:sldMkLst>
      </pc:sldChg>
      <pc:sldChg chg="addSp modSp add mod setBg">
        <pc:chgData name="Yiying Jiao" userId="dad89eff-c5db-47ef-b2c9-fb1a784356ef" providerId="ADAL" clId="{47522028-A632-4CB7-B31A-C49DFC33D18A}" dt="2024-11-03T15:59:11.457" v="1213" actId="26606"/>
        <pc:sldMkLst>
          <pc:docMk/>
          <pc:sldMk cId="3255016259" sldId="544"/>
        </pc:sldMkLst>
      </pc:sldChg>
      <pc:sldChg chg="addSp delSp modSp add mod setBg">
        <pc:chgData name="Yiying Jiao" userId="dad89eff-c5db-47ef-b2c9-fb1a784356ef" providerId="ADAL" clId="{47522028-A632-4CB7-B31A-C49DFC33D18A}" dt="2024-11-03T16:05:35.116" v="1218" actId="26606"/>
        <pc:sldMkLst>
          <pc:docMk/>
          <pc:sldMk cId="1198012834" sldId="545"/>
        </pc:sldMkLst>
      </pc:sldChg>
      <pc:sldChg chg="delSp modSp del mod">
        <pc:chgData name="Yiying Jiao" userId="dad89eff-c5db-47ef-b2c9-fb1a784356ef" providerId="ADAL" clId="{47522028-A632-4CB7-B31A-C49DFC33D18A}" dt="2024-11-03T12:38:41.702" v="344" actId="47"/>
        <pc:sldMkLst>
          <pc:docMk/>
          <pc:sldMk cId="954514553" sldId="560"/>
        </pc:sldMkLst>
      </pc:sldChg>
      <pc:sldChg chg="delSp modSp add del mod">
        <pc:chgData name="Yiying Jiao" userId="dad89eff-c5db-47ef-b2c9-fb1a784356ef" providerId="ADAL" clId="{47522028-A632-4CB7-B31A-C49DFC33D18A}" dt="2024-11-03T12:39:29.493" v="367" actId="47"/>
        <pc:sldMkLst>
          <pc:docMk/>
          <pc:sldMk cId="380169156" sldId="566"/>
        </pc:sldMkLst>
      </pc:sldChg>
      <pc:sldChg chg="del">
        <pc:chgData name="Yiying Jiao" userId="dad89eff-c5db-47ef-b2c9-fb1a784356ef" providerId="ADAL" clId="{47522028-A632-4CB7-B31A-C49DFC33D18A}" dt="2024-11-03T12:41:19.577" v="418" actId="47"/>
        <pc:sldMkLst>
          <pc:docMk/>
          <pc:sldMk cId="1480276608" sldId="570"/>
        </pc:sldMkLst>
      </pc:sldChg>
      <pc:sldChg chg="delSp modSp del mod">
        <pc:chgData name="Yiying Jiao" userId="dad89eff-c5db-47ef-b2c9-fb1a784356ef" providerId="ADAL" clId="{47522028-A632-4CB7-B31A-C49DFC33D18A}" dt="2024-11-03T12:42:11.409" v="440" actId="47"/>
        <pc:sldMkLst>
          <pc:docMk/>
          <pc:sldMk cId="1011685204" sldId="571"/>
        </pc:sldMkLst>
      </pc:sldChg>
      <pc:sldChg chg="del">
        <pc:chgData name="Yiying Jiao" userId="dad89eff-c5db-47ef-b2c9-fb1a784356ef" providerId="ADAL" clId="{47522028-A632-4CB7-B31A-C49DFC33D18A}" dt="2024-11-03T12:42:24.299" v="447" actId="47"/>
        <pc:sldMkLst>
          <pc:docMk/>
          <pc:sldMk cId="3756042465" sldId="573"/>
        </pc:sldMkLst>
      </pc:sldChg>
      <pc:sldChg chg="del">
        <pc:chgData name="Yiying Jiao" userId="dad89eff-c5db-47ef-b2c9-fb1a784356ef" providerId="ADAL" clId="{47522028-A632-4CB7-B31A-C49DFC33D18A}" dt="2024-11-03T12:42:41.630" v="457" actId="47"/>
        <pc:sldMkLst>
          <pc:docMk/>
          <pc:sldMk cId="232458324" sldId="574"/>
        </pc:sldMkLst>
      </pc:sldChg>
      <pc:sldChg chg="del">
        <pc:chgData name="Yiying Jiao" userId="dad89eff-c5db-47ef-b2c9-fb1a784356ef" providerId="ADAL" clId="{47522028-A632-4CB7-B31A-C49DFC33D18A}" dt="2024-11-03T12:40:38.220" v="400" actId="47"/>
        <pc:sldMkLst>
          <pc:docMk/>
          <pc:sldMk cId="2395468422" sldId="575"/>
        </pc:sldMkLst>
      </pc:sldChg>
      <pc:sldChg chg="del">
        <pc:chgData name="Yiying Jiao" userId="dad89eff-c5db-47ef-b2c9-fb1a784356ef" providerId="ADAL" clId="{47522028-A632-4CB7-B31A-C49DFC33D18A}" dt="2024-11-03T12:41:55.089" v="428" actId="47"/>
        <pc:sldMkLst>
          <pc:docMk/>
          <pc:sldMk cId="2451992695" sldId="576"/>
        </pc:sldMkLst>
      </pc:sldChg>
      <pc:sldChg chg="del">
        <pc:chgData name="Yiying Jiao" userId="dad89eff-c5db-47ef-b2c9-fb1a784356ef" providerId="ADAL" clId="{47522028-A632-4CB7-B31A-C49DFC33D18A}" dt="2024-11-03T12:43:33.728" v="490" actId="47"/>
        <pc:sldMkLst>
          <pc:docMk/>
          <pc:sldMk cId="3534356759" sldId="580"/>
        </pc:sldMkLst>
      </pc:sldChg>
      <pc:sldChg chg="del">
        <pc:chgData name="Yiying Jiao" userId="dad89eff-c5db-47ef-b2c9-fb1a784356ef" providerId="ADAL" clId="{47522028-A632-4CB7-B31A-C49DFC33D18A}" dt="2024-11-03T12:44:03.044" v="498" actId="47"/>
        <pc:sldMkLst>
          <pc:docMk/>
          <pc:sldMk cId="19067537" sldId="581"/>
        </pc:sldMkLst>
      </pc:sldChg>
      <pc:sldChg chg="del">
        <pc:chgData name="Yiying Jiao" userId="dad89eff-c5db-47ef-b2c9-fb1a784356ef" providerId="ADAL" clId="{47522028-A632-4CB7-B31A-C49DFC33D18A}" dt="2024-11-03T12:44:21.305" v="506" actId="47"/>
        <pc:sldMkLst>
          <pc:docMk/>
          <pc:sldMk cId="241547814" sldId="582"/>
        </pc:sldMkLst>
      </pc:sldChg>
      <pc:sldChg chg="del">
        <pc:chgData name="Yiying Jiao" userId="dad89eff-c5db-47ef-b2c9-fb1a784356ef" providerId="ADAL" clId="{47522028-A632-4CB7-B31A-C49DFC33D18A}" dt="2024-11-03T12:45:03.750" v="520" actId="47"/>
        <pc:sldMkLst>
          <pc:docMk/>
          <pc:sldMk cId="23348454" sldId="583"/>
        </pc:sldMkLst>
      </pc:sldChg>
      <pc:sldChg chg="del">
        <pc:chgData name="Yiying Jiao" userId="dad89eff-c5db-47ef-b2c9-fb1a784356ef" providerId="ADAL" clId="{47522028-A632-4CB7-B31A-C49DFC33D18A}" dt="2024-11-03T12:44:42.173" v="513" actId="47"/>
        <pc:sldMkLst>
          <pc:docMk/>
          <pc:sldMk cId="2688733148" sldId="584"/>
        </pc:sldMkLst>
      </pc:sldChg>
      <pc:sldChg chg="modSp del mod">
        <pc:chgData name="Yiying Jiao" userId="dad89eff-c5db-47ef-b2c9-fb1a784356ef" providerId="ADAL" clId="{47522028-A632-4CB7-B31A-C49DFC33D18A}" dt="2024-11-03T12:45:36.636" v="534" actId="47"/>
        <pc:sldMkLst>
          <pc:docMk/>
          <pc:sldMk cId="2432162857" sldId="585"/>
        </pc:sldMkLst>
      </pc:sldChg>
      <pc:sldChg chg="del">
        <pc:chgData name="Yiying Jiao" userId="dad89eff-c5db-47ef-b2c9-fb1a784356ef" providerId="ADAL" clId="{47522028-A632-4CB7-B31A-C49DFC33D18A}" dt="2024-11-03T12:45:23.209" v="528" actId="47"/>
        <pc:sldMkLst>
          <pc:docMk/>
          <pc:sldMk cId="3217165428" sldId="586"/>
        </pc:sldMkLst>
      </pc:sldChg>
      <pc:sldChg chg="del">
        <pc:chgData name="Yiying Jiao" userId="dad89eff-c5db-47ef-b2c9-fb1a784356ef" providerId="ADAL" clId="{47522028-A632-4CB7-B31A-C49DFC33D18A}" dt="2024-11-03T12:41:01.021" v="410" actId="47"/>
        <pc:sldMkLst>
          <pc:docMk/>
          <pc:sldMk cId="777775723" sldId="587"/>
        </pc:sldMkLst>
      </pc:sldChg>
      <pc:sldChg chg="del">
        <pc:chgData name="Yiying Jiao" userId="dad89eff-c5db-47ef-b2c9-fb1a784356ef" providerId="ADAL" clId="{47522028-A632-4CB7-B31A-C49DFC33D18A}" dt="2024-11-03T12:42:58.222" v="466" actId="47"/>
        <pc:sldMkLst>
          <pc:docMk/>
          <pc:sldMk cId="1366617448" sldId="588"/>
        </pc:sldMkLst>
      </pc:sldChg>
      <pc:sldChg chg="del">
        <pc:chgData name="Yiying Jiao" userId="dad89eff-c5db-47ef-b2c9-fb1a784356ef" providerId="ADAL" clId="{47522028-A632-4CB7-B31A-C49DFC33D18A}" dt="2024-11-03T12:43:18.267" v="477" actId="47"/>
        <pc:sldMkLst>
          <pc:docMk/>
          <pc:sldMk cId="4191599939" sldId="589"/>
        </pc:sldMkLst>
      </pc:sldChg>
      <pc:sldChg chg="new del">
        <pc:chgData name="Yiying Jiao" userId="dad89eff-c5db-47ef-b2c9-fb1a784356ef" providerId="ADAL" clId="{47522028-A632-4CB7-B31A-C49DFC33D18A}" dt="2024-11-03T12:04:46.390" v="4" actId="47"/>
        <pc:sldMkLst>
          <pc:docMk/>
          <pc:sldMk cId="1769854418" sldId="590"/>
        </pc:sldMkLst>
      </pc:sldChg>
      <pc:sldChg chg="modSp new mod">
        <pc:chgData name="Yiying Jiao" userId="dad89eff-c5db-47ef-b2c9-fb1a784356ef" providerId="ADAL" clId="{47522028-A632-4CB7-B31A-C49DFC33D18A}" dt="2024-11-03T15:33:31.374" v="1189" actId="20577"/>
        <pc:sldMkLst>
          <pc:docMk/>
          <pc:sldMk cId="2478932301" sldId="591"/>
        </pc:sldMkLst>
      </pc:sldChg>
      <pc:sldChg chg="new del">
        <pc:chgData name="Yiying Jiao" userId="dad89eff-c5db-47ef-b2c9-fb1a784356ef" providerId="ADAL" clId="{47522028-A632-4CB7-B31A-C49DFC33D18A}" dt="2024-11-03T12:04:42.471" v="2" actId="680"/>
        <pc:sldMkLst>
          <pc:docMk/>
          <pc:sldMk cId="4019600228" sldId="591"/>
        </pc:sldMkLst>
      </pc:sldChg>
      <pc:sldChg chg="addSp delSp modSp new mod setBg delDesignElem">
        <pc:chgData name="Yiying Jiao" userId="dad89eff-c5db-47ef-b2c9-fb1a784356ef" providerId="ADAL" clId="{47522028-A632-4CB7-B31A-C49DFC33D18A}" dt="2024-11-03T15:08:41.516" v="985" actId="115"/>
        <pc:sldMkLst>
          <pc:docMk/>
          <pc:sldMk cId="1694268579" sldId="592"/>
        </pc:sldMkLst>
      </pc:sldChg>
      <pc:sldChg chg="new del">
        <pc:chgData name="Yiying Jiao" userId="dad89eff-c5db-47ef-b2c9-fb1a784356ef" providerId="ADAL" clId="{47522028-A632-4CB7-B31A-C49DFC33D18A}" dt="2024-11-03T12:33:50.417" v="157" actId="680"/>
        <pc:sldMkLst>
          <pc:docMk/>
          <pc:sldMk cId="2710262874" sldId="592"/>
        </pc:sldMkLst>
      </pc:sldChg>
      <pc:sldChg chg="addSp delSp modSp new mod modAnim">
        <pc:chgData name="Yiying Jiao" userId="dad89eff-c5db-47ef-b2c9-fb1a784356ef" providerId="ADAL" clId="{47522028-A632-4CB7-B31A-C49DFC33D18A}" dt="2024-11-03T15:08:23.005" v="983"/>
        <pc:sldMkLst>
          <pc:docMk/>
          <pc:sldMk cId="441740822" sldId="593"/>
        </pc:sldMkLst>
      </pc:sldChg>
      <pc:sldChg chg="addSp delSp modSp new mod ord modAnim">
        <pc:chgData name="Yiying Jiao" userId="dad89eff-c5db-47ef-b2c9-fb1a784356ef" providerId="ADAL" clId="{47522028-A632-4CB7-B31A-C49DFC33D18A}" dt="2024-11-03T16:15:56.988" v="1282"/>
        <pc:sldMkLst>
          <pc:docMk/>
          <pc:sldMk cId="670340535" sldId="594"/>
        </pc:sldMkLst>
      </pc:sldChg>
      <pc:sldChg chg="addSp modSp new mod ord modAnim">
        <pc:chgData name="Yiying Jiao" userId="dad89eff-c5db-47ef-b2c9-fb1a784356ef" providerId="ADAL" clId="{47522028-A632-4CB7-B31A-C49DFC33D18A}" dt="2024-11-03T16:15:40.430" v="1280"/>
        <pc:sldMkLst>
          <pc:docMk/>
          <pc:sldMk cId="1885313277" sldId="595"/>
        </pc:sldMkLst>
      </pc:sldChg>
      <pc:sldChg chg="modSp new mod modAnim">
        <pc:chgData name="Yiying Jiao" userId="dad89eff-c5db-47ef-b2c9-fb1a784356ef" providerId="ADAL" clId="{47522028-A632-4CB7-B31A-C49DFC33D18A}" dt="2024-11-03T16:06:43.511" v="1221"/>
        <pc:sldMkLst>
          <pc:docMk/>
          <pc:sldMk cId="1557253727" sldId="596"/>
        </pc:sldMkLst>
      </pc:sldChg>
      <pc:sldChg chg="modSp new mod modAnim">
        <pc:chgData name="Yiying Jiao" userId="dad89eff-c5db-47ef-b2c9-fb1a784356ef" providerId="ADAL" clId="{47522028-A632-4CB7-B31A-C49DFC33D18A}" dt="2024-11-03T16:06:33.928" v="1219"/>
        <pc:sldMkLst>
          <pc:docMk/>
          <pc:sldMk cId="1999215411" sldId="597"/>
        </pc:sldMkLst>
      </pc:sldChg>
      <pc:sldChg chg="modSp new mod">
        <pc:chgData name="Yiying Jiao" userId="dad89eff-c5db-47ef-b2c9-fb1a784356ef" providerId="ADAL" clId="{47522028-A632-4CB7-B31A-C49DFC33D18A}" dt="2024-11-03T13:22:50.737" v="806" actId="12"/>
        <pc:sldMkLst>
          <pc:docMk/>
          <pc:sldMk cId="521932680" sldId="598"/>
        </pc:sldMkLst>
      </pc:sldChg>
      <pc:sldChg chg="modSp new mod">
        <pc:chgData name="Yiying Jiao" userId="dad89eff-c5db-47ef-b2c9-fb1a784356ef" providerId="ADAL" clId="{47522028-A632-4CB7-B31A-C49DFC33D18A}" dt="2024-11-03T13:22:21.175" v="804" actId="12"/>
        <pc:sldMkLst>
          <pc:docMk/>
          <pc:sldMk cId="1013306520" sldId="599"/>
        </pc:sldMkLst>
      </pc:sldChg>
      <pc:sldChg chg="modSp new mod modAnim">
        <pc:chgData name="Yiying Jiao" userId="dad89eff-c5db-47ef-b2c9-fb1a784356ef" providerId="ADAL" clId="{47522028-A632-4CB7-B31A-C49DFC33D18A}" dt="2024-11-03T17:06:23.053" v="2362"/>
        <pc:sldMkLst>
          <pc:docMk/>
          <pc:sldMk cId="2935722741" sldId="600"/>
        </pc:sldMkLst>
      </pc:sldChg>
      <pc:sldChg chg="modSp new mod modAnim">
        <pc:chgData name="Yiying Jiao" userId="dad89eff-c5db-47ef-b2c9-fb1a784356ef" providerId="ADAL" clId="{47522028-A632-4CB7-B31A-C49DFC33D18A}" dt="2024-11-03T17:06:41.403" v="2365"/>
        <pc:sldMkLst>
          <pc:docMk/>
          <pc:sldMk cId="3549473387" sldId="601"/>
        </pc:sldMkLst>
      </pc:sldChg>
      <pc:sldChg chg="modSp new mod modAnim">
        <pc:chgData name="Yiying Jiao" userId="dad89eff-c5db-47ef-b2c9-fb1a784356ef" providerId="ADAL" clId="{47522028-A632-4CB7-B31A-C49DFC33D18A}" dt="2024-11-03T17:06:50.392" v="2367"/>
        <pc:sldMkLst>
          <pc:docMk/>
          <pc:sldMk cId="2429541365" sldId="602"/>
        </pc:sldMkLst>
      </pc:sldChg>
      <pc:sldChg chg="modSp new mod modAnim">
        <pc:chgData name="Yiying Jiao" userId="dad89eff-c5db-47ef-b2c9-fb1a784356ef" providerId="ADAL" clId="{47522028-A632-4CB7-B31A-C49DFC33D18A}" dt="2024-11-03T17:07:04.523" v="2370"/>
        <pc:sldMkLst>
          <pc:docMk/>
          <pc:sldMk cId="3095794163" sldId="603"/>
        </pc:sldMkLst>
      </pc:sldChg>
      <pc:sldChg chg="addSp delSp modSp new mod">
        <pc:chgData name="Yiying Jiao" userId="dad89eff-c5db-47ef-b2c9-fb1a784356ef" providerId="ADAL" clId="{47522028-A632-4CB7-B31A-C49DFC33D18A}" dt="2024-11-03T13:05:57.555" v="728" actId="1076"/>
        <pc:sldMkLst>
          <pc:docMk/>
          <pc:sldMk cId="3967704993" sldId="604"/>
        </pc:sldMkLst>
      </pc:sldChg>
      <pc:sldChg chg="addSp delSp modSp new del mod">
        <pc:chgData name="Yiying Jiao" userId="dad89eff-c5db-47ef-b2c9-fb1a784356ef" providerId="ADAL" clId="{47522028-A632-4CB7-B31A-C49DFC33D18A}" dt="2024-11-03T13:06:13.995" v="729" actId="47"/>
        <pc:sldMkLst>
          <pc:docMk/>
          <pc:sldMk cId="3885407693" sldId="605"/>
        </pc:sldMkLst>
      </pc:sldChg>
      <pc:sldChg chg="addSp delSp modSp new mod">
        <pc:chgData name="Yiying Jiao" userId="dad89eff-c5db-47ef-b2c9-fb1a784356ef" providerId="ADAL" clId="{47522028-A632-4CB7-B31A-C49DFC33D18A}" dt="2024-11-03T13:04:30.049" v="714" actId="1076"/>
        <pc:sldMkLst>
          <pc:docMk/>
          <pc:sldMk cId="1024177129" sldId="606"/>
        </pc:sldMkLst>
      </pc:sldChg>
      <pc:sldChg chg="addSp delSp modSp new mod">
        <pc:chgData name="Yiying Jiao" userId="dad89eff-c5db-47ef-b2c9-fb1a784356ef" providerId="ADAL" clId="{47522028-A632-4CB7-B31A-C49DFC33D18A}" dt="2024-11-03T13:04:55.796" v="719" actId="1076"/>
        <pc:sldMkLst>
          <pc:docMk/>
          <pc:sldMk cId="2398966122" sldId="607"/>
        </pc:sldMkLst>
      </pc:sldChg>
      <pc:sldChg chg="addSp delSp modSp new mod">
        <pc:chgData name="Yiying Jiao" userId="dad89eff-c5db-47ef-b2c9-fb1a784356ef" providerId="ADAL" clId="{47522028-A632-4CB7-B31A-C49DFC33D18A}" dt="2024-11-03T13:06:30.357" v="730" actId="1076"/>
        <pc:sldMkLst>
          <pc:docMk/>
          <pc:sldMk cId="2759326628" sldId="608"/>
        </pc:sldMkLst>
      </pc:sldChg>
      <pc:sldChg chg="addSp delSp modSp new mod">
        <pc:chgData name="Yiying Jiao" userId="dad89eff-c5db-47ef-b2c9-fb1a784356ef" providerId="ADAL" clId="{47522028-A632-4CB7-B31A-C49DFC33D18A}" dt="2024-11-03T13:07:19.220" v="735" actId="1076"/>
        <pc:sldMkLst>
          <pc:docMk/>
          <pc:sldMk cId="3491657035" sldId="609"/>
        </pc:sldMkLst>
      </pc:sldChg>
      <pc:sldChg chg="addSp delSp modSp new mod modAnim">
        <pc:chgData name="Yiying Jiao" userId="dad89eff-c5db-47ef-b2c9-fb1a784356ef" providerId="ADAL" clId="{47522028-A632-4CB7-B31A-C49DFC33D18A}" dt="2024-11-03T15:01:23.597" v="847"/>
        <pc:sldMkLst>
          <pc:docMk/>
          <pc:sldMk cId="1130223945" sldId="610"/>
        </pc:sldMkLst>
      </pc:sldChg>
      <pc:sldChg chg="addSp delSp modSp new mod modAnim">
        <pc:chgData name="Yiying Jiao" userId="dad89eff-c5db-47ef-b2c9-fb1a784356ef" providerId="ADAL" clId="{47522028-A632-4CB7-B31A-C49DFC33D18A}" dt="2024-11-03T15:07:10.943" v="972"/>
        <pc:sldMkLst>
          <pc:docMk/>
          <pc:sldMk cId="3514297439" sldId="611"/>
        </pc:sldMkLst>
      </pc:sldChg>
      <pc:sldChg chg="addSp delSp modSp new mod modAnim">
        <pc:chgData name="Yiying Jiao" userId="dad89eff-c5db-47ef-b2c9-fb1a784356ef" providerId="ADAL" clId="{47522028-A632-4CB7-B31A-C49DFC33D18A}" dt="2024-11-03T15:47:01.939" v="1210" actId="20577"/>
        <pc:sldMkLst>
          <pc:docMk/>
          <pc:sldMk cId="1240961309" sldId="612"/>
        </pc:sldMkLst>
      </pc:sldChg>
      <pc:sldChg chg="new del">
        <pc:chgData name="Yiying Jiao" userId="dad89eff-c5db-47ef-b2c9-fb1a784356ef" providerId="ADAL" clId="{47522028-A632-4CB7-B31A-C49DFC33D18A}" dt="2024-11-03T15:59:26.243" v="1216" actId="47"/>
        <pc:sldMkLst>
          <pc:docMk/>
          <pc:sldMk cId="288744762" sldId="613"/>
        </pc:sldMkLst>
      </pc:sldChg>
      <pc:sldChg chg="modSp new mod modAnim">
        <pc:chgData name="Yiying Jiao" userId="dad89eff-c5db-47ef-b2c9-fb1a784356ef" providerId="ADAL" clId="{47522028-A632-4CB7-B31A-C49DFC33D18A}" dt="2024-11-03T16:52:05.432" v="2349" actId="20577"/>
        <pc:sldMkLst>
          <pc:docMk/>
          <pc:sldMk cId="2351293786" sldId="613"/>
        </pc:sldMkLst>
      </pc:sldChg>
      <pc:sldChg chg="new del">
        <pc:chgData name="Yiying Jiao" userId="dad89eff-c5db-47ef-b2c9-fb1a784356ef" providerId="ADAL" clId="{47522028-A632-4CB7-B31A-C49DFC33D18A}" dt="2024-11-03T16:53:25.768" v="2352" actId="47"/>
        <pc:sldMkLst>
          <pc:docMk/>
          <pc:sldMk cId="211360738" sldId="614"/>
        </pc:sldMkLst>
      </pc:sldChg>
      <pc:sldMasterChg chg="delSldLayout">
        <pc:chgData name="Yiying Jiao" userId="dad89eff-c5db-47ef-b2c9-fb1a784356ef" providerId="ADAL" clId="{47522028-A632-4CB7-B31A-C49DFC33D18A}" dt="2024-11-03T12:45:36.636" v="534" actId="47"/>
        <pc:sldMasterMkLst>
          <pc:docMk/>
          <pc:sldMasterMk cId="508748607" sldId="2147483648"/>
        </pc:sldMasterMkLst>
        <pc:sldLayoutChg chg="del">
          <pc:chgData name="Yiying Jiao" userId="dad89eff-c5db-47ef-b2c9-fb1a784356ef" providerId="ADAL" clId="{47522028-A632-4CB7-B31A-C49DFC33D18A}" dt="2024-11-03T12:45:36.636" v="534" actId="47"/>
          <pc:sldLayoutMkLst>
            <pc:docMk/>
            <pc:sldMasterMk cId="508748607" sldId="2147483648"/>
            <pc:sldLayoutMk cId="3107077971" sldId="214748366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C4750A-085E-42AE-93E9-88D082BF8DE4}" type="doc">
      <dgm:prSet loTypeId="urn:microsoft.com/office/officeart/2005/8/layout/vList5" loCatId="list" qsTypeId="urn:microsoft.com/office/officeart/2005/8/quickstyle/simple4" qsCatId="simple" csTypeId="urn:microsoft.com/office/officeart/2005/8/colors/accent4_1" csCatId="accent4"/>
      <dgm:spPr/>
      <dgm:t>
        <a:bodyPr/>
        <a:lstStyle/>
        <a:p>
          <a:endParaRPr lang="en-GB"/>
        </a:p>
      </dgm:t>
    </dgm:pt>
    <dgm:pt modelId="{B5A2C12C-5CDB-4A09-B96F-1DBF47F3686E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What is a ‘good’ research?</a:t>
          </a:r>
        </a:p>
      </dgm:t>
    </dgm:pt>
    <dgm:pt modelId="{676D1D06-8028-4B33-8751-29D45502BE02}" type="parTrans" cxnId="{32284A7B-4822-45EB-94E5-71ED32E0411F}">
      <dgm:prSet/>
      <dgm:spPr/>
      <dgm:t>
        <a:bodyPr/>
        <a:lstStyle/>
        <a:p>
          <a:endParaRPr lang="en-GB"/>
        </a:p>
      </dgm:t>
    </dgm:pt>
    <dgm:pt modelId="{97A516E1-53EA-4AB2-8DB2-1E9EBBC13BFF}" type="sibTrans" cxnId="{32284A7B-4822-45EB-94E5-71ED32E0411F}">
      <dgm:prSet/>
      <dgm:spPr/>
      <dgm:t>
        <a:bodyPr/>
        <a:lstStyle/>
        <a:p>
          <a:endParaRPr lang="en-GB"/>
        </a:p>
      </dgm:t>
    </dgm:pt>
    <dgm:pt modelId="{10AB99D7-6FC9-422D-A28D-310C9811FA3B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Responsible</a:t>
          </a:r>
        </a:p>
      </dgm:t>
    </dgm:pt>
    <dgm:pt modelId="{59F755EA-6B32-4A2D-A929-D4477C9C9882}" type="parTrans" cxnId="{BDAEF80C-5D39-477C-8EA8-51F2E8217297}">
      <dgm:prSet/>
      <dgm:spPr/>
      <dgm:t>
        <a:bodyPr/>
        <a:lstStyle/>
        <a:p>
          <a:endParaRPr lang="en-GB"/>
        </a:p>
      </dgm:t>
    </dgm:pt>
    <dgm:pt modelId="{CA5C00EC-D8A2-4128-B576-886B58D5B912}" type="sibTrans" cxnId="{BDAEF80C-5D39-477C-8EA8-51F2E8217297}">
      <dgm:prSet/>
      <dgm:spPr/>
      <dgm:t>
        <a:bodyPr/>
        <a:lstStyle/>
        <a:p>
          <a:endParaRPr lang="en-GB"/>
        </a:p>
      </dgm:t>
    </dgm:pt>
    <dgm:pt modelId="{61120792-40E8-4976-B6C0-249E6FD4E554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Rigorous</a:t>
          </a:r>
        </a:p>
      </dgm:t>
    </dgm:pt>
    <dgm:pt modelId="{54EBF9DB-3ACD-4743-9770-DCAB979E77EE}" type="parTrans" cxnId="{4858629B-2174-4BAF-8035-AA7C67071A6E}">
      <dgm:prSet/>
      <dgm:spPr/>
      <dgm:t>
        <a:bodyPr/>
        <a:lstStyle/>
        <a:p>
          <a:endParaRPr lang="en-GB"/>
        </a:p>
      </dgm:t>
    </dgm:pt>
    <dgm:pt modelId="{C74394E9-94FA-43AF-8F98-0A53BDCE29CF}" type="sibTrans" cxnId="{4858629B-2174-4BAF-8035-AA7C67071A6E}">
      <dgm:prSet/>
      <dgm:spPr/>
      <dgm:t>
        <a:bodyPr/>
        <a:lstStyle/>
        <a:p>
          <a:endParaRPr lang="en-GB"/>
        </a:p>
      </dgm:t>
    </dgm:pt>
    <dgm:pt modelId="{4DC63357-D77E-483B-A4B9-4A123A53179C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Ethical</a:t>
          </a:r>
        </a:p>
      </dgm:t>
    </dgm:pt>
    <dgm:pt modelId="{D0C08AF7-B048-4342-BCC2-E3AC881F8133}" type="parTrans" cxnId="{D8EAC079-D75C-413B-8C4A-E1C0B6EDBC49}">
      <dgm:prSet/>
      <dgm:spPr/>
      <dgm:t>
        <a:bodyPr/>
        <a:lstStyle/>
        <a:p>
          <a:endParaRPr lang="en-GB"/>
        </a:p>
      </dgm:t>
    </dgm:pt>
    <dgm:pt modelId="{68D5E608-AA64-41B8-8499-2C3F78B60668}" type="sibTrans" cxnId="{D8EAC079-D75C-413B-8C4A-E1C0B6EDBC49}">
      <dgm:prSet/>
      <dgm:spPr/>
      <dgm:t>
        <a:bodyPr/>
        <a:lstStyle/>
        <a:p>
          <a:endParaRPr lang="en-GB"/>
        </a:p>
      </dgm:t>
    </dgm:pt>
    <dgm:pt modelId="{A556EE96-D17A-4908-A821-AB4BD409B391}" type="pres">
      <dgm:prSet presAssocID="{A6C4750A-085E-42AE-93E9-88D082BF8DE4}" presName="Name0" presStyleCnt="0">
        <dgm:presLayoutVars>
          <dgm:dir/>
          <dgm:animLvl val="lvl"/>
          <dgm:resizeHandles val="exact"/>
        </dgm:presLayoutVars>
      </dgm:prSet>
      <dgm:spPr/>
    </dgm:pt>
    <dgm:pt modelId="{07490792-18F1-4A24-B441-DD43DCC78278}" type="pres">
      <dgm:prSet presAssocID="{B5A2C12C-5CDB-4A09-B96F-1DBF47F3686E}" presName="linNode" presStyleCnt="0"/>
      <dgm:spPr/>
    </dgm:pt>
    <dgm:pt modelId="{EB91C47B-A7F7-417F-8C02-31C1A2C1FBFF}" type="pres">
      <dgm:prSet presAssocID="{B5A2C12C-5CDB-4A09-B96F-1DBF47F3686E}" presName="parentText" presStyleLbl="node1" presStyleIdx="0" presStyleCnt="1" custLinFactNeighborX="-20080" custLinFactNeighborY="-35030">
        <dgm:presLayoutVars>
          <dgm:chMax val="1"/>
          <dgm:bulletEnabled val="1"/>
        </dgm:presLayoutVars>
      </dgm:prSet>
      <dgm:spPr/>
    </dgm:pt>
    <dgm:pt modelId="{FB1A2CD1-6D68-49AF-80E0-2742EC7A80EA}" type="pres">
      <dgm:prSet presAssocID="{B5A2C12C-5CDB-4A09-B96F-1DBF47F3686E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BDAEF80C-5D39-477C-8EA8-51F2E8217297}" srcId="{B5A2C12C-5CDB-4A09-B96F-1DBF47F3686E}" destId="{10AB99D7-6FC9-422D-A28D-310C9811FA3B}" srcOrd="0" destOrd="0" parTransId="{59F755EA-6B32-4A2D-A929-D4477C9C9882}" sibTransId="{CA5C00EC-D8A2-4128-B576-886B58D5B912}"/>
    <dgm:cxn modelId="{3D37123E-EDDF-40DB-BE44-5761BCBF0441}" type="presOf" srcId="{4DC63357-D77E-483B-A4B9-4A123A53179C}" destId="{FB1A2CD1-6D68-49AF-80E0-2742EC7A80EA}" srcOrd="0" destOrd="2" presId="urn:microsoft.com/office/officeart/2005/8/layout/vList5"/>
    <dgm:cxn modelId="{B6C30566-0A5A-4C97-B756-AC887A5EC3FA}" type="presOf" srcId="{10AB99D7-6FC9-422D-A28D-310C9811FA3B}" destId="{FB1A2CD1-6D68-49AF-80E0-2742EC7A80EA}" srcOrd="0" destOrd="0" presId="urn:microsoft.com/office/officeart/2005/8/layout/vList5"/>
    <dgm:cxn modelId="{F457356C-6950-441A-8501-EF9E2F30ABB0}" type="presOf" srcId="{A6C4750A-085E-42AE-93E9-88D082BF8DE4}" destId="{A556EE96-D17A-4908-A821-AB4BD409B391}" srcOrd="0" destOrd="0" presId="urn:microsoft.com/office/officeart/2005/8/layout/vList5"/>
    <dgm:cxn modelId="{D8EAC079-D75C-413B-8C4A-E1C0B6EDBC49}" srcId="{B5A2C12C-5CDB-4A09-B96F-1DBF47F3686E}" destId="{4DC63357-D77E-483B-A4B9-4A123A53179C}" srcOrd="2" destOrd="0" parTransId="{D0C08AF7-B048-4342-BCC2-E3AC881F8133}" sibTransId="{68D5E608-AA64-41B8-8499-2C3F78B60668}"/>
    <dgm:cxn modelId="{32284A7B-4822-45EB-94E5-71ED32E0411F}" srcId="{A6C4750A-085E-42AE-93E9-88D082BF8DE4}" destId="{B5A2C12C-5CDB-4A09-B96F-1DBF47F3686E}" srcOrd="0" destOrd="0" parTransId="{676D1D06-8028-4B33-8751-29D45502BE02}" sibTransId="{97A516E1-53EA-4AB2-8DB2-1E9EBBC13BFF}"/>
    <dgm:cxn modelId="{8D3EF498-1FAC-4242-B4DB-462EFB621A71}" type="presOf" srcId="{61120792-40E8-4976-B6C0-249E6FD4E554}" destId="{FB1A2CD1-6D68-49AF-80E0-2742EC7A80EA}" srcOrd="0" destOrd="1" presId="urn:microsoft.com/office/officeart/2005/8/layout/vList5"/>
    <dgm:cxn modelId="{4858629B-2174-4BAF-8035-AA7C67071A6E}" srcId="{B5A2C12C-5CDB-4A09-B96F-1DBF47F3686E}" destId="{61120792-40E8-4976-B6C0-249E6FD4E554}" srcOrd="1" destOrd="0" parTransId="{54EBF9DB-3ACD-4743-9770-DCAB979E77EE}" sibTransId="{C74394E9-94FA-43AF-8F98-0A53BDCE29CF}"/>
    <dgm:cxn modelId="{FD56C8C2-87D5-40C2-B196-D11C823D84E1}" type="presOf" srcId="{B5A2C12C-5CDB-4A09-B96F-1DBF47F3686E}" destId="{EB91C47B-A7F7-417F-8C02-31C1A2C1FBFF}" srcOrd="0" destOrd="0" presId="urn:microsoft.com/office/officeart/2005/8/layout/vList5"/>
    <dgm:cxn modelId="{4437B3CD-9718-4F44-AC1F-F3D9D174EB4E}" type="presParOf" srcId="{A556EE96-D17A-4908-A821-AB4BD409B391}" destId="{07490792-18F1-4A24-B441-DD43DCC78278}" srcOrd="0" destOrd="0" presId="urn:microsoft.com/office/officeart/2005/8/layout/vList5"/>
    <dgm:cxn modelId="{19EF855D-0876-4751-A065-1D6D12003476}" type="presParOf" srcId="{07490792-18F1-4A24-B441-DD43DCC78278}" destId="{EB91C47B-A7F7-417F-8C02-31C1A2C1FBFF}" srcOrd="0" destOrd="0" presId="urn:microsoft.com/office/officeart/2005/8/layout/vList5"/>
    <dgm:cxn modelId="{6F651BCD-A35A-4268-84AA-CFF995E6674D}" type="presParOf" srcId="{07490792-18F1-4A24-B441-DD43DCC78278}" destId="{FB1A2CD1-6D68-49AF-80E0-2742EC7A80E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53847F-8EAB-49CA-B3FC-62A47D45D6DC}" type="doc">
      <dgm:prSet loTypeId="urn:microsoft.com/office/officeart/2005/8/layout/hList1" loCatId="list" qsTypeId="urn:microsoft.com/office/officeart/2005/8/quickstyle/simple4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34309447-D466-48FC-9AD0-0B00EBD588E1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Researchers need to:</a:t>
          </a:r>
        </a:p>
      </dgm:t>
    </dgm:pt>
    <dgm:pt modelId="{459EEC19-1AA8-4228-8EAD-3A78150CD25F}" type="parTrans" cxnId="{05710855-46B4-4408-9B43-D62D14B58DB9}">
      <dgm:prSet/>
      <dgm:spPr/>
      <dgm:t>
        <a:bodyPr/>
        <a:lstStyle/>
        <a:p>
          <a:endParaRPr lang="en-GB"/>
        </a:p>
      </dgm:t>
    </dgm:pt>
    <dgm:pt modelId="{65C230A8-800F-428C-B66E-EEFB2D1C0A54}" type="sibTrans" cxnId="{05710855-46B4-4408-9B43-D62D14B58DB9}">
      <dgm:prSet/>
      <dgm:spPr/>
      <dgm:t>
        <a:bodyPr/>
        <a:lstStyle/>
        <a:p>
          <a:endParaRPr lang="en-GB"/>
        </a:p>
      </dgm:t>
    </dgm:pt>
    <dgm:pt modelId="{0D082DBD-DB82-416C-BB5D-AC9AFDA808BB}">
      <dgm:prSet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dirty="0"/>
            <a:t> </a:t>
          </a: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Protect their research participants;</a:t>
          </a:r>
        </a:p>
      </dgm:t>
    </dgm:pt>
    <dgm:pt modelId="{B59D2A8F-9637-43D3-A43F-A4939C664401}" type="parTrans" cxnId="{63438970-7E00-42D4-A2FC-B6826EED2B5D}">
      <dgm:prSet/>
      <dgm:spPr/>
      <dgm:t>
        <a:bodyPr/>
        <a:lstStyle/>
        <a:p>
          <a:endParaRPr lang="en-GB"/>
        </a:p>
      </dgm:t>
    </dgm:pt>
    <dgm:pt modelId="{45041C13-445D-42C3-8153-AE13880E33D5}" type="sibTrans" cxnId="{63438970-7E00-42D4-A2FC-B6826EED2B5D}">
      <dgm:prSet/>
      <dgm:spPr/>
      <dgm:t>
        <a:bodyPr/>
        <a:lstStyle/>
        <a:p>
          <a:endParaRPr lang="en-GB"/>
        </a:p>
      </dgm:t>
    </dgm:pt>
    <dgm:pt modelId="{47F1A3B4-E67B-4834-A37E-0CF970E4DF11}">
      <dgm:prSet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Develop a trust with them;</a:t>
          </a:r>
        </a:p>
      </dgm:t>
    </dgm:pt>
    <dgm:pt modelId="{721AB822-BA2E-4BFC-85B0-31AD083466DB}" type="sibTrans" cxnId="{96C313DC-0BC4-4660-BA91-86BCC07EB8FB}">
      <dgm:prSet/>
      <dgm:spPr/>
      <dgm:t>
        <a:bodyPr/>
        <a:lstStyle/>
        <a:p>
          <a:endParaRPr lang="en-GB"/>
        </a:p>
      </dgm:t>
    </dgm:pt>
    <dgm:pt modelId="{CE466402-59AE-4E5A-AC55-90EB059D6FF7}" type="parTrans" cxnId="{96C313DC-0BC4-4660-BA91-86BCC07EB8FB}">
      <dgm:prSet/>
      <dgm:spPr/>
      <dgm:t>
        <a:bodyPr/>
        <a:lstStyle/>
        <a:p>
          <a:endParaRPr lang="en-GB"/>
        </a:p>
      </dgm:t>
    </dgm:pt>
    <dgm:pt modelId="{49B81108-D8B2-444A-AF1C-3F7C2A27F28D}">
      <dgm:prSet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Promote the integrity of research;</a:t>
          </a:r>
        </a:p>
      </dgm:t>
    </dgm:pt>
    <dgm:pt modelId="{F5AE0E87-662A-4358-ACC3-7AE3D03DF2AA}" type="sibTrans" cxnId="{EE45FCFE-8100-4A20-9413-91604275B1F8}">
      <dgm:prSet/>
      <dgm:spPr/>
      <dgm:t>
        <a:bodyPr/>
        <a:lstStyle/>
        <a:p>
          <a:endParaRPr lang="en-GB"/>
        </a:p>
      </dgm:t>
    </dgm:pt>
    <dgm:pt modelId="{5AF6BAFE-FD2F-47D0-8717-D9E5B71FDFFB}" type="parTrans" cxnId="{EE45FCFE-8100-4A20-9413-91604275B1F8}">
      <dgm:prSet/>
      <dgm:spPr/>
      <dgm:t>
        <a:bodyPr/>
        <a:lstStyle/>
        <a:p>
          <a:endParaRPr lang="en-GB"/>
        </a:p>
      </dgm:t>
    </dgm:pt>
    <dgm:pt modelId="{6EE08477-4F9F-4985-95EC-AE9F9921CCAE}">
      <dgm:prSet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Guard against misconduct and impropriety that might reflect  on their organisations or institutions;</a:t>
          </a:r>
        </a:p>
      </dgm:t>
    </dgm:pt>
    <dgm:pt modelId="{3CB472FB-276A-4B68-B1FC-5A09E395C368}" type="sibTrans" cxnId="{D19C323C-F60A-4480-AB84-24E57DC60926}">
      <dgm:prSet/>
      <dgm:spPr/>
      <dgm:t>
        <a:bodyPr/>
        <a:lstStyle/>
        <a:p>
          <a:endParaRPr lang="en-GB"/>
        </a:p>
      </dgm:t>
    </dgm:pt>
    <dgm:pt modelId="{20B8554E-EBEC-4B09-853F-40684D986654}" type="parTrans" cxnId="{D19C323C-F60A-4480-AB84-24E57DC60926}">
      <dgm:prSet/>
      <dgm:spPr/>
      <dgm:t>
        <a:bodyPr/>
        <a:lstStyle/>
        <a:p>
          <a:endParaRPr lang="en-GB"/>
        </a:p>
      </dgm:t>
    </dgm:pt>
    <dgm:pt modelId="{59A8AB93-C854-4C82-9181-AC1AEB67C1BE}">
      <dgm:prSet/>
      <dgm:spPr/>
      <dgm:t>
        <a:bodyPr/>
        <a:lstStyle/>
        <a:p>
          <a:pPr>
            <a:buFont typeface="Wingdings" panose="05000000000000000000" pitchFamily="2" charset="2"/>
            <a:buChar char="q"/>
          </a:pP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And cope with new, challenging problems</a:t>
          </a:r>
        </a:p>
      </dgm:t>
    </dgm:pt>
    <dgm:pt modelId="{9AA9B12A-EFEA-436C-813C-7D15C66A05EF}" type="sibTrans" cxnId="{C81E2DF0-E2E0-4F31-9447-C70FE7C871BE}">
      <dgm:prSet/>
      <dgm:spPr/>
      <dgm:t>
        <a:bodyPr/>
        <a:lstStyle/>
        <a:p>
          <a:endParaRPr lang="en-GB"/>
        </a:p>
      </dgm:t>
    </dgm:pt>
    <dgm:pt modelId="{571449FA-26F0-42F0-9696-2639BDFD3DA3}" type="parTrans" cxnId="{C81E2DF0-E2E0-4F31-9447-C70FE7C871BE}">
      <dgm:prSet/>
      <dgm:spPr/>
      <dgm:t>
        <a:bodyPr/>
        <a:lstStyle/>
        <a:p>
          <a:endParaRPr lang="en-GB"/>
        </a:p>
      </dgm:t>
    </dgm:pt>
    <dgm:pt modelId="{EB7C69E1-B3E4-4511-A5A7-228257988ABE}" type="pres">
      <dgm:prSet presAssocID="{3D53847F-8EAB-49CA-B3FC-62A47D45D6DC}" presName="Name0" presStyleCnt="0">
        <dgm:presLayoutVars>
          <dgm:dir/>
          <dgm:animLvl val="lvl"/>
          <dgm:resizeHandles val="exact"/>
        </dgm:presLayoutVars>
      </dgm:prSet>
      <dgm:spPr/>
    </dgm:pt>
    <dgm:pt modelId="{2D32BAC7-E982-4F2A-9A4D-FF06369817FD}" type="pres">
      <dgm:prSet presAssocID="{34309447-D466-48FC-9AD0-0B00EBD588E1}" presName="composite" presStyleCnt="0"/>
      <dgm:spPr/>
    </dgm:pt>
    <dgm:pt modelId="{22F63C01-D1F9-4E88-8B9A-E4F686C31222}" type="pres">
      <dgm:prSet presAssocID="{34309447-D466-48FC-9AD0-0B00EBD588E1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D010C928-D2E4-4251-A50A-DC0005FC9081}" type="pres">
      <dgm:prSet presAssocID="{34309447-D466-48FC-9AD0-0B00EBD588E1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403AA92C-0AEB-4D5E-A3BE-84992FD88026}" type="presOf" srcId="{3D53847F-8EAB-49CA-B3FC-62A47D45D6DC}" destId="{EB7C69E1-B3E4-4511-A5A7-228257988ABE}" srcOrd="0" destOrd="0" presId="urn:microsoft.com/office/officeart/2005/8/layout/hList1"/>
    <dgm:cxn modelId="{82561E34-F294-4D9B-88D3-1F69E1C721E5}" type="presOf" srcId="{6EE08477-4F9F-4985-95EC-AE9F9921CCAE}" destId="{D010C928-D2E4-4251-A50A-DC0005FC9081}" srcOrd="0" destOrd="3" presId="urn:microsoft.com/office/officeart/2005/8/layout/hList1"/>
    <dgm:cxn modelId="{D6EE7336-AB5F-4A56-BB93-50775C96C173}" type="presOf" srcId="{0D082DBD-DB82-416C-BB5D-AC9AFDA808BB}" destId="{D010C928-D2E4-4251-A50A-DC0005FC9081}" srcOrd="0" destOrd="0" presId="urn:microsoft.com/office/officeart/2005/8/layout/hList1"/>
    <dgm:cxn modelId="{D19C323C-F60A-4480-AB84-24E57DC60926}" srcId="{34309447-D466-48FC-9AD0-0B00EBD588E1}" destId="{6EE08477-4F9F-4985-95EC-AE9F9921CCAE}" srcOrd="3" destOrd="0" parTransId="{20B8554E-EBEC-4B09-853F-40684D986654}" sibTransId="{3CB472FB-276A-4B68-B1FC-5A09E395C368}"/>
    <dgm:cxn modelId="{D2DE4D63-70E2-46DD-A6B2-1493EA35714D}" type="presOf" srcId="{49B81108-D8B2-444A-AF1C-3F7C2A27F28D}" destId="{D010C928-D2E4-4251-A50A-DC0005FC9081}" srcOrd="0" destOrd="2" presId="urn:microsoft.com/office/officeart/2005/8/layout/hList1"/>
    <dgm:cxn modelId="{63438970-7E00-42D4-A2FC-B6826EED2B5D}" srcId="{34309447-D466-48FC-9AD0-0B00EBD588E1}" destId="{0D082DBD-DB82-416C-BB5D-AC9AFDA808BB}" srcOrd="0" destOrd="0" parTransId="{B59D2A8F-9637-43D3-A43F-A4939C664401}" sibTransId="{45041C13-445D-42C3-8153-AE13880E33D5}"/>
    <dgm:cxn modelId="{1BB86554-CFA0-4C85-8259-4211C4121A43}" type="presOf" srcId="{34309447-D466-48FC-9AD0-0B00EBD588E1}" destId="{22F63C01-D1F9-4E88-8B9A-E4F686C31222}" srcOrd="0" destOrd="0" presId="urn:microsoft.com/office/officeart/2005/8/layout/hList1"/>
    <dgm:cxn modelId="{05710855-46B4-4408-9B43-D62D14B58DB9}" srcId="{3D53847F-8EAB-49CA-B3FC-62A47D45D6DC}" destId="{34309447-D466-48FC-9AD0-0B00EBD588E1}" srcOrd="0" destOrd="0" parTransId="{459EEC19-1AA8-4228-8EAD-3A78150CD25F}" sibTransId="{65C230A8-800F-428C-B66E-EEFB2D1C0A54}"/>
    <dgm:cxn modelId="{AC247786-69A0-4BC0-96BE-3FE5AFBFA861}" type="presOf" srcId="{59A8AB93-C854-4C82-9181-AC1AEB67C1BE}" destId="{D010C928-D2E4-4251-A50A-DC0005FC9081}" srcOrd="0" destOrd="4" presId="urn:microsoft.com/office/officeart/2005/8/layout/hList1"/>
    <dgm:cxn modelId="{82370996-103D-433B-88CF-55622AE82E3E}" type="presOf" srcId="{47F1A3B4-E67B-4834-A37E-0CF970E4DF11}" destId="{D010C928-D2E4-4251-A50A-DC0005FC9081}" srcOrd="0" destOrd="1" presId="urn:microsoft.com/office/officeart/2005/8/layout/hList1"/>
    <dgm:cxn modelId="{96C313DC-0BC4-4660-BA91-86BCC07EB8FB}" srcId="{34309447-D466-48FC-9AD0-0B00EBD588E1}" destId="{47F1A3B4-E67B-4834-A37E-0CF970E4DF11}" srcOrd="1" destOrd="0" parTransId="{CE466402-59AE-4E5A-AC55-90EB059D6FF7}" sibTransId="{721AB822-BA2E-4BFC-85B0-31AD083466DB}"/>
    <dgm:cxn modelId="{C81E2DF0-E2E0-4F31-9447-C70FE7C871BE}" srcId="{34309447-D466-48FC-9AD0-0B00EBD588E1}" destId="{59A8AB93-C854-4C82-9181-AC1AEB67C1BE}" srcOrd="4" destOrd="0" parTransId="{571449FA-26F0-42F0-9696-2639BDFD3DA3}" sibTransId="{9AA9B12A-EFEA-436C-813C-7D15C66A05EF}"/>
    <dgm:cxn modelId="{EE45FCFE-8100-4A20-9413-91604275B1F8}" srcId="{34309447-D466-48FC-9AD0-0B00EBD588E1}" destId="{49B81108-D8B2-444A-AF1C-3F7C2A27F28D}" srcOrd="2" destOrd="0" parTransId="{5AF6BAFE-FD2F-47D0-8717-D9E5B71FDFFB}" sibTransId="{F5AE0E87-662A-4358-ACC3-7AE3D03DF2AA}"/>
    <dgm:cxn modelId="{75077AC2-F954-4650-BB1C-A646FBD43AEC}" type="presParOf" srcId="{EB7C69E1-B3E4-4511-A5A7-228257988ABE}" destId="{2D32BAC7-E982-4F2A-9A4D-FF06369817FD}" srcOrd="0" destOrd="0" presId="urn:microsoft.com/office/officeart/2005/8/layout/hList1"/>
    <dgm:cxn modelId="{73216DFF-2E31-446A-BAB1-ECA3763896FE}" type="presParOf" srcId="{2D32BAC7-E982-4F2A-9A4D-FF06369817FD}" destId="{22F63C01-D1F9-4E88-8B9A-E4F686C31222}" srcOrd="0" destOrd="0" presId="urn:microsoft.com/office/officeart/2005/8/layout/hList1"/>
    <dgm:cxn modelId="{2BA9FBFF-A2C9-4102-8648-6E1EDA9F1535}" type="presParOf" srcId="{2D32BAC7-E982-4F2A-9A4D-FF06369817FD}" destId="{D010C928-D2E4-4251-A50A-DC0005FC90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A2CD1-6D68-49AF-80E0-2742EC7A80EA}">
      <dsp:nvSpPr>
        <dsp:cNvPr id="0" name=""/>
        <dsp:cNvSpPr/>
      </dsp:nvSpPr>
      <dsp:spPr>
        <a:xfrm rot="5400000">
          <a:off x="5690650" y="-1540045"/>
          <a:ext cx="2919915" cy="6729984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99060" rIns="198120" bIns="99060" numCol="1" spcCol="1270" anchor="ctr" anchorCtr="0">
          <a:noAutofit/>
        </a:bodyPr>
        <a:lstStyle/>
        <a:p>
          <a:pPr marL="285750" lvl="1" indent="-285750" algn="l" defTabSz="2311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200" kern="1200" dirty="0">
              <a:latin typeface="Calibri" panose="020F0502020204030204" pitchFamily="34" charset="0"/>
              <a:cs typeface="Calibri" panose="020F0502020204030204" pitchFamily="34" charset="0"/>
            </a:rPr>
            <a:t>Responsible</a:t>
          </a:r>
        </a:p>
        <a:p>
          <a:pPr marL="285750" lvl="1" indent="-285750" algn="l" defTabSz="2311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200" kern="1200" dirty="0">
              <a:latin typeface="Calibri" panose="020F0502020204030204" pitchFamily="34" charset="0"/>
              <a:cs typeface="Calibri" panose="020F0502020204030204" pitchFamily="34" charset="0"/>
            </a:rPr>
            <a:t>Rigorous</a:t>
          </a:r>
        </a:p>
        <a:p>
          <a:pPr marL="285750" lvl="1" indent="-285750" algn="l" defTabSz="2311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200" kern="1200" dirty="0">
              <a:latin typeface="Calibri" panose="020F0502020204030204" pitchFamily="34" charset="0"/>
              <a:cs typeface="Calibri" panose="020F0502020204030204" pitchFamily="34" charset="0"/>
            </a:rPr>
            <a:t>Ethical</a:t>
          </a:r>
        </a:p>
      </dsp:txBody>
      <dsp:txXfrm rot="-5400000">
        <a:off x="3785616" y="507528"/>
        <a:ext cx="6587445" cy="2634837"/>
      </dsp:txXfrm>
    </dsp:sp>
    <dsp:sp modelId="{EB91C47B-A7F7-417F-8C02-31C1A2C1FBFF}">
      <dsp:nvSpPr>
        <dsp:cNvPr id="0" name=""/>
        <dsp:cNvSpPr/>
      </dsp:nvSpPr>
      <dsp:spPr>
        <a:xfrm>
          <a:off x="0" y="0"/>
          <a:ext cx="3785616" cy="3649894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112395" rIns="224790" bIns="11239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 dirty="0">
              <a:latin typeface="Calibri" panose="020F0502020204030204" pitchFamily="34" charset="0"/>
              <a:cs typeface="Calibri" panose="020F0502020204030204" pitchFamily="34" charset="0"/>
            </a:rPr>
            <a:t>What is a ‘good’ research?</a:t>
          </a:r>
        </a:p>
      </dsp:txBody>
      <dsp:txXfrm>
        <a:off x="178173" y="178173"/>
        <a:ext cx="3429270" cy="32935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F63C01-D1F9-4E88-8B9A-E4F686C31222}">
      <dsp:nvSpPr>
        <dsp:cNvPr id="0" name=""/>
        <dsp:cNvSpPr/>
      </dsp:nvSpPr>
      <dsp:spPr>
        <a:xfrm>
          <a:off x="0" y="49058"/>
          <a:ext cx="10515600" cy="8640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 panose="020F0502020204030204" pitchFamily="34" charset="0"/>
              <a:cs typeface="Calibri" panose="020F0502020204030204" pitchFamily="34" charset="0"/>
            </a:rPr>
            <a:t>Researchers need to:</a:t>
          </a:r>
        </a:p>
      </dsp:txBody>
      <dsp:txXfrm>
        <a:off x="0" y="49058"/>
        <a:ext cx="10515600" cy="864000"/>
      </dsp:txXfrm>
    </dsp:sp>
    <dsp:sp modelId="{D010C928-D2E4-4251-A50A-DC0005FC9081}">
      <dsp:nvSpPr>
        <dsp:cNvPr id="0" name=""/>
        <dsp:cNvSpPr/>
      </dsp:nvSpPr>
      <dsp:spPr>
        <a:xfrm>
          <a:off x="0" y="913058"/>
          <a:ext cx="10515600" cy="32940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3000" kern="1200" dirty="0"/>
            <a:t> </a:t>
          </a:r>
          <a:r>
            <a:rPr lang="en-GB" sz="3000" kern="1200" dirty="0">
              <a:latin typeface="Calibri" panose="020F0502020204030204" pitchFamily="34" charset="0"/>
              <a:cs typeface="Calibri" panose="020F0502020204030204" pitchFamily="34" charset="0"/>
            </a:rPr>
            <a:t>Protect their research participants;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3000" kern="1200" dirty="0">
              <a:latin typeface="Calibri" panose="020F0502020204030204" pitchFamily="34" charset="0"/>
              <a:cs typeface="Calibri" panose="020F0502020204030204" pitchFamily="34" charset="0"/>
            </a:rPr>
            <a:t> Develop a trust with them;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3000" kern="1200" dirty="0">
              <a:latin typeface="Calibri" panose="020F0502020204030204" pitchFamily="34" charset="0"/>
              <a:cs typeface="Calibri" panose="020F0502020204030204" pitchFamily="34" charset="0"/>
            </a:rPr>
            <a:t> Promote the integrity of research;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3000" kern="1200" dirty="0">
              <a:latin typeface="Calibri" panose="020F0502020204030204" pitchFamily="34" charset="0"/>
              <a:cs typeface="Calibri" panose="020F0502020204030204" pitchFamily="34" charset="0"/>
            </a:rPr>
            <a:t> Guard against misconduct and impropriety that might reflect  on their organisations or institutions;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q"/>
          </a:pPr>
          <a:r>
            <a:rPr lang="en-GB" sz="3000" kern="1200" dirty="0">
              <a:latin typeface="Calibri" panose="020F0502020204030204" pitchFamily="34" charset="0"/>
              <a:cs typeface="Calibri" panose="020F0502020204030204" pitchFamily="34" charset="0"/>
            </a:rPr>
            <a:t> And cope with new, challenging problems</a:t>
          </a:r>
        </a:p>
      </dsp:txBody>
      <dsp:txXfrm>
        <a:off x="0" y="913058"/>
        <a:ext cx="10515600" cy="329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AF77B0-80A5-41E2-9EFE-1C6A339BA81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CC45B-7BF8-4346-AA99-985AF4000F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290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and the next two slides include studies that were carried out in the 20</a:t>
            </a:r>
            <a:r>
              <a:rPr lang="en-GB" baseline="30000" dirty="0"/>
              <a:t>th</a:t>
            </a:r>
            <a:r>
              <a:rPr lang="en-GB" dirty="0"/>
              <a:t> century that were important in terms of what they found out, but would be considered to be unethical as the participants involved were not asked to consent before taking part.</a:t>
            </a:r>
          </a:p>
          <a:p>
            <a:r>
              <a:rPr lang="en-GB" dirty="0"/>
              <a:t>I have not played these videos in class as students may find them upsetting.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9F286E-51EB-4D45-830F-25066DA0188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17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0563C1"/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https://www.youtube.com/watch?v=9pCfq5QH_v4</a:t>
            </a:r>
            <a:r>
              <a:rPr lang="en-GB" dirty="0"/>
              <a:t> 2:30 video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30FA34-A721-4771-A273-DE3703B162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79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93A7B9-83DE-BA99-B0FC-10CA963FC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9916A-AFC6-B6EB-F229-0CB7F73C6E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E4EC93-A836-4E50-95D5-EC64577819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908F9B-74B6-E97F-ABFC-873C4C14E3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D62C0E-8DAD-40BE-BC99-CC349EB6D34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830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56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728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48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23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14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8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635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86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672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0395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87495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6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17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777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264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685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EA74CFF-225E-4FA3-8987-507571EE2368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00A01-7A43-4C1F-B4D7-9D7D633B9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4334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y.jiao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bera.ac.uk/publication/ethical-guidelines-for-educational-research-fifth-edition-202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hyperlink" Target="https://digitalcommons.cedarville.edu/cgi/viewcontent.cgi?article=1004&amp;context=cedar_ethics_online#:~:text=Although%20some%20argue%20that%20the,happiness%20for%20the%20most%20people.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tmp"/><Relationship Id="rId5" Type="http://schemas.openxmlformats.org/officeDocument/2006/relationships/hyperlink" Target="https://www.simplypsychology.org/little-albert.html" TargetMode="External"/><Relationship Id="rId4" Type="http://schemas.openxmlformats.org/officeDocument/2006/relationships/hyperlink" Target="https://www.youtube.com/watch?v=kGn_EoHiOvc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implypsychology.org/milgram.html" TargetMode="External"/><Relationship Id="rId4" Type="http://schemas.openxmlformats.org/officeDocument/2006/relationships/hyperlink" Target="https://www.youtube.com/watch?v=cBDkJ-Nc3I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implypsychology.org/zimbardo.html" TargetMode="External"/><Relationship Id="rId4" Type="http://schemas.openxmlformats.org/officeDocument/2006/relationships/hyperlink" Target="https://www.youtube.com/watch?v=oAX9b7agT9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pCfq5QH_v4?feature=oembed" TargetMode="Externa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tmp"/><Relationship Id="rId4" Type="http://schemas.openxmlformats.org/officeDocument/2006/relationships/image" Target="../media/image16.sv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30BB7B9-6813-28E6-5C8A-33517822765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DFCE4A-F8F9-00A5-E4D9-F92F45B8B3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6262603" cy="861420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kern="12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  <a:ea typeface="+mj-ea"/>
                <a:cs typeface="+mj-cs"/>
              </a:rPr>
              <a:t>Education Studies (MA) </a:t>
            </a:r>
            <a:br>
              <a:rPr lang="en-US" sz="3200" b="1" kern="12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  <a:ea typeface="+mj-ea"/>
                <a:cs typeface="+mj-cs"/>
              </a:rPr>
              <a:t>ECDE7005P:  The Philosophy and Practice of Social Research</a:t>
            </a:r>
            <a:endParaRPr lang="en-US" sz="3200" b="1" kern="1200" dirty="0">
              <a:solidFill>
                <a:schemeClr val="bg2">
                  <a:lumMod val="20000"/>
                  <a:lumOff val="8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C3C99C-FC25-B352-8E38-C4BAF50C4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463421"/>
            <a:ext cx="8825658" cy="4271749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</a:pPr>
            <a:endParaRPr lang="en-US" sz="2400" b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sz="2400" b="1" dirty="0">
              <a:solidFill>
                <a:schemeClr val="tx1">
                  <a:lumMod val="95000"/>
                </a:schemeClr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3200" b="1" u="sng" dirty="0">
                <a:solidFill>
                  <a:schemeClr val="tx1">
                    <a:lumMod val="95000"/>
                  </a:schemeClr>
                </a:solidFill>
              </a:rPr>
              <a:t>Research</a:t>
            </a:r>
            <a:r>
              <a:rPr lang="en-US" sz="3200" u="sng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US" sz="3200" b="1" u="sng" dirty="0">
                <a:solidFill>
                  <a:schemeClr val="tx1">
                    <a:lumMod val="95000"/>
                  </a:schemeClr>
                </a:solidFill>
              </a:rPr>
              <a:t>Ethics</a:t>
            </a:r>
          </a:p>
          <a:p>
            <a:pPr>
              <a:lnSpc>
                <a:spcPct val="90000"/>
              </a:lnSpc>
            </a:pPr>
            <a:endParaRPr lang="en-US" sz="2400" b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sz="2400" b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US" dirty="0">
                <a:solidFill>
                  <a:schemeClr val="tx1">
                    <a:lumMod val="95000"/>
                  </a:schemeClr>
                </a:solidFill>
              </a:rPr>
              <a:t>Yiying Jiao  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y.jiao@uwtsd.ac.uk</a:t>
            </a:r>
            <a:endParaRPr lang="en-US" dirty="0">
              <a:solidFill>
                <a:schemeClr val="tx1">
                  <a:lumMod val="95000"/>
                </a:schemeClr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68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591E6-F357-35F5-3471-FFEBB91FC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Ethical Issues In Educational Research </a:t>
            </a:r>
            <a:r>
              <a:rPr lang="en-GB" sz="4000" dirty="0"/>
              <a:t>(Wood and Smith, 2016, p.13)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051FC3B-23F7-E689-954D-6646A8190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9091873"/>
              </p:ext>
            </p:extLst>
          </p:nvPr>
        </p:nvGraphicFramePr>
        <p:xfrm>
          <a:off x="838200" y="2527069"/>
          <a:ext cx="10515600" cy="3649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1740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38C2A-61F4-B597-7DA8-F0F0838DE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Ethics?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5DFC0DF5-31CE-E1E7-BF1C-29D96E2CB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0011" y="2292650"/>
            <a:ext cx="3756153" cy="510646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Privacy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Respect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Integrity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Minimise harm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Dignity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Legalities</a:t>
            </a:r>
          </a:p>
          <a:p>
            <a:pPr>
              <a:lnSpc>
                <a:spcPct val="120000"/>
              </a:lnSpc>
            </a:pPr>
            <a:endParaRPr lang="en-GB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3D2615A2-85D3-1E38-B332-AEB12180EFF9}"/>
              </a:ext>
            </a:extLst>
          </p:cNvPr>
          <p:cNvSpPr txBox="1">
            <a:spLocks/>
          </p:cNvSpPr>
          <p:nvPr/>
        </p:nvSpPr>
        <p:spPr>
          <a:xfrm>
            <a:off x="814899" y="2292650"/>
            <a:ext cx="3756153" cy="4565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Justice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Rights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Morals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Duty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Fairness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/>
              <a:t>Responsibilities</a:t>
            </a:r>
          </a:p>
          <a:p>
            <a:pPr>
              <a:lnSpc>
                <a:spcPct val="120000"/>
              </a:lnSpc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29F489-6595-3EFF-C251-CE55193E5726}"/>
              </a:ext>
            </a:extLst>
          </p:cNvPr>
          <p:cNvSpPr txBox="1"/>
          <p:nvPr/>
        </p:nvSpPr>
        <p:spPr>
          <a:xfrm>
            <a:off x="8183912" y="2292650"/>
            <a:ext cx="297500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dirty="0"/>
              <a:t>Values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Regulations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Common sense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Considerations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Consent</a:t>
            </a:r>
          </a:p>
          <a:p>
            <a:pPr>
              <a:lnSpc>
                <a:spcPct val="150000"/>
              </a:lnSpc>
            </a:pPr>
            <a:r>
              <a:rPr lang="en-GB" sz="2600" dirty="0"/>
              <a:t>Assent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223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26ECD-3DB1-AA2A-4CBD-E0446A8F2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Ethics?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564C501-E73E-0EAE-9A63-2E87BD914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90"/>
            <a:ext cx="7132448" cy="37680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i="1" dirty="0"/>
              <a:t>Ethics refers to rules of conduct; typically, to conformity to a code or set of principles</a:t>
            </a:r>
            <a:r>
              <a:rPr lang="en-GB" sz="2400" dirty="0"/>
              <a:t> (Robson, 2002, p.65).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In education, this code is set out by the British Education Research Association (BERA).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Ethical Guidelines for Educational Research, fifth edition (BERA, 2024)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614F32-D5ED-3DAC-ABAD-F172857F12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524" b="37883"/>
          <a:stretch/>
        </p:blipFill>
        <p:spPr>
          <a:xfrm>
            <a:off x="7873907" y="3693635"/>
            <a:ext cx="4078723" cy="1043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29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0BD1A-1DD0-FB22-A772-B6C57BEC9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have ethical codes?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9B31F92-2A20-1923-AC85-998A809F0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74" y="2010908"/>
            <a:ext cx="10275085" cy="4541641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Introduced after WWII atrocities in concentration camps </a:t>
            </a:r>
          </a:p>
          <a:p>
            <a:pPr marL="0" indent="0">
              <a:buNone/>
            </a:pPr>
            <a:r>
              <a:rPr lang="en-GB" sz="2100" dirty="0"/>
              <a:t>(the </a:t>
            </a:r>
            <a:r>
              <a:rPr lang="en-GB" sz="2100" b="1" dirty="0"/>
              <a:t>Nuremberg Code </a:t>
            </a:r>
            <a:r>
              <a:rPr lang="en-GB" sz="2100" dirty="0"/>
              <a:t>(1947) -</a:t>
            </a:r>
            <a:r>
              <a:rPr lang="en-GB" sz="2100" b="1" dirty="0"/>
              <a:t> </a:t>
            </a:r>
            <a:r>
              <a:rPr lang="en-GB" sz="2100"/>
              <a:t>a ten-point </a:t>
            </a:r>
            <a:r>
              <a:rPr lang="en-GB" sz="2100" dirty="0"/>
              <a:t>statement delimiting permissible medical experimentation on human subjects set as a result of the subsequent Nuremberg trials at the end of the Second World War)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D71D1-4B38-EBE0-3139-8479C968BF3F}"/>
              </a:ext>
            </a:extLst>
          </p:cNvPr>
          <p:cNvSpPr txBox="1"/>
          <p:nvPr/>
        </p:nvSpPr>
        <p:spPr>
          <a:xfrm>
            <a:off x="5615873" y="3628745"/>
            <a:ext cx="5412586" cy="2246769"/>
          </a:xfrm>
          <a:prstGeom prst="rect">
            <a:avLst/>
          </a:prstGeom>
          <a:noFill/>
          <a:ln w="5715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e.g. how long a human can stay in ice cold water before they freeze.</a:t>
            </a:r>
          </a:p>
          <a:p>
            <a:endParaRPr lang="en-GB" sz="2000" dirty="0"/>
          </a:p>
          <a:p>
            <a:r>
              <a:rPr lang="en-GB" sz="2000" dirty="0"/>
              <a:t>Would this information be useful?</a:t>
            </a:r>
          </a:p>
          <a:p>
            <a:endParaRPr lang="en-GB" sz="2000" dirty="0"/>
          </a:p>
          <a:p>
            <a:r>
              <a:rPr lang="en-GB" sz="2000" dirty="0"/>
              <a:t>Is it ethical to use this data?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Further reading: </a:t>
            </a:r>
            <a:r>
              <a:rPr lang="en-GB" sz="2000" dirty="0">
                <a:hlinkClick r:id="rId2"/>
              </a:rPr>
              <a:t>Wilson (2011)</a:t>
            </a:r>
            <a:r>
              <a:rPr lang="en-GB" sz="2000" dirty="0"/>
              <a:t>.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42B29ADE-1FF9-3312-00C3-E0E72FA92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343" y="3504550"/>
            <a:ext cx="4124325" cy="304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EEAD9A-ACC3-E483-C360-31230987F061}"/>
              </a:ext>
            </a:extLst>
          </p:cNvPr>
          <p:cNvSpPr txBox="1"/>
          <p:nvPr/>
        </p:nvSpPr>
        <p:spPr>
          <a:xfrm>
            <a:off x="851343" y="6405282"/>
            <a:ext cx="11599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Source of Image: https://encyclopedia.ushmm.org/content/en/photo/a-victim-of-a-nazi-medical-experiment </a:t>
            </a:r>
          </a:p>
        </p:txBody>
      </p:sp>
    </p:spTree>
    <p:extLst>
      <p:ext uri="{BB962C8B-B14F-4D97-AF65-F5344CB8AC3E}">
        <p14:creationId xmlns:p14="http://schemas.microsoft.com/office/powerpoint/2010/main" val="124096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07948-6274-C8D1-F174-22CCED73C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sz="3900" i="0">
                <a:solidFill>
                  <a:srgbClr val="EBEBEB"/>
                </a:solidFill>
                <a:effectLst/>
                <a:latin typeface="Tw Cen MT" panose="020B0602020104020603" pitchFamily="34" charset="0"/>
              </a:rPr>
              <a:t>The Little Albert Experiment </a:t>
            </a:r>
            <a:br>
              <a:rPr lang="en-GB" sz="3900" i="0">
                <a:solidFill>
                  <a:srgbClr val="EBEBEB"/>
                </a:solidFill>
                <a:effectLst/>
                <a:latin typeface="Tw Cen MT" panose="020B0602020104020603" pitchFamily="34" charset="0"/>
              </a:rPr>
            </a:br>
            <a:r>
              <a:rPr lang="en-GB" sz="3900" i="0">
                <a:solidFill>
                  <a:srgbClr val="EBEBEB"/>
                </a:solidFill>
                <a:effectLst/>
                <a:latin typeface="Tw Cen MT" panose="020B0602020104020603" pitchFamily="34" charset="0"/>
              </a:rPr>
              <a:t>Watson &amp; Rayner (1920)</a:t>
            </a:r>
            <a:endParaRPr lang="en-GB" sz="3900">
              <a:solidFill>
                <a:srgbClr val="EBEBEB"/>
              </a:solidFill>
              <a:latin typeface="Tw Cen MT" panose="020B06020201040206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4FEF4-449E-2F36-3C1C-E1F70F7B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hlinkClick r:id="rId4"/>
              </a:rPr>
              <a:t>The Little Albert Experiment – YouTube</a:t>
            </a: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hlinkClick r:id="rId5"/>
              </a:rPr>
              <a:t>Little Albert Experiment (Watson &amp; Rayner)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baby sitting on a table&#10;&#10;Description automatically generated">
            <a:extLst>
              <a:ext uri="{FF2B5EF4-FFF2-40B4-BE49-F238E27FC236}">
                <a16:creationId xmlns:a16="http://schemas.microsoft.com/office/drawing/2014/main" id="{55AE157E-F76F-01C8-7F47-014ACAC7EDD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87" r="26747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5016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DE193-9E1F-899A-723A-E8ED6D253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 i="0">
                <a:effectLst/>
                <a:latin typeface="Tw Cen MT" panose="020B0602020104020603" pitchFamily="34" charset="0"/>
              </a:rPr>
              <a:t>Obedience Experiment</a:t>
            </a:r>
            <a:br>
              <a:rPr lang="en-GB">
                <a:latin typeface="Tw Cen MT" panose="020B0602020104020603" pitchFamily="34" charset="0"/>
              </a:rPr>
            </a:br>
            <a:r>
              <a:rPr lang="en-GB">
                <a:latin typeface="Tw Cen MT" panose="020B0602020104020603" pitchFamily="34" charset="0"/>
              </a:rPr>
              <a:t>(Milgram, 1963)</a:t>
            </a:r>
          </a:p>
        </p:txBody>
      </p:sp>
      <p:pic>
        <p:nvPicPr>
          <p:cNvPr id="5" name="Picture 4" descr="A group of men standing around a person&#10;&#10;Description automatically generated">
            <a:extLst>
              <a:ext uri="{FF2B5EF4-FFF2-40B4-BE49-F238E27FC236}">
                <a16:creationId xmlns:a16="http://schemas.microsoft.com/office/drawing/2014/main" id="{35AF675A-7404-A8DE-6228-A40D2FF713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8" r="35135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3D098-8960-BB60-D05F-C8563DD7E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hlinkClick r:id="rId4"/>
              </a:rPr>
              <a:t>Milgram's Obedience Experiment – YouTube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hlinkClick r:id="rId5"/>
              </a:rPr>
              <a:t>Milgram Shock Experiment | Summary | Results | Ethics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012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AFDE7-3E8C-8218-B759-B499D9020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i="0" u="none" strike="noStrike">
                <a:effectLst/>
                <a:latin typeface="Tw Cen MT" panose="020B0602020104020603" pitchFamily="34" charset="0"/>
              </a:rPr>
              <a:t>Stanford Prison Experiment</a:t>
            </a:r>
            <a:br>
              <a:rPr lang="en-GB" sz="2900" b="1" i="0" u="none" strike="noStrike">
                <a:effectLst/>
                <a:latin typeface="Tw Cen MT" panose="020B0602020104020603" pitchFamily="34" charset="0"/>
              </a:rPr>
            </a:br>
            <a:r>
              <a:rPr lang="en-GB" sz="2900" b="1" i="0" u="none" strike="noStrike">
                <a:effectLst/>
                <a:latin typeface="Tw Cen MT" panose="020B0602020104020603" pitchFamily="34" charset="0"/>
              </a:rPr>
              <a:t>(</a:t>
            </a:r>
            <a:r>
              <a:rPr lang="en-GB" sz="2900" b="0" i="0">
                <a:effectLst/>
                <a:latin typeface="Tw Cen MT" panose="020B0602020104020603" pitchFamily="34" charset="0"/>
              </a:rPr>
              <a:t>Zimbardo, 1971)</a:t>
            </a:r>
            <a:endParaRPr lang="en-GB" sz="2900">
              <a:latin typeface="Tw Cen MT" panose="020B0602020104020603" pitchFamily="34" charset="0"/>
            </a:endParaRPr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en in white shirts&#10;&#10;Description automatically generated">
            <a:extLst>
              <a:ext uri="{FF2B5EF4-FFF2-40B4-BE49-F238E27FC236}">
                <a16:creationId xmlns:a16="http://schemas.microsoft.com/office/drawing/2014/main" id="{0FF5B179-2088-A5A4-9F7D-7F60A8496C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2" r="4239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933DF-8532-A5E3-5F68-87567F3B5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hlinkClick r:id="rId4"/>
              </a:rPr>
              <a:t>Stanford Prison Experiment – YouTube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hlinkClick r:id="rId5"/>
              </a:rPr>
              <a:t>Stanford Prison Experiment: Zimbardo's Famous Study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43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harm can research cause?</a:t>
            </a:r>
          </a:p>
        </p:txBody>
      </p:sp>
      <p:pic>
        <p:nvPicPr>
          <p:cNvPr id="4" name="Online Media 3" title="Research ethics">
            <a:hlinkClick r:id="" action="ppaction://media"/>
            <a:extLst>
              <a:ext uri="{FF2B5EF4-FFF2-40B4-BE49-F238E27FC236}">
                <a16:creationId xmlns:a16="http://schemas.microsoft.com/office/drawing/2014/main" id="{49402C97-1726-401D-95DE-5A2DE11B2A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38200" y="1510071"/>
            <a:ext cx="8984226" cy="5076088"/>
          </a:xfrm>
          <a:prstGeom prst="rect">
            <a:avLst/>
          </a:prstGeom>
        </p:spPr>
      </p:pic>
      <p:pic>
        <p:nvPicPr>
          <p:cNvPr id="6" name="Graphic 5" descr="Speech with solid fill">
            <a:extLst>
              <a:ext uri="{FF2B5EF4-FFF2-40B4-BE49-F238E27FC236}">
                <a16:creationId xmlns:a16="http://schemas.microsoft.com/office/drawing/2014/main" id="{4F6EDA82-7F84-4072-847F-BA43982FC1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50990" y="16960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53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1E6CE-3AE7-5DF3-A976-9286CBEC9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Ethical Issues to Anticipate (Creswell and Creswell, 2018)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6F726-651E-7BE4-E0AF-E7E3A6034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8771"/>
            <a:ext cx="10515600" cy="38881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Ethical questions today are apparent in: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Personal disclosure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Authenticity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Credibility of the research report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role of researcher in cross-cultural contexts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Issues of personal privacy through forms of internet data collections.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3D1083-EE3E-3930-DD77-33390F2C7788}"/>
              </a:ext>
            </a:extLst>
          </p:cNvPr>
          <p:cNvSpPr txBox="1"/>
          <p:nvPr/>
        </p:nvSpPr>
        <p:spPr>
          <a:xfrm>
            <a:off x="838200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(Israel and Hay, 2006)</a:t>
            </a:r>
          </a:p>
        </p:txBody>
      </p:sp>
    </p:spTree>
    <p:extLst>
      <p:ext uri="{BB962C8B-B14F-4D97-AF65-F5344CB8AC3E}">
        <p14:creationId xmlns:p14="http://schemas.microsoft.com/office/powerpoint/2010/main" val="188531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84EC3-B9E4-6443-93B3-FB046BE81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Ethical Issues to Anticipate (Creswell and Creswell, 2018)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A476D1B-24BD-00FC-B030-8BE05CBA08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878055"/>
              </p:ext>
            </p:extLst>
          </p:nvPr>
        </p:nvGraphicFramePr>
        <p:xfrm>
          <a:off x="838200" y="2155766"/>
          <a:ext cx="10515600" cy="4256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D75D5A1-AD68-0445-F60E-4F426538279D}"/>
              </a:ext>
            </a:extLst>
          </p:cNvPr>
          <p:cNvSpPr txBox="1"/>
          <p:nvPr/>
        </p:nvSpPr>
        <p:spPr>
          <a:xfrm>
            <a:off x="838200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(Israel and Hay, 2006)</a:t>
            </a:r>
          </a:p>
        </p:txBody>
      </p:sp>
    </p:spTree>
    <p:extLst>
      <p:ext uri="{BB962C8B-B14F-4D97-AF65-F5344CB8AC3E}">
        <p14:creationId xmlns:p14="http://schemas.microsoft.com/office/powerpoint/2010/main" val="67034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9581F-2590-3E0A-ABF2-838C4D28B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consider your research topic: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C2DC6-5ED6-0BE2-FA16-6B9A3EF16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756200" cy="419548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Have you got an indicative title for your research topic for this module? (Assessment Component 2)</a:t>
            </a:r>
          </a:p>
          <a:p>
            <a:r>
              <a:rPr lang="en-GB" dirty="0"/>
              <a:t>What do you aim to find out? (The research question, aims and objectives)</a:t>
            </a:r>
          </a:p>
          <a:p>
            <a:r>
              <a:rPr lang="en-GB" dirty="0"/>
              <a:t>What do you find out about them? (Methodology and methods of data collection)</a:t>
            </a:r>
          </a:p>
          <a:p>
            <a:r>
              <a:rPr lang="en-GB" dirty="0"/>
              <a:t>What ethical issues might your research raise? (Potential risks)</a:t>
            </a:r>
          </a:p>
          <a:p>
            <a:r>
              <a:rPr lang="en-GB" dirty="0"/>
              <a:t>How do you mitigate them?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800" dirty="0"/>
              <a:t>Activity:</a:t>
            </a:r>
          </a:p>
          <a:p>
            <a:pPr marL="0" indent="0">
              <a:buNone/>
            </a:pPr>
            <a:r>
              <a:rPr lang="en-GB" sz="2800" dirty="0"/>
              <a:t>Now, please </a:t>
            </a:r>
            <a:r>
              <a:rPr lang="en-GB" sz="2800" b="1" dirty="0"/>
              <a:t>consider</a:t>
            </a:r>
            <a:r>
              <a:rPr lang="en-GB" sz="2800" dirty="0"/>
              <a:t> the above questions and </a:t>
            </a:r>
            <a:r>
              <a:rPr lang="en-GB" sz="2800" b="1" dirty="0"/>
              <a:t>share</a:t>
            </a:r>
            <a:r>
              <a:rPr lang="en-GB" sz="2800" dirty="0"/>
              <a:t> with the person/people next to you/online and </a:t>
            </a:r>
            <a:r>
              <a:rPr lang="en-GB" sz="2800" b="1" dirty="0"/>
              <a:t>make notes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129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9AAD4-FE11-B0CB-3F22-63387DCE3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Ethical Issues In Educational Research </a:t>
            </a:r>
            <a:r>
              <a:rPr lang="en-GB" sz="4000" dirty="0"/>
              <a:t>(Wood and Smith, 2016, p.13)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5F7F5-80CB-F8CF-33FC-3E5B76313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66376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What are the responsibilities and duties of the researcher(s)?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Ensure that steps are taken at </a:t>
            </a:r>
            <a:r>
              <a:rPr lang="en-GB" sz="2400" b="1" dirty="0"/>
              <a:t>each stage of the research process </a:t>
            </a:r>
            <a:r>
              <a:rPr lang="en-GB" sz="2400" dirty="0"/>
              <a:t>to make sure that your </a:t>
            </a:r>
            <a:r>
              <a:rPr lang="en-GB" sz="2400" b="1" dirty="0"/>
              <a:t>participants are treated with care</a:t>
            </a:r>
            <a:r>
              <a:rPr lang="en-GB" sz="2400" dirty="0"/>
              <a:t>, their </a:t>
            </a:r>
            <a:r>
              <a:rPr lang="en-GB" sz="2400" b="1" dirty="0"/>
              <a:t>rights are respected</a:t>
            </a:r>
            <a:r>
              <a:rPr lang="en-GB" sz="2400" dirty="0"/>
              <a:t>, and </a:t>
            </a:r>
            <a:r>
              <a:rPr lang="en-GB" sz="2400" b="1" dirty="0"/>
              <a:t>their welfare is paramount</a:t>
            </a:r>
            <a:r>
              <a:rPr lang="en-GB" sz="2400" dirty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Ensure </a:t>
            </a:r>
            <a:r>
              <a:rPr lang="en-GB" sz="2400" b="1" dirty="0"/>
              <a:t>responsible reporting </a:t>
            </a:r>
            <a:r>
              <a:rPr lang="en-GB" sz="2400" dirty="0"/>
              <a:t>of the research.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400" dirty="0"/>
              <a:t>Transparency in explaining how the data were collected, organised and analysed;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400" dirty="0"/>
              <a:t>Due caution in making claims based on limited or unrepresentative data.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25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E45E6-397F-955E-6171-D2D6450DD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Protecting the Interests of Participants: Principles and Practices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8CCB1-137D-F9EF-AD9F-2DF2C9FF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50859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To ensure, as far as possible, that participants do not suffer harm as a result of taking part in the research.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Physical harm and safety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Psychological harm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Personal harm – where the consequences of research might be: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400" dirty="0"/>
              <a:t>Socially embarrassing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400" dirty="0"/>
              <a:t>Economically damaging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sz="2400" dirty="0"/>
              <a:t>Legal implications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indent="0">
              <a:buNone/>
            </a:pPr>
            <a:r>
              <a:rPr lang="en-GB" sz="2200" dirty="0"/>
              <a:t>(Denscombe, 2021,p. 25)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21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45FA-D7BA-33B3-1D32-E260CA738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Basic Principles of Ethical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B1477-CABC-10C1-148E-A832744BF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Consent (Informed consent)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Honesty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Care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932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7029F-4A0A-896C-01CE-3C38B2460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084929-90B7-2BFC-C826-C78AE3FDC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33" y="137274"/>
            <a:ext cx="9720072" cy="1499616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Are ‘ethics’ absolute?</a:t>
            </a:r>
          </a:p>
        </p:txBody>
      </p:sp>
      <p:pic>
        <p:nvPicPr>
          <p:cNvPr id="24" name="Graphic 23" descr="Weights Uneven outline">
            <a:extLst>
              <a:ext uri="{FF2B5EF4-FFF2-40B4-BE49-F238E27FC236}">
                <a16:creationId xmlns:a16="http://schemas.microsoft.com/office/drawing/2014/main" id="{323A7159-83C1-B1EC-F9FC-243E5971DC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7504" y="2386051"/>
            <a:ext cx="3448851" cy="344885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93193-F3EE-C983-E6F2-D9319764F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690" y="2201385"/>
            <a:ext cx="5999751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Ethical decisions are usually </a:t>
            </a:r>
            <a:r>
              <a:rPr lang="en-GB" sz="3000" b="1" dirty="0"/>
              <a:t>choices</a:t>
            </a:r>
            <a:r>
              <a:rPr lang="en-GB" sz="3000" dirty="0"/>
              <a:t> related to the balance between benefit and risk. 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These choices are guided by: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200" dirty="0"/>
              <a:t>Ethical guidelines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200" dirty="0"/>
              <a:t>Ethics committees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200" dirty="0"/>
              <a:t>Ethics approval processes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compass on a napkin&#10;&#10;Description automatically generated">
            <a:extLst>
              <a:ext uri="{FF2B5EF4-FFF2-40B4-BE49-F238E27FC236}">
                <a16:creationId xmlns:a16="http://schemas.microsoft.com/office/drawing/2014/main" id="{AB697F21-FE72-CE46-9AA1-EDFD1F0CFC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8345" y="0"/>
            <a:ext cx="2433655" cy="15906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91486AF-E315-D323-32D4-FD207D61ECDA}"/>
              </a:ext>
            </a:extLst>
          </p:cNvPr>
          <p:cNvSpPr txBox="1"/>
          <p:nvPr/>
        </p:nvSpPr>
        <p:spPr>
          <a:xfrm>
            <a:off x="1467465" y="4933337"/>
            <a:ext cx="1049158" cy="36933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benefit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E24509-CCCF-5ACE-3E82-0A162F324622}"/>
              </a:ext>
            </a:extLst>
          </p:cNvPr>
          <p:cNvSpPr txBox="1"/>
          <p:nvPr/>
        </p:nvSpPr>
        <p:spPr>
          <a:xfrm>
            <a:off x="3532239" y="4213065"/>
            <a:ext cx="530942" cy="36933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risk</a:t>
            </a:r>
          </a:p>
        </p:txBody>
      </p:sp>
    </p:spTree>
    <p:extLst>
      <p:ext uri="{BB962C8B-B14F-4D97-AF65-F5344CB8AC3E}">
        <p14:creationId xmlns:p14="http://schemas.microsoft.com/office/powerpoint/2010/main" val="2169136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C5332-EA36-71F1-05FF-42BB8F6AB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Principles and Practices of Ethical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C3DCD-AA11-2F50-893A-336FCF6FC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Risk assessment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Anonymity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Confidentiality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Privacy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Fair selection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Informed consent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Integrity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Compliance with the law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Personal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1013306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3CABC-5C3C-551A-5082-384972411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Checklist for Research Ethics </a:t>
            </a:r>
            <a:r>
              <a:rPr lang="en-GB" sz="4000" dirty="0"/>
              <a:t>(Denscombe, 2021, p. 37)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CAA34-A82A-30AC-2CCF-C5B6A42EF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dirty="0"/>
              <a:t>When writing an application for ethics approval you should feel confident about answering ‘yes’ to the following questions: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600" dirty="0"/>
              <a:t>Have you identified the relevant Ethics Committee and do you have a clear picture of the ethics approval process?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600" dirty="0"/>
              <a:t>Is the application being made on an appropriate ethics approval form?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600" dirty="0"/>
              <a:t>Is the chosen topic suitable (legal, safe, worthwhile)?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600" dirty="0"/>
              <a:t>Have the data collection methods been explained and justified?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600" dirty="0"/>
              <a:t>Has a risk assessment been conducted and is this noted in the application?</a:t>
            </a:r>
          </a:p>
        </p:txBody>
      </p:sp>
    </p:spTree>
    <p:extLst>
      <p:ext uri="{BB962C8B-B14F-4D97-AF65-F5344CB8AC3E}">
        <p14:creationId xmlns:p14="http://schemas.microsoft.com/office/powerpoint/2010/main" val="293572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22F38-C167-110A-6D71-A35C54013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Checklist for Research Ethics </a:t>
            </a:r>
            <a:r>
              <a:rPr lang="en-GB" sz="4000" dirty="0"/>
              <a:t>(Denscombe, 2021, p. 37)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01E6A-9F65-8777-F37F-18FD70462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5871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/>
              <a:t>When writing an application for ethics approval you should feel confident about answering ‘yes’ to the following questions: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Does the application show how the interests of participants are protected by: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Avoiding harm, stress or emotional upset?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Protecting anonymity?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Respecting privacy and avoiding undue intrusion?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Maintain the confidentiality of information?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Is participation in the project based on informed consent, and how is this obtained?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Does the application explain how the process of selecting participants ensures that the benefits and risks are spread fairly and equally among relevant groups?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4947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36C3B-1F63-4650-048D-21D0B9936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Checklist for Research Ethics </a:t>
            </a:r>
            <a:r>
              <a:rPr lang="en-GB" sz="4000" dirty="0"/>
              <a:t>(Denscombe, 2021, p. 37)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976CA-BAF3-C08D-87FF-579850A80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dirty="0"/>
              <a:t>When writing an application for ethics approval you should feel confident about answering ‘yes’ to the following questions: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Does the research avoid the use of deception? And if not, is this justified in relation to the nature of the research?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Are the measures taken to ensure the security of the data explained in the application?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Has a suitable code of research ethics been adopted, and is this mentioned in the application?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Does the application include information that will reassure the Ethics Committee about the competence and integrity of the researcher?</a:t>
            </a:r>
          </a:p>
        </p:txBody>
      </p:sp>
    </p:spTree>
    <p:extLst>
      <p:ext uri="{BB962C8B-B14F-4D97-AF65-F5344CB8AC3E}">
        <p14:creationId xmlns:p14="http://schemas.microsoft.com/office/powerpoint/2010/main" val="242954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2945C-092F-45F5-8ECF-73C5A3F71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Ethical Considerations and the Research Plan (Creswell and Creswell, 2018, p.90)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2448C-68D8-0CA8-EAF4-CB550E64C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Ethical considerations need to be: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anticipated extensively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reflected through the research process</a:t>
            </a:r>
          </a:p>
          <a:p>
            <a:pPr lvl="1"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These issues apply to qualitative, quantitative, and mixed methods research and to all stages of research.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These issues needs to be anticipated and addressed in the research plan.</a:t>
            </a:r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579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AC59F-963C-9D00-1A9C-A9227D7D2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Ethical Issues in Qualitative, Quantitively, and Mixed Methods Research (Creswell and Creswell, 2018, pp.89-90)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8B9C90-2D0E-6FC1-817A-2C8A8ABCCA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2030837"/>
              </p:ext>
            </p:extLst>
          </p:nvPr>
        </p:nvGraphicFramePr>
        <p:xfrm>
          <a:off x="421743" y="2274513"/>
          <a:ext cx="11348513" cy="4297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319210">
                  <a:extLst>
                    <a:ext uri="{9D8B030D-6E8A-4147-A177-3AD203B41FA5}">
                      <a16:colId xmlns:a16="http://schemas.microsoft.com/office/drawing/2014/main" val="3354822679"/>
                    </a:ext>
                  </a:extLst>
                </a:gridCol>
                <a:gridCol w="3875315">
                  <a:extLst>
                    <a:ext uri="{9D8B030D-6E8A-4147-A177-3AD203B41FA5}">
                      <a16:colId xmlns:a16="http://schemas.microsoft.com/office/drawing/2014/main" val="2082975942"/>
                    </a:ext>
                  </a:extLst>
                </a:gridCol>
                <a:gridCol w="4153988">
                  <a:extLst>
                    <a:ext uri="{9D8B030D-6E8A-4147-A177-3AD203B41FA5}">
                      <a16:colId xmlns:a16="http://schemas.microsoft.com/office/drawing/2014/main" val="2960482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 in the Process of Research the Ethical Issue Occurs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 of Ethical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Address the 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576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Prior to conducting the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Examine professional association standards.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Seek college/university approval on campus through an institution review board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Gain local permission from the site and participants.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Select a site without a vested interest in outcome of study.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Negotiate authorship for publication.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Consult the code of ethics for professional association in your area.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Submit proposal for IRB approval.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Identify and go through local approvals; find gatekeepers or key personnel to help.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Select sites that will not raise power issues with researchers.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Give credit for work done on the project; decide on author order in future publication.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157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704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642E5-6D4E-1B64-A391-C35542FA5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Ethical Issues in Qualitative, Quantitively, and Mixed Methods Research (Creswell and Creswell, 2018, pp.89-90)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040234-68D9-E404-5185-7C38EE857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9101945"/>
              </p:ext>
            </p:extLst>
          </p:nvPr>
        </p:nvGraphicFramePr>
        <p:xfrm>
          <a:off x="421743" y="1947545"/>
          <a:ext cx="11348513" cy="484632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319210">
                  <a:extLst>
                    <a:ext uri="{9D8B030D-6E8A-4147-A177-3AD203B41FA5}">
                      <a16:colId xmlns:a16="http://schemas.microsoft.com/office/drawing/2014/main" val="3354822679"/>
                    </a:ext>
                  </a:extLst>
                </a:gridCol>
                <a:gridCol w="3875315">
                  <a:extLst>
                    <a:ext uri="{9D8B030D-6E8A-4147-A177-3AD203B41FA5}">
                      <a16:colId xmlns:a16="http://schemas.microsoft.com/office/drawing/2014/main" val="2082975942"/>
                    </a:ext>
                  </a:extLst>
                </a:gridCol>
                <a:gridCol w="4153988">
                  <a:extLst>
                    <a:ext uri="{9D8B030D-6E8A-4147-A177-3AD203B41FA5}">
                      <a16:colId xmlns:a16="http://schemas.microsoft.com/office/drawing/2014/main" val="2960482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 in the Process of Research the Ethical Issue Occurs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 of Ethical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Address the 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576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Beginning the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Identify a research problem that will benefit participants.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Disclose purpose of the study.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Do not pressure participants into signing consent 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Respect normal and charters of indigenous societies.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 sensitive to needs to vulnerable populations (e.g., children).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Conduct a needs assessment or informal conversation with participants about their needs.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Contact participants, and inform them of the general purpose of the study.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Tell participants that they do not have to sign form.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Find out about cultural, religious, gender, and other differences that need to be respected.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Obtain appropriate consent (e.g., parents, as well as children.)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157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41771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B7F90-5263-E83F-1B90-C69F24561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Ethical Issues in Qualitative, Quantitively, and Mixed Methods Research (Creswell and Creswell, 2018, pp.89-90)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F6103C-E7AF-1495-8718-8D995202D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2397373"/>
              </p:ext>
            </p:extLst>
          </p:nvPr>
        </p:nvGraphicFramePr>
        <p:xfrm>
          <a:off x="377408" y="2418599"/>
          <a:ext cx="11348513" cy="32004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319210">
                  <a:extLst>
                    <a:ext uri="{9D8B030D-6E8A-4147-A177-3AD203B41FA5}">
                      <a16:colId xmlns:a16="http://schemas.microsoft.com/office/drawing/2014/main" val="3354822679"/>
                    </a:ext>
                  </a:extLst>
                </a:gridCol>
                <a:gridCol w="3074126">
                  <a:extLst>
                    <a:ext uri="{9D8B030D-6E8A-4147-A177-3AD203B41FA5}">
                      <a16:colId xmlns:a16="http://schemas.microsoft.com/office/drawing/2014/main" val="2082975942"/>
                    </a:ext>
                  </a:extLst>
                </a:gridCol>
                <a:gridCol w="4955177">
                  <a:extLst>
                    <a:ext uri="{9D8B030D-6E8A-4147-A177-3AD203B41FA5}">
                      <a16:colId xmlns:a16="http://schemas.microsoft.com/office/drawing/2014/main" val="2960482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 in the Process of Research the Ethical Issue Occurs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 of Ethical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Address the 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576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Analysing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Avoid siding with participants (going native).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Avoid disclosing only positive results.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Respect the privacy and anonymity of participants.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Report multiple perspectives.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Report contrary findings.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Assign fictitious names or aliases; develop composite profiles of participants.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157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89661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6A28E-EFBD-BFCE-1D71-73D178FFF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78" y="203336"/>
            <a:ext cx="9404723" cy="1400530"/>
          </a:xfrm>
        </p:spPr>
        <p:txBody>
          <a:bodyPr>
            <a:normAutofit/>
          </a:bodyPr>
          <a:lstStyle/>
          <a:p>
            <a:r>
              <a:rPr lang="en-GB" sz="2800" dirty="0"/>
              <a:t>Ethical Issues in Qualitative, Quantitively, and Mixed Methods Research (Creswell and Creswell, 2018, pp.89-90)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BEE8FC-4DAA-6C47-1EFA-F1AC672765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0011995"/>
              </p:ext>
            </p:extLst>
          </p:nvPr>
        </p:nvGraphicFramePr>
        <p:xfrm>
          <a:off x="421743" y="1681942"/>
          <a:ext cx="11348513" cy="51206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319210">
                  <a:extLst>
                    <a:ext uri="{9D8B030D-6E8A-4147-A177-3AD203B41FA5}">
                      <a16:colId xmlns:a16="http://schemas.microsoft.com/office/drawing/2014/main" val="3354822679"/>
                    </a:ext>
                  </a:extLst>
                </a:gridCol>
                <a:gridCol w="3875315">
                  <a:extLst>
                    <a:ext uri="{9D8B030D-6E8A-4147-A177-3AD203B41FA5}">
                      <a16:colId xmlns:a16="http://schemas.microsoft.com/office/drawing/2014/main" val="2082975942"/>
                    </a:ext>
                  </a:extLst>
                </a:gridCol>
                <a:gridCol w="4153988">
                  <a:extLst>
                    <a:ext uri="{9D8B030D-6E8A-4147-A177-3AD203B41FA5}">
                      <a16:colId xmlns:a16="http://schemas.microsoft.com/office/drawing/2014/main" val="2960482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 in the Process of Research the Ethical Issue Occurs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 of Ethical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Address the 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576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Reporting, sharing, and storing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Avoid falsifying authorship, evidence, data, findings, and conclusions.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Do not plagiarise.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Avoid disclosing information that would harm participants.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Communicate in clear, straightforward, appropriate language.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Share data with others.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Report honestly.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See APA (2010) guidelines for permissions needed to reprint or adapt work of others.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Use composite stories so that individuals cannot be identified.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Use unbiased language appropriate for audiences of the research.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Provide copies of report to participants and stakeholders. Share results with other researchers. Consider website distribution. Consider publishing in different languages.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157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93266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86978-20E2-C0FB-FCCD-FF2315F1A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Ethical Issues in Qualitative, Quantitively, and Mixed Methods Research (Creswell and Creswell, 2018, pp.89-90)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275724-B76C-568F-68B4-7098C34988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3197635"/>
              </p:ext>
            </p:extLst>
          </p:nvPr>
        </p:nvGraphicFramePr>
        <p:xfrm>
          <a:off x="378228" y="2213553"/>
          <a:ext cx="11348513" cy="40233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3319210">
                  <a:extLst>
                    <a:ext uri="{9D8B030D-6E8A-4147-A177-3AD203B41FA5}">
                      <a16:colId xmlns:a16="http://schemas.microsoft.com/office/drawing/2014/main" val="3354822679"/>
                    </a:ext>
                  </a:extLst>
                </a:gridCol>
                <a:gridCol w="3875315">
                  <a:extLst>
                    <a:ext uri="{9D8B030D-6E8A-4147-A177-3AD203B41FA5}">
                      <a16:colId xmlns:a16="http://schemas.microsoft.com/office/drawing/2014/main" val="2082975942"/>
                    </a:ext>
                  </a:extLst>
                </a:gridCol>
                <a:gridCol w="4153988">
                  <a:extLst>
                    <a:ext uri="{9D8B030D-6E8A-4147-A177-3AD203B41FA5}">
                      <a16:colId xmlns:a16="http://schemas.microsoft.com/office/drawing/2014/main" val="2960482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 in the Process of Research the Ethical Issue Occurs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 of Ethical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Address the Issue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8576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Reporting, sharing, and storing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Keep raw data and other materials (e.g., details of procedures, instruments.)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Do not duplicate or piecemeal publications.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Provide complete proof of compliance with ethical issues and lack of conflict of interest, if requested.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State who owns the data from a study.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Store data and material for 5 years (APA, 2010).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Refrain from using the same material for more than one publication.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Disclose funders for research. Disclose who will profit from the research.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Give credit for ownership to researcher, participants and advisers.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15774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BD9B05A-5C51-6F35-FFB9-2DE73A1AE82E}"/>
              </a:ext>
            </a:extLst>
          </p:cNvPr>
          <p:cNvSpPr txBox="1"/>
          <p:nvPr/>
        </p:nvSpPr>
        <p:spPr>
          <a:xfrm>
            <a:off x="191979" y="6353191"/>
            <a:ext cx="118080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Adapted from APA (2010); Creswell (2013); Lincoln (2009); Martens and Ginsberg (2009); and Salmons (2010).</a:t>
            </a:r>
          </a:p>
        </p:txBody>
      </p:sp>
    </p:spTree>
    <p:extLst>
      <p:ext uri="{BB962C8B-B14F-4D97-AF65-F5344CB8AC3E}">
        <p14:creationId xmlns:p14="http://schemas.microsoft.com/office/powerpoint/2010/main" val="3491657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22FA5-16D6-5756-D471-FB33D6950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CACB7-F70A-F0A8-C433-DC9261143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GB" dirty="0"/>
              <a:t>American Psychological Association (2010). </a:t>
            </a:r>
            <a:r>
              <a:rPr lang="en-GB" i="1" dirty="0"/>
              <a:t>Publication Manual of the American Psychological Association. </a:t>
            </a:r>
            <a:r>
              <a:rPr lang="en-GB" dirty="0"/>
              <a:t>6th </a:t>
            </a:r>
            <a:r>
              <a:rPr lang="en-GB" dirty="0" err="1"/>
              <a:t>edn</a:t>
            </a:r>
            <a:r>
              <a:rPr lang="en-GB" dirty="0"/>
              <a:t>. Washington DC: Author.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Creswell, J.W. (2013) </a:t>
            </a:r>
            <a:r>
              <a:rPr lang="en-GB" i="1" dirty="0"/>
              <a:t>Research Design: Qualitative, Quantitative, and Mixed Methods Approaches. </a:t>
            </a:r>
            <a:r>
              <a:rPr lang="en-GB" dirty="0"/>
              <a:t>4th Edition, London: SAGE.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Creswell, J.W. and Creswell, J.D. (2018) </a:t>
            </a:r>
            <a:r>
              <a:rPr lang="en-GB" i="1" dirty="0"/>
              <a:t>Research design : qualitative, quantitative and mixed methods approaches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Los Angeles: SAGE.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Denscombe, M. (2021) </a:t>
            </a:r>
            <a:r>
              <a:rPr lang="en-GB" i="1" dirty="0"/>
              <a:t>The good research guide : research methods for small-scale social research projects</a:t>
            </a:r>
            <a:r>
              <a:rPr lang="en-GB" dirty="0"/>
              <a:t>. 7th </a:t>
            </a:r>
            <a:r>
              <a:rPr lang="en-GB" dirty="0" err="1"/>
              <a:t>edn</a:t>
            </a:r>
            <a:r>
              <a:rPr lang="en-GB" dirty="0"/>
              <a:t>. London: Open University Press.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Isreal, M., &amp; Hay, I. (2006). </a:t>
            </a:r>
            <a:r>
              <a:rPr lang="en-GB" i="1" dirty="0"/>
              <a:t>Research ethics for social scientists: Between ethical conduct and regulatory compliance</a:t>
            </a:r>
            <a:r>
              <a:rPr lang="en-GB" dirty="0"/>
              <a:t>. London: Sage.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Lincoln, Y. S. (2009). ‘Ethical practices in qualitative research’. In D. M. Mertens &amp; P. E. 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Ginsberg (eds) </a:t>
            </a:r>
            <a:r>
              <a:rPr lang="en-GB" i="1" dirty="0"/>
              <a:t>The handbook of social research ethics</a:t>
            </a:r>
            <a:r>
              <a:rPr lang="en-GB" dirty="0"/>
              <a:t>. Thousand Oaks: SAGE, pp. 150–169. 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Mertens, D. M. and Ginsberg, P. E., (2009). </a:t>
            </a:r>
            <a:r>
              <a:rPr lang="en-GB" i="1" dirty="0"/>
              <a:t>The Handbook of Social Research Ethics</a:t>
            </a:r>
            <a:r>
              <a:rPr lang="en-GB" dirty="0"/>
              <a:t>. Thousand Oaks: SAGE.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Salmons, J. (2010). </a:t>
            </a:r>
            <a:r>
              <a:rPr lang="en-GB" i="1" dirty="0"/>
              <a:t>Online interviews in real time</a:t>
            </a:r>
            <a:r>
              <a:rPr lang="en-GB" dirty="0"/>
              <a:t>. Thousand Oaks: SAGE.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dirty="0"/>
              <a:t>Wilson, Sarah, "The Nazi Research Data: Should We Use It?" (2011). </a:t>
            </a:r>
            <a:r>
              <a:rPr lang="en-GB" dirty="0" err="1"/>
              <a:t>CedarEthics</a:t>
            </a:r>
            <a:r>
              <a:rPr lang="en-GB" dirty="0"/>
              <a:t> Online. 12. http://digitalcommons.cedarville.edu/cedar_ethics_online/12  (Accessed: 03/11/2024)</a:t>
            </a:r>
          </a:p>
          <a:p>
            <a:pPr marL="0" indent="0">
              <a:buNone/>
            </a:pPr>
            <a:r>
              <a:rPr lang="en-GB" dirty="0"/>
              <a:t>Wood, P. (2016). </a:t>
            </a:r>
            <a:r>
              <a:rPr lang="en-GB" i="1" dirty="0"/>
              <a:t>Educational Research: Taking the Plunge</a:t>
            </a:r>
            <a:r>
              <a:rPr lang="en-GB" dirty="0"/>
              <a:t>. Carmarthen: Independent Thinking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9323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2261</Words>
  <Application>Microsoft Office PowerPoint</Application>
  <PresentationFormat>Widescreen</PresentationFormat>
  <Paragraphs>245</Paragraphs>
  <Slides>27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Century Gothic</vt:lpstr>
      <vt:lpstr>Courier New</vt:lpstr>
      <vt:lpstr>Tw Cen MT</vt:lpstr>
      <vt:lpstr>Wingdings</vt:lpstr>
      <vt:lpstr>Wingdings 3</vt:lpstr>
      <vt:lpstr>Ion</vt:lpstr>
      <vt:lpstr>Education Studies (MA)  ECDE7005P:  The Philosophy and Practice of Social Research</vt:lpstr>
      <vt:lpstr>Ethical Issues In Educational Research (Wood and Smith, 2016, p.13)</vt:lpstr>
      <vt:lpstr>What is Ethics?</vt:lpstr>
      <vt:lpstr>What is Ethics?</vt:lpstr>
      <vt:lpstr>Why do we have ethical codes?</vt:lpstr>
      <vt:lpstr>The Little Albert Experiment  Watson &amp; Rayner (1920)</vt:lpstr>
      <vt:lpstr>Obedience Experiment (Milgram, 1963)</vt:lpstr>
      <vt:lpstr>Stanford Prison Experiment (Zimbardo, 1971)</vt:lpstr>
      <vt:lpstr>What harm can research cause?</vt:lpstr>
      <vt:lpstr>Ethical Issues to Anticipate (Creswell and Creswell, 2018)</vt:lpstr>
      <vt:lpstr>Ethical Issues to Anticipate (Creswell and Creswell, 2018)</vt:lpstr>
      <vt:lpstr>Now consider your research topic:</vt:lpstr>
      <vt:lpstr>Ethical Issues In Educational Research (Wood and Smith, 2016, p.13)</vt:lpstr>
      <vt:lpstr>Protecting the Interests of Participants: Principles and Practices</vt:lpstr>
      <vt:lpstr>Basic Principles of Ethical Research</vt:lpstr>
      <vt:lpstr> Are ‘ethics’ absolute?</vt:lpstr>
      <vt:lpstr>Principles and Practices of Ethical Research</vt:lpstr>
      <vt:lpstr>Checklist for Research Ethics (Denscombe, 2021, p. 37)</vt:lpstr>
      <vt:lpstr>Checklist for Research Ethics (Denscombe, 2021, p. 37)</vt:lpstr>
      <vt:lpstr>Checklist for Research Ethics (Denscombe, 2021, p. 37)</vt:lpstr>
      <vt:lpstr>Ethical Considerations and the Research Plan (Creswell and Creswell, 2018, p.90)</vt:lpstr>
      <vt:lpstr>Ethical Issues in Qualitative, Quantitively, and Mixed Methods Research (Creswell and Creswell, 2018, pp.89-90)</vt:lpstr>
      <vt:lpstr>Ethical Issues in Qualitative, Quantitively, and Mixed Methods Research (Creswell and Creswell, 2018, pp.89-90)</vt:lpstr>
      <vt:lpstr>Ethical Issues in Qualitative, Quantitively, and Mixed Methods Research (Creswell and Creswell, 2018, pp.89-90)</vt:lpstr>
      <vt:lpstr>Ethical Issues in Qualitative, Quantitively, and Mixed Methods Research (Creswell and Creswell, 2018, pp.89-90)</vt:lpstr>
      <vt:lpstr>Ethical Issues in Qualitative, Quantitively, and Mixed Methods Research (Creswell and Creswell, 2018, pp.89-90)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</cp:revision>
  <dcterms:created xsi:type="dcterms:W3CDTF">2024-04-24T15:00:30Z</dcterms:created>
  <dcterms:modified xsi:type="dcterms:W3CDTF">2025-10-15T09:03:10Z</dcterms:modified>
</cp:coreProperties>
</file>