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148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041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0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53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821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35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657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066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842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427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817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6/14/2026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30615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20B691-65E3-28A8-9ACF-5C237692B4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10764" r="7922" b="-1"/>
          <a:stretch>
            <a:fillRect/>
          </a:stretch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14F71D-BC56-EA5A-62B5-3AE3D3F00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Moodle Professional Development Within Health &amp; Social Care – Working in Teams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F1B2FA-4B40-35A6-C551-30B0EA6C20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Olawunmi Bamgboye </a:t>
            </a:r>
          </a:p>
        </p:txBody>
      </p:sp>
    </p:spTree>
    <p:extLst>
      <p:ext uri="{BB962C8B-B14F-4D97-AF65-F5344CB8AC3E}">
        <p14:creationId xmlns:p14="http://schemas.microsoft.com/office/powerpoint/2010/main" val="2235938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49E30-EFEF-E4AA-B68E-9EFD07C1E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Teamwork?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D2261-4BD8-0D7C-82C0-535F4CD73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Within the health and social care sector, teamwork means for professionals, usually from different disciplines, working together to support a person’s care, making shared decisions to ensure the care is safe and remains person-centred. </a:t>
            </a:r>
          </a:p>
          <a:p>
            <a:r>
              <a:rPr lang="en-GB" sz="2800" dirty="0"/>
              <a:t>In health and social care settings this is often referred to as a multidisciplinary team. </a:t>
            </a:r>
          </a:p>
          <a:p>
            <a:r>
              <a:rPr lang="en-GB" sz="2800" dirty="0"/>
              <a:t>Key members that may be present on a multidisciplinary team:</a:t>
            </a:r>
          </a:p>
          <a:p>
            <a:r>
              <a:rPr lang="en-GB" sz="2800" dirty="0"/>
              <a:t>Nurses, </a:t>
            </a:r>
          </a:p>
          <a:p>
            <a:r>
              <a:rPr lang="en-GB" sz="2800" dirty="0"/>
              <a:t>Doctors,</a:t>
            </a:r>
          </a:p>
          <a:p>
            <a:r>
              <a:rPr lang="en-GB" sz="2800" dirty="0"/>
              <a:t>Social workers,</a:t>
            </a:r>
          </a:p>
          <a:p>
            <a:r>
              <a:rPr lang="en-GB" sz="2800" dirty="0"/>
              <a:t>Occupational therapist,</a:t>
            </a:r>
          </a:p>
          <a:p>
            <a:r>
              <a:rPr lang="en-GB" sz="2800" dirty="0"/>
              <a:t>Care assistants. </a:t>
            </a:r>
          </a:p>
        </p:txBody>
      </p:sp>
    </p:spTree>
    <p:extLst>
      <p:ext uri="{BB962C8B-B14F-4D97-AF65-F5344CB8AC3E}">
        <p14:creationId xmlns:p14="http://schemas.microsoft.com/office/powerpoint/2010/main" val="3183701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F3803-79CA-F221-4D84-71CC2C1FF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Teamwork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AF0D4-BC42-7E76-6539-F294E0D08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Within healthcare multiple different professionals being involved with a single person's care improves patient care and outcomes. </a:t>
            </a:r>
          </a:p>
          <a:p>
            <a:r>
              <a:rPr lang="en-GB" sz="2800" dirty="0"/>
              <a:t>It also allows for professionals to share expertise and provide advice on the care of the individual.</a:t>
            </a:r>
          </a:p>
          <a:p>
            <a:r>
              <a:rPr lang="en-GB" sz="2800" dirty="0"/>
              <a:t>It also reduces mistakes and misunderstandings as there are multiple professionals there to prevent this. </a:t>
            </a:r>
          </a:p>
          <a:p>
            <a:r>
              <a:rPr lang="en-GB" sz="2800" dirty="0"/>
              <a:t>It supports effective decision-making as multiple people are involved in decisions allowing for it to be fully informed and person-centred. </a:t>
            </a:r>
          </a:p>
          <a:p>
            <a:r>
              <a:rPr lang="en-GB" sz="2800" dirty="0"/>
              <a:t>Provides holistic care for service users. </a:t>
            </a:r>
          </a:p>
        </p:txBody>
      </p:sp>
    </p:spTree>
    <p:extLst>
      <p:ext uri="{BB962C8B-B14F-4D97-AF65-F5344CB8AC3E}">
        <p14:creationId xmlns:p14="http://schemas.microsoft.com/office/powerpoint/2010/main" val="4276942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BEF9-66A3-5785-57AD-1F421D3DA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1BC2F-38F8-DAE8-0CB4-50CCB6807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Working in teams effectively builds trust amongst colleagues. </a:t>
            </a:r>
          </a:p>
          <a:p>
            <a:r>
              <a:rPr lang="en-GB" sz="2800" dirty="0"/>
              <a:t>Improves communication skills between team members.</a:t>
            </a:r>
          </a:p>
          <a:p>
            <a:r>
              <a:rPr lang="en-GB" sz="2800" dirty="0"/>
              <a:t>Allows for advocacy.</a:t>
            </a:r>
          </a:p>
          <a:p>
            <a:r>
              <a:rPr lang="en-GB" sz="2800" dirty="0"/>
              <a:t>Supports problem-solving. </a:t>
            </a:r>
          </a:p>
          <a:p>
            <a:r>
              <a:rPr lang="en-GB" sz="2800" dirty="0"/>
              <a:t>Helps meet professional standards. </a:t>
            </a:r>
          </a:p>
          <a:p>
            <a:r>
              <a:rPr lang="en-GB" sz="2800" dirty="0"/>
              <a:t>Promotes positive outcomes for patients. </a:t>
            </a:r>
          </a:p>
        </p:txBody>
      </p:sp>
    </p:spTree>
    <p:extLst>
      <p:ext uri="{BB962C8B-B14F-4D97-AF65-F5344CB8AC3E}">
        <p14:creationId xmlns:p14="http://schemas.microsoft.com/office/powerpoint/2010/main" val="1725965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07EEC-D80A-285F-3E6A-F5C24AF6B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7A399-41ED-B7EF-8B6B-A38BC2DA4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Scenario</a:t>
            </a:r>
            <a:r>
              <a:rPr lang="en-GB" sz="2800" dirty="0"/>
              <a:t>: An elderly patient is discharged from hospital after a fall. </a:t>
            </a:r>
          </a:p>
          <a:p>
            <a:r>
              <a:rPr lang="en-GB" sz="2800" b="1" dirty="0"/>
              <a:t>Professionals involved</a:t>
            </a:r>
            <a:r>
              <a:rPr lang="en-GB" sz="2800" dirty="0"/>
              <a:t>: </a:t>
            </a:r>
            <a:r>
              <a:rPr lang="en-GB" sz="2800" b="1" dirty="0"/>
              <a:t>Doctor</a:t>
            </a:r>
            <a:r>
              <a:rPr lang="en-GB" sz="2800" dirty="0"/>
              <a:t>, to assess condition, </a:t>
            </a:r>
            <a:r>
              <a:rPr lang="en-GB" sz="2800" b="1" dirty="0"/>
              <a:t>nurses</a:t>
            </a:r>
            <a:r>
              <a:rPr lang="en-GB" sz="2800" dirty="0"/>
              <a:t>, to monitor recovery, </a:t>
            </a:r>
            <a:r>
              <a:rPr lang="en-GB" sz="2800" b="1" dirty="0"/>
              <a:t>physiotherapist</a:t>
            </a:r>
            <a:r>
              <a:rPr lang="en-GB" sz="2800" dirty="0"/>
              <a:t>, to assess mobility and what aids may be required or ways to improve mobility, </a:t>
            </a:r>
            <a:r>
              <a:rPr lang="en-GB" sz="2800" b="1" dirty="0"/>
              <a:t>social worker</a:t>
            </a:r>
            <a:r>
              <a:rPr lang="en-GB" sz="2800" dirty="0"/>
              <a:t>, to arrange support at home, and an </a:t>
            </a:r>
            <a:r>
              <a:rPr lang="en-GB" sz="2800" b="1" dirty="0"/>
              <a:t>occupational therapist</a:t>
            </a:r>
            <a:r>
              <a:rPr lang="en-GB" sz="2800" dirty="0"/>
              <a:t>, to assess their home for falls risks and put in place changes.</a:t>
            </a:r>
          </a:p>
          <a:p>
            <a:r>
              <a:rPr lang="en-GB" sz="2800" b="1" dirty="0"/>
              <a:t>Outcome</a:t>
            </a:r>
            <a:r>
              <a:rPr lang="en-GB" sz="2800" dirty="0"/>
              <a:t>: The team reduces the risk of future falls, all while maintaining their independence and dignity. </a:t>
            </a:r>
          </a:p>
        </p:txBody>
      </p:sp>
    </p:spTree>
    <p:extLst>
      <p:ext uri="{BB962C8B-B14F-4D97-AF65-F5344CB8AC3E}">
        <p14:creationId xmlns:p14="http://schemas.microsoft.com/office/powerpoint/2010/main" val="107049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ABE83-FC15-71EC-DE2B-335174883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CB514-AC8B-F68C-928E-F6D48AEF9F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Working in a team, using a multidisciplinary team, in the health and social care sector is essential for effective care. </a:t>
            </a:r>
          </a:p>
          <a:p>
            <a:r>
              <a:rPr lang="en-GB" sz="2800" dirty="0"/>
              <a:t>It massively improve patient safety and quality of care. </a:t>
            </a:r>
          </a:p>
          <a:p>
            <a:r>
              <a:rPr lang="en-GB" sz="2800" dirty="0"/>
              <a:t>It allows different professionals to come together to communicate and collaborate effectively. </a:t>
            </a:r>
          </a:p>
          <a:p>
            <a:r>
              <a:rPr lang="en-GB" sz="2800" dirty="0"/>
              <a:t>This all leads to better outcomes for service users. </a:t>
            </a:r>
          </a:p>
        </p:txBody>
      </p:sp>
    </p:spTree>
    <p:extLst>
      <p:ext uri="{BB962C8B-B14F-4D97-AF65-F5344CB8AC3E}">
        <p14:creationId xmlns:p14="http://schemas.microsoft.com/office/powerpoint/2010/main" val="820390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7C3EB-374D-F90E-7ED1-9EFCB5C32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C5BF9-686C-4699-AEA2-6D8F88276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Morgan, M. (2025). </a:t>
            </a:r>
            <a:r>
              <a:rPr lang="en-GB" i="1" dirty="0"/>
              <a:t>The Role of Teamwork in Delivering Effective Health and Social Care Services</a:t>
            </a:r>
            <a:r>
              <a:rPr lang="en-GB" dirty="0"/>
              <a:t>. [online] Academy for Health &amp; Fitness. Available at: https://uk.hfonline.org/the-role-of-teamwork-in-delivering-effective-health-and-social-care-services/.</a:t>
            </a:r>
          </a:p>
          <a:p>
            <a:r>
              <a:rPr lang="en-GB" dirty="0"/>
              <a:t>NHS England (2019). </a:t>
            </a:r>
            <a:r>
              <a:rPr lang="en-GB" i="1" dirty="0"/>
              <a:t>Multi-disciplinary teams liaison and diversion manager and practitioner resources</a:t>
            </a:r>
            <a:r>
              <a:rPr lang="en-GB" dirty="0"/>
              <a:t>. [online] Available at: https://www.england.nhs.uk/wp-content/uploads/2020/01/Multidisciplinary-Teams.pdf.</a:t>
            </a:r>
          </a:p>
          <a:p>
            <a:r>
              <a:rPr lang="en-GB" dirty="0"/>
              <a:t>Nursing And Midwifery Council (2018). </a:t>
            </a:r>
            <a:r>
              <a:rPr lang="en-GB" i="1" dirty="0"/>
              <a:t>The code : professional standards of practice and behaviour for nurses and midwives.</a:t>
            </a:r>
            <a:r>
              <a:rPr lang="en-GB" dirty="0"/>
              <a:t> London: Nursing And Midwifery Council (</a:t>
            </a:r>
            <a:r>
              <a:rPr lang="en-GB" dirty="0" err="1"/>
              <a:t>Nmc</a:t>
            </a:r>
            <a:r>
              <a:rPr lang="en-GB" dirty="0"/>
              <a:t>.</a:t>
            </a:r>
          </a:p>
          <a:p>
            <a:r>
              <a:rPr lang="en-GB" dirty="0"/>
              <a:t>Scarlett, A. (2026). </a:t>
            </a:r>
            <a:r>
              <a:rPr lang="en-GB" i="1" dirty="0"/>
              <a:t>Teamwork in Health and Social Care | Royal Open College</a:t>
            </a:r>
            <a:r>
              <a:rPr lang="en-GB" dirty="0"/>
              <a:t>. [online] Royal Open College. Available at: https://royalopencollege.org/blog/health-and-social-care/teamwork-in-health-and-social-care/.</a:t>
            </a:r>
          </a:p>
          <a:p>
            <a:r>
              <a:rPr lang="en-GB" dirty="0"/>
              <a:t>Wardle, C. (2024). </a:t>
            </a:r>
            <a:r>
              <a:rPr lang="en-GB" i="1" dirty="0"/>
              <a:t>What is a multi-disciplinary team and why are they important?</a:t>
            </a:r>
            <a:r>
              <a:rPr lang="en-GB" dirty="0"/>
              <a:t> [online] The Access Group. Available at: https://www.theaccessgroup.com/en-gb/blog/hsc-what-is-a-multi-disciplinary-team-and-why-are-they-important/.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909021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566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Nova</vt:lpstr>
      <vt:lpstr>ConfettiVTI</vt:lpstr>
      <vt:lpstr>Moodle Professional Development Within Health &amp; Social Care – Working in Teams</vt:lpstr>
      <vt:lpstr>What is Teamwork?</vt:lpstr>
      <vt:lpstr>Why is Teamwork Important?</vt:lpstr>
      <vt:lpstr>Relevance to Professional Practice</vt:lpstr>
      <vt:lpstr>Example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Naomi Bamgboye</dc:creator>
  <cp:lastModifiedBy>Naomi Bamgboye</cp:lastModifiedBy>
  <cp:revision>3</cp:revision>
  <dcterms:created xsi:type="dcterms:W3CDTF">2026-06-14T18:20:34Z</dcterms:created>
  <dcterms:modified xsi:type="dcterms:W3CDTF">2026-06-14T19:24:35Z</dcterms:modified>
</cp:coreProperties>
</file>