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9"/>
  </p:notesMasterIdLst>
  <p:sldIdLst>
    <p:sldId id="719" r:id="rId7"/>
    <p:sldId id="301" r:id="rId8"/>
    <p:sldId id="302" r:id="rId9"/>
    <p:sldId id="1015" r:id="rId10"/>
    <p:sldId id="1053" r:id="rId11"/>
    <p:sldId id="1055" r:id="rId12"/>
    <p:sldId id="1048" r:id="rId13"/>
    <p:sldId id="1054" r:id="rId14"/>
    <p:sldId id="835" r:id="rId15"/>
    <p:sldId id="1069" r:id="rId16"/>
    <p:sldId id="1071" r:id="rId17"/>
    <p:sldId id="1072" r:id="rId18"/>
    <p:sldId id="1073" r:id="rId19"/>
    <p:sldId id="1074" r:id="rId20"/>
    <p:sldId id="1096" r:id="rId21"/>
    <p:sldId id="1102" r:id="rId22"/>
    <p:sldId id="1103" r:id="rId23"/>
    <p:sldId id="1109" r:id="rId24"/>
    <p:sldId id="1108" r:id="rId25"/>
    <p:sldId id="256" r:id="rId26"/>
    <p:sldId id="1052" r:id="rId27"/>
    <p:sldId id="74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AA0816-1688-4F6A-845C-F8C6D8027212}" v="43" dt="2026-05-05T01:17:43.7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5" d="100"/>
          <a:sy n="75" d="100"/>
        </p:scale>
        <p:origin x="1037" y="2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microsoft.com/office/2016/11/relationships/changesInfo" Target="changesInfos/changesInfo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custSel addSld delSld modSld">
      <pc:chgData name="Stalin Jacob Wilson Packia Dhas" userId="050d7d71-3621-4503-95e8-1c9a9d962492" providerId="ADAL" clId="{3FBC77E1-FE42-4F9E-B4B2-3759F3328945}" dt="2026-05-05T06:30:12.214" v="5934" actId="47"/>
      <pc:docMkLst>
        <pc:docMk/>
      </pc:docMkLst>
      <pc:sldChg chg="modSp mod">
        <pc:chgData name="Stalin Jacob Wilson Packia Dhas" userId="050d7d71-3621-4503-95e8-1c9a9d962492" providerId="ADAL" clId="{3FBC77E1-FE42-4F9E-B4B2-3759F3328945}" dt="2026-05-05T06:23:37.167" v="4443" actId="207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3FBC77E1-FE42-4F9E-B4B2-3759F3328945}" dt="2026-05-05T06:23:37.167" v="4443" actId="207"/>
          <ac:spMkLst>
            <pc:docMk/>
            <pc:sldMk cId="1635377456" sldId="256"/>
            <ac:spMk id="2" creationId="{9C65432C-6EE4-3A48-B260-083AF2E7E36A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5-05T06:28:59.773" v="5901" actId="6549"/>
        <pc:sldMkLst>
          <pc:docMk/>
          <pc:sldMk cId="355393086" sldId="1015"/>
        </pc:sldMkLst>
      </pc:sldChg>
      <pc:sldChg chg="modNotesTx">
        <pc:chgData name="Stalin Jacob Wilson Packia Dhas" userId="050d7d71-3621-4503-95e8-1c9a9d962492" providerId="ADAL" clId="{3FBC77E1-FE42-4F9E-B4B2-3759F3328945}" dt="2026-05-05T06:29:12.610" v="5904" actId="6549"/>
        <pc:sldMkLst>
          <pc:docMk/>
          <pc:sldMk cId="3055753031" sldId="1048"/>
        </pc:sldMkLst>
      </pc:sldChg>
      <pc:sldChg chg="modNotesTx">
        <pc:chgData name="Stalin Jacob Wilson Packia Dhas" userId="050d7d71-3621-4503-95e8-1c9a9d962492" providerId="ADAL" clId="{3FBC77E1-FE42-4F9E-B4B2-3759F3328945}" dt="2026-05-05T06:29:03.238" v="5902" actId="6549"/>
        <pc:sldMkLst>
          <pc:docMk/>
          <pc:sldMk cId="1992485904" sldId="1053"/>
        </pc:sldMkLst>
      </pc:sldChg>
      <pc:sldChg chg="modNotesTx">
        <pc:chgData name="Stalin Jacob Wilson Packia Dhas" userId="050d7d71-3621-4503-95e8-1c9a9d962492" providerId="ADAL" clId="{3FBC77E1-FE42-4F9E-B4B2-3759F3328945}" dt="2026-05-05T06:29:07.853" v="5903" actId="6549"/>
        <pc:sldMkLst>
          <pc:docMk/>
          <pc:sldMk cId="1752044087" sldId="1055"/>
        </pc:sldMkLst>
      </pc:sldChg>
      <pc:sldChg chg="modNotesTx">
        <pc:chgData name="Stalin Jacob Wilson Packia Dhas" userId="050d7d71-3621-4503-95e8-1c9a9d962492" providerId="ADAL" clId="{3FBC77E1-FE42-4F9E-B4B2-3759F3328945}" dt="2026-05-05T06:29:22.108" v="5905" actId="6549"/>
        <pc:sldMkLst>
          <pc:docMk/>
          <pc:sldMk cId="1613204245" sldId="1071"/>
        </pc:sldMkLst>
      </pc:sldChg>
      <pc:sldChg chg="modNotesTx">
        <pc:chgData name="Stalin Jacob Wilson Packia Dhas" userId="050d7d71-3621-4503-95e8-1c9a9d962492" providerId="ADAL" clId="{3FBC77E1-FE42-4F9E-B4B2-3759F3328945}" dt="2026-05-05T06:29:27.730" v="5906" actId="6549"/>
        <pc:sldMkLst>
          <pc:docMk/>
          <pc:sldMk cId="993886791" sldId="1072"/>
        </pc:sldMkLst>
      </pc:sldChg>
      <pc:sldChg chg="modNotesTx">
        <pc:chgData name="Stalin Jacob Wilson Packia Dhas" userId="050d7d71-3621-4503-95e8-1c9a9d962492" providerId="ADAL" clId="{3FBC77E1-FE42-4F9E-B4B2-3759F3328945}" dt="2026-05-05T06:29:31.994" v="5907" actId="6549"/>
        <pc:sldMkLst>
          <pc:docMk/>
          <pc:sldMk cId="1605902457" sldId="1073"/>
        </pc:sldMkLst>
      </pc:sldChg>
      <pc:sldChg chg="modNotesTx">
        <pc:chgData name="Stalin Jacob Wilson Packia Dhas" userId="050d7d71-3621-4503-95e8-1c9a9d962492" providerId="ADAL" clId="{3FBC77E1-FE42-4F9E-B4B2-3759F3328945}" dt="2026-05-05T06:29:37.783" v="5908" actId="6549"/>
        <pc:sldMkLst>
          <pc:docMk/>
          <pc:sldMk cId="558339019" sldId="1074"/>
        </pc:sldMkLst>
      </pc:sldChg>
      <pc:sldChg chg="modNotesTx">
        <pc:chgData name="Stalin Jacob Wilson Packia Dhas" userId="050d7d71-3621-4503-95e8-1c9a9d962492" providerId="ADAL" clId="{3FBC77E1-FE42-4F9E-B4B2-3759F3328945}" dt="2026-05-05T06:29:41.641" v="5909" actId="6549"/>
        <pc:sldMkLst>
          <pc:docMk/>
          <pc:sldMk cId="2389599484" sldId="1096"/>
        </pc:sldMkLst>
      </pc:sldChg>
      <pc:sldChg chg="modNotesTx">
        <pc:chgData name="Stalin Jacob Wilson Packia Dhas" userId="050d7d71-3621-4503-95e8-1c9a9d962492" providerId="ADAL" clId="{3FBC77E1-FE42-4F9E-B4B2-3759F3328945}" dt="2026-05-05T06:29:46.004" v="5910" actId="6549"/>
        <pc:sldMkLst>
          <pc:docMk/>
          <pc:sldMk cId="3725227964" sldId="1102"/>
        </pc:sldMkLst>
      </pc:sldChg>
      <pc:sldChg chg="modNotesTx">
        <pc:chgData name="Stalin Jacob Wilson Packia Dhas" userId="050d7d71-3621-4503-95e8-1c9a9d962492" providerId="ADAL" clId="{3FBC77E1-FE42-4F9E-B4B2-3759F3328945}" dt="2026-05-05T06:29:53.060" v="5911" actId="6549"/>
        <pc:sldMkLst>
          <pc:docMk/>
          <pc:sldMk cId="3210583772" sldId="1103"/>
        </pc:sldMkLst>
      </pc:sldChg>
      <pc:sldChg chg="modNotesTx">
        <pc:chgData name="Stalin Jacob Wilson Packia Dhas" userId="050d7d71-3621-4503-95e8-1c9a9d962492" providerId="ADAL" clId="{3FBC77E1-FE42-4F9E-B4B2-3759F3328945}" dt="2026-05-05T06:30:01.852" v="5914" actId="20577"/>
        <pc:sldMkLst>
          <pc:docMk/>
          <pc:sldMk cId="3312648839" sldId="1109"/>
        </pc:sldMkLst>
      </pc:sldChg>
      <pc:sldChg chg="modSp del mod">
        <pc:chgData name="Stalin Jacob Wilson Packia Dhas" userId="050d7d71-3621-4503-95e8-1c9a9d962492" providerId="ADAL" clId="{3FBC77E1-FE42-4F9E-B4B2-3759F3328945}" dt="2026-05-05T06:30:06.447" v="5915" actId="47"/>
        <pc:sldMkLst>
          <pc:docMk/>
          <pc:sldMk cId="361319995" sldId="1110"/>
        </pc:sldMkLst>
        <pc:spChg chg="mod">
          <ac:chgData name="Stalin Jacob Wilson Packia Dhas" userId="050d7d71-3621-4503-95e8-1c9a9d962492" providerId="ADAL" clId="{3FBC77E1-FE42-4F9E-B4B2-3759F3328945}" dt="2026-05-05T06:23:47.841" v="4449" actId="404"/>
          <ac:spMkLst>
            <pc:docMk/>
            <pc:sldMk cId="361319995" sldId="1110"/>
            <ac:spMk id="2" creationId="{9C65432C-6EE4-3A48-B260-083AF2E7E36A}"/>
          </ac:spMkLst>
        </pc:spChg>
      </pc:sldChg>
      <pc:sldChg chg="modSp del mod">
        <pc:chgData name="Stalin Jacob Wilson Packia Dhas" userId="050d7d71-3621-4503-95e8-1c9a9d962492" providerId="ADAL" clId="{3FBC77E1-FE42-4F9E-B4B2-3759F3328945}" dt="2026-05-05T06:30:06.620" v="5916" actId="47"/>
        <pc:sldMkLst>
          <pc:docMk/>
          <pc:sldMk cId="749172218" sldId="1111"/>
        </pc:sldMkLst>
        <pc:spChg chg="mod">
          <ac:chgData name="Stalin Jacob Wilson Packia Dhas" userId="050d7d71-3621-4503-95e8-1c9a9d962492" providerId="ADAL" clId="{3FBC77E1-FE42-4F9E-B4B2-3759F3328945}" dt="2026-05-05T06:23:58.158" v="4454" actId="1076"/>
          <ac:spMkLst>
            <pc:docMk/>
            <pc:sldMk cId="749172218" sldId="1111"/>
            <ac:spMk id="2" creationId="{9C65432C-6EE4-3A48-B260-083AF2E7E36A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6.763" v="5917" actId="47"/>
        <pc:sldMkLst>
          <pc:docMk/>
          <pc:sldMk cId="3015706920" sldId="1112"/>
        </pc:sldMkLst>
        <pc:spChg chg="mod">
          <ac:chgData name="Stalin Jacob Wilson Packia Dhas" userId="050d7d71-3621-4503-95e8-1c9a9d962492" providerId="ADAL" clId="{3FBC77E1-FE42-4F9E-B4B2-3759F3328945}" dt="2026-05-05T06:24:04.161" v="4458" actId="404"/>
          <ac:spMkLst>
            <pc:docMk/>
            <pc:sldMk cId="3015706920" sldId="111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1:57.435" v="4"/>
          <ac:spMkLst>
            <pc:docMk/>
            <pc:sldMk cId="3015706920" sldId="111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1:57.439" v="15"/>
          <ac:spMkLst>
            <pc:docMk/>
            <pc:sldMk cId="3015706920" sldId="1112"/>
            <ac:spMk id="4" creationId="{DE993CD2-BEE3-4B4A-B63A-0F21CBAA05F1}"/>
          </ac:spMkLst>
        </pc:spChg>
        <pc:spChg chg="add mod">
          <ac:chgData name="Stalin Jacob Wilson Packia Dhas" userId="050d7d71-3621-4503-95e8-1c9a9d962492" providerId="ADAL" clId="{3FBC77E1-FE42-4F9E-B4B2-3759F3328945}" dt="2026-05-05T06:21:58.477" v="457"/>
          <ac:spMkLst>
            <pc:docMk/>
            <pc:sldMk cId="3015706920" sldId="1112"/>
            <ac:spMk id="5" creationId="{FD8663F2-EE68-4418-98A6-09D7B65BA5F1}"/>
          </ac:spMkLst>
        </pc:spChg>
        <pc:spChg chg="add mod">
          <ac:chgData name="Stalin Jacob Wilson Packia Dhas" userId="050d7d71-3621-4503-95e8-1c9a9d962492" providerId="ADAL" clId="{3FBC77E1-FE42-4F9E-B4B2-3759F3328945}" dt="2026-05-05T06:21:57.439" v="34"/>
          <ac:spMkLst>
            <pc:docMk/>
            <pc:sldMk cId="3015706920" sldId="1112"/>
            <ac:spMk id="6" creationId="{CCF9034E-D998-4FEC-9E68-EC95938982F3}"/>
          </ac:spMkLst>
        </pc:spChg>
        <pc:spChg chg="add mod">
          <ac:chgData name="Stalin Jacob Wilson Packia Dhas" userId="050d7d71-3621-4503-95e8-1c9a9d962492" providerId="ADAL" clId="{3FBC77E1-FE42-4F9E-B4B2-3759F3328945}" dt="2026-05-05T06:21:57.439" v="41"/>
          <ac:spMkLst>
            <pc:docMk/>
            <pc:sldMk cId="3015706920" sldId="1112"/>
            <ac:spMk id="7" creationId="{0D33C4D0-F29B-4D86-A41F-4B3B67F81DAD}"/>
          </ac:spMkLst>
        </pc:spChg>
        <pc:spChg chg="add mod">
          <ac:chgData name="Stalin Jacob Wilson Packia Dhas" userId="050d7d71-3621-4503-95e8-1c9a9d962492" providerId="ADAL" clId="{3FBC77E1-FE42-4F9E-B4B2-3759F3328945}" dt="2026-05-05T06:21:58.481" v="461"/>
          <ac:spMkLst>
            <pc:docMk/>
            <pc:sldMk cId="3015706920" sldId="1112"/>
            <ac:spMk id="8" creationId="{EC729E71-847C-4B58-BEAE-0A71C4894CA1}"/>
          </ac:spMkLst>
        </pc:spChg>
        <pc:spChg chg="add mod">
          <ac:chgData name="Stalin Jacob Wilson Packia Dhas" userId="050d7d71-3621-4503-95e8-1c9a9d962492" providerId="ADAL" clId="{3FBC77E1-FE42-4F9E-B4B2-3759F3328945}" dt="2026-05-05T06:21:58.478" v="458"/>
          <ac:spMkLst>
            <pc:docMk/>
            <pc:sldMk cId="3015706920" sldId="1112"/>
            <ac:spMk id="9" creationId="{4498108F-EDFB-4C06-9915-F9246DE72DA9}"/>
          </ac:spMkLst>
        </pc:spChg>
        <pc:spChg chg="add mod">
          <ac:chgData name="Stalin Jacob Wilson Packia Dhas" userId="050d7d71-3621-4503-95e8-1c9a9d962492" providerId="ADAL" clId="{3FBC77E1-FE42-4F9E-B4B2-3759F3328945}" dt="2026-05-05T06:21:58.478" v="459"/>
          <ac:spMkLst>
            <pc:docMk/>
            <pc:sldMk cId="3015706920" sldId="1112"/>
            <ac:spMk id="10" creationId="{4183AE39-D2DC-42DA-A701-A1550B92F47D}"/>
          </ac:spMkLst>
        </pc:spChg>
        <pc:spChg chg="add mod">
          <ac:chgData name="Stalin Jacob Wilson Packia Dhas" userId="050d7d71-3621-4503-95e8-1c9a9d962492" providerId="ADAL" clId="{3FBC77E1-FE42-4F9E-B4B2-3759F3328945}" dt="2026-05-05T06:21:57.471" v="74"/>
          <ac:spMkLst>
            <pc:docMk/>
            <pc:sldMk cId="3015706920" sldId="1112"/>
            <ac:spMk id="11" creationId="{ACB89EAB-622F-4973-948F-4782E504DBF1}"/>
          </ac:spMkLst>
        </pc:spChg>
        <pc:spChg chg="add mod">
          <ac:chgData name="Stalin Jacob Wilson Packia Dhas" userId="050d7d71-3621-4503-95e8-1c9a9d962492" providerId="ADAL" clId="{3FBC77E1-FE42-4F9E-B4B2-3759F3328945}" dt="2026-05-05T06:21:57.486" v="83"/>
          <ac:spMkLst>
            <pc:docMk/>
            <pc:sldMk cId="3015706920" sldId="1112"/>
            <ac:spMk id="12" creationId="{506277DE-578C-41C6-B29D-04941E6FB355}"/>
          </ac:spMkLst>
        </pc:spChg>
        <pc:spChg chg="add mod">
          <ac:chgData name="Stalin Jacob Wilson Packia Dhas" userId="050d7d71-3621-4503-95e8-1c9a9d962492" providerId="ADAL" clId="{3FBC77E1-FE42-4F9E-B4B2-3759F3328945}" dt="2026-05-05T06:21:57.486" v="94"/>
          <ac:spMkLst>
            <pc:docMk/>
            <pc:sldMk cId="3015706920" sldId="1112"/>
            <ac:spMk id="13" creationId="{EC7BBCF2-3CC4-412B-981C-72DEC3C862F0}"/>
          </ac:spMkLst>
        </pc:spChg>
        <pc:spChg chg="add mod">
          <ac:chgData name="Stalin Jacob Wilson Packia Dhas" userId="050d7d71-3621-4503-95e8-1c9a9d962492" providerId="ADAL" clId="{3FBC77E1-FE42-4F9E-B4B2-3759F3328945}" dt="2026-05-05T06:21:57.486" v="104"/>
          <ac:spMkLst>
            <pc:docMk/>
            <pc:sldMk cId="3015706920" sldId="1112"/>
            <ac:spMk id="14" creationId="{72F57548-107F-439E-9989-D81ECE7B46EB}"/>
          </ac:spMkLst>
        </pc:spChg>
        <pc:spChg chg="add mod">
          <ac:chgData name="Stalin Jacob Wilson Packia Dhas" userId="050d7d71-3621-4503-95e8-1c9a9d962492" providerId="ADAL" clId="{3FBC77E1-FE42-4F9E-B4B2-3759F3328945}" dt="2026-05-05T06:21:57.486" v="114"/>
          <ac:spMkLst>
            <pc:docMk/>
            <pc:sldMk cId="3015706920" sldId="1112"/>
            <ac:spMk id="15" creationId="{07B92C36-192F-4BC7-83E7-6B65D74D4682}"/>
          </ac:spMkLst>
        </pc:spChg>
        <pc:spChg chg="add mod">
          <ac:chgData name="Stalin Jacob Wilson Packia Dhas" userId="050d7d71-3621-4503-95e8-1c9a9d962492" providerId="ADAL" clId="{3FBC77E1-FE42-4F9E-B4B2-3759F3328945}" dt="2026-05-05T06:21:57.502" v="123"/>
          <ac:spMkLst>
            <pc:docMk/>
            <pc:sldMk cId="3015706920" sldId="1112"/>
            <ac:spMk id="16" creationId="{F3C7D494-1E6E-4FAD-B716-8D95E6B88BC0}"/>
          </ac:spMkLst>
        </pc:spChg>
        <pc:spChg chg="add mod">
          <ac:chgData name="Stalin Jacob Wilson Packia Dhas" userId="050d7d71-3621-4503-95e8-1c9a9d962492" providerId="ADAL" clId="{3FBC77E1-FE42-4F9E-B4B2-3759F3328945}" dt="2026-05-05T06:21:57.502" v="134"/>
          <ac:spMkLst>
            <pc:docMk/>
            <pc:sldMk cId="3015706920" sldId="1112"/>
            <ac:spMk id="17" creationId="{C129A9ED-0591-46CF-B7FC-C62E378508AB}"/>
          </ac:spMkLst>
        </pc:spChg>
        <pc:spChg chg="add mod">
          <ac:chgData name="Stalin Jacob Wilson Packia Dhas" userId="050d7d71-3621-4503-95e8-1c9a9d962492" providerId="ADAL" clId="{3FBC77E1-FE42-4F9E-B4B2-3759F3328945}" dt="2026-05-05T06:21:57.509" v="144"/>
          <ac:spMkLst>
            <pc:docMk/>
            <pc:sldMk cId="3015706920" sldId="1112"/>
            <ac:spMk id="18" creationId="{1F45F645-193A-403D-9641-E21BFB109FB9}"/>
          </ac:spMkLst>
        </pc:spChg>
        <pc:spChg chg="add mod">
          <ac:chgData name="Stalin Jacob Wilson Packia Dhas" userId="050d7d71-3621-4503-95e8-1c9a9d962492" providerId="ADAL" clId="{3FBC77E1-FE42-4F9E-B4B2-3759F3328945}" dt="2026-05-05T06:21:57.509" v="154"/>
          <ac:spMkLst>
            <pc:docMk/>
            <pc:sldMk cId="3015706920" sldId="1112"/>
            <ac:spMk id="19" creationId="{C5B24454-5475-4703-9C19-EA73E00F446D}"/>
          </ac:spMkLst>
        </pc:spChg>
        <pc:spChg chg="add mod">
          <ac:chgData name="Stalin Jacob Wilson Packia Dhas" userId="050d7d71-3621-4503-95e8-1c9a9d962492" providerId="ADAL" clId="{3FBC77E1-FE42-4F9E-B4B2-3759F3328945}" dt="2026-05-05T06:21:57.509" v="163"/>
          <ac:spMkLst>
            <pc:docMk/>
            <pc:sldMk cId="3015706920" sldId="1112"/>
            <ac:spMk id="20" creationId="{17C9F69B-E867-4D7C-95D9-48FB501EA64E}"/>
          </ac:spMkLst>
        </pc:spChg>
        <pc:spChg chg="add mod">
          <ac:chgData name="Stalin Jacob Wilson Packia Dhas" userId="050d7d71-3621-4503-95e8-1c9a9d962492" providerId="ADAL" clId="{3FBC77E1-FE42-4F9E-B4B2-3759F3328945}" dt="2026-05-05T06:21:57.522" v="174"/>
          <ac:spMkLst>
            <pc:docMk/>
            <pc:sldMk cId="3015706920" sldId="1112"/>
            <ac:spMk id="21" creationId="{5CA2182F-B68F-43B6-835A-3D9C79AA826F}"/>
          </ac:spMkLst>
        </pc:spChg>
        <pc:spChg chg="add mod">
          <ac:chgData name="Stalin Jacob Wilson Packia Dhas" userId="050d7d71-3621-4503-95e8-1c9a9d962492" providerId="ADAL" clId="{3FBC77E1-FE42-4F9E-B4B2-3759F3328945}" dt="2026-05-05T06:21:57.522" v="184"/>
          <ac:spMkLst>
            <pc:docMk/>
            <pc:sldMk cId="3015706920" sldId="1112"/>
            <ac:spMk id="22" creationId="{96561F4D-AA26-4FCC-B81C-DAE00258B9FA}"/>
          </ac:spMkLst>
        </pc:spChg>
        <pc:spChg chg="add mod">
          <ac:chgData name="Stalin Jacob Wilson Packia Dhas" userId="050d7d71-3621-4503-95e8-1c9a9d962492" providerId="ADAL" clId="{3FBC77E1-FE42-4F9E-B4B2-3759F3328945}" dt="2026-05-05T06:21:57.522" v="194"/>
          <ac:spMkLst>
            <pc:docMk/>
            <pc:sldMk cId="3015706920" sldId="1112"/>
            <ac:spMk id="23" creationId="{8AF49990-19A2-414C-869E-C710FA41AF6D}"/>
          </ac:spMkLst>
        </pc:spChg>
        <pc:spChg chg="add mod">
          <ac:chgData name="Stalin Jacob Wilson Packia Dhas" userId="050d7d71-3621-4503-95e8-1c9a9d962492" providerId="ADAL" clId="{3FBC77E1-FE42-4F9E-B4B2-3759F3328945}" dt="2026-05-05T06:21:57.534" v="203"/>
          <ac:spMkLst>
            <pc:docMk/>
            <pc:sldMk cId="3015706920" sldId="1112"/>
            <ac:spMk id="24" creationId="{AD70B30C-DD99-484E-87C8-1A174FD04B06}"/>
          </ac:spMkLst>
        </pc:spChg>
        <pc:spChg chg="add mod">
          <ac:chgData name="Stalin Jacob Wilson Packia Dhas" userId="050d7d71-3621-4503-95e8-1c9a9d962492" providerId="ADAL" clId="{3FBC77E1-FE42-4F9E-B4B2-3759F3328945}" dt="2026-05-05T06:21:57.534" v="214"/>
          <ac:spMkLst>
            <pc:docMk/>
            <pc:sldMk cId="3015706920" sldId="1112"/>
            <ac:spMk id="25" creationId="{1FB082A3-261B-4F64-8E51-0E858EFB25BA}"/>
          </ac:spMkLst>
        </pc:spChg>
        <pc:spChg chg="add mod">
          <ac:chgData name="Stalin Jacob Wilson Packia Dhas" userId="050d7d71-3621-4503-95e8-1c9a9d962492" providerId="ADAL" clId="{3FBC77E1-FE42-4F9E-B4B2-3759F3328945}" dt="2026-05-05T06:21:57.534" v="224"/>
          <ac:spMkLst>
            <pc:docMk/>
            <pc:sldMk cId="3015706920" sldId="1112"/>
            <ac:spMk id="26" creationId="{9A6F2288-7C3B-4A25-B044-71F6EAE2568D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6.887" v="5918" actId="47"/>
        <pc:sldMkLst>
          <pc:docMk/>
          <pc:sldMk cId="2477527394" sldId="1113"/>
        </pc:sldMkLst>
        <pc:spChg chg="mod">
          <ac:chgData name="Stalin Jacob Wilson Packia Dhas" userId="050d7d71-3621-4503-95e8-1c9a9d962492" providerId="ADAL" clId="{3FBC77E1-FE42-4F9E-B4B2-3759F3328945}" dt="2026-05-05T06:24:12.987" v="4461" actId="404"/>
          <ac:spMkLst>
            <pc:docMk/>
            <pc:sldMk cId="2477527394" sldId="111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1:58.359" v="229"/>
          <ac:spMkLst>
            <pc:docMk/>
            <pc:sldMk cId="2477527394" sldId="111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1:58.359" v="240"/>
          <ac:spMkLst>
            <pc:docMk/>
            <pc:sldMk cId="2477527394" sldId="1113"/>
            <ac:spMk id="4" creationId="{F8351AFE-24EC-4F09-9A02-0ADE0C63CD9F}"/>
          </ac:spMkLst>
        </pc:spChg>
        <pc:spChg chg="add mod">
          <ac:chgData name="Stalin Jacob Wilson Packia Dhas" userId="050d7d71-3621-4503-95e8-1c9a9d962492" providerId="ADAL" clId="{3FBC77E1-FE42-4F9E-B4B2-3759F3328945}" dt="2026-05-05T06:21:58.481" v="462"/>
          <ac:spMkLst>
            <pc:docMk/>
            <pc:sldMk cId="2477527394" sldId="1113"/>
            <ac:spMk id="5" creationId="{652A5C3C-E28F-4BC0-9F97-6245CF7C146E}"/>
          </ac:spMkLst>
        </pc:spChg>
        <pc:spChg chg="add mod">
          <ac:chgData name="Stalin Jacob Wilson Packia Dhas" userId="050d7d71-3621-4503-95e8-1c9a9d962492" providerId="ADAL" clId="{3FBC77E1-FE42-4F9E-B4B2-3759F3328945}" dt="2026-05-05T06:21:58.375" v="259"/>
          <ac:spMkLst>
            <pc:docMk/>
            <pc:sldMk cId="2477527394" sldId="1113"/>
            <ac:spMk id="6" creationId="{34586919-D653-4E0D-A0A2-3D3BB8EF2347}"/>
          </ac:spMkLst>
        </pc:spChg>
        <pc:spChg chg="add mod">
          <ac:chgData name="Stalin Jacob Wilson Packia Dhas" userId="050d7d71-3621-4503-95e8-1c9a9d962492" providerId="ADAL" clId="{3FBC77E1-FE42-4F9E-B4B2-3759F3328945}" dt="2026-05-05T06:21:58.375" v="266"/>
          <ac:spMkLst>
            <pc:docMk/>
            <pc:sldMk cId="2477527394" sldId="1113"/>
            <ac:spMk id="7" creationId="{3EFA1DF8-C1EC-4F98-8A82-F5E94064BB86}"/>
          </ac:spMkLst>
        </pc:spChg>
        <pc:spChg chg="add mod">
          <ac:chgData name="Stalin Jacob Wilson Packia Dhas" userId="050d7d71-3621-4503-95e8-1c9a9d962492" providerId="ADAL" clId="{3FBC77E1-FE42-4F9E-B4B2-3759F3328945}" dt="2026-05-05T06:21:58.482" v="463"/>
          <ac:spMkLst>
            <pc:docMk/>
            <pc:sldMk cId="2477527394" sldId="1113"/>
            <ac:spMk id="8" creationId="{5EE3FFC5-2FB6-4021-8B5B-C7EEC99CD9BC}"/>
          </ac:spMkLst>
        </pc:spChg>
        <pc:spChg chg="add mod">
          <ac:chgData name="Stalin Jacob Wilson Packia Dhas" userId="050d7d71-3621-4503-95e8-1c9a9d962492" providerId="ADAL" clId="{3FBC77E1-FE42-4F9E-B4B2-3759F3328945}" dt="2026-05-05T06:21:58.483" v="464"/>
          <ac:spMkLst>
            <pc:docMk/>
            <pc:sldMk cId="2477527394" sldId="1113"/>
            <ac:spMk id="9" creationId="{E05E64CC-3F49-4C76-A910-D87652D45DF8}"/>
          </ac:spMkLst>
        </pc:spChg>
        <pc:spChg chg="add mod">
          <ac:chgData name="Stalin Jacob Wilson Packia Dhas" userId="050d7d71-3621-4503-95e8-1c9a9d962492" providerId="ADAL" clId="{3FBC77E1-FE42-4F9E-B4B2-3759F3328945}" dt="2026-05-05T06:21:58.406" v="290"/>
          <ac:spMkLst>
            <pc:docMk/>
            <pc:sldMk cId="2477527394" sldId="1113"/>
            <ac:spMk id="10" creationId="{99840551-CD81-4E3C-9FA0-0225CF01FDE3}"/>
          </ac:spMkLst>
        </pc:spChg>
        <pc:spChg chg="add mod">
          <ac:chgData name="Stalin Jacob Wilson Packia Dhas" userId="050d7d71-3621-4503-95e8-1c9a9d962492" providerId="ADAL" clId="{3FBC77E1-FE42-4F9E-B4B2-3759F3328945}" dt="2026-05-05T06:21:58.406" v="299"/>
          <ac:spMkLst>
            <pc:docMk/>
            <pc:sldMk cId="2477527394" sldId="1113"/>
            <ac:spMk id="11" creationId="{CFE176AD-DF86-4C5D-86EF-05E37410CBC6}"/>
          </ac:spMkLst>
        </pc:spChg>
        <pc:spChg chg="add mod">
          <ac:chgData name="Stalin Jacob Wilson Packia Dhas" userId="050d7d71-3621-4503-95e8-1c9a9d962492" providerId="ADAL" clId="{3FBC77E1-FE42-4F9E-B4B2-3759F3328945}" dt="2026-05-05T06:21:58.412" v="310"/>
          <ac:spMkLst>
            <pc:docMk/>
            <pc:sldMk cId="2477527394" sldId="1113"/>
            <ac:spMk id="12" creationId="{4C0DA6FD-D430-4F09-B369-ADA54FD79672}"/>
          </ac:spMkLst>
        </pc:spChg>
        <pc:spChg chg="add mod">
          <ac:chgData name="Stalin Jacob Wilson Packia Dhas" userId="050d7d71-3621-4503-95e8-1c9a9d962492" providerId="ADAL" clId="{3FBC77E1-FE42-4F9E-B4B2-3759F3328945}" dt="2026-05-05T06:21:58.412" v="320"/>
          <ac:spMkLst>
            <pc:docMk/>
            <pc:sldMk cId="2477527394" sldId="1113"/>
            <ac:spMk id="13" creationId="{4BF31C7E-1AC7-435E-9560-2E0FD5AE2B8E}"/>
          </ac:spMkLst>
        </pc:spChg>
        <pc:spChg chg="add mod">
          <ac:chgData name="Stalin Jacob Wilson Packia Dhas" userId="050d7d71-3621-4503-95e8-1c9a9d962492" providerId="ADAL" clId="{3FBC77E1-FE42-4F9E-B4B2-3759F3328945}" dt="2026-05-05T06:21:58.412" v="330"/>
          <ac:spMkLst>
            <pc:docMk/>
            <pc:sldMk cId="2477527394" sldId="1113"/>
            <ac:spMk id="14" creationId="{0946576F-10AB-44B8-B75D-0824E3468DEF}"/>
          </ac:spMkLst>
        </pc:spChg>
        <pc:spChg chg="add mod">
          <ac:chgData name="Stalin Jacob Wilson Packia Dhas" userId="050d7d71-3621-4503-95e8-1c9a9d962492" providerId="ADAL" clId="{3FBC77E1-FE42-4F9E-B4B2-3759F3328945}" dt="2026-05-05T06:21:58.422" v="339"/>
          <ac:spMkLst>
            <pc:docMk/>
            <pc:sldMk cId="2477527394" sldId="1113"/>
            <ac:spMk id="15" creationId="{A59366D1-5456-4F76-AEDA-393841B5814F}"/>
          </ac:spMkLst>
        </pc:spChg>
        <pc:spChg chg="add mod">
          <ac:chgData name="Stalin Jacob Wilson Packia Dhas" userId="050d7d71-3621-4503-95e8-1c9a9d962492" providerId="ADAL" clId="{3FBC77E1-FE42-4F9E-B4B2-3759F3328945}" dt="2026-05-05T06:21:58.422" v="350"/>
          <ac:spMkLst>
            <pc:docMk/>
            <pc:sldMk cId="2477527394" sldId="1113"/>
            <ac:spMk id="16" creationId="{AB09EA47-68C1-4244-AC02-FF8362C440AE}"/>
          </ac:spMkLst>
        </pc:spChg>
        <pc:spChg chg="add mod">
          <ac:chgData name="Stalin Jacob Wilson Packia Dhas" userId="050d7d71-3621-4503-95e8-1c9a9d962492" providerId="ADAL" clId="{3FBC77E1-FE42-4F9E-B4B2-3759F3328945}" dt="2026-05-05T06:21:58.422" v="360"/>
          <ac:spMkLst>
            <pc:docMk/>
            <pc:sldMk cId="2477527394" sldId="1113"/>
            <ac:spMk id="17" creationId="{8D13D94D-8816-4F0D-81B8-83CC1FCFA792}"/>
          </ac:spMkLst>
        </pc:spChg>
        <pc:spChg chg="add mod">
          <ac:chgData name="Stalin Jacob Wilson Packia Dhas" userId="050d7d71-3621-4503-95e8-1c9a9d962492" providerId="ADAL" clId="{3FBC77E1-FE42-4F9E-B4B2-3759F3328945}" dt="2026-05-05T06:21:58.422" v="370"/>
          <ac:spMkLst>
            <pc:docMk/>
            <pc:sldMk cId="2477527394" sldId="1113"/>
            <ac:spMk id="18" creationId="{1B8538DD-EB75-46A7-B5E5-FCFCBC0E9C0D}"/>
          </ac:spMkLst>
        </pc:spChg>
        <pc:spChg chg="add mod">
          <ac:chgData name="Stalin Jacob Wilson Packia Dhas" userId="050d7d71-3621-4503-95e8-1c9a9d962492" providerId="ADAL" clId="{3FBC77E1-FE42-4F9E-B4B2-3759F3328945}" dt="2026-05-05T06:21:58.438" v="379"/>
          <ac:spMkLst>
            <pc:docMk/>
            <pc:sldMk cId="2477527394" sldId="1113"/>
            <ac:spMk id="19" creationId="{128FEA4D-2393-4E39-A1E2-ADD1C8AA2055}"/>
          </ac:spMkLst>
        </pc:spChg>
        <pc:spChg chg="add mod">
          <ac:chgData name="Stalin Jacob Wilson Packia Dhas" userId="050d7d71-3621-4503-95e8-1c9a9d962492" providerId="ADAL" clId="{3FBC77E1-FE42-4F9E-B4B2-3759F3328945}" dt="2026-05-05T06:21:58.438" v="390"/>
          <ac:spMkLst>
            <pc:docMk/>
            <pc:sldMk cId="2477527394" sldId="1113"/>
            <ac:spMk id="20" creationId="{F6B6D5CF-6FD6-4F9E-8B75-135D283DCD47}"/>
          </ac:spMkLst>
        </pc:spChg>
        <pc:spChg chg="add mod">
          <ac:chgData name="Stalin Jacob Wilson Packia Dhas" userId="050d7d71-3621-4503-95e8-1c9a9d962492" providerId="ADAL" clId="{3FBC77E1-FE42-4F9E-B4B2-3759F3328945}" dt="2026-05-05T06:21:58.438" v="400"/>
          <ac:spMkLst>
            <pc:docMk/>
            <pc:sldMk cId="2477527394" sldId="1113"/>
            <ac:spMk id="21" creationId="{21DC713D-BBFF-40C8-86DD-BBA116031119}"/>
          </ac:spMkLst>
        </pc:spChg>
        <pc:spChg chg="add mod">
          <ac:chgData name="Stalin Jacob Wilson Packia Dhas" userId="050d7d71-3621-4503-95e8-1c9a9d962492" providerId="ADAL" clId="{3FBC77E1-FE42-4F9E-B4B2-3759F3328945}" dt="2026-05-05T06:21:58.438" v="410"/>
          <ac:spMkLst>
            <pc:docMk/>
            <pc:sldMk cId="2477527394" sldId="1113"/>
            <ac:spMk id="22" creationId="{C3DCA634-2C8D-4E08-801C-1A22D523B7AC}"/>
          </ac:spMkLst>
        </pc:spChg>
        <pc:spChg chg="add mod">
          <ac:chgData name="Stalin Jacob Wilson Packia Dhas" userId="050d7d71-3621-4503-95e8-1c9a9d962492" providerId="ADAL" clId="{3FBC77E1-FE42-4F9E-B4B2-3759F3328945}" dt="2026-05-05T06:21:58.454" v="419"/>
          <ac:spMkLst>
            <pc:docMk/>
            <pc:sldMk cId="2477527394" sldId="1113"/>
            <ac:spMk id="23" creationId="{D027F9F1-FAA0-427D-B56A-FDD4AEDFA130}"/>
          </ac:spMkLst>
        </pc:spChg>
        <pc:spChg chg="add mod">
          <ac:chgData name="Stalin Jacob Wilson Packia Dhas" userId="050d7d71-3621-4503-95e8-1c9a9d962492" providerId="ADAL" clId="{3FBC77E1-FE42-4F9E-B4B2-3759F3328945}" dt="2026-05-05T06:21:58.454" v="430"/>
          <ac:spMkLst>
            <pc:docMk/>
            <pc:sldMk cId="2477527394" sldId="1113"/>
            <ac:spMk id="24" creationId="{C5F885AC-807D-4B59-9D46-BD766C6F7A5D}"/>
          </ac:spMkLst>
        </pc:spChg>
        <pc:spChg chg="add mod">
          <ac:chgData name="Stalin Jacob Wilson Packia Dhas" userId="050d7d71-3621-4503-95e8-1c9a9d962492" providerId="ADAL" clId="{3FBC77E1-FE42-4F9E-B4B2-3759F3328945}" dt="2026-05-05T06:21:58.454" v="440"/>
          <ac:spMkLst>
            <pc:docMk/>
            <pc:sldMk cId="2477527394" sldId="1113"/>
            <ac:spMk id="25" creationId="{A915DD49-878B-47AA-A7F5-5DD8EECA558B}"/>
          </ac:spMkLst>
        </pc:spChg>
        <pc:spChg chg="add mod">
          <ac:chgData name="Stalin Jacob Wilson Packia Dhas" userId="050d7d71-3621-4503-95e8-1c9a9d962492" providerId="ADAL" clId="{3FBC77E1-FE42-4F9E-B4B2-3759F3328945}" dt="2026-05-05T06:21:58.470" v="456"/>
          <ac:spMkLst>
            <pc:docMk/>
            <pc:sldMk cId="2477527394" sldId="1113"/>
            <ac:spMk id="26" creationId="{3CEF7629-0D94-4383-8B35-6C4D0DB06D4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7.010" v="5919" actId="47"/>
        <pc:sldMkLst>
          <pc:docMk/>
          <pc:sldMk cId="1648045696" sldId="1114"/>
        </pc:sldMkLst>
        <pc:spChg chg="mod">
          <ac:chgData name="Stalin Jacob Wilson Packia Dhas" userId="050d7d71-3621-4503-95e8-1c9a9d962492" providerId="ADAL" clId="{3FBC77E1-FE42-4F9E-B4B2-3759F3328945}" dt="2026-05-05T06:24:22.560" v="4466" actId="1076"/>
          <ac:spMkLst>
            <pc:docMk/>
            <pc:sldMk cId="1648045696" sldId="111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1:59.586" v="469"/>
          <ac:spMkLst>
            <pc:docMk/>
            <pc:sldMk cId="1648045696" sldId="111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1:59.600" v="480"/>
          <ac:spMkLst>
            <pc:docMk/>
            <pc:sldMk cId="1648045696" sldId="1114"/>
            <ac:spMk id="4" creationId="{BF751926-6FDD-45D1-AEAC-1565524AB844}"/>
          </ac:spMkLst>
        </pc:spChg>
        <pc:spChg chg="add mod">
          <ac:chgData name="Stalin Jacob Wilson Packia Dhas" userId="050d7d71-3621-4503-95e8-1c9a9d962492" providerId="ADAL" clId="{3FBC77E1-FE42-4F9E-B4B2-3759F3328945}" dt="2026-05-05T06:21:59.604" v="492"/>
          <ac:spMkLst>
            <pc:docMk/>
            <pc:sldMk cId="1648045696" sldId="1114"/>
            <ac:spMk id="5" creationId="{EA36E283-8950-4BD1-B696-E0CFBF5678CB}"/>
          </ac:spMkLst>
        </pc:spChg>
        <pc:spChg chg="add mod">
          <ac:chgData name="Stalin Jacob Wilson Packia Dhas" userId="050d7d71-3621-4503-95e8-1c9a9d962492" providerId="ADAL" clId="{3FBC77E1-FE42-4F9E-B4B2-3759F3328945}" dt="2026-05-05T06:21:59.607" v="499"/>
          <ac:spMkLst>
            <pc:docMk/>
            <pc:sldMk cId="1648045696" sldId="1114"/>
            <ac:spMk id="6" creationId="{7F69BF11-8DD8-4BE5-AEEF-23E7F310407C}"/>
          </ac:spMkLst>
        </pc:spChg>
        <pc:spChg chg="add mod">
          <ac:chgData name="Stalin Jacob Wilson Packia Dhas" userId="050d7d71-3621-4503-95e8-1c9a9d962492" providerId="ADAL" clId="{3FBC77E1-FE42-4F9E-B4B2-3759F3328945}" dt="2026-05-05T06:21:59.609" v="506"/>
          <ac:spMkLst>
            <pc:docMk/>
            <pc:sldMk cId="1648045696" sldId="1114"/>
            <ac:spMk id="7" creationId="{D2E1F41A-5137-40F3-90BA-14154013BDC1}"/>
          </ac:spMkLst>
        </pc:spChg>
        <pc:spChg chg="add mod">
          <ac:chgData name="Stalin Jacob Wilson Packia Dhas" userId="050d7d71-3621-4503-95e8-1c9a9d962492" providerId="ADAL" clId="{3FBC77E1-FE42-4F9E-B4B2-3759F3328945}" dt="2026-05-05T06:21:59.611" v="515"/>
          <ac:spMkLst>
            <pc:docMk/>
            <pc:sldMk cId="1648045696" sldId="1114"/>
            <ac:spMk id="8" creationId="{B720993E-AF39-42A4-95CA-7FE85AF623F8}"/>
          </ac:spMkLst>
        </pc:spChg>
        <pc:spChg chg="add mod">
          <ac:chgData name="Stalin Jacob Wilson Packia Dhas" userId="050d7d71-3621-4503-95e8-1c9a9d962492" providerId="ADAL" clId="{3FBC77E1-FE42-4F9E-B4B2-3759F3328945}" dt="2026-05-05T06:21:59.613" v="522"/>
          <ac:spMkLst>
            <pc:docMk/>
            <pc:sldMk cId="1648045696" sldId="1114"/>
            <ac:spMk id="9" creationId="{2524C3D3-F0E7-49CA-9437-035DAC1477F4}"/>
          </ac:spMkLst>
        </pc:spChg>
        <pc:spChg chg="add mod">
          <ac:chgData name="Stalin Jacob Wilson Packia Dhas" userId="050d7d71-3621-4503-95e8-1c9a9d962492" providerId="ADAL" clId="{3FBC77E1-FE42-4F9E-B4B2-3759F3328945}" dt="2026-05-05T06:21:59.624" v="529"/>
          <ac:spMkLst>
            <pc:docMk/>
            <pc:sldMk cId="1648045696" sldId="1114"/>
            <ac:spMk id="10" creationId="{27133D31-26DA-428C-8CF9-CB4003F45A4D}"/>
          </ac:spMkLst>
        </pc:spChg>
        <pc:spChg chg="add mod">
          <ac:chgData name="Stalin Jacob Wilson Packia Dhas" userId="050d7d71-3621-4503-95e8-1c9a9d962492" providerId="ADAL" clId="{3FBC77E1-FE42-4F9E-B4B2-3759F3328945}" dt="2026-05-05T06:21:59.633" v="539"/>
          <ac:spMkLst>
            <pc:docMk/>
            <pc:sldMk cId="1648045696" sldId="1114"/>
            <ac:spMk id="11" creationId="{44AB33B7-0F85-42A8-B966-79D60A826BC0}"/>
          </ac:spMkLst>
        </pc:spChg>
        <pc:spChg chg="add mod">
          <ac:chgData name="Stalin Jacob Wilson Packia Dhas" userId="050d7d71-3621-4503-95e8-1c9a9d962492" providerId="ADAL" clId="{3FBC77E1-FE42-4F9E-B4B2-3759F3328945}" dt="2026-05-05T06:21:59.637" v="548"/>
          <ac:spMkLst>
            <pc:docMk/>
            <pc:sldMk cId="1648045696" sldId="1114"/>
            <ac:spMk id="12" creationId="{AAD34448-DEF0-47A1-84B1-9B9B9D851E74}"/>
          </ac:spMkLst>
        </pc:spChg>
        <pc:spChg chg="add mod">
          <ac:chgData name="Stalin Jacob Wilson Packia Dhas" userId="050d7d71-3621-4503-95e8-1c9a9d962492" providerId="ADAL" clId="{3FBC77E1-FE42-4F9E-B4B2-3759F3328945}" dt="2026-05-05T06:21:59.641" v="559"/>
          <ac:spMkLst>
            <pc:docMk/>
            <pc:sldMk cId="1648045696" sldId="1114"/>
            <ac:spMk id="13" creationId="{2D0E67F7-F186-407F-8E10-2AA14B3C6F5E}"/>
          </ac:spMkLst>
        </pc:spChg>
        <pc:spChg chg="add mod">
          <ac:chgData name="Stalin Jacob Wilson Packia Dhas" userId="050d7d71-3621-4503-95e8-1c9a9d962492" providerId="ADAL" clId="{3FBC77E1-FE42-4F9E-B4B2-3759F3328945}" dt="2026-05-05T06:21:59.645" v="569"/>
          <ac:spMkLst>
            <pc:docMk/>
            <pc:sldMk cId="1648045696" sldId="1114"/>
            <ac:spMk id="14" creationId="{DA8ECF1F-211C-44D5-A9E9-ECCA89610E65}"/>
          </ac:spMkLst>
        </pc:spChg>
        <pc:spChg chg="add mod">
          <ac:chgData name="Stalin Jacob Wilson Packia Dhas" userId="050d7d71-3621-4503-95e8-1c9a9d962492" providerId="ADAL" clId="{3FBC77E1-FE42-4F9E-B4B2-3759F3328945}" dt="2026-05-05T06:21:59.649" v="579"/>
          <ac:spMkLst>
            <pc:docMk/>
            <pc:sldMk cId="1648045696" sldId="1114"/>
            <ac:spMk id="15" creationId="{AEDAD945-B425-47F6-9FFE-0A04952B4E24}"/>
          </ac:spMkLst>
        </pc:spChg>
        <pc:spChg chg="add mod">
          <ac:chgData name="Stalin Jacob Wilson Packia Dhas" userId="050d7d71-3621-4503-95e8-1c9a9d962492" providerId="ADAL" clId="{3FBC77E1-FE42-4F9E-B4B2-3759F3328945}" dt="2026-05-05T06:21:59.653" v="588"/>
          <ac:spMkLst>
            <pc:docMk/>
            <pc:sldMk cId="1648045696" sldId="1114"/>
            <ac:spMk id="16" creationId="{A9CB85B7-2685-4B0F-9BB2-354BD94678ED}"/>
          </ac:spMkLst>
        </pc:spChg>
        <pc:spChg chg="add mod">
          <ac:chgData name="Stalin Jacob Wilson Packia Dhas" userId="050d7d71-3621-4503-95e8-1c9a9d962492" providerId="ADAL" clId="{3FBC77E1-FE42-4F9E-B4B2-3759F3328945}" dt="2026-05-05T06:21:59.656" v="599"/>
          <ac:spMkLst>
            <pc:docMk/>
            <pc:sldMk cId="1648045696" sldId="1114"/>
            <ac:spMk id="17" creationId="{8A854086-851F-473E-9389-EEBD7EE1A55D}"/>
          </ac:spMkLst>
        </pc:spChg>
        <pc:spChg chg="add mod">
          <ac:chgData name="Stalin Jacob Wilson Packia Dhas" userId="050d7d71-3621-4503-95e8-1c9a9d962492" providerId="ADAL" clId="{3FBC77E1-FE42-4F9E-B4B2-3759F3328945}" dt="2026-05-05T06:21:59.660" v="609"/>
          <ac:spMkLst>
            <pc:docMk/>
            <pc:sldMk cId="1648045696" sldId="1114"/>
            <ac:spMk id="18" creationId="{537FA1A0-FBFD-4734-B21B-B04B9425C03B}"/>
          </ac:spMkLst>
        </pc:spChg>
        <pc:spChg chg="add mod">
          <ac:chgData name="Stalin Jacob Wilson Packia Dhas" userId="050d7d71-3621-4503-95e8-1c9a9d962492" providerId="ADAL" clId="{3FBC77E1-FE42-4F9E-B4B2-3759F3328945}" dt="2026-05-05T06:21:59.661" v="619"/>
          <ac:spMkLst>
            <pc:docMk/>
            <pc:sldMk cId="1648045696" sldId="1114"/>
            <ac:spMk id="19" creationId="{AEE3669D-DD72-4BA6-B714-7B3C959BE74A}"/>
          </ac:spMkLst>
        </pc:spChg>
        <pc:spChg chg="add mod">
          <ac:chgData name="Stalin Jacob Wilson Packia Dhas" userId="050d7d71-3621-4503-95e8-1c9a9d962492" providerId="ADAL" clId="{3FBC77E1-FE42-4F9E-B4B2-3759F3328945}" dt="2026-05-05T06:21:59.666" v="628"/>
          <ac:spMkLst>
            <pc:docMk/>
            <pc:sldMk cId="1648045696" sldId="1114"/>
            <ac:spMk id="20" creationId="{175E6AA4-B64A-4269-89C7-543B2D9EAA92}"/>
          </ac:spMkLst>
        </pc:spChg>
        <pc:spChg chg="add mod">
          <ac:chgData name="Stalin Jacob Wilson Packia Dhas" userId="050d7d71-3621-4503-95e8-1c9a9d962492" providerId="ADAL" clId="{3FBC77E1-FE42-4F9E-B4B2-3759F3328945}" dt="2026-05-05T06:21:59.670" v="639"/>
          <ac:spMkLst>
            <pc:docMk/>
            <pc:sldMk cId="1648045696" sldId="1114"/>
            <ac:spMk id="21" creationId="{0E112CE0-3D26-4D4C-A008-77B696959612}"/>
          </ac:spMkLst>
        </pc:spChg>
        <pc:spChg chg="add mod">
          <ac:chgData name="Stalin Jacob Wilson Packia Dhas" userId="050d7d71-3621-4503-95e8-1c9a9d962492" providerId="ADAL" clId="{3FBC77E1-FE42-4F9E-B4B2-3759F3328945}" dt="2026-05-05T06:21:59.670" v="649"/>
          <ac:spMkLst>
            <pc:docMk/>
            <pc:sldMk cId="1648045696" sldId="1114"/>
            <ac:spMk id="22" creationId="{7B181488-680D-4E49-B1A1-6B7A31FBAC41}"/>
          </ac:spMkLst>
        </pc:spChg>
        <pc:spChg chg="add mod">
          <ac:chgData name="Stalin Jacob Wilson Packia Dhas" userId="050d7d71-3621-4503-95e8-1c9a9d962492" providerId="ADAL" clId="{3FBC77E1-FE42-4F9E-B4B2-3759F3328945}" dt="2026-05-05T06:21:59.677" v="659"/>
          <ac:spMkLst>
            <pc:docMk/>
            <pc:sldMk cId="1648045696" sldId="1114"/>
            <ac:spMk id="23" creationId="{86B71847-8647-426F-AA1A-A5D09CAC8B45}"/>
          </ac:spMkLst>
        </pc:spChg>
        <pc:spChg chg="add mod">
          <ac:chgData name="Stalin Jacob Wilson Packia Dhas" userId="050d7d71-3621-4503-95e8-1c9a9d962492" providerId="ADAL" clId="{3FBC77E1-FE42-4F9E-B4B2-3759F3328945}" dt="2026-05-05T06:21:59.683" v="668"/>
          <ac:spMkLst>
            <pc:docMk/>
            <pc:sldMk cId="1648045696" sldId="1114"/>
            <ac:spMk id="24" creationId="{376B6DD4-C30A-45A7-8691-07126C148585}"/>
          </ac:spMkLst>
        </pc:spChg>
        <pc:spChg chg="add mod">
          <ac:chgData name="Stalin Jacob Wilson Packia Dhas" userId="050d7d71-3621-4503-95e8-1c9a9d962492" providerId="ADAL" clId="{3FBC77E1-FE42-4F9E-B4B2-3759F3328945}" dt="2026-05-05T06:21:59.687" v="679"/>
          <ac:spMkLst>
            <pc:docMk/>
            <pc:sldMk cId="1648045696" sldId="1114"/>
            <ac:spMk id="25" creationId="{CB946AFD-82DB-4958-85CB-125A557DD486}"/>
          </ac:spMkLst>
        </pc:spChg>
        <pc:spChg chg="add mod">
          <ac:chgData name="Stalin Jacob Wilson Packia Dhas" userId="050d7d71-3621-4503-95e8-1c9a9d962492" providerId="ADAL" clId="{3FBC77E1-FE42-4F9E-B4B2-3759F3328945}" dt="2026-05-05T06:21:59.690" v="689"/>
          <ac:spMkLst>
            <pc:docMk/>
            <pc:sldMk cId="1648045696" sldId="1114"/>
            <ac:spMk id="26" creationId="{C47FCA4A-CCD9-4560-A024-3CDF99D009A6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7.156" v="5920" actId="47"/>
        <pc:sldMkLst>
          <pc:docMk/>
          <pc:sldMk cId="457063982" sldId="1115"/>
        </pc:sldMkLst>
        <pc:spChg chg="mod">
          <ac:chgData name="Stalin Jacob Wilson Packia Dhas" userId="050d7d71-3621-4503-95e8-1c9a9d962492" providerId="ADAL" clId="{3FBC77E1-FE42-4F9E-B4B2-3759F3328945}" dt="2026-05-05T06:24:34.086" v="4471" actId="1076"/>
          <ac:spMkLst>
            <pc:docMk/>
            <pc:sldMk cId="457063982" sldId="111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01.212" v="694"/>
          <ac:spMkLst>
            <pc:docMk/>
            <pc:sldMk cId="457063982" sldId="111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01.219" v="705"/>
          <ac:spMkLst>
            <pc:docMk/>
            <pc:sldMk cId="457063982" sldId="1115"/>
            <ac:spMk id="4" creationId="{3E03E8DD-CF22-4EBD-B412-86F079706E45}"/>
          </ac:spMkLst>
        </pc:spChg>
        <pc:spChg chg="add mod">
          <ac:chgData name="Stalin Jacob Wilson Packia Dhas" userId="050d7d71-3621-4503-95e8-1c9a9d962492" providerId="ADAL" clId="{3FBC77E1-FE42-4F9E-B4B2-3759F3328945}" dt="2026-05-05T06:22:01.227" v="717"/>
          <ac:spMkLst>
            <pc:docMk/>
            <pc:sldMk cId="457063982" sldId="1115"/>
            <ac:spMk id="5" creationId="{9101B96E-225A-4068-8D4D-185883782611}"/>
          </ac:spMkLst>
        </pc:spChg>
        <pc:spChg chg="add mod">
          <ac:chgData name="Stalin Jacob Wilson Packia Dhas" userId="050d7d71-3621-4503-95e8-1c9a9d962492" providerId="ADAL" clId="{3FBC77E1-FE42-4F9E-B4B2-3759F3328945}" dt="2026-05-05T06:22:01.227" v="724"/>
          <ac:spMkLst>
            <pc:docMk/>
            <pc:sldMk cId="457063982" sldId="1115"/>
            <ac:spMk id="6" creationId="{10241EE9-335C-41B7-991A-0867760AB4D0}"/>
          </ac:spMkLst>
        </pc:spChg>
        <pc:spChg chg="add mod">
          <ac:chgData name="Stalin Jacob Wilson Packia Dhas" userId="050d7d71-3621-4503-95e8-1c9a9d962492" providerId="ADAL" clId="{3FBC77E1-FE42-4F9E-B4B2-3759F3328945}" dt="2026-05-05T06:22:01.227" v="731"/>
          <ac:spMkLst>
            <pc:docMk/>
            <pc:sldMk cId="457063982" sldId="1115"/>
            <ac:spMk id="7" creationId="{8B8B62CF-1E2B-4021-9B52-515556B937AA}"/>
          </ac:spMkLst>
        </pc:spChg>
        <pc:spChg chg="add mod">
          <ac:chgData name="Stalin Jacob Wilson Packia Dhas" userId="050d7d71-3621-4503-95e8-1c9a9d962492" providerId="ADAL" clId="{3FBC77E1-FE42-4F9E-B4B2-3759F3328945}" dt="2026-05-05T06:22:01.227" v="738"/>
          <ac:spMkLst>
            <pc:docMk/>
            <pc:sldMk cId="457063982" sldId="1115"/>
            <ac:spMk id="8" creationId="{3FB8F504-7998-4054-A20B-C9C18FE22FDD}"/>
          </ac:spMkLst>
        </pc:spChg>
        <pc:spChg chg="add mod">
          <ac:chgData name="Stalin Jacob Wilson Packia Dhas" userId="050d7d71-3621-4503-95e8-1c9a9d962492" providerId="ADAL" clId="{3FBC77E1-FE42-4F9E-B4B2-3759F3328945}" dt="2026-05-05T06:22:01.243" v="745"/>
          <ac:spMkLst>
            <pc:docMk/>
            <pc:sldMk cId="457063982" sldId="1115"/>
            <ac:spMk id="9" creationId="{82532AEA-E504-4D2D-BE87-26B13ABEA5F5}"/>
          </ac:spMkLst>
        </pc:spChg>
        <pc:spChg chg="add mod">
          <ac:chgData name="Stalin Jacob Wilson Packia Dhas" userId="050d7d71-3621-4503-95e8-1c9a9d962492" providerId="ADAL" clId="{3FBC77E1-FE42-4F9E-B4B2-3759F3328945}" dt="2026-05-05T06:22:01.259" v="755"/>
          <ac:spMkLst>
            <pc:docMk/>
            <pc:sldMk cId="457063982" sldId="1115"/>
            <ac:spMk id="10" creationId="{CA2C4DA8-E10C-46E5-B133-22D69740323F}"/>
          </ac:spMkLst>
        </pc:spChg>
        <pc:spChg chg="add mod">
          <ac:chgData name="Stalin Jacob Wilson Packia Dhas" userId="050d7d71-3621-4503-95e8-1c9a9d962492" providerId="ADAL" clId="{3FBC77E1-FE42-4F9E-B4B2-3759F3328945}" dt="2026-05-05T06:22:01.259" v="764"/>
          <ac:spMkLst>
            <pc:docMk/>
            <pc:sldMk cId="457063982" sldId="1115"/>
            <ac:spMk id="11" creationId="{B9184BE1-C78F-4136-9470-334C52DD827F}"/>
          </ac:spMkLst>
        </pc:spChg>
        <pc:spChg chg="add mod">
          <ac:chgData name="Stalin Jacob Wilson Packia Dhas" userId="050d7d71-3621-4503-95e8-1c9a9d962492" providerId="ADAL" clId="{3FBC77E1-FE42-4F9E-B4B2-3759F3328945}" dt="2026-05-05T06:22:01.259" v="775"/>
          <ac:spMkLst>
            <pc:docMk/>
            <pc:sldMk cId="457063982" sldId="1115"/>
            <ac:spMk id="12" creationId="{A6CFBDC6-CDFD-418C-B7C4-FDAEDDF3CA47}"/>
          </ac:spMkLst>
        </pc:spChg>
        <pc:spChg chg="add mod">
          <ac:chgData name="Stalin Jacob Wilson Packia Dhas" userId="050d7d71-3621-4503-95e8-1c9a9d962492" providerId="ADAL" clId="{3FBC77E1-FE42-4F9E-B4B2-3759F3328945}" dt="2026-05-05T06:22:01.259" v="785"/>
          <ac:spMkLst>
            <pc:docMk/>
            <pc:sldMk cId="457063982" sldId="1115"/>
            <ac:spMk id="13" creationId="{8279DAEA-3878-49AA-8178-A45C0764C43D}"/>
          </ac:spMkLst>
        </pc:spChg>
        <pc:spChg chg="add mod">
          <ac:chgData name="Stalin Jacob Wilson Packia Dhas" userId="050d7d71-3621-4503-95e8-1c9a9d962492" providerId="ADAL" clId="{3FBC77E1-FE42-4F9E-B4B2-3759F3328945}" dt="2026-05-05T06:22:01.259" v="795"/>
          <ac:spMkLst>
            <pc:docMk/>
            <pc:sldMk cId="457063982" sldId="1115"/>
            <ac:spMk id="14" creationId="{6AA0F121-78EE-475A-94DE-598BF4C66A7B}"/>
          </ac:spMkLst>
        </pc:spChg>
        <pc:spChg chg="add mod">
          <ac:chgData name="Stalin Jacob Wilson Packia Dhas" userId="050d7d71-3621-4503-95e8-1c9a9d962492" providerId="ADAL" clId="{3FBC77E1-FE42-4F9E-B4B2-3759F3328945}" dt="2026-05-05T06:22:01.275" v="804"/>
          <ac:spMkLst>
            <pc:docMk/>
            <pc:sldMk cId="457063982" sldId="1115"/>
            <ac:spMk id="15" creationId="{E9F1FC02-4D72-4A50-BF10-0B2246231104}"/>
          </ac:spMkLst>
        </pc:spChg>
        <pc:spChg chg="add mod">
          <ac:chgData name="Stalin Jacob Wilson Packia Dhas" userId="050d7d71-3621-4503-95e8-1c9a9d962492" providerId="ADAL" clId="{3FBC77E1-FE42-4F9E-B4B2-3759F3328945}" dt="2026-05-05T06:22:01.275" v="815"/>
          <ac:spMkLst>
            <pc:docMk/>
            <pc:sldMk cId="457063982" sldId="1115"/>
            <ac:spMk id="16" creationId="{B75F73FC-4A32-4559-8C2B-806B04866989}"/>
          </ac:spMkLst>
        </pc:spChg>
        <pc:spChg chg="add mod">
          <ac:chgData name="Stalin Jacob Wilson Packia Dhas" userId="050d7d71-3621-4503-95e8-1c9a9d962492" providerId="ADAL" clId="{3FBC77E1-FE42-4F9E-B4B2-3759F3328945}" dt="2026-05-05T06:22:01.275" v="825"/>
          <ac:spMkLst>
            <pc:docMk/>
            <pc:sldMk cId="457063982" sldId="1115"/>
            <ac:spMk id="17" creationId="{B287A56C-F41A-4AD5-B36E-966A92D156C7}"/>
          </ac:spMkLst>
        </pc:spChg>
        <pc:spChg chg="add mod">
          <ac:chgData name="Stalin Jacob Wilson Packia Dhas" userId="050d7d71-3621-4503-95e8-1c9a9d962492" providerId="ADAL" clId="{3FBC77E1-FE42-4F9E-B4B2-3759F3328945}" dt="2026-05-05T06:22:01.275" v="835"/>
          <ac:spMkLst>
            <pc:docMk/>
            <pc:sldMk cId="457063982" sldId="1115"/>
            <ac:spMk id="18" creationId="{7ABC0F93-7C98-4484-964C-3CCC8B393B3B}"/>
          </ac:spMkLst>
        </pc:spChg>
        <pc:spChg chg="add mod">
          <ac:chgData name="Stalin Jacob Wilson Packia Dhas" userId="050d7d71-3621-4503-95e8-1c9a9d962492" providerId="ADAL" clId="{3FBC77E1-FE42-4F9E-B4B2-3759F3328945}" dt="2026-05-05T06:22:01.291" v="844"/>
          <ac:spMkLst>
            <pc:docMk/>
            <pc:sldMk cId="457063982" sldId="1115"/>
            <ac:spMk id="19" creationId="{10DDD646-9750-4DDB-A599-5FEB48943E44}"/>
          </ac:spMkLst>
        </pc:spChg>
        <pc:spChg chg="add mod">
          <ac:chgData name="Stalin Jacob Wilson Packia Dhas" userId="050d7d71-3621-4503-95e8-1c9a9d962492" providerId="ADAL" clId="{3FBC77E1-FE42-4F9E-B4B2-3759F3328945}" dt="2026-05-05T06:22:01.291" v="855"/>
          <ac:spMkLst>
            <pc:docMk/>
            <pc:sldMk cId="457063982" sldId="1115"/>
            <ac:spMk id="20" creationId="{B2EA25A6-831C-4EE6-AD04-DC23CFE329D9}"/>
          </ac:spMkLst>
        </pc:spChg>
        <pc:spChg chg="add mod">
          <ac:chgData name="Stalin Jacob Wilson Packia Dhas" userId="050d7d71-3621-4503-95e8-1c9a9d962492" providerId="ADAL" clId="{3FBC77E1-FE42-4F9E-B4B2-3759F3328945}" dt="2026-05-05T06:22:01.291" v="865"/>
          <ac:spMkLst>
            <pc:docMk/>
            <pc:sldMk cId="457063982" sldId="1115"/>
            <ac:spMk id="21" creationId="{5EEBB5CC-4A74-4180-B027-6D9A1505765B}"/>
          </ac:spMkLst>
        </pc:spChg>
        <pc:spChg chg="add mod">
          <ac:chgData name="Stalin Jacob Wilson Packia Dhas" userId="050d7d71-3621-4503-95e8-1c9a9d962492" providerId="ADAL" clId="{3FBC77E1-FE42-4F9E-B4B2-3759F3328945}" dt="2026-05-05T06:22:01.291" v="875"/>
          <ac:spMkLst>
            <pc:docMk/>
            <pc:sldMk cId="457063982" sldId="1115"/>
            <ac:spMk id="22" creationId="{9F568DDC-AA8A-4414-BD7B-868D157ED323}"/>
          </ac:spMkLst>
        </pc:spChg>
        <pc:spChg chg="add mod">
          <ac:chgData name="Stalin Jacob Wilson Packia Dhas" userId="050d7d71-3621-4503-95e8-1c9a9d962492" providerId="ADAL" clId="{3FBC77E1-FE42-4F9E-B4B2-3759F3328945}" dt="2026-05-05T06:22:01.291" v="884"/>
          <ac:spMkLst>
            <pc:docMk/>
            <pc:sldMk cId="457063982" sldId="1115"/>
            <ac:spMk id="23" creationId="{82919790-A55E-4E93-882F-187D5E01526C}"/>
          </ac:spMkLst>
        </pc:spChg>
        <pc:spChg chg="add mod">
          <ac:chgData name="Stalin Jacob Wilson Packia Dhas" userId="050d7d71-3621-4503-95e8-1c9a9d962492" providerId="ADAL" clId="{3FBC77E1-FE42-4F9E-B4B2-3759F3328945}" dt="2026-05-05T06:22:01.307" v="895"/>
          <ac:spMkLst>
            <pc:docMk/>
            <pc:sldMk cId="457063982" sldId="1115"/>
            <ac:spMk id="24" creationId="{756D1111-61A5-4495-9027-439E1EBB5FB2}"/>
          </ac:spMkLst>
        </pc:spChg>
        <pc:spChg chg="add mod">
          <ac:chgData name="Stalin Jacob Wilson Packia Dhas" userId="050d7d71-3621-4503-95e8-1c9a9d962492" providerId="ADAL" clId="{3FBC77E1-FE42-4F9E-B4B2-3759F3328945}" dt="2026-05-05T06:22:01.307" v="905"/>
          <ac:spMkLst>
            <pc:docMk/>
            <pc:sldMk cId="457063982" sldId="1115"/>
            <ac:spMk id="25" creationId="{30D133D5-8CA8-4531-BDC5-27F0604D3A4A}"/>
          </ac:spMkLst>
        </pc:spChg>
        <pc:spChg chg="add mod">
          <ac:chgData name="Stalin Jacob Wilson Packia Dhas" userId="050d7d71-3621-4503-95e8-1c9a9d962492" providerId="ADAL" clId="{3FBC77E1-FE42-4F9E-B4B2-3759F3328945}" dt="2026-05-05T06:22:01.323" v="921"/>
          <ac:spMkLst>
            <pc:docMk/>
            <pc:sldMk cId="457063982" sldId="1115"/>
            <ac:spMk id="26" creationId="{0215F60E-9B1D-4633-AAD7-F029580AAE08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7.296" v="5921" actId="47"/>
        <pc:sldMkLst>
          <pc:docMk/>
          <pc:sldMk cId="570143562" sldId="1116"/>
        </pc:sldMkLst>
        <pc:spChg chg="mod">
          <ac:chgData name="Stalin Jacob Wilson Packia Dhas" userId="050d7d71-3621-4503-95e8-1c9a9d962492" providerId="ADAL" clId="{3FBC77E1-FE42-4F9E-B4B2-3759F3328945}" dt="2026-05-05T06:24:43.096" v="4476" actId="1076"/>
          <ac:spMkLst>
            <pc:docMk/>
            <pc:sldMk cId="570143562" sldId="111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01.845" v="926"/>
          <ac:spMkLst>
            <pc:docMk/>
            <pc:sldMk cId="570143562" sldId="111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01.861" v="937"/>
          <ac:spMkLst>
            <pc:docMk/>
            <pc:sldMk cId="570143562" sldId="1116"/>
            <ac:spMk id="4" creationId="{D0F7AE90-4A9F-4C5E-9918-0F8DF42C54F1}"/>
          </ac:spMkLst>
        </pc:spChg>
        <pc:spChg chg="add mod">
          <ac:chgData name="Stalin Jacob Wilson Packia Dhas" userId="050d7d71-3621-4503-95e8-1c9a9d962492" providerId="ADAL" clId="{3FBC77E1-FE42-4F9E-B4B2-3759F3328945}" dt="2026-05-05T06:22:01.861" v="949"/>
          <ac:spMkLst>
            <pc:docMk/>
            <pc:sldMk cId="570143562" sldId="1116"/>
            <ac:spMk id="5" creationId="{0DB1CA32-A1E3-401F-A1B0-62760FCCEF78}"/>
          </ac:spMkLst>
        </pc:spChg>
        <pc:spChg chg="add mod">
          <ac:chgData name="Stalin Jacob Wilson Packia Dhas" userId="050d7d71-3621-4503-95e8-1c9a9d962492" providerId="ADAL" clId="{3FBC77E1-FE42-4F9E-B4B2-3759F3328945}" dt="2026-05-05T06:22:01.861" v="956"/>
          <ac:spMkLst>
            <pc:docMk/>
            <pc:sldMk cId="570143562" sldId="1116"/>
            <ac:spMk id="6" creationId="{4BD971B5-6720-4572-B0AE-8C17AC7FD41E}"/>
          </ac:spMkLst>
        </pc:spChg>
        <pc:spChg chg="add mod">
          <ac:chgData name="Stalin Jacob Wilson Packia Dhas" userId="050d7d71-3621-4503-95e8-1c9a9d962492" providerId="ADAL" clId="{3FBC77E1-FE42-4F9E-B4B2-3759F3328945}" dt="2026-05-05T06:22:01.861" v="963"/>
          <ac:spMkLst>
            <pc:docMk/>
            <pc:sldMk cId="570143562" sldId="1116"/>
            <ac:spMk id="7" creationId="{D0944BE5-BE75-475E-8EA7-0C4DD871D523}"/>
          </ac:spMkLst>
        </pc:spChg>
        <pc:spChg chg="add mod">
          <ac:chgData name="Stalin Jacob Wilson Packia Dhas" userId="050d7d71-3621-4503-95e8-1c9a9d962492" providerId="ADAL" clId="{3FBC77E1-FE42-4F9E-B4B2-3759F3328945}" dt="2026-05-05T06:22:01.861" v="972"/>
          <ac:spMkLst>
            <pc:docMk/>
            <pc:sldMk cId="570143562" sldId="1116"/>
            <ac:spMk id="8" creationId="{817B50FD-FEED-4738-8AE7-5BC6A60F501A}"/>
          </ac:spMkLst>
        </pc:spChg>
        <pc:spChg chg="add mod">
          <ac:chgData name="Stalin Jacob Wilson Packia Dhas" userId="050d7d71-3621-4503-95e8-1c9a9d962492" providerId="ADAL" clId="{3FBC77E1-FE42-4F9E-B4B2-3759F3328945}" dt="2026-05-05T06:22:01.877" v="979"/>
          <ac:spMkLst>
            <pc:docMk/>
            <pc:sldMk cId="570143562" sldId="1116"/>
            <ac:spMk id="9" creationId="{BB7B9FD5-AF6E-48AD-ACCA-9D0025862CD5}"/>
          </ac:spMkLst>
        </pc:spChg>
        <pc:spChg chg="add mod">
          <ac:chgData name="Stalin Jacob Wilson Packia Dhas" userId="050d7d71-3621-4503-95e8-1c9a9d962492" providerId="ADAL" clId="{3FBC77E1-FE42-4F9E-B4B2-3759F3328945}" dt="2026-05-05T06:22:01.893" v="986"/>
          <ac:spMkLst>
            <pc:docMk/>
            <pc:sldMk cId="570143562" sldId="1116"/>
            <ac:spMk id="10" creationId="{2CF7AE19-0EBA-446A-B21B-63CA4EF184DF}"/>
          </ac:spMkLst>
        </pc:spChg>
        <pc:spChg chg="add mod">
          <ac:chgData name="Stalin Jacob Wilson Packia Dhas" userId="050d7d71-3621-4503-95e8-1c9a9d962492" providerId="ADAL" clId="{3FBC77E1-FE42-4F9E-B4B2-3759F3328945}" dt="2026-05-05T06:22:01.893" v="996"/>
          <ac:spMkLst>
            <pc:docMk/>
            <pc:sldMk cId="570143562" sldId="1116"/>
            <ac:spMk id="11" creationId="{F1BCDE78-46D1-4EDB-8E3C-1697A1CB8901}"/>
          </ac:spMkLst>
        </pc:spChg>
        <pc:spChg chg="add mod">
          <ac:chgData name="Stalin Jacob Wilson Packia Dhas" userId="050d7d71-3621-4503-95e8-1c9a9d962492" providerId="ADAL" clId="{3FBC77E1-FE42-4F9E-B4B2-3759F3328945}" dt="2026-05-05T06:22:01.909" v="1005"/>
          <ac:spMkLst>
            <pc:docMk/>
            <pc:sldMk cId="570143562" sldId="1116"/>
            <ac:spMk id="12" creationId="{8730909C-10E9-4586-9D6A-5648D23F1BD5}"/>
          </ac:spMkLst>
        </pc:spChg>
        <pc:spChg chg="add mod">
          <ac:chgData name="Stalin Jacob Wilson Packia Dhas" userId="050d7d71-3621-4503-95e8-1c9a9d962492" providerId="ADAL" clId="{3FBC77E1-FE42-4F9E-B4B2-3759F3328945}" dt="2026-05-05T06:22:01.909" v="1016"/>
          <ac:spMkLst>
            <pc:docMk/>
            <pc:sldMk cId="570143562" sldId="1116"/>
            <ac:spMk id="13" creationId="{06E8FDC0-FB5C-4067-9E12-91ED330E467D}"/>
          </ac:spMkLst>
        </pc:spChg>
        <pc:spChg chg="add mod">
          <ac:chgData name="Stalin Jacob Wilson Packia Dhas" userId="050d7d71-3621-4503-95e8-1c9a9d962492" providerId="ADAL" clId="{3FBC77E1-FE42-4F9E-B4B2-3759F3328945}" dt="2026-05-05T06:22:01.909" v="1026"/>
          <ac:spMkLst>
            <pc:docMk/>
            <pc:sldMk cId="570143562" sldId="1116"/>
            <ac:spMk id="14" creationId="{130D071B-E723-4C20-9D40-0BD76B887411}"/>
          </ac:spMkLst>
        </pc:spChg>
        <pc:spChg chg="add mod">
          <ac:chgData name="Stalin Jacob Wilson Packia Dhas" userId="050d7d71-3621-4503-95e8-1c9a9d962492" providerId="ADAL" clId="{3FBC77E1-FE42-4F9E-B4B2-3759F3328945}" dt="2026-05-05T06:22:01.921" v="1036"/>
          <ac:spMkLst>
            <pc:docMk/>
            <pc:sldMk cId="570143562" sldId="1116"/>
            <ac:spMk id="15" creationId="{C7093747-0C66-46B6-BF93-44CA3EC12CFC}"/>
          </ac:spMkLst>
        </pc:spChg>
        <pc:spChg chg="add mod">
          <ac:chgData name="Stalin Jacob Wilson Packia Dhas" userId="050d7d71-3621-4503-95e8-1c9a9d962492" providerId="ADAL" clId="{3FBC77E1-FE42-4F9E-B4B2-3759F3328945}" dt="2026-05-05T06:22:01.925" v="1045"/>
          <ac:spMkLst>
            <pc:docMk/>
            <pc:sldMk cId="570143562" sldId="1116"/>
            <ac:spMk id="16" creationId="{DA89F3CF-F2FB-469B-96A6-6AA085B592D9}"/>
          </ac:spMkLst>
        </pc:spChg>
        <pc:spChg chg="add mod">
          <ac:chgData name="Stalin Jacob Wilson Packia Dhas" userId="050d7d71-3621-4503-95e8-1c9a9d962492" providerId="ADAL" clId="{3FBC77E1-FE42-4F9E-B4B2-3759F3328945}" dt="2026-05-05T06:22:01.928" v="1056"/>
          <ac:spMkLst>
            <pc:docMk/>
            <pc:sldMk cId="570143562" sldId="1116"/>
            <ac:spMk id="17" creationId="{616D2C10-3711-41FD-A184-82C1CBE8CA0D}"/>
          </ac:spMkLst>
        </pc:spChg>
        <pc:spChg chg="add mod">
          <ac:chgData name="Stalin Jacob Wilson Packia Dhas" userId="050d7d71-3621-4503-95e8-1c9a9d962492" providerId="ADAL" clId="{3FBC77E1-FE42-4F9E-B4B2-3759F3328945}" dt="2026-05-05T06:22:01.928" v="1066"/>
          <ac:spMkLst>
            <pc:docMk/>
            <pc:sldMk cId="570143562" sldId="1116"/>
            <ac:spMk id="18" creationId="{2995686A-4ED4-48C8-9B81-B149CC5F77F1}"/>
          </ac:spMkLst>
        </pc:spChg>
        <pc:spChg chg="add mod">
          <ac:chgData name="Stalin Jacob Wilson Packia Dhas" userId="050d7d71-3621-4503-95e8-1c9a9d962492" providerId="ADAL" clId="{3FBC77E1-FE42-4F9E-B4B2-3759F3328945}" dt="2026-05-05T06:22:01.939" v="1076"/>
          <ac:spMkLst>
            <pc:docMk/>
            <pc:sldMk cId="570143562" sldId="1116"/>
            <ac:spMk id="19" creationId="{3060CBF2-C0E2-46D7-973C-89C30045413D}"/>
          </ac:spMkLst>
        </pc:spChg>
        <pc:spChg chg="add mod">
          <ac:chgData name="Stalin Jacob Wilson Packia Dhas" userId="050d7d71-3621-4503-95e8-1c9a9d962492" providerId="ADAL" clId="{3FBC77E1-FE42-4F9E-B4B2-3759F3328945}" dt="2026-05-05T06:22:01.940" v="1085"/>
          <ac:spMkLst>
            <pc:docMk/>
            <pc:sldMk cId="570143562" sldId="1116"/>
            <ac:spMk id="20" creationId="{B49CA2C2-0780-4828-BB5E-108763AE6DE1}"/>
          </ac:spMkLst>
        </pc:spChg>
        <pc:spChg chg="add mod">
          <ac:chgData name="Stalin Jacob Wilson Packia Dhas" userId="050d7d71-3621-4503-95e8-1c9a9d962492" providerId="ADAL" clId="{3FBC77E1-FE42-4F9E-B4B2-3759F3328945}" dt="2026-05-05T06:22:01.940" v="1096"/>
          <ac:spMkLst>
            <pc:docMk/>
            <pc:sldMk cId="570143562" sldId="1116"/>
            <ac:spMk id="21" creationId="{7D3A278F-4F5F-4FFE-AA57-8B96F372222B}"/>
          </ac:spMkLst>
        </pc:spChg>
        <pc:spChg chg="add mod">
          <ac:chgData name="Stalin Jacob Wilson Packia Dhas" userId="050d7d71-3621-4503-95e8-1c9a9d962492" providerId="ADAL" clId="{3FBC77E1-FE42-4F9E-B4B2-3759F3328945}" dt="2026-05-05T06:22:01.940" v="1106"/>
          <ac:spMkLst>
            <pc:docMk/>
            <pc:sldMk cId="570143562" sldId="1116"/>
            <ac:spMk id="22" creationId="{FC58E069-2CBE-4470-938C-6CCD6DA90B35}"/>
          </ac:spMkLst>
        </pc:spChg>
        <pc:spChg chg="add mod">
          <ac:chgData name="Stalin Jacob Wilson Packia Dhas" userId="050d7d71-3621-4503-95e8-1c9a9d962492" providerId="ADAL" clId="{3FBC77E1-FE42-4F9E-B4B2-3759F3328945}" dt="2026-05-05T06:22:01.940" v="1116"/>
          <ac:spMkLst>
            <pc:docMk/>
            <pc:sldMk cId="570143562" sldId="1116"/>
            <ac:spMk id="23" creationId="{871BBA64-C1CE-47C3-BAA6-EEA626C99EBA}"/>
          </ac:spMkLst>
        </pc:spChg>
        <pc:spChg chg="add mod">
          <ac:chgData name="Stalin Jacob Wilson Packia Dhas" userId="050d7d71-3621-4503-95e8-1c9a9d962492" providerId="ADAL" clId="{3FBC77E1-FE42-4F9E-B4B2-3759F3328945}" dt="2026-05-05T06:22:01.957" v="1125"/>
          <ac:spMkLst>
            <pc:docMk/>
            <pc:sldMk cId="570143562" sldId="1116"/>
            <ac:spMk id="24" creationId="{0A367E84-ADD4-4E27-8114-5902EB132B27}"/>
          </ac:spMkLst>
        </pc:spChg>
        <pc:spChg chg="add mod">
          <ac:chgData name="Stalin Jacob Wilson Packia Dhas" userId="050d7d71-3621-4503-95e8-1c9a9d962492" providerId="ADAL" clId="{3FBC77E1-FE42-4F9E-B4B2-3759F3328945}" dt="2026-05-05T06:22:01.957" v="1136"/>
          <ac:spMkLst>
            <pc:docMk/>
            <pc:sldMk cId="570143562" sldId="1116"/>
            <ac:spMk id="25" creationId="{372C9E52-6D25-4997-9F7B-BF3CF8B7BBF3}"/>
          </ac:spMkLst>
        </pc:spChg>
        <pc:spChg chg="add mod">
          <ac:chgData name="Stalin Jacob Wilson Packia Dhas" userId="050d7d71-3621-4503-95e8-1c9a9d962492" providerId="ADAL" clId="{3FBC77E1-FE42-4F9E-B4B2-3759F3328945}" dt="2026-05-05T06:22:01.957" v="1146"/>
          <ac:spMkLst>
            <pc:docMk/>
            <pc:sldMk cId="570143562" sldId="1116"/>
            <ac:spMk id="26" creationId="{005D6F90-133E-41B3-A856-DB6A795E6482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7.437" v="5922" actId="47"/>
        <pc:sldMkLst>
          <pc:docMk/>
          <pc:sldMk cId="1494432534" sldId="1117"/>
        </pc:sldMkLst>
        <pc:spChg chg="mod">
          <ac:chgData name="Stalin Jacob Wilson Packia Dhas" userId="050d7d71-3621-4503-95e8-1c9a9d962492" providerId="ADAL" clId="{3FBC77E1-FE42-4F9E-B4B2-3759F3328945}" dt="2026-05-05T06:24:53.791" v="4480" actId="1076"/>
          <ac:spMkLst>
            <pc:docMk/>
            <pc:sldMk cId="1494432534" sldId="111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03.344" v="1151"/>
          <ac:spMkLst>
            <pc:docMk/>
            <pc:sldMk cId="1494432534" sldId="111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03.360" v="1162"/>
          <ac:spMkLst>
            <pc:docMk/>
            <pc:sldMk cId="1494432534" sldId="1117"/>
            <ac:spMk id="4" creationId="{5A72D0F5-8182-492D-9133-13FF51791468}"/>
          </ac:spMkLst>
        </pc:spChg>
        <pc:spChg chg="add mod">
          <ac:chgData name="Stalin Jacob Wilson Packia Dhas" userId="050d7d71-3621-4503-95e8-1c9a9d962492" providerId="ADAL" clId="{3FBC77E1-FE42-4F9E-B4B2-3759F3328945}" dt="2026-05-05T06:22:03.360" v="1174"/>
          <ac:spMkLst>
            <pc:docMk/>
            <pc:sldMk cId="1494432534" sldId="1117"/>
            <ac:spMk id="5" creationId="{CA603D71-FFDE-4FC3-9F4C-D9D64199F34C}"/>
          </ac:spMkLst>
        </pc:spChg>
        <pc:spChg chg="add mod">
          <ac:chgData name="Stalin Jacob Wilson Packia Dhas" userId="050d7d71-3621-4503-95e8-1c9a9d962492" providerId="ADAL" clId="{3FBC77E1-FE42-4F9E-B4B2-3759F3328945}" dt="2026-05-05T06:22:03.360" v="1181"/>
          <ac:spMkLst>
            <pc:docMk/>
            <pc:sldMk cId="1494432534" sldId="1117"/>
            <ac:spMk id="6" creationId="{DD81579B-6DC9-469D-8A7D-C717D379684C}"/>
          </ac:spMkLst>
        </pc:spChg>
        <pc:spChg chg="add mod">
          <ac:chgData name="Stalin Jacob Wilson Packia Dhas" userId="050d7d71-3621-4503-95e8-1c9a9d962492" providerId="ADAL" clId="{3FBC77E1-FE42-4F9E-B4B2-3759F3328945}" dt="2026-05-05T06:22:03.360" v="1188"/>
          <ac:spMkLst>
            <pc:docMk/>
            <pc:sldMk cId="1494432534" sldId="1117"/>
            <ac:spMk id="7" creationId="{D16815A7-6760-4A09-9BD5-8BE2821D8208}"/>
          </ac:spMkLst>
        </pc:spChg>
        <pc:spChg chg="add mod">
          <ac:chgData name="Stalin Jacob Wilson Packia Dhas" userId="050d7d71-3621-4503-95e8-1c9a9d962492" providerId="ADAL" clId="{3FBC77E1-FE42-4F9E-B4B2-3759F3328945}" dt="2026-05-05T06:22:03.360" v="1195"/>
          <ac:spMkLst>
            <pc:docMk/>
            <pc:sldMk cId="1494432534" sldId="1117"/>
            <ac:spMk id="8" creationId="{0CC59CAA-B8E3-4A28-A9F9-505D6D9795F9}"/>
          </ac:spMkLst>
        </pc:spChg>
        <pc:spChg chg="add mod">
          <ac:chgData name="Stalin Jacob Wilson Packia Dhas" userId="050d7d71-3621-4503-95e8-1c9a9d962492" providerId="ADAL" clId="{3FBC77E1-FE42-4F9E-B4B2-3759F3328945}" dt="2026-05-05T06:22:03.376" v="1202"/>
          <ac:spMkLst>
            <pc:docMk/>
            <pc:sldMk cId="1494432534" sldId="1117"/>
            <ac:spMk id="9" creationId="{15E2E349-D547-4717-BD18-294AAE70BF51}"/>
          </ac:spMkLst>
        </pc:spChg>
        <pc:spChg chg="add mod">
          <ac:chgData name="Stalin Jacob Wilson Packia Dhas" userId="050d7d71-3621-4503-95e8-1c9a9d962492" providerId="ADAL" clId="{3FBC77E1-FE42-4F9E-B4B2-3759F3328945}" dt="2026-05-05T06:22:03.376" v="1212"/>
          <ac:spMkLst>
            <pc:docMk/>
            <pc:sldMk cId="1494432534" sldId="1117"/>
            <ac:spMk id="10" creationId="{44C6EA26-8E9A-431A-982E-424F11F03E8A}"/>
          </ac:spMkLst>
        </pc:spChg>
        <pc:spChg chg="add mod">
          <ac:chgData name="Stalin Jacob Wilson Packia Dhas" userId="050d7d71-3621-4503-95e8-1c9a9d962492" providerId="ADAL" clId="{3FBC77E1-FE42-4F9E-B4B2-3759F3328945}" dt="2026-05-05T06:22:03.391" v="1221"/>
          <ac:spMkLst>
            <pc:docMk/>
            <pc:sldMk cId="1494432534" sldId="1117"/>
            <ac:spMk id="11" creationId="{D50A13BA-00F3-4803-9374-66335723EF67}"/>
          </ac:spMkLst>
        </pc:spChg>
        <pc:spChg chg="add mod">
          <ac:chgData name="Stalin Jacob Wilson Packia Dhas" userId="050d7d71-3621-4503-95e8-1c9a9d962492" providerId="ADAL" clId="{3FBC77E1-FE42-4F9E-B4B2-3759F3328945}" dt="2026-05-05T06:22:03.398" v="1232"/>
          <ac:spMkLst>
            <pc:docMk/>
            <pc:sldMk cId="1494432534" sldId="1117"/>
            <ac:spMk id="12" creationId="{FBF60163-48AF-4D57-B3F3-968B3F6D8602}"/>
          </ac:spMkLst>
        </pc:spChg>
        <pc:spChg chg="add mod">
          <ac:chgData name="Stalin Jacob Wilson Packia Dhas" userId="050d7d71-3621-4503-95e8-1c9a9d962492" providerId="ADAL" clId="{3FBC77E1-FE42-4F9E-B4B2-3759F3328945}" dt="2026-05-05T06:22:03.398" v="1242"/>
          <ac:spMkLst>
            <pc:docMk/>
            <pc:sldMk cId="1494432534" sldId="1117"/>
            <ac:spMk id="13" creationId="{1D99C673-BDC8-4CF6-A7AB-999FCB3915C8}"/>
          </ac:spMkLst>
        </pc:spChg>
        <pc:spChg chg="add mod">
          <ac:chgData name="Stalin Jacob Wilson Packia Dhas" userId="050d7d71-3621-4503-95e8-1c9a9d962492" providerId="ADAL" clId="{3FBC77E1-FE42-4F9E-B4B2-3759F3328945}" dt="2026-05-05T06:22:03.398" v="1252"/>
          <ac:spMkLst>
            <pc:docMk/>
            <pc:sldMk cId="1494432534" sldId="1117"/>
            <ac:spMk id="14" creationId="{DDBCACDA-694F-4E39-B73B-259A7FED74A0}"/>
          </ac:spMkLst>
        </pc:spChg>
        <pc:spChg chg="add mod">
          <ac:chgData name="Stalin Jacob Wilson Packia Dhas" userId="050d7d71-3621-4503-95e8-1c9a9d962492" providerId="ADAL" clId="{3FBC77E1-FE42-4F9E-B4B2-3759F3328945}" dt="2026-05-05T06:22:03.407" v="1261"/>
          <ac:spMkLst>
            <pc:docMk/>
            <pc:sldMk cId="1494432534" sldId="1117"/>
            <ac:spMk id="15" creationId="{734E58EE-E4B2-46A1-B83D-56DAA471AD26}"/>
          </ac:spMkLst>
        </pc:spChg>
        <pc:spChg chg="add mod">
          <ac:chgData name="Stalin Jacob Wilson Packia Dhas" userId="050d7d71-3621-4503-95e8-1c9a9d962492" providerId="ADAL" clId="{3FBC77E1-FE42-4F9E-B4B2-3759F3328945}" dt="2026-05-05T06:22:03.407" v="1272"/>
          <ac:spMkLst>
            <pc:docMk/>
            <pc:sldMk cId="1494432534" sldId="1117"/>
            <ac:spMk id="16" creationId="{B97BDD24-2C69-452A-BA47-3116F54250D4}"/>
          </ac:spMkLst>
        </pc:spChg>
        <pc:spChg chg="add mod">
          <ac:chgData name="Stalin Jacob Wilson Packia Dhas" userId="050d7d71-3621-4503-95e8-1c9a9d962492" providerId="ADAL" clId="{3FBC77E1-FE42-4F9E-B4B2-3759F3328945}" dt="2026-05-05T06:22:03.407" v="1282"/>
          <ac:spMkLst>
            <pc:docMk/>
            <pc:sldMk cId="1494432534" sldId="1117"/>
            <ac:spMk id="17" creationId="{2844D11F-F50E-43EA-A4E1-45413F0FD5EB}"/>
          </ac:spMkLst>
        </pc:spChg>
        <pc:spChg chg="add mod">
          <ac:chgData name="Stalin Jacob Wilson Packia Dhas" userId="050d7d71-3621-4503-95e8-1c9a9d962492" providerId="ADAL" clId="{3FBC77E1-FE42-4F9E-B4B2-3759F3328945}" dt="2026-05-05T06:22:03.407" v="1292"/>
          <ac:spMkLst>
            <pc:docMk/>
            <pc:sldMk cId="1494432534" sldId="1117"/>
            <ac:spMk id="18" creationId="{53059574-2C78-40D2-9DEB-D0EE3803D3D2}"/>
          </ac:spMkLst>
        </pc:spChg>
        <pc:spChg chg="add mod">
          <ac:chgData name="Stalin Jacob Wilson Packia Dhas" userId="050d7d71-3621-4503-95e8-1c9a9d962492" providerId="ADAL" clId="{3FBC77E1-FE42-4F9E-B4B2-3759F3328945}" dt="2026-05-05T06:22:03.425" v="1301"/>
          <ac:spMkLst>
            <pc:docMk/>
            <pc:sldMk cId="1494432534" sldId="1117"/>
            <ac:spMk id="19" creationId="{6C4E88FF-980B-4EB3-88AE-9D47709A76C9}"/>
          </ac:spMkLst>
        </pc:spChg>
        <pc:spChg chg="add mod">
          <ac:chgData name="Stalin Jacob Wilson Packia Dhas" userId="050d7d71-3621-4503-95e8-1c9a9d962492" providerId="ADAL" clId="{3FBC77E1-FE42-4F9E-B4B2-3759F3328945}" dt="2026-05-05T06:22:03.425" v="1312"/>
          <ac:spMkLst>
            <pc:docMk/>
            <pc:sldMk cId="1494432534" sldId="1117"/>
            <ac:spMk id="20" creationId="{6FB3B08A-FCA2-4511-8867-6B5D099926A5}"/>
          </ac:spMkLst>
        </pc:spChg>
        <pc:spChg chg="add mod">
          <ac:chgData name="Stalin Jacob Wilson Packia Dhas" userId="050d7d71-3621-4503-95e8-1c9a9d962492" providerId="ADAL" clId="{3FBC77E1-FE42-4F9E-B4B2-3759F3328945}" dt="2026-05-05T06:22:03.425" v="1322"/>
          <ac:spMkLst>
            <pc:docMk/>
            <pc:sldMk cId="1494432534" sldId="1117"/>
            <ac:spMk id="21" creationId="{2722A230-1C91-4091-96DB-1F030F76181C}"/>
          </ac:spMkLst>
        </pc:spChg>
        <pc:spChg chg="add mod">
          <ac:chgData name="Stalin Jacob Wilson Packia Dhas" userId="050d7d71-3621-4503-95e8-1c9a9d962492" providerId="ADAL" clId="{3FBC77E1-FE42-4F9E-B4B2-3759F3328945}" dt="2026-05-05T06:22:03.425" v="1332"/>
          <ac:spMkLst>
            <pc:docMk/>
            <pc:sldMk cId="1494432534" sldId="1117"/>
            <ac:spMk id="22" creationId="{F7554C27-9ECD-4479-865D-6D72013C8A34}"/>
          </ac:spMkLst>
        </pc:spChg>
        <pc:spChg chg="add mod">
          <ac:chgData name="Stalin Jacob Wilson Packia Dhas" userId="050d7d71-3621-4503-95e8-1c9a9d962492" providerId="ADAL" clId="{3FBC77E1-FE42-4F9E-B4B2-3759F3328945}" dt="2026-05-05T06:22:03.439" v="1341"/>
          <ac:spMkLst>
            <pc:docMk/>
            <pc:sldMk cId="1494432534" sldId="1117"/>
            <ac:spMk id="23" creationId="{AD301C87-F59A-4B83-A79F-25E9EE647C2C}"/>
          </ac:spMkLst>
        </pc:spChg>
        <pc:spChg chg="add mod">
          <ac:chgData name="Stalin Jacob Wilson Packia Dhas" userId="050d7d71-3621-4503-95e8-1c9a9d962492" providerId="ADAL" clId="{3FBC77E1-FE42-4F9E-B4B2-3759F3328945}" dt="2026-05-05T06:22:03.439" v="1352"/>
          <ac:spMkLst>
            <pc:docMk/>
            <pc:sldMk cId="1494432534" sldId="1117"/>
            <ac:spMk id="24" creationId="{45FF381C-7A5B-4E8E-9173-11F9001E82BC}"/>
          </ac:spMkLst>
        </pc:spChg>
        <pc:spChg chg="add mod">
          <ac:chgData name="Stalin Jacob Wilson Packia Dhas" userId="050d7d71-3621-4503-95e8-1c9a9d962492" providerId="ADAL" clId="{3FBC77E1-FE42-4F9E-B4B2-3759F3328945}" dt="2026-05-05T06:22:03.439" v="1362"/>
          <ac:spMkLst>
            <pc:docMk/>
            <pc:sldMk cId="1494432534" sldId="1117"/>
            <ac:spMk id="25" creationId="{E7D8C47F-8407-4886-9FF9-9DB07A57B6D1}"/>
          </ac:spMkLst>
        </pc:spChg>
        <pc:spChg chg="add mod">
          <ac:chgData name="Stalin Jacob Wilson Packia Dhas" userId="050d7d71-3621-4503-95e8-1c9a9d962492" providerId="ADAL" clId="{3FBC77E1-FE42-4F9E-B4B2-3759F3328945}" dt="2026-05-05T06:22:03.454" v="1378"/>
          <ac:spMkLst>
            <pc:docMk/>
            <pc:sldMk cId="1494432534" sldId="1117"/>
            <ac:spMk id="26" creationId="{1635FDF9-E82C-4BF3-89DA-F4606B48743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7.567" v="5923" actId="47"/>
        <pc:sldMkLst>
          <pc:docMk/>
          <pc:sldMk cId="410826068" sldId="1118"/>
        </pc:sldMkLst>
        <pc:spChg chg="mod">
          <ac:chgData name="Stalin Jacob Wilson Packia Dhas" userId="050d7d71-3621-4503-95e8-1c9a9d962492" providerId="ADAL" clId="{3FBC77E1-FE42-4F9E-B4B2-3759F3328945}" dt="2026-05-05T06:25:04.604" v="4483" actId="404"/>
          <ac:spMkLst>
            <pc:docMk/>
            <pc:sldMk cId="410826068" sldId="111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05.089" v="1383"/>
          <ac:spMkLst>
            <pc:docMk/>
            <pc:sldMk cId="410826068" sldId="111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05.098" v="1394"/>
          <ac:spMkLst>
            <pc:docMk/>
            <pc:sldMk cId="410826068" sldId="1118"/>
            <ac:spMk id="4" creationId="{0E1C892A-EA76-4226-AC95-4398B78D92CA}"/>
          </ac:spMkLst>
        </pc:spChg>
        <pc:spChg chg="add mod">
          <ac:chgData name="Stalin Jacob Wilson Packia Dhas" userId="050d7d71-3621-4503-95e8-1c9a9d962492" providerId="ADAL" clId="{3FBC77E1-FE42-4F9E-B4B2-3759F3328945}" dt="2026-05-05T06:22:05.098" v="1406"/>
          <ac:spMkLst>
            <pc:docMk/>
            <pc:sldMk cId="410826068" sldId="1118"/>
            <ac:spMk id="5" creationId="{DD8A5FA5-D295-4BCA-96BB-4B2D893DAB40}"/>
          </ac:spMkLst>
        </pc:spChg>
        <pc:spChg chg="add mod">
          <ac:chgData name="Stalin Jacob Wilson Packia Dhas" userId="050d7d71-3621-4503-95e8-1c9a9d962492" providerId="ADAL" clId="{3FBC77E1-FE42-4F9E-B4B2-3759F3328945}" dt="2026-05-05T06:22:05.106" v="1413"/>
          <ac:spMkLst>
            <pc:docMk/>
            <pc:sldMk cId="410826068" sldId="1118"/>
            <ac:spMk id="6" creationId="{4CFABE8A-934C-4980-929C-38A6E617F066}"/>
          </ac:spMkLst>
        </pc:spChg>
        <pc:spChg chg="add mod">
          <ac:chgData name="Stalin Jacob Wilson Packia Dhas" userId="050d7d71-3621-4503-95e8-1c9a9d962492" providerId="ADAL" clId="{3FBC77E1-FE42-4F9E-B4B2-3759F3328945}" dt="2026-05-05T06:22:05.106" v="1420"/>
          <ac:spMkLst>
            <pc:docMk/>
            <pc:sldMk cId="410826068" sldId="1118"/>
            <ac:spMk id="7" creationId="{1789E63E-908F-4199-9074-D1E1DE28FA0E}"/>
          </ac:spMkLst>
        </pc:spChg>
        <pc:spChg chg="add mod">
          <ac:chgData name="Stalin Jacob Wilson Packia Dhas" userId="050d7d71-3621-4503-95e8-1c9a9d962492" providerId="ADAL" clId="{3FBC77E1-FE42-4F9E-B4B2-3759F3328945}" dt="2026-05-05T06:22:05.106" v="1429"/>
          <ac:spMkLst>
            <pc:docMk/>
            <pc:sldMk cId="410826068" sldId="1118"/>
            <ac:spMk id="8" creationId="{65E336E7-9AC5-443A-96C2-B84340323BDA}"/>
          </ac:spMkLst>
        </pc:spChg>
        <pc:spChg chg="add mod">
          <ac:chgData name="Stalin Jacob Wilson Packia Dhas" userId="050d7d71-3621-4503-95e8-1c9a9d962492" providerId="ADAL" clId="{3FBC77E1-FE42-4F9E-B4B2-3759F3328945}" dt="2026-05-05T06:22:05.114" v="1436"/>
          <ac:spMkLst>
            <pc:docMk/>
            <pc:sldMk cId="410826068" sldId="1118"/>
            <ac:spMk id="9" creationId="{E3DD7ED5-41D3-4973-B79D-64D003E121AE}"/>
          </ac:spMkLst>
        </pc:spChg>
        <pc:spChg chg="add mod">
          <ac:chgData name="Stalin Jacob Wilson Packia Dhas" userId="050d7d71-3621-4503-95e8-1c9a9d962492" providerId="ADAL" clId="{3FBC77E1-FE42-4F9E-B4B2-3759F3328945}" dt="2026-05-05T06:22:05.129" v="1443"/>
          <ac:spMkLst>
            <pc:docMk/>
            <pc:sldMk cId="410826068" sldId="1118"/>
            <ac:spMk id="10" creationId="{DA0076A7-8123-4D5A-82C2-3E23427766DD}"/>
          </ac:spMkLst>
        </pc:spChg>
        <pc:spChg chg="add mod">
          <ac:chgData name="Stalin Jacob Wilson Packia Dhas" userId="050d7d71-3621-4503-95e8-1c9a9d962492" providerId="ADAL" clId="{3FBC77E1-FE42-4F9E-B4B2-3759F3328945}" dt="2026-05-05T06:22:05.136" v="1453"/>
          <ac:spMkLst>
            <pc:docMk/>
            <pc:sldMk cId="410826068" sldId="1118"/>
            <ac:spMk id="11" creationId="{CB5818F7-26B1-4C9B-A620-2F9B89EDF39C}"/>
          </ac:spMkLst>
        </pc:spChg>
        <pc:spChg chg="add mod">
          <ac:chgData name="Stalin Jacob Wilson Packia Dhas" userId="050d7d71-3621-4503-95e8-1c9a9d962492" providerId="ADAL" clId="{3FBC77E1-FE42-4F9E-B4B2-3759F3328945}" dt="2026-05-05T06:22:05.145" v="1462"/>
          <ac:spMkLst>
            <pc:docMk/>
            <pc:sldMk cId="410826068" sldId="1118"/>
            <ac:spMk id="12" creationId="{9AD1FB63-AFA8-4181-A013-328C0B452564}"/>
          </ac:spMkLst>
        </pc:spChg>
        <pc:spChg chg="add mod">
          <ac:chgData name="Stalin Jacob Wilson Packia Dhas" userId="050d7d71-3621-4503-95e8-1c9a9d962492" providerId="ADAL" clId="{3FBC77E1-FE42-4F9E-B4B2-3759F3328945}" dt="2026-05-05T06:22:05.145" v="1473"/>
          <ac:spMkLst>
            <pc:docMk/>
            <pc:sldMk cId="410826068" sldId="1118"/>
            <ac:spMk id="13" creationId="{10A26253-259A-4C0E-95A0-26CE10499EB6}"/>
          </ac:spMkLst>
        </pc:spChg>
        <pc:spChg chg="add mod">
          <ac:chgData name="Stalin Jacob Wilson Packia Dhas" userId="050d7d71-3621-4503-95e8-1c9a9d962492" providerId="ADAL" clId="{3FBC77E1-FE42-4F9E-B4B2-3759F3328945}" dt="2026-05-05T06:22:05.145" v="1483"/>
          <ac:spMkLst>
            <pc:docMk/>
            <pc:sldMk cId="410826068" sldId="1118"/>
            <ac:spMk id="14" creationId="{D918F66D-E15C-4373-985E-ADA0CA6F99EE}"/>
          </ac:spMkLst>
        </pc:spChg>
        <pc:spChg chg="add mod">
          <ac:chgData name="Stalin Jacob Wilson Packia Dhas" userId="050d7d71-3621-4503-95e8-1c9a9d962492" providerId="ADAL" clId="{3FBC77E1-FE42-4F9E-B4B2-3759F3328945}" dt="2026-05-05T06:22:05.145" v="1493"/>
          <ac:spMkLst>
            <pc:docMk/>
            <pc:sldMk cId="410826068" sldId="1118"/>
            <ac:spMk id="15" creationId="{FBCEEED8-0907-4A6B-82B2-CCE889F870F5}"/>
          </ac:spMkLst>
        </pc:spChg>
        <pc:spChg chg="add mod">
          <ac:chgData name="Stalin Jacob Wilson Packia Dhas" userId="050d7d71-3621-4503-95e8-1c9a9d962492" providerId="ADAL" clId="{3FBC77E1-FE42-4F9E-B4B2-3759F3328945}" dt="2026-05-05T06:22:05.145" v="1502"/>
          <ac:spMkLst>
            <pc:docMk/>
            <pc:sldMk cId="410826068" sldId="1118"/>
            <ac:spMk id="16" creationId="{2E7282D5-C913-44FF-BFBC-76462E9877A3}"/>
          </ac:spMkLst>
        </pc:spChg>
        <pc:spChg chg="add mod">
          <ac:chgData name="Stalin Jacob Wilson Packia Dhas" userId="050d7d71-3621-4503-95e8-1c9a9d962492" providerId="ADAL" clId="{3FBC77E1-FE42-4F9E-B4B2-3759F3328945}" dt="2026-05-05T06:22:05.161" v="1513"/>
          <ac:spMkLst>
            <pc:docMk/>
            <pc:sldMk cId="410826068" sldId="1118"/>
            <ac:spMk id="17" creationId="{530AF042-B753-4A01-ACA6-E99116F4BCFC}"/>
          </ac:spMkLst>
        </pc:spChg>
        <pc:spChg chg="add mod">
          <ac:chgData name="Stalin Jacob Wilson Packia Dhas" userId="050d7d71-3621-4503-95e8-1c9a9d962492" providerId="ADAL" clId="{3FBC77E1-FE42-4F9E-B4B2-3759F3328945}" dt="2026-05-05T06:22:05.161" v="1523"/>
          <ac:spMkLst>
            <pc:docMk/>
            <pc:sldMk cId="410826068" sldId="1118"/>
            <ac:spMk id="18" creationId="{366C0DEA-46B8-412B-86D7-CDCE97C9CEBF}"/>
          </ac:spMkLst>
        </pc:spChg>
        <pc:spChg chg="add mod">
          <ac:chgData name="Stalin Jacob Wilson Packia Dhas" userId="050d7d71-3621-4503-95e8-1c9a9d962492" providerId="ADAL" clId="{3FBC77E1-FE42-4F9E-B4B2-3759F3328945}" dt="2026-05-05T06:22:05.161" v="1533"/>
          <ac:spMkLst>
            <pc:docMk/>
            <pc:sldMk cId="410826068" sldId="1118"/>
            <ac:spMk id="19" creationId="{E394B444-852E-4D0B-9F69-9A185CDDF12A}"/>
          </ac:spMkLst>
        </pc:spChg>
        <pc:spChg chg="add mod">
          <ac:chgData name="Stalin Jacob Wilson Packia Dhas" userId="050d7d71-3621-4503-95e8-1c9a9d962492" providerId="ADAL" clId="{3FBC77E1-FE42-4F9E-B4B2-3759F3328945}" dt="2026-05-05T06:22:05.161" v="1542"/>
          <ac:spMkLst>
            <pc:docMk/>
            <pc:sldMk cId="410826068" sldId="1118"/>
            <ac:spMk id="20" creationId="{A6C85D2D-406A-428B-9949-76A96143E99E}"/>
          </ac:spMkLst>
        </pc:spChg>
        <pc:spChg chg="add mod">
          <ac:chgData name="Stalin Jacob Wilson Packia Dhas" userId="050d7d71-3621-4503-95e8-1c9a9d962492" providerId="ADAL" clId="{3FBC77E1-FE42-4F9E-B4B2-3759F3328945}" dt="2026-05-05T06:22:05.161" v="1553"/>
          <ac:spMkLst>
            <pc:docMk/>
            <pc:sldMk cId="410826068" sldId="1118"/>
            <ac:spMk id="21" creationId="{460DA458-AD10-407D-BC37-F7BE04903741}"/>
          </ac:spMkLst>
        </pc:spChg>
        <pc:spChg chg="add mod">
          <ac:chgData name="Stalin Jacob Wilson Packia Dhas" userId="050d7d71-3621-4503-95e8-1c9a9d962492" providerId="ADAL" clId="{3FBC77E1-FE42-4F9E-B4B2-3759F3328945}" dt="2026-05-05T06:22:05.177" v="1563"/>
          <ac:spMkLst>
            <pc:docMk/>
            <pc:sldMk cId="410826068" sldId="1118"/>
            <ac:spMk id="22" creationId="{9111B97C-0B79-42AF-9C75-F6B9404A491F}"/>
          </ac:spMkLst>
        </pc:spChg>
        <pc:spChg chg="add mod">
          <ac:chgData name="Stalin Jacob Wilson Packia Dhas" userId="050d7d71-3621-4503-95e8-1c9a9d962492" providerId="ADAL" clId="{3FBC77E1-FE42-4F9E-B4B2-3759F3328945}" dt="2026-05-05T06:22:05.178" v="1573"/>
          <ac:spMkLst>
            <pc:docMk/>
            <pc:sldMk cId="410826068" sldId="1118"/>
            <ac:spMk id="23" creationId="{23B64D9D-60C0-421A-A181-366E7C2FA5A4}"/>
          </ac:spMkLst>
        </pc:spChg>
        <pc:spChg chg="add mod">
          <ac:chgData name="Stalin Jacob Wilson Packia Dhas" userId="050d7d71-3621-4503-95e8-1c9a9d962492" providerId="ADAL" clId="{3FBC77E1-FE42-4F9E-B4B2-3759F3328945}" dt="2026-05-05T06:22:05.178" v="1582"/>
          <ac:spMkLst>
            <pc:docMk/>
            <pc:sldMk cId="410826068" sldId="1118"/>
            <ac:spMk id="24" creationId="{0A3DEAA2-50F1-45C8-85C7-AAA09C887DEE}"/>
          </ac:spMkLst>
        </pc:spChg>
        <pc:spChg chg="add mod">
          <ac:chgData name="Stalin Jacob Wilson Packia Dhas" userId="050d7d71-3621-4503-95e8-1c9a9d962492" providerId="ADAL" clId="{3FBC77E1-FE42-4F9E-B4B2-3759F3328945}" dt="2026-05-05T06:22:05.178" v="1593"/>
          <ac:spMkLst>
            <pc:docMk/>
            <pc:sldMk cId="410826068" sldId="1118"/>
            <ac:spMk id="25" creationId="{10363146-B7AB-4FE6-BA23-9DC3D57EF545}"/>
          </ac:spMkLst>
        </pc:spChg>
        <pc:spChg chg="add mod">
          <ac:chgData name="Stalin Jacob Wilson Packia Dhas" userId="050d7d71-3621-4503-95e8-1c9a9d962492" providerId="ADAL" clId="{3FBC77E1-FE42-4F9E-B4B2-3759F3328945}" dt="2026-05-05T06:22:05.178" v="1603"/>
          <ac:spMkLst>
            <pc:docMk/>
            <pc:sldMk cId="410826068" sldId="1118"/>
            <ac:spMk id="26" creationId="{AC1C8840-D5F3-4A2D-9355-4ADDA60008E0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7.705" v="5924" actId="47"/>
        <pc:sldMkLst>
          <pc:docMk/>
          <pc:sldMk cId="3204196927" sldId="1119"/>
        </pc:sldMkLst>
        <pc:spChg chg="mod">
          <ac:chgData name="Stalin Jacob Wilson Packia Dhas" userId="050d7d71-3621-4503-95e8-1c9a9d962492" providerId="ADAL" clId="{3FBC77E1-FE42-4F9E-B4B2-3759F3328945}" dt="2026-05-05T06:25:11.109" v="4486" actId="404"/>
          <ac:spMkLst>
            <pc:docMk/>
            <pc:sldMk cId="3204196927" sldId="111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05.572" v="1608"/>
          <ac:spMkLst>
            <pc:docMk/>
            <pc:sldMk cId="3204196927" sldId="111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05.588" v="1619"/>
          <ac:spMkLst>
            <pc:docMk/>
            <pc:sldMk cId="3204196927" sldId="1119"/>
            <ac:spMk id="4" creationId="{FFA7FDF7-8608-4B87-BE00-90359EEE28AE}"/>
          </ac:spMkLst>
        </pc:spChg>
        <pc:spChg chg="add mod">
          <ac:chgData name="Stalin Jacob Wilson Packia Dhas" userId="050d7d71-3621-4503-95e8-1c9a9d962492" providerId="ADAL" clId="{3FBC77E1-FE42-4F9E-B4B2-3759F3328945}" dt="2026-05-05T06:22:05.588" v="1631"/>
          <ac:spMkLst>
            <pc:docMk/>
            <pc:sldMk cId="3204196927" sldId="1119"/>
            <ac:spMk id="5" creationId="{16B24EA0-D6D5-4045-913F-35B17FD3E72B}"/>
          </ac:spMkLst>
        </pc:spChg>
        <pc:spChg chg="add mod">
          <ac:chgData name="Stalin Jacob Wilson Packia Dhas" userId="050d7d71-3621-4503-95e8-1c9a9d962492" providerId="ADAL" clId="{3FBC77E1-FE42-4F9E-B4B2-3759F3328945}" dt="2026-05-05T06:22:05.588" v="1638"/>
          <ac:spMkLst>
            <pc:docMk/>
            <pc:sldMk cId="3204196927" sldId="1119"/>
            <ac:spMk id="6" creationId="{DF890077-89EB-469F-8FD3-B60B0C7312B3}"/>
          </ac:spMkLst>
        </pc:spChg>
        <pc:spChg chg="add mod">
          <ac:chgData name="Stalin Jacob Wilson Packia Dhas" userId="050d7d71-3621-4503-95e8-1c9a9d962492" providerId="ADAL" clId="{3FBC77E1-FE42-4F9E-B4B2-3759F3328945}" dt="2026-05-05T06:22:05.588" v="1645"/>
          <ac:spMkLst>
            <pc:docMk/>
            <pc:sldMk cId="3204196927" sldId="1119"/>
            <ac:spMk id="7" creationId="{45FC24D2-82BB-47CE-B145-24641EBD1005}"/>
          </ac:spMkLst>
        </pc:spChg>
        <pc:spChg chg="add mod">
          <ac:chgData name="Stalin Jacob Wilson Packia Dhas" userId="050d7d71-3621-4503-95e8-1c9a9d962492" providerId="ADAL" clId="{3FBC77E1-FE42-4F9E-B4B2-3759F3328945}" dt="2026-05-05T06:22:05.605" v="1652"/>
          <ac:spMkLst>
            <pc:docMk/>
            <pc:sldMk cId="3204196927" sldId="1119"/>
            <ac:spMk id="8" creationId="{F3DA935E-CB3F-4DCB-A960-EEFF5FA6D26E}"/>
          </ac:spMkLst>
        </pc:spChg>
        <pc:spChg chg="add mod">
          <ac:chgData name="Stalin Jacob Wilson Packia Dhas" userId="050d7d71-3621-4503-95e8-1c9a9d962492" providerId="ADAL" clId="{3FBC77E1-FE42-4F9E-B4B2-3759F3328945}" dt="2026-05-05T06:22:05.605" v="1659"/>
          <ac:spMkLst>
            <pc:docMk/>
            <pc:sldMk cId="3204196927" sldId="1119"/>
            <ac:spMk id="9" creationId="{D73AD116-BDA2-492D-8A8E-313BFE9E5DBD}"/>
          </ac:spMkLst>
        </pc:spChg>
        <pc:spChg chg="add mod">
          <ac:chgData name="Stalin Jacob Wilson Packia Dhas" userId="050d7d71-3621-4503-95e8-1c9a9d962492" providerId="ADAL" clId="{3FBC77E1-FE42-4F9E-B4B2-3759F3328945}" dt="2026-05-05T06:22:05.651" v="1669"/>
          <ac:spMkLst>
            <pc:docMk/>
            <pc:sldMk cId="3204196927" sldId="1119"/>
            <ac:spMk id="10" creationId="{D713B011-27D7-47F8-9691-CCD5A264D4CC}"/>
          </ac:spMkLst>
        </pc:spChg>
        <pc:spChg chg="add mod">
          <ac:chgData name="Stalin Jacob Wilson Packia Dhas" userId="050d7d71-3621-4503-95e8-1c9a9d962492" providerId="ADAL" clId="{3FBC77E1-FE42-4F9E-B4B2-3759F3328945}" dt="2026-05-05T06:22:05.651" v="1678"/>
          <ac:spMkLst>
            <pc:docMk/>
            <pc:sldMk cId="3204196927" sldId="1119"/>
            <ac:spMk id="11" creationId="{9EF9E8DB-B78D-4688-95BE-88C246D7C72C}"/>
          </ac:spMkLst>
        </pc:spChg>
        <pc:spChg chg="add mod">
          <ac:chgData name="Stalin Jacob Wilson Packia Dhas" userId="050d7d71-3621-4503-95e8-1c9a9d962492" providerId="ADAL" clId="{3FBC77E1-FE42-4F9E-B4B2-3759F3328945}" dt="2026-05-05T06:22:05.651" v="1689"/>
          <ac:spMkLst>
            <pc:docMk/>
            <pc:sldMk cId="3204196927" sldId="1119"/>
            <ac:spMk id="12" creationId="{B68CA10A-CCDA-482B-B07F-5FF90C1B6A79}"/>
          </ac:spMkLst>
        </pc:spChg>
        <pc:spChg chg="add mod">
          <ac:chgData name="Stalin Jacob Wilson Packia Dhas" userId="050d7d71-3621-4503-95e8-1c9a9d962492" providerId="ADAL" clId="{3FBC77E1-FE42-4F9E-B4B2-3759F3328945}" dt="2026-05-05T06:22:05.667" v="1699"/>
          <ac:spMkLst>
            <pc:docMk/>
            <pc:sldMk cId="3204196927" sldId="1119"/>
            <ac:spMk id="13" creationId="{A9D05978-6B2A-4A9B-A95D-B8BAFD23B3FE}"/>
          </ac:spMkLst>
        </pc:spChg>
        <pc:spChg chg="add mod">
          <ac:chgData name="Stalin Jacob Wilson Packia Dhas" userId="050d7d71-3621-4503-95e8-1c9a9d962492" providerId="ADAL" clId="{3FBC77E1-FE42-4F9E-B4B2-3759F3328945}" dt="2026-05-05T06:22:05.667" v="1709"/>
          <ac:spMkLst>
            <pc:docMk/>
            <pc:sldMk cId="3204196927" sldId="1119"/>
            <ac:spMk id="14" creationId="{A271D672-14B5-4AAA-9722-C0D2F1892A83}"/>
          </ac:spMkLst>
        </pc:spChg>
        <pc:spChg chg="add mod">
          <ac:chgData name="Stalin Jacob Wilson Packia Dhas" userId="050d7d71-3621-4503-95e8-1c9a9d962492" providerId="ADAL" clId="{3FBC77E1-FE42-4F9E-B4B2-3759F3328945}" dt="2026-05-05T06:22:05.667" v="1718"/>
          <ac:spMkLst>
            <pc:docMk/>
            <pc:sldMk cId="3204196927" sldId="1119"/>
            <ac:spMk id="15" creationId="{01CB47C7-459B-4BE0-A650-E9089838E796}"/>
          </ac:spMkLst>
        </pc:spChg>
        <pc:spChg chg="add mod">
          <ac:chgData name="Stalin Jacob Wilson Packia Dhas" userId="050d7d71-3621-4503-95e8-1c9a9d962492" providerId="ADAL" clId="{3FBC77E1-FE42-4F9E-B4B2-3759F3328945}" dt="2026-05-05T06:22:05.667" v="1729"/>
          <ac:spMkLst>
            <pc:docMk/>
            <pc:sldMk cId="3204196927" sldId="1119"/>
            <ac:spMk id="16" creationId="{0A65EAFD-A8DB-4129-B645-17B322EDFEB5}"/>
          </ac:spMkLst>
        </pc:spChg>
        <pc:spChg chg="add mod">
          <ac:chgData name="Stalin Jacob Wilson Packia Dhas" userId="050d7d71-3621-4503-95e8-1c9a9d962492" providerId="ADAL" clId="{3FBC77E1-FE42-4F9E-B4B2-3759F3328945}" dt="2026-05-05T06:22:05.683" v="1739"/>
          <ac:spMkLst>
            <pc:docMk/>
            <pc:sldMk cId="3204196927" sldId="1119"/>
            <ac:spMk id="17" creationId="{F4AEC2FD-6D23-4DB0-960D-7B00EE550D9A}"/>
          </ac:spMkLst>
        </pc:spChg>
        <pc:spChg chg="add mod">
          <ac:chgData name="Stalin Jacob Wilson Packia Dhas" userId="050d7d71-3621-4503-95e8-1c9a9d962492" providerId="ADAL" clId="{3FBC77E1-FE42-4F9E-B4B2-3759F3328945}" dt="2026-05-05T06:22:05.683" v="1749"/>
          <ac:spMkLst>
            <pc:docMk/>
            <pc:sldMk cId="3204196927" sldId="1119"/>
            <ac:spMk id="18" creationId="{C8E008AE-ACB1-4840-902B-C003033C2064}"/>
          </ac:spMkLst>
        </pc:spChg>
        <pc:spChg chg="add mod">
          <ac:chgData name="Stalin Jacob Wilson Packia Dhas" userId="050d7d71-3621-4503-95e8-1c9a9d962492" providerId="ADAL" clId="{3FBC77E1-FE42-4F9E-B4B2-3759F3328945}" dt="2026-05-05T06:22:05.683" v="1758"/>
          <ac:spMkLst>
            <pc:docMk/>
            <pc:sldMk cId="3204196927" sldId="1119"/>
            <ac:spMk id="19" creationId="{CBF8EC3B-039F-4ED9-8E43-5D0E5B0A3C3E}"/>
          </ac:spMkLst>
        </pc:spChg>
        <pc:spChg chg="add mod">
          <ac:chgData name="Stalin Jacob Wilson Packia Dhas" userId="050d7d71-3621-4503-95e8-1c9a9d962492" providerId="ADAL" clId="{3FBC77E1-FE42-4F9E-B4B2-3759F3328945}" dt="2026-05-05T06:22:05.683" v="1769"/>
          <ac:spMkLst>
            <pc:docMk/>
            <pc:sldMk cId="3204196927" sldId="1119"/>
            <ac:spMk id="20" creationId="{761F36D1-DC14-4450-B25A-0E83913DEA08}"/>
          </ac:spMkLst>
        </pc:spChg>
        <pc:spChg chg="add mod">
          <ac:chgData name="Stalin Jacob Wilson Packia Dhas" userId="050d7d71-3621-4503-95e8-1c9a9d962492" providerId="ADAL" clId="{3FBC77E1-FE42-4F9E-B4B2-3759F3328945}" dt="2026-05-05T06:22:05.683" v="1779"/>
          <ac:spMkLst>
            <pc:docMk/>
            <pc:sldMk cId="3204196927" sldId="1119"/>
            <ac:spMk id="21" creationId="{D6D867AB-7506-48C7-A2DF-B303C6F3C337}"/>
          </ac:spMkLst>
        </pc:spChg>
        <pc:spChg chg="add mod">
          <ac:chgData name="Stalin Jacob Wilson Packia Dhas" userId="050d7d71-3621-4503-95e8-1c9a9d962492" providerId="ADAL" clId="{3FBC77E1-FE42-4F9E-B4B2-3759F3328945}" dt="2026-05-05T06:22:05.699" v="1789"/>
          <ac:spMkLst>
            <pc:docMk/>
            <pc:sldMk cId="3204196927" sldId="1119"/>
            <ac:spMk id="22" creationId="{ECF7BE02-E26B-4499-B9E9-195DE046C013}"/>
          </ac:spMkLst>
        </pc:spChg>
        <pc:spChg chg="add mod">
          <ac:chgData name="Stalin Jacob Wilson Packia Dhas" userId="050d7d71-3621-4503-95e8-1c9a9d962492" providerId="ADAL" clId="{3FBC77E1-FE42-4F9E-B4B2-3759F3328945}" dt="2026-05-05T06:22:05.703" v="1798"/>
          <ac:spMkLst>
            <pc:docMk/>
            <pc:sldMk cId="3204196927" sldId="1119"/>
            <ac:spMk id="23" creationId="{B96BEC00-64CC-4D2F-AC68-B323F5540739}"/>
          </ac:spMkLst>
        </pc:spChg>
        <pc:spChg chg="add mod">
          <ac:chgData name="Stalin Jacob Wilson Packia Dhas" userId="050d7d71-3621-4503-95e8-1c9a9d962492" providerId="ADAL" clId="{3FBC77E1-FE42-4F9E-B4B2-3759F3328945}" dt="2026-05-05T06:22:05.703" v="1809"/>
          <ac:spMkLst>
            <pc:docMk/>
            <pc:sldMk cId="3204196927" sldId="1119"/>
            <ac:spMk id="24" creationId="{A15C9E47-4B61-407D-89CB-ECC83A730B0A}"/>
          </ac:spMkLst>
        </pc:spChg>
        <pc:spChg chg="add mod">
          <ac:chgData name="Stalin Jacob Wilson Packia Dhas" userId="050d7d71-3621-4503-95e8-1c9a9d962492" providerId="ADAL" clId="{3FBC77E1-FE42-4F9E-B4B2-3759F3328945}" dt="2026-05-05T06:22:05.703" v="1819"/>
          <ac:spMkLst>
            <pc:docMk/>
            <pc:sldMk cId="3204196927" sldId="1119"/>
            <ac:spMk id="25" creationId="{62A4131C-3681-4D71-899F-7EB75B7208B6}"/>
          </ac:spMkLst>
        </pc:spChg>
        <pc:spChg chg="add mod">
          <ac:chgData name="Stalin Jacob Wilson Packia Dhas" userId="050d7d71-3621-4503-95e8-1c9a9d962492" providerId="ADAL" clId="{3FBC77E1-FE42-4F9E-B4B2-3759F3328945}" dt="2026-05-05T06:22:05.727" v="1835"/>
          <ac:spMkLst>
            <pc:docMk/>
            <pc:sldMk cId="3204196927" sldId="1119"/>
            <ac:spMk id="26" creationId="{2CB7C501-A9C1-49CB-99F3-966357E69366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7.839" v="5925" actId="47"/>
        <pc:sldMkLst>
          <pc:docMk/>
          <pc:sldMk cId="999859245" sldId="1120"/>
        </pc:sldMkLst>
        <pc:spChg chg="mod">
          <ac:chgData name="Stalin Jacob Wilson Packia Dhas" userId="050d7d71-3621-4503-95e8-1c9a9d962492" providerId="ADAL" clId="{3FBC77E1-FE42-4F9E-B4B2-3759F3328945}" dt="2026-05-05T06:25:17.147" v="4489" actId="404"/>
          <ac:spMkLst>
            <pc:docMk/>
            <pc:sldMk cId="999859245" sldId="112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06.771" v="1840"/>
          <ac:spMkLst>
            <pc:docMk/>
            <pc:sldMk cId="999859245" sldId="112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06.787" v="1851"/>
          <ac:spMkLst>
            <pc:docMk/>
            <pc:sldMk cId="999859245" sldId="1120"/>
            <ac:spMk id="4" creationId="{CA599FA2-0CF6-4EA8-B499-C2E241EAB139}"/>
          </ac:spMkLst>
        </pc:spChg>
        <pc:spChg chg="add mod">
          <ac:chgData name="Stalin Jacob Wilson Packia Dhas" userId="050d7d71-3621-4503-95e8-1c9a9d962492" providerId="ADAL" clId="{3FBC77E1-FE42-4F9E-B4B2-3759F3328945}" dt="2026-05-05T06:22:06.787" v="1863"/>
          <ac:spMkLst>
            <pc:docMk/>
            <pc:sldMk cId="999859245" sldId="1120"/>
            <ac:spMk id="5" creationId="{8624EBD3-B8B2-459D-9A53-DF7BEA3098D4}"/>
          </ac:spMkLst>
        </pc:spChg>
        <pc:spChg chg="add mod">
          <ac:chgData name="Stalin Jacob Wilson Packia Dhas" userId="050d7d71-3621-4503-95e8-1c9a9d962492" providerId="ADAL" clId="{3FBC77E1-FE42-4F9E-B4B2-3759F3328945}" dt="2026-05-05T06:22:06.787" v="1870"/>
          <ac:spMkLst>
            <pc:docMk/>
            <pc:sldMk cId="999859245" sldId="1120"/>
            <ac:spMk id="6" creationId="{D7142211-95D4-458D-A4B5-C26067771116}"/>
          </ac:spMkLst>
        </pc:spChg>
        <pc:spChg chg="add mod">
          <ac:chgData name="Stalin Jacob Wilson Packia Dhas" userId="050d7d71-3621-4503-95e8-1c9a9d962492" providerId="ADAL" clId="{3FBC77E1-FE42-4F9E-B4B2-3759F3328945}" dt="2026-05-05T06:22:06.787" v="1877"/>
          <ac:spMkLst>
            <pc:docMk/>
            <pc:sldMk cId="999859245" sldId="1120"/>
            <ac:spMk id="7" creationId="{B62913ED-8C90-442C-BDD6-56F57F914A74}"/>
          </ac:spMkLst>
        </pc:spChg>
        <pc:spChg chg="add mod">
          <ac:chgData name="Stalin Jacob Wilson Packia Dhas" userId="050d7d71-3621-4503-95e8-1c9a9d962492" providerId="ADAL" clId="{3FBC77E1-FE42-4F9E-B4B2-3759F3328945}" dt="2026-05-05T06:22:06.787" v="1886"/>
          <ac:spMkLst>
            <pc:docMk/>
            <pc:sldMk cId="999859245" sldId="1120"/>
            <ac:spMk id="8" creationId="{2AFC7749-3C2F-419E-B355-A50ACA5E98A7}"/>
          </ac:spMkLst>
        </pc:spChg>
        <pc:spChg chg="add mod">
          <ac:chgData name="Stalin Jacob Wilson Packia Dhas" userId="050d7d71-3621-4503-95e8-1c9a9d962492" providerId="ADAL" clId="{3FBC77E1-FE42-4F9E-B4B2-3759F3328945}" dt="2026-05-05T06:22:06.810" v="1893"/>
          <ac:spMkLst>
            <pc:docMk/>
            <pc:sldMk cId="999859245" sldId="1120"/>
            <ac:spMk id="9" creationId="{C7EF2594-B88D-459F-BCB9-FBF487E3CBEC}"/>
          </ac:spMkLst>
        </pc:spChg>
        <pc:spChg chg="add mod">
          <ac:chgData name="Stalin Jacob Wilson Packia Dhas" userId="050d7d71-3621-4503-95e8-1c9a9d962492" providerId="ADAL" clId="{3FBC77E1-FE42-4F9E-B4B2-3759F3328945}" dt="2026-05-05T06:22:06.810" v="1900"/>
          <ac:spMkLst>
            <pc:docMk/>
            <pc:sldMk cId="999859245" sldId="1120"/>
            <ac:spMk id="10" creationId="{192E4E37-B22A-41B9-99BA-F1D1E59DD2AA}"/>
          </ac:spMkLst>
        </pc:spChg>
        <pc:spChg chg="add mod">
          <ac:chgData name="Stalin Jacob Wilson Packia Dhas" userId="050d7d71-3621-4503-95e8-1c9a9d962492" providerId="ADAL" clId="{3FBC77E1-FE42-4F9E-B4B2-3759F3328945}" dt="2026-05-05T06:22:06.819" v="1910"/>
          <ac:spMkLst>
            <pc:docMk/>
            <pc:sldMk cId="999859245" sldId="1120"/>
            <ac:spMk id="11" creationId="{3A91EA89-B64B-4746-957D-51EF7A7403E1}"/>
          </ac:spMkLst>
        </pc:spChg>
        <pc:spChg chg="add mod">
          <ac:chgData name="Stalin Jacob Wilson Packia Dhas" userId="050d7d71-3621-4503-95e8-1c9a9d962492" providerId="ADAL" clId="{3FBC77E1-FE42-4F9E-B4B2-3759F3328945}" dt="2026-05-05T06:22:06.829" v="1919"/>
          <ac:spMkLst>
            <pc:docMk/>
            <pc:sldMk cId="999859245" sldId="1120"/>
            <ac:spMk id="12" creationId="{AF1D9BFC-CE4E-41D0-B265-AA8D22E66BD5}"/>
          </ac:spMkLst>
        </pc:spChg>
        <pc:spChg chg="add mod">
          <ac:chgData name="Stalin Jacob Wilson Packia Dhas" userId="050d7d71-3621-4503-95e8-1c9a9d962492" providerId="ADAL" clId="{3FBC77E1-FE42-4F9E-B4B2-3759F3328945}" dt="2026-05-05T06:22:06.835" v="1930"/>
          <ac:spMkLst>
            <pc:docMk/>
            <pc:sldMk cId="999859245" sldId="1120"/>
            <ac:spMk id="13" creationId="{E81A8506-58CF-4C01-AE26-558D364D16BD}"/>
          </ac:spMkLst>
        </pc:spChg>
        <pc:spChg chg="add mod">
          <ac:chgData name="Stalin Jacob Wilson Packia Dhas" userId="050d7d71-3621-4503-95e8-1c9a9d962492" providerId="ADAL" clId="{3FBC77E1-FE42-4F9E-B4B2-3759F3328945}" dt="2026-05-05T06:22:06.839" v="1940"/>
          <ac:spMkLst>
            <pc:docMk/>
            <pc:sldMk cId="999859245" sldId="1120"/>
            <ac:spMk id="14" creationId="{DB21D035-1566-4C18-8ED3-DCD5E0DBE3ED}"/>
          </ac:spMkLst>
        </pc:spChg>
        <pc:spChg chg="add mod">
          <ac:chgData name="Stalin Jacob Wilson Packia Dhas" userId="050d7d71-3621-4503-95e8-1c9a9d962492" providerId="ADAL" clId="{3FBC77E1-FE42-4F9E-B4B2-3759F3328945}" dt="2026-05-05T06:22:06.839" v="1950"/>
          <ac:spMkLst>
            <pc:docMk/>
            <pc:sldMk cId="999859245" sldId="1120"/>
            <ac:spMk id="15" creationId="{D33D1BDD-C7CB-42E1-9375-867C6993976F}"/>
          </ac:spMkLst>
        </pc:spChg>
        <pc:spChg chg="add mod">
          <ac:chgData name="Stalin Jacob Wilson Packia Dhas" userId="050d7d71-3621-4503-95e8-1c9a9d962492" providerId="ADAL" clId="{3FBC77E1-FE42-4F9E-B4B2-3759F3328945}" dt="2026-05-05T06:22:06.839" v="1959"/>
          <ac:spMkLst>
            <pc:docMk/>
            <pc:sldMk cId="999859245" sldId="1120"/>
            <ac:spMk id="16" creationId="{C4996B1C-64D6-4CE5-A486-F9AF54C11816}"/>
          </ac:spMkLst>
        </pc:spChg>
        <pc:spChg chg="add mod">
          <ac:chgData name="Stalin Jacob Wilson Packia Dhas" userId="050d7d71-3621-4503-95e8-1c9a9d962492" providerId="ADAL" clId="{3FBC77E1-FE42-4F9E-B4B2-3759F3328945}" dt="2026-05-05T06:22:06.851" v="1970"/>
          <ac:spMkLst>
            <pc:docMk/>
            <pc:sldMk cId="999859245" sldId="1120"/>
            <ac:spMk id="17" creationId="{CAA87E88-CCFC-49FD-8F0B-A8BC3C24EF8B}"/>
          </ac:spMkLst>
        </pc:spChg>
        <pc:spChg chg="add mod">
          <ac:chgData name="Stalin Jacob Wilson Packia Dhas" userId="050d7d71-3621-4503-95e8-1c9a9d962492" providerId="ADAL" clId="{3FBC77E1-FE42-4F9E-B4B2-3759F3328945}" dt="2026-05-05T06:22:06.853" v="1980"/>
          <ac:spMkLst>
            <pc:docMk/>
            <pc:sldMk cId="999859245" sldId="1120"/>
            <ac:spMk id="18" creationId="{6C2996C9-419A-4332-A4F8-CB923285AB15}"/>
          </ac:spMkLst>
        </pc:spChg>
        <pc:spChg chg="add mod">
          <ac:chgData name="Stalin Jacob Wilson Packia Dhas" userId="050d7d71-3621-4503-95e8-1c9a9d962492" providerId="ADAL" clId="{3FBC77E1-FE42-4F9E-B4B2-3759F3328945}" dt="2026-05-05T06:22:06.853" v="1990"/>
          <ac:spMkLst>
            <pc:docMk/>
            <pc:sldMk cId="999859245" sldId="1120"/>
            <ac:spMk id="19" creationId="{3BAA93CE-26A2-4680-9DCE-353A46619957}"/>
          </ac:spMkLst>
        </pc:spChg>
        <pc:spChg chg="add mod">
          <ac:chgData name="Stalin Jacob Wilson Packia Dhas" userId="050d7d71-3621-4503-95e8-1c9a9d962492" providerId="ADAL" clId="{3FBC77E1-FE42-4F9E-B4B2-3759F3328945}" dt="2026-05-05T06:22:06.853" v="1999"/>
          <ac:spMkLst>
            <pc:docMk/>
            <pc:sldMk cId="999859245" sldId="1120"/>
            <ac:spMk id="20" creationId="{99D4326B-7935-4B98-A906-39F08B251E78}"/>
          </ac:spMkLst>
        </pc:spChg>
        <pc:spChg chg="add mod">
          <ac:chgData name="Stalin Jacob Wilson Packia Dhas" userId="050d7d71-3621-4503-95e8-1c9a9d962492" providerId="ADAL" clId="{3FBC77E1-FE42-4F9E-B4B2-3759F3328945}" dt="2026-05-05T06:22:06.853" v="2010"/>
          <ac:spMkLst>
            <pc:docMk/>
            <pc:sldMk cId="999859245" sldId="1120"/>
            <ac:spMk id="21" creationId="{776480F0-6B51-4B63-BC47-72DEBA74574D}"/>
          </ac:spMkLst>
        </pc:spChg>
        <pc:spChg chg="add mod">
          <ac:chgData name="Stalin Jacob Wilson Packia Dhas" userId="050d7d71-3621-4503-95e8-1c9a9d962492" providerId="ADAL" clId="{3FBC77E1-FE42-4F9E-B4B2-3759F3328945}" dt="2026-05-05T06:22:06.866" v="2020"/>
          <ac:spMkLst>
            <pc:docMk/>
            <pc:sldMk cId="999859245" sldId="1120"/>
            <ac:spMk id="22" creationId="{70FBE801-358E-4421-839E-F7A58F4D6B0E}"/>
          </ac:spMkLst>
        </pc:spChg>
        <pc:spChg chg="add mod">
          <ac:chgData name="Stalin Jacob Wilson Packia Dhas" userId="050d7d71-3621-4503-95e8-1c9a9d962492" providerId="ADAL" clId="{3FBC77E1-FE42-4F9E-B4B2-3759F3328945}" dt="2026-05-05T06:22:06.866" v="2030"/>
          <ac:spMkLst>
            <pc:docMk/>
            <pc:sldMk cId="999859245" sldId="1120"/>
            <ac:spMk id="23" creationId="{8D672671-E931-4C6C-BDA8-B70E0002BD48}"/>
          </ac:spMkLst>
        </pc:spChg>
        <pc:spChg chg="add mod">
          <ac:chgData name="Stalin Jacob Wilson Packia Dhas" userId="050d7d71-3621-4503-95e8-1c9a9d962492" providerId="ADAL" clId="{3FBC77E1-FE42-4F9E-B4B2-3759F3328945}" dt="2026-05-05T06:22:06.873" v="2039"/>
          <ac:spMkLst>
            <pc:docMk/>
            <pc:sldMk cId="999859245" sldId="1120"/>
            <ac:spMk id="24" creationId="{84C5B605-06A7-4F21-A297-D1578C54A938}"/>
          </ac:spMkLst>
        </pc:spChg>
        <pc:spChg chg="add mod">
          <ac:chgData name="Stalin Jacob Wilson Packia Dhas" userId="050d7d71-3621-4503-95e8-1c9a9d962492" providerId="ADAL" clId="{3FBC77E1-FE42-4F9E-B4B2-3759F3328945}" dt="2026-05-05T06:22:06.873" v="2050"/>
          <ac:spMkLst>
            <pc:docMk/>
            <pc:sldMk cId="999859245" sldId="1120"/>
            <ac:spMk id="25" creationId="{83172A97-B028-42DB-9B6D-263CB2000EAE}"/>
          </ac:spMkLst>
        </pc:spChg>
        <pc:spChg chg="add mod">
          <ac:chgData name="Stalin Jacob Wilson Packia Dhas" userId="050d7d71-3621-4503-95e8-1c9a9d962492" providerId="ADAL" clId="{3FBC77E1-FE42-4F9E-B4B2-3759F3328945}" dt="2026-05-05T06:22:06.882" v="2060"/>
          <ac:spMkLst>
            <pc:docMk/>
            <pc:sldMk cId="999859245" sldId="1120"/>
            <ac:spMk id="26" creationId="{05485054-8157-44B6-8741-20755EA4665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7.986" v="5926" actId="47"/>
        <pc:sldMkLst>
          <pc:docMk/>
          <pc:sldMk cId="763738545" sldId="1121"/>
        </pc:sldMkLst>
        <pc:spChg chg="mod">
          <ac:chgData name="Stalin Jacob Wilson Packia Dhas" userId="050d7d71-3621-4503-95e8-1c9a9d962492" providerId="ADAL" clId="{3FBC77E1-FE42-4F9E-B4B2-3759F3328945}" dt="2026-05-05T06:25:24.048" v="4492" actId="404"/>
          <ac:spMkLst>
            <pc:docMk/>
            <pc:sldMk cId="763738545" sldId="112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09.040" v="2065"/>
          <ac:spMkLst>
            <pc:docMk/>
            <pc:sldMk cId="763738545" sldId="112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09.056" v="2076"/>
          <ac:spMkLst>
            <pc:docMk/>
            <pc:sldMk cId="763738545" sldId="1121"/>
            <ac:spMk id="4" creationId="{13ABAE4F-3571-473B-ABE5-442449530D6A}"/>
          </ac:spMkLst>
        </pc:spChg>
        <pc:spChg chg="add mod">
          <ac:chgData name="Stalin Jacob Wilson Packia Dhas" userId="050d7d71-3621-4503-95e8-1c9a9d962492" providerId="ADAL" clId="{3FBC77E1-FE42-4F9E-B4B2-3759F3328945}" dt="2026-05-05T06:22:09.056" v="2088"/>
          <ac:spMkLst>
            <pc:docMk/>
            <pc:sldMk cId="763738545" sldId="1121"/>
            <ac:spMk id="5" creationId="{FF233C0C-4CE2-4DDF-9824-FACBBA96BA15}"/>
          </ac:spMkLst>
        </pc:spChg>
        <pc:spChg chg="add mod">
          <ac:chgData name="Stalin Jacob Wilson Packia Dhas" userId="050d7d71-3621-4503-95e8-1c9a9d962492" providerId="ADAL" clId="{3FBC77E1-FE42-4F9E-B4B2-3759F3328945}" dt="2026-05-05T06:22:09.056" v="2095"/>
          <ac:spMkLst>
            <pc:docMk/>
            <pc:sldMk cId="763738545" sldId="1121"/>
            <ac:spMk id="6" creationId="{4EF563F1-A3FD-434D-95CA-A62BFFF539F0}"/>
          </ac:spMkLst>
        </pc:spChg>
        <pc:spChg chg="add mod">
          <ac:chgData name="Stalin Jacob Wilson Packia Dhas" userId="050d7d71-3621-4503-95e8-1c9a9d962492" providerId="ADAL" clId="{3FBC77E1-FE42-4F9E-B4B2-3759F3328945}" dt="2026-05-05T06:22:09.056" v="2102"/>
          <ac:spMkLst>
            <pc:docMk/>
            <pc:sldMk cId="763738545" sldId="1121"/>
            <ac:spMk id="7" creationId="{AEFBA936-8EA7-429E-9A60-76F8C00917E4}"/>
          </ac:spMkLst>
        </pc:spChg>
        <pc:spChg chg="add mod">
          <ac:chgData name="Stalin Jacob Wilson Packia Dhas" userId="050d7d71-3621-4503-95e8-1c9a9d962492" providerId="ADAL" clId="{3FBC77E1-FE42-4F9E-B4B2-3759F3328945}" dt="2026-05-05T06:22:09.072" v="2109"/>
          <ac:spMkLst>
            <pc:docMk/>
            <pc:sldMk cId="763738545" sldId="1121"/>
            <ac:spMk id="8" creationId="{51CE342C-1346-4CF0-BBDA-7562A9F8EC92}"/>
          </ac:spMkLst>
        </pc:spChg>
        <pc:spChg chg="add mod">
          <ac:chgData name="Stalin Jacob Wilson Packia Dhas" userId="050d7d71-3621-4503-95e8-1c9a9d962492" providerId="ADAL" clId="{3FBC77E1-FE42-4F9E-B4B2-3759F3328945}" dt="2026-05-05T06:22:09.072" v="2116"/>
          <ac:spMkLst>
            <pc:docMk/>
            <pc:sldMk cId="763738545" sldId="1121"/>
            <ac:spMk id="9" creationId="{6F99BA66-A66B-4358-8E60-389D400F92BC}"/>
          </ac:spMkLst>
        </pc:spChg>
        <pc:spChg chg="add mod">
          <ac:chgData name="Stalin Jacob Wilson Packia Dhas" userId="050d7d71-3621-4503-95e8-1c9a9d962492" providerId="ADAL" clId="{3FBC77E1-FE42-4F9E-B4B2-3759F3328945}" dt="2026-05-05T06:22:09.088" v="2126"/>
          <ac:spMkLst>
            <pc:docMk/>
            <pc:sldMk cId="763738545" sldId="1121"/>
            <ac:spMk id="10" creationId="{C25D3B26-850D-4DF1-811E-E5371EC12345}"/>
          </ac:spMkLst>
        </pc:spChg>
        <pc:spChg chg="add mod">
          <ac:chgData name="Stalin Jacob Wilson Packia Dhas" userId="050d7d71-3621-4503-95e8-1c9a9d962492" providerId="ADAL" clId="{3FBC77E1-FE42-4F9E-B4B2-3759F3328945}" dt="2026-05-05T06:22:09.088" v="2135"/>
          <ac:spMkLst>
            <pc:docMk/>
            <pc:sldMk cId="763738545" sldId="1121"/>
            <ac:spMk id="11" creationId="{51265B7B-4045-4EF0-8870-2A46FC5087E7}"/>
          </ac:spMkLst>
        </pc:spChg>
        <pc:spChg chg="add mod">
          <ac:chgData name="Stalin Jacob Wilson Packia Dhas" userId="050d7d71-3621-4503-95e8-1c9a9d962492" providerId="ADAL" clId="{3FBC77E1-FE42-4F9E-B4B2-3759F3328945}" dt="2026-05-05T06:22:09.103" v="2146"/>
          <ac:spMkLst>
            <pc:docMk/>
            <pc:sldMk cId="763738545" sldId="1121"/>
            <ac:spMk id="12" creationId="{AE37F62B-69D6-4B9B-AD7D-9A65D2B592EE}"/>
          </ac:spMkLst>
        </pc:spChg>
        <pc:spChg chg="add mod">
          <ac:chgData name="Stalin Jacob Wilson Packia Dhas" userId="050d7d71-3621-4503-95e8-1c9a9d962492" providerId="ADAL" clId="{3FBC77E1-FE42-4F9E-B4B2-3759F3328945}" dt="2026-05-05T06:22:09.103" v="2156"/>
          <ac:spMkLst>
            <pc:docMk/>
            <pc:sldMk cId="763738545" sldId="1121"/>
            <ac:spMk id="13" creationId="{76CB3BAB-363C-4C74-A263-B6B21B42B2A5}"/>
          </ac:spMkLst>
        </pc:spChg>
        <pc:spChg chg="add mod">
          <ac:chgData name="Stalin Jacob Wilson Packia Dhas" userId="050d7d71-3621-4503-95e8-1c9a9d962492" providerId="ADAL" clId="{3FBC77E1-FE42-4F9E-B4B2-3759F3328945}" dt="2026-05-05T06:22:09.103" v="2166"/>
          <ac:spMkLst>
            <pc:docMk/>
            <pc:sldMk cId="763738545" sldId="1121"/>
            <ac:spMk id="14" creationId="{0F95E3E8-266E-4687-B4B4-A2C20E9FB2E4}"/>
          </ac:spMkLst>
        </pc:spChg>
        <pc:spChg chg="add mod">
          <ac:chgData name="Stalin Jacob Wilson Packia Dhas" userId="050d7d71-3621-4503-95e8-1c9a9d962492" providerId="ADAL" clId="{3FBC77E1-FE42-4F9E-B4B2-3759F3328945}" dt="2026-05-05T06:22:09.103" v="2175"/>
          <ac:spMkLst>
            <pc:docMk/>
            <pc:sldMk cId="763738545" sldId="1121"/>
            <ac:spMk id="15" creationId="{155457CA-20DF-4B1C-9FEC-1C3F4A7ACC45}"/>
          </ac:spMkLst>
        </pc:spChg>
        <pc:spChg chg="add mod">
          <ac:chgData name="Stalin Jacob Wilson Packia Dhas" userId="050d7d71-3621-4503-95e8-1c9a9d962492" providerId="ADAL" clId="{3FBC77E1-FE42-4F9E-B4B2-3759F3328945}" dt="2026-05-05T06:22:09.103" v="2186"/>
          <ac:spMkLst>
            <pc:docMk/>
            <pc:sldMk cId="763738545" sldId="1121"/>
            <ac:spMk id="16" creationId="{44E5A754-F833-45A0-B24D-1CD194ADA6F8}"/>
          </ac:spMkLst>
        </pc:spChg>
        <pc:spChg chg="add mod">
          <ac:chgData name="Stalin Jacob Wilson Packia Dhas" userId="050d7d71-3621-4503-95e8-1c9a9d962492" providerId="ADAL" clId="{3FBC77E1-FE42-4F9E-B4B2-3759F3328945}" dt="2026-05-05T06:22:09.121" v="2196"/>
          <ac:spMkLst>
            <pc:docMk/>
            <pc:sldMk cId="763738545" sldId="1121"/>
            <ac:spMk id="17" creationId="{0B90CE37-6B5E-4486-93BD-45745E047C8A}"/>
          </ac:spMkLst>
        </pc:spChg>
        <pc:spChg chg="add mod">
          <ac:chgData name="Stalin Jacob Wilson Packia Dhas" userId="050d7d71-3621-4503-95e8-1c9a9d962492" providerId="ADAL" clId="{3FBC77E1-FE42-4F9E-B4B2-3759F3328945}" dt="2026-05-05T06:22:09.121" v="2206"/>
          <ac:spMkLst>
            <pc:docMk/>
            <pc:sldMk cId="763738545" sldId="1121"/>
            <ac:spMk id="18" creationId="{F87216D4-182C-4AE9-966F-B137E4256180}"/>
          </ac:spMkLst>
        </pc:spChg>
        <pc:spChg chg="add mod">
          <ac:chgData name="Stalin Jacob Wilson Packia Dhas" userId="050d7d71-3621-4503-95e8-1c9a9d962492" providerId="ADAL" clId="{3FBC77E1-FE42-4F9E-B4B2-3759F3328945}" dt="2026-05-05T06:22:09.121" v="2215"/>
          <ac:spMkLst>
            <pc:docMk/>
            <pc:sldMk cId="763738545" sldId="1121"/>
            <ac:spMk id="19" creationId="{E5288AAF-F011-476E-AB48-AEE8E473E360}"/>
          </ac:spMkLst>
        </pc:spChg>
        <pc:spChg chg="add mod">
          <ac:chgData name="Stalin Jacob Wilson Packia Dhas" userId="050d7d71-3621-4503-95e8-1c9a9d962492" providerId="ADAL" clId="{3FBC77E1-FE42-4F9E-B4B2-3759F3328945}" dt="2026-05-05T06:22:09.131" v="2226"/>
          <ac:spMkLst>
            <pc:docMk/>
            <pc:sldMk cId="763738545" sldId="1121"/>
            <ac:spMk id="20" creationId="{FCBFCF98-C0CC-4FCD-8300-B6F211EC551D}"/>
          </ac:spMkLst>
        </pc:spChg>
        <pc:spChg chg="add mod">
          <ac:chgData name="Stalin Jacob Wilson Packia Dhas" userId="050d7d71-3621-4503-95e8-1c9a9d962492" providerId="ADAL" clId="{3FBC77E1-FE42-4F9E-B4B2-3759F3328945}" dt="2026-05-05T06:22:09.135" v="2236"/>
          <ac:spMkLst>
            <pc:docMk/>
            <pc:sldMk cId="763738545" sldId="1121"/>
            <ac:spMk id="21" creationId="{9C9DAF2F-944E-40F2-95B3-3C355270223C}"/>
          </ac:spMkLst>
        </pc:spChg>
        <pc:spChg chg="add mod">
          <ac:chgData name="Stalin Jacob Wilson Packia Dhas" userId="050d7d71-3621-4503-95e8-1c9a9d962492" providerId="ADAL" clId="{3FBC77E1-FE42-4F9E-B4B2-3759F3328945}" dt="2026-05-05T06:22:09.139" v="2246"/>
          <ac:spMkLst>
            <pc:docMk/>
            <pc:sldMk cId="763738545" sldId="1121"/>
            <ac:spMk id="22" creationId="{D590092D-16DE-450D-BFE3-E75B7A770C5B}"/>
          </ac:spMkLst>
        </pc:spChg>
        <pc:spChg chg="add mod">
          <ac:chgData name="Stalin Jacob Wilson Packia Dhas" userId="050d7d71-3621-4503-95e8-1c9a9d962492" providerId="ADAL" clId="{3FBC77E1-FE42-4F9E-B4B2-3759F3328945}" dt="2026-05-05T06:22:09.139" v="2255"/>
          <ac:spMkLst>
            <pc:docMk/>
            <pc:sldMk cId="763738545" sldId="1121"/>
            <ac:spMk id="23" creationId="{AFEBCB52-570F-4B71-A58E-3C04B2A53618}"/>
          </ac:spMkLst>
        </pc:spChg>
        <pc:spChg chg="add mod">
          <ac:chgData name="Stalin Jacob Wilson Packia Dhas" userId="050d7d71-3621-4503-95e8-1c9a9d962492" providerId="ADAL" clId="{3FBC77E1-FE42-4F9E-B4B2-3759F3328945}" dt="2026-05-05T06:22:09.139" v="2266"/>
          <ac:spMkLst>
            <pc:docMk/>
            <pc:sldMk cId="763738545" sldId="1121"/>
            <ac:spMk id="24" creationId="{25519306-1EFC-4883-B1BC-EC7562F55C8E}"/>
          </ac:spMkLst>
        </pc:spChg>
        <pc:spChg chg="add mod">
          <ac:chgData name="Stalin Jacob Wilson Packia Dhas" userId="050d7d71-3621-4503-95e8-1c9a9d962492" providerId="ADAL" clId="{3FBC77E1-FE42-4F9E-B4B2-3759F3328945}" dt="2026-05-05T06:22:09.151" v="2276"/>
          <ac:spMkLst>
            <pc:docMk/>
            <pc:sldMk cId="763738545" sldId="1121"/>
            <ac:spMk id="25" creationId="{6540A9A4-1CFB-459A-9A0F-2AEE197CE46E}"/>
          </ac:spMkLst>
        </pc:spChg>
        <pc:spChg chg="add mod">
          <ac:chgData name="Stalin Jacob Wilson Packia Dhas" userId="050d7d71-3621-4503-95e8-1c9a9d962492" providerId="ADAL" clId="{3FBC77E1-FE42-4F9E-B4B2-3759F3328945}" dt="2026-05-05T06:22:09.167" v="2292"/>
          <ac:spMkLst>
            <pc:docMk/>
            <pc:sldMk cId="763738545" sldId="1121"/>
            <ac:spMk id="26" creationId="{9912130C-4FFD-49DA-BC3E-CF0ABB160D39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9.268" v="5927" actId="47"/>
        <pc:sldMkLst>
          <pc:docMk/>
          <pc:sldMk cId="2245616419" sldId="1122"/>
        </pc:sldMkLst>
        <pc:spChg chg="mod">
          <ac:chgData name="Stalin Jacob Wilson Packia Dhas" userId="050d7d71-3621-4503-95e8-1c9a9d962492" providerId="ADAL" clId="{3FBC77E1-FE42-4F9E-B4B2-3759F3328945}" dt="2026-05-05T06:25:30.526" v="4495" actId="404"/>
          <ac:spMkLst>
            <pc:docMk/>
            <pc:sldMk cId="2245616419" sldId="112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09.735" v="2297"/>
          <ac:spMkLst>
            <pc:docMk/>
            <pc:sldMk cId="2245616419" sldId="112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09.735" v="2308"/>
          <ac:spMkLst>
            <pc:docMk/>
            <pc:sldMk cId="2245616419" sldId="1122"/>
            <ac:spMk id="4" creationId="{B55E7FBA-AF2E-4DD6-BAEB-97595FAF8463}"/>
          </ac:spMkLst>
        </pc:spChg>
        <pc:spChg chg="add mod">
          <ac:chgData name="Stalin Jacob Wilson Packia Dhas" userId="050d7d71-3621-4503-95e8-1c9a9d962492" providerId="ADAL" clId="{3FBC77E1-FE42-4F9E-B4B2-3759F3328945}" dt="2026-05-05T06:22:09.751" v="2320"/>
          <ac:spMkLst>
            <pc:docMk/>
            <pc:sldMk cId="2245616419" sldId="1122"/>
            <ac:spMk id="5" creationId="{7CC568EA-DC96-4349-8759-7817992D672F}"/>
          </ac:spMkLst>
        </pc:spChg>
        <pc:spChg chg="add mod">
          <ac:chgData name="Stalin Jacob Wilson Packia Dhas" userId="050d7d71-3621-4503-95e8-1c9a9d962492" providerId="ADAL" clId="{3FBC77E1-FE42-4F9E-B4B2-3759F3328945}" dt="2026-05-05T06:22:09.751" v="2327"/>
          <ac:spMkLst>
            <pc:docMk/>
            <pc:sldMk cId="2245616419" sldId="1122"/>
            <ac:spMk id="6" creationId="{C1E69679-461C-4BE9-9DAD-BD9C3C31F9BB}"/>
          </ac:spMkLst>
        </pc:spChg>
        <pc:spChg chg="add mod">
          <ac:chgData name="Stalin Jacob Wilson Packia Dhas" userId="050d7d71-3621-4503-95e8-1c9a9d962492" providerId="ADAL" clId="{3FBC77E1-FE42-4F9E-B4B2-3759F3328945}" dt="2026-05-05T06:22:09.751" v="2334"/>
          <ac:spMkLst>
            <pc:docMk/>
            <pc:sldMk cId="2245616419" sldId="1122"/>
            <ac:spMk id="7" creationId="{E2337C56-0783-40E4-A843-82C138FD58C8}"/>
          </ac:spMkLst>
        </pc:spChg>
        <pc:spChg chg="add mod">
          <ac:chgData name="Stalin Jacob Wilson Packia Dhas" userId="050d7d71-3621-4503-95e8-1c9a9d962492" providerId="ADAL" clId="{3FBC77E1-FE42-4F9E-B4B2-3759F3328945}" dt="2026-05-05T06:22:09.751" v="2343"/>
          <ac:spMkLst>
            <pc:docMk/>
            <pc:sldMk cId="2245616419" sldId="1122"/>
            <ac:spMk id="8" creationId="{D76BEA4E-2C57-474D-8D27-74AE44E92CF0}"/>
          </ac:spMkLst>
        </pc:spChg>
        <pc:spChg chg="add mod">
          <ac:chgData name="Stalin Jacob Wilson Packia Dhas" userId="050d7d71-3621-4503-95e8-1c9a9d962492" providerId="ADAL" clId="{3FBC77E1-FE42-4F9E-B4B2-3759F3328945}" dt="2026-05-05T06:22:09.767" v="2350"/>
          <ac:spMkLst>
            <pc:docMk/>
            <pc:sldMk cId="2245616419" sldId="1122"/>
            <ac:spMk id="9" creationId="{B82EAF6E-76B6-40D9-997A-A5432C670F64}"/>
          </ac:spMkLst>
        </pc:spChg>
        <pc:spChg chg="add mod">
          <ac:chgData name="Stalin Jacob Wilson Packia Dhas" userId="050d7d71-3621-4503-95e8-1c9a9d962492" providerId="ADAL" clId="{3FBC77E1-FE42-4F9E-B4B2-3759F3328945}" dt="2026-05-05T06:22:09.767" v="2357"/>
          <ac:spMkLst>
            <pc:docMk/>
            <pc:sldMk cId="2245616419" sldId="1122"/>
            <ac:spMk id="10" creationId="{C6F34AB4-1335-441D-A34B-28CCCD68A768}"/>
          </ac:spMkLst>
        </pc:spChg>
        <pc:spChg chg="add mod">
          <ac:chgData name="Stalin Jacob Wilson Packia Dhas" userId="050d7d71-3621-4503-95e8-1c9a9d962492" providerId="ADAL" clId="{3FBC77E1-FE42-4F9E-B4B2-3759F3328945}" dt="2026-05-05T06:22:09.783" v="2367"/>
          <ac:spMkLst>
            <pc:docMk/>
            <pc:sldMk cId="2245616419" sldId="1122"/>
            <ac:spMk id="11" creationId="{43026C75-6850-4461-96C8-8ACE8D9F0A6B}"/>
          </ac:spMkLst>
        </pc:spChg>
        <pc:spChg chg="add mod">
          <ac:chgData name="Stalin Jacob Wilson Packia Dhas" userId="050d7d71-3621-4503-95e8-1c9a9d962492" providerId="ADAL" clId="{3FBC77E1-FE42-4F9E-B4B2-3759F3328945}" dt="2026-05-05T06:22:09.783" v="2376"/>
          <ac:spMkLst>
            <pc:docMk/>
            <pc:sldMk cId="2245616419" sldId="1122"/>
            <ac:spMk id="12" creationId="{CB34DB4F-6AC6-4629-B108-5A0FFF4B7AA9}"/>
          </ac:spMkLst>
        </pc:spChg>
        <pc:spChg chg="add mod">
          <ac:chgData name="Stalin Jacob Wilson Packia Dhas" userId="050d7d71-3621-4503-95e8-1c9a9d962492" providerId="ADAL" clId="{3FBC77E1-FE42-4F9E-B4B2-3759F3328945}" dt="2026-05-05T06:22:09.783" v="2387"/>
          <ac:spMkLst>
            <pc:docMk/>
            <pc:sldMk cId="2245616419" sldId="1122"/>
            <ac:spMk id="13" creationId="{10BBA57D-63BC-4EDC-BDD2-B9A0DE089EE5}"/>
          </ac:spMkLst>
        </pc:spChg>
        <pc:spChg chg="add mod">
          <ac:chgData name="Stalin Jacob Wilson Packia Dhas" userId="050d7d71-3621-4503-95e8-1c9a9d962492" providerId="ADAL" clId="{3FBC77E1-FE42-4F9E-B4B2-3759F3328945}" dt="2026-05-05T06:22:09.799" v="2397"/>
          <ac:spMkLst>
            <pc:docMk/>
            <pc:sldMk cId="2245616419" sldId="1122"/>
            <ac:spMk id="14" creationId="{F0FABACE-BF0D-49EE-B510-17290D9C6AD6}"/>
          </ac:spMkLst>
        </pc:spChg>
        <pc:spChg chg="add mod">
          <ac:chgData name="Stalin Jacob Wilson Packia Dhas" userId="050d7d71-3621-4503-95e8-1c9a9d962492" providerId="ADAL" clId="{3FBC77E1-FE42-4F9E-B4B2-3759F3328945}" dt="2026-05-05T06:22:09.799" v="2407"/>
          <ac:spMkLst>
            <pc:docMk/>
            <pc:sldMk cId="2245616419" sldId="1122"/>
            <ac:spMk id="15" creationId="{C29F7AE1-204B-4167-92FB-019B33A688FC}"/>
          </ac:spMkLst>
        </pc:spChg>
        <pc:spChg chg="add mod">
          <ac:chgData name="Stalin Jacob Wilson Packia Dhas" userId="050d7d71-3621-4503-95e8-1c9a9d962492" providerId="ADAL" clId="{3FBC77E1-FE42-4F9E-B4B2-3759F3328945}" dt="2026-05-05T06:22:09.799" v="2416"/>
          <ac:spMkLst>
            <pc:docMk/>
            <pc:sldMk cId="2245616419" sldId="1122"/>
            <ac:spMk id="16" creationId="{B1196407-4366-47A0-8FB5-FA86E4066322}"/>
          </ac:spMkLst>
        </pc:spChg>
        <pc:spChg chg="add mod">
          <ac:chgData name="Stalin Jacob Wilson Packia Dhas" userId="050d7d71-3621-4503-95e8-1c9a9d962492" providerId="ADAL" clId="{3FBC77E1-FE42-4F9E-B4B2-3759F3328945}" dt="2026-05-05T06:22:09.799" v="2427"/>
          <ac:spMkLst>
            <pc:docMk/>
            <pc:sldMk cId="2245616419" sldId="1122"/>
            <ac:spMk id="17" creationId="{CFD60AC9-3757-44CE-8FF3-32B668E42FB1}"/>
          </ac:spMkLst>
        </pc:spChg>
        <pc:spChg chg="add mod">
          <ac:chgData name="Stalin Jacob Wilson Packia Dhas" userId="050d7d71-3621-4503-95e8-1c9a9d962492" providerId="ADAL" clId="{3FBC77E1-FE42-4F9E-B4B2-3759F3328945}" dt="2026-05-05T06:22:09.815" v="2437"/>
          <ac:spMkLst>
            <pc:docMk/>
            <pc:sldMk cId="2245616419" sldId="1122"/>
            <ac:spMk id="18" creationId="{E5974215-263E-467A-9DE1-35271A99B2AF}"/>
          </ac:spMkLst>
        </pc:spChg>
        <pc:spChg chg="add mod">
          <ac:chgData name="Stalin Jacob Wilson Packia Dhas" userId="050d7d71-3621-4503-95e8-1c9a9d962492" providerId="ADAL" clId="{3FBC77E1-FE42-4F9E-B4B2-3759F3328945}" dt="2026-05-05T06:22:09.815" v="2447"/>
          <ac:spMkLst>
            <pc:docMk/>
            <pc:sldMk cId="2245616419" sldId="1122"/>
            <ac:spMk id="19" creationId="{D597F472-AF9C-4815-A90B-0AA55B5DA8BC}"/>
          </ac:spMkLst>
        </pc:spChg>
        <pc:spChg chg="add mod">
          <ac:chgData name="Stalin Jacob Wilson Packia Dhas" userId="050d7d71-3621-4503-95e8-1c9a9d962492" providerId="ADAL" clId="{3FBC77E1-FE42-4F9E-B4B2-3759F3328945}" dt="2026-05-05T06:22:09.815" v="2456"/>
          <ac:spMkLst>
            <pc:docMk/>
            <pc:sldMk cId="2245616419" sldId="1122"/>
            <ac:spMk id="20" creationId="{9AE443BB-F0A6-42F0-8B5E-3DB017E774E5}"/>
          </ac:spMkLst>
        </pc:spChg>
        <pc:spChg chg="add mod">
          <ac:chgData name="Stalin Jacob Wilson Packia Dhas" userId="050d7d71-3621-4503-95e8-1c9a9d962492" providerId="ADAL" clId="{3FBC77E1-FE42-4F9E-B4B2-3759F3328945}" dt="2026-05-05T06:22:09.815" v="2467"/>
          <ac:spMkLst>
            <pc:docMk/>
            <pc:sldMk cId="2245616419" sldId="1122"/>
            <ac:spMk id="21" creationId="{860F3613-0B18-480C-AE28-571A41DAA9BC}"/>
          </ac:spMkLst>
        </pc:spChg>
        <pc:spChg chg="add mod">
          <ac:chgData name="Stalin Jacob Wilson Packia Dhas" userId="050d7d71-3621-4503-95e8-1c9a9d962492" providerId="ADAL" clId="{3FBC77E1-FE42-4F9E-B4B2-3759F3328945}" dt="2026-05-05T06:22:09.831" v="2477"/>
          <ac:spMkLst>
            <pc:docMk/>
            <pc:sldMk cId="2245616419" sldId="1122"/>
            <ac:spMk id="22" creationId="{F5A6EBD9-B335-40AE-8439-70F2C3972D34}"/>
          </ac:spMkLst>
        </pc:spChg>
        <pc:spChg chg="add mod">
          <ac:chgData name="Stalin Jacob Wilson Packia Dhas" userId="050d7d71-3621-4503-95e8-1c9a9d962492" providerId="ADAL" clId="{3FBC77E1-FE42-4F9E-B4B2-3759F3328945}" dt="2026-05-05T06:22:09.831" v="2487"/>
          <ac:spMkLst>
            <pc:docMk/>
            <pc:sldMk cId="2245616419" sldId="1122"/>
            <ac:spMk id="23" creationId="{342B369C-1103-4915-A54A-C7E6317CB408}"/>
          </ac:spMkLst>
        </pc:spChg>
        <pc:spChg chg="add mod">
          <ac:chgData name="Stalin Jacob Wilson Packia Dhas" userId="050d7d71-3621-4503-95e8-1c9a9d962492" providerId="ADAL" clId="{3FBC77E1-FE42-4F9E-B4B2-3759F3328945}" dt="2026-05-05T06:22:09.831" v="2496"/>
          <ac:spMkLst>
            <pc:docMk/>
            <pc:sldMk cId="2245616419" sldId="1122"/>
            <ac:spMk id="24" creationId="{14BC1776-09A0-4680-AAE1-19D685FA45E1}"/>
          </ac:spMkLst>
        </pc:spChg>
        <pc:spChg chg="add mod">
          <ac:chgData name="Stalin Jacob Wilson Packia Dhas" userId="050d7d71-3621-4503-95e8-1c9a9d962492" providerId="ADAL" clId="{3FBC77E1-FE42-4F9E-B4B2-3759F3328945}" dt="2026-05-05T06:22:09.831" v="2507"/>
          <ac:spMkLst>
            <pc:docMk/>
            <pc:sldMk cId="2245616419" sldId="1122"/>
            <ac:spMk id="25" creationId="{733A1F32-C689-447C-8A12-D606E0E22A73}"/>
          </ac:spMkLst>
        </pc:spChg>
        <pc:spChg chg="add mod">
          <ac:chgData name="Stalin Jacob Wilson Packia Dhas" userId="050d7d71-3621-4503-95e8-1c9a9d962492" providerId="ADAL" clId="{3FBC77E1-FE42-4F9E-B4B2-3759F3328945}" dt="2026-05-05T06:22:09.847" v="2517"/>
          <ac:spMkLst>
            <pc:docMk/>
            <pc:sldMk cId="2245616419" sldId="1122"/>
            <ac:spMk id="26" creationId="{6E74344E-35C2-4A0C-BA46-E1A7E84B467F}"/>
          </ac:spMkLst>
        </pc:spChg>
        <pc:spChg chg="add mod">
          <ac:chgData name="Stalin Jacob Wilson Packia Dhas" userId="050d7d71-3621-4503-95e8-1c9a9d962492" providerId="ADAL" clId="{3FBC77E1-FE42-4F9E-B4B2-3759F3328945}" dt="2026-05-05T06:22:09.847" v="2527"/>
          <ac:spMkLst>
            <pc:docMk/>
            <pc:sldMk cId="2245616419" sldId="1122"/>
            <ac:spMk id="27" creationId="{0D8715A3-A419-4D0F-AB5B-FD613E408B3E}"/>
          </ac:spMkLst>
        </pc:spChg>
        <pc:spChg chg="add mod">
          <ac:chgData name="Stalin Jacob Wilson Packia Dhas" userId="050d7d71-3621-4503-95e8-1c9a9d962492" providerId="ADAL" clId="{3FBC77E1-FE42-4F9E-B4B2-3759F3328945}" dt="2026-05-05T06:22:09.847" v="2536"/>
          <ac:spMkLst>
            <pc:docMk/>
            <pc:sldMk cId="2245616419" sldId="1122"/>
            <ac:spMk id="28" creationId="{7672E53B-0C99-4DCF-9378-3B293C4BB801}"/>
          </ac:spMkLst>
        </pc:spChg>
        <pc:spChg chg="add mod">
          <ac:chgData name="Stalin Jacob Wilson Packia Dhas" userId="050d7d71-3621-4503-95e8-1c9a9d962492" providerId="ADAL" clId="{3FBC77E1-FE42-4F9E-B4B2-3759F3328945}" dt="2026-05-05T06:22:09.847" v="2547"/>
          <ac:spMkLst>
            <pc:docMk/>
            <pc:sldMk cId="2245616419" sldId="1122"/>
            <ac:spMk id="29" creationId="{EFF1C741-9A1C-4788-AFEC-8CAE4BEAEE0D}"/>
          </ac:spMkLst>
        </pc:spChg>
        <pc:spChg chg="add mod">
          <ac:chgData name="Stalin Jacob Wilson Packia Dhas" userId="050d7d71-3621-4503-95e8-1c9a9d962492" providerId="ADAL" clId="{3FBC77E1-FE42-4F9E-B4B2-3759F3328945}" dt="2026-05-05T06:22:09.847" v="2557"/>
          <ac:spMkLst>
            <pc:docMk/>
            <pc:sldMk cId="2245616419" sldId="1122"/>
            <ac:spMk id="30" creationId="{39392FD3-D37F-4480-9E76-47CD66F3A928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9.445" v="5928" actId="47"/>
        <pc:sldMkLst>
          <pc:docMk/>
          <pc:sldMk cId="4132010798" sldId="1123"/>
        </pc:sldMkLst>
        <pc:spChg chg="mod">
          <ac:chgData name="Stalin Jacob Wilson Packia Dhas" userId="050d7d71-3621-4503-95e8-1c9a9d962492" providerId="ADAL" clId="{3FBC77E1-FE42-4F9E-B4B2-3759F3328945}" dt="2026-05-05T06:25:38.394" v="4499" actId="404"/>
          <ac:spMkLst>
            <pc:docMk/>
            <pc:sldMk cId="4132010798" sldId="112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10.761" v="2562"/>
          <ac:spMkLst>
            <pc:docMk/>
            <pc:sldMk cId="4132010798" sldId="112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10.771" v="2573"/>
          <ac:spMkLst>
            <pc:docMk/>
            <pc:sldMk cId="4132010798" sldId="1123"/>
            <ac:spMk id="4" creationId="{1229E224-95C9-41D2-8B78-14F17A4A1E59}"/>
          </ac:spMkLst>
        </pc:spChg>
        <pc:spChg chg="add mod">
          <ac:chgData name="Stalin Jacob Wilson Packia Dhas" userId="050d7d71-3621-4503-95e8-1c9a9d962492" providerId="ADAL" clId="{3FBC77E1-FE42-4F9E-B4B2-3759F3328945}" dt="2026-05-05T06:22:10.771" v="2585"/>
          <ac:spMkLst>
            <pc:docMk/>
            <pc:sldMk cId="4132010798" sldId="1123"/>
            <ac:spMk id="5" creationId="{545A8153-2F36-4032-97DD-E4A5E8EC4A09}"/>
          </ac:spMkLst>
        </pc:spChg>
        <pc:spChg chg="add mod">
          <ac:chgData name="Stalin Jacob Wilson Packia Dhas" userId="050d7d71-3621-4503-95e8-1c9a9d962492" providerId="ADAL" clId="{3FBC77E1-FE42-4F9E-B4B2-3759F3328945}" dt="2026-05-05T06:22:10.771" v="2592"/>
          <ac:spMkLst>
            <pc:docMk/>
            <pc:sldMk cId="4132010798" sldId="1123"/>
            <ac:spMk id="6" creationId="{B6964B20-1E1D-49D5-8320-18DDAE3B2483}"/>
          </ac:spMkLst>
        </pc:spChg>
        <pc:spChg chg="add mod">
          <ac:chgData name="Stalin Jacob Wilson Packia Dhas" userId="050d7d71-3621-4503-95e8-1c9a9d962492" providerId="ADAL" clId="{3FBC77E1-FE42-4F9E-B4B2-3759F3328945}" dt="2026-05-05T06:22:10.787" v="2599"/>
          <ac:spMkLst>
            <pc:docMk/>
            <pc:sldMk cId="4132010798" sldId="1123"/>
            <ac:spMk id="7" creationId="{68259343-E2F3-4E05-8034-BEB1557A5574}"/>
          </ac:spMkLst>
        </pc:spChg>
        <pc:spChg chg="add mod">
          <ac:chgData name="Stalin Jacob Wilson Packia Dhas" userId="050d7d71-3621-4503-95e8-1c9a9d962492" providerId="ADAL" clId="{3FBC77E1-FE42-4F9E-B4B2-3759F3328945}" dt="2026-05-05T06:22:10.787" v="2606"/>
          <ac:spMkLst>
            <pc:docMk/>
            <pc:sldMk cId="4132010798" sldId="1123"/>
            <ac:spMk id="8" creationId="{5EDB4DAF-3062-4E3B-9F97-3B6F7081D909}"/>
          </ac:spMkLst>
        </pc:spChg>
        <pc:spChg chg="add mod">
          <ac:chgData name="Stalin Jacob Wilson Packia Dhas" userId="050d7d71-3621-4503-95e8-1c9a9d962492" providerId="ADAL" clId="{3FBC77E1-FE42-4F9E-B4B2-3759F3328945}" dt="2026-05-05T06:22:10.787" v="2613"/>
          <ac:spMkLst>
            <pc:docMk/>
            <pc:sldMk cId="4132010798" sldId="1123"/>
            <ac:spMk id="9" creationId="{DDCA2B9C-117B-4B4A-A661-2905428A65F3}"/>
          </ac:spMkLst>
        </pc:spChg>
        <pc:spChg chg="add mod">
          <ac:chgData name="Stalin Jacob Wilson Packia Dhas" userId="050d7d71-3621-4503-95e8-1c9a9d962492" providerId="ADAL" clId="{3FBC77E1-FE42-4F9E-B4B2-3759F3328945}" dt="2026-05-05T06:22:10.805" v="2623"/>
          <ac:spMkLst>
            <pc:docMk/>
            <pc:sldMk cId="4132010798" sldId="1123"/>
            <ac:spMk id="10" creationId="{BC9BF05D-5F76-4771-A8A8-AA0349D69172}"/>
          </ac:spMkLst>
        </pc:spChg>
        <pc:spChg chg="add mod">
          <ac:chgData name="Stalin Jacob Wilson Packia Dhas" userId="050d7d71-3621-4503-95e8-1c9a9d962492" providerId="ADAL" clId="{3FBC77E1-FE42-4F9E-B4B2-3759F3328945}" dt="2026-05-05T06:22:10.805" v="2632"/>
          <ac:spMkLst>
            <pc:docMk/>
            <pc:sldMk cId="4132010798" sldId="1123"/>
            <ac:spMk id="11" creationId="{A78820C2-51D8-4C52-AA35-219A8CFFDEE7}"/>
          </ac:spMkLst>
        </pc:spChg>
        <pc:spChg chg="add mod">
          <ac:chgData name="Stalin Jacob Wilson Packia Dhas" userId="050d7d71-3621-4503-95e8-1c9a9d962492" providerId="ADAL" clId="{3FBC77E1-FE42-4F9E-B4B2-3759F3328945}" dt="2026-05-05T06:22:10.818" v="2643"/>
          <ac:spMkLst>
            <pc:docMk/>
            <pc:sldMk cId="4132010798" sldId="1123"/>
            <ac:spMk id="12" creationId="{64C142F2-F566-4EBD-8131-13E0FF642839}"/>
          </ac:spMkLst>
        </pc:spChg>
        <pc:spChg chg="add mod">
          <ac:chgData name="Stalin Jacob Wilson Packia Dhas" userId="050d7d71-3621-4503-95e8-1c9a9d962492" providerId="ADAL" clId="{3FBC77E1-FE42-4F9E-B4B2-3759F3328945}" dt="2026-05-05T06:22:10.818" v="2653"/>
          <ac:spMkLst>
            <pc:docMk/>
            <pc:sldMk cId="4132010798" sldId="1123"/>
            <ac:spMk id="13" creationId="{E9542D00-99FD-44B0-9C83-FD0EA441C9EF}"/>
          </ac:spMkLst>
        </pc:spChg>
        <pc:spChg chg="add mod">
          <ac:chgData name="Stalin Jacob Wilson Packia Dhas" userId="050d7d71-3621-4503-95e8-1c9a9d962492" providerId="ADAL" clId="{3FBC77E1-FE42-4F9E-B4B2-3759F3328945}" dt="2026-05-05T06:22:10.818" v="2663"/>
          <ac:spMkLst>
            <pc:docMk/>
            <pc:sldMk cId="4132010798" sldId="1123"/>
            <ac:spMk id="14" creationId="{D0147700-8A43-491D-B48C-4F549ECC9C57}"/>
          </ac:spMkLst>
        </pc:spChg>
        <pc:spChg chg="add mod">
          <ac:chgData name="Stalin Jacob Wilson Packia Dhas" userId="050d7d71-3621-4503-95e8-1c9a9d962492" providerId="ADAL" clId="{3FBC77E1-FE42-4F9E-B4B2-3759F3328945}" dt="2026-05-05T06:22:10.818" v="2672"/>
          <ac:spMkLst>
            <pc:docMk/>
            <pc:sldMk cId="4132010798" sldId="1123"/>
            <ac:spMk id="15" creationId="{760D3E34-1647-4966-82BD-0991BF2E727F}"/>
          </ac:spMkLst>
        </pc:spChg>
        <pc:spChg chg="add mod">
          <ac:chgData name="Stalin Jacob Wilson Packia Dhas" userId="050d7d71-3621-4503-95e8-1c9a9d962492" providerId="ADAL" clId="{3FBC77E1-FE42-4F9E-B4B2-3759F3328945}" dt="2026-05-05T06:22:10.832" v="2683"/>
          <ac:spMkLst>
            <pc:docMk/>
            <pc:sldMk cId="4132010798" sldId="1123"/>
            <ac:spMk id="16" creationId="{267544DC-3C12-418E-A45F-B13A4D9357F3}"/>
          </ac:spMkLst>
        </pc:spChg>
        <pc:spChg chg="add mod">
          <ac:chgData name="Stalin Jacob Wilson Packia Dhas" userId="050d7d71-3621-4503-95e8-1c9a9d962492" providerId="ADAL" clId="{3FBC77E1-FE42-4F9E-B4B2-3759F3328945}" dt="2026-05-05T06:22:10.834" v="2693"/>
          <ac:spMkLst>
            <pc:docMk/>
            <pc:sldMk cId="4132010798" sldId="1123"/>
            <ac:spMk id="17" creationId="{84D59150-5A2A-40A5-AB35-1A0201FEF2A3}"/>
          </ac:spMkLst>
        </pc:spChg>
        <pc:spChg chg="add mod">
          <ac:chgData name="Stalin Jacob Wilson Packia Dhas" userId="050d7d71-3621-4503-95e8-1c9a9d962492" providerId="ADAL" clId="{3FBC77E1-FE42-4F9E-B4B2-3759F3328945}" dt="2026-05-05T06:22:10.834" v="2703"/>
          <ac:spMkLst>
            <pc:docMk/>
            <pc:sldMk cId="4132010798" sldId="1123"/>
            <ac:spMk id="18" creationId="{881FF9A2-CF57-457A-8E01-2804E8E91546}"/>
          </ac:spMkLst>
        </pc:spChg>
        <pc:spChg chg="add mod">
          <ac:chgData name="Stalin Jacob Wilson Packia Dhas" userId="050d7d71-3621-4503-95e8-1c9a9d962492" providerId="ADAL" clId="{3FBC77E1-FE42-4F9E-B4B2-3759F3328945}" dt="2026-05-05T06:22:10.834" v="2712"/>
          <ac:spMkLst>
            <pc:docMk/>
            <pc:sldMk cId="4132010798" sldId="1123"/>
            <ac:spMk id="19" creationId="{EC7D0B70-E02E-40B5-BC92-1991AD23B421}"/>
          </ac:spMkLst>
        </pc:spChg>
        <pc:spChg chg="add mod">
          <ac:chgData name="Stalin Jacob Wilson Packia Dhas" userId="050d7d71-3621-4503-95e8-1c9a9d962492" providerId="ADAL" clId="{3FBC77E1-FE42-4F9E-B4B2-3759F3328945}" dt="2026-05-05T06:22:10.834" v="2723"/>
          <ac:spMkLst>
            <pc:docMk/>
            <pc:sldMk cId="4132010798" sldId="1123"/>
            <ac:spMk id="20" creationId="{0C08D673-3A1D-4B48-8B99-986A17A64BDE}"/>
          </ac:spMkLst>
        </pc:spChg>
        <pc:spChg chg="add mod">
          <ac:chgData name="Stalin Jacob Wilson Packia Dhas" userId="050d7d71-3621-4503-95e8-1c9a9d962492" providerId="ADAL" clId="{3FBC77E1-FE42-4F9E-B4B2-3759F3328945}" dt="2026-05-05T06:22:10.850" v="2733"/>
          <ac:spMkLst>
            <pc:docMk/>
            <pc:sldMk cId="4132010798" sldId="1123"/>
            <ac:spMk id="21" creationId="{B4976F84-C893-4A02-8B7A-EFCB63F8EE38}"/>
          </ac:spMkLst>
        </pc:spChg>
        <pc:spChg chg="add mod">
          <ac:chgData name="Stalin Jacob Wilson Packia Dhas" userId="050d7d71-3621-4503-95e8-1c9a9d962492" providerId="ADAL" clId="{3FBC77E1-FE42-4F9E-B4B2-3759F3328945}" dt="2026-05-05T06:22:10.850" v="2743"/>
          <ac:spMkLst>
            <pc:docMk/>
            <pc:sldMk cId="4132010798" sldId="1123"/>
            <ac:spMk id="22" creationId="{4C417841-354A-47BA-B56F-6B16D5119745}"/>
          </ac:spMkLst>
        </pc:spChg>
        <pc:spChg chg="add mod">
          <ac:chgData name="Stalin Jacob Wilson Packia Dhas" userId="050d7d71-3621-4503-95e8-1c9a9d962492" providerId="ADAL" clId="{3FBC77E1-FE42-4F9E-B4B2-3759F3328945}" dt="2026-05-05T06:22:10.850" v="2752"/>
          <ac:spMkLst>
            <pc:docMk/>
            <pc:sldMk cId="4132010798" sldId="1123"/>
            <ac:spMk id="23" creationId="{5527C04D-A020-4136-99DF-ADD28198B792}"/>
          </ac:spMkLst>
        </pc:spChg>
        <pc:spChg chg="add mod">
          <ac:chgData name="Stalin Jacob Wilson Packia Dhas" userId="050d7d71-3621-4503-95e8-1c9a9d962492" providerId="ADAL" clId="{3FBC77E1-FE42-4F9E-B4B2-3759F3328945}" dt="2026-05-05T06:22:10.866" v="2763"/>
          <ac:spMkLst>
            <pc:docMk/>
            <pc:sldMk cId="4132010798" sldId="1123"/>
            <ac:spMk id="24" creationId="{D193FF5A-A86C-4F92-A91C-1B03CEB25AA4}"/>
          </ac:spMkLst>
        </pc:spChg>
        <pc:spChg chg="add mod">
          <ac:chgData name="Stalin Jacob Wilson Packia Dhas" userId="050d7d71-3621-4503-95e8-1c9a9d962492" providerId="ADAL" clId="{3FBC77E1-FE42-4F9E-B4B2-3759F3328945}" dt="2026-05-05T06:22:10.866" v="2773"/>
          <ac:spMkLst>
            <pc:docMk/>
            <pc:sldMk cId="4132010798" sldId="1123"/>
            <ac:spMk id="25" creationId="{A30B624F-917A-4748-A01C-48E5FC59005D}"/>
          </ac:spMkLst>
        </pc:spChg>
        <pc:spChg chg="add mod">
          <ac:chgData name="Stalin Jacob Wilson Packia Dhas" userId="050d7d71-3621-4503-95e8-1c9a9d962492" providerId="ADAL" clId="{3FBC77E1-FE42-4F9E-B4B2-3759F3328945}" dt="2026-05-05T06:22:10.866" v="2783"/>
          <ac:spMkLst>
            <pc:docMk/>
            <pc:sldMk cId="4132010798" sldId="1123"/>
            <ac:spMk id="26" creationId="{2428A7B4-4998-4752-9511-B8AC04A46D29}"/>
          </ac:spMkLst>
        </pc:spChg>
        <pc:spChg chg="add mod">
          <ac:chgData name="Stalin Jacob Wilson Packia Dhas" userId="050d7d71-3621-4503-95e8-1c9a9d962492" providerId="ADAL" clId="{3FBC77E1-FE42-4F9E-B4B2-3759F3328945}" dt="2026-05-05T06:22:10.866" v="2792"/>
          <ac:spMkLst>
            <pc:docMk/>
            <pc:sldMk cId="4132010798" sldId="1123"/>
            <ac:spMk id="27" creationId="{DCAAA4DB-D08B-46BE-B629-FA0C5115465B}"/>
          </ac:spMkLst>
        </pc:spChg>
        <pc:spChg chg="add mod">
          <ac:chgData name="Stalin Jacob Wilson Packia Dhas" userId="050d7d71-3621-4503-95e8-1c9a9d962492" providerId="ADAL" clId="{3FBC77E1-FE42-4F9E-B4B2-3759F3328945}" dt="2026-05-05T06:22:10.882" v="2803"/>
          <ac:spMkLst>
            <pc:docMk/>
            <pc:sldMk cId="4132010798" sldId="1123"/>
            <ac:spMk id="28" creationId="{7EF6A126-3741-4E3E-8874-B2A2573186E3}"/>
          </ac:spMkLst>
        </pc:spChg>
        <pc:spChg chg="add mod">
          <ac:chgData name="Stalin Jacob Wilson Packia Dhas" userId="050d7d71-3621-4503-95e8-1c9a9d962492" providerId="ADAL" clId="{3FBC77E1-FE42-4F9E-B4B2-3759F3328945}" dt="2026-05-05T06:22:10.882" v="2813"/>
          <ac:spMkLst>
            <pc:docMk/>
            <pc:sldMk cId="4132010798" sldId="1123"/>
            <ac:spMk id="29" creationId="{FC75E045-A443-45D0-BE19-2ABABDF66B54}"/>
          </ac:spMkLst>
        </pc:spChg>
        <pc:spChg chg="add mod">
          <ac:chgData name="Stalin Jacob Wilson Packia Dhas" userId="050d7d71-3621-4503-95e8-1c9a9d962492" providerId="ADAL" clId="{3FBC77E1-FE42-4F9E-B4B2-3759F3328945}" dt="2026-05-05T06:22:10.914" v="2829"/>
          <ac:spMkLst>
            <pc:docMk/>
            <pc:sldMk cId="4132010798" sldId="1123"/>
            <ac:spMk id="30" creationId="{636238E0-0EE1-4F36-B5CD-A975FE6C55F7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26:22.120" v="4501" actId="47"/>
        <pc:sldMkLst>
          <pc:docMk/>
          <pc:sldMk cId="2716843291" sldId="1124"/>
        </pc:sldMkLst>
        <pc:spChg chg="mod">
          <ac:chgData name="Stalin Jacob Wilson Packia Dhas" userId="050d7d71-3621-4503-95e8-1c9a9d962492" providerId="ADAL" clId="{3FBC77E1-FE42-4F9E-B4B2-3759F3328945}" dt="2026-05-05T06:25:44.754" v="4500" actId="1076"/>
          <ac:spMkLst>
            <pc:docMk/>
            <pc:sldMk cId="2716843291" sldId="112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12.519" v="2834"/>
          <ac:spMkLst>
            <pc:docMk/>
            <pc:sldMk cId="2716843291" sldId="112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12.534" v="2845"/>
          <ac:spMkLst>
            <pc:docMk/>
            <pc:sldMk cId="2716843291" sldId="1124"/>
            <ac:spMk id="4" creationId="{3CB2DA75-5246-4D6E-8574-7386DE50C725}"/>
          </ac:spMkLst>
        </pc:spChg>
        <pc:spChg chg="add mod">
          <ac:chgData name="Stalin Jacob Wilson Packia Dhas" userId="050d7d71-3621-4503-95e8-1c9a9d962492" providerId="ADAL" clId="{3FBC77E1-FE42-4F9E-B4B2-3759F3328945}" dt="2026-05-05T06:22:12.535" v="2857"/>
          <ac:spMkLst>
            <pc:docMk/>
            <pc:sldMk cId="2716843291" sldId="1124"/>
            <ac:spMk id="5" creationId="{6163DFF9-8CD6-48C2-A2E6-EB8B4CDEDF19}"/>
          </ac:spMkLst>
        </pc:spChg>
        <pc:spChg chg="add mod">
          <ac:chgData name="Stalin Jacob Wilson Packia Dhas" userId="050d7d71-3621-4503-95e8-1c9a9d962492" providerId="ADAL" clId="{3FBC77E1-FE42-4F9E-B4B2-3759F3328945}" dt="2026-05-05T06:22:12.535" v="2864"/>
          <ac:spMkLst>
            <pc:docMk/>
            <pc:sldMk cId="2716843291" sldId="1124"/>
            <ac:spMk id="6" creationId="{3641A013-8FD5-4BC2-A3A0-0392CFD58857}"/>
          </ac:spMkLst>
        </pc:spChg>
        <pc:spChg chg="add mod">
          <ac:chgData name="Stalin Jacob Wilson Packia Dhas" userId="050d7d71-3621-4503-95e8-1c9a9d962492" providerId="ADAL" clId="{3FBC77E1-FE42-4F9E-B4B2-3759F3328945}" dt="2026-05-05T06:22:12.535" v="2871"/>
          <ac:spMkLst>
            <pc:docMk/>
            <pc:sldMk cId="2716843291" sldId="1124"/>
            <ac:spMk id="7" creationId="{DEF3A149-EC47-4F10-ABD2-CC8400189923}"/>
          </ac:spMkLst>
        </pc:spChg>
        <pc:spChg chg="add mod">
          <ac:chgData name="Stalin Jacob Wilson Packia Dhas" userId="050d7d71-3621-4503-95e8-1c9a9d962492" providerId="ADAL" clId="{3FBC77E1-FE42-4F9E-B4B2-3759F3328945}" dt="2026-05-05T06:22:12.535" v="2880"/>
          <ac:spMkLst>
            <pc:docMk/>
            <pc:sldMk cId="2716843291" sldId="1124"/>
            <ac:spMk id="8" creationId="{92811639-76B4-4770-ABFA-60F77C3FE851}"/>
          </ac:spMkLst>
        </pc:spChg>
        <pc:spChg chg="add mod">
          <ac:chgData name="Stalin Jacob Wilson Packia Dhas" userId="050d7d71-3621-4503-95e8-1c9a9d962492" providerId="ADAL" clId="{3FBC77E1-FE42-4F9E-B4B2-3759F3328945}" dt="2026-05-05T06:22:12.554" v="2887"/>
          <ac:spMkLst>
            <pc:docMk/>
            <pc:sldMk cId="2716843291" sldId="1124"/>
            <ac:spMk id="9" creationId="{15479728-295F-4EEF-AD3C-EB89838A2818}"/>
          </ac:spMkLst>
        </pc:spChg>
        <pc:spChg chg="add mod">
          <ac:chgData name="Stalin Jacob Wilson Packia Dhas" userId="050d7d71-3621-4503-95e8-1c9a9d962492" providerId="ADAL" clId="{3FBC77E1-FE42-4F9E-B4B2-3759F3328945}" dt="2026-05-05T06:22:12.554" v="2894"/>
          <ac:spMkLst>
            <pc:docMk/>
            <pc:sldMk cId="2716843291" sldId="1124"/>
            <ac:spMk id="10" creationId="{C06CA75B-6909-4B2F-8A4A-735631CE5BC1}"/>
          </ac:spMkLst>
        </pc:spChg>
        <pc:spChg chg="add mod">
          <ac:chgData name="Stalin Jacob Wilson Packia Dhas" userId="050d7d71-3621-4503-95e8-1c9a9d962492" providerId="ADAL" clId="{3FBC77E1-FE42-4F9E-B4B2-3759F3328945}" dt="2026-05-05T06:22:12.568" v="2904"/>
          <ac:spMkLst>
            <pc:docMk/>
            <pc:sldMk cId="2716843291" sldId="1124"/>
            <ac:spMk id="11" creationId="{A2436215-9C8D-43A3-928D-A56D70D0C58A}"/>
          </ac:spMkLst>
        </pc:spChg>
        <pc:spChg chg="add mod">
          <ac:chgData name="Stalin Jacob Wilson Packia Dhas" userId="050d7d71-3621-4503-95e8-1c9a9d962492" providerId="ADAL" clId="{3FBC77E1-FE42-4F9E-B4B2-3759F3328945}" dt="2026-05-05T06:22:12.568" v="2913"/>
          <ac:spMkLst>
            <pc:docMk/>
            <pc:sldMk cId="2716843291" sldId="1124"/>
            <ac:spMk id="12" creationId="{181EA552-51AF-401B-9C59-4F0155B66012}"/>
          </ac:spMkLst>
        </pc:spChg>
        <pc:spChg chg="add mod">
          <ac:chgData name="Stalin Jacob Wilson Packia Dhas" userId="050d7d71-3621-4503-95e8-1c9a9d962492" providerId="ADAL" clId="{3FBC77E1-FE42-4F9E-B4B2-3759F3328945}" dt="2026-05-05T06:22:12.568" v="2924"/>
          <ac:spMkLst>
            <pc:docMk/>
            <pc:sldMk cId="2716843291" sldId="1124"/>
            <ac:spMk id="13" creationId="{8B1C0D82-BC41-4B25-86BE-8AA32A137611}"/>
          </ac:spMkLst>
        </pc:spChg>
        <pc:spChg chg="add mod">
          <ac:chgData name="Stalin Jacob Wilson Packia Dhas" userId="050d7d71-3621-4503-95e8-1c9a9d962492" providerId="ADAL" clId="{3FBC77E1-FE42-4F9E-B4B2-3759F3328945}" dt="2026-05-05T06:22:12.587" v="2934"/>
          <ac:spMkLst>
            <pc:docMk/>
            <pc:sldMk cId="2716843291" sldId="1124"/>
            <ac:spMk id="14" creationId="{EED95298-B7F5-43C2-8F03-853C4E90AD5D}"/>
          </ac:spMkLst>
        </pc:spChg>
        <pc:spChg chg="add mod">
          <ac:chgData name="Stalin Jacob Wilson Packia Dhas" userId="050d7d71-3621-4503-95e8-1c9a9d962492" providerId="ADAL" clId="{3FBC77E1-FE42-4F9E-B4B2-3759F3328945}" dt="2026-05-05T06:22:12.589" v="2944"/>
          <ac:spMkLst>
            <pc:docMk/>
            <pc:sldMk cId="2716843291" sldId="1124"/>
            <ac:spMk id="15" creationId="{5F854172-815C-41ED-B25C-014B29B74622}"/>
          </ac:spMkLst>
        </pc:spChg>
        <pc:spChg chg="add mod">
          <ac:chgData name="Stalin Jacob Wilson Packia Dhas" userId="050d7d71-3621-4503-95e8-1c9a9d962492" providerId="ADAL" clId="{3FBC77E1-FE42-4F9E-B4B2-3759F3328945}" dt="2026-05-05T06:22:12.589" v="2953"/>
          <ac:spMkLst>
            <pc:docMk/>
            <pc:sldMk cId="2716843291" sldId="1124"/>
            <ac:spMk id="16" creationId="{035607FF-0A50-4D64-8327-E5BFEB0BF063}"/>
          </ac:spMkLst>
        </pc:spChg>
        <pc:spChg chg="add mod">
          <ac:chgData name="Stalin Jacob Wilson Packia Dhas" userId="050d7d71-3621-4503-95e8-1c9a9d962492" providerId="ADAL" clId="{3FBC77E1-FE42-4F9E-B4B2-3759F3328945}" dt="2026-05-05T06:22:12.597" v="2964"/>
          <ac:spMkLst>
            <pc:docMk/>
            <pc:sldMk cId="2716843291" sldId="1124"/>
            <ac:spMk id="17" creationId="{CAB659E3-3E24-4A6D-B78A-17FC2132A562}"/>
          </ac:spMkLst>
        </pc:spChg>
        <pc:spChg chg="add mod">
          <ac:chgData name="Stalin Jacob Wilson Packia Dhas" userId="050d7d71-3621-4503-95e8-1c9a9d962492" providerId="ADAL" clId="{3FBC77E1-FE42-4F9E-B4B2-3759F3328945}" dt="2026-05-05T06:22:12.599" v="2974"/>
          <ac:spMkLst>
            <pc:docMk/>
            <pc:sldMk cId="2716843291" sldId="1124"/>
            <ac:spMk id="18" creationId="{39B3EDB3-09F4-48CB-AF00-BD522C275429}"/>
          </ac:spMkLst>
        </pc:spChg>
        <pc:spChg chg="add mod">
          <ac:chgData name="Stalin Jacob Wilson Packia Dhas" userId="050d7d71-3621-4503-95e8-1c9a9d962492" providerId="ADAL" clId="{3FBC77E1-FE42-4F9E-B4B2-3759F3328945}" dt="2026-05-05T06:22:12.599" v="2984"/>
          <ac:spMkLst>
            <pc:docMk/>
            <pc:sldMk cId="2716843291" sldId="1124"/>
            <ac:spMk id="19" creationId="{4A24AE4E-C13C-484E-9906-2E6E6C85BCDD}"/>
          </ac:spMkLst>
        </pc:spChg>
        <pc:spChg chg="add mod">
          <ac:chgData name="Stalin Jacob Wilson Packia Dhas" userId="050d7d71-3621-4503-95e8-1c9a9d962492" providerId="ADAL" clId="{3FBC77E1-FE42-4F9E-B4B2-3759F3328945}" dt="2026-05-05T06:22:12.599" v="2993"/>
          <ac:spMkLst>
            <pc:docMk/>
            <pc:sldMk cId="2716843291" sldId="1124"/>
            <ac:spMk id="20" creationId="{54E390BC-EBFD-47D1-AC87-0D8508E50E00}"/>
          </ac:spMkLst>
        </pc:spChg>
        <pc:spChg chg="add mod">
          <ac:chgData name="Stalin Jacob Wilson Packia Dhas" userId="050d7d71-3621-4503-95e8-1c9a9d962492" providerId="ADAL" clId="{3FBC77E1-FE42-4F9E-B4B2-3759F3328945}" dt="2026-05-05T06:22:12.599" v="3004"/>
          <ac:spMkLst>
            <pc:docMk/>
            <pc:sldMk cId="2716843291" sldId="1124"/>
            <ac:spMk id="21" creationId="{3E4CBFAD-BA66-4C60-BC14-58356345B1A0}"/>
          </ac:spMkLst>
        </pc:spChg>
        <pc:spChg chg="add mod">
          <ac:chgData name="Stalin Jacob Wilson Packia Dhas" userId="050d7d71-3621-4503-95e8-1c9a9d962492" providerId="ADAL" clId="{3FBC77E1-FE42-4F9E-B4B2-3759F3328945}" dt="2026-05-05T06:22:12.615" v="3014"/>
          <ac:spMkLst>
            <pc:docMk/>
            <pc:sldMk cId="2716843291" sldId="1124"/>
            <ac:spMk id="22" creationId="{948FB619-87EA-4C63-B300-CFA628DF6555}"/>
          </ac:spMkLst>
        </pc:spChg>
        <pc:spChg chg="add mod">
          <ac:chgData name="Stalin Jacob Wilson Packia Dhas" userId="050d7d71-3621-4503-95e8-1c9a9d962492" providerId="ADAL" clId="{3FBC77E1-FE42-4F9E-B4B2-3759F3328945}" dt="2026-05-05T06:22:12.615" v="3024"/>
          <ac:spMkLst>
            <pc:docMk/>
            <pc:sldMk cId="2716843291" sldId="1124"/>
            <ac:spMk id="23" creationId="{67C93FE1-1EF3-4D63-8809-74E23CBE8118}"/>
          </ac:spMkLst>
        </pc:spChg>
        <pc:spChg chg="add mod">
          <ac:chgData name="Stalin Jacob Wilson Packia Dhas" userId="050d7d71-3621-4503-95e8-1c9a9d962492" providerId="ADAL" clId="{3FBC77E1-FE42-4F9E-B4B2-3759F3328945}" dt="2026-05-05T06:22:12.615" v="3033"/>
          <ac:spMkLst>
            <pc:docMk/>
            <pc:sldMk cId="2716843291" sldId="1124"/>
            <ac:spMk id="24" creationId="{76E8BC68-B498-47E4-BF25-9D67CD578A26}"/>
          </ac:spMkLst>
        </pc:spChg>
        <pc:spChg chg="add mod">
          <ac:chgData name="Stalin Jacob Wilson Packia Dhas" userId="050d7d71-3621-4503-95e8-1c9a9d962492" providerId="ADAL" clId="{3FBC77E1-FE42-4F9E-B4B2-3759F3328945}" dt="2026-05-05T06:22:12.615" v="3044"/>
          <ac:spMkLst>
            <pc:docMk/>
            <pc:sldMk cId="2716843291" sldId="1124"/>
            <ac:spMk id="25" creationId="{76C9158B-B79E-4DEC-8AF1-E6CDD6EE1FED}"/>
          </ac:spMkLst>
        </pc:spChg>
        <pc:spChg chg="add mod">
          <ac:chgData name="Stalin Jacob Wilson Packia Dhas" userId="050d7d71-3621-4503-95e8-1c9a9d962492" providerId="ADAL" clId="{3FBC77E1-FE42-4F9E-B4B2-3759F3328945}" dt="2026-05-05T06:22:12.615" v="3054"/>
          <ac:spMkLst>
            <pc:docMk/>
            <pc:sldMk cId="2716843291" sldId="1124"/>
            <ac:spMk id="26" creationId="{CA5F5EC3-D2AE-4315-A261-BB0E1E5FCA4E}"/>
          </ac:spMkLst>
        </pc:spChg>
        <pc:spChg chg="add mod">
          <ac:chgData name="Stalin Jacob Wilson Packia Dhas" userId="050d7d71-3621-4503-95e8-1c9a9d962492" providerId="ADAL" clId="{3FBC77E1-FE42-4F9E-B4B2-3759F3328945}" dt="2026-05-05T06:22:12.631" v="3064"/>
          <ac:spMkLst>
            <pc:docMk/>
            <pc:sldMk cId="2716843291" sldId="1124"/>
            <ac:spMk id="27" creationId="{4C6EDF57-3D39-401E-A70F-B6BA35D8A44F}"/>
          </ac:spMkLst>
        </pc:spChg>
        <pc:spChg chg="add mod">
          <ac:chgData name="Stalin Jacob Wilson Packia Dhas" userId="050d7d71-3621-4503-95e8-1c9a9d962492" providerId="ADAL" clId="{3FBC77E1-FE42-4F9E-B4B2-3759F3328945}" dt="2026-05-05T06:22:12.634" v="3073"/>
          <ac:spMkLst>
            <pc:docMk/>
            <pc:sldMk cId="2716843291" sldId="1124"/>
            <ac:spMk id="28" creationId="{B3A5D5B9-73D0-4C3A-A8A4-8BB34346F2C8}"/>
          </ac:spMkLst>
        </pc:spChg>
        <pc:spChg chg="add mod">
          <ac:chgData name="Stalin Jacob Wilson Packia Dhas" userId="050d7d71-3621-4503-95e8-1c9a9d962492" providerId="ADAL" clId="{3FBC77E1-FE42-4F9E-B4B2-3759F3328945}" dt="2026-05-05T06:22:12.634" v="3084"/>
          <ac:spMkLst>
            <pc:docMk/>
            <pc:sldMk cId="2716843291" sldId="1124"/>
            <ac:spMk id="29" creationId="{C0A2AB13-A0EF-4B60-BA8A-E4F11C69E6EA}"/>
          </ac:spMkLst>
        </pc:spChg>
        <pc:spChg chg="add mod">
          <ac:chgData name="Stalin Jacob Wilson Packia Dhas" userId="050d7d71-3621-4503-95e8-1c9a9d962492" providerId="ADAL" clId="{3FBC77E1-FE42-4F9E-B4B2-3759F3328945}" dt="2026-05-05T06:22:12.634" v="3094"/>
          <ac:spMkLst>
            <pc:docMk/>
            <pc:sldMk cId="2716843291" sldId="1124"/>
            <ac:spMk id="30" creationId="{8AF1284C-1E08-489D-9EDD-8ADF7C0448C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26:23.129" v="4502" actId="47"/>
        <pc:sldMkLst>
          <pc:docMk/>
          <pc:sldMk cId="568244578" sldId="1125"/>
        </pc:sldMkLst>
        <pc:spChg chg="mod">
          <ac:chgData name="Stalin Jacob Wilson Packia Dhas" userId="050d7d71-3621-4503-95e8-1c9a9d962492" providerId="ADAL" clId="{3FBC77E1-FE42-4F9E-B4B2-3759F3328945}" dt="2026-05-05T06:22:13.665" v="3098"/>
          <ac:spMkLst>
            <pc:docMk/>
            <pc:sldMk cId="568244578" sldId="112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13.681" v="3099"/>
          <ac:spMkLst>
            <pc:docMk/>
            <pc:sldMk cId="568244578" sldId="112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13.697" v="3110"/>
          <ac:spMkLst>
            <pc:docMk/>
            <pc:sldMk cId="568244578" sldId="1125"/>
            <ac:spMk id="4" creationId="{4A73E5FB-B139-48B4-9BD3-7B003EB5F73E}"/>
          </ac:spMkLst>
        </pc:spChg>
        <pc:spChg chg="add mod">
          <ac:chgData name="Stalin Jacob Wilson Packia Dhas" userId="050d7d71-3621-4503-95e8-1c9a9d962492" providerId="ADAL" clId="{3FBC77E1-FE42-4F9E-B4B2-3759F3328945}" dt="2026-05-05T06:22:13.697" v="3122"/>
          <ac:spMkLst>
            <pc:docMk/>
            <pc:sldMk cId="568244578" sldId="1125"/>
            <ac:spMk id="5" creationId="{2502C395-3A3A-47FF-AF83-AB20DA08C3BD}"/>
          </ac:spMkLst>
        </pc:spChg>
        <pc:spChg chg="add mod">
          <ac:chgData name="Stalin Jacob Wilson Packia Dhas" userId="050d7d71-3621-4503-95e8-1c9a9d962492" providerId="ADAL" clId="{3FBC77E1-FE42-4F9E-B4B2-3759F3328945}" dt="2026-05-05T06:22:13.697" v="3129"/>
          <ac:spMkLst>
            <pc:docMk/>
            <pc:sldMk cId="568244578" sldId="1125"/>
            <ac:spMk id="6" creationId="{5FF93BF5-0F79-4CD3-ABA5-C4A46B1D546F}"/>
          </ac:spMkLst>
        </pc:spChg>
        <pc:spChg chg="add mod">
          <ac:chgData name="Stalin Jacob Wilson Packia Dhas" userId="050d7d71-3621-4503-95e8-1c9a9d962492" providerId="ADAL" clId="{3FBC77E1-FE42-4F9E-B4B2-3759F3328945}" dt="2026-05-05T06:22:13.697" v="3136"/>
          <ac:spMkLst>
            <pc:docMk/>
            <pc:sldMk cId="568244578" sldId="1125"/>
            <ac:spMk id="7" creationId="{F2C3F05F-E0B4-4A3F-806F-9081B53DB468}"/>
          </ac:spMkLst>
        </pc:spChg>
        <pc:spChg chg="add mod">
          <ac:chgData name="Stalin Jacob Wilson Packia Dhas" userId="050d7d71-3621-4503-95e8-1c9a9d962492" providerId="ADAL" clId="{3FBC77E1-FE42-4F9E-B4B2-3759F3328945}" dt="2026-05-05T06:22:13.713" v="3143"/>
          <ac:spMkLst>
            <pc:docMk/>
            <pc:sldMk cId="568244578" sldId="1125"/>
            <ac:spMk id="8" creationId="{C4EFAA24-8AC2-406A-92EE-101FF4FA8778}"/>
          </ac:spMkLst>
        </pc:spChg>
        <pc:spChg chg="add mod">
          <ac:chgData name="Stalin Jacob Wilson Packia Dhas" userId="050d7d71-3621-4503-95e8-1c9a9d962492" providerId="ADAL" clId="{3FBC77E1-FE42-4F9E-B4B2-3759F3328945}" dt="2026-05-05T06:22:13.713" v="3150"/>
          <ac:spMkLst>
            <pc:docMk/>
            <pc:sldMk cId="568244578" sldId="1125"/>
            <ac:spMk id="9" creationId="{0E3C4196-06DF-4DC3-B694-4B7922A42A89}"/>
          </ac:spMkLst>
        </pc:spChg>
        <pc:spChg chg="add mod">
          <ac:chgData name="Stalin Jacob Wilson Packia Dhas" userId="050d7d71-3621-4503-95e8-1c9a9d962492" providerId="ADAL" clId="{3FBC77E1-FE42-4F9E-B4B2-3759F3328945}" dt="2026-05-05T06:22:13.729" v="3160"/>
          <ac:spMkLst>
            <pc:docMk/>
            <pc:sldMk cId="568244578" sldId="1125"/>
            <ac:spMk id="10" creationId="{EED6D808-C1CC-4791-8122-6E7EF380346B}"/>
          </ac:spMkLst>
        </pc:spChg>
        <pc:spChg chg="add mod">
          <ac:chgData name="Stalin Jacob Wilson Packia Dhas" userId="050d7d71-3621-4503-95e8-1c9a9d962492" providerId="ADAL" clId="{3FBC77E1-FE42-4F9E-B4B2-3759F3328945}" dt="2026-05-05T06:22:13.729" v="3169"/>
          <ac:spMkLst>
            <pc:docMk/>
            <pc:sldMk cId="568244578" sldId="1125"/>
            <ac:spMk id="11" creationId="{AEB72792-05A4-426E-85C8-20D28609CF23}"/>
          </ac:spMkLst>
        </pc:spChg>
        <pc:spChg chg="add mod">
          <ac:chgData name="Stalin Jacob Wilson Packia Dhas" userId="050d7d71-3621-4503-95e8-1c9a9d962492" providerId="ADAL" clId="{3FBC77E1-FE42-4F9E-B4B2-3759F3328945}" dt="2026-05-05T06:22:13.735" v="3180"/>
          <ac:spMkLst>
            <pc:docMk/>
            <pc:sldMk cId="568244578" sldId="1125"/>
            <ac:spMk id="12" creationId="{69FD7CD5-8DAC-4213-BE30-39CBF77695EF}"/>
          </ac:spMkLst>
        </pc:spChg>
        <pc:spChg chg="add mod">
          <ac:chgData name="Stalin Jacob Wilson Packia Dhas" userId="050d7d71-3621-4503-95e8-1c9a9d962492" providerId="ADAL" clId="{3FBC77E1-FE42-4F9E-B4B2-3759F3328945}" dt="2026-05-05T06:22:13.735" v="3190"/>
          <ac:spMkLst>
            <pc:docMk/>
            <pc:sldMk cId="568244578" sldId="1125"/>
            <ac:spMk id="13" creationId="{FD77FF5F-98F8-4BEB-BBD0-95D74B8DCE8E}"/>
          </ac:spMkLst>
        </pc:spChg>
        <pc:spChg chg="add mod">
          <ac:chgData name="Stalin Jacob Wilson Packia Dhas" userId="050d7d71-3621-4503-95e8-1c9a9d962492" providerId="ADAL" clId="{3FBC77E1-FE42-4F9E-B4B2-3759F3328945}" dt="2026-05-05T06:22:13.745" v="3200"/>
          <ac:spMkLst>
            <pc:docMk/>
            <pc:sldMk cId="568244578" sldId="1125"/>
            <ac:spMk id="14" creationId="{F62A08BD-D6F7-454F-ACCA-67D0F4BAE6D7}"/>
          </ac:spMkLst>
        </pc:spChg>
        <pc:spChg chg="add mod">
          <ac:chgData name="Stalin Jacob Wilson Packia Dhas" userId="050d7d71-3621-4503-95e8-1c9a9d962492" providerId="ADAL" clId="{3FBC77E1-FE42-4F9E-B4B2-3759F3328945}" dt="2026-05-05T06:22:13.745" v="3209"/>
          <ac:spMkLst>
            <pc:docMk/>
            <pc:sldMk cId="568244578" sldId="1125"/>
            <ac:spMk id="15" creationId="{473B6E84-60A3-40B7-8E5E-C45D05D2608E}"/>
          </ac:spMkLst>
        </pc:spChg>
        <pc:spChg chg="add mod">
          <ac:chgData name="Stalin Jacob Wilson Packia Dhas" userId="050d7d71-3621-4503-95e8-1c9a9d962492" providerId="ADAL" clId="{3FBC77E1-FE42-4F9E-B4B2-3759F3328945}" dt="2026-05-05T06:22:13.745" v="3220"/>
          <ac:spMkLst>
            <pc:docMk/>
            <pc:sldMk cId="568244578" sldId="1125"/>
            <ac:spMk id="16" creationId="{DC9F18A7-0527-4B1C-85D1-1796F62C2872}"/>
          </ac:spMkLst>
        </pc:spChg>
        <pc:spChg chg="add mod">
          <ac:chgData name="Stalin Jacob Wilson Packia Dhas" userId="050d7d71-3621-4503-95e8-1c9a9d962492" providerId="ADAL" clId="{3FBC77E1-FE42-4F9E-B4B2-3759F3328945}" dt="2026-05-05T06:22:13.745" v="3230"/>
          <ac:spMkLst>
            <pc:docMk/>
            <pc:sldMk cId="568244578" sldId="1125"/>
            <ac:spMk id="17" creationId="{2E3A7CF5-7609-450F-85A5-4D7D29BDFA06}"/>
          </ac:spMkLst>
        </pc:spChg>
        <pc:spChg chg="add mod">
          <ac:chgData name="Stalin Jacob Wilson Packia Dhas" userId="050d7d71-3621-4503-95e8-1c9a9d962492" providerId="ADAL" clId="{3FBC77E1-FE42-4F9E-B4B2-3759F3328945}" dt="2026-05-05T06:22:13.745" v="3240"/>
          <ac:spMkLst>
            <pc:docMk/>
            <pc:sldMk cId="568244578" sldId="1125"/>
            <ac:spMk id="18" creationId="{1BD1DA1B-61BA-45DD-80F4-6AAFEC0725C5}"/>
          </ac:spMkLst>
        </pc:spChg>
        <pc:spChg chg="add mod">
          <ac:chgData name="Stalin Jacob Wilson Packia Dhas" userId="050d7d71-3621-4503-95e8-1c9a9d962492" providerId="ADAL" clId="{3FBC77E1-FE42-4F9E-B4B2-3759F3328945}" dt="2026-05-05T06:22:13.761" v="3249"/>
          <ac:spMkLst>
            <pc:docMk/>
            <pc:sldMk cId="568244578" sldId="1125"/>
            <ac:spMk id="19" creationId="{F5BEBC19-9BB7-4D71-997B-6EF55B24F7D5}"/>
          </ac:spMkLst>
        </pc:spChg>
        <pc:spChg chg="add mod">
          <ac:chgData name="Stalin Jacob Wilson Packia Dhas" userId="050d7d71-3621-4503-95e8-1c9a9d962492" providerId="ADAL" clId="{3FBC77E1-FE42-4F9E-B4B2-3759F3328945}" dt="2026-05-05T06:22:13.761" v="3260"/>
          <ac:spMkLst>
            <pc:docMk/>
            <pc:sldMk cId="568244578" sldId="1125"/>
            <ac:spMk id="20" creationId="{6988FF48-CA33-41D8-A4BD-D822723A22D6}"/>
          </ac:spMkLst>
        </pc:spChg>
        <pc:spChg chg="add mod">
          <ac:chgData name="Stalin Jacob Wilson Packia Dhas" userId="050d7d71-3621-4503-95e8-1c9a9d962492" providerId="ADAL" clId="{3FBC77E1-FE42-4F9E-B4B2-3759F3328945}" dt="2026-05-05T06:22:13.761" v="3270"/>
          <ac:spMkLst>
            <pc:docMk/>
            <pc:sldMk cId="568244578" sldId="1125"/>
            <ac:spMk id="21" creationId="{CD913B7F-C8CE-44C0-8E47-B3BCA501309F}"/>
          </ac:spMkLst>
        </pc:spChg>
        <pc:spChg chg="add mod">
          <ac:chgData name="Stalin Jacob Wilson Packia Dhas" userId="050d7d71-3621-4503-95e8-1c9a9d962492" providerId="ADAL" clId="{3FBC77E1-FE42-4F9E-B4B2-3759F3328945}" dt="2026-05-05T06:22:13.761" v="3280"/>
          <ac:spMkLst>
            <pc:docMk/>
            <pc:sldMk cId="568244578" sldId="1125"/>
            <ac:spMk id="22" creationId="{E028FF99-2890-4617-AD46-3CAD4EE08431}"/>
          </ac:spMkLst>
        </pc:spChg>
        <pc:spChg chg="add mod">
          <ac:chgData name="Stalin Jacob Wilson Packia Dhas" userId="050d7d71-3621-4503-95e8-1c9a9d962492" providerId="ADAL" clId="{3FBC77E1-FE42-4F9E-B4B2-3759F3328945}" dt="2026-05-05T06:22:13.777" v="3289"/>
          <ac:spMkLst>
            <pc:docMk/>
            <pc:sldMk cId="568244578" sldId="1125"/>
            <ac:spMk id="23" creationId="{DBEA92F6-1630-4BCB-ABB4-AD7888C834E6}"/>
          </ac:spMkLst>
        </pc:spChg>
        <pc:spChg chg="add mod">
          <ac:chgData name="Stalin Jacob Wilson Packia Dhas" userId="050d7d71-3621-4503-95e8-1c9a9d962492" providerId="ADAL" clId="{3FBC77E1-FE42-4F9E-B4B2-3759F3328945}" dt="2026-05-05T06:22:13.777" v="3300"/>
          <ac:spMkLst>
            <pc:docMk/>
            <pc:sldMk cId="568244578" sldId="1125"/>
            <ac:spMk id="24" creationId="{E32C8DF8-7219-421B-B0FE-5176A522F6A1}"/>
          </ac:spMkLst>
        </pc:spChg>
        <pc:spChg chg="add mod">
          <ac:chgData name="Stalin Jacob Wilson Packia Dhas" userId="050d7d71-3621-4503-95e8-1c9a9d962492" providerId="ADAL" clId="{3FBC77E1-FE42-4F9E-B4B2-3759F3328945}" dt="2026-05-05T06:22:13.777" v="3310"/>
          <ac:spMkLst>
            <pc:docMk/>
            <pc:sldMk cId="568244578" sldId="1125"/>
            <ac:spMk id="25" creationId="{A0E360EE-3837-4E49-A0EA-7D3C99A9C8B7}"/>
          </ac:spMkLst>
        </pc:spChg>
        <pc:spChg chg="add mod">
          <ac:chgData name="Stalin Jacob Wilson Packia Dhas" userId="050d7d71-3621-4503-95e8-1c9a9d962492" providerId="ADAL" clId="{3FBC77E1-FE42-4F9E-B4B2-3759F3328945}" dt="2026-05-05T06:22:13.777" v="3320"/>
          <ac:spMkLst>
            <pc:docMk/>
            <pc:sldMk cId="568244578" sldId="1125"/>
            <ac:spMk id="26" creationId="{ED71F68A-345F-486D-AE00-7D69572722D4}"/>
          </ac:spMkLst>
        </pc:spChg>
        <pc:spChg chg="add mod">
          <ac:chgData name="Stalin Jacob Wilson Packia Dhas" userId="050d7d71-3621-4503-95e8-1c9a9d962492" providerId="ADAL" clId="{3FBC77E1-FE42-4F9E-B4B2-3759F3328945}" dt="2026-05-05T06:22:13.793" v="3329"/>
          <ac:spMkLst>
            <pc:docMk/>
            <pc:sldMk cId="568244578" sldId="1125"/>
            <ac:spMk id="27" creationId="{E40B880A-A960-4D6B-9B38-E1A9A5108FF6}"/>
          </ac:spMkLst>
        </pc:spChg>
        <pc:spChg chg="add mod">
          <ac:chgData name="Stalin Jacob Wilson Packia Dhas" userId="050d7d71-3621-4503-95e8-1c9a9d962492" providerId="ADAL" clId="{3FBC77E1-FE42-4F9E-B4B2-3759F3328945}" dt="2026-05-05T06:22:13.793" v="3340"/>
          <ac:spMkLst>
            <pc:docMk/>
            <pc:sldMk cId="568244578" sldId="1125"/>
            <ac:spMk id="28" creationId="{82CA3136-379D-4F9B-AAD5-EEE2278B5FBF}"/>
          </ac:spMkLst>
        </pc:spChg>
        <pc:spChg chg="add mod">
          <ac:chgData name="Stalin Jacob Wilson Packia Dhas" userId="050d7d71-3621-4503-95e8-1c9a9d962492" providerId="ADAL" clId="{3FBC77E1-FE42-4F9E-B4B2-3759F3328945}" dt="2026-05-05T06:22:13.802" v="3350"/>
          <ac:spMkLst>
            <pc:docMk/>
            <pc:sldMk cId="568244578" sldId="1125"/>
            <ac:spMk id="29" creationId="{9F9F653C-808C-454F-9F7C-AD48E8C480B4}"/>
          </ac:spMkLst>
        </pc:spChg>
        <pc:spChg chg="add mod">
          <ac:chgData name="Stalin Jacob Wilson Packia Dhas" userId="050d7d71-3621-4503-95e8-1c9a9d962492" providerId="ADAL" clId="{3FBC77E1-FE42-4F9E-B4B2-3759F3328945}" dt="2026-05-05T06:22:13.809" v="3366"/>
          <ac:spMkLst>
            <pc:docMk/>
            <pc:sldMk cId="568244578" sldId="1125"/>
            <ac:spMk id="30" creationId="{5350A1B7-8F3D-45E5-8734-296DC33CE133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27:38.711" v="4967" actId="47"/>
        <pc:sldMkLst>
          <pc:docMk/>
          <pc:sldMk cId="1329498954" sldId="1126"/>
        </pc:sldMkLst>
        <pc:spChg chg="mod">
          <ac:chgData name="Stalin Jacob Wilson Packia Dhas" userId="050d7d71-3621-4503-95e8-1c9a9d962492" providerId="ADAL" clId="{3FBC77E1-FE42-4F9E-B4B2-3759F3328945}" dt="2026-05-05T06:22:14.964" v="3370"/>
          <ac:spMkLst>
            <pc:docMk/>
            <pc:sldMk cId="1329498954" sldId="1126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14.980" v="3371"/>
          <ac:spMkLst>
            <pc:docMk/>
            <pc:sldMk cId="1329498954" sldId="1126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14.980" v="3382"/>
          <ac:spMkLst>
            <pc:docMk/>
            <pc:sldMk cId="1329498954" sldId="1126"/>
            <ac:spMk id="4" creationId="{1D998F30-8F7D-491E-A02E-3F425C25005E}"/>
          </ac:spMkLst>
        </pc:spChg>
        <pc:spChg chg="add mod">
          <ac:chgData name="Stalin Jacob Wilson Packia Dhas" userId="050d7d71-3621-4503-95e8-1c9a9d962492" providerId="ADAL" clId="{3FBC77E1-FE42-4F9E-B4B2-3759F3328945}" dt="2026-05-05T06:22:14.996" v="3394"/>
          <ac:spMkLst>
            <pc:docMk/>
            <pc:sldMk cId="1329498954" sldId="1126"/>
            <ac:spMk id="5" creationId="{6D9F03CE-9CDC-4927-8736-019A683CDDA1}"/>
          </ac:spMkLst>
        </pc:spChg>
        <pc:spChg chg="add mod">
          <ac:chgData name="Stalin Jacob Wilson Packia Dhas" userId="050d7d71-3621-4503-95e8-1c9a9d962492" providerId="ADAL" clId="{3FBC77E1-FE42-4F9E-B4B2-3759F3328945}" dt="2026-05-05T06:22:14.996" v="3401"/>
          <ac:spMkLst>
            <pc:docMk/>
            <pc:sldMk cId="1329498954" sldId="1126"/>
            <ac:spMk id="6" creationId="{7D9920E0-744F-47C8-8322-9A44E6136100}"/>
          </ac:spMkLst>
        </pc:spChg>
        <pc:spChg chg="add mod">
          <ac:chgData name="Stalin Jacob Wilson Packia Dhas" userId="050d7d71-3621-4503-95e8-1c9a9d962492" providerId="ADAL" clId="{3FBC77E1-FE42-4F9E-B4B2-3759F3328945}" dt="2026-05-05T06:22:14.996" v="3408"/>
          <ac:spMkLst>
            <pc:docMk/>
            <pc:sldMk cId="1329498954" sldId="1126"/>
            <ac:spMk id="7" creationId="{55C5992D-C6D0-45FB-8BEF-3E8078DCECA2}"/>
          </ac:spMkLst>
        </pc:spChg>
        <pc:spChg chg="add mod">
          <ac:chgData name="Stalin Jacob Wilson Packia Dhas" userId="050d7d71-3621-4503-95e8-1c9a9d962492" providerId="ADAL" clId="{3FBC77E1-FE42-4F9E-B4B2-3759F3328945}" dt="2026-05-05T06:22:14.996" v="3417"/>
          <ac:spMkLst>
            <pc:docMk/>
            <pc:sldMk cId="1329498954" sldId="1126"/>
            <ac:spMk id="8" creationId="{6D573603-F003-45F7-8CDB-1AC9FCF072BD}"/>
          </ac:spMkLst>
        </pc:spChg>
        <pc:spChg chg="add mod">
          <ac:chgData name="Stalin Jacob Wilson Packia Dhas" userId="050d7d71-3621-4503-95e8-1c9a9d962492" providerId="ADAL" clId="{3FBC77E1-FE42-4F9E-B4B2-3759F3328945}" dt="2026-05-05T06:22:15.010" v="3424"/>
          <ac:spMkLst>
            <pc:docMk/>
            <pc:sldMk cId="1329498954" sldId="1126"/>
            <ac:spMk id="9" creationId="{A173E905-B5DF-4436-AB77-26860DBA31FC}"/>
          </ac:spMkLst>
        </pc:spChg>
        <pc:spChg chg="add mod">
          <ac:chgData name="Stalin Jacob Wilson Packia Dhas" userId="050d7d71-3621-4503-95e8-1c9a9d962492" providerId="ADAL" clId="{3FBC77E1-FE42-4F9E-B4B2-3759F3328945}" dt="2026-05-05T06:22:15.018" v="3431"/>
          <ac:spMkLst>
            <pc:docMk/>
            <pc:sldMk cId="1329498954" sldId="1126"/>
            <ac:spMk id="10" creationId="{83B8622D-9AF1-4ECE-B18D-8DF0C8CC98E4}"/>
          </ac:spMkLst>
        </pc:spChg>
        <pc:spChg chg="add mod">
          <ac:chgData name="Stalin Jacob Wilson Packia Dhas" userId="050d7d71-3621-4503-95e8-1c9a9d962492" providerId="ADAL" clId="{3FBC77E1-FE42-4F9E-B4B2-3759F3328945}" dt="2026-05-05T06:22:15.028" v="3441"/>
          <ac:spMkLst>
            <pc:docMk/>
            <pc:sldMk cId="1329498954" sldId="1126"/>
            <ac:spMk id="11" creationId="{C1EAA8D6-6471-4534-BF3E-5FBB0E1509B7}"/>
          </ac:spMkLst>
        </pc:spChg>
        <pc:spChg chg="add mod">
          <ac:chgData name="Stalin Jacob Wilson Packia Dhas" userId="050d7d71-3621-4503-95e8-1c9a9d962492" providerId="ADAL" clId="{3FBC77E1-FE42-4F9E-B4B2-3759F3328945}" dt="2026-05-05T06:22:15.028" v="3450"/>
          <ac:spMkLst>
            <pc:docMk/>
            <pc:sldMk cId="1329498954" sldId="1126"/>
            <ac:spMk id="12" creationId="{33B70D79-BAFB-4FFF-A4D0-9D2044873F69}"/>
          </ac:spMkLst>
        </pc:spChg>
        <pc:spChg chg="add mod">
          <ac:chgData name="Stalin Jacob Wilson Packia Dhas" userId="050d7d71-3621-4503-95e8-1c9a9d962492" providerId="ADAL" clId="{3FBC77E1-FE42-4F9E-B4B2-3759F3328945}" dt="2026-05-05T06:22:15.038" v="3461"/>
          <ac:spMkLst>
            <pc:docMk/>
            <pc:sldMk cId="1329498954" sldId="1126"/>
            <ac:spMk id="13" creationId="{6DC5DAB9-4F0B-491D-B520-82E752D95110}"/>
          </ac:spMkLst>
        </pc:spChg>
        <pc:spChg chg="add mod">
          <ac:chgData name="Stalin Jacob Wilson Packia Dhas" userId="050d7d71-3621-4503-95e8-1c9a9d962492" providerId="ADAL" clId="{3FBC77E1-FE42-4F9E-B4B2-3759F3328945}" dt="2026-05-05T06:22:15.040" v="3471"/>
          <ac:spMkLst>
            <pc:docMk/>
            <pc:sldMk cId="1329498954" sldId="1126"/>
            <ac:spMk id="14" creationId="{44774D16-390A-48B2-BEF1-9F39422BC7F9}"/>
          </ac:spMkLst>
        </pc:spChg>
        <pc:spChg chg="add mod">
          <ac:chgData name="Stalin Jacob Wilson Packia Dhas" userId="050d7d71-3621-4503-95e8-1c9a9d962492" providerId="ADAL" clId="{3FBC77E1-FE42-4F9E-B4B2-3759F3328945}" dt="2026-05-05T06:22:15.044" v="3481"/>
          <ac:spMkLst>
            <pc:docMk/>
            <pc:sldMk cId="1329498954" sldId="1126"/>
            <ac:spMk id="15" creationId="{34315699-0E61-4103-92EE-2CC001A0EDB0}"/>
          </ac:spMkLst>
        </pc:spChg>
        <pc:spChg chg="add mod">
          <ac:chgData name="Stalin Jacob Wilson Packia Dhas" userId="050d7d71-3621-4503-95e8-1c9a9d962492" providerId="ADAL" clId="{3FBC77E1-FE42-4F9E-B4B2-3759F3328945}" dt="2026-05-05T06:22:15.049" v="3490"/>
          <ac:spMkLst>
            <pc:docMk/>
            <pc:sldMk cId="1329498954" sldId="1126"/>
            <ac:spMk id="16" creationId="{1A09D59B-21C2-464C-BC10-EB0B043F92AC}"/>
          </ac:spMkLst>
        </pc:spChg>
        <pc:spChg chg="add mod">
          <ac:chgData name="Stalin Jacob Wilson Packia Dhas" userId="050d7d71-3621-4503-95e8-1c9a9d962492" providerId="ADAL" clId="{3FBC77E1-FE42-4F9E-B4B2-3759F3328945}" dt="2026-05-05T06:22:15.053" v="3501"/>
          <ac:spMkLst>
            <pc:docMk/>
            <pc:sldMk cId="1329498954" sldId="1126"/>
            <ac:spMk id="17" creationId="{3922DA6A-E876-463E-AC4A-B2A51C436AB6}"/>
          </ac:spMkLst>
        </pc:spChg>
        <pc:spChg chg="add mod">
          <ac:chgData name="Stalin Jacob Wilson Packia Dhas" userId="050d7d71-3621-4503-95e8-1c9a9d962492" providerId="ADAL" clId="{3FBC77E1-FE42-4F9E-B4B2-3759F3328945}" dt="2026-05-05T06:22:15.053" v="3511"/>
          <ac:spMkLst>
            <pc:docMk/>
            <pc:sldMk cId="1329498954" sldId="1126"/>
            <ac:spMk id="18" creationId="{7F2E4E03-68DD-4143-B145-E94AA4E06846}"/>
          </ac:spMkLst>
        </pc:spChg>
        <pc:spChg chg="add mod">
          <ac:chgData name="Stalin Jacob Wilson Packia Dhas" userId="050d7d71-3621-4503-95e8-1c9a9d962492" providerId="ADAL" clId="{3FBC77E1-FE42-4F9E-B4B2-3759F3328945}" dt="2026-05-05T06:22:15.060" v="3521"/>
          <ac:spMkLst>
            <pc:docMk/>
            <pc:sldMk cId="1329498954" sldId="1126"/>
            <ac:spMk id="19" creationId="{8DBC1211-4168-43E4-8322-A97C4AA8B9CD}"/>
          </ac:spMkLst>
        </pc:spChg>
        <pc:spChg chg="add mod">
          <ac:chgData name="Stalin Jacob Wilson Packia Dhas" userId="050d7d71-3621-4503-95e8-1c9a9d962492" providerId="ADAL" clId="{3FBC77E1-FE42-4F9E-B4B2-3759F3328945}" dt="2026-05-05T06:22:15.060" v="3530"/>
          <ac:spMkLst>
            <pc:docMk/>
            <pc:sldMk cId="1329498954" sldId="1126"/>
            <ac:spMk id="20" creationId="{37C3BCE8-3D06-43A0-B954-B32F8F054C74}"/>
          </ac:spMkLst>
        </pc:spChg>
        <pc:spChg chg="add mod">
          <ac:chgData name="Stalin Jacob Wilson Packia Dhas" userId="050d7d71-3621-4503-95e8-1c9a9d962492" providerId="ADAL" clId="{3FBC77E1-FE42-4F9E-B4B2-3759F3328945}" dt="2026-05-05T06:22:15.060" v="3541"/>
          <ac:spMkLst>
            <pc:docMk/>
            <pc:sldMk cId="1329498954" sldId="1126"/>
            <ac:spMk id="21" creationId="{37A7E1D0-5743-4511-B0BB-66AA60174816}"/>
          </ac:spMkLst>
        </pc:spChg>
        <pc:spChg chg="add mod">
          <ac:chgData name="Stalin Jacob Wilson Packia Dhas" userId="050d7d71-3621-4503-95e8-1c9a9d962492" providerId="ADAL" clId="{3FBC77E1-FE42-4F9E-B4B2-3759F3328945}" dt="2026-05-05T06:22:15.060" v="3551"/>
          <ac:spMkLst>
            <pc:docMk/>
            <pc:sldMk cId="1329498954" sldId="1126"/>
            <ac:spMk id="22" creationId="{212C4C54-A4DF-4F12-8107-C7722BC438DD}"/>
          </ac:spMkLst>
        </pc:spChg>
        <pc:spChg chg="add mod">
          <ac:chgData name="Stalin Jacob Wilson Packia Dhas" userId="050d7d71-3621-4503-95e8-1c9a9d962492" providerId="ADAL" clId="{3FBC77E1-FE42-4F9E-B4B2-3759F3328945}" dt="2026-05-05T06:22:15.075" v="3561"/>
          <ac:spMkLst>
            <pc:docMk/>
            <pc:sldMk cId="1329498954" sldId="1126"/>
            <ac:spMk id="23" creationId="{889CA407-8DFB-46CA-ADDC-91F9D3EAE30B}"/>
          </ac:spMkLst>
        </pc:spChg>
        <pc:spChg chg="add mod">
          <ac:chgData name="Stalin Jacob Wilson Packia Dhas" userId="050d7d71-3621-4503-95e8-1c9a9d962492" providerId="ADAL" clId="{3FBC77E1-FE42-4F9E-B4B2-3759F3328945}" dt="2026-05-05T06:22:15.081" v="3570"/>
          <ac:spMkLst>
            <pc:docMk/>
            <pc:sldMk cId="1329498954" sldId="1126"/>
            <ac:spMk id="24" creationId="{7CBD0456-23E7-4979-8130-28C7D11870F8}"/>
          </ac:spMkLst>
        </pc:spChg>
        <pc:spChg chg="add mod">
          <ac:chgData name="Stalin Jacob Wilson Packia Dhas" userId="050d7d71-3621-4503-95e8-1c9a9d962492" providerId="ADAL" clId="{3FBC77E1-FE42-4F9E-B4B2-3759F3328945}" dt="2026-05-05T06:22:15.085" v="3581"/>
          <ac:spMkLst>
            <pc:docMk/>
            <pc:sldMk cId="1329498954" sldId="1126"/>
            <ac:spMk id="25" creationId="{25A1EC69-7D16-4A03-AA09-18A82E7DFB24}"/>
          </ac:spMkLst>
        </pc:spChg>
        <pc:spChg chg="add mod">
          <ac:chgData name="Stalin Jacob Wilson Packia Dhas" userId="050d7d71-3621-4503-95e8-1c9a9d962492" providerId="ADAL" clId="{3FBC77E1-FE42-4F9E-B4B2-3759F3328945}" dt="2026-05-05T06:22:15.087" v="3591"/>
          <ac:spMkLst>
            <pc:docMk/>
            <pc:sldMk cId="1329498954" sldId="1126"/>
            <ac:spMk id="26" creationId="{B341F0B4-16E8-4922-8D08-5267AC8503A7}"/>
          </ac:spMkLst>
        </pc:spChg>
        <pc:spChg chg="add mod">
          <ac:chgData name="Stalin Jacob Wilson Packia Dhas" userId="050d7d71-3621-4503-95e8-1c9a9d962492" providerId="ADAL" clId="{3FBC77E1-FE42-4F9E-B4B2-3759F3328945}" dt="2026-05-05T06:22:15.091" v="3601"/>
          <ac:spMkLst>
            <pc:docMk/>
            <pc:sldMk cId="1329498954" sldId="1126"/>
            <ac:spMk id="27" creationId="{E8335537-0AD1-4328-9CAC-B317532C641E}"/>
          </ac:spMkLst>
        </pc:spChg>
        <pc:spChg chg="add mod">
          <ac:chgData name="Stalin Jacob Wilson Packia Dhas" userId="050d7d71-3621-4503-95e8-1c9a9d962492" providerId="ADAL" clId="{3FBC77E1-FE42-4F9E-B4B2-3759F3328945}" dt="2026-05-05T06:22:15.091" v="3610"/>
          <ac:spMkLst>
            <pc:docMk/>
            <pc:sldMk cId="1329498954" sldId="1126"/>
            <ac:spMk id="28" creationId="{2001626B-3C9E-4B9E-B6F8-89E3794CE33C}"/>
          </ac:spMkLst>
        </pc:spChg>
        <pc:spChg chg="add mod">
          <ac:chgData name="Stalin Jacob Wilson Packia Dhas" userId="050d7d71-3621-4503-95e8-1c9a9d962492" providerId="ADAL" clId="{3FBC77E1-FE42-4F9E-B4B2-3759F3328945}" dt="2026-05-05T06:22:15.091" v="3621"/>
          <ac:spMkLst>
            <pc:docMk/>
            <pc:sldMk cId="1329498954" sldId="1126"/>
            <ac:spMk id="29" creationId="{347030D6-A821-4C8D-8E89-905B89A2E811}"/>
          </ac:spMkLst>
        </pc:spChg>
        <pc:spChg chg="add mod">
          <ac:chgData name="Stalin Jacob Wilson Packia Dhas" userId="050d7d71-3621-4503-95e8-1c9a9d962492" providerId="ADAL" clId="{3FBC77E1-FE42-4F9E-B4B2-3759F3328945}" dt="2026-05-05T06:22:15.091" v="3631"/>
          <ac:spMkLst>
            <pc:docMk/>
            <pc:sldMk cId="1329498954" sldId="1126"/>
            <ac:spMk id="30" creationId="{7CA21A6C-D667-46D7-926C-6650D2168206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27:39.394" v="4968" actId="47"/>
        <pc:sldMkLst>
          <pc:docMk/>
          <pc:sldMk cId="460403397" sldId="1127"/>
        </pc:sldMkLst>
        <pc:spChg chg="mod">
          <ac:chgData name="Stalin Jacob Wilson Packia Dhas" userId="050d7d71-3621-4503-95e8-1c9a9d962492" providerId="ADAL" clId="{3FBC77E1-FE42-4F9E-B4B2-3759F3328945}" dt="2026-05-05T06:22:16.596" v="3635"/>
          <ac:spMkLst>
            <pc:docMk/>
            <pc:sldMk cId="460403397" sldId="1127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16.613" v="3636"/>
          <ac:spMkLst>
            <pc:docMk/>
            <pc:sldMk cId="460403397" sldId="1127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16.613" v="3647"/>
          <ac:spMkLst>
            <pc:docMk/>
            <pc:sldMk cId="460403397" sldId="1127"/>
            <ac:spMk id="4" creationId="{643FF08D-47C1-4EC8-BFBA-EA046DD9E31D}"/>
          </ac:spMkLst>
        </pc:spChg>
        <pc:spChg chg="add mod">
          <ac:chgData name="Stalin Jacob Wilson Packia Dhas" userId="050d7d71-3621-4503-95e8-1c9a9d962492" providerId="ADAL" clId="{3FBC77E1-FE42-4F9E-B4B2-3759F3328945}" dt="2026-05-05T06:22:16.627" v="3659"/>
          <ac:spMkLst>
            <pc:docMk/>
            <pc:sldMk cId="460403397" sldId="1127"/>
            <ac:spMk id="5" creationId="{4F88C1C4-9B65-4A0A-86A5-F391662EF15B}"/>
          </ac:spMkLst>
        </pc:spChg>
        <pc:spChg chg="add mod">
          <ac:chgData name="Stalin Jacob Wilson Packia Dhas" userId="050d7d71-3621-4503-95e8-1c9a9d962492" providerId="ADAL" clId="{3FBC77E1-FE42-4F9E-B4B2-3759F3328945}" dt="2026-05-05T06:22:16.630" v="3666"/>
          <ac:spMkLst>
            <pc:docMk/>
            <pc:sldMk cId="460403397" sldId="1127"/>
            <ac:spMk id="6" creationId="{A825AF93-7235-4F49-B7CD-C64B64B1093E}"/>
          </ac:spMkLst>
        </pc:spChg>
        <pc:spChg chg="add mod">
          <ac:chgData name="Stalin Jacob Wilson Packia Dhas" userId="050d7d71-3621-4503-95e8-1c9a9d962492" providerId="ADAL" clId="{3FBC77E1-FE42-4F9E-B4B2-3759F3328945}" dt="2026-05-05T06:22:16.630" v="3673"/>
          <ac:spMkLst>
            <pc:docMk/>
            <pc:sldMk cId="460403397" sldId="1127"/>
            <ac:spMk id="7" creationId="{5F3D43DE-06CB-43FC-81CC-7627EE5061DB}"/>
          </ac:spMkLst>
        </pc:spChg>
        <pc:spChg chg="add mod">
          <ac:chgData name="Stalin Jacob Wilson Packia Dhas" userId="050d7d71-3621-4503-95e8-1c9a9d962492" providerId="ADAL" clId="{3FBC77E1-FE42-4F9E-B4B2-3759F3328945}" dt="2026-05-05T06:22:16.641" v="3680"/>
          <ac:spMkLst>
            <pc:docMk/>
            <pc:sldMk cId="460403397" sldId="1127"/>
            <ac:spMk id="8" creationId="{89C77F3E-9A56-45CB-9333-B780E4246E94}"/>
          </ac:spMkLst>
        </pc:spChg>
        <pc:spChg chg="add mod">
          <ac:chgData name="Stalin Jacob Wilson Packia Dhas" userId="050d7d71-3621-4503-95e8-1c9a9d962492" providerId="ADAL" clId="{3FBC77E1-FE42-4F9E-B4B2-3759F3328945}" dt="2026-05-05T06:22:16.643" v="3687"/>
          <ac:spMkLst>
            <pc:docMk/>
            <pc:sldMk cId="460403397" sldId="1127"/>
            <ac:spMk id="9" creationId="{4C9EEEC4-8652-4725-B29F-196FEDD2F8DF}"/>
          </ac:spMkLst>
        </pc:spChg>
        <pc:spChg chg="add mod">
          <ac:chgData name="Stalin Jacob Wilson Packia Dhas" userId="050d7d71-3621-4503-95e8-1c9a9d962492" providerId="ADAL" clId="{3FBC77E1-FE42-4F9E-B4B2-3759F3328945}" dt="2026-05-05T06:22:16.659" v="3697"/>
          <ac:spMkLst>
            <pc:docMk/>
            <pc:sldMk cId="460403397" sldId="1127"/>
            <ac:spMk id="10" creationId="{234F0D79-9A37-47D2-A689-7C0022DAF990}"/>
          </ac:spMkLst>
        </pc:spChg>
        <pc:spChg chg="add mod">
          <ac:chgData name="Stalin Jacob Wilson Packia Dhas" userId="050d7d71-3621-4503-95e8-1c9a9d962492" providerId="ADAL" clId="{3FBC77E1-FE42-4F9E-B4B2-3759F3328945}" dt="2026-05-05T06:22:16.659" v="3706"/>
          <ac:spMkLst>
            <pc:docMk/>
            <pc:sldMk cId="460403397" sldId="1127"/>
            <ac:spMk id="11" creationId="{F6EE1A9B-B268-48C6-8767-802A71C533A2}"/>
          </ac:spMkLst>
        </pc:spChg>
        <pc:spChg chg="add mod">
          <ac:chgData name="Stalin Jacob Wilson Packia Dhas" userId="050d7d71-3621-4503-95e8-1c9a9d962492" providerId="ADAL" clId="{3FBC77E1-FE42-4F9E-B4B2-3759F3328945}" dt="2026-05-05T06:22:16.659" v="3717"/>
          <ac:spMkLst>
            <pc:docMk/>
            <pc:sldMk cId="460403397" sldId="1127"/>
            <ac:spMk id="12" creationId="{7783DD16-E31E-4A21-AF47-7A96A97B359E}"/>
          </ac:spMkLst>
        </pc:spChg>
        <pc:spChg chg="add mod">
          <ac:chgData name="Stalin Jacob Wilson Packia Dhas" userId="050d7d71-3621-4503-95e8-1c9a9d962492" providerId="ADAL" clId="{3FBC77E1-FE42-4F9E-B4B2-3759F3328945}" dt="2026-05-05T06:22:16.659" v="3727"/>
          <ac:spMkLst>
            <pc:docMk/>
            <pc:sldMk cId="460403397" sldId="1127"/>
            <ac:spMk id="13" creationId="{6FC28D3C-8E52-4483-8C94-626EE30935F9}"/>
          </ac:spMkLst>
        </pc:spChg>
        <pc:spChg chg="add mod">
          <ac:chgData name="Stalin Jacob Wilson Packia Dhas" userId="050d7d71-3621-4503-95e8-1c9a9d962492" providerId="ADAL" clId="{3FBC77E1-FE42-4F9E-B4B2-3759F3328945}" dt="2026-05-05T06:22:16.675" v="3737"/>
          <ac:spMkLst>
            <pc:docMk/>
            <pc:sldMk cId="460403397" sldId="1127"/>
            <ac:spMk id="14" creationId="{323B34B9-E957-4761-A3BE-F4D54EC1FCC6}"/>
          </ac:spMkLst>
        </pc:spChg>
        <pc:spChg chg="add mod">
          <ac:chgData name="Stalin Jacob Wilson Packia Dhas" userId="050d7d71-3621-4503-95e8-1c9a9d962492" providerId="ADAL" clId="{3FBC77E1-FE42-4F9E-B4B2-3759F3328945}" dt="2026-05-05T06:22:16.678" v="3746"/>
          <ac:spMkLst>
            <pc:docMk/>
            <pc:sldMk cId="460403397" sldId="1127"/>
            <ac:spMk id="15" creationId="{762EA074-2198-4EFC-B88E-9E7751F7A76A}"/>
          </ac:spMkLst>
        </pc:spChg>
        <pc:spChg chg="add mod">
          <ac:chgData name="Stalin Jacob Wilson Packia Dhas" userId="050d7d71-3621-4503-95e8-1c9a9d962492" providerId="ADAL" clId="{3FBC77E1-FE42-4F9E-B4B2-3759F3328945}" dt="2026-05-05T06:22:16.678" v="3757"/>
          <ac:spMkLst>
            <pc:docMk/>
            <pc:sldMk cId="460403397" sldId="1127"/>
            <ac:spMk id="16" creationId="{FF74D6C3-BECB-4B9C-9C34-D4194A7D6F07}"/>
          </ac:spMkLst>
        </pc:spChg>
        <pc:spChg chg="add mod">
          <ac:chgData name="Stalin Jacob Wilson Packia Dhas" userId="050d7d71-3621-4503-95e8-1c9a9d962492" providerId="ADAL" clId="{3FBC77E1-FE42-4F9E-B4B2-3759F3328945}" dt="2026-05-05T06:22:16.678" v="3767"/>
          <ac:spMkLst>
            <pc:docMk/>
            <pc:sldMk cId="460403397" sldId="1127"/>
            <ac:spMk id="17" creationId="{605103D3-F0C7-4D03-90D7-9C7548867541}"/>
          </ac:spMkLst>
        </pc:spChg>
        <pc:spChg chg="add mod">
          <ac:chgData name="Stalin Jacob Wilson Packia Dhas" userId="050d7d71-3621-4503-95e8-1c9a9d962492" providerId="ADAL" clId="{3FBC77E1-FE42-4F9E-B4B2-3759F3328945}" dt="2026-05-05T06:22:16.691" v="3777"/>
          <ac:spMkLst>
            <pc:docMk/>
            <pc:sldMk cId="460403397" sldId="1127"/>
            <ac:spMk id="18" creationId="{2F5CCD3B-EE94-4A17-B036-E6C3FA47FF5A}"/>
          </ac:spMkLst>
        </pc:spChg>
        <pc:spChg chg="add mod">
          <ac:chgData name="Stalin Jacob Wilson Packia Dhas" userId="050d7d71-3621-4503-95e8-1c9a9d962492" providerId="ADAL" clId="{3FBC77E1-FE42-4F9E-B4B2-3759F3328945}" dt="2026-05-05T06:22:16.691" v="3786"/>
          <ac:spMkLst>
            <pc:docMk/>
            <pc:sldMk cId="460403397" sldId="1127"/>
            <ac:spMk id="19" creationId="{02C21337-17BC-41D4-8C0C-2CC1483488AD}"/>
          </ac:spMkLst>
        </pc:spChg>
        <pc:spChg chg="add mod">
          <ac:chgData name="Stalin Jacob Wilson Packia Dhas" userId="050d7d71-3621-4503-95e8-1c9a9d962492" providerId="ADAL" clId="{3FBC77E1-FE42-4F9E-B4B2-3759F3328945}" dt="2026-05-05T06:22:16.698" v="3797"/>
          <ac:spMkLst>
            <pc:docMk/>
            <pc:sldMk cId="460403397" sldId="1127"/>
            <ac:spMk id="20" creationId="{8DAF6573-EBE8-48F8-8477-4DCC57F93F22}"/>
          </ac:spMkLst>
        </pc:spChg>
        <pc:spChg chg="add mod">
          <ac:chgData name="Stalin Jacob Wilson Packia Dhas" userId="050d7d71-3621-4503-95e8-1c9a9d962492" providerId="ADAL" clId="{3FBC77E1-FE42-4F9E-B4B2-3759F3328945}" dt="2026-05-05T06:22:16.698" v="3807"/>
          <ac:spMkLst>
            <pc:docMk/>
            <pc:sldMk cId="460403397" sldId="1127"/>
            <ac:spMk id="21" creationId="{3B4E78EE-0C85-4E3A-91B8-22E8FD0EE4DF}"/>
          </ac:spMkLst>
        </pc:spChg>
        <pc:spChg chg="add mod">
          <ac:chgData name="Stalin Jacob Wilson Packia Dhas" userId="050d7d71-3621-4503-95e8-1c9a9d962492" providerId="ADAL" clId="{3FBC77E1-FE42-4F9E-B4B2-3759F3328945}" dt="2026-05-05T06:22:16.698" v="3817"/>
          <ac:spMkLst>
            <pc:docMk/>
            <pc:sldMk cId="460403397" sldId="1127"/>
            <ac:spMk id="22" creationId="{2644B88F-5E36-4B1E-8060-24B001136B6A}"/>
          </ac:spMkLst>
        </pc:spChg>
        <pc:spChg chg="add mod">
          <ac:chgData name="Stalin Jacob Wilson Packia Dhas" userId="050d7d71-3621-4503-95e8-1c9a9d962492" providerId="ADAL" clId="{3FBC77E1-FE42-4F9E-B4B2-3759F3328945}" dt="2026-05-05T06:22:16.707" v="3826"/>
          <ac:spMkLst>
            <pc:docMk/>
            <pc:sldMk cId="460403397" sldId="1127"/>
            <ac:spMk id="23" creationId="{B16CEE9A-C368-4F1B-B500-BEB6FC8E51E5}"/>
          </ac:spMkLst>
        </pc:spChg>
        <pc:spChg chg="add mod">
          <ac:chgData name="Stalin Jacob Wilson Packia Dhas" userId="050d7d71-3621-4503-95e8-1c9a9d962492" providerId="ADAL" clId="{3FBC77E1-FE42-4F9E-B4B2-3759F3328945}" dt="2026-05-05T06:22:16.707" v="3837"/>
          <ac:spMkLst>
            <pc:docMk/>
            <pc:sldMk cId="460403397" sldId="1127"/>
            <ac:spMk id="24" creationId="{5F4CCE1A-D8FC-4FC1-9E6B-1BDA86DAC9BB}"/>
          </ac:spMkLst>
        </pc:spChg>
        <pc:spChg chg="add mod">
          <ac:chgData name="Stalin Jacob Wilson Packia Dhas" userId="050d7d71-3621-4503-95e8-1c9a9d962492" providerId="ADAL" clId="{3FBC77E1-FE42-4F9E-B4B2-3759F3328945}" dt="2026-05-05T06:22:16.714" v="3847"/>
          <ac:spMkLst>
            <pc:docMk/>
            <pc:sldMk cId="460403397" sldId="1127"/>
            <ac:spMk id="25" creationId="{65D20C03-F1E7-4BF6-AF26-BCAD598AC6B8}"/>
          </ac:spMkLst>
        </pc:spChg>
        <pc:spChg chg="add mod">
          <ac:chgData name="Stalin Jacob Wilson Packia Dhas" userId="050d7d71-3621-4503-95e8-1c9a9d962492" providerId="ADAL" clId="{3FBC77E1-FE42-4F9E-B4B2-3759F3328945}" dt="2026-05-05T06:22:16.714" v="3857"/>
          <ac:spMkLst>
            <pc:docMk/>
            <pc:sldMk cId="460403397" sldId="1127"/>
            <ac:spMk id="26" creationId="{F5ED01CB-6B27-42E3-AA70-72FA057A4FD9}"/>
          </ac:spMkLst>
        </pc:spChg>
        <pc:spChg chg="add mod">
          <ac:chgData name="Stalin Jacob Wilson Packia Dhas" userId="050d7d71-3621-4503-95e8-1c9a9d962492" providerId="ADAL" clId="{3FBC77E1-FE42-4F9E-B4B2-3759F3328945}" dt="2026-05-05T06:22:16.722" v="3866"/>
          <ac:spMkLst>
            <pc:docMk/>
            <pc:sldMk cId="460403397" sldId="1127"/>
            <ac:spMk id="27" creationId="{DD165BE9-BA52-498E-A7B9-7B73F5D027A5}"/>
          </ac:spMkLst>
        </pc:spChg>
        <pc:spChg chg="add mod">
          <ac:chgData name="Stalin Jacob Wilson Packia Dhas" userId="050d7d71-3621-4503-95e8-1c9a9d962492" providerId="ADAL" clId="{3FBC77E1-FE42-4F9E-B4B2-3759F3328945}" dt="2026-05-05T06:22:16.722" v="3877"/>
          <ac:spMkLst>
            <pc:docMk/>
            <pc:sldMk cId="460403397" sldId="1127"/>
            <ac:spMk id="28" creationId="{7CE55B55-4EC2-4E39-A4C7-BED7A1B2BCCE}"/>
          </ac:spMkLst>
        </pc:spChg>
        <pc:spChg chg="add mod">
          <ac:chgData name="Stalin Jacob Wilson Packia Dhas" userId="050d7d71-3621-4503-95e8-1c9a9d962492" providerId="ADAL" clId="{3FBC77E1-FE42-4F9E-B4B2-3759F3328945}" dt="2026-05-05T06:22:16.722" v="3887"/>
          <ac:spMkLst>
            <pc:docMk/>
            <pc:sldMk cId="460403397" sldId="1127"/>
            <ac:spMk id="29" creationId="{C96E0EE1-E398-4DD3-AF29-EED028ED1E66}"/>
          </ac:spMkLst>
        </pc:spChg>
        <pc:spChg chg="add mod">
          <ac:chgData name="Stalin Jacob Wilson Packia Dhas" userId="050d7d71-3621-4503-95e8-1c9a9d962492" providerId="ADAL" clId="{3FBC77E1-FE42-4F9E-B4B2-3759F3328945}" dt="2026-05-05T06:22:16.741" v="3903"/>
          <ac:spMkLst>
            <pc:docMk/>
            <pc:sldMk cId="460403397" sldId="1127"/>
            <ac:spMk id="30" creationId="{2AD2B17A-BE55-4AE4-9320-A57F546ADEE8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27:40.045" v="4969" actId="47"/>
        <pc:sldMkLst>
          <pc:docMk/>
          <pc:sldMk cId="3777036600" sldId="1128"/>
        </pc:sldMkLst>
        <pc:spChg chg="mod">
          <ac:chgData name="Stalin Jacob Wilson Packia Dhas" userId="050d7d71-3621-4503-95e8-1c9a9d962492" providerId="ADAL" clId="{3FBC77E1-FE42-4F9E-B4B2-3759F3328945}" dt="2026-05-05T06:22:17.298" v="3907"/>
          <ac:spMkLst>
            <pc:docMk/>
            <pc:sldMk cId="3777036600" sldId="1128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17.314" v="3908"/>
          <ac:spMkLst>
            <pc:docMk/>
            <pc:sldMk cId="3777036600" sldId="1128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17.326" v="3919"/>
          <ac:spMkLst>
            <pc:docMk/>
            <pc:sldMk cId="3777036600" sldId="1128"/>
            <ac:spMk id="4" creationId="{5E324B01-1723-4A9E-B62B-8921CDE8CB13}"/>
          </ac:spMkLst>
        </pc:spChg>
        <pc:spChg chg="add mod">
          <ac:chgData name="Stalin Jacob Wilson Packia Dhas" userId="050d7d71-3621-4503-95e8-1c9a9d962492" providerId="ADAL" clId="{3FBC77E1-FE42-4F9E-B4B2-3759F3328945}" dt="2026-05-05T06:22:17.330" v="3931"/>
          <ac:spMkLst>
            <pc:docMk/>
            <pc:sldMk cId="3777036600" sldId="1128"/>
            <ac:spMk id="5" creationId="{C7C7B80C-D888-436E-B65D-84058EF4B0B7}"/>
          </ac:spMkLst>
        </pc:spChg>
        <pc:spChg chg="add mod">
          <ac:chgData name="Stalin Jacob Wilson Packia Dhas" userId="050d7d71-3621-4503-95e8-1c9a9d962492" providerId="ADAL" clId="{3FBC77E1-FE42-4F9E-B4B2-3759F3328945}" dt="2026-05-05T06:22:17.334" v="3938"/>
          <ac:spMkLst>
            <pc:docMk/>
            <pc:sldMk cId="3777036600" sldId="1128"/>
            <ac:spMk id="6" creationId="{03DDAF94-2C20-4DD6-B0B0-10AAB2EFDDC8}"/>
          </ac:spMkLst>
        </pc:spChg>
        <pc:spChg chg="add mod">
          <ac:chgData name="Stalin Jacob Wilson Packia Dhas" userId="050d7d71-3621-4503-95e8-1c9a9d962492" providerId="ADAL" clId="{3FBC77E1-FE42-4F9E-B4B2-3759F3328945}" dt="2026-05-05T06:22:17.336" v="3945"/>
          <ac:spMkLst>
            <pc:docMk/>
            <pc:sldMk cId="3777036600" sldId="1128"/>
            <ac:spMk id="7" creationId="{CBE4D574-8221-4BDC-B466-E7C565BA4051}"/>
          </ac:spMkLst>
        </pc:spChg>
        <pc:spChg chg="add mod">
          <ac:chgData name="Stalin Jacob Wilson Packia Dhas" userId="050d7d71-3621-4503-95e8-1c9a9d962492" providerId="ADAL" clId="{3FBC77E1-FE42-4F9E-B4B2-3759F3328945}" dt="2026-05-05T06:22:17.340" v="3954"/>
          <ac:spMkLst>
            <pc:docMk/>
            <pc:sldMk cId="3777036600" sldId="1128"/>
            <ac:spMk id="8" creationId="{7A5B574F-8CFB-4971-965C-1474608C7BCE}"/>
          </ac:spMkLst>
        </pc:spChg>
        <pc:spChg chg="add mod">
          <ac:chgData name="Stalin Jacob Wilson Packia Dhas" userId="050d7d71-3621-4503-95e8-1c9a9d962492" providerId="ADAL" clId="{3FBC77E1-FE42-4F9E-B4B2-3759F3328945}" dt="2026-05-05T06:22:17.352" v="3961"/>
          <ac:spMkLst>
            <pc:docMk/>
            <pc:sldMk cId="3777036600" sldId="1128"/>
            <ac:spMk id="9" creationId="{6D84E972-974D-46A3-9BA3-336661B249F8}"/>
          </ac:spMkLst>
        </pc:spChg>
        <pc:spChg chg="add mod">
          <ac:chgData name="Stalin Jacob Wilson Packia Dhas" userId="050d7d71-3621-4503-95e8-1c9a9d962492" providerId="ADAL" clId="{3FBC77E1-FE42-4F9E-B4B2-3759F3328945}" dt="2026-05-05T06:22:17.361" v="3968"/>
          <ac:spMkLst>
            <pc:docMk/>
            <pc:sldMk cId="3777036600" sldId="1128"/>
            <ac:spMk id="10" creationId="{1D566E15-94D5-48AB-A07E-C79A6C3D39E9}"/>
          </ac:spMkLst>
        </pc:spChg>
        <pc:spChg chg="add mod">
          <ac:chgData name="Stalin Jacob Wilson Packia Dhas" userId="050d7d71-3621-4503-95e8-1c9a9d962492" providerId="ADAL" clId="{3FBC77E1-FE42-4F9E-B4B2-3759F3328945}" dt="2026-05-05T06:22:17.366" v="3978"/>
          <ac:spMkLst>
            <pc:docMk/>
            <pc:sldMk cId="3777036600" sldId="1128"/>
            <ac:spMk id="11" creationId="{146F22FF-DF14-4F16-90DC-5F0DB9149D80}"/>
          </ac:spMkLst>
        </pc:spChg>
        <pc:spChg chg="add mod">
          <ac:chgData name="Stalin Jacob Wilson Packia Dhas" userId="050d7d71-3621-4503-95e8-1c9a9d962492" providerId="ADAL" clId="{3FBC77E1-FE42-4F9E-B4B2-3759F3328945}" dt="2026-05-05T06:22:17.377" v="3987"/>
          <ac:spMkLst>
            <pc:docMk/>
            <pc:sldMk cId="3777036600" sldId="1128"/>
            <ac:spMk id="12" creationId="{80C200C7-8ED7-47CA-AB7B-18F103917144}"/>
          </ac:spMkLst>
        </pc:spChg>
        <pc:spChg chg="add mod">
          <ac:chgData name="Stalin Jacob Wilson Packia Dhas" userId="050d7d71-3621-4503-95e8-1c9a9d962492" providerId="ADAL" clId="{3FBC77E1-FE42-4F9E-B4B2-3759F3328945}" dt="2026-05-05T06:22:17.377" v="3998"/>
          <ac:spMkLst>
            <pc:docMk/>
            <pc:sldMk cId="3777036600" sldId="1128"/>
            <ac:spMk id="13" creationId="{1387499D-76B8-4085-99F0-4FCBCB9349DC}"/>
          </ac:spMkLst>
        </pc:spChg>
        <pc:spChg chg="add mod">
          <ac:chgData name="Stalin Jacob Wilson Packia Dhas" userId="050d7d71-3621-4503-95e8-1c9a9d962492" providerId="ADAL" clId="{3FBC77E1-FE42-4F9E-B4B2-3759F3328945}" dt="2026-05-05T06:22:17.377" v="4008"/>
          <ac:spMkLst>
            <pc:docMk/>
            <pc:sldMk cId="3777036600" sldId="1128"/>
            <ac:spMk id="14" creationId="{BFA06514-B56A-4465-BFD5-D62003FBFB3B}"/>
          </ac:spMkLst>
        </pc:spChg>
        <pc:spChg chg="add mod">
          <ac:chgData name="Stalin Jacob Wilson Packia Dhas" userId="050d7d71-3621-4503-95e8-1c9a9d962492" providerId="ADAL" clId="{3FBC77E1-FE42-4F9E-B4B2-3759F3328945}" dt="2026-05-05T06:22:17.377" v="4018"/>
          <ac:spMkLst>
            <pc:docMk/>
            <pc:sldMk cId="3777036600" sldId="1128"/>
            <ac:spMk id="15" creationId="{6FBCC863-542F-4833-9E60-8B26D7614C7D}"/>
          </ac:spMkLst>
        </pc:spChg>
        <pc:spChg chg="add mod">
          <ac:chgData name="Stalin Jacob Wilson Packia Dhas" userId="050d7d71-3621-4503-95e8-1c9a9d962492" providerId="ADAL" clId="{3FBC77E1-FE42-4F9E-B4B2-3759F3328945}" dt="2026-05-05T06:22:17.393" v="4027"/>
          <ac:spMkLst>
            <pc:docMk/>
            <pc:sldMk cId="3777036600" sldId="1128"/>
            <ac:spMk id="16" creationId="{1036C45D-3065-4887-8DC7-1225FC9C110E}"/>
          </ac:spMkLst>
        </pc:spChg>
        <pc:spChg chg="add mod">
          <ac:chgData name="Stalin Jacob Wilson Packia Dhas" userId="050d7d71-3621-4503-95e8-1c9a9d962492" providerId="ADAL" clId="{3FBC77E1-FE42-4F9E-B4B2-3759F3328945}" dt="2026-05-05T06:22:17.399" v="4038"/>
          <ac:spMkLst>
            <pc:docMk/>
            <pc:sldMk cId="3777036600" sldId="1128"/>
            <ac:spMk id="17" creationId="{7AB69099-F9A2-49C0-950D-EE62163E0211}"/>
          </ac:spMkLst>
        </pc:spChg>
        <pc:spChg chg="add mod">
          <ac:chgData name="Stalin Jacob Wilson Packia Dhas" userId="050d7d71-3621-4503-95e8-1c9a9d962492" providerId="ADAL" clId="{3FBC77E1-FE42-4F9E-B4B2-3759F3328945}" dt="2026-05-05T06:22:17.401" v="4048"/>
          <ac:spMkLst>
            <pc:docMk/>
            <pc:sldMk cId="3777036600" sldId="1128"/>
            <ac:spMk id="18" creationId="{41CF7A16-3A57-48B6-B17C-CEA1ED3E0180}"/>
          </ac:spMkLst>
        </pc:spChg>
        <pc:spChg chg="add mod">
          <ac:chgData name="Stalin Jacob Wilson Packia Dhas" userId="050d7d71-3621-4503-95e8-1c9a9d962492" providerId="ADAL" clId="{3FBC77E1-FE42-4F9E-B4B2-3759F3328945}" dt="2026-05-05T06:22:17.407" v="4058"/>
          <ac:spMkLst>
            <pc:docMk/>
            <pc:sldMk cId="3777036600" sldId="1128"/>
            <ac:spMk id="19" creationId="{22DDE5EE-33B7-459E-961D-B8F63F825350}"/>
          </ac:spMkLst>
        </pc:spChg>
        <pc:spChg chg="add mod">
          <ac:chgData name="Stalin Jacob Wilson Packia Dhas" userId="050d7d71-3621-4503-95e8-1c9a9d962492" providerId="ADAL" clId="{3FBC77E1-FE42-4F9E-B4B2-3759F3328945}" dt="2026-05-05T06:22:17.409" v="4067"/>
          <ac:spMkLst>
            <pc:docMk/>
            <pc:sldMk cId="3777036600" sldId="1128"/>
            <ac:spMk id="20" creationId="{D4811939-153F-405F-AF3A-368781A330A9}"/>
          </ac:spMkLst>
        </pc:spChg>
        <pc:spChg chg="add mod">
          <ac:chgData name="Stalin Jacob Wilson Packia Dhas" userId="050d7d71-3621-4503-95e8-1c9a9d962492" providerId="ADAL" clId="{3FBC77E1-FE42-4F9E-B4B2-3759F3328945}" dt="2026-05-05T06:22:17.416" v="4078"/>
          <ac:spMkLst>
            <pc:docMk/>
            <pc:sldMk cId="3777036600" sldId="1128"/>
            <ac:spMk id="21" creationId="{2705E1BE-8C0B-4F88-9D68-F7695BC2B46C}"/>
          </ac:spMkLst>
        </pc:spChg>
        <pc:spChg chg="add mod">
          <ac:chgData name="Stalin Jacob Wilson Packia Dhas" userId="050d7d71-3621-4503-95e8-1c9a9d962492" providerId="ADAL" clId="{3FBC77E1-FE42-4F9E-B4B2-3759F3328945}" dt="2026-05-05T06:22:17.420" v="4088"/>
          <ac:spMkLst>
            <pc:docMk/>
            <pc:sldMk cId="3777036600" sldId="1128"/>
            <ac:spMk id="22" creationId="{D485A8F1-4B6C-4532-B10C-72CAB6FD1AC5}"/>
          </ac:spMkLst>
        </pc:spChg>
        <pc:spChg chg="add mod">
          <ac:chgData name="Stalin Jacob Wilson Packia Dhas" userId="050d7d71-3621-4503-95e8-1c9a9d962492" providerId="ADAL" clId="{3FBC77E1-FE42-4F9E-B4B2-3759F3328945}" dt="2026-05-05T06:22:17.425" v="4098"/>
          <ac:spMkLst>
            <pc:docMk/>
            <pc:sldMk cId="3777036600" sldId="1128"/>
            <ac:spMk id="23" creationId="{C4F1FF47-67F1-4C2E-B088-D330340FDF7E}"/>
          </ac:spMkLst>
        </pc:spChg>
        <pc:spChg chg="add mod">
          <ac:chgData name="Stalin Jacob Wilson Packia Dhas" userId="050d7d71-3621-4503-95e8-1c9a9d962492" providerId="ADAL" clId="{3FBC77E1-FE42-4F9E-B4B2-3759F3328945}" dt="2026-05-05T06:22:17.429" v="4107"/>
          <ac:spMkLst>
            <pc:docMk/>
            <pc:sldMk cId="3777036600" sldId="1128"/>
            <ac:spMk id="24" creationId="{6F618F70-1A49-4110-8A4B-861F71DF3A55}"/>
          </ac:spMkLst>
        </pc:spChg>
        <pc:spChg chg="add mod">
          <ac:chgData name="Stalin Jacob Wilson Packia Dhas" userId="050d7d71-3621-4503-95e8-1c9a9d962492" providerId="ADAL" clId="{3FBC77E1-FE42-4F9E-B4B2-3759F3328945}" dt="2026-05-05T06:22:17.429" v="4118"/>
          <ac:spMkLst>
            <pc:docMk/>
            <pc:sldMk cId="3777036600" sldId="1128"/>
            <ac:spMk id="25" creationId="{BF385164-FC7C-462E-A408-C940CC68DBE5}"/>
          </ac:spMkLst>
        </pc:spChg>
        <pc:spChg chg="add mod">
          <ac:chgData name="Stalin Jacob Wilson Packia Dhas" userId="050d7d71-3621-4503-95e8-1c9a9d962492" providerId="ADAL" clId="{3FBC77E1-FE42-4F9E-B4B2-3759F3328945}" dt="2026-05-05T06:22:17.429" v="4128"/>
          <ac:spMkLst>
            <pc:docMk/>
            <pc:sldMk cId="3777036600" sldId="1128"/>
            <ac:spMk id="26" creationId="{62028DA9-3CC2-4EB8-A38D-50D554389CF8}"/>
          </ac:spMkLst>
        </pc:spChg>
        <pc:spChg chg="add mod">
          <ac:chgData name="Stalin Jacob Wilson Packia Dhas" userId="050d7d71-3621-4503-95e8-1c9a9d962492" providerId="ADAL" clId="{3FBC77E1-FE42-4F9E-B4B2-3759F3328945}" dt="2026-05-05T06:22:17.441" v="4138"/>
          <ac:spMkLst>
            <pc:docMk/>
            <pc:sldMk cId="3777036600" sldId="1128"/>
            <ac:spMk id="27" creationId="{400ACAC6-C742-4436-8CE4-125F04DCE606}"/>
          </ac:spMkLst>
        </pc:spChg>
        <pc:spChg chg="add mod">
          <ac:chgData name="Stalin Jacob Wilson Packia Dhas" userId="050d7d71-3621-4503-95e8-1c9a9d962492" providerId="ADAL" clId="{3FBC77E1-FE42-4F9E-B4B2-3759F3328945}" dt="2026-05-05T06:22:17.441" v="4147"/>
          <ac:spMkLst>
            <pc:docMk/>
            <pc:sldMk cId="3777036600" sldId="1128"/>
            <ac:spMk id="28" creationId="{83B65F2D-C0DB-4A3A-9908-4F544442F060}"/>
          </ac:spMkLst>
        </pc:spChg>
        <pc:spChg chg="add mod">
          <ac:chgData name="Stalin Jacob Wilson Packia Dhas" userId="050d7d71-3621-4503-95e8-1c9a9d962492" providerId="ADAL" clId="{3FBC77E1-FE42-4F9E-B4B2-3759F3328945}" dt="2026-05-05T06:22:17.451" v="4158"/>
          <ac:spMkLst>
            <pc:docMk/>
            <pc:sldMk cId="3777036600" sldId="1128"/>
            <ac:spMk id="29" creationId="{02AF6DB9-6C22-42E6-8063-C876D7E055E1}"/>
          </ac:spMkLst>
        </pc:spChg>
        <pc:spChg chg="add mod">
          <ac:chgData name="Stalin Jacob Wilson Packia Dhas" userId="050d7d71-3621-4503-95e8-1c9a9d962492" providerId="ADAL" clId="{3FBC77E1-FE42-4F9E-B4B2-3759F3328945}" dt="2026-05-05T06:22:17.453" v="4168"/>
          <ac:spMkLst>
            <pc:docMk/>
            <pc:sldMk cId="3777036600" sldId="1128"/>
            <ac:spMk id="30" creationId="{7E8801A7-32FF-4056-88D9-A96C7BB88819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27:40.958" v="4970" actId="47"/>
        <pc:sldMkLst>
          <pc:docMk/>
          <pc:sldMk cId="2239497488" sldId="1129"/>
        </pc:sldMkLst>
        <pc:spChg chg="mod">
          <ac:chgData name="Stalin Jacob Wilson Packia Dhas" userId="050d7d71-3621-4503-95e8-1c9a9d962492" providerId="ADAL" clId="{3FBC77E1-FE42-4F9E-B4B2-3759F3328945}" dt="2026-05-05T06:22:19.059" v="4172"/>
          <ac:spMkLst>
            <pc:docMk/>
            <pc:sldMk cId="2239497488" sldId="1129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2:19.080" v="4173"/>
          <ac:spMkLst>
            <pc:docMk/>
            <pc:sldMk cId="2239497488" sldId="1129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2:19.088" v="4184"/>
          <ac:spMkLst>
            <pc:docMk/>
            <pc:sldMk cId="2239497488" sldId="1129"/>
            <ac:spMk id="4" creationId="{DE5AB728-50F6-4879-AA07-7A20F7866511}"/>
          </ac:spMkLst>
        </pc:spChg>
        <pc:spChg chg="add mod">
          <ac:chgData name="Stalin Jacob Wilson Packia Dhas" userId="050d7d71-3621-4503-95e8-1c9a9d962492" providerId="ADAL" clId="{3FBC77E1-FE42-4F9E-B4B2-3759F3328945}" dt="2026-05-05T06:22:19.088" v="4196"/>
          <ac:spMkLst>
            <pc:docMk/>
            <pc:sldMk cId="2239497488" sldId="1129"/>
            <ac:spMk id="5" creationId="{40FD780D-448A-475C-9BC2-5E73428912A6}"/>
          </ac:spMkLst>
        </pc:spChg>
        <pc:spChg chg="add mod">
          <ac:chgData name="Stalin Jacob Wilson Packia Dhas" userId="050d7d71-3621-4503-95e8-1c9a9d962492" providerId="ADAL" clId="{3FBC77E1-FE42-4F9E-B4B2-3759F3328945}" dt="2026-05-05T06:22:19.097" v="4203"/>
          <ac:spMkLst>
            <pc:docMk/>
            <pc:sldMk cId="2239497488" sldId="1129"/>
            <ac:spMk id="6" creationId="{746A9A7A-1215-4917-884E-1602D1349892}"/>
          </ac:spMkLst>
        </pc:spChg>
        <pc:spChg chg="add mod">
          <ac:chgData name="Stalin Jacob Wilson Packia Dhas" userId="050d7d71-3621-4503-95e8-1c9a9d962492" providerId="ADAL" clId="{3FBC77E1-FE42-4F9E-B4B2-3759F3328945}" dt="2026-05-05T06:22:19.097" v="4210"/>
          <ac:spMkLst>
            <pc:docMk/>
            <pc:sldMk cId="2239497488" sldId="1129"/>
            <ac:spMk id="7" creationId="{7B9539F2-DD1E-4D12-90EC-DC533409BF97}"/>
          </ac:spMkLst>
        </pc:spChg>
        <pc:spChg chg="add mod">
          <ac:chgData name="Stalin Jacob Wilson Packia Dhas" userId="050d7d71-3621-4503-95e8-1c9a9d962492" providerId="ADAL" clId="{3FBC77E1-FE42-4F9E-B4B2-3759F3328945}" dt="2026-05-05T06:22:19.103" v="4217"/>
          <ac:spMkLst>
            <pc:docMk/>
            <pc:sldMk cId="2239497488" sldId="1129"/>
            <ac:spMk id="8" creationId="{3719B2EA-C304-4CEC-A186-8C95D769F2A6}"/>
          </ac:spMkLst>
        </pc:spChg>
        <pc:spChg chg="add mod">
          <ac:chgData name="Stalin Jacob Wilson Packia Dhas" userId="050d7d71-3621-4503-95e8-1c9a9d962492" providerId="ADAL" clId="{3FBC77E1-FE42-4F9E-B4B2-3759F3328945}" dt="2026-05-05T06:22:19.111" v="4224"/>
          <ac:spMkLst>
            <pc:docMk/>
            <pc:sldMk cId="2239497488" sldId="1129"/>
            <ac:spMk id="9" creationId="{8445FC03-85A8-4FB1-949C-BE56465A8449}"/>
          </ac:spMkLst>
        </pc:spChg>
        <pc:spChg chg="add mod">
          <ac:chgData name="Stalin Jacob Wilson Packia Dhas" userId="050d7d71-3621-4503-95e8-1c9a9d962492" providerId="ADAL" clId="{3FBC77E1-FE42-4F9E-B4B2-3759F3328945}" dt="2026-05-05T06:22:19.123" v="4234"/>
          <ac:spMkLst>
            <pc:docMk/>
            <pc:sldMk cId="2239497488" sldId="1129"/>
            <ac:spMk id="10" creationId="{ACEA0CD0-C427-48BC-816E-CF20281B6719}"/>
          </ac:spMkLst>
        </pc:spChg>
        <pc:spChg chg="add mod">
          <ac:chgData name="Stalin Jacob Wilson Packia Dhas" userId="050d7d71-3621-4503-95e8-1c9a9d962492" providerId="ADAL" clId="{3FBC77E1-FE42-4F9E-B4B2-3759F3328945}" dt="2026-05-05T06:22:19.133" v="4243"/>
          <ac:spMkLst>
            <pc:docMk/>
            <pc:sldMk cId="2239497488" sldId="1129"/>
            <ac:spMk id="11" creationId="{EA2F32A6-0E77-4C04-BD42-B8AD8038895D}"/>
          </ac:spMkLst>
        </pc:spChg>
        <pc:spChg chg="add mod">
          <ac:chgData name="Stalin Jacob Wilson Packia Dhas" userId="050d7d71-3621-4503-95e8-1c9a9d962492" providerId="ADAL" clId="{3FBC77E1-FE42-4F9E-B4B2-3759F3328945}" dt="2026-05-05T06:22:19.134" v="4254"/>
          <ac:spMkLst>
            <pc:docMk/>
            <pc:sldMk cId="2239497488" sldId="1129"/>
            <ac:spMk id="12" creationId="{EE8BBC06-67E6-4FA7-9194-602E2A328881}"/>
          </ac:spMkLst>
        </pc:spChg>
        <pc:spChg chg="add mod">
          <ac:chgData name="Stalin Jacob Wilson Packia Dhas" userId="050d7d71-3621-4503-95e8-1c9a9d962492" providerId="ADAL" clId="{3FBC77E1-FE42-4F9E-B4B2-3759F3328945}" dt="2026-05-05T06:22:19.134" v="4264"/>
          <ac:spMkLst>
            <pc:docMk/>
            <pc:sldMk cId="2239497488" sldId="1129"/>
            <ac:spMk id="13" creationId="{33E4FB06-E0AF-4652-856E-017072540B24}"/>
          </ac:spMkLst>
        </pc:spChg>
        <pc:spChg chg="add mod">
          <ac:chgData name="Stalin Jacob Wilson Packia Dhas" userId="050d7d71-3621-4503-95e8-1c9a9d962492" providerId="ADAL" clId="{3FBC77E1-FE42-4F9E-B4B2-3759F3328945}" dt="2026-05-05T06:22:19.143" v="4274"/>
          <ac:spMkLst>
            <pc:docMk/>
            <pc:sldMk cId="2239497488" sldId="1129"/>
            <ac:spMk id="14" creationId="{C7FF152A-3E1D-45AD-8DC5-305FA2B44274}"/>
          </ac:spMkLst>
        </pc:spChg>
        <pc:spChg chg="add mod">
          <ac:chgData name="Stalin Jacob Wilson Packia Dhas" userId="050d7d71-3621-4503-95e8-1c9a9d962492" providerId="ADAL" clId="{3FBC77E1-FE42-4F9E-B4B2-3759F3328945}" dt="2026-05-05T06:22:19.143" v="4283"/>
          <ac:spMkLst>
            <pc:docMk/>
            <pc:sldMk cId="2239497488" sldId="1129"/>
            <ac:spMk id="15" creationId="{B2105EA1-D293-45FE-8062-C51E9B897990}"/>
          </ac:spMkLst>
        </pc:spChg>
        <pc:spChg chg="add mod">
          <ac:chgData name="Stalin Jacob Wilson Packia Dhas" userId="050d7d71-3621-4503-95e8-1c9a9d962492" providerId="ADAL" clId="{3FBC77E1-FE42-4F9E-B4B2-3759F3328945}" dt="2026-05-05T06:22:19.150" v="4294"/>
          <ac:spMkLst>
            <pc:docMk/>
            <pc:sldMk cId="2239497488" sldId="1129"/>
            <ac:spMk id="16" creationId="{951295E5-C76C-420C-A3E8-5A9D1AFD8147}"/>
          </ac:spMkLst>
        </pc:spChg>
        <pc:spChg chg="add mod">
          <ac:chgData name="Stalin Jacob Wilson Packia Dhas" userId="050d7d71-3621-4503-95e8-1c9a9d962492" providerId="ADAL" clId="{3FBC77E1-FE42-4F9E-B4B2-3759F3328945}" dt="2026-05-05T06:22:19.150" v="4304"/>
          <ac:spMkLst>
            <pc:docMk/>
            <pc:sldMk cId="2239497488" sldId="1129"/>
            <ac:spMk id="17" creationId="{3D6E6E41-E92D-485D-AE2E-6932A73510CB}"/>
          </ac:spMkLst>
        </pc:spChg>
        <pc:spChg chg="add mod">
          <ac:chgData name="Stalin Jacob Wilson Packia Dhas" userId="050d7d71-3621-4503-95e8-1c9a9d962492" providerId="ADAL" clId="{3FBC77E1-FE42-4F9E-B4B2-3759F3328945}" dt="2026-05-05T06:22:19.160" v="4314"/>
          <ac:spMkLst>
            <pc:docMk/>
            <pc:sldMk cId="2239497488" sldId="1129"/>
            <ac:spMk id="18" creationId="{233CA0FD-8A38-4F3F-961C-AA809921EC9B}"/>
          </ac:spMkLst>
        </pc:spChg>
        <pc:spChg chg="add mod">
          <ac:chgData name="Stalin Jacob Wilson Packia Dhas" userId="050d7d71-3621-4503-95e8-1c9a9d962492" providerId="ADAL" clId="{3FBC77E1-FE42-4F9E-B4B2-3759F3328945}" dt="2026-05-05T06:22:19.164" v="4323"/>
          <ac:spMkLst>
            <pc:docMk/>
            <pc:sldMk cId="2239497488" sldId="1129"/>
            <ac:spMk id="19" creationId="{F27D35BD-B965-46D9-B96A-5DEC6B47C7E8}"/>
          </ac:spMkLst>
        </pc:spChg>
        <pc:spChg chg="add mod">
          <ac:chgData name="Stalin Jacob Wilson Packia Dhas" userId="050d7d71-3621-4503-95e8-1c9a9d962492" providerId="ADAL" clId="{3FBC77E1-FE42-4F9E-B4B2-3759F3328945}" dt="2026-05-05T06:22:19.166" v="4334"/>
          <ac:spMkLst>
            <pc:docMk/>
            <pc:sldMk cId="2239497488" sldId="1129"/>
            <ac:spMk id="20" creationId="{DB5731F5-989F-4E94-95FE-61EDAA4EDDDF}"/>
          </ac:spMkLst>
        </pc:spChg>
        <pc:spChg chg="add mod">
          <ac:chgData name="Stalin Jacob Wilson Packia Dhas" userId="050d7d71-3621-4503-95e8-1c9a9d962492" providerId="ADAL" clId="{3FBC77E1-FE42-4F9E-B4B2-3759F3328945}" dt="2026-05-05T06:22:19.166" v="4344"/>
          <ac:spMkLst>
            <pc:docMk/>
            <pc:sldMk cId="2239497488" sldId="1129"/>
            <ac:spMk id="21" creationId="{05DF4BFD-7501-4A7C-8228-996B84680B0D}"/>
          </ac:spMkLst>
        </pc:spChg>
        <pc:spChg chg="add mod">
          <ac:chgData name="Stalin Jacob Wilson Packia Dhas" userId="050d7d71-3621-4503-95e8-1c9a9d962492" providerId="ADAL" clId="{3FBC77E1-FE42-4F9E-B4B2-3759F3328945}" dt="2026-05-05T06:22:19.166" v="4354"/>
          <ac:spMkLst>
            <pc:docMk/>
            <pc:sldMk cId="2239497488" sldId="1129"/>
            <ac:spMk id="22" creationId="{CFA1ABE5-A861-47F5-8F8C-505B327DC266}"/>
          </ac:spMkLst>
        </pc:spChg>
        <pc:spChg chg="add mod">
          <ac:chgData name="Stalin Jacob Wilson Packia Dhas" userId="050d7d71-3621-4503-95e8-1c9a9d962492" providerId="ADAL" clId="{3FBC77E1-FE42-4F9E-B4B2-3759F3328945}" dt="2026-05-05T06:22:19.166" v="4363"/>
          <ac:spMkLst>
            <pc:docMk/>
            <pc:sldMk cId="2239497488" sldId="1129"/>
            <ac:spMk id="23" creationId="{707017E5-1FB0-4DDB-A7C1-8C972FAA2C8F}"/>
          </ac:spMkLst>
        </pc:spChg>
        <pc:spChg chg="add mod">
          <ac:chgData name="Stalin Jacob Wilson Packia Dhas" userId="050d7d71-3621-4503-95e8-1c9a9d962492" providerId="ADAL" clId="{3FBC77E1-FE42-4F9E-B4B2-3759F3328945}" dt="2026-05-05T06:22:19.181" v="4374"/>
          <ac:spMkLst>
            <pc:docMk/>
            <pc:sldMk cId="2239497488" sldId="1129"/>
            <ac:spMk id="24" creationId="{4AB4F12C-D378-40B4-9115-64E0DED54F14}"/>
          </ac:spMkLst>
        </pc:spChg>
        <pc:spChg chg="add mod">
          <ac:chgData name="Stalin Jacob Wilson Packia Dhas" userId="050d7d71-3621-4503-95e8-1c9a9d962492" providerId="ADAL" clId="{3FBC77E1-FE42-4F9E-B4B2-3759F3328945}" dt="2026-05-05T06:22:19.181" v="4384"/>
          <ac:spMkLst>
            <pc:docMk/>
            <pc:sldMk cId="2239497488" sldId="1129"/>
            <ac:spMk id="25" creationId="{88912739-48A4-4C7E-BBF6-A90190229F50}"/>
          </ac:spMkLst>
        </pc:spChg>
        <pc:spChg chg="add mod">
          <ac:chgData name="Stalin Jacob Wilson Packia Dhas" userId="050d7d71-3621-4503-95e8-1c9a9d962492" providerId="ADAL" clId="{3FBC77E1-FE42-4F9E-B4B2-3759F3328945}" dt="2026-05-05T06:22:19.181" v="4394"/>
          <ac:spMkLst>
            <pc:docMk/>
            <pc:sldMk cId="2239497488" sldId="1129"/>
            <ac:spMk id="26" creationId="{97DF7273-464A-4892-A080-21C36C18FE2B}"/>
          </ac:spMkLst>
        </pc:spChg>
        <pc:spChg chg="add mod">
          <ac:chgData name="Stalin Jacob Wilson Packia Dhas" userId="050d7d71-3621-4503-95e8-1c9a9d962492" providerId="ADAL" clId="{3FBC77E1-FE42-4F9E-B4B2-3759F3328945}" dt="2026-05-05T06:22:19.181" v="4403"/>
          <ac:spMkLst>
            <pc:docMk/>
            <pc:sldMk cId="2239497488" sldId="1129"/>
            <ac:spMk id="27" creationId="{D615E2FE-26F9-42B1-A0FB-733B37AFA8BA}"/>
          </ac:spMkLst>
        </pc:spChg>
        <pc:spChg chg="add mod">
          <ac:chgData name="Stalin Jacob Wilson Packia Dhas" userId="050d7d71-3621-4503-95e8-1c9a9d962492" providerId="ADAL" clId="{3FBC77E1-FE42-4F9E-B4B2-3759F3328945}" dt="2026-05-05T06:22:19.197" v="4414"/>
          <ac:spMkLst>
            <pc:docMk/>
            <pc:sldMk cId="2239497488" sldId="1129"/>
            <ac:spMk id="28" creationId="{B7D4BFCB-E668-43D4-84B5-9158E5F9F154}"/>
          </ac:spMkLst>
        </pc:spChg>
        <pc:spChg chg="add mod">
          <ac:chgData name="Stalin Jacob Wilson Packia Dhas" userId="050d7d71-3621-4503-95e8-1c9a9d962492" providerId="ADAL" clId="{3FBC77E1-FE42-4F9E-B4B2-3759F3328945}" dt="2026-05-05T06:22:19.197" v="4424"/>
          <ac:spMkLst>
            <pc:docMk/>
            <pc:sldMk cId="2239497488" sldId="1129"/>
            <ac:spMk id="29" creationId="{CBEC6432-4F13-44D9-91D4-A4580BBD1D8A}"/>
          </ac:spMkLst>
        </pc:spChg>
        <pc:spChg chg="add mod">
          <ac:chgData name="Stalin Jacob Wilson Packia Dhas" userId="050d7d71-3621-4503-95e8-1c9a9d962492" providerId="ADAL" clId="{3FBC77E1-FE42-4F9E-B4B2-3759F3328945}" dt="2026-05-05T06:22:19.214" v="4440"/>
          <ac:spMkLst>
            <pc:docMk/>
            <pc:sldMk cId="2239497488" sldId="1129"/>
            <ac:spMk id="30" creationId="{ED6B39C5-09E0-4085-9B14-F3BD89FC268A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9.597" v="5929" actId="47"/>
        <pc:sldMkLst>
          <pc:docMk/>
          <pc:sldMk cId="3403212674" sldId="1130"/>
        </pc:sldMkLst>
        <pc:spChg chg="mod">
          <ac:chgData name="Stalin Jacob Wilson Packia Dhas" userId="050d7d71-3621-4503-95e8-1c9a9d962492" providerId="ADAL" clId="{3FBC77E1-FE42-4F9E-B4B2-3759F3328945}" dt="2026-05-05T06:26:40.682" v="4962" actId="404"/>
          <ac:spMkLst>
            <pc:docMk/>
            <pc:sldMk cId="3403212674" sldId="1130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6:32.251" v="4507"/>
          <ac:spMkLst>
            <pc:docMk/>
            <pc:sldMk cId="3403212674" sldId="1130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6:32.266" v="4518"/>
          <ac:spMkLst>
            <pc:docMk/>
            <pc:sldMk cId="3403212674" sldId="1130"/>
            <ac:spMk id="4" creationId="{065934CC-C7D4-4C8C-B0F4-31631F84457C}"/>
          </ac:spMkLst>
        </pc:spChg>
        <pc:spChg chg="add mod">
          <ac:chgData name="Stalin Jacob Wilson Packia Dhas" userId="050d7d71-3621-4503-95e8-1c9a9d962492" providerId="ADAL" clId="{3FBC77E1-FE42-4F9E-B4B2-3759F3328945}" dt="2026-05-05T06:26:32.270" v="4530"/>
          <ac:spMkLst>
            <pc:docMk/>
            <pc:sldMk cId="3403212674" sldId="1130"/>
            <ac:spMk id="5" creationId="{649FD1EE-8530-4129-A3D4-00500EB7E333}"/>
          </ac:spMkLst>
        </pc:spChg>
        <pc:spChg chg="add mod">
          <ac:chgData name="Stalin Jacob Wilson Packia Dhas" userId="050d7d71-3621-4503-95e8-1c9a9d962492" providerId="ADAL" clId="{3FBC77E1-FE42-4F9E-B4B2-3759F3328945}" dt="2026-05-05T06:26:32.272" v="4537"/>
          <ac:spMkLst>
            <pc:docMk/>
            <pc:sldMk cId="3403212674" sldId="1130"/>
            <ac:spMk id="6" creationId="{FB25B454-290B-4550-8842-A943E70D6003}"/>
          </ac:spMkLst>
        </pc:spChg>
        <pc:spChg chg="add mod">
          <ac:chgData name="Stalin Jacob Wilson Packia Dhas" userId="050d7d71-3621-4503-95e8-1c9a9d962492" providerId="ADAL" clId="{3FBC77E1-FE42-4F9E-B4B2-3759F3328945}" dt="2026-05-05T06:26:32.276" v="4544"/>
          <ac:spMkLst>
            <pc:docMk/>
            <pc:sldMk cId="3403212674" sldId="1130"/>
            <ac:spMk id="7" creationId="{03D18F7E-BF96-47E2-807F-4B801E5B4077}"/>
          </ac:spMkLst>
        </pc:spChg>
        <pc:spChg chg="add mod">
          <ac:chgData name="Stalin Jacob Wilson Packia Dhas" userId="050d7d71-3621-4503-95e8-1c9a9d962492" providerId="ADAL" clId="{3FBC77E1-FE42-4F9E-B4B2-3759F3328945}" dt="2026-05-05T06:26:32.277" v="4553"/>
          <ac:spMkLst>
            <pc:docMk/>
            <pc:sldMk cId="3403212674" sldId="1130"/>
            <ac:spMk id="8" creationId="{8F9EDE85-1A5E-43C1-8E95-17A91D04B122}"/>
          </ac:spMkLst>
        </pc:spChg>
        <pc:spChg chg="add mod">
          <ac:chgData name="Stalin Jacob Wilson Packia Dhas" userId="050d7d71-3621-4503-95e8-1c9a9d962492" providerId="ADAL" clId="{3FBC77E1-FE42-4F9E-B4B2-3759F3328945}" dt="2026-05-05T06:26:32.284" v="4560"/>
          <ac:spMkLst>
            <pc:docMk/>
            <pc:sldMk cId="3403212674" sldId="1130"/>
            <ac:spMk id="9" creationId="{F0233D76-7563-4A8C-BD59-D0FC754F5267}"/>
          </ac:spMkLst>
        </pc:spChg>
        <pc:spChg chg="add mod">
          <ac:chgData name="Stalin Jacob Wilson Packia Dhas" userId="050d7d71-3621-4503-95e8-1c9a9d962492" providerId="ADAL" clId="{3FBC77E1-FE42-4F9E-B4B2-3759F3328945}" dt="2026-05-05T06:26:32.292" v="4567"/>
          <ac:spMkLst>
            <pc:docMk/>
            <pc:sldMk cId="3403212674" sldId="1130"/>
            <ac:spMk id="10" creationId="{2119FF00-62C8-4E80-93AB-06C278140C39}"/>
          </ac:spMkLst>
        </pc:spChg>
        <pc:spChg chg="add mod">
          <ac:chgData name="Stalin Jacob Wilson Packia Dhas" userId="050d7d71-3621-4503-95e8-1c9a9d962492" providerId="ADAL" clId="{3FBC77E1-FE42-4F9E-B4B2-3759F3328945}" dt="2026-05-05T06:26:32.292" v="4577"/>
          <ac:spMkLst>
            <pc:docMk/>
            <pc:sldMk cId="3403212674" sldId="1130"/>
            <ac:spMk id="11" creationId="{1B6DFF6C-0626-4CD0-AC52-5704A701BC9A}"/>
          </ac:spMkLst>
        </pc:spChg>
        <pc:spChg chg="add mod">
          <ac:chgData name="Stalin Jacob Wilson Packia Dhas" userId="050d7d71-3621-4503-95e8-1c9a9d962492" providerId="ADAL" clId="{3FBC77E1-FE42-4F9E-B4B2-3759F3328945}" dt="2026-05-05T06:26:32.309" v="4586"/>
          <ac:spMkLst>
            <pc:docMk/>
            <pc:sldMk cId="3403212674" sldId="1130"/>
            <ac:spMk id="12" creationId="{61F91044-FDBA-439A-8358-22061CD94884}"/>
          </ac:spMkLst>
        </pc:spChg>
        <pc:spChg chg="add mod">
          <ac:chgData name="Stalin Jacob Wilson Packia Dhas" userId="050d7d71-3621-4503-95e8-1c9a9d962492" providerId="ADAL" clId="{3FBC77E1-FE42-4F9E-B4B2-3759F3328945}" dt="2026-05-05T06:26:32.311" v="4597"/>
          <ac:spMkLst>
            <pc:docMk/>
            <pc:sldMk cId="3403212674" sldId="1130"/>
            <ac:spMk id="13" creationId="{9654C844-D6D6-4580-A194-B78FAFADD404}"/>
          </ac:spMkLst>
        </pc:spChg>
        <pc:spChg chg="add mod">
          <ac:chgData name="Stalin Jacob Wilson Packia Dhas" userId="050d7d71-3621-4503-95e8-1c9a9d962492" providerId="ADAL" clId="{3FBC77E1-FE42-4F9E-B4B2-3759F3328945}" dt="2026-05-05T06:26:32.316" v="4607"/>
          <ac:spMkLst>
            <pc:docMk/>
            <pc:sldMk cId="3403212674" sldId="1130"/>
            <ac:spMk id="14" creationId="{EA6449A4-6D28-4B1C-800F-2BDD74250587}"/>
          </ac:spMkLst>
        </pc:spChg>
        <pc:spChg chg="add mod">
          <ac:chgData name="Stalin Jacob Wilson Packia Dhas" userId="050d7d71-3621-4503-95e8-1c9a9d962492" providerId="ADAL" clId="{3FBC77E1-FE42-4F9E-B4B2-3759F3328945}" dt="2026-05-05T06:26:32.320" v="4617"/>
          <ac:spMkLst>
            <pc:docMk/>
            <pc:sldMk cId="3403212674" sldId="1130"/>
            <ac:spMk id="15" creationId="{C16AFB64-3EF7-4F3C-9398-7FB70A5719EF}"/>
          </ac:spMkLst>
        </pc:spChg>
        <pc:spChg chg="add mod">
          <ac:chgData name="Stalin Jacob Wilson Packia Dhas" userId="050d7d71-3621-4503-95e8-1c9a9d962492" providerId="ADAL" clId="{3FBC77E1-FE42-4F9E-B4B2-3759F3328945}" dt="2026-05-05T06:26:32.324" v="4626"/>
          <ac:spMkLst>
            <pc:docMk/>
            <pc:sldMk cId="3403212674" sldId="1130"/>
            <ac:spMk id="16" creationId="{337B6826-21C0-4B1F-ABB9-8F04B132B8C0}"/>
          </ac:spMkLst>
        </pc:spChg>
        <pc:spChg chg="add mod">
          <ac:chgData name="Stalin Jacob Wilson Packia Dhas" userId="050d7d71-3621-4503-95e8-1c9a9d962492" providerId="ADAL" clId="{3FBC77E1-FE42-4F9E-B4B2-3759F3328945}" dt="2026-05-05T06:26:32.324" v="4637"/>
          <ac:spMkLst>
            <pc:docMk/>
            <pc:sldMk cId="3403212674" sldId="1130"/>
            <ac:spMk id="17" creationId="{04312C47-DEA7-4804-ADEF-A2C0C9B30343}"/>
          </ac:spMkLst>
        </pc:spChg>
        <pc:spChg chg="add mod">
          <ac:chgData name="Stalin Jacob Wilson Packia Dhas" userId="050d7d71-3621-4503-95e8-1c9a9d962492" providerId="ADAL" clId="{3FBC77E1-FE42-4F9E-B4B2-3759F3328945}" dt="2026-05-05T06:26:32.324" v="4647"/>
          <ac:spMkLst>
            <pc:docMk/>
            <pc:sldMk cId="3403212674" sldId="1130"/>
            <ac:spMk id="18" creationId="{D111B566-EC6D-4556-A731-BB33B0366B98}"/>
          </ac:spMkLst>
        </pc:spChg>
        <pc:spChg chg="add mod">
          <ac:chgData name="Stalin Jacob Wilson Packia Dhas" userId="050d7d71-3621-4503-95e8-1c9a9d962492" providerId="ADAL" clId="{3FBC77E1-FE42-4F9E-B4B2-3759F3328945}" dt="2026-05-05T06:26:32.324" v="4657"/>
          <ac:spMkLst>
            <pc:docMk/>
            <pc:sldMk cId="3403212674" sldId="1130"/>
            <ac:spMk id="19" creationId="{CEF4615C-4285-49DB-8778-B9DF87B9EA25}"/>
          </ac:spMkLst>
        </pc:spChg>
        <pc:spChg chg="add mod">
          <ac:chgData name="Stalin Jacob Wilson Packia Dhas" userId="050d7d71-3621-4503-95e8-1c9a9d962492" providerId="ADAL" clId="{3FBC77E1-FE42-4F9E-B4B2-3759F3328945}" dt="2026-05-05T06:26:32.340" v="4666"/>
          <ac:spMkLst>
            <pc:docMk/>
            <pc:sldMk cId="3403212674" sldId="1130"/>
            <ac:spMk id="20" creationId="{EA009BC9-99FD-49F1-97A5-57F3CC33813A}"/>
          </ac:spMkLst>
        </pc:spChg>
        <pc:spChg chg="add mod">
          <ac:chgData name="Stalin Jacob Wilson Packia Dhas" userId="050d7d71-3621-4503-95e8-1c9a9d962492" providerId="ADAL" clId="{3FBC77E1-FE42-4F9E-B4B2-3759F3328945}" dt="2026-05-05T06:26:32.340" v="4677"/>
          <ac:spMkLst>
            <pc:docMk/>
            <pc:sldMk cId="3403212674" sldId="1130"/>
            <ac:spMk id="21" creationId="{49F7BD91-2BCB-45F3-B18C-3936C7D1F634}"/>
          </ac:spMkLst>
        </pc:spChg>
        <pc:spChg chg="add mod">
          <ac:chgData name="Stalin Jacob Wilson Packia Dhas" userId="050d7d71-3621-4503-95e8-1c9a9d962492" providerId="ADAL" clId="{3FBC77E1-FE42-4F9E-B4B2-3759F3328945}" dt="2026-05-05T06:26:32.340" v="4687"/>
          <ac:spMkLst>
            <pc:docMk/>
            <pc:sldMk cId="3403212674" sldId="1130"/>
            <ac:spMk id="22" creationId="{4C60A967-2647-44EC-8EB2-DEFE616DCDF6}"/>
          </ac:spMkLst>
        </pc:spChg>
        <pc:spChg chg="add mod">
          <ac:chgData name="Stalin Jacob Wilson Packia Dhas" userId="050d7d71-3621-4503-95e8-1c9a9d962492" providerId="ADAL" clId="{3FBC77E1-FE42-4F9E-B4B2-3759F3328945}" dt="2026-05-05T06:26:32.340" v="4697"/>
          <ac:spMkLst>
            <pc:docMk/>
            <pc:sldMk cId="3403212674" sldId="1130"/>
            <ac:spMk id="23" creationId="{0B97B6A1-D44A-4C4A-8B8A-591318E2B8EE}"/>
          </ac:spMkLst>
        </pc:spChg>
        <pc:spChg chg="add mod">
          <ac:chgData name="Stalin Jacob Wilson Packia Dhas" userId="050d7d71-3621-4503-95e8-1c9a9d962492" providerId="ADAL" clId="{3FBC77E1-FE42-4F9E-B4B2-3759F3328945}" dt="2026-05-05T06:26:32.340" v="4706"/>
          <ac:spMkLst>
            <pc:docMk/>
            <pc:sldMk cId="3403212674" sldId="1130"/>
            <ac:spMk id="24" creationId="{D0C34198-9D25-4EA0-8C02-9B5AFC30AD20}"/>
          </ac:spMkLst>
        </pc:spChg>
        <pc:spChg chg="add mod">
          <ac:chgData name="Stalin Jacob Wilson Packia Dhas" userId="050d7d71-3621-4503-95e8-1c9a9d962492" providerId="ADAL" clId="{3FBC77E1-FE42-4F9E-B4B2-3759F3328945}" dt="2026-05-05T06:26:32.356" v="4717"/>
          <ac:spMkLst>
            <pc:docMk/>
            <pc:sldMk cId="3403212674" sldId="1130"/>
            <ac:spMk id="25" creationId="{CBAA464A-313B-4F11-941F-C532E5EE6C08}"/>
          </ac:spMkLst>
        </pc:spChg>
        <pc:spChg chg="add mod">
          <ac:chgData name="Stalin Jacob Wilson Packia Dhas" userId="050d7d71-3621-4503-95e8-1c9a9d962492" providerId="ADAL" clId="{3FBC77E1-FE42-4F9E-B4B2-3759F3328945}" dt="2026-05-05T06:26:32.362" v="4727"/>
          <ac:spMkLst>
            <pc:docMk/>
            <pc:sldMk cId="3403212674" sldId="1130"/>
            <ac:spMk id="26" creationId="{4B49BD9F-47BA-4D7F-A308-2AA64C94B86A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09.972" v="5930" actId="47"/>
        <pc:sldMkLst>
          <pc:docMk/>
          <pc:sldMk cId="1191485004" sldId="1131"/>
        </pc:sldMkLst>
        <pc:spChg chg="mod">
          <ac:chgData name="Stalin Jacob Wilson Packia Dhas" userId="050d7d71-3621-4503-95e8-1c9a9d962492" providerId="ADAL" clId="{3FBC77E1-FE42-4F9E-B4B2-3759F3328945}" dt="2026-05-05T06:26:52.859" v="4966" actId="1076"/>
          <ac:spMkLst>
            <pc:docMk/>
            <pc:sldMk cId="1191485004" sldId="1131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6:33.287" v="4732"/>
          <ac:spMkLst>
            <pc:docMk/>
            <pc:sldMk cId="1191485004" sldId="1131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6:33.308" v="4743"/>
          <ac:spMkLst>
            <pc:docMk/>
            <pc:sldMk cId="1191485004" sldId="1131"/>
            <ac:spMk id="4" creationId="{AF714FBF-1A8C-41FC-B2FA-B657F8440B29}"/>
          </ac:spMkLst>
        </pc:spChg>
        <pc:spChg chg="add mod">
          <ac:chgData name="Stalin Jacob Wilson Packia Dhas" userId="050d7d71-3621-4503-95e8-1c9a9d962492" providerId="ADAL" clId="{3FBC77E1-FE42-4F9E-B4B2-3759F3328945}" dt="2026-05-05T06:26:33.313" v="4755"/>
          <ac:spMkLst>
            <pc:docMk/>
            <pc:sldMk cId="1191485004" sldId="1131"/>
            <ac:spMk id="5" creationId="{10B09D85-CA13-441B-96A9-B11DDEB442D5}"/>
          </ac:spMkLst>
        </pc:spChg>
        <pc:spChg chg="add mod">
          <ac:chgData name="Stalin Jacob Wilson Packia Dhas" userId="050d7d71-3621-4503-95e8-1c9a9d962492" providerId="ADAL" clId="{3FBC77E1-FE42-4F9E-B4B2-3759F3328945}" dt="2026-05-05T06:26:33.317" v="4762"/>
          <ac:spMkLst>
            <pc:docMk/>
            <pc:sldMk cId="1191485004" sldId="1131"/>
            <ac:spMk id="6" creationId="{5A1EA529-976F-4076-AC00-52555EB3D164}"/>
          </ac:spMkLst>
        </pc:spChg>
        <pc:spChg chg="add mod">
          <ac:chgData name="Stalin Jacob Wilson Packia Dhas" userId="050d7d71-3621-4503-95e8-1c9a9d962492" providerId="ADAL" clId="{3FBC77E1-FE42-4F9E-B4B2-3759F3328945}" dt="2026-05-05T06:26:33.319" v="4769"/>
          <ac:spMkLst>
            <pc:docMk/>
            <pc:sldMk cId="1191485004" sldId="1131"/>
            <ac:spMk id="7" creationId="{7BB61CEC-17BE-493E-9538-2F3E5D982806}"/>
          </ac:spMkLst>
        </pc:spChg>
        <pc:spChg chg="add mod">
          <ac:chgData name="Stalin Jacob Wilson Packia Dhas" userId="050d7d71-3621-4503-95e8-1c9a9d962492" providerId="ADAL" clId="{3FBC77E1-FE42-4F9E-B4B2-3759F3328945}" dt="2026-05-05T06:26:33.328" v="4776"/>
          <ac:spMkLst>
            <pc:docMk/>
            <pc:sldMk cId="1191485004" sldId="1131"/>
            <ac:spMk id="8" creationId="{1CB01908-47F1-428B-B484-120EFB476B2C}"/>
          </ac:spMkLst>
        </pc:spChg>
        <pc:spChg chg="add mod">
          <ac:chgData name="Stalin Jacob Wilson Packia Dhas" userId="050d7d71-3621-4503-95e8-1c9a9d962492" providerId="ADAL" clId="{3FBC77E1-FE42-4F9E-B4B2-3759F3328945}" dt="2026-05-05T06:26:33.335" v="4783"/>
          <ac:spMkLst>
            <pc:docMk/>
            <pc:sldMk cId="1191485004" sldId="1131"/>
            <ac:spMk id="9" creationId="{E7C5A249-DCF3-49F3-8156-8F24E13F5DCE}"/>
          </ac:spMkLst>
        </pc:spChg>
        <pc:spChg chg="add mod">
          <ac:chgData name="Stalin Jacob Wilson Packia Dhas" userId="050d7d71-3621-4503-95e8-1c9a9d962492" providerId="ADAL" clId="{3FBC77E1-FE42-4F9E-B4B2-3759F3328945}" dt="2026-05-05T06:26:33.343" v="4793"/>
          <ac:spMkLst>
            <pc:docMk/>
            <pc:sldMk cId="1191485004" sldId="1131"/>
            <ac:spMk id="10" creationId="{7EB7D623-9DCA-482B-9335-62867034C598}"/>
          </ac:spMkLst>
        </pc:spChg>
        <pc:spChg chg="add mod">
          <ac:chgData name="Stalin Jacob Wilson Packia Dhas" userId="050d7d71-3621-4503-95e8-1c9a9d962492" providerId="ADAL" clId="{3FBC77E1-FE42-4F9E-B4B2-3759F3328945}" dt="2026-05-05T06:26:33.347" v="4802"/>
          <ac:spMkLst>
            <pc:docMk/>
            <pc:sldMk cId="1191485004" sldId="1131"/>
            <ac:spMk id="11" creationId="{5BFCCAFC-8DA1-428D-915A-D6EE76C797DA}"/>
          </ac:spMkLst>
        </pc:spChg>
        <pc:spChg chg="add mod">
          <ac:chgData name="Stalin Jacob Wilson Packia Dhas" userId="050d7d71-3621-4503-95e8-1c9a9d962492" providerId="ADAL" clId="{3FBC77E1-FE42-4F9E-B4B2-3759F3328945}" dt="2026-05-05T06:26:33.353" v="4813"/>
          <ac:spMkLst>
            <pc:docMk/>
            <pc:sldMk cId="1191485004" sldId="1131"/>
            <ac:spMk id="12" creationId="{2FC1D36E-E881-4C16-83C6-9A6268CCE150}"/>
          </ac:spMkLst>
        </pc:spChg>
        <pc:spChg chg="add mod">
          <ac:chgData name="Stalin Jacob Wilson Packia Dhas" userId="050d7d71-3621-4503-95e8-1c9a9d962492" providerId="ADAL" clId="{3FBC77E1-FE42-4F9E-B4B2-3759F3328945}" dt="2026-05-05T06:26:33.355" v="4823"/>
          <ac:spMkLst>
            <pc:docMk/>
            <pc:sldMk cId="1191485004" sldId="1131"/>
            <ac:spMk id="13" creationId="{48027E90-9D65-41AD-ACAF-FE9A974A8E1E}"/>
          </ac:spMkLst>
        </pc:spChg>
        <pc:spChg chg="add mod">
          <ac:chgData name="Stalin Jacob Wilson Packia Dhas" userId="050d7d71-3621-4503-95e8-1c9a9d962492" providerId="ADAL" clId="{3FBC77E1-FE42-4F9E-B4B2-3759F3328945}" dt="2026-05-05T06:26:33.359" v="4833"/>
          <ac:spMkLst>
            <pc:docMk/>
            <pc:sldMk cId="1191485004" sldId="1131"/>
            <ac:spMk id="14" creationId="{0948047F-FEF7-4A7F-963F-F69A403905F7}"/>
          </ac:spMkLst>
        </pc:spChg>
        <pc:spChg chg="add mod">
          <ac:chgData name="Stalin Jacob Wilson Packia Dhas" userId="050d7d71-3621-4503-95e8-1c9a9d962492" providerId="ADAL" clId="{3FBC77E1-FE42-4F9E-B4B2-3759F3328945}" dt="2026-05-05T06:26:33.363" v="4842"/>
          <ac:spMkLst>
            <pc:docMk/>
            <pc:sldMk cId="1191485004" sldId="1131"/>
            <ac:spMk id="15" creationId="{91B23811-818E-4EF6-80C0-66902EF42A83}"/>
          </ac:spMkLst>
        </pc:spChg>
        <pc:spChg chg="add mod">
          <ac:chgData name="Stalin Jacob Wilson Packia Dhas" userId="050d7d71-3621-4503-95e8-1c9a9d962492" providerId="ADAL" clId="{3FBC77E1-FE42-4F9E-B4B2-3759F3328945}" dt="2026-05-05T06:26:33.367" v="4853"/>
          <ac:spMkLst>
            <pc:docMk/>
            <pc:sldMk cId="1191485004" sldId="1131"/>
            <ac:spMk id="16" creationId="{A7531034-3D6D-468E-9898-B4B845197442}"/>
          </ac:spMkLst>
        </pc:spChg>
        <pc:spChg chg="add mod">
          <ac:chgData name="Stalin Jacob Wilson Packia Dhas" userId="050d7d71-3621-4503-95e8-1c9a9d962492" providerId="ADAL" clId="{3FBC77E1-FE42-4F9E-B4B2-3759F3328945}" dt="2026-05-05T06:26:33.372" v="4863"/>
          <ac:spMkLst>
            <pc:docMk/>
            <pc:sldMk cId="1191485004" sldId="1131"/>
            <ac:spMk id="17" creationId="{FD0794D1-0796-4336-8F39-565114966008}"/>
          </ac:spMkLst>
        </pc:spChg>
        <pc:spChg chg="add mod">
          <ac:chgData name="Stalin Jacob Wilson Packia Dhas" userId="050d7d71-3621-4503-95e8-1c9a9d962492" providerId="ADAL" clId="{3FBC77E1-FE42-4F9E-B4B2-3759F3328945}" dt="2026-05-05T06:26:33.376" v="4873"/>
          <ac:spMkLst>
            <pc:docMk/>
            <pc:sldMk cId="1191485004" sldId="1131"/>
            <ac:spMk id="18" creationId="{90FCEB31-7202-476D-9D0C-50CEA62A1654}"/>
          </ac:spMkLst>
        </pc:spChg>
        <pc:spChg chg="add mod">
          <ac:chgData name="Stalin Jacob Wilson Packia Dhas" userId="050d7d71-3621-4503-95e8-1c9a9d962492" providerId="ADAL" clId="{3FBC77E1-FE42-4F9E-B4B2-3759F3328945}" dt="2026-05-05T06:26:33.380" v="4882"/>
          <ac:spMkLst>
            <pc:docMk/>
            <pc:sldMk cId="1191485004" sldId="1131"/>
            <ac:spMk id="19" creationId="{A5D2E8CA-4714-4E99-82FC-ECBC9768A101}"/>
          </ac:spMkLst>
        </pc:spChg>
        <pc:spChg chg="add mod">
          <ac:chgData name="Stalin Jacob Wilson Packia Dhas" userId="050d7d71-3621-4503-95e8-1c9a9d962492" providerId="ADAL" clId="{3FBC77E1-FE42-4F9E-B4B2-3759F3328945}" dt="2026-05-05T06:26:33.384" v="4893"/>
          <ac:spMkLst>
            <pc:docMk/>
            <pc:sldMk cId="1191485004" sldId="1131"/>
            <ac:spMk id="20" creationId="{8C2D5712-4A3F-49CD-B64A-FBA14428DF14}"/>
          </ac:spMkLst>
        </pc:spChg>
        <pc:spChg chg="add mod">
          <ac:chgData name="Stalin Jacob Wilson Packia Dhas" userId="050d7d71-3621-4503-95e8-1c9a9d962492" providerId="ADAL" clId="{3FBC77E1-FE42-4F9E-B4B2-3759F3328945}" dt="2026-05-05T06:26:33.385" v="4903"/>
          <ac:spMkLst>
            <pc:docMk/>
            <pc:sldMk cId="1191485004" sldId="1131"/>
            <ac:spMk id="21" creationId="{1CEA50C1-03B0-4B0D-82C0-CFE4E8362C0C}"/>
          </ac:spMkLst>
        </pc:spChg>
        <pc:spChg chg="add mod">
          <ac:chgData name="Stalin Jacob Wilson Packia Dhas" userId="050d7d71-3621-4503-95e8-1c9a9d962492" providerId="ADAL" clId="{3FBC77E1-FE42-4F9E-B4B2-3759F3328945}" dt="2026-05-05T06:26:33.391" v="4913"/>
          <ac:spMkLst>
            <pc:docMk/>
            <pc:sldMk cId="1191485004" sldId="1131"/>
            <ac:spMk id="22" creationId="{7026CAD7-76DE-4BB0-B1CA-F47B4B10C0B4}"/>
          </ac:spMkLst>
        </pc:spChg>
        <pc:spChg chg="add mod">
          <ac:chgData name="Stalin Jacob Wilson Packia Dhas" userId="050d7d71-3621-4503-95e8-1c9a9d962492" providerId="ADAL" clId="{3FBC77E1-FE42-4F9E-B4B2-3759F3328945}" dt="2026-05-05T06:26:33.391" v="4922"/>
          <ac:spMkLst>
            <pc:docMk/>
            <pc:sldMk cId="1191485004" sldId="1131"/>
            <ac:spMk id="23" creationId="{43F3BBD0-835A-4770-9711-49281D633DFD}"/>
          </ac:spMkLst>
        </pc:spChg>
        <pc:spChg chg="add mod">
          <ac:chgData name="Stalin Jacob Wilson Packia Dhas" userId="050d7d71-3621-4503-95e8-1c9a9d962492" providerId="ADAL" clId="{3FBC77E1-FE42-4F9E-B4B2-3759F3328945}" dt="2026-05-05T06:26:33.400" v="4933"/>
          <ac:spMkLst>
            <pc:docMk/>
            <pc:sldMk cId="1191485004" sldId="1131"/>
            <ac:spMk id="24" creationId="{A92049FB-2EB6-4886-8ACE-513B7D2DF0EA}"/>
          </ac:spMkLst>
        </pc:spChg>
        <pc:spChg chg="add mod">
          <ac:chgData name="Stalin Jacob Wilson Packia Dhas" userId="050d7d71-3621-4503-95e8-1c9a9d962492" providerId="ADAL" clId="{3FBC77E1-FE42-4F9E-B4B2-3759F3328945}" dt="2026-05-05T06:26:33.400" v="4943"/>
          <ac:spMkLst>
            <pc:docMk/>
            <pc:sldMk cId="1191485004" sldId="1131"/>
            <ac:spMk id="25" creationId="{DC45D74F-2D3A-4255-9E86-3190B549CC79}"/>
          </ac:spMkLst>
        </pc:spChg>
        <pc:spChg chg="add mod">
          <ac:chgData name="Stalin Jacob Wilson Packia Dhas" userId="050d7d71-3621-4503-95e8-1c9a9d962492" providerId="ADAL" clId="{3FBC77E1-FE42-4F9E-B4B2-3759F3328945}" dt="2026-05-05T06:26:33.416" v="4959"/>
          <ac:spMkLst>
            <pc:docMk/>
            <pc:sldMk cId="1191485004" sldId="1131"/>
            <ac:spMk id="26" creationId="{B7D89F3E-D882-4C25-8BA1-CE4A169B41B8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10.142" v="5931" actId="47"/>
        <pc:sldMkLst>
          <pc:docMk/>
          <pc:sldMk cId="2469268374" sldId="1132"/>
        </pc:sldMkLst>
        <pc:spChg chg="mod">
          <ac:chgData name="Stalin Jacob Wilson Packia Dhas" userId="050d7d71-3621-4503-95e8-1c9a9d962492" providerId="ADAL" clId="{3FBC77E1-FE42-4F9E-B4B2-3759F3328945}" dt="2026-05-05T06:28:09.349" v="5889" actId="1076"/>
          <ac:spMkLst>
            <pc:docMk/>
            <pc:sldMk cId="2469268374" sldId="1132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7:50.375" v="4975"/>
          <ac:spMkLst>
            <pc:docMk/>
            <pc:sldMk cId="2469268374" sldId="1132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7:50.381" v="4986"/>
          <ac:spMkLst>
            <pc:docMk/>
            <pc:sldMk cId="2469268374" sldId="1132"/>
            <ac:spMk id="4" creationId="{F53E4E72-BFCB-41B0-B4AE-ECAD49BD91AD}"/>
          </ac:spMkLst>
        </pc:spChg>
        <pc:spChg chg="add mod">
          <ac:chgData name="Stalin Jacob Wilson Packia Dhas" userId="050d7d71-3621-4503-95e8-1c9a9d962492" providerId="ADAL" clId="{3FBC77E1-FE42-4F9E-B4B2-3759F3328945}" dt="2026-05-05T06:27:50.391" v="4998"/>
          <ac:spMkLst>
            <pc:docMk/>
            <pc:sldMk cId="2469268374" sldId="1132"/>
            <ac:spMk id="5" creationId="{B1BFC6D4-6CDA-49A3-A484-F453DBB4B0D1}"/>
          </ac:spMkLst>
        </pc:spChg>
        <pc:spChg chg="add mod">
          <ac:chgData name="Stalin Jacob Wilson Packia Dhas" userId="050d7d71-3621-4503-95e8-1c9a9d962492" providerId="ADAL" clId="{3FBC77E1-FE42-4F9E-B4B2-3759F3328945}" dt="2026-05-05T06:27:50.391" v="5005"/>
          <ac:spMkLst>
            <pc:docMk/>
            <pc:sldMk cId="2469268374" sldId="1132"/>
            <ac:spMk id="6" creationId="{1749C864-E360-43F0-A29D-D2B6E83382AC}"/>
          </ac:spMkLst>
        </pc:spChg>
        <pc:spChg chg="add mod">
          <ac:chgData name="Stalin Jacob Wilson Packia Dhas" userId="050d7d71-3621-4503-95e8-1c9a9d962492" providerId="ADAL" clId="{3FBC77E1-FE42-4F9E-B4B2-3759F3328945}" dt="2026-05-05T06:27:50.391" v="5012"/>
          <ac:spMkLst>
            <pc:docMk/>
            <pc:sldMk cId="2469268374" sldId="1132"/>
            <ac:spMk id="7" creationId="{8DA80C05-891F-4116-ADC2-D8F221589F55}"/>
          </ac:spMkLst>
        </pc:spChg>
        <pc:spChg chg="add mod">
          <ac:chgData name="Stalin Jacob Wilson Packia Dhas" userId="050d7d71-3621-4503-95e8-1c9a9d962492" providerId="ADAL" clId="{3FBC77E1-FE42-4F9E-B4B2-3759F3328945}" dt="2026-05-05T06:27:50.400" v="5021"/>
          <ac:spMkLst>
            <pc:docMk/>
            <pc:sldMk cId="2469268374" sldId="1132"/>
            <ac:spMk id="8" creationId="{A04ED135-D8C1-40D1-8DEE-4A23CD147470}"/>
          </ac:spMkLst>
        </pc:spChg>
        <pc:spChg chg="add mod">
          <ac:chgData name="Stalin Jacob Wilson Packia Dhas" userId="050d7d71-3621-4503-95e8-1c9a9d962492" providerId="ADAL" clId="{3FBC77E1-FE42-4F9E-B4B2-3759F3328945}" dt="2026-05-05T06:27:50.407" v="5028"/>
          <ac:spMkLst>
            <pc:docMk/>
            <pc:sldMk cId="2469268374" sldId="1132"/>
            <ac:spMk id="9" creationId="{A1FB2687-96BB-4B78-A51A-55F42A4D6263}"/>
          </ac:spMkLst>
        </pc:spChg>
        <pc:spChg chg="add mod">
          <ac:chgData name="Stalin Jacob Wilson Packia Dhas" userId="050d7d71-3621-4503-95e8-1c9a9d962492" providerId="ADAL" clId="{3FBC77E1-FE42-4F9E-B4B2-3759F3328945}" dt="2026-05-05T06:27:50.414" v="5035"/>
          <ac:spMkLst>
            <pc:docMk/>
            <pc:sldMk cId="2469268374" sldId="1132"/>
            <ac:spMk id="10" creationId="{717BEAF9-592D-4D9F-A1DD-800C3CB33489}"/>
          </ac:spMkLst>
        </pc:spChg>
        <pc:spChg chg="add mod">
          <ac:chgData name="Stalin Jacob Wilson Packia Dhas" userId="050d7d71-3621-4503-95e8-1c9a9d962492" providerId="ADAL" clId="{3FBC77E1-FE42-4F9E-B4B2-3759F3328945}" dt="2026-05-05T06:27:50.425" v="5045"/>
          <ac:spMkLst>
            <pc:docMk/>
            <pc:sldMk cId="2469268374" sldId="1132"/>
            <ac:spMk id="11" creationId="{0005BBBB-BFB7-4D67-BAE7-1829930963C6}"/>
          </ac:spMkLst>
        </pc:spChg>
        <pc:spChg chg="add mod">
          <ac:chgData name="Stalin Jacob Wilson Packia Dhas" userId="050d7d71-3621-4503-95e8-1c9a9d962492" providerId="ADAL" clId="{3FBC77E1-FE42-4F9E-B4B2-3759F3328945}" dt="2026-05-05T06:27:50.427" v="5054"/>
          <ac:spMkLst>
            <pc:docMk/>
            <pc:sldMk cId="2469268374" sldId="1132"/>
            <ac:spMk id="12" creationId="{34891DE3-6156-4DBB-BDDA-F3FDF0B9D3C3}"/>
          </ac:spMkLst>
        </pc:spChg>
        <pc:spChg chg="add mod">
          <ac:chgData name="Stalin Jacob Wilson Packia Dhas" userId="050d7d71-3621-4503-95e8-1c9a9d962492" providerId="ADAL" clId="{3FBC77E1-FE42-4F9E-B4B2-3759F3328945}" dt="2026-05-05T06:27:50.433" v="5065"/>
          <ac:spMkLst>
            <pc:docMk/>
            <pc:sldMk cId="2469268374" sldId="1132"/>
            <ac:spMk id="13" creationId="{C79489BA-C5EB-4224-9099-C491924249E9}"/>
          </ac:spMkLst>
        </pc:spChg>
        <pc:spChg chg="add mod">
          <ac:chgData name="Stalin Jacob Wilson Packia Dhas" userId="050d7d71-3621-4503-95e8-1c9a9d962492" providerId="ADAL" clId="{3FBC77E1-FE42-4F9E-B4B2-3759F3328945}" dt="2026-05-05T06:27:50.437" v="5075"/>
          <ac:spMkLst>
            <pc:docMk/>
            <pc:sldMk cId="2469268374" sldId="1132"/>
            <ac:spMk id="14" creationId="{29DEA80E-C353-44B3-B347-0D6E03300B75}"/>
          </ac:spMkLst>
        </pc:spChg>
        <pc:spChg chg="add mod">
          <ac:chgData name="Stalin Jacob Wilson Packia Dhas" userId="050d7d71-3621-4503-95e8-1c9a9d962492" providerId="ADAL" clId="{3FBC77E1-FE42-4F9E-B4B2-3759F3328945}" dt="2026-05-05T06:27:50.440" v="5085"/>
          <ac:spMkLst>
            <pc:docMk/>
            <pc:sldMk cId="2469268374" sldId="1132"/>
            <ac:spMk id="15" creationId="{100D0324-AA45-42D0-830F-345314C2B356}"/>
          </ac:spMkLst>
        </pc:spChg>
        <pc:spChg chg="add mod">
          <ac:chgData name="Stalin Jacob Wilson Packia Dhas" userId="050d7d71-3621-4503-95e8-1c9a9d962492" providerId="ADAL" clId="{3FBC77E1-FE42-4F9E-B4B2-3759F3328945}" dt="2026-05-05T06:27:50.445" v="5094"/>
          <ac:spMkLst>
            <pc:docMk/>
            <pc:sldMk cId="2469268374" sldId="1132"/>
            <ac:spMk id="16" creationId="{A575C64A-C0CC-46BC-A919-2E1C557A06FD}"/>
          </ac:spMkLst>
        </pc:spChg>
        <pc:spChg chg="add mod">
          <ac:chgData name="Stalin Jacob Wilson Packia Dhas" userId="050d7d71-3621-4503-95e8-1c9a9d962492" providerId="ADAL" clId="{3FBC77E1-FE42-4F9E-B4B2-3759F3328945}" dt="2026-05-05T06:27:50.449" v="5105"/>
          <ac:spMkLst>
            <pc:docMk/>
            <pc:sldMk cId="2469268374" sldId="1132"/>
            <ac:spMk id="17" creationId="{9485B215-7520-479C-B14B-BDA155F20850}"/>
          </ac:spMkLst>
        </pc:spChg>
        <pc:spChg chg="add mod">
          <ac:chgData name="Stalin Jacob Wilson Packia Dhas" userId="050d7d71-3621-4503-95e8-1c9a9d962492" providerId="ADAL" clId="{3FBC77E1-FE42-4F9E-B4B2-3759F3328945}" dt="2026-05-05T06:27:50.451" v="5115"/>
          <ac:spMkLst>
            <pc:docMk/>
            <pc:sldMk cId="2469268374" sldId="1132"/>
            <ac:spMk id="18" creationId="{75BD5658-27C1-455E-8291-255BBF01F085}"/>
          </ac:spMkLst>
        </pc:spChg>
        <pc:spChg chg="add mod">
          <ac:chgData name="Stalin Jacob Wilson Packia Dhas" userId="050d7d71-3621-4503-95e8-1c9a9d962492" providerId="ADAL" clId="{3FBC77E1-FE42-4F9E-B4B2-3759F3328945}" dt="2026-05-05T06:27:50.454" v="5125"/>
          <ac:spMkLst>
            <pc:docMk/>
            <pc:sldMk cId="2469268374" sldId="1132"/>
            <ac:spMk id="19" creationId="{D2858442-B492-4851-9746-6AF512DC28D3}"/>
          </ac:spMkLst>
        </pc:spChg>
        <pc:spChg chg="add mod">
          <ac:chgData name="Stalin Jacob Wilson Packia Dhas" userId="050d7d71-3621-4503-95e8-1c9a9d962492" providerId="ADAL" clId="{3FBC77E1-FE42-4F9E-B4B2-3759F3328945}" dt="2026-05-05T06:27:50.458" v="5134"/>
          <ac:spMkLst>
            <pc:docMk/>
            <pc:sldMk cId="2469268374" sldId="1132"/>
            <ac:spMk id="20" creationId="{94705008-5777-4402-BF7C-FE3EBBE678BB}"/>
          </ac:spMkLst>
        </pc:spChg>
        <pc:spChg chg="add mod">
          <ac:chgData name="Stalin Jacob Wilson Packia Dhas" userId="050d7d71-3621-4503-95e8-1c9a9d962492" providerId="ADAL" clId="{3FBC77E1-FE42-4F9E-B4B2-3759F3328945}" dt="2026-05-05T06:27:50.463" v="5145"/>
          <ac:spMkLst>
            <pc:docMk/>
            <pc:sldMk cId="2469268374" sldId="1132"/>
            <ac:spMk id="21" creationId="{BE83EA03-FFDE-486D-ADD7-616DBA9F576C}"/>
          </ac:spMkLst>
        </pc:spChg>
        <pc:spChg chg="add mod">
          <ac:chgData name="Stalin Jacob Wilson Packia Dhas" userId="050d7d71-3621-4503-95e8-1c9a9d962492" providerId="ADAL" clId="{3FBC77E1-FE42-4F9E-B4B2-3759F3328945}" dt="2026-05-05T06:27:50.465" v="5155"/>
          <ac:spMkLst>
            <pc:docMk/>
            <pc:sldMk cId="2469268374" sldId="1132"/>
            <ac:spMk id="22" creationId="{29159C04-A3AE-4BD7-99F2-DE3E0CE08E04}"/>
          </ac:spMkLst>
        </pc:spChg>
        <pc:spChg chg="add mod">
          <ac:chgData name="Stalin Jacob Wilson Packia Dhas" userId="050d7d71-3621-4503-95e8-1c9a9d962492" providerId="ADAL" clId="{3FBC77E1-FE42-4F9E-B4B2-3759F3328945}" dt="2026-05-05T06:27:50.469" v="5165"/>
          <ac:spMkLst>
            <pc:docMk/>
            <pc:sldMk cId="2469268374" sldId="1132"/>
            <ac:spMk id="23" creationId="{2EA3C6A9-749C-4FEE-8FFC-D727DA28B7D8}"/>
          </ac:spMkLst>
        </pc:spChg>
        <pc:spChg chg="add mod">
          <ac:chgData name="Stalin Jacob Wilson Packia Dhas" userId="050d7d71-3621-4503-95e8-1c9a9d962492" providerId="ADAL" clId="{3FBC77E1-FE42-4F9E-B4B2-3759F3328945}" dt="2026-05-05T06:27:50.472" v="5174"/>
          <ac:spMkLst>
            <pc:docMk/>
            <pc:sldMk cId="2469268374" sldId="1132"/>
            <ac:spMk id="24" creationId="{94D62753-F536-4A8C-AFDE-5E5C9AE90C53}"/>
          </ac:spMkLst>
        </pc:spChg>
        <pc:spChg chg="add mod">
          <ac:chgData name="Stalin Jacob Wilson Packia Dhas" userId="050d7d71-3621-4503-95e8-1c9a9d962492" providerId="ADAL" clId="{3FBC77E1-FE42-4F9E-B4B2-3759F3328945}" dt="2026-05-05T06:27:50.476" v="5185"/>
          <ac:spMkLst>
            <pc:docMk/>
            <pc:sldMk cId="2469268374" sldId="1132"/>
            <ac:spMk id="25" creationId="{E23D97EF-78FC-4DB3-B8B1-04853CCA1172}"/>
          </ac:spMkLst>
        </pc:spChg>
        <pc:spChg chg="add mod">
          <ac:chgData name="Stalin Jacob Wilson Packia Dhas" userId="050d7d71-3621-4503-95e8-1c9a9d962492" providerId="ADAL" clId="{3FBC77E1-FE42-4F9E-B4B2-3759F3328945}" dt="2026-05-05T06:27:50.480" v="5195"/>
          <ac:spMkLst>
            <pc:docMk/>
            <pc:sldMk cId="2469268374" sldId="1132"/>
            <ac:spMk id="26" creationId="{24656343-C888-4937-BA97-0AA3B6A483E4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10.731" v="5932" actId="47"/>
        <pc:sldMkLst>
          <pc:docMk/>
          <pc:sldMk cId="2023100911" sldId="1133"/>
        </pc:sldMkLst>
        <pc:spChg chg="mod">
          <ac:chgData name="Stalin Jacob Wilson Packia Dhas" userId="050d7d71-3621-4503-95e8-1c9a9d962492" providerId="ADAL" clId="{3FBC77E1-FE42-4F9E-B4B2-3759F3328945}" dt="2026-05-05T06:28:18.948" v="5894" actId="1076"/>
          <ac:spMkLst>
            <pc:docMk/>
            <pc:sldMk cId="2023100911" sldId="1133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7:52.099" v="5200"/>
          <ac:spMkLst>
            <pc:docMk/>
            <pc:sldMk cId="2023100911" sldId="1133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7:52.109" v="5211"/>
          <ac:spMkLst>
            <pc:docMk/>
            <pc:sldMk cId="2023100911" sldId="1133"/>
            <ac:spMk id="4" creationId="{E5DF5CFC-A5B6-4A8F-973C-5465F18591AC}"/>
          </ac:spMkLst>
        </pc:spChg>
        <pc:spChg chg="add mod">
          <ac:chgData name="Stalin Jacob Wilson Packia Dhas" userId="050d7d71-3621-4503-95e8-1c9a9d962492" providerId="ADAL" clId="{3FBC77E1-FE42-4F9E-B4B2-3759F3328945}" dt="2026-05-05T06:27:52.113" v="5223"/>
          <ac:spMkLst>
            <pc:docMk/>
            <pc:sldMk cId="2023100911" sldId="1133"/>
            <ac:spMk id="5" creationId="{2B62B1A3-738D-4CE2-80E4-BAB27DB6B09B}"/>
          </ac:spMkLst>
        </pc:spChg>
        <pc:spChg chg="add mod">
          <ac:chgData name="Stalin Jacob Wilson Packia Dhas" userId="050d7d71-3621-4503-95e8-1c9a9d962492" providerId="ADAL" clId="{3FBC77E1-FE42-4F9E-B4B2-3759F3328945}" dt="2026-05-05T06:27:52.115" v="5230"/>
          <ac:spMkLst>
            <pc:docMk/>
            <pc:sldMk cId="2023100911" sldId="1133"/>
            <ac:spMk id="6" creationId="{D3B52203-09EE-4B85-A7AF-3178B69550DF}"/>
          </ac:spMkLst>
        </pc:spChg>
        <pc:spChg chg="add mod">
          <ac:chgData name="Stalin Jacob Wilson Packia Dhas" userId="050d7d71-3621-4503-95e8-1c9a9d962492" providerId="ADAL" clId="{3FBC77E1-FE42-4F9E-B4B2-3759F3328945}" dt="2026-05-05T06:27:52.117" v="5237"/>
          <ac:spMkLst>
            <pc:docMk/>
            <pc:sldMk cId="2023100911" sldId="1133"/>
            <ac:spMk id="7" creationId="{5E9A71A5-3FED-4B59-8A1B-28D69291044E}"/>
          </ac:spMkLst>
        </pc:spChg>
        <pc:spChg chg="add mod">
          <ac:chgData name="Stalin Jacob Wilson Packia Dhas" userId="050d7d71-3621-4503-95e8-1c9a9d962492" providerId="ADAL" clId="{3FBC77E1-FE42-4F9E-B4B2-3759F3328945}" dt="2026-05-05T06:27:52.124" v="5244"/>
          <ac:spMkLst>
            <pc:docMk/>
            <pc:sldMk cId="2023100911" sldId="1133"/>
            <ac:spMk id="8" creationId="{FB30DFBA-0CE1-46BA-9D8F-DB72D93624B8}"/>
          </ac:spMkLst>
        </pc:spChg>
        <pc:spChg chg="add mod">
          <ac:chgData name="Stalin Jacob Wilson Packia Dhas" userId="050d7d71-3621-4503-95e8-1c9a9d962492" providerId="ADAL" clId="{3FBC77E1-FE42-4F9E-B4B2-3759F3328945}" dt="2026-05-05T06:27:52.131" v="5251"/>
          <ac:spMkLst>
            <pc:docMk/>
            <pc:sldMk cId="2023100911" sldId="1133"/>
            <ac:spMk id="9" creationId="{8332E2FB-2AA0-47EB-BA17-A0877B48ABAF}"/>
          </ac:spMkLst>
        </pc:spChg>
        <pc:spChg chg="add mod">
          <ac:chgData name="Stalin Jacob Wilson Packia Dhas" userId="050d7d71-3621-4503-95e8-1c9a9d962492" providerId="ADAL" clId="{3FBC77E1-FE42-4F9E-B4B2-3759F3328945}" dt="2026-05-05T06:27:52.136" v="5261"/>
          <ac:spMkLst>
            <pc:docMk/>
            <pc:sldMk cId="2023100911" sldId="1133"/>
            <ac:spMk id="10" creationId="{39A97FC5-3942-4444-952B-3E0D63808593}"/>
          </ac:spMkLst>
        </pc:spChg>
        <pc:spChg chg="add mod">
          <ac:chgData name="Stalin Jacob Wilson Packia Dhas" userId="050d7d71-3621-4503-95e8-1c9a9d962492" providerId="ADAL" clId="{3FBC77E1-FE42-4F9E-B4B2-3759F3328945}" dt="2026-05-05T06:27:52.136" v="5270"/>
          <ac:spMkLst>
            <pc:docMk/>
            <pc:sldMk cId="2023100911" sldId="1133"/>
            <ac:spMk id="11" creationId="{EDFEEB83-9755-49EC-A5EB-4303CA58EFCE}"/>
          </ac:spMkLst>
        </pc:spChg>
        <pc:spChg chg="add mod">
          <ac:chgData name="Stalin Jacob Wilson Packia Dhas" userId="050d7d71-3621-4503-95e8-1c9a9d962492" providerId="ADAL" clId="{3FBC77E1-FE42-4F9E-B4B2-3759F3328945}" dt="2026-05-05T06:27:52.136" v="5281"/>
          <ac:spMkLst>
            <pc:docMk/>
            <pc:sldMk cId="2023100911" sldId="1133"/>
            <ac:spMk id="12" creationId="{1C3D28DE-A18D-42A7-8CE3-2C8B3D8C96BF}"/>
          </ac:spMkLst>
        </pc:spChg>
        <pc:spChg chg="add mod">
          <ac:chgData name="Stalin Jacob Wilson Packia Dhas" userId="050d7d71-3621-4503-95e8-1c9a9d962492" providerId="ADAL" clId="{3FBC77E1-FE42-4F9E-B4B2-3759F3328945}" dt="2026-05-05T06:27:52.154" v="5291"/>
          <ac:spMkLst>
            <pc:docMk/>
            <pc:sldMk cId="2023100911" sldId="1133"/>
            <ac:spMk id="13" creationId="{9E2907E2-D244-47D5-BCFF-4DFF7B44D6CB}"/>
          </ac:spMkLst>
        </pc:spChg>
        <pc:spChg chg="add mod">
          <ac:chgData name="Stalin Jacob Wilson Packia Dhas" userId="050d7d71-3621-4503-95e8-1c9a9d962492" providerId="ADAL" clId="{3FBC77E1-FE42-4F9E-B4B2-3759F3328945}" dt="2026-05-05T06:27:52.154" v="5301"/>
          <ac:spMkLst>
            <pc:docMk/>
            <pc:sldMk cId="2023100911" sldId="1133"/>
            <ac:spMk id="14" creationId="{46C04C8F-36DB-4AA4-A6F2-0D4E4A7B6C7D}"/>
          </ac:spMkLst>
        </pc:spChg>
        <pc:spChg chg="add mod">
          <ac:chgData name="Stalin Jacob Wilson Packia Dhas" userId="050d7d71-3621-4503-95e8-1c9a9d962492" providerId="ADAL" clId="{3FBC77E1-FE42-4F9E-B4B2-3759F3328945}" dt="2026-05-05T06:27:52.162" v="5310"/>
          <ac:spMkLst>
            <pc:docMk/>
            <pc:sldMk cId="2023100911" sldId="1133"/>
            <ac:spMk id="15" creationId="{E07F83FA-1CAA-40D9-8BF2-889332A30490}"/>
          </ac:spMkLst>
        </pc:spChg>
        <pc:spChg chg="add mod">
          <ac:chgData name="Stalin Jacob Wilson Packia Dhas" userId="050d7d71-3621-4503-95e8-1c9a9d962492" providerId="ADAL" clId="{3FBC77E1-FE42-4F9E-B4B2-3759F3328945}" dt="2026-05-05T06:27:52.162" v="5321"/>
          <ac:spMkLst>
            <pc:docMk/>
            <pc:sldMk cId="2023100911" sldId="1133"/>
            <ac:spMk id="16" creationId="{E0AC3F4D-D6BB-4E7B-91E3-801CD1449CA5}"/>
          </ac:spMkLst>
        </pc:spChg>
        <pc:spChg chg="add mod">
          <ac:chgData name="Stalin Jacob Wilson Packia Dhas" userId="050d7d71-3621-4503-95e8-1c9a9d962492" providerId="ADAL" clId="{3FBC77E1-FE42-4F9E-B4B2-3759F3328945}" dt="2026-05-05T06:27:52.167" v="5331"/>
          <ac:spMkLst>
            <pc:docMk/>
            <pc:sldMk cId="2023100911" sldId="1133"/>
            <ac:spMk id="17" creationId="{B124DD2D-1D80-434F-9B2E-86E767D5AED9}"/>
          </ac:spMkLst>
        </pc:spChg>
        <pc:spChg chg="add mod">
          <ac:chgData name="Stalin Jacob Wilson Packia Dhas" userId="050d7d71-3621-4503-95e8-1c9a9d962492" providerId="ADAL" clId="{3FBC77E1-FE42-4F9E-B4B2-3759F3328945}" dt="2026-05-05T06:27:52.167" v="5341"/>
          <ac:spMkLst>
            <pc:docMk/>
            <pc:sldMk cId="2023100911" sldId="1133"/>
            <ac:spMk id="18" creationId="{84A7324D-A5E0-40AC-B75E-CA303668A30A}"/>
          </ac:spMkLst>
        </pc:spChg>
        <pc:spChg chg="add mod">
          <ac:chgData name="Stalin Jacob Wilson Packia Dhas" userId="050d7d71-3621-4503-95e8-1c9a9d962492" providerId="ADAL" clId="{3FBC77E1-FE42-4F9E-B4B2-3759F3328945}" dt="2026-05-05T06:27:52.167" v="5350"/>
          <ac:spMkLst>
            <pc:docMk/>
            <pc:sldMk cId="2023100911" sldId="1133"/>
            <ac:spMk id="19" creationId="{9940E0AD-D0D1-4633-9AFA-56CDE1552327}"/>
          </ac:spMkLst>
        </pc:spChg>
        <pc:spChg chg="add mod">
          <ac:chgData name="Stalin Jacob Wilson Packia Dhas" userId="050d7d71-3621-4503-95e8-1c9a9d962492" providerId="ADAL" clId="{3FBC77E1-FE42-4F9E-B4B2-3759F3328945}" dt="2026-05-05T06:27:52.182" v="5361"/>
          <ac:spMkLst>
            <pc:docMk/>
            <pc:sldMk cId="2023100911" sldId="1133"/>
            <ac:spMk id="20" creationId="{2D383AE6-90A4-4F25-880A-1F85717416A8}"/>
          </ac:spMkLst>
        </pc:spChg>
        <pc:spChg chg="add mod">
          <ac:chgData name="Stalin Jacob Wilson Packia Dhas" userId="050d7d71-3621-4503-95e8-1c9a9d962492" providerId="ADAL" clId="{3FBC77E1-FE42-4F9E-B4B2-3759F3328945}" dt="2026-05-05T06:27:52.183" v="5371"/>
          <ac:spMkLst>
            <pc:docMk/>
            <pc:sldMk cId="2023100911" sldId="1133"/>
            <ac:spMk id="21" creationId="{CBBFA63D-7481-4AEE-8F55-D30AC7B54DE8}"/>
          </ac:spMkLst>
        </pc:spChg>
        <pc:spChg chg="add mod">
          <ac:chgData name="Stalin Jacob Wilson Packia Dhas" userId="050d7d71-3621-4503-95e8-1c9a9d962492" providerId="ADAL" clId="{3FBC77E1-FE42-4F9E-B4B2-3759F3328945}" dt="2026-05-05T06:27:52.190" v="5381"/>
          <ac:spMkLst>
            <pc:docMk/>
            <pc:sldMk cId="2023100911" sldId="1133"/>
            <ac:spMk id="22" creationId="{D1F83FDA-C748-4007-8FEA-DBC6FA986AC3}"/>
          </ac:spMkLst>
        </pc:spChg>
        <pc:spChg chg="add mod">
          <ac:chgData name="Stalin Jacob Wilson Packia Dhas" userId="050d7d71-3621-4503-95e8-1c9a9d962492" providerId="ADAL" clId="{3FBC77E1-FE42-4F9E-B4B2-3759F3328945}" dt="2026-05-05T06:27:52.195" v="5390"/>
          <ac:spMkLst>
            <pc:docMk/>
            <pc:sldMk cId="2023100911" sldId="1133"/>
            <ac:spMk id="23" creationId="{62692E2F-A148-4DB1-8B10-FC88C5C173F2}"/>
          </ac:spMkLst>
        </pc:spChg>
        <pc:spChg chg="add mod">
          <ac:chgData name="Stalin Jacob Wilson Packia Dhas" userId="050d7d71-3621-4503-95e8-1c9a9d962492" providerId="ADAL" clId="{3FBC77E1-FE42-4F9E-B4B2-3759F3328945}" dt="2026-05-05T06:27:52.199" v="5401"/>
          <ac:spMkLst>
            <pc:docMk/>
            <pc:sldMk cId="2023100911" sldId="1133"/>
            <ac:spMk id="24" creationId="{0E087547-20CA-4B22-8A21-2F371D44A77C}"/>
          </ac:spMkLst>
        </pc:spChg>
        <pc:spChg chg="add mod">
          <ac:chgData name="Stalin Jacob Wilson Packia Dhas" userId="050d7d71-3621-4503-95e8-1c9a9d962492" providerId="ADAL" clId="{3FBC77E1-FE42-4F9E-B4B2-3759F3328945}" dt="2026-05-05T06:27:52.203" v="5411"/>
          <ac:spMkLst>
            <pc:docMk/>
            <pc:sldMk cId="2023100911" sldId="1133"/>
            <ac:spMk id="25" creationId="{75580C75-B949-44B4-9D97-CE6E5F84D790}"/>
          </ac:spMkLst>
        </pc:spChg>
        <pc:spChg chg="add mod">
          <ac:chgData name="Stalin Jacob Wilson Packia Dhas" userId="050d7d71-3621-4503-95e8-1c9a9d962492" providerId="ADAL" clId="{3FBC77E1-FE42-4F9E-B4B2-3759F3328945}" dt="2026-05-05T06:27:52.214" v="5427"/>
          <ac:spMkLst>
            <pc:docMk/>
            <pc:sldMk cId="2023100911" sldId="1133"/>
            <ac:spMk id="26" creationId="{4BC8EE6C-0EF0-4CE3-8C21-11EB54C0FF1E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11.553" v="5933" actId="47"/>
        <pc:sldMkLst>
          <pc:docMk/>
          <pc:sldMk cId="4210337009" sldId="1134"/>
        </pc:sldMkLst>
        <pc:spChg chg="mod">
          <ac:chgData name="Stalin Jacob Wilson Packia Dhas" userId="050d7d71-3621-4503-95e8-1c9a9d962492" providerId="ADAL" clId="{3FBC77E1-FE42-4F9E-B4B2-3759F3328945}" dt="2026-05-05T06:28:25.183" v="5897" actId="404"/>
          <ac:spMkLst>
            <pc:docMk/>
            <pc:sldMk cId="4210337009" sldId="1134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7:57.053" v="5432"/>
          <ac:spMkLst>
            <pc:docMk/>
            <pc:sldMk cId="4210337009" sldId="1134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7:57.069" v="5443"/>
          <ac:spMkLst>
            <pc:docMk/>
            <pc:sldMk cId="4210337009" sldId="1134"/>
            <ac:spMk id="4" creationId="{A2B58123-822F-43F5-817D-52AAE85BAB65}"/>
          </ac:spMkLst>
        </pc:spChg>
        <pc:spChg chg="add mod">
          <ac:chgData name="Stalin Jacob Wilson Packia Dhas" userId="050d7d71-3621-4503-95e8-1c9a9d962492" providerId="ADAL" clId="{3FBC77E1-FE42-4F9E-B4B2-3759F3328945}" dt="2026-05-05T06:27:57.072" v="5455"/>
          <ac:spMkLst>
            <pc:docMk/>
            <pc:sldMk cId="4210337009" sldId="1134"/>
            <ac:spMk id="5" creationId="{944F1ED1-5675-4997-9D20-D60F5F2BA7DA}"/>
          </ac:spMkLst>
        </pc:spChg>
        <pc:spChg chg="add mod">
          <ac:chgData name="Stalin Jacob Wilson Packia Dhas" userId="050d7d71-3621-4503-95e8-1c9a9d962492" providerId="ADAL" clId="{3FBC77E1-FE42-4F9E-B4B2-3759F3328945}" dt="2026-05-05T06:27:57.074" v="5462"/>
          <ac:spMkLst>
            <pc:docMk/>
            <pc:sldMk cId="4210337009" sldId="1134"/>
            <ac:spMk id="6" creationId="{AC936CE7-13B5-4D7E-8D87-01BBF9067948}"/>
          </ac:spMkLst>
        </pc:spChg>
        <pc:spChg chg="add mod">
          <ac:chgData name="Stalin Jacob Wilson Packia Dhas" userId="050d7d71-3621-4503-95e8-1c9a9d962492" providerId="ADAL" clId="{3FBC77E1-FE42-4F9E-B4B2-3759F3328945}" dt="2026-05-05T06:27:57.076" v="5469"/>
          <ac:spMkLst>
            <pc:docMk/>
            <pc:sldMk cId="4210337009" sldId="1134"/>
            <ac:spMk id="7" creationId="{DD6F1C23-E20E-4237-906B-0095D2CDC627}"/>
          </ac:spMkLst>
        </pc:spChg>
        <pc:spChg chg="add mod">
          <ac:chgData name="Stalin Jacob Wilson Packia Dhas" userId="050d7d71-3621-4503-95e8-1c9a9d962492" providerId="ADAL" clId="{3FBC77E1-FE42-4F9E-B4B2-3759F3328945}" dt="2026-05-05T06:27:57.080" v="5478"/>
          <ac:spMkLst>
            <pc:docMk/>
            <pc:sldMk cId="4210337009" sldId="1134"/>
            <ac:spMk id="8" creationId="{58A5AE0A-B7D0-476C-916D-66BFE2D0BA6C}"/>
          </ac:spMkLst>
        </pc:spChg>
        <pc:spChg chg="add mod">
          <ac:chgData name="Stalin Jacob Wilson Packia Dhas" userId="050d7d71-3621-4503-95e8-1c9a9d962492" providerId="ADAL" clId="{3FBC77E1-FE42-4F9E-B4B2-3759F3328945}" dt="2026-05-05T06:27:57.090" v="5485"/>
          <ac:spMkLst>
            <pc:docMk/>
            <pc:sldMk cId="4210337009" sldId="1134"/>
            <ac:spMk id="9" creationId="{5D64101B-5EB2-43D3-979E-E1C5D631CE64}"/>
          </ac:spMkLst>
        </pc:spChg>
        <pc:spChg chg="add mod">
          <ac:chgData name="Stalin Jacob Wilson Packia Dhas" userId="050d7d71-3621-4503-95e8-1c9a9d962492" providerId="ADAL" clId="{3FBC77E1-FE42-4F9E-B4B2-3759F3328945}" dt="2026-05-05T06:27:57.100" v="5492"/>
          <ac:spMkLst>
            <pc:docMk/>
            <pc:sldMk cId="4210337009" sldId="1134"/>
            <ac:spMk id="10" creationId="{88E13BC7-835F-4395-933B-A18947EEE4C8}"/>
          </ac:spMkLst>
        </pc:spChg>
        <pc:spChg chg="add mod">
          <ac:chgData name="Stalin Jacob Wilson Packia Dhas" userId="050d7d71-3621-4503-95e8-1c9a9d962492" providerId="ADAL" clId="{3FBC77E1-FE42-4F9E-B4B2-3759F3328945}" dt="2026-05-05T06:27:57.106" v="5502"/>
          <ac:spMkLst>
            <pc:docMk/>
            <pc:sldMk cId="4210337009" sldId="1134"/>
            <ac:spMk id="11" creationId="{0AE447DA-2CC3-4E1D-9CF4-253E2264F9B4}"/>
          </ac:spMkLst>
        </pc:spChg>
        <pc:spChg chg="add mod">
          <ac:chgData name="Stalin Jacob Wilson Packia Dhas" userId="050d7d71-3621-4503-95e8-1c9a9d962492" providerId="ADAL" clId="{3FBC77E1-FE42-4F9E-B4B2-3759F3328945}" dt="2026-05-05T06:27:57.116" v="5511"/>
          <ac:spMkLst>
            <pc:docMk/>
            <pc:sldMk cId="4210337009" sldId="1134"/>
            <ac:spMk id="12" creationId="{08349427-93CE-4FCC-882A-C93FC1898427}"/>
          </ac:spMkLst>
        </pc:spChg>
        <pc:spChg chg="add mod">
          <ac:chgData name="Stalin Jacob Wilson Packia Dhas" userId="050d7d71-3621-4503-95e8-1c9a9d962492" providerId="ADAL" clId="{3FBC77E1-FE42-4F9E-B4B2-3759F3328945}" dt="2026-05-05T06:27:57.120" v="5522"/>
          <ac:spMkLst>
            <pc:docMk/>
            <pc:sldMk cId="4210337009" sldId="1134"/>
            <ac:spMk id="13" creationId="{2643FA3B-FCD8-4F6C-8073-855CB35EC4FC}"/>
          </ac:spMkLst>
        </pc:spChg>
        <pc:spChg chg="add mod">
          <ac:chgData name="Stalin Jacob Wilson Packia Dhas" userId="050d7d71-3621-4503-95e8-1c9a9d962492" providerId="ADAL" clId="{3FBC77E1-FE42-4F9E-B4B2-3759F3328945}" dt="2026-05-05T06:27:57.124" v="5532"/>
          <ac:spMkLst>
            <pc:docMk/>
            <pc:sldMk cId="4210337009" sldId="1134"/>
            <ac:spMk id="14" creationId="{0C4F77D6-EEB3-441D-BD8C-406C5F23C505}"/>
          </ac:spMkLst>
        </pc:spChg>
        <pc:spChg chg="add mod">
          <ac:chgData name="Stalin Jacob Wilson Packia Dhas" userId="050d7d71-3621-4503-95e8-1c9a9d962492" providerId="ADAL" clId="{3FBC77E1-FE42-4F9E-B4B2-3759F3328945}" dt="2026-05-05T06:27:57.128" v="5542"/>
          <ac:spMkLst>
            <pc:docMk/>
            <pc:sldMk cId="4210337009" sldId="1134"/>
            <ac:spMk id="15" creationId="{79D322E5-512E-4BC4-B9D6-491DF191E62D}"/>
          </ac:spMkLst>
        </pc:spChg>
        <pc:spChg chg="add mod">
          <ac:chgData name="Stalin Jacob Wilson Packia Dhas" userId="050d7d71-3621-4503-95e8-1c9a9d962492" providerId="ADAL" clId="{3FBC77E1-FE42-4F9E-B4B2-3759F3328945}" dt="2026-05-05T06:27:57.132" v="5551"/>
          <ac:spMkLst>
            <pc:docMk/>
            <pc:sldMk cId="4210337009" sldId="1134"/>
            <ac:spMk id="16" creationId="{DD506373-D051-4B0E-9D6D-8532210C56CF}"/>
          </ac:spMkLst>
        </pc:spChg>
        <pc:spChg chg="add mod">
          <ac:chgData name="Stalin Jacob Wilson Packia Dhas" userId="050d7d71-3621-4503-95e8-1c9a9d962492" providerId="ADAL" clId="{3FBC77E1-FE42-4F9E-B4B2-3759F3328945}" dt="2026-05-05T06:27:57.132" v="5562"/>
          <ac:spMkLst>
            <pc:docMk/>
            <pc:sldMk cId="4210337009" sldId="1134"/>
            <ac:spMk id="17" creationId="{FACC9BD6-C8E8-4B43-B4B9-D763C2592B74}"/>
          </ac:spMkLst>
        </pc:spChg>
        <pc:spChg chg="add mod">
          <ac:chgData name="Stalin Jacob Wilson Packia Dhas" userId="050d7d71-3621-4503-95e8-1c9a9d962492" providerId="ADAL" clId="{3FBC77E1-FE42-4F9E-B4B2-3759F3328945}" dt="2026-05-05T06:27:57.132" v="5572"/>
          <ac:spMkLst>
            <pc:docMk/>
            <pc:sldMk cId="4210337009" sldId="1134"/>
            <ac:spMk id="18" creationId="{FEDD3A25-633B-4517-9DF7-D04B58D99FF7}"/>
          </ac:spMkLst>
        </pc:spChg>
        <pc:spChg chg="add mod">
          <ac:chgData name="Stalin Jacob Wilson Packia Dhas" userId="050d7d71-3621-4503-95e8-1c9a9d962492" providerId="ADAL" clId="{3FBC77E1-FE42-4F9E-B4B2-3759F3328945}" dt="2026-05-05T06:27:57.132" v="5582"/>
          <ac:spMkLst>
            <pc:docMk/>
            <pc:sldMk cId="4210337009" sldId="1134"/>
            <ac:spMk id="19" creationId="{51DDCF36-A01D-4CF2-BFC6-FB8B310A089B}"/>
          </ac:spMkLst>
        </pc:spChg>
        <pc:spChg chg="add mod">
          <ac:chgData name="Stalin Jacob Wilson Packia Dhas" userId="050d7d71-3621-4503-95e8-1c9a9d962492" providerId="ADAL" clId="{3FBC77E1-FE42-4F9E-B4B2-3759F3328945}" dt="2026-05-05T06:27:57.148" v="5591"/>
          <ac:spMkLst>
            <pc:docMk/>
            <pc:sldMk cId="4210337009" sldId="1134"/>
            <ac:spMk id="20" creationId="{7D9954D5-914E-49E9-B2AA-7C29B003A22C}"/>
          </ac:spMkLst>
        </pc:spChg>
        <pc:spChg chg="add mod">
          <ac:chgData name="Stalin Jacob Wilson Packia Dhas" userId="050d7d71-3621-4503-95e8-1c9a9d962492" providerId="ADAL" clId="{3FBC77E1-FE42-4F9E-B4B2-3759F3328945}" dt="2026-05-05T06:27:57.148" v="5602"/>
          <ac:spMkLst>
            <pc:docMk/>
            <pc:sldMk cId="4210337009" sldId="1134"/>
            <ac:spMk id="21" creationId="{4D759C34-4979-4A8D-9A1F-D0C8279C935F}"/>
          </ac:spMkLst>
        </pc:spChg>
        <pc:spChg chg="add mod">
          <ac:chgData name="Stalin Jacob Wilson Packia Dhas" userId="050d7d71-3621-4503-95e8-1c9a9d962492" providerId="ADAL" clId="{3FBC77E1-FE42-4F9E-B4B2-3759F3328945}" dt="2026-05-05T06:27:57.148" v="5612"/>
          <ac:spMkLst>
            <pc:docMk/>
            <pc:sldMk cId="4210337009" sldId="1134"/>
            <ac:spMk id="22" creationId="{028EBAA4-9E54-4981-BB85-809E6D11640A}"/>
          </ac:spMkLst>
        </pc:spChg>
        <pc:spChg chg="add mod">
          <ac:chgData name="Stalin Jacob Wilson Packia Dhas" userId="050d7d71-3621-4503-95e8-1c9a9d962492" providerId="ADAL" clId="{3FBC77E1-FE42-4F9E-B4B2-3759F3328945}" dt="2026-05-05T06:27:57.148" v="5622"/>
          <ac:spMkLst>
            <pc:docMk/>
            <pc:sldMk cId="4210337009" sldId="1134"/>
            <ac:spMk id="23" creationId="{B56E87D6-4E00-4617-9346-406E1FE146AF}"/>
          </ac:spMkLst>
        </pc:spChg>
        <pc:spChg chg="add mod">
          <ac:chgData name="Stalin Jacob Wilson Packia Dhas" userId="050d7d71-3621-4503-95e8-1c9a9d962492" providerId="ADAL" clId="{3FBC77E1-FE42-4F9E-B4B2-3759F3328945}" dt="2026-05-05T06:27:57.164" v="5631"/>
          <ac:spMkLst>
            <pc:docMk/>
            <pc:sldMk cId="4210337009" sldId="1134"/>
            <ac:spMk id="24" creationId="{6B6B7553-3B7F-4F94-8C0D-6EBFB6EB96F9}"/>
          </ac:spMkLst>
        </pc:spChg>
        <pc:spChg chg="add mod">
          <ac:chgData name="Stalin Jacob Wilson Packia Dhas" userId="050d7d71-3621-4503-95e8-1c9a9d962492" providerId="ADAL" clId="{3FBC77E1-FE42-4F9E-B4B2-3759F3328945}" dt="2026-05-05T06:27:57.164" v="5642"/>
          <ac:spMkLst>
            <pc:docMk/>
            <pc:sldMk cId="4210337009" sldId="1134"/>
            <ac:spMk id="25" creationId="{B05FE3BB-35CA-4A63-9D26-9350DE03D15F}"/>
          </ac:spMkLst>
        </pc:spChg>
        <pc:spChg chg="add mod">
          <ac:chgData name="Stalin Jacob Wilson Packia Dhas" userId="050d7d71-3621-4503-95e8-1c9a9d962492" providerId="ADAL" clId="{3FBC77E1-FE42-4F9E-B4B2-3759F3328945}" dt="2026-05-05T06:27:57.169" v="5652"/>
          <ac:spMkLst>
            <pc:docMk/>
            <pc:sldMk cId="4210337009" sldId="1134"/>
            <ac:spMk id="26" creationId="{5560E818-D45D-45DE-85B3-8E4C43D33DB3}"/>
          </ac:spMkLst>
        </pc:spChg>
      </pc:sldChg>
      <pc:sldChg chg="addSp modSp add del mod">
        <pc:chgData name="Stalin Jacob Wilson Packia Dhas" userId="050d7d71-3621-4503-95e8-1c9a9d962492" providerId="ADAL" clId="{3FBC77E1-FE42-4F9E-B4B2-3759F3328945}" dt="2026-05-05T06:30:12.214" v="5934" actId="47"/>
        <pc:sldMkLst>
          <pc:docMk/>
          <pc:sldMk cId="3838227163" sldId="1135"/>
        </pc:sldMkLst>
        <pc:spChg chg="mod">
          <ac:chgData name="Stalin Jacob Wilson Packia Dhas" userId="050d7d71-3621-4503-95e8-1c9a9d962492" providerId="ADAL" clId="{3FBC77E1-FE42-4F9E-B4B2-3759F3328945}" dt="2026-05-05T06:28:31.430" v="5900" actId="404"/>
          <ac:spMkLst>
            <pc:docMk/>
            <pc:sldMk cId="3838227163" sldId="1135"/>
            <ac:spMk id="2" creationId="{9C65432C-6EE4-3A48-B260-083AF2E7E36A}"/>
          </ac:spMkLst>
        </pc:spChg>
        <pc:spChg chg="mod">
          <ac:chgData name="Stalin Jacob Wilson Packia Dhas" userId="050d7d71-3621-4503-95e8-1c9a9d962492" providerId="ADAL" clId="{3FBC77E1-FE42-4F9E-B4B2-3759F3328945}" dt="2026-05-05T06:27:57.634" v="5657"/>
          <ac:spMkLst>
            <pc:docMk/>
            <pc:sldMk cId="3838227163" sldId="1135"/>
            <ac:spMk id="3" creationId="{69BB87DD-025D-AE43-4A03-910135B61E5D}"/>
          </ac:spMkLst>
        </pc:spChg>
        <pc:spChg chg="add mod">
          <ac:chgData name="Stalin Jacob Wilson Packia Dhas" userId="050d7d71-3621-4503-95e8-1c9a9d962492" providerId="ADAL" clId="{3FBC77E1-FE42-4F9E-B4B2-3759F3328945}" dt="2026-05-05T06:27:57.643" v="5668"/>
          <ac:spMkLst>
            <pc:docMk/>
            <pc:sldMk cId="3838227163" sldId="1135"/>
            <ac:spMk id="4" creationId="{F887ADFF-813B-4D7A-9BF8-F3220573ADF0}"/>
          </ac:spMkLst>
        </pc:spChg>
        <pc:spChg chg="add mod">
          <ac:chgData name="Stalin Jacob Wilson Packia Dhas" userId="050d7d71-3621-4503-95e8-1c9a9d962492" providerId="ADAL" clId="{3FBC77E1-FE42-4F9E-B4B2-3759F3328945}" dt="2026-05-05T06:27:57.650" v="5680"/>
          <ac:spMkLst>
            <pc:docMk/>
            <pc:sldMk cId="3838227163" sldId="1135"/>
            <ac:spMk id="5" creationId="{0EAAD042-A4F5-408C-8615-C7BB05DA6809}"/>
          </ac:spMkLst>
        </pc:spChg>
        <pc:spChg chg="add mod">
          <ac:chgData name="Stalin Jacob Wilson Packia Dhas" userId="050d7d71-3621-4503-95e8-1c9a9d962492" providerId="ADAL" clId="{3FBC77E1-FE42-4F9E-B4B2-3759F3328945}" dt="2026-05-05T06:27:57.654" v="5687"/>
          <ac:spMkLst>
            <pc:docMk/>
            <pc:sldMk cId="3838227163" sldId="1135"/>
            <ac:spMk id="6" creationId="{80FC4A73-2BD0-4F29-9258-E749064E73EA}"/>
          </ac:spMkLst>
        </pc:spChg>
        <pc:spChg chg="add mod">
          <ac:chgData name="Stalin Jacob Wilson Packia Dhas" userId="050d7d71-3621-4503-95e8-1c9a9d962492" providerId="ADAL" clId="{3FBC77E1-FE42-4F9E-B4B2-3759F3328945}" dt="2026-05-05T06:27:57.656" v="5694"/>
          <ac:spMkLst>
            <pc:docMk/>
            <pc:sldMk cId="3838227163" sldId="1135"/>
            <ac:spMk id="7" creationId="{00D6B4B2-9715-4D61-93FC-98C8C2D6D352}"/>
          </ac:spMkLst>
        </pc:spChg>
        <pc:spChg chg="add mod">
          <ac:chgData name="Stalin Jacob Wilson Packia Dhas" userId="050d7d71-3621-4503-95e8-1c9a9d962492" providerId="ADAL" clId="{3FBC77E1-FE42-4F9E-B4B2-3759F3328945}" dt="2026-05-05T06:27:57.669" v="5701"/>
          <ac:spMkLst>
            <pc:docMk/>
            <pc:sldMk cId="3838227163" sldId="1135"/>
            <ac:spMk id="8" creationId="{25B991A4-7558-4C91-9CB7-866F0307270C}"/>
          </ac:spMkLst>
        </pc:spChg>
        <pc:spChg chg="add mod">
          <ac:chgData name="Stalin Jacob Wilson Packia Dhas" userId="050d7d71-3621-4503-95e8-1c9a9d962492" providerId="ADAL" clId="{3FBC77E1-FE42-4F9E-B4B2-3759F3328945}" dt="2026-05-05T06:27:57.680" v="5708"/>
          <ac:spMkLst>
            <pc:docMk/>
            <pc:sldMk cId="3838227163" sldId="1135"/>
            <ac:spMk id="9" creationId="{12278ED8-3F01-405D-888E-F21B09CA66B7}"/>
          </ac:spMkLst>
        </pc:spChg>
        <pc:spChg chg="add mod">
          <ac:chgData name="Stalin Jacob Wilson Packia Dhas" userId="050d7d71-3621-4503-95e8-1c9a9d962492" providerId="ADAL" clId="{3FBC77E1-FE42-4F9E-B4B2-3759F3328945}" dt="2026-05-05T06:27:57.691" v="5718"/>
          <ac:spMkLst>
            <pc:docMk/>
            <pc:sldMk cId="3838227163" sldId="1135"/>
            <ac:spMk id="10" creationId="{9AD3FC17-E5AB-4767-A3A6-89DE1A8F2BF7}"/>
          </ac:spMkLst>
        </pc:spChg>
        <pc:spChg chg="add mod">
          <ac:chgData name="Stalin Jacob Wilson Packia Dhas" userId="050d7d71-3621-4503-95e8-1c9a9d962492" providerId="ADAL" clId="{3FBC77E1-FE42-4F9E-B4B2-3759F3328945}" dt="2026-05-05T06:27:57.695" v="5727"/>
          <ac:spMkLst>
            <pc:docMk/>
            <pc:sldMk cId="3838227163" sldId="1135"/>
            <ac:spMk id="11" creationId="{0E126757-773B-42C0-B938-3D68D0A3B46F}"/>
          </ac:spMkLst>
        </pc:spChg>
        <pc:spChg chg="add mod">
          <ac:chgData name="Stalin Jacob Wilson Packia Dhas" userId="050d7d71-3621-4503-95e8-1c9a9d962492" providerId="ADAL" clId="{3FBC77E1-FE42-4F9E-B4B2-3759F3328945}" dt="2026-05-05T06:27:57.699" v="5738"/>
          <ac:spMkLst>
            <pc:docMk/>
            <pc:sldMk cId="3838227163" sldId="1135"/>
            <ac:spMk id="12" creationId="{9C0A39AE-0AF8-41D1-826D-22B83F9854BD}"/>
          </ac:spMkLst>
        </pc:spChg>
        <pc:spChg chg="add mod">
          <ac:chgData name="Stalin Jacob Wilson Packia Dhas" userId="050d7d71-3621-4503-95e8-1c9a9d962492" providerId="ADAL" clId="{3FBC77E1-FE42-4F9E-B4B2-3759F3328945}" dt="2026-05-05T06:27:57.703" v="5748"/>
          <ac:spMkLst>
            <pc:docMk/>
            <pc:sldMk cId="3838227163" sldId="1135"/>
            <ac:spMk id="13" creationId="{037EDECE-B74D-4CBC-AD88-DC0916CB9DD6}"/>
          </ac:spMkLst>
        </pc:spChg>
        <pc:spChg chg="add mod">
          <ac:chgData name="Stalin Jacob Wilson Packia Dhas" userId="050d7d71-3621-4503-95e8-1c9a9d962492" providerId="ADAL" clId="{3FBC77E1-FE42-4F9E-B4B2-3759F3328945}" dt="2026-05-05T06:27:57.706" v="5758"/>
          <ac:spMkLst>
            <pc:docMk/>
            <pc:sldMk cId="3838227163" sldId="1135"/>
            <ac:spMk id="14" creationId="{61B03E9A-9F4E-421B-B35B-08A0D2FCB8E9}"/>
          </ac:spMkLst>
        </pc:spChg>
        <pc:spChg chg="add mod">
          <ac:chgData name="Stalin Jacob Wilson Packia Dhas" userId="050d7d71-3621-4503-95e8-1c9a9d962492" providerId="ADAL" clId="{3FBC77E1-FE42-4F9E-B4B2-3759F3328945}" dt="2026-05-05T06:27:57.706" v="5767"/>
          <ac:spMkLst>
            <pc:docMk/>
            <pc:sldMk cId="3838227163" sldId="1135"/>
            <ac:spMk id="15" creationId="{D70969C8-5806-4F91-B6AA-32CE064A9342}"/>
          </ac:spMkLst>
        </pc:spChg>
        <pc:spChg chg="add mod">
          <ac:chgData name="Stalin Jacob Wilson Packia Dhas" userId="050d7d71-3621-4503-95e8-1c9a9d962492" providerId="ADAL" clId="{3FBC77E1-FE42-4F9E-B4B2-3759F3328945}" dt="2026-05-05T06:27:57.713" v="5778"/>
          <ac:spMkLst>
            <pc:docMk/>
            <pc:sldMk cId="3838227163" sldId="1135"/>
            <ac:spMk id="16" creationId="{369EF122-B098-455B-BB1D-0F371DAE855A}"/>
          </ac:spMkLst>
        </pc:spChg>
        <pc:spChg chg="add mod">
          <ac:chgData name="Stalin Jacob Wilson Packia Dhas" userId="050d7d71-3621-4503-95e8-1c9a9d962492" providerId="ADAL" clId="{3FBC77E1-FE42-4F9E-B4B2-3759F3328945}" dt="2026-05-05T06:27:57.713" v="5788"/>
          <ac:spMkLst>
            <pc:docMk/>
            <pc:sldMk cId="3838227163" sldId="1135"/>
            <ac:spMk id="17" creationId="{AA3C2BC9-4B63-4EDE-8977-19A96F01F1A4}"/>
          </ac:spMkLst>
        </pc:spChg>
        <pc:spChg chg="add mod">
          <ac:chgData name="Stalin Jacob Wilson Packia Dhas" userId="050d7d71-3621-4503-95e8-1c9a9d962492" providerId="ADAL" clId="{3FBC77E1-FE42-4F9E-B4B2-3759F3328945}" dt="2026-05-05T06:27:57.713" v="5798"/>
          <ac:spMkLst>
            <pc:docMk/>
            <pc:sldMk cId="3838227163" sldId="1135"/>
            <ac:spMk id="18" creationId="{6FFFCB73-ED6B-4677-8CF0-3777976C8A41}"/>
          </ac:spMkLst>
        </pc:spChg>
        <pc:spChg chg="add mod">
          <ac:chgData name="Stalin Jacob Wilson Packia Dhas" userId="050d7d71-3621-4503-95e8-1c9a9d962492" providerId="ADAL" clId="{3FBC77E1-FE42-4F9E-B4B2-3759F3328945}" dt="2026-05-05T06:27:57.729" v="5807"/>
          <ac:spMkLst>
            <pc:docMk/>
            <pc:sldMk cId="3838227163" sldId="1135"/>
            <ac:spMk id="19" creationId="{A9FAE8E8-F146-47D6-8A80-84347EDF0A93}"/>
          </ac:spMkLst>
        </pc:spChg>
        <pc:spChg chg="add mod">
          <ac:chgData name="Stalin Jacob Wilson Packia Dhas" userId="050d7d71-3621-4503-95e8-1c9a9d962492" providerId="ADAL" clId="{3FBC77E1-FE42-4F9E-B4B2-3759F3328945}" dt="2026-05-05T06:27:57.729" v="5818"/>
          <ac:spMkLst>
            <pc:docMk/>
            <pc:sldMk cId="3838227163" sldId="1135"/>
            <ac:spMk id="20" creationId="{9BA1C35C-D53D-40A8-B738-C5A2051F976A}"/>
          </ac:spMkLst>
        </pc:spChg>
        <pc:spChg chg="add mod">
          <ac:chgData name="Stalin Jacob Wilson Packia Dhas" userId="050d7d71-3621-4503-95e8-1c9a9d962492" providerId="ADAL" clId="{3FBC77E1-FE42-4F9E-B4B2-3759F3328945}" dt="2026-05-05T06:27:57.729" v="5828"/>
          <ac:spMkLst>
            <pc:docMk/>
            <pc:sldMk cId="3838227163" sldId="1135"/>
            <ac:spMk id="21" creationId="{9806046A-9C4D-494D-BC71-102C91D75E74}"/>
          </ac:spMkLst>
        </pc:spChg>
        <pc:spChg chg="add mod">
          <ac:chgData name="Stalin Jacob Wilson Packia Dhas" userId="050d7d71-3621-4503-95e8-1c9a9d962492" providerId="ADAL" clId="{3FBC77E1-FE42-4F9E-B4B2-3759F3328945}" dt="2026-05-05T06:27:57.745" v="5838"/>
          <ac:spMkLst>
            <pc:docMk/>
            <pc:sldMk cId="3838227163" sldId="1135"/>
            <ac:spMk id="22" creationId="{94EE9E66-67A2-4F1F-AFAD-3AEF2F2FEEDA}"/>
          </ac:spMkLst>
        </pc:spChg>
        <pc:spChg chg="add mod">
          <ac:chgData name="Stalin Jacob Wilson Packia Dhas" userId="050d7d71-3621-4503-95e8-1c9a9d962492" providerId="ADAL" clId="{3FBC77E1-FE42-4F9E-B4B2-3759F3328945}" dt="2026-05-05T06:27:57.745" v="5847"/>
          <ac:spMkLst>
            <pc:docMk/>
            <pc:sldMk cId="3838227163" sldId="1135"/>
            <ac:spMk id="23" creationId="{F5F37BE0-C043-4ADF-9129-365FC98FF590}"/>
          </ac:spMkLst>
        </pc:spChg>
        <pc:spChg chg="add mod">
          <ac:chgData name="Stalin Jacob Wilson Packia Dhas" userId="050d7d71-3621-4503-95e8-1c9a9d962492" providerId="ADAL" clId="{3FBC77E1-FE42-4F9E-B4B2-3759F3328945}" dt="2026-05-05T06:27:57.745" v="5858"/>
          <ac:spMkLst>
            <pc:docMk/>
            <pc:sldMk cId="3838227163" sldId="1135"/>
            <ac:spMk id="24" creationId="{CB9ECF08-1B18-4EAA-99E5-172511B32DAF}"/>
          </ac:spMkLst>
        </pc:spChg>
        <pc:spChg chg="add mod">
          <ac:chgData name="Stalin Jacob Wilson Packia Dhas" userId="050d7d71-3621-4503-95e8-1c9a9d962492" providerId="ADAL" clId="{3FBC77E1-FE42-4F9E-B4B2-3759F3328945}" dt="2026-05-05T06:27:57.745" v="5868"/>
          <ac:spMkLst>
            <pc:docMk/>
            <pc:sldMk cId="3838227163" sldId="1135"/>
            <ac:spMk id="25" creationId="{4276F85E-549A-4078-8C9F-03EB39AE88D3}"/>
          </ac:spMkLst>
        </pc:spChg>
        <pc:spChg chg="add mod">
          <ac:chgData name="Stalin Jacob Wilson Packia Dhas" userId="050d7d71-3621-4503-95e8-1c9a9d962492" providerId="ADAL" clId="{3FBC77E1-FE42-4F9E-B4B2-3759F3328945}" dt="2026-05-05T06:27:57.769" v="5884"/>
          <ac:spMkLst>
            <pc:docMk/>
            <pc:sldMk cId="3838227163" sldId="1135"/>
            <ac:spMk id="26" creationId="{02A3506F-F995-4B0D-B623-943D7E197EB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52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 algn="just"/>
            <a:endParaRPr lang="en-GB" i="0" dirty="0">
              <a:effectLst/>
            </a:endParaRP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3543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7CD681-4A06-9A68-EEB9-261B803AF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7EB004-A481-4CC2-8083-2C1D62B1A5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FAC8E2-3DC5-F2AA-754D-6747AB46DF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E926FEC-60D9-4243-ADDD-305083C4283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6364C-FEF2-9412-37FB-B81BE1BBA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33092-B4F8-4F1B-7EC6-CB29254A4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083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2A7AB8-0B46-03A8-F8B4-ACFBF32F7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98D0EA-F9F4-C556-A3A4-064C72EE8F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6693C3-D354-96BB-DC03-AB3917C9ED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395253E-6690-C4EF-8A0D-17283F6C1BC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5997DD-1165-D204-E993-C0BB8675F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40CC6-2126-C385-A0B5-EC1C372A0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6852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46973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99EC88-D150-5CBD-8FDD-DF47555024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585337-A1CA-9939-6912-974605953C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0EFE25-993C-7649-6AFD-03CF433105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3972BE4-15EF-BFA1-E814-82FFD90BA96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352C3-A7A1-C23B-3288-1ECE1A7C0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EE2B6-7B77-570D-83AB-1F94379F6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1114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9841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3658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3757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8168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8223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1426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8357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35789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3465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9A0F3F-E1E7-E7BA-8641-CCAED0E7C3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9D3648-6493-8C27-77E2-5A1F4B64F5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DC37C0-2DD4-FD99-7D60-CD0AFA8EFE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E6BF24-1ADA-455B-6964-9434759630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72673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4D5BE-630A-4088-9C67-9775217839AB}" type="datetime1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- 12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05/05/2026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939710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15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gif"/></Relationships>
</file>

<file path=ppt/slides/_rels/slide20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858" Type="http://schemas.openxmlformats.org/officeDocument/2006/relationships/tags" Target="../tags/tag858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60" Type="http://schemas.openxmlformats.org/officeDocument/2006/relationships/tags" Target="../tags/tag860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tags" Target="../tags/tag857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100" Type="http://schemas.openxmlformats.org/officeDocument/2006/relationships/tags" Target="../tags/tag100.xml"/><Relationship Id="rId338" Type="http://schemas.openxmlformats.org/officeDocument/2006/relationships/tags" Target="../tags/tag338.xml"/><Relationship Id="rId545" Type="http://schemas.openxmlformats.org/officeDocument/2006/relationships/tags" Target="../tags/tag545.xml"/><Relationship Id="rId752" Type="http://schemas.openxmlformats.org/officeDocument/2006/relationships/tags" Target="../tags/tag752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861" Type="http://schemas.openxmlformats.org/officeDocument/2006/relationships/tags" Target="../tags/tag86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862" Type="http://schemas.openxmlformats.org/officeDocument/2006/relationships/slideLayout" Target="../slideLayouts/slideLayout7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859" Type="http://schemas.openxmlformats.org/officeDocument/2006/relationships/tags" Target="../tags/tag85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Relationship Id="rId77" Type="http://schemas.openxmlformats.org/officeDocument/2006/relationships/tags" Target="../tags/tag77.xml"/><Relationship Id="rId282" Type="http://schemas.openxmlformats.org/officeDocument/2006/relationships/tags" Target="../tags/tag282.xml"/><Relationship Id="rId503" Type="http://schemas.openxmlformats.org/officeDocument/2006/relationships/tags" Target="../tags/tag503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808" Type="http://schemas.openxmlformats.org/officeDocument/2006/relationships/tags" Target="../tags/tag80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dirty="0">
                <a:cs typeface="Times New Roman" panose="02020603050405020304" pitchFamily="18" charset="0"/>
              </a:rPr>
              <a:t>Horn Antenna</a:t>
            </a:r>
          </a:p>
          <a:p>
            <a:pPr marL="546100" indent="-457200"/>
            <a:r>
              <a:rPr lang="en-IN" dirty="0">
                <a:cs typeface="Times New Roman" panose="02020603050405020304" pitchFamily="18" charset="0"/>
              </a:rPr>
              <a:t>Array antenna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Parasitic array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Yagi-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array</a:t>
            </a:r>
          </a:p>
          <a:p>
            <a:pPr marL="546100" indent="-457200"/>
            <a:r>
              <a:rPr lang="en-GB">
                <a:solidFill>
                  <a:srgbClr val="000000"/>
                </a:solidFill>
              </a:rPr>
              <a:t>Phased Array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- 12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types of antennas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 dirty="0"/>
              <a:t>Lecture - 12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577" y="1600201"/>
            <a:ext cx="10972800" cy="4985991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Radiation efficiency and directivity</a:t>
            </a:r>
            <a:r>
              <a:rPr lang="en-GB" dirty="0"/>
              <a:t> can be improved by using an </a:t>
            </a:r>
            <a:r>
              <a:rPr lang="en-GB" b="1" dirty="0"/>
              <a:t>extended aperture</a:t>
            </a:r>
            <a:r>
              <a:rPr lang="en-GB" dirty="0"/>
              <a:t> </a:t>
            </a:r>
          </a:p>
          <a:p>
            <a:r>
              <a:rPr lang="en-GB" dirty="0"/>
              <a:t>The gradual </a:t>
            </a:r>
            <a:r>
              <a:rPr lang="en-GB" b="1" dirty="0"/>
              <a:t>expansion or widening of the structure is called Flaring</a:t>
            </a:r>
            <a:r>
              <a:rPr lang="en-GB" dirty="0"/>
              <a:t>. This is done in </a:t>
            </a:r>
            <a:r>
              <a:rPr lang="en-GB" b="1" dirty="0"/>
              <a:t>horn antenna</a:t>
            </a:r>
            <a:r>
              <a:rPr lang="en-GB" dirty="0"/>
              <a:t>. </a:t>
            </a:r>
          </a:p>
          <a:p>
            <a:r>
              <a:rPr lang="en-GB" b="1" dirty="0"/>
              <a:t>Benefits of flaring: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✔ Higher </a:t>
            </a:r>
            <a:r>
              <a:rPr lang="en-GB" b="1" dirty="0"/>
              <a:t>directivity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✔ Reduced </a:t>
            </a:r>
            <a:r>
              <a:rPr lang="en-GB" b="1" dirty="0"/>
              <a:t>diffraction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✔ Better </a:t>
            </a:r>
            <a:r>
              <a:rPr lang="en-GB" b="1" dirty="0"/>
              <a:t>beam control</a:t>
            </a:r>
            <a:r>
              <a:rPr lang="en-GB" dirty="0"/>
              <a:t> </a:t>
            </a:r>
          </a:p>
          <a:p>
            <a:r>
              <a:rPr lang="en-GB" b="1" dirty="0"/>
              <a:t>Applications: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Microwave systems </a:t>
            </a:r>
          </a:p>
          <a:p>
            <a:pPr lvl="1"/>
            <a:r>
              <a:rPr lang="en-GB" dirty="0"/>
              <a:t>Millimetre-wave communication </a:t>
            </a:r>
          </a:p>
          <a:p>
            <a:pPr lvl="1"/>
            <a:r>
              <a:rPr lang="en-GB" dirty="0"/>
              <a:t>Radar &amp; satellite systems </a:t>
            </a:r>
          </a:p>
          <a:p>
            <a:pPr algn="just"/>
            <a:endParaRPr lang="en-GB" b="1" i="0" dirty="0">
              <a:effectLst/>
            </a:endParaRPr>
          </a:p>
          <a:p>
            <a:pPr algn="just"/>
            <a:endParaRPr lang="en-GB" i="0" dirty="0">
              <a:effectLst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93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4B15F6-AA66-560C-DDC3-3615CACFE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182A1-C7C6-C920-0F76-7EDDE6A0C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098C94F-F84C-AED0-EC31-9BDB0807C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6F23C54-F2DF-3BC4-C03E-EA71BE041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6DCB8-B0F0-CAA8-C4FD-02A2CA575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985991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Operates over a wide frequency range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300 MHz to 30 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covering both UHF and SHF bands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Types of horn antennas: </a:t>
            </a:r>
          </a:p>
          <a:p>
            <a:pPr lvl="1" algn="just"/>
            <a:r>
              <a:rPr lang="en-GB" b="0" i="0" dirty="0">
                <a:solidFill>
                  <a:srgbClr val="000000"/>
                </a:solidFill>
                <a:effectLst/>
              </a:rPr>
              <a:t>Sectoral – flared in one plane</a:t>
            </a:r>
          </a:p>
          <a:p>
            <a:pPr lvl="1" algn="just"/>
            <a:r>
              <a:rPr lang="en-GB" b="0" i="0" dirty="0">
                <a:solidFill>
                  <a:srgbClr val="000000"/>
                </a:solidFill>
                <a:effectLst/>
              </a:rPr>
              <a:t>Pyramidal – flared in both planes</a:t>
            </a:r>
          </a:p>
          <a:p>
            <a:pPr lvl="1" algn="just"/>
            <a:r>
              <a:rPr lang="en-GB" b="0" i="0" dirty="0">
                <a:solidFill>
                  <a:srgbClr val="000000"/>
                </a:solidFill>
                <a:effectLst/>
              </a:rPr>
              <a:t>Conical – circular structure with symmetric radiation</a:t>
            </a:r>
          </a:p>
          <a:p>
            <a:pPr marL="0" indent="0" algn="just">
              <a:buNone/>
            </a:pPr>
            <a:endParaRPr lang="en-GB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1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2485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0CF194-555D-7B3E-5FA2-50B62BEAD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6F5BD-59FA-6DAD-92FC-5B273D1CC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BDE6AE-9F01-8A3C-77BF-A8B67FD60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AA5B2AD-6081-3FB6-6DE6-2D7E62545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EF6BB-6C26-242B-410B-4A4F5BDE3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90320"/>
            <a:ext cx="6004560" cy="4985991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Sectoral horn</a:t>
            </a:r>
          </a:p>
          <a:p>
            <a:pPr algn="just"/>
            <a:r>
              <a:rPr lang="en-GB" b="1" i="0" dirty="0">
                <a:solidFill>
                  <a:srgbClr val="000000"/>
                </a:solidFill>
                <a:effectLst/>
              </a:rPr>
              <a:t>Flares out in only one direction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Flaring in the direction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Electric field vector </a:t>
            </a:r>
            <a:r>
              <a:rPr lang="en-GB" b="1" dirty="0"/>
              <a:t>(horizontal plane)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produces the sectorial E-plane horn.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Similarly, flaring in the direction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Magnetic field vector </a:t>
            </a:r>
            <a:r>
              <a:rPr lang="en-GB" b="1" dirty="0"/>
              <a:t>(vertical plane)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produces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sectoral H-plane horn.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Produces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directional beam </a:t>
            </a:r>
            <a:r>
              <a:rPr lang="en-GB" i="0" dirty="0">
                <a:solidFill>
                  <a:srgbClr val="000000"/>
                </a:solidFill>
                <a:effectLst/>
              </a:rPr>
              <a:t>in one plane.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Offers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moderate gain and improved directivity.</a:t>
            </a:r>
          </a:p>
          <a:p>
            <a:pPr algn="just"/>
            <a:endParaRPr lang="en-GB" b="1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8FADC4-56E7-A9FF-1394-80D505F6D0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4574" y="1254760"/>
            <a:ext cx="3810532" cy="5258534"/>
          </a:xfrm>
          <a:prstGeom prst="rect">
            <a:avLst/>
          </a:prstGeom>
        </p:spPr>
      </p:pic>
      <p:pic>
        <p:nvPicPr>
          <p:cNvPr id="2050" name="Picture 2" descr="Horn Antenna Sectoral">
            <a:extLst>
              <a:ext uri="{FF2B5EF4-FFF2-40B4-BE49-F238E27FC236}">
                <a16:creationId xmlns:a16="http://schemas.microsoft.com/office/drawing/2014/main" id="{9490B16E-D74F-A74F-1E52-28B778F517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280" y="4443067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044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8E475-1827-ADE5-2A03-37163ABD7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800" y="1376681"/>
            <a:ext cx="6949440" cy="4861580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Pyramidal horn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This type of horn antenna has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flaring on both sides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When </a:t>
            </a:r>
            <a:r>
              <a:rPr lang="en-GB" b="1" dirty="0"/>
              <a:t>both the E-plane and H-plane walls</a:t>
            </a:r>
            <a:r>
              <a:rPr lang="en-GB" dirty="0"/>
              <a:t> of a rectangular waveguide are flared, a </a:t>
            </a:r>
            <a:r>
              <a:rPr lang="en-GB" b="1" dirty="0"/>
              <a:t>pyramidal shape</a:t>
            </a:r>
            <a:r>
              <a:rPr lang="en-GB" dirty="0"/>
              <a:t> is formed.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antenna is </a:t>
            </a:r>
            <a:r>
              <a:rPr lang="en-GB" b="1" dirty="0"/>
              <a:t>truncated in shape</a:t>
            </a:r>
            <a:r>
              <a:rPr lang="en-GB" dirty="0"/>
              <a:t> and provides </a:t>
            </a:r>
            <a:r>
              <a:rPr lang="en-GB" b="1" dirty="0"/>
              <a:t>high gain</a:t>
            </a:r>
            <a:r>
              <a:rPr lang="en-GB" dirty="0"/>
              <a:t> with </a:t>
            </a:r>
            <a:r>
              <a:rPr lang="en-GB" b="1" dirty="0"/>
              <a:t>moderate directivity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is commonly used in </a:t>
            </a:r>
            <a:r>
              <a:rPr lang="en-GB" b="1" dirty="0"/>
              <a:t>radar systems</a:t>
            </a:r>
            <a:r>
              <a:rPr lang="en-GB" dirty="0"/>
              <a:t> and applications requiring </a:t>
            </a:r>
            <a:r>
              <a:rPr lang="en-GB" b="1" dirty="0"/>
              <a:t>focused energy transmission</a:t>
            </a:r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pic>
        <p:nvPicPr>
          <p:cNvPr id="4098" name="Picture 2" descr="Horn Antenna : Working, Types, Radiation Pattern &amp; Its Applications">
            <a:extLst>
              <a:ext uri="{FF2B5EF4-FFF2-40B4-BE49-F238E27FC236}">
                <a16:creationId xmlns:a16="http://schemas.microsoft.com/office/drawing/2014/main" id="{C688FF3C-ED91-3F6C-C3D6-758A2D9869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1306" y="2343161"/>
            <a:ext cx="4572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753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B005A-2FD2-67B8-151F-94FFF1CCD7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F4F1E-C51E-5092-5244-508AC4CF0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Horn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D301547-6007-B017-EE0B-0C18E6F78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960398F-6BC9-7006-E063-C08582C3F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25B1D-8C6A-83B0-7442-6546A5774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86158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Conical horn</a:t>
            </a:r>
          </a:p>
          <a:p>
            <a:pPr algn="just"/>
            <a:r>
              <a:rPr lang="en-GB" b="1" i="0" dirty="0">
                <a:solidFill>
                  <a:srgbClr val="000000"/>
                </a:solidFill>
                <a:effectLst/>
              </a:rPr>
              <a:t>Formed by flaring the walls of a circular waveguide.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Acts as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termination of a circular waveguide.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Produces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symmetrical radiation pattern.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Offers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wide bandwidth performance.</a:t>
            </a:r>
          </a:p>
          <a:p>
            <a:pPr algn="just"/>
            <a:r>
              <a:rPr lang="en-GB" i="0" dirty="0">
                <a:solidFill>
                  <a:srgbClr val="000000"/>
                </a:solidFill>
                <a:effectLst/>
              </a:rPr>
              <a:t>Widely used in: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Satellite communication, Microwave communication systems</a:t>
            </a:r>
          </a:p>
          <a:p>
            <a:pPr algn="just"/>
            <a:endParaRPr lang="en-GB" b="1" i="0" dirty="0">
              <a:solidFill>
                <a:srgbClr val="000000"/>
              </a:solidFill>
              <a:effectLst/>
            </a:endParaRPr>
          </a:p>
          <a:p>
            <a:pPr marL="0" indent="0" algn="just">
              <a:buNone/>
            </a:pPr>
            <a:endParaRPr lang="en-GB" b="1" i="0" dirty="0">
              <a:solidFill>
                <a:srgbClr val="000000"/>
              </a:solidFill>
              <a:effectLst/>
            </a:endParaRPr>
          </a:p>
        </p:txBody>
      </p:sp>
      <p:pic>
        <p:nvPicPr>
          <p:cNvPr id="3074" name="Picture 2" descr="Conical Horn Antennas ...">
            <a:extLst>
              <a:ext uri="{FF2B5EF4-FFF2-40B4-BE49-F238E27FC236}">
                <a16:creationId xmlns:a16="http://schemas.microsoft.com/office/drawing/2014/main" id="{BF3B2D3A-7155-F86E-ADA3-C4902AD7D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4838" y="128587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965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An array antenna consists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multiple antenna elements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arranged in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specific geometric pattern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solidFill>
                  <a:srgbClr val="000000"/>
                </a:solidFill>
                <a:effectLst/>
              </a:rPr>
              <a:t>Elements are placed close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together, so they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interact through mutual coupling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(induction fields).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The individual radiations combine (superposition) to form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single, stronger beam.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Results in:</a:t>
            </a:r>
          </a:p>
          <a:p>
            <a:pPr lvl="2"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High gain</a:t>
            </a:r>
          </a:p>
          <a:p>
            <a:pPr lvl="2"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High directivity</a:t>
            </a:r>
          </a:p>
          <a:p>
            <a:pPr lvl="2"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Improved overall performance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in applications requiring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controlled beam shaping and targeting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3" y="1329967"/>
            <a:ext cx="7494308" cy="5131813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b="1" i="0" dirty="0">
                <a:effectLst/>
              </a:rPr>
              <a:t>A directional antenna consisting of: </a:t>
            </a:r>
          </a:p>
          <a:p>
            <a:pPr lvl="1" algn="just"/>
            <a:r>
              <a:rPr lang="en-GB" i="0" dirty="0">
                <a:effectLst/>
              </a:rPr>
              <a:t>One driven </a:t>
            </a:r>
            <a:r>
              <a:rPr lang="en-GB" b="1" i="0" dirty="0">
                <a:effectLst/>
              </a:rPr>
              <a:t>(active) element</a:t>
            </a:r>
          </a:p>
          <a:p>
            <a:pPr lvl="1" algn="just"/>
            <a:r>
              <a:rPr lang="en-GB" i="0" dirty="0">
                <a:effectLst/>
              </a:rPr>
              <a:t>Multiple parasitic </a:t>
            </a:r>
            <a:r>
              <a:rPr lang="en-GB" b="1" i="0" dirty="0">
                <a:effectLst/>
              </a:rPr>
              <a:t>(passive) elements</a:t>
            </a:r>
          </a:p>
          <a:p>
            <a:pPr algn="just"/>
            <a:r>
              <a:rPr lang="en-GB" b="1" i="0" dirty="0">
                <a:effectLst/>
              </a:rPr>
              <a:t>Parasitic elements:</a:t>
            </a:r>
          </a:p>
          <a:p>
            <a:pPr lvl="1" algn="just"/>
            <a:r>
              <a:rPr lang="en-GB" b="1" i="0" dirty="0">
                <a:effectLst/>
              </a:rPr>
              <a:t>Not directly </a:t>
            </a:r>
            <a:r>
              <a:rPr lang="en-GB" i="0" dirty="0">
                <a:effectLst/>
              </a:rPr>
              <a:t>connected to the feed</a:t>
            </a:r>
          </a:p>
          <a:p>
            <a:pPr lvl="1" algn="just"/>
            <a:r>
              <a:rPr lang="en-GB" b="1" i="0" dirty="0">
                <a:effectLst/>
              </a:rPr>
              <a:t>Excited by electromagnetic coupling </a:t>
            </a:r>
            <a:r>
              <a:rPr lang="en-GB" i="0" dirty="0">
                <a:effectLst/>
              </a:rPr>
              <a:t>from the driven element</a:t>
            </a:r>
          </a:p>
          <a:p>
            <a:pPr algn="just"/>
            <a:r>
              <a:rPr lang="en-GB" b="1" i="0" dirty="0">
                <a:effectLst/>
              </a:rPr>
              <a:t>Types of parasitic elements:</a:t>
            </a:r>
          </a:p>
          <a:p>
            <a:pPr lvl="1" algn="just"/>
            <a:r>
              <a:rPr lang="en-GB" b="1" i="0" dirty="0">
                <a:effectLst/>
              </a:rPr>
              <a:t>Reflector: </a:t>
            </a:r>
            <a:r>
              <a:rPr lang="en-GB" i="0" dirty="0">
                <a:effectLst/>
              </a:rPr>
              <a:t>reflects energy to increase forward radiation</a:t>
            </a:r>
          </a:p>
          <a:p>
            <a:pPr lvl="1" algn="just"/>
            <a:r>
              <a:rPr lang="en-GB" b="1" i="0" dirty="0">
                <a:effectLst/>
              </a:rPr>
              <a:t>Director: </a:t>
            </a:r>
            <a:r>
              <a:rPr lang="en-GB" i="0" dirty="0">
                <a:effectLst/>
              </a:rPr>
              <a:t>focuses the beam in a specific direction</a:t>
            </a:r>
          </a:p>
          <a:p>
            <a:pPr algn="just"/>
            <a:r>
              <a:rPr lang="en-GB" b="1" i="0" dirty="0">
                <a:effectLst/>
              </a:rPr>
              <a:t>Enhance radiation indirectly</a:t>
            </a:r>
          </a:p>
          <a:p>
            <a:pPr algn="just"/>
            <a:r>
              <a:rPr lang="en-GB" b="1" i="0" dirty="0">
                <a:effectLst/>
              </a:rPr>
              <a:t>Improve gain and directivity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0" name="Picture 2" descr="Parasitic Element">
            <a:extLst>
              <a:ext uri="{FF2B5EF4-FFF2-40B4-BE49-F238E27FC236}">
                <a16:creationId xmlns:a16="http://schemas.microsoft.com/office/drawing/2014/main" id="{F251F48B-315D-D288-1528-7C8EF6224C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2329" y="2357120"/>
            <a:ext cx="4090931" cy="282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069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The main components are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Driven element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Parasitic elements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Reflector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Director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Boom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Driven element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All the elements of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array need not be connected to the feed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 dipole that is connected to the feed is known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antenna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radiate individually and while in array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radiation of all the elements sum up to form the radiation beam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204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Parasitic Elements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elements, which are added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do not possess an electrical connection between them to the driven element or the feed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They are positioned in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induction field of the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Hence, they are known as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parasitic elements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0" indent="0" algn="just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Reflector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If one of the parasitic element, which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5% longer than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is placed close to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which reflects the energy in the direction of the radiation pattern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rather than its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own direction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and hence is known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38867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Director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 parasitic element, which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5% shorter than the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from which it receives energy, tends to increase radiation in its direction. This element is called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Few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directors are placed to increase the directivity.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Boom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element on which all these are placed is called a boom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It is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non-metallic structure which provides insulation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so that there will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not be any short circuit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between the other elements of the array.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are the main elements,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which contributes to the radiation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9024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416842-DE0D-48CF-DA69-E56627FFE9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5417" y="1493106"/>
            <a:ext cx="7309479" cy="3874024"/>
          </a:xfrm>
          <a:prstGeom prst="rect">
            <a:avLst/>
          </a:prstGeom>
        </p:spPr>
      </p:pic>
      <p:pic>
        <p:nvPicPr>
          <p:cNvPr id="5" name="Picture 2" descr="Construction Yagi-Uda Antenna">
            <a:extLst>
              <a:ext uri="{FF2B5EF4-FFF2-40B4-BE49-F238E27FC236}">
                <a16:creationId xmlns:a16="http://schemas.microsoft.com/office/drawing/2014/main" id="{6A16B5FE-2407-A279-A815-F29756BB66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8749" y="5483881"/>
            <a:ext cx="34290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8339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450524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A</a:t>
            </a:r>
            <a:r>
              <a:rPr lang="en-GB" b="0" dirty="0">
                <a:effectLst/>
              </a:rPr>
              <a:t> </a:t>
            </a:r>
            <a:r>
              <a:rPr lang="en-GB" b="1" dirty="0">
                <a:effectLst/>
              </a:rPr>
              <a:t>phased array</a:t>
            </a:r>
            <a:r>
              <a:rPr lang="en-GB" dirty="0"/>
              <a:t> system</a:t>
            </a:r>
            <a:r>
              <a:rPr lang="en-GB" b="0" dirty="0">
                <a:effectLst/>
              </a:rPr>
              <a:t> means an </a:t>
            </a:r>
            <a:r>
              <a:rPr lang="en-GB" b="1" dirty="0">
                <a:effectLst/>
              </a:rPr>
              <a:t>electronically scanned array</a:t>
            </a:r>
            <a:r>
              <a:rPr lang="en-GB" b="0" dirty="0">
                <a:effectLst/>
              </a:rPr>
              <a:t>, a computer-controlled </a:t>
            </a:r>
            <a:r>
              <a:rPr lang="en-GB" b="0" u="none" strike="noStrike" dirty="0">
                <a:effectLst/>
              </a:rPr>
              <a:t>array of antennas</a:t>
            </a:r>
            <a:r>
              <a:rPr lang="en-GB" u="none" strike="noStrike" dirty="0"/>
              <a:t>.</a:t>
            </a:r>
          </a:p>
          <a:p>
            <a:pPr>
              <a:lnSpc>
                <a:spcPct val="120000"/>
              </a:lnSpc>
            </a:pPr>
            <a:r>
              <a:rPr lang="en-GB" b="0" dirty="0">
                <a:effectLst/>
              </a:rPr>
              <a:t>It </a:t>
            </a:r>
            <a:r>
              <a:rPr lang="en-GB" dirty="0">
                <a:effectLst/>
              </a:rPr>
              <a:t>creates a </a:t>
            </a:r>
            <a:r>
              <a:rPr lang="en-GB" b="1" dirty="0">
                <a:effectLst/>
              </a:rPr>
              <a:t>beam of radio waves </a:t>
            </a:r>
            <a:r>
              <a:rPr lang="en-GB" b="0" dirty="0">
                <a:effectLst/>
              </a:rPr>
              <a:t>that can be </a:t>
            </a:r>
            <a:r>
              <a:rPr lang="en-GB" b="1" dirty="0">
                <a:effectLst/>
              </a:rPr>
              <a:t>electronically steered to point in directions without moving the antennas.</a:t>
            </a:r>
          </a:p>
          <a:p>
            <a:pPr>
              <a:lnSpc>
                <a:spcPct val="120000"/>
              </a:lnSpc>
            </a:pPr>
            <a:r>
              <a:rPr lang="en-GB" b="0" dirty="0">
                <a:effectLst/>
              </a:rPr>
              <a:t>In a phased array, the </a:t>
            </a:r>
            <a:r>
              <a:rPr lang="en-GB" b="1" dirty="0">
                <a:effectLst/>
              </a:rPr>
              <a:t>power from the transmitter is fed to the radiating elements </a:t>
            </a:r>
            <a:r>
              <a:rPr lang="en-GB" b="0" dirty="0">
                <a:effectLst/>
              </a:rPr>
              <a:t>through devices called </a:t>
            </a:r>
            <a:r>
              <a:rPr lang="en-GB" b="1" u="none" strike="noStrike" dirty="0">
                <a:effectLst/>
              </a:rPr>
              <a:t>phase shifter</a:t>
            </a:r>
            <a:r>
              <a:rPr lang="en-GB" b="0" dirty="0">
                <a:effectLst/>
              </a:rPr>
              <a:t>, controlled by a </a:t>
            </a:r>
            <a:r>
              <a:rPr lang="en-GB" b="1" dirty="0">
                <a:effectLst/>
              </a:rPr>
              <a:t>computer system</a:t>
            </a:r>
            <a:r>
              <a:rPr lang="en-GB" b="0" dirty="0">
                <a:effectLst/>
              </a:rPr>
              <a:t>, </a:t>
            </a:r>
          </a:p>
          <a:p>
            <a:pPr>
              <a:lnSpc>
                <a:spcPct val="120000"/>
              </a:lnSpc>
            </a:pPr>
            <a:r>
              <a:rPr lang="en-GB" dirty="0"/>
              <a:t>The Phase shifter </a:t>
            </a:r>
            <a:r>
              <a:rPr lang="en-GB" b="0" dirty="0">
                <a:effectLst/>
              </a:rPr>
              <a:t>can alter the </a:t>
            </a:r>
            <a:r>
              <a:rPr lang="en-GB" b="1" dirty="0">
                <a:effectLst/>
              </a:rPr>
              <a:t>phase or signal delay electronically</a:t>
            </a:r>
            <a:r>
              <a:rPr lang="en-GB" b="0" dirty="0">
                <a:effectLst/>
              </a:rPr>
              <a:t>, thus </a:t>
            </a:r>
            <a:r>
              <a:rPr lang="en-GB" b="1" dirty="0">
                <a:effectLst/>
              </a:rPr>
              <a:t>steering the beam of radio waves to a different direction. 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5994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When the </a:t>
            </a:r>
            <a:r>
              <a:rPr lang="en-GB" b="1" i="0" dirty="0">
                <a:effectLst/>
              </a:rPr>
              <a:t>signals are in-phase</a:t>
            </a:r>
            <a:r>
              <a:rPr lang="en-GB" b="0" i="0" dirty="0">
                <a:effectLst/>
              </a:rPr>
              <a:t>, they combine </a:t>
            </a:r>
            <a:r>
              <a:rPr lang="en-GB" b="1" i="0" dirty="0">
                <a:effectLst/>
              </a:rPr>
              <a:t>together to form a signal of additive amplitude (constructive interference). This is known as Beamforming.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When the </a:t>
            </a:r>
            <a:r>
              <a:rPr lang="en-GB" b="1" i="0" dirty="0">
                <a:effectLst/>
              </a:rPr>
              <a:t>signals are counter phase</a:t>
            </a:r>
            <a:r>
              <a:rPr lang="en-GB" b="0" i="0" dirty="0">
                <a:effectLst/>
              </a:rPr>
              <a:t>, they </a:t>
            </a:r>
            <a:r>
              <a:rPr lang="en-GB" b="1" i="0" dirty="0">
                <a:effectLst/>
              </a:rPr>
              <a:t>cancel each other</a:t>
            </a:r>
            <a:r>
              <a:rPr lang="en-GB" b="0" i="0" dirty="0">
                <a:effectLst/>
              </a:rPr>
              <a:t>. </a:t>
            </a:r>
          </a:p>
          <a:p>
            <a:pPr fontAlgn="base"/>
            <a:r>
              <a:rPr lang="en-GB" b="1" dirty="0">
                <a:effectLst/>
              </a:rPr>
              <a:t>Phased arrays</a:t>
            </a:r>
            <a:r>
              <a:rPr lang="en-GB" b="0" dirty="0">
                <a:effectLst/>
              </a:rPr>
              <a:t> works at the </a:t>
            </a:r>
            <a:r>
              <a:rPr lang="en-GB" b="1" dirty="0">
                <a:effectLst/>
              </a:rPr>
              <a:t>high </a:t>
            </a:r>
            <a:r>
              <a:rPr lang="en-GB" b="1" u="none" strike="noStrike" dirty="0">
                <a:effectLst/>
              </a:rPr>
              <a:t>frequency</a:t>
            </a:r>
            <a:r>
              <a:rPr lang="en-GB" b="1" dirty="0">
                <a:effectLst/>
              </a:rPr>
              <a:t> end of the radio spectrum</a:t>
            </a:r>
            <a:r>
              <a:rPr lang="en-GB" dirty="0"/>
              <a:t> (</a:t>
            </a:r>
            <a:r>
              <a:rPr lang="en-GB" b="1" u="none" strike="noStrike" dirty="0">
                <a:effectLst/>
              </a:rPr>
              <a:t>UHF</a:t>
            </a:r>
            <a:r>
              <a:rPr lang="en-GB" b="1" dirty="0">
                <a:effectLst/>
              </a:rPr>
              <a:t> and </a:t>
            </a:r>
            <a:r>
              <a:rPr lang="en-GB" b="1" u="none" strike="noStrike" dirty="0">
                <a:effectLst/>
              </a:rPr>
              <a:t>microwave</a:t>
            </a:r>
            <a:r>
              <a:rPr lang="en-GB" b="1" dirty="0">
                <a:effectLst/>
              </a:rPr>
              <a:t> bands), in which the operating wavelengths are small.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333333"/>
              </a:solidFill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2279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Phased arrays are used in </a:t>
            </a:r>
            <a:r>
              <a:rPr lang="en-GB" b="1" i="0" dirty="0">
                <a:effectLst/>
              </a:rPr>
              <a:t>military </a:t>
            </a:r>
            <a:r>
              <a:rPr lang="en-GB" b="1" i="0" u="none" strike="noStrike" dirty="0">
                <a:effectLst/>
              </a:rPr>
              <a:t>radar</a:t>
            </a:r>
            <a:r>
              <a:rPr lang="en-GB" b="1" i="0" dirty="0">
                <a:effectLst/>
              </a:rPr>
              <a:t> systems, to steer a beam of radio waves quickly across the sky to detect planes and missiles.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Also used in applications such as </a:t>
            </a:r>
            <a:r>
              <a:rPr lang="en-GB" b="1" i="0" u="none" strike="noStrike" dirty="0">
                <a:effectLst/>
              </a:rPr>
              <a:t>5G</a:t>
            </a:r>
            <a:r>
              <a:rPr lang="en-GB" b="1" i="0" dirty="0">
                <a:effectLst/>
              </a:rPr>
              <a:t> </a:t>
            </a:r>
            <a:r>
              <a:rPr lang="en-GB" b="1" i="0" u="none" strike="noStrike" dirty="0">
                <a:effectLst/>
              </a:rPr>
              <a:t>MIMO </a:t>
            </a:r>
            <a:r>
              <a:rPr lang="en-GB" b="0" i="0" u="none" strike="noStrike" dirty="0">
                <a:effectLst/>
              </a:rPr>
              <a:t>(Multi Input </a:t>
            </a:r>
            <a:r>
              <a:rPr lang="en-GB" dirty="0"/>
              <a:t>M</a:t>
            </a:r>
            <a:r>
              <a:rPr lang="en-GB" b="0" i="0" u="none" strike="noStrike" dirty="0">
                <a:effectLst/>
              </a:rPr>
              <a:t>ulti Output)</a:t>
            </a:r>
            <a:r>
              <a:rPr lang="en-GB" b="0" i="0" dirty="0">
                <a:effectLst/>
              </a:rPr>
              <a:t> for cell phones. </a:t>
            </a:r>
          </a:p>
          <a:p>
            <a:pPr>
              <a:lnSpc>
                <a:spcPct val="120000"/>
              </a:lnSpc>
            </a:pPr>
            <a:endParaRPr lang="en-GB" b="1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05837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Beam Steering: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The ability to change the direction of the main beam quickly and precisely without mechanical movement.</a:t>
            </a:r>
          </a:p>
          <a:p>
            <a:pPr>
              <a:lnSpc>
                <a:spcPct val="12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Beam Shaping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: The capability to alter the shape of the beam to meet specific requirements, such as widening/narrowing the beamwidth or reducing sidelobes.</a:t>
            </a:r>
          </a:p>
          <a:p>
            <a:pPr>
              <a:lnSpc>
                <a:spcPct val="12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Multiple Beams: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The potential to form multiple beams from the same array, allowing simultaneous communication with multiple targets or users.</a:t>
            </a:r>
          </a:p>
          <a:p>
            <a:pPr>
              <a:lnSpc>
                <a:spcPct val="12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Adaptive Beamforming: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Advanced phased arrays can adaptively change their pattern in response to the environment or signal conditions, optimising performance in real-time.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6488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endParaRPr lang="en-GB" b="1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- 12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032" name="Picture 8" descr="Phased array ultrasonics - Wikipedia">
            <a:extLst>
              <a:ext uri="{FF2B5EF4-FFF2-40B4-BE49-F238E27FC236}">
                <a16:creationId xmlns:a16="http://schemas.microsoft.com/office/drawing/2014/main" id="{C576409A-4832-2569-8793-B4845C39BE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421063" y="2309960"/>
            <a:ext cx="3333750" cy="317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undefined">
            <a:extLst>
              <a:ext uri="{FF2B5EF4-FFF2-40B4-BE49-F238E27FC236}">
                <a16:creationId xmlns:a16="http://schemas.microsoft.com/office/drawing/2014/main" id="{9BA94802-3741-FE73-9D75-FA722B676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3865" y="1498025"/>
            <a:ext cx="6402250" cy="479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69470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97031" y="18208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3A626F-6B22-4C0E-8C60-F48B700FE84A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Enter the session ID: </a:t>
            </a:r>
            <a:r>
              <a:rPr lang="en-GB" sz="3500" b="1"/>
              <a:t>137-279-068</a:t>
            </a:r>
            <a:endParaRPr lang="en-GB" sz="3500"/>
          </a:p>
          <a:p>
            <a:pPr algn="l"/>
            <a:endParaRPr lang="en-GB" sz="3500"/>
          </a:p>
          <a:p>
            <a:pPr algn="l"/>
            <a:r>
              <a:rPr lang="en-GB" sz="3500"/>
              <a:t>Or scan the QR code</a:t>
            </a:r>
            <a:endParaRPr lang="en-US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E277E52E-47C5-49EA-AD88-24F8E9FE1DB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2D0E957-574E-4E4A-B27F-D2C06B797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791BB8-F8B4-470F-9B8E-C2F93042B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6E55EAF-D26B-45C5-AACD-E1958337E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5AB1E3-DC4C-4A4E-8532-9F06BB34E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8C6271-7A52-4D0B-9514-B9ACF1CE9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628E49B-86A4-4830-BE96-6E47646B0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CD6EB66-7C67-44DC-BC38-B0E6B8943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967472-E3C6-431A-8B6C-954C353A2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A324B31-050D-4C4F-AE44-D71680045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35E4E97-F958-43BA-A282-6B53DC1FA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9A2374F-8D9C-4C28-83E9-CFA18F21F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57D5762-1542-4F08-A08A-7EB120769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A155C3-69F1-4E95-B1E5-7F8F360EC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718FE67-D0A0-43D2-80F9-8701B9E4E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FCF583C-8B93-4551-A69A-047389F65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03CC2BC-BE83-4400-A581-EC5FE51AD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579696-8785-41E2-88E4-786C5CBCD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43230F7-5B26-46CF-968E-C369FD025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9AD0AF2-B80D-47EA-8120-107756B9F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2B689C0-D4E1-408E-8400-94CBB668FC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64CFD1C-BC49-40B9-BAD9-98B0A8D6A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36ACF31-89DC-4D15-B5FE-F94D8D49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29F0211-1399-44CE-BA80-61581F32E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BB39EC8-DFE9-4804-AB94-250573F16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5C0C43-4E8D-4858-A1DB-7AFBC95A2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04AAAC3-B866-4342-87F2-F983DD2EA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F36515E-148E-4FEC-868A-B9D462493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2A86768-FDB4-493E-A2B9-CE2E8F9F3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AC54C3A-C478-4EF0-8871-A5B778E70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855B505-9EC4-429A-A811-EF6505230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3A13EBD-7673-4E34-915A-DF4F173A61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BC7F355-5EAA-4902-9361-C8F2A235B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5C42CCB-7E96-47D4-94E7-66D7433A7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D94D417-E75B-44F7-90C8-EFE42C89F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C7211C4-C631-47A8-A037-C4DB8191F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3D91E3E-7202-49C5-9FA0-00B776E90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28286B1-0FA4-42DF-9CF0-671DD5169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305385E-2D4B-4281-8C48-9E6F097CA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B6B7536-A8D7-4C7E-A9AD-972D80A97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A05981B-6A70-4FF4-ADB1-FA41A013A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7B4335C-53C4-4E87-9B9E-4591A6EE3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01E9940-A667-4A20-8C74-4A1F49F93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49190C6-0571-4EB0-851F-C3936F504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2FFAAE9A-30CF-4F15-9D5F-536CB16E9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70CD523-57BE-4658-A9C0-CCB26DE46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883FC79-E745-4BA6-91FF-154503464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260447B-33CC-461A-A6EC-D72874D5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63FE705-BE52-4826-BE41-8330326C8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D6E490D-FF4A-46B0-84AF-734B17AE2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1DE08DDE-C089-4EB8-A724-A1CCFF8CD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506FAD3-004A-4197-96B7-F88E920BE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3EDB371-D353-4F9B-9EE2-AEC39B0B3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13FC0CEB-7DBC-4B22-8278-00B4892D1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C0B074D-97F4-4686-A8B0-70EAE4803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6A3B0722-DAAC-4244-8059-C4A72ADC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0BB77AE8-6279-4B0B-A12C-3AA82DF2B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95F34AF-7D35-4991-840C-9B390950E2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1D2EECF8-DD81-404C-B868-926BC535A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D54CE33F-6A37-49B5-A310-4BD09F125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9FF720F6-1433-4ACF-9084-D894EB197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550C8951-9ECC-4769-88EC-5317745CD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13CDF443-DA0A-4BFC-A392-87CED27D7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9A1161B5-2EFF-4887-BD0F-FD82155D6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32EBAA54-5139-42B7-8B26-37296645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9D1C5BA8-4E08-4ED6-8524-A69199019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73AE1C6-5019-41C7-A4EE-78CD39730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0036DAF7-297E-4249-B92D-6392636A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6693194A-4E4E-4DC1-875D-36426F6B7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B498C39-DE81-400A-954B-3BEE0AFF6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6D049B0B-8372-47CC-A922-9E822776E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AF4F2778-0B69-4A1A-BA20-B4CF4718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96C9187-A9E5-4BAD-BCFC-C39C08E29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DB624DDA-DDF4-4819-9C37-F58918D5D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AFAAD0C7-4A1B-4F96-AADA-5ED1FBF3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10C14BBD-76F5-4993-A357-625038033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7C072C67-F913-4EAD-B39E-5E90897B1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121846E6-572B-4789-A62C-10869354F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3F9AEF9E-FB1E-468F-AD47-F81D82592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07C874FD-DA32-443F-AA90-AC376BA45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99F90116-64E0-46DA-917B-40E4E6315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CAE9DA88-6BAA-49F4-8DAE-D12E2D9E7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8E492778-6847-4C17-8045-34504CEB9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80812B4B-EAA0-4341-804C-F0504E6C9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0504AF31-1E41-41EC-8289-FB3D7AEE3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D550A1C6-DB11-4B2E-87EA-BC7F8C02C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5EBBDCF8-739D-4775-94B3-3B0EA154E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EDA29F52-6745-443E-8395-7C41F55B4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6F7E9302-3794-4011-88E5-C0F01FE5E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6E994547-EA85-4329-8758-1BCBAC263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906FCCE6-FF50-437C-B024-06C8F366B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CA37C872-92B5-42AB-9E5C-3D5BA9F95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5682D93C-407D-4A95-BA65-32CDBB4BF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E3D6C12F-1BA2-47ED-ACE6-1CF937E4E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6BEEE595-3567-4EBA-9A7F-50016C115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E6D04788-CD83-4569-951A-966089670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A25C7627-11D5-4793-97AD-8B105F7F3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0684BEE3-F022-4352-8316-AE5961CA6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91CD2086-A64D-4388-8394-ACCF8D139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5AED5F57-A89E-46C7-850F-45D9F29E4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989F82D9-E69B-49DB-9786-52B11FB01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185CD88D-3694-4671-A452-E06F1BBB0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BF3333FC-CEA7-4657-8EC4-DC8412DB4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F35D3DA1-56CD-42A8-AB5E-1A4F807655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F3F7797F-AE80-4D1C-BF06-B40DACD6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3179EC8F-0BA8-47B2-9163-4308C2C3E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D62D7B6C-5BE3-4F9A-AA01-D3B3E389C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EFEDCE61-BA3D-4A56-94C2-5DBA96902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4902C550-91A9-4DEA-A165-B7B0E7667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163F206F-4B8F-409C-B9AC-AC8E9A751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917DBE32-0D3B-4296-B304-CB6AFE459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48C4887E-9470-4915-9CC1-C35D64FAC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F1CABB87-AAA0-44DD-8AEA-7701CB55E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37D5E8B6-15BA-433C-AFF8-5868DD63E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8617E87E-6F5A-4882-B51A-A51C2E15B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76B6A364-DB8C-4660-9559-81D517FA8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4E7FCB26-3921-4119-8C59-5A8BEE83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9D4D3ED5-0B5F-4C92-9DE8-05A0D50E8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B24E6A7A-4A70-48A0-9EC4-64BD8CC86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86A64F15-EA2D-4C62-8598-66EFF5CA5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8B07559B-3DC7-4231-9553-81F91586C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2F719F05-7197-45ED-AD84-6063ADD6A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B0ADDB79-7FC3-44DE-8211-09853381E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2AD037AD-758D-4F84-94D6-F204D9F30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FF6AE753-02A1-43A4-9397-5736B1F6E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DD345F11-CBB9-4E6E-90D7-192D19D2D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42F68B4A-F8AE-406C-82D1-992630AE54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748165AF-9A23-49F1-9C65-D2ADEB4B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5996D90E-5D6D-44C5-BDAF-D9A99A3E2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BA4A88F8-DD9E-43D7-9108-6AC1AE922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CC796B75-4EB1-484B-B8A8-DCEB601A4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5745C56F-E20A-40D1-BD85-9BBABAE34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55777D11-4387-44FB-A533-3EC60CB95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A52156BA-C4D2-4292-9099-B37D9D832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1898F58D-647E-4807-8D14-E62982548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EF6C64C-8340-4EE2-9CA2-FB8B0050A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53907E42-49F8-417F-837B-7D4161C95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56784061-1AF1-4466-B487-922761FF4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B772F55F-CC66-4AE4-8442-762844832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5C97A9D0-A1CD-4372-AF3E-B4BDC6736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65DC6092-4297-42A5-B268-5877BD29C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1C921BE5-4E4E-4DAF-8E87-9C857456B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AE800BB9-0AB4-45E9-89A8-C4B23118D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C05191E2-0FE6-4DC4-BA55-7BC6667EC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F40C0C47-68DE-4489-AA85-DD3C9E24E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0CCC5026-8B98-485A-84D9-3E3E5CEF5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8923E566-FF9B-4349-8A09-1D73B74CC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C235D744-C7F6-4BDB-AF1B-17EA23775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8F24E32E-87EA-4888-923F-9EF86E5D4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AC01308F-A6CF-40A1-ABEA-A458D21C3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CB8642AB-6DC0-4DFC-8DC2-D7F882530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75534331-F073-4A06-BD07-2AAB3825B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E922BA55-6BEA-4230-B3A6-C974061DB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57A7A719-049F-4AEB-8B79-B598BA21B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E3D97BEA-0237-4339-B4FD-09332E75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F4D77481-3BCF-4C72-B75F-CE8867423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5F903A8F-C0B1-4220-9984-DD6510854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53D8C621-659D-4E21-87E3-2F8F8A4D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2F7049D0-0379-4579-B3CD-BD49E775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8D106937-C691-4D9A-8999-EF3985A3C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0B478E0E-BB35-4A85-8A11-375C94A14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D21D9FD1-8980-4D5D-B4F5-42CC97AAC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A2BCE8AD-54C2-4240-88A3-F2537103E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23A280D4-6AFA-4AFD-9844-C7DD0A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44D217CA-D106-4A0C-BC2E-D768CBA94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9CA66963-652B-4541-9890-869710995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61229C34-62EC-4F19-A5EF-3E18B53A75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7047B167-CBE2-4727-855C-02A250F0A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3359485F-9F31-4CA4-A2FA-C6BB6AA62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939362E7-0DC0-4B0A-BEC1-C4E9D00CD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607563D6-D68B-4A0F-AB7C-B4C670094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0EFF938B-3956-4606-8D22-DA54285F1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921785F5-5B59-4C29-B4FF-5768D41F5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AC1E47CD-EBA7-469B-8CB1-C8283A590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FD25A3FD-06A3-4D69-8169-45DB4127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F527B821-A157-45D6-905B-575FE3E76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775F34B7-BA04-41C9-A0DB-C006661E7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4AC359DB-9FB7-40CD-849E-77F1ABBEA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95B325B6-46B6-421E-A7A0-356EFCFA4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9BEF790D-1E90-4ADC-B2C5-05CBB548D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80311D56-88B1-4F79-9658-029C968BC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20D40B0B-E908-4D6B-85FD-5DB372A3B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501FF7B3-484E-4E95-B770-584021C51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3F7FA6B4-9772-4E9A-B7BB-7F4F44547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E3CD045C-C59D-4EF8-B974-B6270FB4B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010226FF-BF2E-4186-9727-95994C039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0A1B0CA2-FD8C-47CD-8BD9-5D0B28FC1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B0216C24-6E09-41B9-91F8-7D2D22E60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84D7F66A-9654-4D50-A8C0-ED00A2E16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5F5B50FC-C78C-44A2-8F3E-55510DB53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0AB80A76-6609-4B58-8D9D-AD0176055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EDC08764-1819-4AB4-A779-0905B52E7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82F521BC-68EA-453E-91C0-A48DA16EF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33F98F17-F3FD-456E-A8A5-7441D80F3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79136A76-E606-4A9A-B378-7DA3AC947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C52D98BC-76CF-4876-A77A-13B40AF90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9326B004-FDF4-4ABE-93E5-5AAD61D9F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9226CFCC-520F-43BA-A534-02B1E48A9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F0A6F4C0-2FBE-4D99-A9ED-A4E65E692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EAC186EB-7537-4B3C-92BE-2123106F7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5575FE10-A4BA-485C-BAFE-B41C8626B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AE684EDD-25C4-45A7-A3B1-8BE2FF444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54FE1143-5070-4CE1-A4C6-BD0A4A9EC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58B1A9E4-E708-4C7F-9283-7A6A8088A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AC03DCDD-C462-4F71-8297-B68E48A7E8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EF230700-D2FE-481E-8DA3-31F75C938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580A1D40-DB88-41D6-AFFB-0A97324F9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5DA2E57C-8CB3-4C11-9287-71D4D8330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5E419A2A-7F1F-4DF4-856D-A3CF6F5CC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1BAE0B1E-EC43-47C7-8AB0-E2A6E3CD8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E859E079-39D1-4936-8F3E-9D76F78E6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B6AD1905-B8EF-45CF-A4AC-7258F0089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436E1ADB-508A-4CAB-9174-6E2681904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3A1A60A8-5016-41A4-81BD-33918FFB6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74089D45-B418-443D-85F9-7F1D13B84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56D17E45-ADA5-47AD-B69F-1CE70D019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3276C00C-C46A-459A-8A8A-A37A3F1C8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7206A1B8-BA41-4824-B646-063C7347C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BE6B4432-164E-41EA-9EF2-41A09ABF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8F327B26-F8C2-46A3-A182-04BEB8909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AF96DA9A-0FF3-450D-8B4F-21AADDC12B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237177E2-DC22-41B3-B9E6-260566951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3D753803-1EB4-4CA0-822A-9C50378CB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E5DE1813-9DD8-4AB4-B30E-B5C23EB0E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71882ED8-1E7A-4430-AE67-4C268CA43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F8D18872-A2D3-4A29-953C-72243E17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2800FAAA-48F1-4C47-AE71-D4DD44FB0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D989C230-F053-4AEC-B67E-6A0E7FD17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9EFB61E1-3767-420C-834B-95FF02D3E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3F697ED0-5F8E-46C7-94D2-337650140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DAD078AC-4C3E-4A84-B452-6E19EA058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F763B509-A037-4E69-859A-EFAE21430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B8620302-36F1-4486-A178-E337E04D3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9B91D4BB-3EEE-415C-B53F-45AE57750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2B00DB69-5A9E-421F-9017-6250656BE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63906C43-8988-4D20-812A-E1130D128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79323402-E692-4DC1-96AE-A820A2D88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E9B35B84-4F80-40F1-AD67-A93BD3794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DB093FF9-74F7-4C99-AF9F-8EC1CF5A9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D629F659-E525-45BD-B770-65AA5EBD2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C879756C-076F-49E5-8C65-F374CF879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32BA9A83-D357-43B8-9DFB-69F9DA2D5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030EE8B3-5FFA-4851-8244-C559E959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CE526892-FD77-44EB-88DE-278FFEDD4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F9BA59FA-711E-4F88-85C9-5B8E5EF39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1FA1D07B-ABFE-40E2-8E4C-56BC014F1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9E605E61-0B30-485F-BCEB-08DB9527D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E026A691-AB4D-447A-96F0-C67DCE56C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F7417F0E-CA7B-4C19-8D1D-9425975A8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F381A47E-46D1-4D0C-9044-23B6C7BB0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DE4DE4FD-1DA5-46E9-BD50-F96A0CB59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27A39015-3A6D-46D9-A0D6-81B99E894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633EA114-474A-47D1-AF9A-5D1FCC1A6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FD692C47-FA19-4682-8600-0E28B8C51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FF6E391D-630E-4957-A6B8-A11D47022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1C22D8D1-F336-452C-9893-B8283A55B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31547F38-A289-4A65-A6E9-16ECABD86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E9B04942-7541-4ABC-A04F-F8B0770C2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373D7F61-AE85-4772-96A8-A9EB0988C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28BDD45F-1FD3-4267-AA8E-33967F3A7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A3D35A83-F98C-4AC9-9544-DBC9D7AA2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D73634FB-C145-4795-869F-C78886A26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E2BCC191-F74F-4CF3-9AEE-E6C774259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10756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2DBC353F-FBDD-4742-937C-EE7607743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5A23E0FC-5151-492A-B0F7-079EDBBE6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07F37B5E-7A0E-4327-9EFD-67FE10C7C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3C5BDC62-6B6F-4642-914C-60471D3466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26D79BEE-0D7E-4FA5-B9B0-8E61C356B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F2BF1769-971A-4D66-A8BE-0136FC897B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538F8052-757F-4D86-8A93-61556DC22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243DF827-9137-4BCE-B569-CFA793473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C415C841-7111-4244-BACE-8A6F10CEC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2C61C34F-91B1-4D85-A50F-99EE9B368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F31964EA-FB2A-4CCA-AB26-560F66DB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33D9889E-AFD2-4981-93A3-0B983AA10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FADE092B-E120-4B8D-9C84-69887528F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9122D09D-BD07-4ED1-960E-D2E73B18E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4ED27262-AB0F-4AB2-9FD3-C015D8FA9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61E76226-DCFE-4C8E-95B0-013CBDFDA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D89ED3E3-D1D8-4D42-B4DC-6C958DC02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9D3404B4-8677-49AA-A9EF-F30ED3BAE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35FD785F-B8E5-401D-B80C-DABF5F218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61012E4D-49AB-4764-9035-F6FDB4D62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41EBBC94-8D43-4CFB-9D6C-729CA3511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92F09BC5-649D-4A62-BF3C-548FEBCEC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5E1B21E0-5674-4493-AF6D-956D2B1C6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9F20E1F1-7DD8-4700-A8CE-FFF652FA1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64F3E447-2C25-41C0-8CFD-0644018B9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D6FB0700-96C3-4A9C-B96B-38F84C86C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07445E3B-7C3C-474F-8280-2AC84FD8E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E0548A36-DC46-4ABA-87BD-07911AFE7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7DCF5FCE-8135-4101-989F-2D6C9C23D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8E6A5755-9F6C-476B-91D7-739A6FBF0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74B363C3-A8D3-4C59-900C-93AF3B0A5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3A7D0580-01CE-4992-BA44-921DA7C9F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18842ED5-F745-407E-8237-668060516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D1971F39-8512-4C29-AB63-A1C6831ECD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1BAB5425-5FD4-44AD-A277-B87E48D71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E7004ADF-8965-4E0C-B770-A40C2FBA5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AC4FE16F-D36E-4D17-939C-BD2B6A47A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44A3B067-38D9-4288-B278-339348858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AACFECB8-B335-4A73-A9A1-6AF9634AF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CFE0C7B2-1B4A-41EA-B0EA-C89F05277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D600C2A0-CE76-4254-9F58-5B9C1FA95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159FAB0C-C0F0-4336-B4BA-0A6996331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8821DF43-E154-4C40-8459-6B9F1B6C8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DE92EB68-780B-479A-A432-4BDC2B4E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5DC89B81-F9FF-4A73-81C0-D2EDF6783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F4B4A1D8-1261-4943-9C98-7C59B82B3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96225280-5475-4D98-8CD8-A1B5AF45A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1CD7BDF8-543E-456E-8E71-411C5AE92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22A5769E-18A6-4036-BDE3-F9C49916D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A7A99EBA-8DB8-4351-B0D6-C398A662C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4DEE0D58-45B6-406F-9F7E-01F3F4DDF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FBCA074A-813E-4924-B121-D523A30CB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D46662E3-270C-45EE-9F3E-D7EF42A54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FB08CB62-A7C0-4F91-AE95-F5930B6C3D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120064EF-3792-4613-8D5A-9B53F577A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350BC687-BB2F-45FF-876C-FAC173477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BF0B0496-0C7D-4FCA-93B8-D107EEC00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6B44BD15-264C-40CD-BE28-46D589A42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5F1DC4AF-F302-4F87-BE1E-C7C455AA2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454D6966-4AD1-4428-BDB4-CA4020D08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E0E02158-7704-42C1-A896-1D3C3987F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3818BBB0-6FDC-4C19-BED3-1C5C7193E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C22FE038-58DC-4537-B681-5C435C120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57E019A6-E5EC-4F0E-BC3B-7C8123DF1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1BB1E706-3F43-4372-841B-EC46CF8BC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7F1095B9-2957-42C5-8EA8-7734AF3EA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F8C7DE57-B09C-4429-9A3D-C5E6FD685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24DEC2DF-A0D8-42E4-9B50-6508485BA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D5F4B00E-944F-483C-8DD6-9745AA166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108C69C2-3E7A-4245-91B3-CBFF949D0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29E13EDB-B0CB-4909-B5F6-F61BDE3C3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5F947465-7607-4B1B-B71C-50CB9C626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BEDDAE90-744F-482D-B095-13525CB0C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F4A832D9-A590-4161-98F1-7FBB6A1B5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BE7B486A-7C3C-4974-9761-8B0B5FF09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259CFD71-D411-4F56-B888-C019E4DF6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185C120E-42F2-445B-8EE0-824427672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D2AFA8C0-A18F-487E-8184-751381947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A9D123F6-3A29-450B-89D8-D6B220A2C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39BA0C74-F13E-4362-A4B0-A9D611FF3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911DAC70-E4F8-472D-BAF2-056011B6E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192072C3-4002-4BD8-B561-D6857E099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31BE1C5A-DA88-4374-BD71-8F21F2973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A7264841-FB36-4593-A73F-FDE11AFCD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0284F5F4-B2DE-4CCE-BCF3-81B57FDBD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0C8869F0-2C03-447C-894C-E218EC2BC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C45C1083-E3C4-47DE-983C-52B21ACED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C0532AA7-F749-4F08-A92E-F648EA7F5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E5448FEA-E341-4822-87EB-C7EBAD627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629C3996-655D-4366-A5AA-D7D6895CF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10756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E30C43F4-F0BA-44FC-9613-148ED3A54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413764C6-5463-459D-B477-542CB6A29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B04834AD-99A9-4FD9-89E4-E9971B277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26682097-2C21-495E-A562-E5D968C6A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FB8067A2-2F66-4672-B1A0-E93AC1014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5343C53D-7FC2-4F93-949B-9473C84B0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ADF83DEC-8F51-4CD2-9397-64B95FD33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F8F55C06-E34E-41E4-9333-F3EA4D05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0B892378-184A-4E77-9175-42D34DC22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57CB4851-59AC-4BEC-97B9-4926DE95A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2F8A865B-0F73-40D7-9142-D4E3677B9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D7C41A8A-30F0-4B72-B750-448247AAE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740D8D10-3A7F-42CC-8D4A-68951DB0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F3E62848-AD0C-4AEF-ACB9-C2DE52273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A6BCA30B-B967-493E-B8C2-D0BA28405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1A130CF8-DAA4-4BA7-98D5-53C461CC6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78B40BC7-3A04-40B0-8F00-2EF1B38DB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C745B1D9-BA4C-4375-83F3-5DA1134A3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E8DCC7E9-CEF2-47A9-8C01-85A4C2B5D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ADB69DE9-4A3D-4AEF-9D92-A2076DE4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17145ABA-CDD4-4C79-AA94-A51CC5917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49E19606-879F-4F85-95D1-76C20C3D1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AF77BC61-34D0-4FE7-BA76-B5464F555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4314BB3F-D3BC-4FEE-9DF0-BDB81393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299E84C4-12C1-49A6-8E5D-CDBBAE3A3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760AA2FF-9AE4-4F98-8B96-E86DCCB20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91473B43-81EE-4DA9-8362-11791A465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11116F26-6367-4DBA-A628-D9C548870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04B87581-BBF3-42BF-8778-A52C8C95F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20D397B7-A274-4501-878C-70C980084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251D9045-29D6-443B-B07C-BA00B7020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003FD59C-1D1A-4244-A066-9C58D89D6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EF871266-B539-412F-AE2B-225BBB448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827D0CC4-329D-44D8-AA1F-0C74CA39F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F5A5A5EA-EC91-41E7-A444-86DE11103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DE08432C-434C-431B-95D0-9ED5020A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B0A93080-6135-4945-BE5A-4B704A6AD4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3E867E5E-C79A-4312-8A76-F85837016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A24178EE-2580-4739-A89B-33F3762CA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9EDDF015-BCDC-4FDE-BC22-85EDB006B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4DCA33EA-C6ED-4E7B-9C6C-3E399BB02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ED8CBA36-41AC-44B5-AFDD-44EAFBECB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88F16316-1B3A-44A5-B428-E83042491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FAD2459B-024D-411F-B2A0-0AF647B52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225BBAD4-CE40-49E2-A046-262AFC26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0CCD4670-B57B-454E-A5B3-321C7E5ED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ACE2E092-1E8C-4A1B-85D8-24614FA08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DFD79DA6-D15B-4434-A68B-0F606FDEA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82CFFABB-961E-4969-9F64-66F2D7C3A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5D6998A5-D58D-4839-AFAC-DD0136947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A4DC55A0-31DB-45B4-A592-105A60BC5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5AC2000D-AC18-4E5A-8FC3-541027AC5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9C814A79-2756-4DE5-A7AB-38DE4AD09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FCD08837-8305-4846-8A8A-F9E5BF33F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F9D7EC61-410E-4A56-B222-1A42EFDE7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B9A83E4D-94E8-49B9-A316-7C7184F41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F69EA803-5BA1-459B-ACFC-3AB701C0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4B885E5F-9EB1-4F67-A6C5-70EDE0C96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856EEC86-9040-4587-BBE5-A5C44D33A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DB313EA0-3404-4819-A5AD-2F40A6AE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3A2F8108-4539-4C4A-BC34-5A3B20FA9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B82E3FF7-7231-47EA-9A36-582CA5C3A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73FB78B8-530B-4358-ADF2-5C75B3B50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183FC341-BA3B-4C43-B10C-EA429BBBE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43C9496C-AD0D-47BE-B824-B2FDEBA77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885B9100-001B-4AC6-B73B-DFFD7032C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8FEDB95A-099D-4370-8152-DB6511AAE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508593DA-422C-4DFA-9BA0-FE0753B6D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7B6CD835-EED7-4876-938D-D8B2D53DE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6F89F079-537F-4A8C-BE45-7776A30EC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1176498F-78FF-4340-B56A-799489BF1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583DB07F-09D2-480E-9F89-2A82B4341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20A43CCD-9C35-47B3-A5CD-0E3824CCE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B916BE76-AF64-4651-9ABD-7A4C6E161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F2F44C78-01F4-4958-9687-95CD395FE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BB7FF555-5DF9-413C-9933-838444EEB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90C02B94-29AE-4B7D-873A-1123EDA87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BE993EEA-53B4-4EFB-99AE-988043210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8FDA35A2-723E-4B52-885D-A6D71F68CB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D7FD8067-ED50-4663-9ACC-8C7652918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88385947-9CF1-4FF5-A22C-60E7677AB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28D953E3-5EE7-412C-96DE-19C41DBCB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F31113BF-42E5-45FD-8B37-59158A3B7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4AD07BD2-9E09-477B-9018-0E91972DC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ACEB22E0-B0AE-4649-BED0-84EC03E2F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38BE6DB7-7617-43D8-9CBA-F16A750DE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DB619546-0253-41AD-B226-6052A378C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605A9DD1-9CC8-4C52-BFCF-6B761FA1C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FC1FC3E8-A485-4C90-8541-4BAEBBEFE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9BB63FC0-4E15-4FF6-9B0D-2A7C263D7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555C14A0-D74C-4FF8-A6A3-A9252D501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16F78142-EF79-4697-BE62-386FFEA3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43E5558B-1859-4C1E-8F9B-2167373E8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B2483E16-0813-49B6-9458-DD92BBC44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8B78176B-BDB3-4EE1-9880-1AF4DF866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FA6C794A-7A43-4F23-A320-CFA540E43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FB505B80-88D2-4DF5-B58F-9F1E44BE3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6588BDED-A11B-4A75-81D1-1E696B04A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B4A415B5-760A-4756-9349-F00739B97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FEACD4D7-C664-447C-B6FF-A464799F1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6127B419-ECD7-4D8B-9D39-16FA0E705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2683F711-C78B-4D78-AEEB-DBC6AD14BE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92A969C9-108F-4D39-B9F1-BDF1CC995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CCAEA19D-C6F7-4431-97C6-399CE7760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23BD718E-08CB-4649-BEE0-29662FA51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AF1CD11B-7090-4C5D-B3DA-049E6CCEA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C473A7E5-B1E7-46B4-883C-B3C5E5CF0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0EBDE1A8-79C3-4754-9164-F7BAA0313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C0E86F12-0D75-4FA1-8BE8-CB6EE550F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CF687E81-EB7C-430E-BAC5-F03288E2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0754CC7E-01B9-478D-8C03-1F925D011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4EFC4F84-EADB-4ED3-ADB8-5D96F2185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8E4DCA38-B962-4A20-9DB0-4D6A270E5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7455A7FD-DCA2-4293-954B-F8BC19189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80BB51A1-191D-4320-905A-2DEEF6172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029A8CA9-31CC-41D0-B989-9A67A4DB5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E0B46E03-49E2-409D-A5EE-C8B1E3D7B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9280CC25-58E3-4BC9-B2A3-AD8A14DD3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D4F0E76F-9AF0-4AC5-BE2D-F495ABE2A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10756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82CFC993-4EFE-4B97-959D-F49AAACE3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44C328AA-82F4-4099-895E-7B7A83EE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734D2EC9-E832-4753-9828-1F6F0A43C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C089984F-C098-489D-80A3-4F0F73597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D4889AC0-9538-49E2-8900-CE0218158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686E435B-6AEC-470B-8B81-CB4328384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19A04EFC-F333-4A72-9FF4-34F52BF94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73314896-10A2-4F9C-BF84-D5C7A2A72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630E44AE-104A-4ADA-ADF3-C9DE6826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4C7CE30B-9AAB-4A21-80DE-FB7864FA2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BC2DAAE0-2635-4849-A7AD-902245EB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0F04A0BA-96AF-49CF-9116-F4C9B38FC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3131B2D4-35D0-407C-9DF7-8B819BE10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87F80353-BB99-47E3-A039-D6C1857CA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A55C7FBF-50BC-4081-AF63-2E1552FC9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F383DF7B-C6E6-4968-8311-FB5C952F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8BC15D8F-6F53-4865-B644-817F772D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9A1F5CA6-BD5E-4C9F-8125-0F082565E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69715924-4E69-4E39-8AE9-A15BF4314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C17BDDFA-EBBB-4D8C-BA87-899F88442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874CE94E-D048-4FC9-91D4-D892D523D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60F30228-7903-4788-A74C-AFEFF02AA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53690EB0-A5B8-40F7-B1B0-F7B678C6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D2272719-D87C-4E09-B678-1A0286417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8F7A4811-1669-490E-A6D0-9AF6682F18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11D93D28-DBE0-4EF1-801E-5A65E95EC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A4EF9329-485C-41E4-8955-C94FEEFCB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1E995F1D-9C5B-4601-BE05-D506B6318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A3156541-0E22-45E2-AAB7-F58C6B9FC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C878AE27-82AC-40CA-8979-C6E6F3A11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49DB6E53-6C7C-4BB5-AB61-F76E71DD3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017FA95D-45C5-414F-95E8-9150521FDC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95C37391-0C85-494C-B2DD-DFBC25C56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A74B7FD8-0F6C-48E3-AB81-0C1BB0B35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468F6DE0-D26B-4940-B95E-E6BE57047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88057F00-6EF2-4A07-A8AA-72F0D6B28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87E80B11-1328-4A44-939F-D2F1166EE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E5235C4A-B71B-42CE-B227-6C1E9F5E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3CF5464D-B8DB-416A-809A-ED25C29C7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51923C28-C6A7-4D8B-8D7A-5B2075CFE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9DB23D7D-9FEF-4FBD-BE7A-A8BDD5BA1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C39B5571-AEE3-440E-9CF8-9188F066F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1DCDA788-681F-4AE4-9522-1FC972E5D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C15606E8-5260-4A6B-BD12-018ADE44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B81ED44D-C1B5-4A98-BA5B-9C4AF063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33B2B2A6-C509-4C7E-B7B9-D974C07DF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7B689FE5-5836-474F-B231-AB1709B19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F1BEA819-FE86-4FDA-95C7-40C9DFA6A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0BC8C4C6-E649-4BB5-93E9-F624CEABF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B0C452D4-484F-4F95-A2D5-CF3E868AC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925B8AED-48E9-4FAC-A25B-0E9B18E4B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7D7D8E1B-5D7E-44BD-89F5-E02C9D27A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06F2FC4D-518F-4E87-8991-587D14A53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BBA1E7DC-BB14-48CA-B731-49E45B065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1390AECA-3A7D-4F30-9C0B-151FE1F73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1F1EC6AA-108C-4D42-8009-2275321F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4563467C-FA8F-4140-8972-F0B29C707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14ACB738-AE49-4F45-858C-BE446AD0F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E4BC67BC-8D8D-4EB2-ABE5-E7B19BB8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2CC4199B-320C-41F0-A7A6-8DD30673D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D96000CB-FA8A-430E-A358-EFEAA8E1F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069AAD67-B06E-488C-843D-EC4A4CFC4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84F6CBAD-0F8A-427B-B914-8D8C2384B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CE178544-0272-4C83-9EFC-00BB1C378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0D64D035-944D-4EC9-8536-DB8B6638F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9E70402D-4E87-4ED6-8836-3FEB11385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5F9364F7-5A27-4886-971C-64ACE05DC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A737042D-B6B1-459F-AFD7-EAE51F7F9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82019237-90CA-4FD6-BDC8-9B74EE133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F87E24A4-5568-491B-BE57-5369A4C62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021B6971-D836-4908-A341-AE9DF4F98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B81B0524-2781-4B97-B530-3901529E1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C79D8A1B-A197-42A3-8942-4CB442DFF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21EBCE4B-F743-451A-A331-EE16A39F3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6CC7A3D7-037B-486F-ACBC-9422F7CF5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91FB4ACB-3B9A-4C24-9E0C-BE2227C90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9049B1A7-2F13-45CB-AA82-347BE3921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58BA63D2-5838-4B9D-ADAE-96C75077D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EB39015D-5A22-4B12-BA6C-68E412C1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C1307FAB-A753-442E-9162-E1545674D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65330824-A952-4A37-84A3-7AC9F211D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A3433F5E-CE29-4C7F-9F54-845B145D7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BE14C83D-B352-4BE7-8DD7-B89EC9B90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7E651896-5CE1-4684-9CB3-8BE7FA528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1F88BEF9-412F-4D86-9E36-F3A117995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F06FEB98-C2D0-480F-94D3-B8CEB7210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F3ACF471-1AC6-4113-A6B1-28A6E6AF9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68BA6FFF-BC6F-4ADF-8284-CE9C439D9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4FABD201-0674-4E57-872A-81A1A44C2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761D6D70-0FA9-4D8A-913B-663732470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6401BF29-164A-476E-A676-169ADC1B6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1D2E52FF-9A20-4DC3-9D2F-4F6E2C74F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CB5F56B0-E513-4A57-85EB-4093530E0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232E08C3-618E-43CF-9FCE-6670D0312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F103135D-A38A-4A37-AAAF-7052D1023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9469F60E-72DB-4F52-B75E-F8049E710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BCBA277D-5223-41DF-BE06-153281957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4C08F540-9C32-48BB-A376-054E19318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D7845611-3FC5-4BEE-B2D4-87DE705DB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32DCD03A-5872-4818-8886-49750EC89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4442826C-8ED7-4C4B-9F72-84CE0B63E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D17C934C-728D-430F-9CA9-730853CCE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A8B125D1-4AE1-4E95-BE84-574F4EAF9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F57FFD09-9408-4317-AE7B-AE68EBF9C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69B8DAF5-14C7-4B26-B19F-83BFDC40C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217AD408-B705-44A7-AFE3-A3FA338A8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60CE48A2-5C89-4500-90A6-69B12239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74D56A14-7F5F-4088-8E9A-7306FBE65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EA09F664-8FB5-41A0-93CB-F09A9947F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5C271CC1-92A1-4DEF-BABC-5CFF01149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BDF002E7-AEB9-4FE9-A234-994EBE463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A7177015-F1D3-41F7-8FE0-8C626C25E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2B26D077-FFB3-42FA-A355-A55BA837E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198B9944-39F8-4851-A74D-FD797764C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08D6EF71-6BE4-4DC8-AA56-BEC374B26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4A2F1971-F734-4D5A-8629-A0B3FF87B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80EA56C7-8DAB-4F6F-885F-DA49D4A61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8175A88B-E6C7-4FC4-B8A9-80C79E15A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18A664A4-B4FB-4B2D-9335-762B08AB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10756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FCFF84F6-8EC8-4256-A00B-FC0B741EA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C8C68241-5B0D-4D4E-80FE-7E9FBD3BC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1F090CBF-6D01-46FF-AF2B-46DE90C33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FB96EC6A-995E-4960-8F7B-DAD1712A5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EA05FDC4-F70D-49DF-90EF-57FC99992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17E889C4-EC62-4C23-AFD4-6EC0DDEC7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CB5DBFA3-E784-40EB-8F0F-00978E48CF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98CB47CA-01D1-4526-B3FF-325BD4C8E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BFDE3000-DAB9-4E79-83F1-6EC1CE874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C146D31C-ADCF-4C76-8FFB-49A0D8050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F8144A87-5DE3-4D60-B26E-2986C8594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54432A26-B01B-4679-A619-F25F6C87C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2452946A-5C19-4F08-A795-9A544A2F3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6A8A51FB-D748-4E25-BA46-FCAB3AABE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BA3E890D-42CE-41D2-821F-87482282A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9C2CA877-9A4E-4FB7-BBF9-89E2EC895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B03FD820-3241-48FB-966D-4BBDBDE9D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CA057AEA-A1BF-496E-A09C-538409502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68314E92-E57F-4AD6-A65B-463AD623F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42A0C804-EB46-46FB-B33F-160A995EA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7B38A113-1084-4401-B8A4-49C2CB82B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9D9DA68B-915E-4E98-A27C-55FEF14D6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BBD553C9-8FBB-4C4B-BD46-936ABEAA3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832BAB93-8ACF-49FE-B14C-FDA38AFA6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97A0BD10-C114-46AF-9901-8EA0DD3A7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7AAEE9FD-C7CA-4162-9589-7D2F9A812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349E86E3-958E-4E7E-871B-290EE1A9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98890E4C-8DCD-45F0-B8B3-2A3054EBA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D6970CF6-474E-4D5C-87F6-86ACBB15B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10668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3AF28109-0FDE-455E-B7A6-9B7393350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10756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59C14D9A-4C12-4276-B72D-67080A95D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E1988A6B-6C19-4970-B295-B76925E94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5300525C-92D5-4175-AE87-322F10E9E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110FC6A3-A2BE-4D6E-9875-15324890D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886DFDC3-C131-4A51-AE84-D409B3940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FB707241-ED61-490A-BA59-8808A726B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7DA5F6C3-E997-4516-9FE2-8F78B8564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16B53C38-37C9-484B-9F84-91BEE41BB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95083479-F267-430E-A79F-4A16380F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DF6C8E06-DCAE-43CC-AE3B-1ED9EC842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CEDF76F2-CBB6-43AF-A6C9-C44687662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332C1989-AD68-4F55-A3D0-C52CF8FF0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FCDF5686-6A14-4E04-8349-EEBE12795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4C235632-4FC2-4268-A006-1ECD29AB8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2999A812-8E85-48A6-AAEE-68DDAD275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6EDD0A40-64C2-4E06-BE1A-72F034EC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4D8D675B-EDD8-43FC-B7E6-28EC9FF30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96B402FA-A120-4583-A46B-6C956AC36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6FC7B9AD-3305-4599-A670-227EE263C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7893C60E-72DD-4600-8F50-D53A525C5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5CDA4C04-7462-4A07-80AE-874A59728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0AEE2E6E-3F54-4A00-98B9-073055954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BCBFEBDD-F64C-4382-9881-EA044DC77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D3752F3A-A62D-42B0-849C-44BBFCB7B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C9A56C63-3672-4E4F-9315-16B98830F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FB55E23C-7638-428B-8B16-A02C7BE06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559CD2A4-436F-485E-9002-A7A9C2D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38F037C0-F3DC-494D-95E7-407335FAD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CA86CA81-4D23-40BF-B1BC-F3915669D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A2222A11-9B77-4C24-850C-57C6FCCB6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C7220A18-9077-45DD-B531-9CF7745BF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D434D377-0746-4B77-A0BF-02EB77FD2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ACF25259-6C6A-4964-82ED-FC1DDE80C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BFA75096-9690-4249-BD5E-550340DF4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6ECE5E5B-B6FF-4422-832E-08820CBCE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00055FB7-8BB9-4F19-861A-203957591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5199A9C8-3D06-4048-B734-D6401F7708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3283DFEF-9FAF-4861-95DD-5824134F4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6F0AC0E2-174E-4491-8293-E62289559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38629BDD-2F6D-4A48-961A-C4A2EA277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1216FB45-73CE-42AA-8E91-65DC14C48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75A2DB7E-6D34-479E-A578-DDEB271C5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27C52B87-C0E0-4871-8155-BAFF646FC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27E41E25-2D9C-4739-B4FD-7DCE8C1BF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392A03F1-9E7B-4312-8BF8-381C200C1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AEF94B47-8203-4D27-A6DB-06411088F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508E7C0E-4673-48CC-B080-9BEA8DF2FA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6CA83E32-1D3B-480E-AB2F-FA07B1065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BE4373D2-9FF7-4AEB-BB9B-1969DBF63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73E45F2E-56C8-4E27-AA25-182A4B40A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F09E8AF5-8A9B-4D60-A5C9-B28C27DCB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DE4A4766-522C-4A2B-BE21-0F04F6435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0EAE4E70-299D-476B-8861-DE5D651A6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1978F38D-908A-456D-BDB3-FB4D0143F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BF853F64-9431-42EC-8BB9-E55060C64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2D47EB77-C319-4094-A3F5-C6AC7B1A0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C699EA27-4828-440D-A6C7-882709082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C5549EB2-ED7E-4444-B400-5CED3E8F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B5E2CE6A-9C6F-4F14-9127-0C0A6A141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8648BB03-FDC9-44F3-82FE-9C0C7E6ED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225075E6-422E-4C2A-825F-272B89575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3D53AAA2-E429-4005-9ADE-DB254D8FD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24D6B9B1-2399-4DDE-83DD-A210DCAED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BE03DFCD-435E-48D4-9776-D219C29CD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42A2A397-18EE-4CE6-B5AD-77B1D1BF4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9F0939F8-F44B-4E40-BACF-620CA6A5C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6E8134D8-69FC-481A-B7CC-C4FAD4C1F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4D37593C-C532-4E94-98FC-9AA89DAF8F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756043C2-5403-4EE3-9637-746E12E8D0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DF05D4C9-9559-4708-9F9C-83933BCF4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C8172132-4E7A-4CEB-AC69-4F44E536D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E04CC9F9-484C-4427-A86A-CF4E1E8D2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E5003365-9BB9-4760-8390-4499F661D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121B86C0-AEA1-4C7C-8AE5-A8F50005B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526E70DA-2F52-4A9C-81CB-017411B7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F80E0D98-BF47-4872-ABCB-911C75053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417F1528-B965-46AF-9307-10520DD7C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41DE0550-9846-40FA-BF7F-DE2EF6F32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36640836-23D1-4302-A40C-FF56ACDA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097577B8-08CF-4B63-A535-6252C485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25EA096B-5BD7-4DC8-B0DC-AF86A955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0C5A07E0-E652-45F1-B6BB-95A20662A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3A4C0EDC-7344-42B2-AB3D-62B4F7FA5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12CEED12-B4C4-4475-A8B8-30B36E33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E2B3A59A-AA73-40C4-AF9A-EB8C46DDF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44DA1DAD-528F-43D4-B65A-472043E2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36C6515C-A3EE-45DD-BAAB-83BF33C18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C6637799-7E23-4CBE-8AF6-BB2C67345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30DE62A6-DA0C-4D81-A8BB-02AA7DE67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06F0BCE1-0ACF-4A26-A0A4-E59479E9F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BC76C8EB-06AA-428B-B523-F0486050B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6CDC56E1-914F-4190-9491-1FBD52DEF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33445609-EB68-4023-95B5-B1FDEA9F3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60EB484B-EF79-4A42-B04D-85B90D0D6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9BB6405C-2278-4D4E-88CD-03ED0543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E5260115-D01A-44E8-986C-AD018BEC8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F7F4CFB4-091A-45B7-B211-4B325D082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0000DEA7-E453-44B2-A540-CF87C8CB0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DA784504-37EC-4513-AB9E-04EEF0947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CE7E1A45-62C1-4AED-B32B-6BFD16772B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D3711334-322D-431B-AFB8-28E8C28E5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8F778804-B0FB-4F79-A4C3-B591295FA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0614AE23-9E85-4A70-8A86-BCA0B8487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5CC33D26-1307-4B3A-9636-E3730177E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9660F60B-22CD-485B-8EBE-F52B1AE0E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8726141A-FC71-48C2-9277-EC81B786F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2BD9929B-CB6E-4F86-ABED-67A16195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D0353F90-F211-4F06-AA77-8C760A387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A1A70F39-B4EE-4827-AF82-34EB00969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845E3BFA-8DB4-413B-A785-7BB00D2A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38BC9F4C-6C25-4AF1-BE78-CF9FE5C26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CBDE5E99-7D22-41A8-9F22-1FD07DB2B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A0547EA9-76C5-4CAA-8764-2EB5C57BF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56107B02-BF61-421C-9C2C-1629AD94F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A24A2124-5249-4C92-9C44-ED19C80F8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4DE48EC3-9DD6-4056-8269-4E3870C41C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5F30BD5A-E87F-40E5-9645-61BF14B0D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C99F8149-C2AB-49F8-A9D1-672126479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7F78EF73-3A28-4D1D-85C3-388CE513E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2B80BFBD-C6C9-43DB-958C-A1A37AC15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34ED12A1-DD96-411F-82ED-F625D0FF0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1DD0AB2B-8EAD-4220-803F-19B11330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EB696A11-E0CE-4C44-ABD9-76E2FA2C1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FCE292D7-602D-45DF-B1CF-2FBD03E0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7D69276F-B909-407F-B207-A791BA381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8E5D9201-CE72-435D-9A2C-5840A1A3F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E164D2E4-46CE-4B26-98C3-2FF76452D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5FF5D3A3-CCDD-4851-880E-CC94689C9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7A4F8FC0-2F4B-4DD8-ADA2-39AB92724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33E5E6E8-B82E-4E52-BCF6-4A670F86F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4E50B81C-A67F-4A94-8E8A-B33776405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2DDE75C5-6A20-4C3A-ABF1-B0AB9C4A7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34246748-D94F-4655-9913-6116744A63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D68A2A31-EA06-423B-A55E-B23753B4B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09252229-A238-4473-9B37-437E9A63F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95178913-36E8-4653-AED5-2DD4943B3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50555D3A-428F-40A4-A1EA-E6F4CC28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2A52D3C2-6B6A-4BFB-8758-0E75D406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8C4D81AD-AA7F-42CA-A82A-1CD14AF0C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A0FA800D-9EF8-4952-9E41-4D972270E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B744DD7E-3DCD-4CF6-AC12-E98D92AF5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55B44382-8BA8-4F43-B7C3-5E7E8336C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BADE27A0-A92E-49D8-A045-E2941A169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8D0AA3E8-C74B-40EB-AD66-755ECFE4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7A5EF317-F955-43AE-9BEA-7AFEFB2D3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D4B67E92-C87C-4509-A261-9D5C4196A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355D10F8-538E-454C-9091-A0316FE47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10668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FA084D15-F694-40E5-8C43-4E47A7E5D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383C4DB5-7D1E-430D-B721-DC13D1A74D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3CDBD002-D0E4-4CC4-A170-BF343657A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CB9DC316-C71A-4AFC-BD92-25595FD61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2A0EB1C0-E276-4B31-888F-99EDB9BE5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6458093C-2443-47D2-8E81-4E241F6B6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473A3B54-7889-4991-AD26-B38AE334B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9C226B45-4B43-483C-B7FD-9C8D9BD23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F775E305-4E39-4DF8-B9DA-B388D62E0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BB130CEE-4C09-4ECE-BA0B-E0A744325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CFF72AF9-6F89-4726-931E-22D7BE44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1C082754-DFB3-4E15-9BB7-B42414FA0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7EE894E3-8206-4F28-BA33-69EDC363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179B6864-9A09-4FD4-B83D-E3E45CA13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3640ED30-C297-4642-91BB-435E99EF0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DADDF624-06C0-4753-BB70-2B68E10A6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9B90F9B0-A383-4232-8F39-D8ADFAC0A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98E808A7-CE62-4B84-B1D1-849D4F850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D66DCAF6-1D07-4146-BE78-37C2677B3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34233590-715A-4BF7-8DAD-8E82B11C8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D84A07BC-8032-4FE7-9343-BED8D35D8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EC427F77-FC07-4846-9C9B-D968DD77C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504FB1A1-7F16-4D3A-A2AB-815C1B8A2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CF90C551-8DB8-4323-9694-836DE7CE0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85DA8C9B-8B75-4FAA-A1F7-1D0CE929D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4A43BE85-3C2E-47DC-A723-7ED295960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809A2114-C754-4A4A-879A-1846D372B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BC1630A2-DAA9-46B3-B39C-02CE9FE73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E5626522-5B6A-4815-85F5-26833B68C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90C115B0-4A0F-48A3-9057-071346DFB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81974181-38A0-459F-A433-C7510BC24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C0CDF8B3-BAF4-452D-B01A-97B83C572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E6D6C03F-B475-4284-9E68-A83DDD59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B3FBECD5-2E8B-49A0-B9D4-ADB1017BC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8EBA1B49-72D9-4E74-8022-8274DABCF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FD779FC2-6C58-4186-A8B0-DB76AB75A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DCD41827-4F31-44BA-AD67-563AEF632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097022FC-9921-4E4C-9A88-3703A9FDD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AB726637-6D69-4690-B5F5-D38A94F46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E53711F0-9F9A-4114-BADE-A3D955F39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CD66FD93-7BCF-460A-9576-9CBB17ACC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BE8FF250-7CBD-40AC-9AF2-81143B8D80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2869EACF-F747-461D-A7DB-1B3C13E9D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B63820E0-0CF6-40C3-B8EC-714E02024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56C278C0-CE96-4FEC-B522-681D2335C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0CCC8911-4DE4-4B6C-A15B-65DE96A5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70B216A2-FDF4-498B-94B1-DEEFFBB9F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C2609EA3-7CEA-41FE-82CF-028D35F45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4ABF31E5-52D3-42FC-BAA1-A5DA4808B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93A4B3EC-7CB2-4C32-B906-ABC6A6F7A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726AED9F-D5E9-45AF-853D-EA9CD7FBC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FCE1869D-C496-494A-87DD-866E96667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78351557-1701-45E0-B0C5-637AB824D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48ACBB7C-1254-4F3E-92B8-494697B12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3E0ED028-A371-468A-9C3F-AB950E6E9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719A91F1-3D5C-42B8-8F2B-79EDF8999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AA992C80-2AF8-48ED-BC73-78E1E1653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EF3B29B0-FA53-46A1-B0CB-01E8733AB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7A31BDED-650B-45E5-9247-6D5EF5A1A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CE0C6367-1EEF-4B31-921B-94CA693BA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107569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9467708E-3FC4-47E6-B0F6-42F51FC8A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BC7FDD8C-41FE-45E3-A471-2C18B44ED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DB782B35-657B-488A-9C08-21288FE17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727E8FD3-BA52-477F-8455-8E2399B82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9B034FFB-A78C-4E03-B962-8D1D07207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4F97E8F3-BCAD-40C9-809E-E9FAA57E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8E4370C7-5A95-41DA-91F0-7C208EF12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86544C72-030C-4BAB-81D8-E71F10A67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8FE81186-2F02-4167-A23D-A43B71D62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AECC48A5-2BE0-4274-A435-C4CCF681D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05382ED0-DA43-4CEF-A6AA-A3D8F1AE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570FF3B3-C001-4C83-AA0A-57339D756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7405B5D7-6F67-44AC-9761-F9204DD45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1207037D-1AE8-486A-8760-A76A07012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45A7D2A4-D664-4DC6-B575-016C6A1C6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C6E5A963-7CE9-4D5A-A122-753401E0A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6614E5F6-6BBB-4803-B41F-B31A69ECB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323C72FD-C10B-4388-BB3D-99E9468B0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0C721114-7EC1-4322-9911-F2D1CFF19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2DC861BD-C66B-430E-9106-E93CA5FBB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5FA3589D-43A1-4014-A703-C93623BDE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F72157AC-9F57-48E8-AD3A-BCA75B619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555B6E7C-0FD0-4D4C-8C68-FFF17CEE6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42DC3912-EDA2-49E6-993D-B150936DE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7" name="Rectangle 856">
            <a:extLst>
              <a:ext uri="{FF2B5EF4-FFF2-40B4-BE49-F238E27FC236}">
                <a16:creationId xmlns:a16="http://schemas.microsoft.com/office/drawing/2014/main" id="{F2A8B6AD-1225-43C6-A221-C180B82FE2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7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8" name="Rectangle 857">
            <a:extLst>
              <a:ext uri="{FF2B5EF4-FFF2-40B4-BE49-F238E27FC236}">
                <a16:creationId xmlns:a16="http://schemas.microsoft.com/office/drawing/2014/main" id="{A59AB1D8-75FA-49B4-9AFB-959862D1B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8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9" name="Rectangle 858">
            <a:extLst>
              <a:ext uri="{FF2B5EF4-FFF2-40B4-BE49-F238E27FC236}">
                <a16:creationId xmlns:a16="http://schemas.microsoft.com/office/drawing/2014/main" id="{23B5E531-229E-4304-88A8-E67F5D0BF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9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60" name="Rectangle 859">
            <a:extLst>
              <a:ext uri="{FF2B5EF4-FFF2-40B4-BE49-F238E27FC236}">
                <a16:creationId xmlns:a16="http://schemas.microsoft.com/office/drawing/2014/main" id="{460B4B79-7E64-42B0-A46E-4E5FE5D3A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0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61" name="Rectangle 860">
            <a:extLst>
              <a:ext uri="{FF2B5EF4-FFF2-40B4-BE49-F238E27FC236}">
                <a16:creationId xmlns:a16="http://schemas.microsoft.com/office/drawing/2014/main" id="{08166724-BE1A-4B69-8B00-DDCC5F91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1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7F9362-553F-F37D-0344-92CA94CE38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CA560-8AA4-7906-9D00-6330DBC96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Reference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78BF8A-EE5C-56A3-CC60-FC675B68B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405CAE-A50D-0ADC-C8F6-0B8A75DE0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- 12 / Electromagnetic Radiation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BAABB3-843E-AFF8-748C-A91141B44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[1] C. A. Balanis, </a:t>
            </a:r>
            <a:r>
              <a:rPr lang="en-GB" i="1" dirty="0"/>
              <a:t>Antenna Theory: Analysis and Design</a:t>
            </a:r>
            <a:r>
              <a:rPr lang="en-GB" dirty="0"/>
              <a:t>, 4th ed.</a:t>
            </a:r>
            <a:br>
              <a:rPr lang="en-GB" dirty="0"/>
            </a:br>
            <a:r>
              <a:rPr lang="en-GB" dirty="0"/>
              <a:t>Hoboken, NJ, USA: John Wiley &amp; Sons, 2016.</a:t>
            </a:r>
          </a:p>
          <a:p>
            <a:pPr marL="0" indent="0">
              <a:buNone/>
            </a:pPr>
            <a:r>
              <a:rPr lang="en-GB" dirty="0"/>
              <a:t>[2] J. D. Kraus and R. J. Marhefka, </a:t>
            </a:r>
            <a:r>
              <a:rPr lang="en-GB" i="1" dirty="0"/>
              <a:t>Antennas: For All Applications</a:t>
            </a:r>
            <a:r>
              <a:rPr lang="en-GB" dirty="0"/>
              <a:t>, 3rd ed.</a:t>
            </a:r>
            <a:br>
              <a:rPr lang="en-GB" dirty="0"/>
            </a:br>
            <a:r>
              <a:rPr lang="en-GB" dirty="0"/>
              <a:t>New York, NY, USA: McGraw-Hill, 2002.</a:t>
            </a:r>
          </a:p>
          <a:p>
            <a:pPr marL="0" indent="0">
              <a:buNone/>
            </a:pPr>
            <a:r>
              <a:rPr lang="en-GB" dirty="0"/>
              <a:t>[3] S. R. Saunders and A. Aragón-Zavala, </a:t>
            </a:r>
            <a:r>
              <a:rPr lang="en-GB" i="1" dirty="0"/>
              <a:t>Antennas and Propagation for Wireless Communication Systems</a:t>
            </a:r>
            <a:r>
              <a:rPr lang="en-GB" dirty="0"/>
              <a:t>, 2nd ed. Chichester, UK: John Wiley &amp; Sons, 2007.</a:t>
            </a:r>
          </a:p>
          <a:p>
            <a:pPr marL="0" indent="0">
              <a:buNone/>
            </a:pP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691254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- 12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3727906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8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1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5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9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5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7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8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8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8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8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ags/tag8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7AB1193-B5D7-481F-BF81-B3C992DA98AF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1329</Words>
  <Application>Microsoft Office PowerPoint</Application>
  <PresentationFormat>Widescreen</PresentationFormat>
  <Paragraphs>212</Paragraphs>
  <Slides>22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Calibri</vt:lpstr>
      <vt:lpstr>Calibri Light</vt:lpstr>
      <vt:lpstr>Heebo</vt:lpstr>
      <vt:lpstr>Nunito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Horn Antennas</vt:lpstr>
      <vt:lpstr>Horn Antennas</vt:lpstr>
      <vt:lpstr>Horn Antennas</vt:lpstr>
      <vt:lpstr>Horn Antennas</vt:lpstr>
      <vt:lpstr>Horn Antennas</vt:lpstr>
      <vt:lpstr>Array Antennas</vt:lpstr>
      <vt:lpstr>Parasitic Array Antennas</vt:lpstr>
      <vt:lpstr>Parasitic Array Antennas</vt:lpstr>
      <vt:lpstr>Parasitic Array Antennas</vt:lpstr>
      <vt:lpstr>Parasitic Array Antennas</vt:lpstr>
      <vt:lpstr>Parasitic Array Antennas</vt:lpstr>
      <vt:lpstr>Phased Array System</vt:lpstr>
      <vt:lpstr>Phased Array System</vt:lpstr>
      <vt:lpstr>Phased Array System</vt:lpstr>
      <vt:lpstr>Phased Array System</vt:lpstr>
      <vt:lpstr>Phased Array System</vt:lpstr>
      <vt:lpstr>Join the Vevox session </vt:lpstr>
      <vt:lpstr>Reference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127</cp:revision>
  <dcterms:created xsi:type="dcterms:W3CDTF">2021-03-09T15:35:42Z</dcterms:created>
  <dcterms:modified xsi:type="dcterms:W3CDTF">2026-05-05T06:30:14Z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