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55"/>
  </p:notesMasterIdLst>
  <p:sldIdLst>
    <p:sldId id="278" r:id="rId2"/>
    <p:sldId id="279" r:id="rId3"/>
    <p:sldId id="258" r:id="rId4"/>
    <p:sldId id="280" r:id="rId5"/>
    <p:sldId id="326" r:id="rId6"/>
    <p:sldId id="327" r:id="rId7"/>
    <p:sldId id="260" r:id="rId8"/>
    <p:sldId id="261" r:id="rId9"/>
    <p:sldId id="262" r:id="rId10"/>
    <p:sldId id="263" r:id="rId11"/>
    <p:sldId id="264" r:id="rId12"/>
    <p:sldId id="265" r:id="rId13"/>
    <p:sldId id="266" r:id="rId14"/>
    <p:sldId id="277" r:id="rId15"/>
    <p:sldId id="282" r:id="rId16"/>
    <p:sldId id="283" r:id="rId17"/>
    <p:sldId id="284" r:id="rId18"/>
    <p:sldId id="285" r:id="rId19"/>
    <p:sldId id="286" r:id="rId20"/>
    <p:sldId id="287" r:id="rId21"/>
    <p:sldId id="288" r:id="rId22"/>
    <p:sldId id="289" r:id="rId23"/>
    <p:sldId id="290" r:id="rId24"/>
    <p:sldId id="291" r:id="rId25"/>
    <p:sldId id="292" r:id="rId26"/>
    <p:sldId id="293" r:id="rId27"/>
    <p:sldId id="294" r:id="rId28"/>
    <p:sldId id="295" r:id="rId29"/>
    <p:sldId id="296" r:id="rId30"/>
    <p:sldId id="297" r:id="rId31"/>
    <p:sldId id="298" r:id="rId32"/>
    <p:sldId id="302" r:id="rId33"/>
    <p:sldId id="303" r:id="rId34"/>
    <p:sldId id="304" r:id="rId35"/>
    <p:sldId id="305" r:id="rId36"/>
    <p:sldId id="306" r:id="rId37"/>
    <p:sldId id="307" r:id="rId38"/>
    <p:sldId id="308" r:id="rId39"/>
    <p:sldId id="309" r:id="rId40"/>
    <p:sldId id="310" r:id="rId41"/>
    <p:sldId id="311" r:id="rId42"/>
    <p:sldId id="312" r:id="rId43"/>
    <p:sldId id="313" r:id="rId44"/>
    <p:sldId id="314" r:id="rId45"/>
    <p:sldId id="315" r:id="rId46"/>
    <p:sldId id="316" r:id="rId47"/>
    <p:sldId id="317" r:id="rId48"/>
    <p:sldId id="320" r:id="rId49"/>
    <p:sldId id="321" r:id="rId50"/>
    <p:sldId id="322" r:id="rId51"/>
    <p:sldId id="323" r:id="rId52"/>
    <p:sldId id="324" r:id="rId53"/>
    <p:sldId id="325"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60"/>
  </p:normalViewPr>
  <p:slideViewPr>
    <p:cSldViewPr snapToGrid="0">
      <p:cViewPr varScale="1">
        <p:scale>
          <a:sx n="73" d="100"/>
          <a:sy n="73" d="100"/>
        </p:scale>
        <p:origin x="55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E685B-45C6-455E-9546-81962B40CB54}" type="doc">
      <dgm:prSet loTypeId="urn:microsoft.com/office/officeart/2005/8/layout/hProcess9" loCatId="process" qsTypeId="urn:microsoft.com/office/officeart/2005/8/quickstyle/simple5" qsCatId="simple" csTypeId="urn:microsoft.com/office/officeart/2005/8/colors/colorful5" csCatId="colorful"/>
      <dgm:spPr/>
      <dgm:t>
        <a:bodyPr/>
        <a:lstStyle/>
        <a:p>
          <a:endParaRPr lang="en-GB"/>
        </a:p>
      </dgm:t>
    </dgm:pt>
    <dgm:pt modelId="{154EEBCA-DE54-4E00-90E9-A34B1C0A2795}">
      <dgm:prSet custT="1"/>
      <dgm:spPr/>
      <dgm:t>
        <a:bodyPr/>
        <a:lstStyle/>
        <a:p>
          <a:r>
            <a:rPr lang="en-US" sz="2000">
              <a:solidFill>
                <a:schemeClr val="tx1"/>
              </a:solidFill>
              <a:latin typeface="Goudy Old Style" panose="02020502050305020303" pitchFamily="18" charset="0"/>
            </a:rPr>
            <a:t>Accessibility and reach are some of the greatest advantages of social media-based interventions, especially in the case of insomnia (Graham et al., 2021). </a:t>
          </a:r>
          <a:endParaRPr lang="en-GB" sz="2000">
            <a:solidFill>
              <a:schemeClr val="tx1"/>
            </a:solidFill>
            <a:latin typeface="Goudy Old Style" panose="02020502050305020303" pitchFamily="18" charset="0"/>
          </a:endParaRPr>
        </a:p>
      </dgm:t>
    </dgm:pt>
    <dgm:pt modelId="{56BFDCDA-CAD6-4599-B246-BF4F751EAE4D}" type="parTrans" cxnId="{5F2BC82B-B539-4F41-AF7A-8BB10D2199F2}">
      <dgm:prSet/>
      <dgm:spPr/>
      <dgm:t>
        <a:bodyPr/>
        <a:lstStyle/>
        <a:p>
          <a:endParaRPr lang="en-GB" sz="2000">
            <a:solidFill>
              <a:schemeClr val="tx1"/>
            </a:solidFill>
            <a:latin typeface="Goudy Old Style" panose="02020502050305020303" pitchFamily="18" charset="0"/>
          </a:endParaRPr>
        </a:p>
      </dgm:t>
    </dgm:pt>
    <dgm:pt modelId="{6851CEE5-5A16-40B2-B382-67012399DFA2}" type="sibTrans" cxnId="{5F2BC82B-B539-4F41-AF7A-8BB10D2199F2}">
      <dgm:prSet/>
      <dgm:spPr/>
      <dgm:t>
        <a:bodyPr/>
        <a:lstStyle/>
        <a:p>
          <a:endParaRPr lang="en-GB" sz="2000">
            <a:solidFill>
              <a:schemeClr val="tx1"/>
            </a:solidFill>
            <a:latin typeface="Goudy Old Style" panose="02020502050305020303" pitchFamily="18" charset="0"/>
          </a:endParaRPr>
        </a:p>
      </dgm:t>
    </dgm:pt>
    <dgm:pt modelId="{E81967A4-C88F-4689-B3B9-A4A15394E8B5}">
      <dgm:prSet custT="1"/>
      <dgm:spPr/>
      <dgm:t>
        <a:bodyPr/>
        <a:lstStyle/>
        <a:p>
          <a:r>
            <a:rPr lang="en-US" sz="2000">
              <a:solidFill>
                <a:schemeClr val="tx1"/>
              </a:solidFill>
              <a:latin typeface="Goudy Old Style" panose="02020502050305020303" pitchFamily="18" charset="0"/>
            </a:rPr>
            <a:t>Social media networks by now have become essential hinges of daily life for millions of people residing in Great Britain.</a:t>
          </a:r>
          <a:endParaRPr lang="en-GB" sz="2000">
            <a:solidFill>
              <a:schemeClr val="tx1"/>
            </a:solidFill>
            <a:latin typeface="Goudy Old Style" panose="02020502050305020303" pitchFamily="18" charset="0"/>
          </a:endParaRPr>
        </a:p>
      </dgm:t>
    </dgm:pt>
    <dgm:pt modelId="{DD492CF3-A51C-4EFC-8379-92F76D4DEDD1}" type="parTrans" cxnId="{5D1060D7-9E62-416B-8C1B-782517ADA4B5}">
      <dgm:prSet/>
      <dgm:spPr/>
      <dgm:t>
        <a:bodyPr/>
        <a:lstStyle/>
        <a:p>
          <a:endParaRPr lang="en-GB" sz="2000">
            <a:solidFill>
              <a:schemeClr val="tx1"/>
            </a:solidFill>
            <a:latin typeface="Goudy Old Style" panose="02020502050305020303" pitchFamily="18" charset="0"/>
          </a:endParaRPr>
        </a:p>
      </dgm:t>
    </dgm:pt>
    <dgm:pt modelId="{68EF8947-E43F-4656-8CB4-BFE7AA5EFD40}" type="sibTrans" cxnId="{5D1060D7-9E62-416B-8C1B-782517ADA4B5}">
      <dgm:prSet/>
      <dgm:spPr/>
      <dgm:t>
        <a:bodyPr/>
        <a:lstStyle/>
        <a:p>
          <a:endParaRPr lang="en-GB" sz="2000">
            <a:solidFill>
              <a:schemeClr val="tx1"/>
            </a:solidFill>
            <a:latin typeface="Goudy Old Style" panose="02020502050305020303" pitchFamily="18" charset="0"/>
          </a:endParaRPr>
        </a:p>
      </dgm:t>
    </dgm:pt>
    <dgm:pt modelId="{205994F0-8ECF-4DE2-BF16-2B27007E3C5B}">
      <dgm:prSet custT="1"/>
      <dgm:spPr/>
      <dgm:t>
        <a:bodyPr/>
        <a:lstStyle/>
        <a:p>
          <a:r>
            <a:rPr lang="en-US" sz="2000">
              <a:solidFill>
                <a:schemeClr val="tx1"/>
              </a:solidFill>
              <a:latin typeface="Goudy Old Style" panose="02020502050305020303" pitchFamily="18" charset="0"/>
            </a:rPr>
            <a:t>It includes such services as Facebook, Instagram, YouTube, and Twitter. </a:t>
          </a:r>
          <a:endParaRPr lang="en-GB" sz="2000">
            <a:solidFill>
              <a:schemeClr val="tx1"/>
            </a:solidFill>
            <a:latin typeface="Goudy Old Style" panose="02020502050305020303" pitchFamily="18" charset="0"/>
          </a:endParaRPr>
        </a:p>
      </dgm:t>
    </dgm:pt>
    <dgm:pt modelId="{247209C4-9610-4EC8-8F84-A24572AC856C}" type="parTrans" cxnId="{A22F007E-7F83-4C23-ACE4-D3070D0B171A}">
      <dgm:prSet/>
      <dgm:spPr/>
      <dgm:t>
        <a:bodyPr/>
        <a:lstStyle/>
        <a:p>
          <a:endParaRPr lang="en-GB" sz="2000">
            <a:solidFill>
              <a:schemeClr val="tx1"/>
            </a:solidFill>
            <a:latin typeface="Goudy Old Style" panose="02020502050305020303" pitchFamily="18" charset="0"/>
          </a:endParaRPr>
        </a:p>
      </dgm:t>
    </dgm:pt>
    <dgm:pt modelId="{CFC1455D-35AB-437A-B939-428047BF36F3}" type="sibTrans" cxnId="{A22F007E-7F83-4C23-ACE4-D3070D0B171A}">
      <dgm:prSet/>
      <dgm:spPr/>
      <dgm:t>
        <a:bodyPr/>
        <a:lstStyle/>
        <a:p>
          <a:endParaRPr lang="en-GB" sz="2000">
            <a:solidFill>
              <a:schemeClr val="tx1"/>
            </a:solidFill>
            <a:latin typeface="Goudy Old Style" panose="02020502050305020303" pitchFamily="18" charset="0"/>
          </a:endParaRPr>
        </a:p>
      </dgm:t>
    </dgm:pt>
    <dgm:pt modelId="{F11C149F-A680-43EA-AD1A-4A2C02ACAB85}" type="pres">
      <dgm:prSet presAssocID="{ABFE685B-45C6-455E-9546-81962B40CB54}" presName="CompostProcess" presStyleCnt="0">
        <dgm:presLayoutVars>
          <dgm:dir/>
          <dgm:resizeHandles val="exact"/>
        </dgm:presLayoutVars>
      </dgm:prSet>
      <dgm:spPr/>
      <dgm:t>
        <a:bodyPr/>
        <a:lstStyle/>
        <a:p>
          <a:endParaRPr lang="en-IN"/>
        </a:p>
      </dgm:t>
    </dgm:pt>
    <dgm:pt modelId="{1709CA9A-CD98-496F-B72A-BB3D7DFF6DA2}" type="pres">
      <dgm:prSet presAssocID="{ABFE685B-45C6-455E-9546-81962B40CB54}" presName="arrow" presStyleLbl="bgShp" presStyleIdx="0" presStyleCnt="1"/>
      <dgm:spPr/>
    </dgm:pt>
    <dgm:pt modelId="{3734472E-900D-4031-AC6E-6A02F8BAD45C}" type="pres">
      <dgm:prSet presAssocID="{ABFE685B-45C6-455E-9546-81962B40CB54}" presName="linearProcess" presStyleCnt="0"/>
      <dgm:spPr/>
    </dgm:pt>
    <dgm:pt modelId="{261ADFEA-F137-4B78-94D6-2B42809ED4CE}" type="pres">
      <dgm:prSet presAssocID="{154EEBCA-DE54-4E00-90E9-A34B1C0A2795}" presName="textNode" presStyleLbl="node1" presStyleIdx="0" presStyleCnt="3">
        <dgm:presLayoutVars>
          <dgm:bulletEnabled val="1"/>
        </dgm:presLayoutVars>
      </dgm:prSet>
      <dgm:spPr/>
      <dgm:t>
        <a:bodyPr/>
        <a:lstStyle/>
        <a:p>
          <a:endParaRPr lang="en-IN"/>
        </a:p>
      </dgm:t>
    </dgm:pt>
    <dgm:pt modelId="{1147DF23-206E-4436-848E-B39B4AEFD0FD}" type="pres">
      <dgm:prSet presAssocID="{6851CEE5-5A16-40B2-B382-67012399DFA2}" presName="sibTrans" presStyleCnt="0"/>
      <dgm:spPr/>
    </dgm:pt>
    <dgm:pt modelId="{43899B10-54B5-483A-B9F1-429529F6E7ED}" type="pres">
      <dgm:prSet presAssocID="{E81967A4-C88F-4689-B3B9-A4A15394E8B5}" presName="textNode" presStyleLbl="node1" presStyleIdx="1" presStyleCnt="3">
        <dgm:presLayoutVars>
          <dgm:bulletEnabled val="1"/>
        </dgm:presLayoutVars>
      </dgm:prSet>
      <dgm:spPr/>
      <dgm:t>
        <a:bodyPr/>
        <a:lstStyle/>
        <a:p>
          <a:endParaRPr lang="en-IN"/>
        </a:p>
      </dgm:t>
    </dgm:pt>
    <dgm:pt modelId="{234FFAED-D09D-45F5-B3E2-B739D5E92EA9}" type="pres">
      <dgm:prSet presAssocID="{68EF8947-E43F-4656-8CB4-BFE7AA5EFD40}" presName="sibTrans" presStyleCnt="0"/>
      <dgm:spPr/>
    </dgm:pt>
    <dgm:pt modelId="{693A1BFA-6F8A-4237-A53F-2B2E873ECEA6}" type="pres">
      <dgm:prSet presAssocID="{205994F0-8ECF-4DE2-BF16-2B27007E3C5B}" presName="textNode" presStyleLbl="node1" presStyleIdx="2" presStyleCnt="3">
        <dgm:presLayoutVars>
          <dgm:bulletEnabled val="1"/>
        </dgm:presLayoutVars>
      </dgm:prSet>
      <dgm:spPr/>
      <dgm:t>
        <a:bodyPr/>
        <a:lstStyle/>
        <a:p>
          <a:endParaRPr lang="en-IN"/>
        </a:p>
      </dgm:t>
    </dgm:pt>
  </dgm:ptLst>
  <dgm:cxnLst>
    <dgm:cxn modelId="{6458FC00-E48C-4782-A5E1-5BBB63BB85AC}" type="presOf" srcId="{154EEBCA-DE54-4E00-90E9-A34B1C0A2795}" destId="{261ADFEA-F137-4B78-94D6-2B42809ED4CE}" srcOrd="0" destOrd="0" presId="urn:microsoft.com/office/officeart/2005/8/layout/hProcess9"/>
    <dgm:cxn modelId="{5F2BC82B-B539-4F41-AF7A-8BB10D2199F2}" srcId="{ABFE685B-45C6-455E-9546-81962B40CB54}" destId="{154EEBCA-DE54-4E00-90E9-A34B1C0A2795}" srcOrd="0" destOrd="0" parTransId="{56BFDCDA-CAD6-4599-B246-BF4F751EAE4D}" sibTransId="{6851CEE5-5A16-40B2-B382-67012399DFA2}"/>
    <dgm:cxn modelId="{A22F007E-7F83-4C23-ACE4-D3070D0B171A}" srcId="{ABFE685B-45C6-455E-9546-81962B40CB54}" destId="{205994F0-8ECF-4DE2-BF16-2B27007E3C5B}" srcOrd="2" destOrd="0" parTransId="{247209C4-9610-4EC8-8F84-A24572AC856C}" sibTransId="{CFC1455D-35AB-437A-B939-428047BF36F3}"/>
    <dgm:cxn modelId="{A4C09C72-2EE4-4DF3-9D08-89995276795F}" type="presOf" srcId="{E81967A4-C88F-4689-B3B9-A4A15394E8B5}" destId="{43899B10-54B5-483A-B9F1-429529F6E7ED}" srcOrd="0" destOrd="0" presId="urn:microsoft.com/office/officeart/2005/8/layout/hProcess9"/>
    <dgm:cxn modelId="{5908785A-78C9-4F2B-8A20-CF3567DA0092}" type="presOf" srcId="{205994F0-8ECF-4DE2-BF16-2B27007E3C5B}" destId="{693A1BFA-6F8A-4237-A53F-2B2E873ECEA6}" srcOrd="0" destOrd="0" presId="urn:microsoft.com/office/officeart/2005/8/layout/hProcess9"/>
    <dgm:cxn modelId="{5D1060D7-9E62-416B-8C1B-782517ADA4B5}" srcId="{ABFE685B-45C6-455E-9546-81962B40CB54}" destId="{E81967A4-C88F-4689-B3B9-A4A15394E8B5}" srcOrd="1" destOrd="0" parTransId="{DD492CF3-A51C-4EFC-8379-92F76D4DEDD1}" sibTransId="{68EF8947-E43F-4656-8CB4-BFE7AA5EFD40}"/>
    <dgm:cxn modelId="{F2643572-B91A-4ED4-9D5B-90B6A508181B}" type="presOf" srcId="{ABFE685B-45C6-455E-9546-81962B40CB54}" destId="{F11C149F-A680-43EA-AD1A-4A2C02ACAB85}" srcOrd="0" destOrd="0" presId="urn:microsoft.com/office/officeart/2005/8/layout/hProcess9"/>
    <dgm:cxn modelId="{8C3CA1F5-9FDF-47F6-970D-8A87D4FA6130}" type="presParOf" srcId="{F11C149F-A680-43EA-AD1A-4A2C02ACAB85}" destId="{1709CA9A-CD98-496F-B72A-BB3D7DFF6DA2}" srcOrd="0" destOrd="0" presId="urn:microsoft.com/office/officeart/2005/8/layout/hProcess9"/>
    <dgm:cxn modelId="{6CD0D328-CC41-4E29-A16E-49564E87542F}" type="presParOf" srcId="{F11C149F-A680-43EA-AD1A-4A2C02ACAB85}" destId="{3734472E-900D-4031-AC6E-6A02F8BAD45C}" srcOrd="1" destOrd="0" presId="urn:microsoft.com/office/officeart/2005/8/layout/hProcess9"/>
    <dgm:cxn modelId="{E661C7F5-A73D-4DEE-8E32-108F5B24CAA2}" type="presParOf" srcId="{3734472E-900D-4031-AC6E-6A02F8BAD45C}" destId="{261ADFEA-F137-4B78-94D6-2B42809ED4CE}" srcOrd="0" destOrd="0" presId="urn:microsoft.com/office/officeart/2005/8/layout/hProcess9"/>
    <dgm:cxn modelId="{240AF8C4-5AF7-45D5-B52C-0377EE0991D9}" type="presParOf" srcId="{3734472E-900D-4031-AC6E-6A02F8BAD45C}" destId="{1147DF23-206E-4436-848E-B39B4AEFD0FD}" srcOrd="1" destOrd="0" presId="urn:microsoft.com/office/officeart/2005/8/layout/hProcess9"/>
    <dgm:cxn modelId="{96C58164-7A7F-4565-BC1F-ADEAAE3DF85D}" type="presParOf" srcId="{3734472E-900D-4031-AC6E-6A02F8BAD45C}" destId="{43899B10-54B5-483A-B9F1-429529F6E7ED}" srcOrd="2" destOrd="0" presId="urn:microsoft.com/office/officeart/2005/8/layout/hProcess9"/>
    <dgm:cxn modelId="{18877D4A-5D07-4B9F-AAD7-6A68A03A546F}" type="presParOf" srcId="{3734472E-900D-4031-AC6E-6A02F8BAD45C}" destId="{234FFAED-D09D-45F5-B3E2-B739D5E92EA9}" srcOrd="3" destOrd="0" presId="urn:microsoft.com/office/officeart/2005/8/layout/hProcess9"/>
    <dgm:cxn modelId="{C99BCF2E-9943-47E6-9CCF-6D94F206033D}" type="presParOf" srcId="{3734472E-900D-4031-AC6E-6A02F8BAD45C}" destId="{693A1BFA-6F8A-4237-A53F-2B2E873ECEA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DBF9E1-9E3E-46C7-9673-CFC990C2DA8C}" type="doc">
      <dgm:prSet loTypeId="urn:microsoft.com/office/officeart/2005/8/layout/hProcess11" loCatId="process" qsTypeId="urn:microsoft.com/office/officeart/2005/8/quickstyle/3d3" qsCatId="3D" csTypeId="urn:microsoft.com/office/officeart/2005/8/colors/colorful2" csCatId="colorful"/>
      <dgm:spPr/>
      <dgm:t>
        <a:bodyPr/>
        <a:lstStyle/>
        <a:p>
          <a:endParaRPr lang="en-GB"/>
        </a:p>
      </dgm:t>
    </dgm:pt>
    <dgm:pt modelId="{5282175D-947C-42FA-B20D-05E56FEF6778}">
      <dgm:prSet/>
      <dgm:spPr/>
      <dgm:t>
        <a:bodyPr/>
        <a:lstStyle/>
        <a:p>
          <a:r>
            <a:rPr lang="en-US">
              <a:latin typeface="Goudy Old Style" panose="02020502050305020303" pitchFamily="18" charset="0"/>
            </a:rPr>
            <a:t>Using social media interventions, awareness of healthy sleep behaviour and the significance of sleep can be created (Alonzo et al., 2021). </a:t>
          </a:r>
          <a:endParaRPr lang="en-GB">
            <a:latin typeface="Goudy Old Style" panose="02020502050305020303" pitchFamily="18" charset="0"/>
          </a:endParaRPr>
        </a:p>
      </dgm:t>
    </dgm:pt>
    <dgm:pt modelId="{047620F3-E636-4A33-B4CE-E2ED87FE332A}" type="parTrans" cxnId="{99A2F33E-AB4A-49D3-BAC3-12785CDCAA64}">
      <dgm:prSet/>
      <dgm:spPr/>
      <dgm:t>
        <a:bodyPr/>
        <a:lstStyle/>
        <a:p>
          <a:endParaRPr lang="en-GB">
            <a:latin typeface="Goudy Old Style" panose="02020502050305020303" pitchFamily="18" charset="0"/>
          </a:endParaRPr>
        </a:p>
      </dgm:t>
    </dgm:pt>
    <dgm:pt modelId="{06157AFD-5241-4E62-A40A-77A65C07B958}" type="sibTrans" cxnId="{99A2F33E-AB4A-49D3-BAC3-12785CDCAA64}">
      <dgm:prSet/>
      <dgm:spPr/>
      <dgm:t>
        <a:bodyPr/>
        <a:lstStyle/>
        <a:p>
          <a:endParaRPr lang="en-GB">
            <a:latin typeface="Goudy Old Style" panose="02020502050305020303" pitchFamily="18" charset="0"/>
          </a:endParaRPr>
        </a:p>
      </dgm:t>
    </dgm:pt>
    <dgm:pt modelId="{1BA4E010-C5AE-45B4-94A0-E23073313320}">
      <dgm:prSet/>
      <dgm:spPr/>
      <dgm:t>
        <a:bodyPr/>
        <a:lstStyle/>
        <a:p>
          <a:r>
            <a:rPr lang="en-US">
              <a:latin typeface="Goudy Old Style" panose="02020502050305020303" pitchFamily="18" charset="0"/>
            </a:rPr>
            <a:t>These interventions may, therefore, assist in ensuring that evidence-based information, tips and success stories are frequently shared. </a:t>
          </a:r>
          <a:endParaRPr lang="en-GB">
            <a:latin typeface="Goudy Old Style" panose="02020502050305020303" pitchFamily="18" charset="0"/>
          </a:endParaRPr>
        </a:p>
      </dgm:t>
    </dgm:pt>
    <dgm:pt modelId="{3B1A94D3-E521-4E8D-9019-B2D3C05A5C0C}" type="parTrans" cxnId="{06A19B5B-4580-408A-A522-4D1414755B41}">
      <dgm:prSet/>
      <dgm:spPr/>
      <dgm:t>
        <a:bodyPr/>
        <a:lstStyle/>
        <a:p>
          <a:endParaRPr lang="en-GB">
            <a:latin typeface="Goudy Old Style" panose="02020502050305020303" pitchFamily="18" charset="0"/>
          </a:endParaRPr>
        </a:p>
      </dgm:t>
    </dgm:pt>
    <dgm:pt modelId="{A95382FA-5192-4DA1-BA5C-ECF40259C18A}" type="sibTrans" cxnId="{06A19B5B-4580-408A-A522-4D1414755B41}">
      <dgm:prSet/>
      <dgm:spPr/>
      <dgm:t>
        <a:bodyPr/>
        <a:lstStyle/>
        <a:p>
          <a:endParaRPr lang="en-GB">
            <a:latin typeface="Goudy Old Style" panose="02020502050305020303" pitchFamily="18" charset="0"/>
          </a:endParaRPr>
        </a:p>
      </dgm:t>
    </dgm:pt>
    <dgm:pt modelId="{A378327D-D515-4E04-B68C-68EDB7D748A2}">
      <dgm:prSet/>
      <dgm:spPr/>
      <dgm:t>
        <a:bodyPr/>
        <a:lstStyle/>
        <a:p>
          <a:r>
            <a:rPr lang="en-US">
              <a:latin typeface="Goudy Old Style" panose="02020502050305020303" pitchFamily="18" charset="0"/>
            </a:rPr>
            <a:t>It eradicates the stigma that comes with seeking help for sleep problems. </a:t>
          </a:r>
          <a:endParaRPr lang="en-GB">
            <a:latin typeface="Goudy Old Style" panose="02020502050305020303" pitchFamily="18" charset="0"/>
          </a:endParaRPr>
        </a:p>
      </dgm:t>
    </dgm:pt>
    <dgm:pt modelId="{E05D14CB-0122-4CE2-8D94-EC7319C43F5B}" type="parTrans" cxnId="{A4FE4DE6-667C-4CD8-98AA-81484B0EAFBC}">
      <dgm:prSet/>
      <dgm:spPr/>
      <dgm:t>
        <a:bodyPr/>
        <a:lstStyle/>
        <a:p>
          <a:endParaRPr lang="en-GB">
            <a:latin typeface="Goudy Old Style" panose="02020502050305020303" pitchFamily="18" charset="0"/>
          </a:endParaRPr>
        </a:p>
      </dgm:t>
    </dgm:pt>
    <dgm:pt modelId="{42E5C837-E186-4118-9519-14AA5C645AFC}" type="sibTrans" cxnId="{A4FE4DE6-667C-4CD8-98AA-81484B0EAFBC}">
      <dgm:prSet/>
      <dgm:spPr/>
      <dgm:t>
        <a:bodyPr/>
        <a:lstStyle/>
        <a:p>
          <a:endParaRPr lang="en-GB">
            <a:latin typeface="Goudy Old Style" panose="02020502050305020303" pitchFamily="18" charset="0"/>
          </a:endParaRPr>
        </a:p>
      </dgm:t>
    </dgm:pt>
    <dgm:pt modelId="{83E38F7E-9CA0-422D-8A02-13C767BBEF47}" type="pres">
      <dgm:prSet presAssocID="{F1DBF9E1-9E3E-46C7-9673-CFC990C2DA8C}" presName="Name0" presStyleCnt="0">
        <dgm:presLayoutVars>
          <dgm:dir/>
          <dgm:resizeHandles val="exact"/>
        </dgm:presLayoutVars>
      </dgm:prSet>
      <dgm:spPr/>
      <dgm:t>
        <a:bodyPr/>
        <a:lstStyle/>
        <a:p>
          <a:endParaRPr lang="en-IN"/>
        </a:p>
      </dgm:t>
    </dgm:pt>
    <dgm:pt modelId="{00E46BDB-6783-465F-8AEE-8A2079522BF7}" type="pres">
      <dgm:prSet presAssocID="{F1DBF9E1-9E3E-46C7-9673-CFC990C2DA8C}" presName="arrow" presStyleLbl="bgShp" presStyleIdx="0" presStyleCnt="1"/>
      <dgm:spPr/>
    </dgm:pt>
    <dgm:pt modelId="{64F0483B-4B62-4495-BBC3-D2E7CC2715A5}" type="pres">
      <dgm:prSet presAssocID="{F1DBF9E1-9E3E-46C7-9673-CFC990C2DA8C}" presName="points" presStyleCnt="0"/>
      <dgm:spPr/>
    </dgm:pt>
    <dgm:pt modelId="{BB06F76F-CD8C-4851-9AAC-9D8ECD5403F5}" type="pres">
      <dgm:prSet presAssocID="{5282175D-947C-42FA-B20D-05E56FEF6778}" presName="compositeA" presStyleCnt="0"/>
      <dgm:spPr/>
    </dgm:pt>
    <dgm:pt modelId="{5D2B4B54-892E-498D-A257-A2A6A588BF8B}" type="pres">
      <dgm:prSet presAssocID="{5282175D-947C-42FA-B20D-05E56FEF6778}" presName="textA" presStyleLbl="revTx" presStyleIdx="0" presStyleCnt="3">
        <dgm:presLayoutVars>
          <dgm:bulletEnabled val="1"/>
        </dgm:presLayoutVars>
      </dgm:prSet>
      <dgm:spPr/>
      <dgm:t>
        <a:bodyPr/>
        <a:lstStyle/>
        <a:p>
          <a:endParaRPr lang="en-IN"/>
        </a:p>
      </dgm:t>
    </dgm:pt>
    <dgm:pt modelId="{D4A60D7B-246F-4866-B508-1C18105A36E2}" type="pres">
      <dgm:prSet presAssocID="{5282175D-947C-42FA-B20D-05E56FEF6778}" presName="circleA" presStyleLbl="node1" presStyleIdx="0" presStyleCnt="3"/>
      <dgm:spPr/>
    </dgm:pt>
    <dgm:pt modelId="{22CA0197-0BB8-4300-82F5-C5591E7CB05A}" type="pres">
      <dgm:prSet presAssocID="{5282175D-947C-42FA-B20D-05E56FEF6778}" presName="spaceA" presStyleCnt="0"/>
      <dgm:spPr/>
    </dgm:pt>
    <dgm:pt modelId="{31BD2410-F309-4ADC-82E2-8ACD57F39671}" type="pres">
      <dgm:prSet presAssocID="{06157AFD-5241-4E62-A40A-77A65C07B958}" presName="space" presStyleCnt="0"/>
      <dgm:spPr/>
    </dgm:pt>
    <dgm:pt modelId="{9930D196-7C68-4816-8DE2-5F610FA106F1}" type="pres">
      <dgm:prSet presAssocID="{1BA4E010-C5AE-45B4-94A0-E23073313320}" presName="compositeB" presStyleCnt="0"/>
      <dgm:spPr/>
    </dgm:pt>
    <dgm:pt modelId="{1428A3FD-1E27-4749-ABDE-FC6EA7F748D1}" type="pres">
      <dgm:prSet presAssocID="{1BA4E010-C5AE-45B4-94A0-E23073313320}" presName="textB" presStyleLbl="revTx" presStyleIdx="1" presStyleCnt="3">
        <dgm:presLayoutVars>
          <dgm:bulletEnabled val="1"/>
        </dgm:presLayoutVars>
      </dgm:prSet>
      <dgm:spPr/>
      <dgm:t>
        <a:bodyPr/>
        <a:lstStyle/>
        <a:p>
          <a:endParaRPr lang="en-IN"/>
        </a:p>
      </dgm:t>
    </dgm:pt>
    <dgm:pt modelId="{8487FFF7-8D26-4A7C-96AA-54CDDC7FCF65}" type="pres">
      <dgm:prSet presAssocID="{1BA4E010-C5AE-45B4-94A0-E23073313320}" presName="circleB" presStyleLbl="node1" presStyleIdx="1" presStyleCnt="3"/>
      <dgm:spPr/>
    </dgm:pt>
    <dgm:pt modelId="{D9330E17-DFAA-4DB1-A91D-0FD578847115}" type="pres">
      <dgm:prSet presAssocID="{1BA4E010-C5AE-45B4-94A0-E23073313320}" presName="spaceB" presStyleCnt="0"/>
      <dgm:spPr/>
    </dgm:pt>
    <dgm:pt modelId="{6C8C5EC7-5933-401D-9119-03CDDB073999}" type="pres">
      <dgm:prSet presAssocID="{A95382FA-5192-4DA1-BA5C-ECF40259C18A}" presName="space" presStyleCnt="0"/>
      <dgm:spPr/>
    </dgm:pt>
    <dgm:pt modelId="{7D71D6AE-76D8-417C-8A45-545BB64D0509}" type="pres">
      <dgm:prSet presAssocID="{A378327D-D515-4E04-B68C-68EDB7D748A2}" presName="compositeA" presStyleCnt="0"/>
      <dgm:spPr/>
    </dgm:pt>
    <dgm:pt modelId="{454729B6-4C16-4E1E-B2CA-A6C3114C7E4C}" type="pres">
      <dgm:prSet presAssocID="{A378327D-D515-4E04-B68C-68EDB7D748A2}" presName="textA" presStyleLbl="revTx" presStyleIdx="2" presStyleCnt="3">
        <dgm:presLayoutVars>
          <dgm:bulletEnabled val="1"/>
        </dgm:presLayoutVars>
      </dgm:prSet>
      <dgm:spPr/>
      <dgm:t>
        <a:bodyPr/>
        <a:lstStyle/>
        <a:p>
          <a:endParaRPr lang="en-IN"/>
        </a:p>
      </dgm:t>
    </dgm:pt>
    <dgm:pt modelId="{D0FFF0AE-9E80-4642-ABE1-7B484ED91B4D}" type="pres">
      <dgm:prSet presAssocID="{A378327D-D515-4E04-B68C-68EDB7D748A2}" presName="circleA" presStyleLbl="node1" presStyleIdx="2" presStyleCnt="3"/>
      <dgm:spPr/>
    </dgm:pt>
    <dgm:pt modelId="{B44AFDC2-0565-42A7-8B30-FD4BBC5FB845}" type="pres">
      <dgm:prSet presAssocID="{A378327D-D515-4E04-B68C-68EDB7D748A2}" presName="spaceA" presStyleCnt="0"/>
      <dgm:spPr/>
    </dgm:pt>
  </dgm:ptLst>
  <dgm:cxnLst>
    <dgm:cxn modelId="{D3AC0D39-BDA0-444B-B238-1C2124555927}" type="presOf" srcId="{A378327D-D515-4E04-B68C-68EDB7D748A2}" destId="{454729B6-4C16-4E1E-B2CA-A6C3114C7E4C}" srcOrd="0" destOrd="0" presId="urn:microsoft.com/office/officeart/2005/8/layout/hProcess11"/>
    <dgm:cxn modelId="{05385304-9AE2-4CD7-9E7A-DA9A090EC657}" type="presOf" srcId="{5282175D-947C-42FA-B20D-05E56FEF6778}" destId="{5D2B4B54-892E-498D-A257-A2A6A588BF8B}" srcOrd="0" destOrd="0" presId="urn:microsoft.com/office/officeart/2005/8/layout/hProcess11"/>
    <dgm:cxn modelId="{99A2F33E-AB4A-49D3-BAC3-12785CDCAA64}" srcId="{F1DBF9E1-9E3E-46C7-9673-CFC990C2DA8C}" destId="{5282175D-947C-42FA-B20D-05E56FEF6778}" srcOrd="0" destOrd="0" parTransId="{047620F3-E636-4A33-B4CE-E2ED87FE332A}" sibTransId="{06157AFD-5241-4E62-A40A-77A65C07B958}"/>
    <dgm:cxn modelId="{06A19B5B-4580-408A-A522-4D1414755B41}" srcId="{F1DBF9E1-9E3E-46C7-9673-CFC990C2DA8C}" destId="{1BA4E010-C5AE-45B4-94A0-E23073313320}" srcOrd="1" destOrd="0" parTransId="{3B1A94D3-E521-4E8D-9019-B2D3C05A5C0C}" sibTransId="{A95382FA-5192-4DA1-BA5C-ECF40259C18A}"/>
    <dgm:cxn modelId="{A4FE4DE6-667C-4CD8-98AA-81484B0EAFBC}" srcId="{F1DBF9E1-9E3E-46C7-9673-CFC990C2DA8C}" destId="{A378327D-D515-4E04-B68C-68EDB7D748A2}" srcOrd="2" destOrd="0" parTransId="{E05D14CB-0122-4CE2-8D94-EC7319C43F5B}" sibTransId="{42E5C837-E186-4118-9519-14AA5C645AFC}"/>
    <dgm:cxn modelId="{8DDDC7FB-1F50-4BF1-A4A8-BD9F4ABAAD23}" type="presOf" srcId="{F1DBF9E1-9E3E-46C7-9673-CFC990C2DA8C}" destId="{83E38F7E-9CA0-422D-8A02-13C767BBEF47}" srcOrd="0" destOrd="0" presId="urn:microsoft.com/office/officeart/2005/8/layout/hProcess11"/>
    <dgm:cxn modelId="{01251370-F31B-4B56-9DCE-6DB7C42F2375}" type="presOf" srcId="{1BA4E010-C5AE-45B4-94A0-E23073313320}" destId="{1428A3FD-1E27-4749-ABDE-FC6EA7F748D1}" srcOrd="0" destOrd="0" presId="urn:microsoft.com/office/officeart/2005/8/layout/hProcess11"/>
    <dgm:cxn modelId="{D3F4BD3D-A86B-49ED-A964-3A87CE7498DB}" type="presParOf" srcId="{83E38F7E-9CA0-422D-8A02-13C767BBEF47}" destId="{00E46BDB-6783-465F-8AEE-8A2079522BF7}" srcOrd="0" destOrd="0" presId="urn:microsoft.com/office/officeart/2005/8/layout/hProcess11"/>
    <dgm:cxn modelId="{8E29DFC7-15DF-4C0F-B39F-7C605EF603FC}" type="presParOf" srcId="{83E38F7E-9CA0-422D-8A02-13C767BBEF47}" destId="{64F0483B-4B62-4495-BBC3-D2E7CC2715A5}" srcOrd="1" destOrd="0" presId="urn:microsoft.com/office/officeart/2005/8/layout/hProcess11"/>
    <dgm:cxn modelId="{04BDDAEE-01E7-489F-BE7D-D1E16F3E3E96}" type="presParOf" srcId="{64F0483B-4B62-4495-BBC3-D2E7CC2715A5}" destId="{BB06F76F-CD8C-4851-9AAC-9D8ECD5403F5}" srcOrd="0" destOrd="0" presId="urn:microsoft.com/office/officeart/2005/8/layout/hProcess11"/>
    <dgm:cxn modelId="{083B2C1E-24CB-4234-B017-686228F344C7}" type="presParOf" srcId="{BB06F76F-CD8C-4851-9AAC-9D8ECD5403F5}" destId="{5D2B4B54-892E-498D-A257-A2A6A588BF8B}" srcOrd="0" destOrd="0" presId="urn:microsoft.com/office/officeart/2005/8/layout/hProcess11"/>
    <dgm:cxn modelId="{ABE9F04D-7F83-46A9-A359-3A3B13A612FB}" type="presParOf" srcId="{BB06F76F-CD8C-4851-9AAC-9D8ECD5403F5}" destId="{D4A60D7B-246F-4866-B508-1C18105A36E2}" srcOrd="1" destOrd="0" presId="urn:microsoft.com/office/officeart/2005/8/layout/hProcess11"/>
    <dgm:cxn modelId="{3A0AD059-FB54-48CF-AF01-F1AE1B03D035}" type="presParOf" srcId="{BB06F76F-CD8C-4851-9AAC-9D8ECD5403F5}" destId="{22CA0197-0BB8-4300-82F5-C5591E7CB05A}" srcOrd="2" destOrd="0" presId="urn:microsoft.com/office/officeart/2005/8/layout/hProcess11"/>
    <dgm:cxn modelId="{BE35BBC1-27FF-4DFE-AB2A-49E9718CE3B8}" type="presParOf" srcId="{64F0483B-4B62-4495-BBC3-D2E7CC2715A5}" destId="{31BD2410-F309-4ADC-82E2-8ACD57F39671}" srcOrd="1" destOrd="0" presId="urn:microsoft.com/office/officeart/2005/8/layout/hProcess11"/>
    <dgm:cxn modelId="{A499B2B2-09F5-4792-A143-6ACFC18389C8}" type="presParOf" srcId="{64F0483B-4B62-4495-BBC3-D2E7CC2715A5}" destId="{9930D196-7C68-4816-8DE2-5F610FA106F1}" srcOrd="2" destOrd="0" presId="urn:microsoft.com/office/officeart/2005/8/layout/hProcess11"/>
    <dgm:cxn modelId="{19EA9342-1E28-4445-934D-9A6C60798EC7}" type="presParOf" srcId="{9930D196-7C68-4816-8DE2-5F610FA106F1}" destId="{1428A3FD-1E27-4749-ABDE-FC6EA7F748D1}" srcOrd="0" destOrd="0" presId="urn:microsoft.com/office/officeart/2005/8/layout/hProcess11"/>
    <dgm:cxn modelId="{CF1F7EFD-AF3B-4E98-B2C0-180058889CA7}" type="presParOf" srcId="{9930D196-7C68-4816-8DE2-5F610FA106F1}" destId="{8487FFF7-8D26-4A7C-96AA-54CDDC7FCF65}" srcOrd="1" destOrd="0" presId="urn:microsoft.com/office/officeart/2005/8/layout/hProcess11"/>
    <dgm:cxn modelId="{D530CE15-92CC-4672-8CE0-B6CF6B1976F9}" type="presParOf" srcId="{9930D196-7C68-4816-8DE2-5F610FA106F1}" destId="{D9330E17-DFAA-4DB1-A91D-0FD578847115}" srcOrd="2" destOrd="0" presId="urn:microsoft.com/office/officeart/2005/8/layout/hProcess11"/>
    <dgm:cxn modelId="{D8DFCB54-6727-4EF6-81B0-6F7700AD7D1D}" type="presParOf" srcId="{64F0483B-4B62-4495-BBC3-D2E7CC2715A5}" destId="{6C8C5EC7-5933-401D-9119-03CDDB073999}" srcOrd="3" destOrd="0" presId="urn:microsoft.com/office/officeart/2005/8/layout/hProcess11"/>
    <dgm:cxn modelId="{02C6C92B-C98B-43B5-8D3B-C7A829EE928A}" type="presParOf" srcId="{64F0483B-4B62-4495-BBC3-D2E7CC2715A5}" destId="{7D71D6AE-76D8-417C-8A45-545BB64D0509}" srcOrd="4" destOrd="0" presId="urn:microsoft.com/office/officeart/2005/8/layout/hProcess11"/>
    <dgm:cxn modelId="{4CF73061-2339-45CE-8C23-92EED8707B06}" type="presParOf" srcId="{7D71D6AE-76D8-417C-8A45-545BB64D0509}" destId="{454729B6-4C16-4E1E-B2CA-A6C3114C7E4C}" srcOrd="0" destOrd="0" presId="urn:microsoft.com/office/officeart/2005/8/layout/hProcess11"/>
    <dgm:cxn modelId="{4990DA15-8163-406B-A9FF-74DC8FEEC24F}" type="presParOf" srcId="{7D71D6AE-76D8-417C-8A45-545BB64D0509}" destId="{D0FFF0AE-9E80-4642-ABE1-7B484ED91B4D}" srcOrd="1" destOrd="0" presId="urn:microsoft.com/office/officeart/2005/8/layout/hProcess11"/>
    <dgm:cxn modelId="{C93C4C29-7198-4223-87E5-C744F6EAEA94}" type="presParOf" srcId="{7D71D6AE-76D8-417C-8A45-545BB64D0509}" destId="{B44AFDC2-0565-42A7-8B30-FD4BBC5FB845}"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B16195-81CD-4C4C-9B25-71D1246DA995}"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en-GB"/>
        </a:p>
      </dgm:t>
    </dgm:pt>
    <dgm:pt modelId="{2CF08046-C5CA-47C1-A4E4-3D907D17D9F0}">
      <dgm:prSet custT="1"/>
      <dgm:spPr/>
      <dgm:t>
        <a:bodyPr/>
        <a:lstStyle/>
        <a:p>
          <a:r>
            <a:rPr lang="en-US" sz="1400">
              <a:latin typeface="Goudy Old Style" panose="02020502050305020303" pitchFamily="18" charset="0"/>
            </a:rPr>
            <a:t>Education and encouragement of persons to become more proactive in managing their sleep health is another major advantage of social media interventions. </a:t>
          </a:r>
          <a:endParaRPr lang="en-GB" sz="1400">
            <a:latin typeface="Goudy Old Style" panose="02020502050305020303" pitchFamily="18" charset="0"/>
          </a:endParaRPr>
        </a:p>
      </dgm:t>
    </dgm:pt>
    <dgm:pt modelId="{105B293D-31E6-40A4-87C5-A47E7EF7B3B8}" type="parTrans" cxnId="{9E9399DC-3677-4DF8-BDC8-89E3247ABAD5}">
      <dgm:prSet/>
      <dgm:spPr/>
      <dgm:t>
        <a:bodyPr/>
        <a:lstStyle/>
        <a:p>
          <a:endParaRPr lang="en-GB" sz="2000">
            <a:latin typeface="Goudy Old Style" panose="02020502050305020303" pitchFamily="18" charset="0"/>
          </a:endParaRPr>
        </a:p>
      </dgm:t>
    </dgm:pt>
    <dgm:pt modelId="{E4CE479E-8EFB-45FA-A20B-BBDFA164052A}" type="sibTrans" cxnId="{9E9399DC-3677-4DF8-BDC8-89E3247ABAD5}">
      <dgm:prSet/>
      <dgm:spPr/>
      <dgm:t>
        <a:bodyPr/>
        <a:lstStyle/>
        <a:p>
          <a:endParaRPr lang="en-GB" sz="2000">
            <a:latin typeface="Goudy Old Style" panose="02020502050305020303" pitchFamily="18" charset="0"/>
          </a:endParaRPr>
        </a:p>
      </dgm:t>
    </dgm:pt>
    <dgm:pt modelId="{D871F101-5197-406D-ACF1-6840871039A2}">
      <dgm:prSet custT="1"/>
      <dgm:spPr/>
      <dgm:t>
        <a:bodyPr/>
        <a:lstStyle/>
        <a:p>
          <a:r>
            <a:rPr lang="en-US" sz="1400">
              <a:latin typeface="Goudy Old Style" panose="02020502050305020303" pitchFamily="18" charset="0"/>
            </a:rPr>
            <a:t>These interventions allow the users to manage information</a:t>
          </a:r>
          <a:endParaRPr lang="en-GB" sz="1400">
            <a:latin typeface="Goudy Old Style" panose="02020502050305020303" pitchFamily="18" charset="0"/>
          </a:endParaRPr>
        </a:p>
      </dgm:t>
    </dgm:pt>
    <dgm:pt modelId="{353921A2-9A08-4D92-B882-4D7431038C0C}" type="parTrans" cxnId="{7AAEB91F-714D-4DE8-AFD8-8DE959DFCB5C}">
      <dgm:prSet/>
      <dgm:spPr/>
      <dgm:t>
        <a:bodyPr/>
        <a:lstStyle/>
        <a:p>
          <a:endParaRPr lang="en-GB" sz="2000">
            <a:latin typeface="Goudy Old Style" panose="02020502050305020303" pitchFamily="18" charset="0"/>
          </a:endParaRPr>
        </a:p>
      </dgm:t>
    </dgm:pt>
    <dgm:pt modelId="{638B154C-25FB-4D9A-B9D7-BBDA6C7234E0}" type="sibTrans" cxnId="{7AAEB91F-714D-4DE8-AFD8-8DE959DFCB5C}">
      <dgm:prSet/>
      <dgm:spPr/>
      <dgm:t>
        <a:bodyPr/>
        <a:lstStyle/>
        <a:p>
          <a:endParaRPr lang="en-GB" sz="2000">
            <a:latin typeface="Goudy Old Style" panose="02020502050305020303" pitchFamily="18" charset="0"/>
          </a:endParaRPr>
        </a:p>
      </dgm:t>
    </dgm:pt>
    <dgm:pt modelId="{5A369516-5688-48A3-9D77-C335FC173CBE}">
      <dgm:prSet custT="1"/>
      <dgm:spPr/>
      <dgm:t>
        <a:bodyPr/>
        <a:lstStyle/>
        <a:p>
          <a:r>
            <a:rPr lang="en-US" sz="1400" dirty="0">
              <a:latin typeface="Goudy Old Style" panose="02020502050305020303" pitchFamily="18" charset="0"/>
            </a:rPr>
            <a:t>Resources that are provided to them and with the help of the strategies provided, they can decide on the best sleep hygiene to adopt in their lifestyles (</a:t>
          </a:r>
          <a:r>
            <a:rPr lang="en-US" sz="1400" dirty="0" err="1">
              <a:latin typeface="Goudy Old Style" panose="02020502050305020303" pitchFamily="18" charset="0"/>
            </a:rPr>
            <a:t>Ferini‐Strambi</a:t>
          </a:r>
          <a:r>
            <a:rPr lang="en-US" sz="1400" dirty="0">
              <a:latin typeface="Goudy Old Style" panose="02020502050305020303" pitchFamily="18" charset="0"/>
            </a:rPr>
            <a:t> et al., 2021). </a:t>
          </a:r>
          <a:endParaRPr lang="en-GB" sz="1400" dirty="0">
            <a:latin typeface="Goudy Old Style" panose="02020502050305020303" pitchFamily="18" charset="0"/>
          </a:endParaRPr>
        </a:p>
      </dgm:t>
    </dgm:pt>
    <dgm:pt modelId="{24874472-F1B5-4673-AB90-0847CC686B9C}" type="parTrans" cxnId="{ACA2DB76-B5ED-461A-BE2D-3F6D20E8085E}">
      <dgm:prSet/>
      <dgm:spPr/>
      <dgm:t>
        <a:bodyPr/>
        <a:lstStyle/>
        <a:p>
          <a:endParaRPr lang="en-GB" sz="2000">
            <a:latin typeface="Goudy Old Style" panose="02020502050305020303" pitchFamily="18" charset="0"/>
          </a:endParaRPr>
        </a:p>
      </dgm:t>
    </dgm:pt>
    <dgm:pt modelId="{561959F1-E65D-43A9-9E62-EBC84D1533EE}" type="sibTrans" cxnId="{ACA2DB76-B5ED-461A-BE2D-3F6D20E8085E}">
      <dgm:prSet/>
      <dgm:spPr/>
      <dgm:t>
        <a:bodyPr/>
        <a:lstStyle/>
        <a:p>
          <a:endParaRPr lang="en-GB" sz="2000">
            <a:latin typeface="Goudy Old Style" panose="02020502050305020303" pitchFamily="18" charset="0"/>
          </a:endParaRPr>
        </a:p>
      </dgm:t>
    </dgm:pt>
    <dgm:pt modelId="{E9AE7278-2BA1-485D-9422-E170A26A9FD3}" type="pres">
      <dgm:prSet presAssocID="{C1B16195-81CD-4C4C-9B25-71D1246DA995}" presName="compositeShape" presStyleCnt="0">
        <dgm:presLayoutVars>
          <dgm:chMax val="7"/>
          <dgm:dir/>
          <dgm:resizeHandles val="exact"/>
        </dgm:presLayoutVars>
      </dgm:prSet>
      <dgm:spPr/>
      <dgm:t>
        <a:bodyPr/>
        <a:lstStyle/>
        <a:p>
          <a:endParaRPr lang="en-IN"/>
        </a:p>
      </dgm:t>
    </dgm:pt>
    <dgm:pt modelId="{CAB3B3D8-BFB2-45A1-9FEE-1E6A7FE89D20}" type="pres">
      <dgm:prSet presAssocID="{2CF08046-C5CA-47C1-A4E4-3D907D17D9F0}" presName="circ1" presStyleLbl="vennNode1" presStyleIdx="0" presStyleCnt="3"/>
      <dgm:spPr/>
      <dgm:t>
        <a:bodyPr/>
        <a:lstStyle/>
        <a:p>
          <a:endParaRPr lang="en-IN"/>
        </a:p>
      </dgm:t>
    </dgm:pt>
    <dgm:pt modelId="{73842960-16F1-414D-9196-6B893471D463}" type="pres">
      <dgm:prSet presAssocID="{2CF08046-C5CA-47C1-A4E4-3D907D17D9F0}" presName="circ1Tx" presStyleLbl="revTx" presStyleIdx="0" presStyleCnt="0">
        <dgm:presLayoutVars>
          <dgm:chMax val="0"/>
          <dgm:chPref val="0"/>
          <dgm:bulletEnabled val="1"/>
        </dgm:presLayoutVars>
      </dgm:prSet>
      <dgm:spPr/>
      <dgm:t>
        <a:bodyPr/>
        <a:lstStyle/>
        <a:p>
          <a:endParaRPr lang="en-IN"/>
        </a:p>
      </dgm:t>
    </dgm:pt>
    <dgm:pt modelId="{6BA60209-41EC-49B4-90DB-B5A6FC0FDB8B}" type="pres">
      <dgm:prSet presAssocID="{D871F101-5197-406D-ACF1-6840871039A2}" presName="circ2" presStyleLbl="vennNode1" presStyleIdx="1" presStyleCnt="3"/>
      <dgm:spPr/>
      <dgm:t>
        <a:bodyPr/>
        <a:lstStyle/>
        <a:p>
          <a:endParaRPr lang="en-IN"/>
        </a:p>
      </dgm:t>
    </dgm:pt>
    <dgm:pt modelId="{DDCF1A30-C9BD-4F85-BD82-42EB6B69CCB1}" type="pres">
      <dgm:prSet presAssocID="{D871F101-5197-406D-ACF1-6840871039A2}" presName="circ2Tx" presStyleLbl="revTx" presStyleIdx="0" presStyleCnt="0">
        <dgm:presLayoutVars>
          <dgm:chMax val="0"/>
          <dgm:chPref val="0"/>
          <dgm:bulletEnabled val="1"/>
        </dgm:presLayoutVars>
      </dgm:prSet>
      <dgm:spPr/>
      <dgm:t>
        <a:bodyPr/>
        <a:lstStyle/>
        <a:p>
          <a:endParaRPr lang="en-IN"/>
        </a:p>
      </dgm:t>
    </dgm:pt>
    <dgm:pt modelId="{984EA629-BD1E-4494-9264-C3A3711713D9}" type="pres">
      <dgm:prSet presAssocID="{5A369516-5688-48A3-9D77-C335FC173CBE}" presName="circ3" presStyleLbl="vennNode1" presStyleIdx="2" presStyleCnt="3"/>
      <dgm:spPr/>
      <dgm:t>
        <a:bodyPr/>
        <a:lstStyle/>
        <a:p>
          <a:endParaRPr lang="en-IN"/>
        </a:p>
      </dgm:t>
    </dgm:pt>
    <dgm:pt modelId="{3802B2AE-FD8F-43E5-9B13-A6F27BE9B22C}" type="pres">
      <dgm:prSet presAssocID="{5A369516-5688-48A3-9D77-C335FC173CBE}" presName="circ3Tx" presStyleLbl="revTx" presStyleIdx="0" presStyleCnt="0">
        <dgm:presLayoutVars>
          <dgm:chMax val="0"/>
          <dgm:chPref val="0"/>
          <dgm:bulletEnabled val="1"/>
        </dgm:presLayoutVars>
      </dgm:prSet>
      <dgm:spPr/>
      <dgm:t>
        <a:bodyPr/>
        <a:lstStyle/>
        <a:p>
          <a:endParaRPr lang="en-IN"/>
        </a:p>
      </dgm:t>
    </dgm:pt>
  </dgm:ptLst>
  <dgm:cxnLst>
    <dgm:cxn modelId="{B6F72D81-7E8A-4167-B156-7B5B3C94D80D}" type="presOf" srcId="{C1B16195-81CD-4C4C-9B25-71D1246DA995}" destId="{E9AE7278-2BA1-485D-9422-E170A26A9FD3}" srcOrd="0" destOrd="0" presId="urn:microsoft.com/office/officeart/2005/8/layout/venn1"/>
    <dgm:cxn modelId="{F54FC91B-273C-4416-9CEB-9D99B702412D}" type="presOf" srcId="{2CF08046-C5CA-47C1-A4E4-3D907D17D9F0}" destId="{CAB3B3D8-BFB2-45A1-9FEE-1E6A7FE89D20}" srcOrd="0" destOrd="0" presId="urn:microsoft.com/office/officeart/2005/8/layout/venn1"/>
    <dgm:cxn modelId="{8C8AE933-6ADF-4238-902F-BEA2CC995C33}" type="presOf" srcId="{D871F101-5197-406D-ACF1-6840871039A2}" destId="{DDCF1A30-C9BD-4F85-BD82-42EB6B69CCB1}" srcOrd="1" destOrd="0" presId="urn:microsoft.com/office/officeart/2005/8/layout/venn1"/>
    <dgm:cxn modelId="{A5925A94-BA18-4552-AD9B-CF19B4606F40}" type="presOf" srcId="{D871F101-5197-406D-ACF1-6840871039A2}" destId="{6BA60209-41EC-49B4-90DB-B5A6FC0FDB8B}" srcOrd="0" destOrd="0" presId="urn:microsoft.com/office/officeart/2005/8/layout/venn1"/>
    <dgm:cxn modelId="{9E9399DC-3677-4DF8-BDC8-89E3247ABAD5}" srcId="{C1B16195-81CD-4C4C-9B25-71D1246DA995}" destId="{2CF08046-C5CA-47C1-A4E4-3D907D17D9F0}" srcOrd="0" destOrd="0" parTransId="{105B293D-31E6-40A4-87C5-A47E7EF7B3B8}" sibTransId="{E4CE479E-8EFB-45FA-A20B-BBDFA164052A}"/>
    <dgm:cxn modelId="{922DF217-AE87-4331-B2C5-499A82E475F0}" type="presOf" srcId="{2CF08046-C5CA-47C1-A4E4-3D907D17D9F0}" destId="{73842960-16F1-414D-9196-6B893471D463}" srcOrd="1" destOrd="0" presId="urn:microsoft.com/office/officeart/2005/8/layout/venn1"/>
    <dgm:cxn modelId="{1B02DFA2-7E34-4958-9E0C-3455D2A5E5AF}" type="presOf" srcId="{5A369516-5688-48A3-9D77-C335FC173CBE}" destId="{3802B2AE-FD8F-43E5-9B13-A6F27BE9B22C}" srcOrd="1" destOrd="0" presId="urn:microsoft.com/office/officeart/2005/8/layout/venn1"/>
    <dgm:cxn modelId="{7AAEB91F-714D-4DE8-AFD8-8DE959DFCB5C}" srcId="{C1B16195-81CD-4C4C-9B25-71D1246DA995}" destId="{D871F101-5197-406D-ACF1-6840871039A2}" srcOrd="1" destOrd="0" parTransId="{353921A2-9A08-4D92-B882-4D7431038C0C}" sibTransId="{638B154C-25FB-4D9A-B9D7-BBDA6C7234E0}"/>
    <dgm:cxn modelId="{ACA2DB76-B5ED-461A-BE2D-3F6D20E8085E}" srcId="{C1B16195-81CD-4C4C-9B25-71D1246DA995}" destId="{5A369516-5688-48A3-9D77-C335FC173CBE}" srcOrd="2" destOrd="0" parTransId="{24874472-F1B5-4673-AB90-0847CC686B9C}" sibTransId="{561959F1-E65D-43A9-9E62-EBC84D1533EE}"/>
    <dgm:cxn modelId="{23DFCF8B-737A-4CA0-B44F-5EC09F0D0475}" type="presOf" srcId="{5A369516-5688-48A3-9D77-C335FC173CBE}" destId="{984EA629-BD1E-4494-9264-C3A3711713D9}" srcOrd="0" destOrd="0" presId="urn:microsoft.com/office/officeart/2005/8/layout/venn1"/>
    <dgm:cxn modelId="{01C32340-9141-4DB7-99FA-402CDCAD0A23}" type="presParOf" srcId="{E9AE7278-2BA1-485D-9422-E170A26A9FD3}" destId="{CAB3B3D8-BFB2-45A1-9FEE-1E6A7FE89D20}" srcOrd="0" destOrd="0" presId="urn:microsoft.com/office/officeart/2005/8/layout/venn1"/>
    <dgm:cxn modelId="{590C7329-E9B0-4A80-B671-2CF52048AF61}" type="presParOf" srcId="{E9AE7278-2BA1-485D-9422-E170A26A9FD3}" destId="{73842960-16F1-414D-9196-6B893471D463}" srcOrd="1" destOrd="0" presId="urn:microsoft.com/office/officeart/2005/8/layout/venn1"/>
    <dgm:cxn modelId="{88C378D1-2567-48D0-BFF7-D6702128D8C3}" type="presParOf" srcId="{E9AE7278-2BA1-485D-9422-E170A26A9FD3}" destId="{6BA60209-41EC-49B4-90DB-B5A6FC0FDB8B}" srcOrd="2" destOrd="0" presId="urn:microsoft.com/office/officeart/2005/8/layout/venn1"/>
    <dgm:cxn modelId="{3EF861F1-773B-4C4F-99FD-CEBC30C27211}" type="presParOf" srcId="{E9AE7278-2BA1-485D-9422-E170A26A9FD3}" destId="{DDCF1A30-C9BD-4F85-BD82-42EB6B69CCB1}" srcOrd="3" destOrd="0" presId="urn:microsoft.com/office/officeart/2005/8/layout/venn1"/>
    <dgm:cxn modelId="{1CB6577C-645E-469D-82B3-AF2C19692428}" type="presParOf" srcId="{E9AE7278-2BA1-485D-9422-E170A26A9FD3}" destId="{984EA629-BD1E-4494-9264-C3A3711713D9}" srcOrd="4" destOrd="0" presId="urn:microsoft.com/office/officeart/2005/8/layout/venn1"/>
    <dgm:cxn modelId="{28FA42DA-8CD4-4B5A-A99C-504149283CC4}" type="presParOf" srcId="{E9AE7278-2BA1-485D-9422-E170A26A9FD3}" destId="{3802B2AE-FD8F-43E5-9B13-A6F27BE9B22C}"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09CA9A-CD98-496F-B72A-BB3D7DFF6DA2}">
      <dsp:nvSpPr>
        <dsp:cNvPr id="0" name=""/>
        <dsp:cNvSpPr/>
      </dsp:nvSpPr>
      <dsp:spPr>
        <a:xfrm>
          <a:off x="799687" y="0"/>
          <a:ext cx="9063125" cy="4575175"/>
        </a:xfrm>
        <a:prstGeom prst="rightArrow">
          <a:avLst/>
        </a:prstGeom>
        <a:solidFill>
          <a:schemeClr val="accent5">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261ADFEA-F137-4B78-94D6-2B42809ED4CE}">
      <dsp:nvSpPr>
        <dsp:cNvPr id="0" name=""/>
        <dsp:cNvSpPr/>
      </dsp:nvSpPr>
      <dsp:spPr>
        <a:xfrm>
          <a:off x="1138" y="1372552"/>
          <a:ext cx="3239294" cy="1830070"/>
        </a:xfrm>
        <a:prstGeom prst="round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solidFill>
                <a:schemeClr val="tx1"/>
              </a:solidFill>
              <a:latin typeface="Goudy Old Style" panose="02020502050305020303" pitchFamily="18" charset="0"/>
            </a:rPr>
            <a:t>Accessibility and reach are some of the greatest advantages of social media-based interventions, especially in the case of insomnia (Graham et al., 2021). </a:t>
          </a:r>
          <a:endParaRPr lang="en-GB" sz="2000" kern="1200">
            <a:solidFill>
              <a:schemeClr val="tx1"/>
            </a:solidFill>
            <a:latin typeface="Goudy Old Style" panose="02020502050305020303" pitchFamily="18" charset="0"/>
          </a:endParaRPr>
        </a:p>
      </dsp:txBody>
      <dsp:txXfrm>
        <a:off x="90475" y="1461889"/>
        <a:ext cx="3060620" cy="1651396"/>
      </dsp:txXfrm>
    </dsp:sp>
    <dsp:sp modelId="{43899B10-54B5-483A-B9F1-429529F6E7ED}">
      <dsp:nvSpPr>
        <dsp:cNvPr id="0" name=""/>
        <dsp:cNvSpPr/>
      </dsp:nvSpPr>
      <dsp:spPr>
        <a:xfrm>
          <a:off x="3711603" y="1372552"/>
          <a:ext cx="3239294" cy="1830070"/>
        </a:xfrm>
        <a:prstGeom prst="roundRect">
          <a:avLst/>
        </a:prstGeom>
        <a:gradFill rotWithShape="0">
          <a:gsLst>
            <a:gs pos="0">
              <a:schemeClr val="accent5">
                <a:hueOff val="3118619"/>
                <a:satOff val="-2006"/>
                <a:lumOff val="1372"/>
                <a:alphaOff val="0"/>
                <a:tint val="98000"/>
                <a:lumMod val="114000"/>
              </a:schemeClr>
            </a:gs>
            <a:gs pos="100000">
              <a:schemeClr val="accent5">
                <a:hueOff val="3118619"/>
                <a:satOff val="-2006"/>
                <a:lumOff val="1372"/>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solidFill>
                <a:schemeClr val="tx1"/>
              </a:solidFill>
              <a:latin typeface="Goudy Old Style" panose="02020502050305020303" pitchFamily="18" charset="0"/>
            </a:rPr>
            <a:t>Social media networks by now have become essential hinges of daily life for millions of people residing in Great Britain.</a:t>
          </a:r>
          <a:endParaRPr lang="en-GB" sz="2000" kern="1200">
            <a:solidFill>
              <a:schemeClr val="tx1"/>
            </a:solidFill>
            <a:latin typeface="Goudy Old Style" panose="02020502050305020303" pitchFamily="18" charset="0"/>
          </a:endParaRPr>
        </a:p>
      </dsp:txBody>
      <dsp:txXfrm>
        <a:off x="3800940" y="1461889"/>
        <a:ext cx="3060620" cy="1651396"/>
      </dsp:txXfrm>
    </dsp:sp>
    <dsp:sp modelId="{693A1BFA-6F8A-4237-A53F-2B2E873ECEA6}">
      <dsp:nvSpPr>
        <dsp:cNvPr id="0" name=""/>
        <dsp:cNvSpPr/>
      </dsp:nvSpPr>
      <dsp:spPr>
        <a:xfrm>
          <a:off x="7422067" y="1372552"/>
          <a:ext cx="3239294" cy="1830070"/>
        </a:xfrm>
        <a:prstGeom prst="roundRect">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solidFill>
                <a:schemeClr val="tx1"/>
              </a:solidFill>
              <a:latin typeface="Goudy Old Style" panose="02020502050305020303" pitchFamily="18" charset="0"/>
            </a:rPr>
            <a:t>It includes such services as Facebook, Instagram, YouTube, and Twitter. </a:t>
          </a:r>
          <a:endParaRPr lang="en-GB" sz="2000" kern="1200">
            <a:solidFill>
              <a:schemeClr val="tx1"/>
            </a:solidFill>
            <a:latin typeface="Goudy Old Style" panose="02020502050305020303" pitchFamily="18" charset="0"/>
          </a:endParaRPr>
        </a:p>
      </dsp:txBody>
      <dsp:txXfrm>
        <a:off x="7511404" y="1461889"/>
        <a:ext cx="3060620" cy="16513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E46BDB-6783-465F-8AEE-8A2079522BF7}">
      <dsp:nvSpPr>
        <dsp:cNvPr id="0" name=""/>
        <dsp:cNvSpPr/>
      </dsp:nvSpPr>
      <dsp:spPr>
        <a:xfrm>
          <a:off x="0" y="1258252"/>
          <a:ext cx="10304282" cy="1677670"/>
        </a:xfrm>
        <a:prstGeom prst="notchedRightArrow">
          <a:avLst/>
        </a:prstGeom>
        <a:solidFill>
          <a:schemeClr val="accent2">
            <a:tint val="40000"/>
            <a:hueOff val="0"/>
            <a:satOff val="0"/>
            <a:lumOff val="0"/>
            <a:alphaOff val="0"/>
          </a:schemeClr>
        </a:solidFill>
        <a:ln w="9525" cap="rnd"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5D2B4B54-892E-498D-A257-A2A6A588BF8B}">
      <dsp:nvSpPr>
        <dsp:cNvPr id="0" name=""/>
        <dsp:cNvSpPr/>
      </dsp:nvSpPr>
      <dsp:spPr>
        <a:xfrm>
          <a:off x="4528" y="0"/>
          <a:ext cx="2988644" cy="1677670"/>
        </a:xfrm>
        <a:prstGeom prst="rect">
          <a:avLst/>
        </a:prstGeom>
        <a:noFill/>
        <a:ln w="9525" cap="rnd"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lvl="0" algn="ctr" defTabSz="755650">
            <a:lnSpc>
              <a:spcPct val="90000"/>
            </a:lnSpc>
            <a:spcBef>
              <a:spcPct val="0"/>
            </a:spcBef>
            <a:spcAft>
              <a:spcPct val="35000"/>
            </a:spcAft>
          </a:pPr>
          <a:r>
            <a:rPr lang="en-US" sz="1700" kern="1200">
              <a:latin typeface="Goudy Old Style" panose="02020502050305020303" pitchFamily="18" charset="0"/>
            </a:rPr>
            <a:t>Using social media interventions, awareness of healthy sleep behaviour and the significance of sleep can be created (Alonzo et al., 2021). </a:t>
          </a:r>
          <a:endParaRPr lang="en-GB" sz="1700" kern="1200">
            <a:latin typeface="Goudy Old Style" panose="02020502050305020303" pitchFamily="18" charset="0"/>
          </a:endParaRPr>
        </a:p>
      </dsp:txBody>
      <dsp:txXfrm>
        <a:off x="4528" y="0"/>
        <a:ext cx="2988644" cy="1677670"/>
      </dsp:txXfrm>
    </dsp:sp>
    <dsp:sp modelId="{D4A60D7B-246F-4866-B508-1C18105A36E2}">
      <dsp:nvSpPr>
        <dsp:cNvPr id="0" name=""/>
        <dsp:cNvSpPr/>
      </dsp:nvSpPr>
      <dsp:spPr>
        <a:xfrm>
          <a:off x="1289141" y="1887378"/>
          <a:ext cx="419417" cy="419417"/>
        </a:xfrm>
        <a:prstGeom prst="ellipse">
          <a:avLst/>
        </a:prstGeom>
        <a:solidFill>
          <a:schemeClr val="accent2">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428A3FD-1E27-4749-ABDE-FC6EA7F748D1}">
      <dsp:nvSpPr>
        <dsp:cNvPr id="0" name=""/>
        <dsp:cNvSpPr/>
      </dsp:nvSpPr>
      <dsp:spPr>
        <a:xfrm>
          <a:off x="3142604" y="2516505"/>
          <a:ext cx="2988644" cy="1677670"/>
        </a:xfrm>
        <a:prstGeom prst="rect">
          <a:avLst/>
        </a:prstGeom>
        <a:noFill/>
        <a:ln w="9525" cap="rnd"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lvl="0" algn="ctr" defTabSz="755650">
            <a:lnSpc>
              <a:spcPct val="90000"/>
            </a:lnSpc>
            <a:spcBef>
              <a:spcPct val="0"/>
            </a:spcBef>
            <a:spcAft>
              <a:spcPct val="35000"/>
            </a:spcAft>
          </a:pPr>
          <a:r>
            <a:rPr lang="en-US" sz="1700" kern="1200">
              <a:latin typeface="Goudy Old Style" panose="02020502050305020303" pitchFamily="18" charset="0"/>
            </a:rPr>
            <a:t>These interventions may, therefore, assist in ensuring that evidence-based information, tips and success stories are frequently shared. </a:t>
          </a:r>
          <a:endParaRPr lang="en-GB" sz="1700" kern="1200">
            <a:latin typeface="Goudy Old Style" panose="02020502050305020303" pitchFamily="18" charset="0"/>
          </a:endParaRPr>
        </a:p>
      </dsp:txBody>
      <dsp:txXfrm>
        <a:off x="3142604" y="2516505"/>
        <a:ext cx="2988644" cy="1677670"/>
      </dsp:txXfrm>
    </dsp:sp>
    <dsp:sp modelId="{8487FFF7-8D26-4A7C-96AA-54CDDC7FCF65}">
      <dsp:nvSpPr>
        <dsp:cNvPr id="0" name=""/>
        <dsp:cNvSpPr/>
      </dsp:nvSpPr>
      <dsp:spPr>
        <a:xfrm>
          <a:off x="4427218" y="1887378"/>
          <a:ext cx="419417" cy="419417"/>
        </a:xfrm>
        <a:prstGeom prst="ellipse">
          <a:avLst/>
        </a:prstGeom>
        <a:solidFill>
          <a:schemeClr val="accent2">
            <a:hueOff val="677407"/>
            <a:satOff val="-3316"/>
            <a:lumOff val="1862"/>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54729B6-4C16-4E1E-B2CA-A6C3114C7E4C}">
      <dsp:nvSpPr>
        <dsp:cNvPr id="0" name=""/>
        <dsp:cNvSpPr/>
      </dsp:nvSpPr>
      <dsp:spPr>
        <a:xfrm>
          <a:off x="6280681" y="0"/>
          <a:ext cx="2988644" cy="1677670"/>
        </a:xfrm>
        <a:prstGeom prst="rect">
          <a:avLst/>
        </a:prstGeom>
        <a:noFill/>
        <a:ln w="9525" cap="rnd"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lvl="0" algn="ctr" defTabSz="755650">
            <a:lnSpc>
              <a:spcPct val="90000"/>
            </a:lnSpc>
            <a:spcBef>
              <a:spcPct val="0"/>
            </a:spcBef>
            <a:spcAft>
              <a:spcPct val="35000"/>
            </a:spcAft>
          </a:pPr>
          <a:r>
            <a:rPr lang="en-US" sz="1700" kern="1200">
              <a:latin typeface="Goudy Old Style" panose="02020502050305020303" pitchFamily="18" charset="0"/>
            </a:rPr>
            <a:t>It eradicates the stigma that comes with seeking help for sleep problems. </a:t>
          </a:r>
          <a:endParaRPr lang="en-GB" sz="1700" kern="1200">
            <a:latin typeface="Goudy Old Style" panose="02020502050305020303" pitchFamily="18" charset="0"/>
          </a:endParaRPr>
        </a:p>
      </dsp:txBody>
      <dsp:txXfrm>
        <a:off x="6280681" y="0"/>
        <a:ext cx="2988644" cy="1677670"/>
      </dsp:txXfrm>
    </dsp:sp>
    <dsp:sp modelId="{D0FFF0AE-9E80-4642-ABE1-7B484ED91B4D}">
      <dsp:nvSpPr>
        <dsp:cNvPr id="0" name=""/>
        <dsp:cNvSpPr/>
      </dsp:nvSpPr>
      <dsp:spPr>
        <a:xfrm>
          <a:off x="7565294" y="1887378"/>
          <a:ext cx="419417" cy="419417"/>
        </a:xfrm>
        <a:prstGeom prst="ellipse">
          <a:avLst/>
        </a:prstGeom>
        <a:solidFill>
          <a:schemeClr val="accent2">
            <a:hueOff val="1354814"/>
            <a:satOff val="-6632"/>
            <a:lumOff val="3725"/>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B3B3D8-BFB2-45A1-9FEE-1E6A7FE89D20}">
      <dsp:nvSpPr>
        <dsp:cNvPr id="0" name=""/>
        <dsp:cNvSpPr/>
      </dsp:nvSpPr>
      <dsp:spPr>
        <a:xfrm>
          <a:off x="3878502" y="127219"/>
          <a:ext cx="2632119" cy="263211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a:latin typeface="Goudy Old Style" panose="02020502050305020303" pitchFamily="18" charset="0"/>
            </a:rPr>
            <a:t>Education and encouragement of persons to become more proactive in managing their sleep health is another major advantage of social media interventions. </a:t>
          </a:r>
          <a:endParaRPr lang="en-GB" sz="1400" kern="1200">
            <a:latin typeface="Goudy Old Style" panose="02020502050305020303" pitchFamily="18" charset="0"/>
          </a:endParaRPr>
        </a:p>
      </dsp:txBody>
      <dsp:txXfrm>
        <a:off x="4229451" y="587839"/>
        <a:ext cx="1930220" cy="1184453"/>
      </dsp:txXfrm>
    </dsp:sp>
    <dsp:sp modelId="{6BA60209-41EC-49B4-90DB-B5A6FC0FDB8B}">
      <dsp:nvSpPr>
        <dsp:cNvPr id="0" name=""/>
        <dsp:cNvSpPr/>
      </dsp:nvSpPr>
      <dsp:spPr>
        <a:xfrm>
          <a:off x="4828258" y="1772293"/>
          <a:ext cx="2632119" cy="263211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a:latin typeface="Goudy Old Style" panose="02020502050305020303" pitchFamily="18" charset="0"/>
            </a:rPr>
            <a:t>These interventions allow the users to manage information</a:t>
          </a:r>
          <a:endParaRPr lang="en-GB" sz="1400" kern="1200">
            <a:latin typeface="Goudy Old Style" panose="02020502050305020303" pitchFamily="18" charset="0"/>
          </a:endParaRPr>
        </a:p>
      </dsp:txBody>
      <dsp:txXfrm>
        <a:off x="5633248" y="2452257"/>
        <a:ext cx="1579271" cy="1447665"/>
      </dsp:txXfrm>
    </dsp:sp>
    <dsp:sp modelId="{984EA629-BD1E-4494-9264-C3A3711713D9}">
      <dsp:nvSpPr>
        <dsp:cNvPr id="0" name=""/>
        <dsp:cNvSpPr/>
      </dsp:nvSpPr>
      <dsp:spPr>
        <a:xfrm>
          <a:off x="2928746" y="1772293"/>
          <a:ext cx="2632119" cy="263211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a:latin typeface="Goudy Old Style" panose="02020502050305020303" pitchFamily="18" charset="0"/>
            </a:rPr>
            <a:t>Resources that are provided to them and with the help of the strategies provided, they can decide on the best sleep hygiene to adopt in their lifestyles (</a:t>
          </a:r>
          <a:r>
            <a:rPr lang="en-US" sz="1400" kern="1200" dirty="0" err="1">
              <a:latin typeface="Goudy Old Style" panose="02020502050305020303" pitchFamily="18" charset="0"/>
            </a:rPr>
            <a:t>Ferini‐Strambi</a:t>
          </a:r>
          <a:r>
            <a:rPr lang="en-US" sz="1400" kern="1200" dirty="0">
              <a:latin typeface="Goudy Old Style" panose="02020502050305020303" pitchFamily="18" charset="0"/>
            </a:rPr>
            <a:t> et al., 2021). </a:t>
          </a:r>
          <a:endParaRPr lang="en-GB" sz="1400" kern="1200" dirty="0">
            <a:latin typeface="Goudy Old Style" panose="02020502050305020303" pitchFamily="18" charset="0"/>
          </a:endParaRPr>
        </a:p>
      </dsp:txBody>
      <dsp:txXfrm>
        <a:off x="3176603" y="2452257"/>
        <a:ext cx="1579271" cy="144766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DA4BDC-F223-4EB2-AF40-C6D7B5378633}" type="datetimeFigureOut">
              <a:rPr lang="en-IN" smtClean="0"/>
              <a:t>15-08-2024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92E859-A6BC-434C-A88D-18F0D0F038D9}" type="slidenum">
              <a:rPr lang="en-IN" smtClean="0"/>
              <a:t>‹#›</a:t>
            </a:fld>
            <a:endParaRPr lang="en-IN"/>
          </a:p>
        </p:txBody>
      </p:sp>
    </p:spTree>
    <p:extLst>
      <p:ext uri="{BB962C8B-B14F-4D97-AF65-F5344CB8AC3E}">
        <p14:creationId xmlns:p14="http://schemas.microsoft.com/office/powerpoint/2010/main" val="2207887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207a8199c5d_0_3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8" name="Google Shape;568;g207a8199c5d_0_3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5575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207a8199c5d_0_10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5" name="Google Shape;655;g207a8199c5d_0_10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5545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207a8199c5d_0_10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8" name="Google Shape;748;g207a8199c5d_0_10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41379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g207a8199c5d_0_9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4" name="Google Shape;634;g207a8199c5d_0_9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9391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0"/>
        <p:cNvGrpSpPr/>
        <p:nvPr/>
      </p:nvGrpSpPr>
      <p:grpSpPr>
        <a:xfrm>
          <a:off x="0" y="0"/>
          <a:ext cx="0" cy="0"/>
          <a:chOff x="0" y="0"/>
          <a:chExt cx="0" cy="0"/>
        </a:xfrm>
      </p:grpSpPr>
      <p:sp>
        <p:nvSpPr>
          <p:cNvPr id="1031" name="Google Shape;1031;g207a8199c5d_0_1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2" name="Google Shape;1032;g207a8199c5d_0_13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9778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g207a8199c5d_0_1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1" name="Google Shape;801;g207a8199c5d_0_1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5190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g207a8199c5d_0_13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8" name="Google Shape;978;g207a8199c5d_0_13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52959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6"/>
        <p:cNvGrpSpPr/>
        <p:nvPr/>
      </p:nvGrpSpPr>
      <p:grpSpPr>
        <a:xfrm>
          <a:off x="0" y="0"/>
          <a:ext cx="0" cy="0"/>
          <a:chOff x="0" y="0"/>
          <a:chExt cx="0" cy="0"/>
        </a:xfrm>
      </p:grpSpPr>
      <p:sp>
        <p:nvSpPr>
          <p:cNvPr id="1067" name="Google Shape;1067;g207a8199c5d_0_14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8" name="Google Shape;1068;g207a8199c5d_0_14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127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6"/>
        <p:cNvGrpSpPr/>
        <p:nvPr/>
      </p:nvGrpSpPr>
      <p:grpSpPr>
        <a:xfrm>
          <a:off x="0" y="0"/>
          <a:ext cx="0" cy="0"/>
          <a:chOff x="0" y="0"/>
          <a:chExt cx="0" cy="0"/>
        </a:xfrm>
      </p:grpSpPr>
      <p:sp>
        <p:nvSpPr>
          <p:cNvPr id="1137" name="Google Shape;1137;g207a8199c5d_0_14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8" name="Google Shape;1138;g207a8199c5d_0_14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0768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6"/>
        <p:cNvGrpSpPr/>
        <p:nvPr/>
      </p:nvGrpSpPr>
      <p:grpSpPr>
        <a:xfrm>
          <a:off x="0" y="0"/>
          <a:ext cx="0" cy="0"/>
          <a:chOff x="0" y="0"/>
          <a:chExt cx="0" cy="0"/>
        </a:xfrm>
      </p:grpSpPr>
      <p:sp>
        <p:nvSpPr>
          <p:cNvPr id="1697" name="Google Shape;1697;g207a8199c5d_0_20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8" name="Google Shape;1698;g207a8199c5d_0_20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0583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6"/>
        <p:cNvGrpSpPr/>
        <p:nvPr/>
      </p:nvGrpSpPr>
      <p:grpSpPr>
        <a:xfrm>
          <a:off x="0" y="0"/>
          <a:ext cx="0" cy="0"/>
          <a:chOff x="0" y="0"/>
          <a:chExt cx="0" cy="0"/>
        </a:xfrm>
      </p:grpSpPr>
      <p:sp>
        <p:nvSpPr>
          <p:cNvPr id="1457" name="Google Shape;1457;g207a8199c5d_0_17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8" name="Google Shape;1458;g207a8199c5d_0_17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5760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Its consequences are numerous health hazards, such as a decrease in cognitive performance, physical health, and general life satisfaction. Based on the literature, social media interventions appear to be a feasible solution to the treatment of insomnia in people ages 18 through 65. Due to the popularity of the main social media platforms, these interventions can offer easily accessible, inexpensive, and populace solutions for targeting people with sleep disturbances.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33</a:t>
            </a:fld>
            <a:endParaRPr lang="en-IN"/>
          </a:p>
        </p:txBody>
      </p:sp>
    </p:spTree>
    <p:extLst>
      <p:ext uri="{BB962C8B-B14F-4D97-AF65-F5344CB8AC3E}">
        <p14:creationId xmlns:p14="http://schemas.microsoft.com/office/powerpoint/2010/main" val="1622172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 wide use of apps makes it possible to reach out to as many people as possible and engage them without having to meet them physically for a checkup or getting treated in fear that their condition is particular and contagious. Hence, it is posited that social media interventions can reach a large and heterogeneous population and provide sleep materials to users on their devices.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34</a:t>
            </a:fld>
            <a:endParaRPr lang="en-IN"/>
          </a:p>
        </p:txBody>
      </p:sp>
    </p:spTree>
    <p:extLst>
      <p:ext uri="{BB962C8B-B14F-4D97-AF65-F5344CB8AC3E}">
        <p14:creationId xmlns:p14="http://schemas.microsoft.com/office/powerpoint/2010/main" val="2755004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Also, social media are also highly scalable, and it is possible to disseminate a single post widely with further expenses. This cost-efficient characteristic is quite essential, especially in the health context, as the availability of resources remains a concern while the target population to be reached due to the available funding is enormous.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35</a:t>
            </a:fld>
            <a:endParaRPr lang="en-IN"/>
          </a:p>
        </p:txBody>
      </p:sp>
    </p:spTree>
    <p:extLst>
      <p:ext uri="{BB962C8B-B14F-4D97-AF65-F5344CB8AC3E}">
        <p14:creationId xmlns:p14="http://schemas.microsoft.com/office/powerpoint/2010/main" val="3157984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Technological qualities include comments, where a user can post a question or personal experience or get a response from someone; likes, where a user can endorse a particular post, share or pass on to other users; and direct messages, where users can have a one-on-one conversation. Such an interaction level can create a perception of togetherness and mutual support, which is vital for patients with insomnia.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36</a:t>
            </a:fld>
            <a:endParaRPr lang="en-IN"/>
          </a:p>
        </p:txBody>
      </p:sp>
    </p:spTree>
    <p:extLst>
      <p:ext uri="{BB962C8B-B14F-4D97-AF65-F5344CB8AC3E}">
        <p14:creationId xmlns:p14="http://schemas.microsoft.com/office/powerpoint/2010/main" val="2648749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They do not have to worry about getting help at an inconvenient time or having to rearrange their schedule to accommodate the help. In addition, the existence of short posts too long articles and videos addresses the need to meet clients' needs.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37</a:t>
            </a:fld>
            <a:endParaRPr lang="en-IN"/>
          </a:p>
        </p:txBody>
      </p:sp>
    </p:spTree>
    <p:extLst>
      <p:ext uri="{BB962C8B-B14F-4D97-AF65-F5344CB8AC3E}">
        <p14:creationId xmlns:p14="http://schemas.microsoft.com/office/powerpoint/2010/main" val="5793916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 service providers and researchers involved in this line can fine-tune and adjust their programs to address the target population's needs more adequately. Its effectiveness lies in the fact that the decisions made in its framework are based on the data, which means that the solutions proposed should remain timely, appropriate, and sensitive to trends and issues in managing insomnia.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38</a:t>
            </a:fld>
            <a:endParaRPr lang="en-IN"/>
          </a:p>
        </p:txBody>
      </p:sp>
    </p:spTree>
    <p:extLst>
      <p:ext uri="{BB962C8B-B14F-4D97-AF65-F5344CB8AC3E}">
        <p14:creationId xmlns:p14="http://schemas.microsoft.com/office/powerpoint/2010/main" val="3222679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Through health promotion initiatives in the social media context, the resultant influence can be </a:t>
            </a:r>
            <a:r>
              <a:rPr lang="en-US" sz="1200" kern="100" dirty="0" err="1">
                <a:effectLst/>
                <a:latin typeface="Goudy Old Style" panose="02020502050305020303" pitchFamily="18" charset="0"/>
                <a:ea typeface="Calibri" panose="020F0502020204030204" pitchFamily="34" charset="0"/>
                <a:cs typeface="Times New Roman" panose="02020603050405020304" pitchFamily="18" charset="0"/>
              </a:rPr>
              <a:t>utilised</a:t>
            </a: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 to promote healthy lifestyles, including diet, exercise and screen time that interferes with sleep quality. Also, it is effective to present the patients who successfully treat insomnia as such success stories can encourage others to work on improving their situation.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39</a:t>
            </a:fld>
            <a:endParaRPr lang="en-IN"/>
          </a:p>
        </p:txBody>
      </p:sp>
    </p:spTree>
    <p:extLst>
      <p:ext uri="{BB962C8B-B14F-4D97-AF65-F5344CB8AC3E}">
        <p14:creationId xmlns:p14="http://schemas.microsoft.com/office/powerpoint/2010/main" val="3466017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For instance, instructional deep breathing, mindfulness, and CBT interventions can be provided through social media where the users can easily employ them using the instructions provided wherever they are. As a result of this self-management approach, patients are relieved from the pressure put on the healthcare systems; at the same time, the person suffering from insomnia will have the ability to control his or her condition.</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40</a:t>
            </a:fld>
            <a:endParaRPr lang="en-IN"/>
          </a:p>
        </p:txBody>
      </p:sp>
    </p:spTree>
    <p:extLst>
      <p:ext uri="{BB962C8B-B14F-4D97-AF65-F5344CB8AC3E}">
        <p14:creationId xmlns:p14="http://schemas.microsoft.com/office/powerpoint/2010/main" val="3869691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 use of social media interventions in public health requires the reconsideration of the existing health promotion models from the policy perspective. Decision-makers need to factor in the communication modalities where digital health interventions are hinged to be effective in communicating sound and safe information adoption. This might call for coming up with new policies and norms of health communication embracing the use of new media and particularly techniques to ascertain the authenticity of information disseminated in cyberspace, such as in Twitter.</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41</a:t>
            </a:fld>
            <a:endParaRPr lang="en-IN"/>
          </a:p>
        </p:txBody>
      </p:sp>
    </p:spTree>
    <p:extLst>
      <p:ext uri="{BB962C8B-B14F-4D97-AF65-F5344CB8AC3E}">
        <p14:creationId xmlns:p14="http://schemas.microsoft.com/office/powerpoint/2010/main" val="3670207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Achieving the delicate balance between safeguarding the users' data while at the same time facilitating the creation of a responsive public health data system is the paramount goal that policymakers strive to accomplish. Such change might result in better </a:t>
            </a:r>
            <a:r>
              <a:rPr lang="en-US" sz="1200" kern="100" dirty="0" err="1">
                <a:effectLst/>
                <a:latin typeface="Goudy Old Style" panose="02020502050305020303" pitchFamily="18" charset="0"/>
                <a:ea typeface="Calibri" panose="020F0502020204030204" pitchFamily="34" charset="0"/>
                <a:cs typeface="Times New Roman" panose="02020603050405020304" pitchFamily="18" charset="0"/>
              </a:rPr>
              <a:t>utilisation</a:t>
            </a: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 of the weakened public health potentials and needs and improved </a:t>
            </a:r>
            <a:r>
              <a:rPr lang="en-US" sz="1200" kern="100" dirty="0" err="1">
                <a:effectLst/>
                <a:latin typeface="Goudy Old Style" panose="02020502050305020303" pitchFamily="18" charset="0"/>
                <a:ea typeface="Calibri" panose="020F0502020204030204" pitchFamily="34" charset="0"/>
                <a:cs typeface="Times New Roman" panose="02020603050405020304" pitchFamily="18" charset="0"/>
              </a:rPr>
              <a:t>utilisation</a:t>
            </a: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 of scarce financial resources, which may have a positive effect on the alleviation of the pressure on conventional health care services.</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42</a:t>
            </a:fld>
            <a:endParaRPr lang="en-IN"/>
          </a:p>
        </p:txBody>
      </p:sp>
    </p:spTree>
    <p:extLst>
      <p:ext uri="{BB962C8B-B14F-4D97-AF65-F5344CB8AC3E}">
        <p14:creationId xmlns:p14="http://schemas.microsoft.com/office/powerpoint/2010/main" val="2832996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The picture painted above can be useful for interventionists who design interventions based on the demographics of the affected population within the age bracket of 18 to 65 years. Further, interventions delivered through social media platforms present a research possibility of making real-time assessments of large groups and heterogenic populations.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43</a:t>
            </a:fld>
            <a:endParaRPr lang="en-IN"/>
          </a:p>
        </p:txBody>
      </p:sp>
    </p:spTree>
    <p:extLst>
      <p:ext uri="{BB962C8B-B14F-4D97-AF65-F5344CB8AC3E}">
        <p14:creationId xmlns:p14="http://schemas.microsoft.com/office/powerpoint/2010/main" val="3906076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Such partnerships may create the basis for the advancement of new and complex algorithms and machine learning models to use big data from such platforms to assess a specific person's potential risk of developing insomnia, and assess the effectiveness of the given approach. Such innovations can result in better ways to treat and manage insomnia and consequently enhance sleep health.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44</a:t>
            </a:fld>
            <a:endParaRPr lang="en-IN"/>
          </a:p>
        </p:txBody>
      </p:sp>
    </p:spTree>
    <p:extLst>
      <p:ext uri="{BB962C8B-B14F-4D97-AF65-F5344CB8AC3E}">
        <p14:creationId xmlns:p14="http://schemas.microsoft.com/office/powerpoint/2010/main" val="34971715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As part of the education for medical and public health specialists, incorporating digital health as an educational component can help the upcoming practitioners to be acquainted with social media and other related technologies in their practice. This training can improve communication with the patients and the general public, to spread knowledge on health improvement and alteration of certain behaviors.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45</a:t>
            </a:fld>
            <a:endParaRPr lang="en-IN"/>
          </a:p>
        </p:txBody>
      </p:sp>
    </p:spTree>
    <p:extLst>
      <p:ext uri="{BB962C8B-B14F-4D97-AF65-F5344CB8AC3E}">
        <p14:creationId xmlns:p14="http://schemas.microsoft.com/office/powerpoint/2010/main" val="39001190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Thus, using the guidelines of appropriate digital communication and audience engagement, educators can create more meaningful health promotion interventions. This can increase population knowledge of various illnesses, alter people's </a:t>
            </a:r>
            <a:r>
              <a:rPr lang="en-US" sz="12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behaviour</a:t>
            </a: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and ultimately have a direct positive impact on population health.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46</a:t>
            </a:fld>
            <a:endParaRPr lang="en-IN"/>
          </a:p>
        </p:txBody>
      </p:sp>
    </p:spTree>
    <p:extLst>
      <p:ext uri="{BB962C8B-B14F-4D97-AF65-F5344CB8AC3E}">
        <p14:creationId xmlns:p14="http://schemas.microsoft.com/office/powerpoint/2010/main" val="35481553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Educational programs must adapt continuously in order to bring up people who will be ready to fulfil the human capital needed for the purposeful use of digital health tools. By adopting these implications, the system of healthcare will remain relevant and ready to address insomnia together with other health issues in the era of the digital revolution, as well as promote the overall quality and longevity of people's lives.</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47</a:t>
            </a:fld>
            <a:endParaRPr lang="en-IN"/>
          </a:p>
        </p:txBody>
      </p:sp>
    </p:spTree>
    <p:extLst>
      <p:ext uri="{BB962C8B-B14F-4D97-AF65-F5344CB8AC3E}">
        <p14:creationId xmlns:p14="http://schemas.microsoft.com/office/powerpoint/2010/main" val="4166438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598861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672967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757929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2041754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B609345-25A8-4F97-BCC5-AB0B2780D847}" type="datetimeFigureOut">
              <a:rPr lang="en-IN" smtClean="0"/>
              <a:t>15-08-2024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59451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985181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4041605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423768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3643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64987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97639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78840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28230160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888785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26374976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559056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9432455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5496967" y="2239133"/>
            <a:ext cx="5390400" cy="9340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39" name="Google Shape;139;p9"/>
          <p:cNvSpPr txBox="1">
            <a:spLocks noGrp="1"/>
          </p:cNvSpPr>
          <p:nvPr>
            <p:ph type="subTitle" idx="1"/>
          </p:nvPr>
        </p:nvSpPr>
        <p:spPr>
          <a:xfrm>
            <a:off x="5496967" y="3173267"/>
            <a:ext cx="5390400" cy="144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9176337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223"/>
        <p:cNvGrpSpPr/>
        <p:nvPr/>
      </p:nvGrpSpPr>
      <p:grpSpPr>
        <a:xfrm>
          <a:off x="0" y="0"/>
          <a:ext cx="0" cy="0"/>
          <a:chOff x="0" y="0"/>
          <a:chExt cx="0" cy="0"/>
        </a:xfrm>
      </p:grpSpPr>
      <p:sp>
        <p:nvSpPr>
          <p:cNvPr id="235" name="Google Shape;235;p14"/>
          <p:cNvSpPr txBox="1">
            <a:spLocks noGrp="1"/>
          </p:cNvSpPr>
          <p:nvPr>
            <p:ph type="title"/>
          </p:nvPr>
        </p:nvSpPr>
        <p:spPr>
          <a:xfrm>
            <a:off x="953467" y="1704500"/>
            <a:ext cx="6778000" cy="2618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solidFill>
                  <a:schemeClr val="dk1"/>
                </a:solidFill>
                <a:latin typeface="Arimo"/>
                <a:ea typeface="Arimo"/>
                <a:cs typeface="Arimo"/>
                <a:sym typeface="Arimo"/>
              </a:defRPr>
            </a:lvl1pPr>
            <a:lvl2pPr lvl="1" rtl="0">
              <a:spcBef>
                <a:spcPts val="0"/>
              </a:spcBef>
              <a:spcAft>
                <a:spcPts val="0"/>
              </a:spcAft>
              <a:buSzPts val="3100"/>
              <a:buNone/>
              <a:defRPr>
                <a:latin typeface="Anaheim"/>
                <a:ea typeface="Anaheim"/>
                <a:cs typeface="Anaheim"/>
                <a:sym typeface="Anaheim"/>
              </a:defRPr>
            </a:lvl2pPr>
            <a:lvl3pPr lvl="2" rtl="0">
              <a:spcBef>
                <a:spcPts val="0"/>
              </a:spcBef>
              <a:spcAft>
                <a:spcPts val="0"/>
              </a:spcAft>
              <a:buSzPts val="3100"/>
              <a:buNone/>
              <a:defRPr>
                <a:latin typeface="Anaheim"/>
                <a:ea typeface="Anaheim"/>
                <a:cs typeface="Anaheim"/>
                <a:sym typeface="Anaheim"/>
              </a:defRPr>
            </a:lvl3pPr>
            <a:lvl4pPr lvl="3" rtl="0">
              <a:spcBef>
                <a:spcPts val="0"/>
              </a:spcBef>
              <a:spcAft>
                <a:spcPts val="0"/>
              </a:spcAft>
              <a:buSzPts val="3100"/>
              <a:buNone/>
              <a:defRPr>
                <a:latin typeface="Anaheim"/>
                <a:ea typeface="Anaheim"/>
                <a:cs typeface="Anaheim"/>
                <a:sym typeface="Anaheim"/>
              </a:defRPr>
            </a:lvl4pPr>
            <a:lvl5pPr lvl="4" rtl="0">
              <a:spcBef>
                <a:spcPts val="0"/>
              </a:spcBef>
              <a:spcAft>
                <a:spcPts val="0"/>
              </a:spcAft>
              <a:buSzPts val="3100"/>
              <a:buNone/>
              <a:defRPr>
                <a:latin typeface="Anaheim"/>
                <a:ea typeface="Anaheim"/>
                <a:cs typeface="Anaheim"/>
                <a:sym typeface="Anaheim"/>
              </a:defRPr>
            </a:lvl5pPr>
            <a:lvl6pPr lvl="5" rtl="0">
              <a:spcBef>
                <a:spcPts val="0"/>
              </a:spcBef>
              <a:spcAft>
                <a:spcPts val="0"/>
              </a:spcAft>
              <a:buSzPts val="3100"/>
              <a:buNone/>
              <a:defRPr>
                <a:latin typeface="Anaheim"/>
                <a:ea typeface="Anaheim"/>
                <a:cs typeface="Anaheim"/>
                <a:sym typeface="Anaheim"/>
              </a:defRPr>
            </a:lvl6pPr>
            <a:lvl7pPr lvl="6" rtl="0">
              <a:spcBef>
                <a:spcPts val="0"/>
              </a:spcBef>
              <a:spcAft>
                <a:spcPts val="0"/>
              </a:spcAft>
              <a:buSzPts val="3100"/>
              <a:buNone/>
              <a:defRPr>
                <a:latin typeface="Anaheim"/>
                <a:ea typeface="Anaheim"/>
                <a:cs typeface="Anaheim"/>
                <a:sym typeface="Anaheim"/>
              </a:defRPr>
            </a:lvl7pPr>
            <a:lvl8pPr lvl="7" rtl="0">
              <a:spcBef>
                <a:spcPts val="0"/>
              </a:spcBef>
              <a:spcAft>
                <a:spcPts val="0"/>
              </a:spcAft>
              <a:buSzPts val="3100"/>
              <a:buNone/>
              <a:defRPr>
                <a:latin typeface="Anaheim"/>
                <a:ea typeface="Anaheim"/>
                <a:cs typeface="Anaheim"/>
                <a:sym typeface="Anaheim"/>
              </a:defRPr>
            </a:lvl8pPr>
            <a:lvl9pPr lvl="8" rtl="0">
              <a:spcBef>
                <a:spcPts val="0"/>
              </a:spcBef>
              <a:spcAft>
                <a:spcPts val="0"/>
              </a:spcAft>
              <a:buSzPts val="3100"/>
              <a:buNone/>
              <a:defRPr>
                <a:latin typeface="Anaheim"/>
                <a:ea typeface="Anaheim"/>
                <a:cs typeface="Anaheim"/>
                <a:sym typeface="Anaheim"/>
              </a:defRPr>
            </a:lvl9pPr>
          </a:lstStyle>
          <a:p>
            <a:endParaRPr/>
          </a:p>
        </p:txBody>
      </p:sp>
      <p:sp>
        <p:nvSpPr>
          <p:cNvPr id="236" name="Google Shape;236;p14"/>
          <p:cNvSpPr txBox="1">
            <a:spLocks noGrp="1"/>
          </p:cNvSpPr>
          <p:nvPr>
            <p:ph type="title" idx="2"/>
          </p:nvPr>
        </p:nvSpPr>
        <p:spPr>
          <a:xfrm>
            <a:off x="953467" y="4389900"/>
            <a:ext cx="6778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933">
                <a:solidFill>
                  <a:schemeClr val="lt2"/>
                </a:solidFill>
              </a:defRPr>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Tree>
    <p:extLst>
      <p:ext uri="{BB962C8B-B14F-4D97-AF65-F5344CB8AC3E}">
        <p14:creationId xmlns:p14="http://schemas.microsoft.com/office/powerpoint/2010/main" val="24910227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80"/>
        <p:cNvGrpSpPr/>
        <p:nvPr/>
      </p:nvGrpSpPr>
      <p:grpSpPr>
        <a:xfrm>
          <a:off x="0" y="0"/>
          <a:ext cx="0" cy="0"/>
          <a:chOff x="0" y="0"/>
          <a:chExt cx="0" cy="0"/>
        </a:xfrm>
      </p:grpSpPr>
      <p:sp>
        <p:nvSpPr>
          <p:cNvPr id="181" name="Google Shape;181;p13"/>
          <p:cNvSpPr txBox="1">
            <a:spLocks noGrp="1"/>
          </p:cNvSpPr>
          <p:nvPr>
            <p:ph type="title" hasCustomPrompt="1"/>
          </p:nvPr>
        </p:nvSpPr>
        <p:spPr>
          <a:xfrm>
            <a:off x="1445633" y="26347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82" name="Google Shape;182;p13"/>
          <p:cNvSpPr txBox="1">
            <a:spLocks noGrp="1"/>
          </p:cNvSpPr>
          <p:nvPr>
            <p:ph type="subTitle" idx="1"/>
          </p:nvPr>
        </p:nvSpPr>
        <p:spPr>
          <a:xfrm>
            <a:off x="2614016" y="2962911"/>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3" name="Google Shape;183;p13"/>
          <p:cNvSpPr txBox="1">
            <a:spLocks noGrp="1"/>
          </p:cNvSpPr>
          <p:nvPr>
            <p:ph type="subTitle" idx="2"/>
          </p:nvPr>
        </p:nvSpPr>
        <p:spPr>
          <a:xfrm>
            <a:off x="2614016" y="2531267"/>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84" name="Google Shape;184;p13"/>
          <p:cNvSpPr txBox="1">
            <a:spLocks noGrp="1"/>
          </p:cNvSpPr>
          <p:nvPr>
            <p:ph type="title" idx="3"/>
          </p:nvPr>
        </p:nvSpPr>
        <p:spPr>
          <a:xfrm>
            <a:off x="953467" y="734799"/>
            <a:ext cx="102852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3"/>
              </a:buClr>
              <a:buSzPts val="3100"/>
              <a:buFont typeface="Bungee"/>
              <a:buNone/>
              <a:defRPr sz="4133">
                <a:solidFill>
                  <a:schemeClr val="accent3"/>
                </a:solidFill>
              </a:defRPr>
            </a:lvl1pPr>
            <a:lvl2pPr lvl="1"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2pPr>
            <a:lvl3pPr lvl="2"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3pPr>
            <a:lvl4pPr lvl="3"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4pPr>
            <a:lvl5pPr lvl="4"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5pPr>
            <a:lvl6pPr lvl="5"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6pPr>
            <a:lvl7pPr lvl="6"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7pPr>
            <a:lvl8pPr lvl="7"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8pPr>
            <a:lvl9pPr lvl="8"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9pPr>
          </a:lstStyle>
          <a:p>
            <a:endParaRPr/>
          </a:p>
        </p:txBody>
      </p:sp>
      <p:sp>
        <p:nvSpPr>
          <p:cNvPr id="185" name="Google Shape;185;p13"/>
          <p:cNvSpPr txBox="1">
            <a:spLocks noGrp="1"/>
          </p:cNvSpPr>
          <p:nvPr>
            <p:ph type="title" idx="4" hasCustomPrompt="1"/>
          </p:nvPr>
        </p:nvSpPr>
        <p:spPr>
          <a:xfrm>
            <a:off x="6354800" y="26347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86" name="Google Shape;186;p13"/>
          <p:cNvSpPr txBox="1">
            <a:spLocks noGrp="1"/>
          </p:cNvSpPr>
          <p:nvPr>
            <p:ph type="subTitle" idx="5"/>
          </p:nvPr>
        </p:nvSpPr>
        <p:spPr>
          <a:xfrm>
            <a:off x="7523183" y="2962911"/>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7" name="Google Shape;187;p13"/>
          <p:cNvSpPr txBox="1">
            <a:spLocks noGrp="1"/>
          </p:cNvSpPr>
          <p:nvPr>
            <p:ph type="subTitle" idx="6"/>
          </p:nvPr>
        </p:nvSpPr>
        <p:spPr>
          <a:xfrm>
            <a:off x="7523183" y="2531267"/>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88" name="Google Shape;188;p13"/>
          <p:cNvSpPr txBox="1">
            <a:spLocks noGrp="1"/>
          </p:cNvSpPr>
          <p:nvPr>
            <p:ph type="title" idx="7" hasCustomPrompt="1"/>
          </p:nvPr>
        </p:nvSpPr>
        <p:spPr>
          <a:xfrm>
            <a:off x="1445633" y="42211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89" name="Google Shape;189;p13"/>
          <p:cNvSpPr txBox="1">
            <a:spLocks noGrp="1"/>
          </p:cNvSpPr>
          <p:nvPr>
            <p:ph type="subTitle" idx="8"/>
          </p:nvPr>
        </p:nvSpPr>
        <p:spPr>
          <a:xfrm>
            <a:off x="2614016" y="4549299"/>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90" name="Google Shape;190;p13"/>
          <p:cNvSpPr txBox="1">
            <a:spLocks noGrp="1"/>
          </p:cNvSpPr>
          <p:nvPr>
            <p:ph type="subTitle" idx="9"/>
          </p:nvPr>
        </p:nvSpPr>
        <p:spPr>
          <a:xfrm>
            <a:off x="2614016" y="4117655"/>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91" name="Google Shape;191;p13"/>
          <p:cNvSpPr txBox="1">
            <a:spLocks noGrp="1"/>
          </p:cNvSpPr>
          <p:nvPr>
            <p:ph type="title" idx="13" hasCustomPrompt="1"/>
          </p:nvPr>
        </p:nvSpPr>
        <p:spPr>
          <a:xfrm>
            <a:off x="6354800" y="42211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92" name="Google Shape;192;p13"/>
          <p:cNvSpPr txBox="1">
            <a:spLocks noGrp="1"/>
          </p:cNvSpPr>
          <p:nvPr>
            <p:ph type="subTitle" idx="14"/>
          </p:nvPr>
        </p:nvSpPr>
        <p:spPr>
          <a:xfrm>
            <a:off x="7523183" y="4549299"/>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93" name="Google Shape;193;p13"/>
          <p:cNvSpPr txBox="1">
            <a:spLocks noGrp="1"/>
          </p:cNvSpPr>
          <p:nvPr>
            <p:ph type="subTitle" idx="15"/>
          </p:nvPr>
        </p:nvSpPr>
        <p:spPr>
          <a:xfrm>
            <a:off x="7523183" y="4117655"/>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2300379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362"/>
        <p:cNvGrpSpPr/>
        <p:nvPr/>
      </p:nvGrpSpPr>
      <p:grpSpPr>
        <a:xfrm>
          <a:off x="0" y="0"/>
          <a:ext cx="0" cy="0"/>
          <a:chOff x="0" y="0"/>
          <a:chExt cx="0" cy="0"/>
        </a:xfrm>
      </p:grpSpPr>
      <p:sp>
        <p:nvSpPr>
          <p:cNvPr id="363" name="Google Shape;363;p21"/>
          <p:cNvSpPr txBox="1">
            <a:spLocks noGrp="1"/>
          </p:cNvSpPr>
          <p:nvPr>
            <p:ph type="subTitle" idx="1"/>
          </p:nvPr>
        </p:nvSpPr>
        <p:spPr>
          <a:xfrm>
            <a:off x="957329" y="4685827"/>
            <a:ext cx="3217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rgbClr val="FF0000"/>
              </a:buClr>
              <a:buSzPts val="2400"/>
              <a:buFont typeface="Bebas Neue"/>
              <a:buNone/>
              <a:defRPr sz="2933">
                <a:solidFill>
                  <a:schemeClr val="lt2"/>
                </a:solidFill>
                <a:latin typeface="Righteous"/>
                <a:ea typeface="Righteous"/>
                <a:cs typeface="Righteous"/>
                <a:sym typeface="Righteous"/>
              </a:defRPr>
            </a:lvl1pPr>
            <a:lvl2pPr lvl="1"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2pPr>
            <a:lvl3pPr lvl="2"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3pPr>
            <a:lvl4pPr lvl="3"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4pPr>
            <a:lvl5pPr lvl="4"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5pPr>
            <a:lvl6pPr lvl="5"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6pPr>
            <a:lvl7pPr lvl="6"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7pPr>
            <a:lvl8pPr lvl="7"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8pPr>
            <a:lvl9pPr lvl="8"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9pPr>
          </a:lstStyle>
          <a:p>
            <a:endParaRPr/>
          </a:p>
        </p:txBody>
      </p:sp>
      <p:sp>
        <p:nvSpPr>
          <p:cNvPr id="364" name="Google Shape;364;p21"/>
          <p:cNvSpPr txBox="1">
            <a:spLocks noGrp="1"/>
          </p:cNvSpPr>
          <p:nvPr>
            <p:ph type="subTitle" idx="2"/>
          </p:nvPr>
        </p:nvSpPr>
        <p:spPr>
          <a:xfrm>
            <a:off x="4504660" y="4685827"/>
            <a:ext cx="3217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rgbClr val="FF0000"/>
              </a:buClr>
              <a:buSzPts val="2400"/>
              <a:buFont typeface="Bebas Neue"/>
              <a:buNone/>
              <a:defRPr sz="2933">
                <a:solidFill>
                  <a:schemeClr val="lt2"/>
                </a:solidFill>
                <a:latin typeface="Righteous"/>
                <a:ea typeface="Righteous"/>
                <a:cs typeface="Righteous"/>
                <a:sym typeface="Righteous"/>
              </a:defRPr>
            </a:lvl1pPr>
            <a:lvl2pPr lvl="1"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2pPr>
            <a:lvl3pPr lvl="2"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3pPr>
            <a:lvl4pPr lvl="3"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4pPr>
            <a:lvl5pPr lvl="4"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5pPr>
            <a:lvl6pPr lvl="5"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6pPr>
            <a:lvl7pPr lvl="6"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7pPr>
            <a:lvl8pPr lvl="7"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8pPr>
            <a:lvl9pPr lvl="8"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9pPr>
          </a:lstStyle>
          <a:p>
            <a:endParaRPr/>
          </a:p>
        </p:txBody>
      </p:sp>
      <p:sp>
        <p:nvSpPr>
          <p:cNvPr id="365" name="Google Shape;365;p21"/>
          <p:cNvSpPr txBox="1">
            <a:spLocks noGrp="1"/>
          </p:cNvSpPr>
          <p:nvPr>
            <p:ph type="subTitle" idx="3"/>
          </p:nvPr>
        </p:nvSpPr>
        <p:spPr>
          <a:xfrm>
            <a:off x="8008371" y="4685827"/>
            <a:ext cx="3217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rgbClr val="FF0000"/>
              </a:buClr>
              <a:buSzPts val="2400"/>
              <a:buFont typeface="Bebas Neue"/>
              <a:buNone/>
              <a:defRPr sz="2933">
                <a:solidFill>
                  <a:schemeClr val="lt2"/>
                </a:solidFill>
                <a:latin typeface="Righteous"/>
                <a:ea typeface="Righteous"/>
                <a:cs typeface="Righteous"/>
                <a:sym typeface="Righteous"/>
              </a:defRPr>
            </a:lvl1pPr>
            <a:lvl2pPr lvl="1"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2pPr>
            <a:lvl3pPr lvl="2"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3pPr>
            <a:lvl4pPr lvl="3"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4pPr>
            <a:lvl5pPr lvl="4"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5pPr>
            <a:lvl6pPr lvl="5"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6pPr>
            <a:lvl7pPr lvl="6"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7pPr>
            <a:lvl8pPr lvl="7"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8pPr>
            <a:lvl9pPr lvl="8"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9pPr>
          </a:lstStyle>
          <a:p>
            <a:endParaRPr/>
          </a:p>
        </p:txBody>
      </p:sp>
      <p:sp>
        <p:nvSpPr>
          <p:cNvPr id="366" name="Google Shape;366;p21"/>
          <p:cNvSpPr txBox="1">
            <a:spLocks noGrp="1"/>
          </p:cNvSpPr>
          <p:nvPr>
            <p:ph type="subTitle" idx="4"/>
          </p:nvPr>
        </p:nvSpPr>
        <p:spPr>
          <a:xfrm>
            <a:off x="953467" y="3463867"/>
            <a:ext cx="3217200" cy="13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367" name="Google Shape;367;p21"/>
          <p:cNvSpPr txBox="1">
            <a:spLocks noGrp="1"/>
          </p:cNvSpPr>
          <p:nvPr>
            <p:ph type="subTitle" idx="5"/>
          </p:nvPr>
        </p:nvSpPr>
        <p:spPr>
          <a:xfrm>
            <a:off x="4500795" y="3463881"/>
            <a:ext cx="3217200" cy="13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368" name="Google Shape;368;p21"/>
          <p:cNvSpPr txBox="1">
            <a:spLocks noGrp="1"/>
          </p:cNvSpPr>
          <p:nvPr>
            <p:ph type="subTitle" idx="6"/>
          </p:nvPr>
        </p:nvSpPr>
        <p:spPr>
          <a:xfrm>
            <a:off x="8004503" y="3463897"/>
            <a:ext cx="3217200" cy="13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369" name="Google Shape;369;p21"/>
          <p:cNvSpPr txBox="1">
            <a:spLocks noGrp="1"/>
          </p:cNvSpPr>
          <p:nvPr>
            <p:ph type="title"/>
          </p:nvPr>
        </p:nvSpPr>
        <p:spPr>
          <a:xfrm>
            <a:off x="953467" y="734799"/>
            <a:ext cx="102852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3"/>
              </a:buClr>
              <a:buSzPts val="3100"/>
              <a:buFont typeface="Bungee"/>
              <a:buNone/>
              <a:defRPr sz="4133">
                <a:solidFill>
                  <a:schemeClr val="accent3"/>
                </a:solidFill>
              </a:defRPr>
            </a:lvl1pPr>
            <a:lvl2pPr lvl="1"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2pPr>
            <a:lvl3pPr lvl="2"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3pPr>
            <a:lvl4pPr lvl="3"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4pPr>
            <a:lvl5pPr lvl="4"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5pPr>
            <a:lvl6pPr lvl="5"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6pPr>
            <a:lvl7pPr lvl="6"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7pPr>
            <a:lvl8pPr lvl="7"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8pPr>
            <a:lvl9pPr lvl="8"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9pPr>
          </a:lstStyle>
          <a:p>
            <a:endParaRPr/>
          </a:p>
        </p:txBody>
      </p:sp>
    </p:spTree>
    <p:extLst>
      <p:ext uri="{BB962C8B-B14F-4D97-AF65-F5344CB8AC3E}">
        <p14:creationId xmlns:p14="http://schemas.microsoft.com/office/powerpoint/2010/main" val="3156715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21"/>
        <p:cNvGrpSpPr/>
        <p:nvPr/>
      </p:nvGrpSpPr>
      <p:grpSpPr>
        <a:xfrm>
          <a:off x="0" y="0"/>
          <a:ext cx="0" cy="0"/>
          <a:chOff x="0" y="0"/>
          <a:chExt cx="0" cy="0"/>
        </a:xfrm>
      </p:grpSpPr>
      <p:sp>
        <p:nvSpPr>
          <p:cNvPr id="47" name="Google Shape;47;p3"/>
          <p:cNvSpPr txBox="1">
            <a:spLocks noGrp="1"/>
          </p:cNvSpPr>
          <p:nvPr>
            <p:ph type="title"/>
          </p:nvPr>
        </p:nvSpPr>
        <p:spPr>
          <a:xfrm>
            <a:off x="953467" y="3250325"/>
            <a:ext cx="5813600" cy="12692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6533"/>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48" name="Google Shape;48;p3"/>
          <p:cNvSpPr txBox="1">
            <a:spLocks noGrp="1"/>
          </p:cNvSpPr>
          <p:nvPr>
            <p:ph type="title" idx="2" hasCustomPrompt="1"/>
          </p:nvPr>
        </p:nvSpPr>
        <p:spPr>
          <a:xfrm>
            <a:off x="1115033" y="1913233"/>
            <a:ext cx="1256000" cy="12692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6000"/>
              <a:buNone/>
              <a:defRPr sz="6667">
                <a:solidFill>
                  <a:schemeClr val="dk1"/>
                </a:solidFill>
              </a:defRPr>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49" name="Google Shape;49;p3"/>
          <p:cNvSpPr txBox="1">
            <a:spLocks noGrp="1"/>
          </p:cNvSpPr>
          <p:nvPr>
            <p:ph type="subTitle" idx="1"/>
          </p:nvPr>
        </p:nvSpPr>
        <p:spPr>
          <a:xfrm>
            <a:off x="953467" y="4488739"/>
            <a:ext cx="5813600" cy="64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838011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92"/>
        <p:cNvGrpSpPr/>
        <p:nvPr/>
      </p:nvGrpSpPr>
      <p:grpSpPr>
        <a:xfrm>
          <a:off x="0" y="0"/>
          <a:ext cx="0" cy="0"/>
          <a:chOff x="0" y="0"/>
          <a:chExt cx="0" cy="0"/>
        </a:xfrm>
      </p:grpSpPr>
      <p:sp>
        <p:nvSpPr>
          <p:cNvPr id="293" name="Google Shape;293;p17"/>
          <p:cNvSpPr txBox="1">
            <a:spLocks noGrp="1"/>
          </p:cNvSpPr>
          <p:nvPr>
            <p:ph type="subTitle" idx="1"/>
          </p:nvPr>
        </p:nvSpPr>
        <p:spPr>
          <a:xfrm>
            <a:off x="5205000" y="3562973"/>
            <a:ext cx="5962400" cy="119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vl1pPr>
            <a:lvl2pPr lvl="1" algn="ctr" rtl="0">
              <a:lnSpc>
                <a:spcPct val="100000"/>
              </a:lnSpc>
              <a:spcBef>
                <a:spcPts val="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
        <p:nvSpPr>
          <p:cNvPr id="294" name="Google Shape;294;p17"/>
          <p:cNvSpPr txBox="1">
            <a:spLocks noGrp="1"/>
          </p:cNvSpPr>
          <p:nvPr>
            <p:ph type="title"/>
          </p:nvPr>
        </p:nvSpPr>
        <p:spPr>
          <a:xfrm>
            <a:off x="5205000" y="2098233"/>
            <a:ext cx="5962400" cy="1461600"/>
          </a:xfrm>
          <a:prstGeom prst="rect">
            <a:avLst/>
          </a:prstGeom>
        </p:spPr>
        <p:txBody>
          <a:bodyPr spcFirstLastPara="1" wrap="square" lIns="91425" tIns="91425" rIns="91425" bIns="91425" anchor="b" anchorCtr="0">
            <a:noAutofit/>
          </a:bodyPr>
          <a:lstStyle>
            <a:lvl1pPr lvl="0" rtl="0">
              <a:spcBef>
                <a:spcPts val="0"/>
              </a:spcBef>
              <a:spcAft>
                <a:spcPts val="0"/>
              </a:spcAft>
              <a:buSzPts val="3100"/>
              <a:buNone/>
              <a:defRPr/>
            </a:lvl1pPr>
            <a:lvl2pPr lvl="1" rtl="0">
              <a:spcBef>
                <a:spcPts val="0"/>
              </a:spcBef>
              <a:spcAft>
                <a:spcPts val="0"/>
              </a:spcAft>
              <a:buSzPts val="3100"/>
              <a:buNone/>
              <a:defRPr/>
            </a:lvl2pPr>
            <a:lvl3pPr lvl="2" rtl="0">
              <a:spcBef>
                <a:spcPts val="0"/>
              </a:spcBef>
              <a:spcAft>
                <a:spcPts val="0"/>
              </a:spcAft>
              <a:buSzPts val="3100"/>
              <a:buNone/>
              <a:defRPr/>
            </a:lvl3pPr>
            <a:lvl4pPr lvl="3" rtl="0">
              <a:spcBef>
                <a:spcPts val="0"/>
              </a:spcBef>
              <a:spcAft>
                <a:spcPts val="0"/>
              </a:spcAft>
              <a:buSzPts val="3100"/>
              <a:buNone/>
              <a:defRPr/>
            </a:lvl4pPr>
            <a:lvl5pPr lvl="4" rtl="0">
              <a:spcBef>
                <a:spcPts val="0"/>
              </a:spcBef>
              <a:spcAft>
                <a:spcPts val="0"/>
              </a:spcAft>
              <a:buSzPts val="3100"/>
              <a:buNone/>
              <a:defRPr/>
            </a:lvl5pPr>
            <a:lvl6pPr lvl="5" rtl="0">
              <a:spcBef>
                <a:spcPts val="0"/>
              </a:spcBef>
              <a:spcAft>
                <a:spcPts val="0"/>
              </a:spcAft>
              <a:buSzPts val="3100"/>
              <a:buNone/>
              <a:defRPr/>
            </a:lvl6pPr>
            <a:lvl7pPr lvl="6" rtl="0">
              <a:spcBef>
                <a:spcPts val="0"/>
              </a:spcBef>
              <a:spcAft>
                <a:spcPts val="0"/>
              </a:spcAft>
              <a:buSzPts val="3100"/>
              <a:buNone/>
              <a:defRPr/>
            </a:lvl7pPr>
            <a:lvl8pPr lvl="7" rtl="0">
              <a:spcBef>
                <a:spcPts val="0"/>
              </a:spcBef>
              <a:spcAft>
                <a:spcPts val="0"/>
              </a:spcAft>
              <a:buSzPts val="3100"/>
              <a:buNone/>
              <a:defRPr/>
            </a:lvl8pPr>
            <a:lvl9pPr lvl="8" rtl="0">
              <a:spcBef>
                <a:spcPts val="0"/>
              </a:spcBef>
              <a:spcAft>
                <a:spcPts val="0"/>
              </a:spcAft>
              <a:buSzPts val="3100"/>
              <a:buNone/>
              <a:defRPr/>
            </a:lvl9pPr>
          </a:lstStyle>
          <a:p>
            <a:endParaRPr/>
          </a:p>
        </p:txBody>
      </p:sp>
      <p:sp>
        <p:nvSpPr>
          <p:cNvPr id="295" name="Google Shape;295;p17"/>
          <p:cNvSpPr>
            <a:spLocks noGrp="1"/>
          </p:cNvSpPr>
          <p:nvPr>
            <p:ph type="pic" idx="2"/>
          </p:nvPr>
        </p:nvSpPr>
        <p:spPr>
          <a:xfrm>
            <a:off x="944367" y="736533"/>
            <a:ext cx="4015600" cy="5408000"/>
          </a:xfrm>
          <a:prstGeom prst="rect">
            <a:avLst/>
          </a:prstGeom>
          <a:noFill/>
          <a:ln>
            <a:noFill/>
          </a:ln>
        </p:spPr>
      </p:sp>
    </p:spTree>
    <p:extLst>
      <p:ext uri="{BB962C8B-B14F-4D97-AF65-F5344CB8AC3E}">
        <p14:creationId xmlns:p14="http://schemas.microsoft.com/office/powerpoint/2010/main" val="3234850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26"/>
        <p:cNvGrpSpPr/>
        <p:nvPr/>
      </p:nvGrpSpPr>
      <p:grpSpPr>
        <a:xfrm>
          <a:off x="0" y="0"/>
          <a:ext cx="0" cy="0"/>
          <a:chOff x="0" y="0"/>
          <a:chExt cx="0" cy="0"/>
        </a:xfrm>
      </p:grpSpPr>
      <p:sp>
        <p:nvSpPr>
          <p:cNvPr id="136" name="Google Shape;136;p8"/>
          <p:cNvSpPr txBox="1">
            <a:spLocks noGrp="1"/>
          </p:cNvSpPr>
          <p:nvPr>
            <p:ph type="title"/>
          </p:nvPr>
        </p:nvSpPr>
        <p:spPr>
          <a:xfrm>
            <a:off x="953467" y="1675200"/>
            <a:ext cx="6399200" cy="3507600"/>
          </a:xfrm>
          <a:prstGeom prst="rect">
            <a:avLst/>
          </a:prstGeom>
        </p:spPr>
        <p:txBody>
          <a:bodyPr spcFirstLastPara="1" wrap="square" lIns="91425" tIns="91425" rIns="91425" bIns="91425" anchor="t" anchorCtr="0">
            <a:noAutofit/>
          </a:bodyPr>
          <a:lstStyle>
            <a:lvl1pPr lvl="0" rtl="0">
              <a:spcBef>
                <a:spcPts val="0"/>
              </a:spcBef>
              <a:spcAft>
                <a:spcPts val="0"/>
              </a:spcAft>
              <a:buSzPts val="6000"/>
              <a:buNone/>
              <a:defRPr sz="10666"/>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endParaRPr/>
          </a:p>
        </p:txBody>
      </p:sp>
    </p:spTree>
    <p:extLst>
      <p:ext uri="{BB962C8B-B14F-4D97-AF65-F5344CB8AC3E}">
        <p14:creationId xmlns:p14="http://schemas.microsoft.com/office/powerpoint/2010/main" val="26689576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15"/>
        <p:cNvGrpSpPr/>
        <p:nvPr/>
      </p:nvGrpSpPr>
      <p:grpSpPr>
        <a:xfrm>
          <a:off x="0" y="0"/>
          <a:ext cx="0" cy="0"/>
          <a:chOff x="0" y="0"/>
          <a:chExt cx="0" cy="0"/>
        </a:xfrm>
      </p:grpSpPr>
      <p:sp>
        <p:nvSpPr>
          <p:cNvPr id="116" name="Google Shape;116;p7"/>
          <p:cNvSpPr txBox="1">
            <a:spLocks noGrp="1"/>
          </p:cNvSpPr>
          <p:nvPr>
            <p:ph type="body" idx="1"/>
          </p:nvPr>
        </p:nvSpPr>
        <p:spPr>
          <a:xfrm>
            <a:off x="5636133" y="2056233"/>
            <a:ext cx="5602400" cy="36156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Clr>
                <a:schemeClr val="lt2"/>
              </a:buClr>
              <a:buSzPts val="1200"/>
              <a:buChar char="●"/>
              <a:defRPr sz="1867"/>
            </a:lvl1pPr>
            <a:lvl2pPr marL="1219170" lvl="1" indent="-423323" rtl="0">
              <a:lnSpc>
                <a:spcPct val="115000"/>
              </a:lnSpc>
              <a:spcBef>
                <a:spcPts val="0"/>
              </a:spcBef>
              <a:spcAft>
                <a:spcPts val="0"/>
              </a:spcAft>
              <a:buSzPts val="1400"/>
              <a:buChar char="○"/>
              <a:defRPr/>
            </a:lvl2pPr>
            <a:lvl3pPr marL="1828754" lvl="2" indent="-423323" rtl="0">
              <a:lnSpc>
                <a:spcPct val="115000"/>
              </a:lnSpc>
              <a:spcBef>
                <a:spcPts val="0"/>
              </a:spcBef>
              <a:spcAft>
                <a:spcPts val="0"/>
              </a:spcAft>
              <a:buSzPts val="1400"/>
              <a:buChar char="■"/>
              <a:defRPr/>
            </a:lvl3pPr>
            <a:lvl4pPr marL="2438339" lvl="3" indent="-423323" rtl="0">
              <a:lnSpc>
                <a:spcPct val="115000"/>
              </a:lnSpc>
              <a:spcBef>
                <a:spcPts val="0"/>
              </a:spcBef>
              <a:spcAft>
                <a:spcPts val="0"/>
              </a:spcAft>
              <a:buSzPts val="1400"/>
              <a:buChar char="●"/>
              <a:defRPr/>
            </a:lvl4pPr>
            <a:lvl5pPr marL="3047924" lvl="4" indent="-423323" rtl="0">
              <a:lnSpc>
                <a:spcPct val="115000"/>
              </a:lnSpc>
              <a:spcBef>
                <a:spcPts val="0"/>
              </a:spcBef>
              <a:spcAft>
                <a:spcPts val="0"/>
              </a:spcAft>
              <a:buSzPts val="1400"/>
              <a:buChar char="○"/>
              <a:defRPr/>
            </a:lvl5pPr>
            <a:lvl6pPr marL="3657509" lvl="5" indent="-423323" rtl="0">
              <a:lnSpc>
                <a:spcPct val="115000"/>
              </a:lnSpc>
              <a:spcBef>
                <a:spcPts val="0"/>
              </a:spcBef>
              <a:spcAft>
                <a:spcPts val="0"/>
              </a:spcAft>
              <a:buSzPts val="1400"/>
              <a:buChar char="■"/>
              <a:defRPr/>
            </a:lvl6pPr>
            <a:lvl7pPr marL="4267093" lvl="6" indent="-423323" rtl="0">
              <a:lnSpc>
                <a:spcPct val="115000"/>
              </a:lnSpc>
              <a:spcBef>
                <a:spcPts val="0"/>
              </a:spcBef>
              <a:spcAft>
                <a:spcPts val="0"/>
              </a:spcAft>
              <a:buSzPts val="1400"/>
              <a:buChar char="●"/>
              <a:defRPr/>
            </a:lvl7pPr>
            <a:lvl8pPr marL="4876678" lvl="7" indent="-423323" rtl="0">
              <a:lnSpc>
                <a:spcPct val="115000"/>
              </a:lnSpc>
              <a:spcBef>
                <a:spcPts val="0"/>
              </a:spcBef>
              <a:spcAft>
                <a:spcPts val="0"/>
              </a:spcAft>
              <a:buSzPts val="1400"/>
              <a:buChar char="○"/>
              <a:defRPr/>
            </a:lvl8pPr>
            <a:lvl9pPr marL="5486263" lvl="8" indent="-423323" rtl="0">
              <a:lnSpc>
                <a:spcPct val="115000"/>
              </a:lnSpc>
              <a:spcBef>
                <a:spcPts val="0"/>
              </a:spcBef>
              <a:spcAft>
                <a:spcPts val="0"/>
              </a:spcAft>
              <a:buSzPts val="1400"/>
              <a:buChar char="■"/>
              <a:defRPr/>
            </a:lvl9pPr>
          </a:lstStyle>
          <a:p>
            <a:endParaRPr/>
          </a:p>
        </p:txBody>
      </p:sp>
      <p:sp>
        <p:nvSpPr>
          <p:cNvPr id="117" name="Google Shape;117;p7"/>
          <p:cNvSpPr txBox="1">
            <a:spLocks noGrp="1"/>
          </p:cNvSpPr>
          <p:nvPr>
            <p:ph type="title"/>
          </p:nvPr>
        </p:nvSpPr>
        <p:spPr>
          <a:xfrm>
            <a:off x="5629600" y="1186167"/>
            <a:ext cx="5602400" cy="763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3"/>
              </a:buClr>
              <a:buSzPts val="3100"/>
              <a:buFont typeface="Bungee"/>
              <a:buNone/>
              <a:defRPr sz="4133">
                <a:solidFill>
                  <a:schemeClr val="accent3"/>
                </a:solidFill>
              </a:defRPr>
            </a:lvl1pPr>
            <a:lvl2pPr lvl="1"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2pPr>
            <a:lvl3pPr lvl="2"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3pPr>
            <a:lvl4pPr lvl="3"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4pPr>
            <a:lvl5pPr lvl="4"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5pPr>
            <a:lvl6pPr lvl="5"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6pPr>
            <a:lvl7pPr lvl="6"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7pPr>
            <a:lvl8pPr lvl="7"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8pPr>
            <a:lvl9pPr lvl="8"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9pPr>
          </a:lstStyle>
          <a:p>
            <a:endParaRPr/>
          </a:p>
        </p:txBody>
      </p:sp>
    </p:spTree>
    <p:extLst>
      <p:ext uri="{BB962C8B-B14F-4D97-AF65-F5344CB8AC3E}">
        <p14:creationId xmlns:p14="http://schemas.microsoft.com/office/powerpoint/2010/main" val="34717546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2">
  <p:cSld name="Title and text 2">
    <p:spTree>
      <p:nvGrpSpPr>
        <p:cNvPr id="1" name="Shape 327"/>
        <p:cNvGrpSpPr/>
        <p:nvPr/>
      </p:nvGrpSpPr>
      <p:grpSpPr>
        <a:xfrm>
          <a:off x="0" y="0"/>
          <a:ext cx="0" cy="0"/>
          <a:chOff x="0" y="0"/>
          <a:chExt cx="0" cy="0"/>
        </a:xfrm>
      </p:grpSpPr>
      <p:sp>
        <p:nvSpPr>
          <p:cNvPr id="350" name="Google Shape;350;p19"/>
          <p:cNvSpPr txBox="1">
            <a:spLocks noGrp="1"/>
          </p:cNvSpPr>
          <p:nvPr>
            <p:ph type="subTitle" idx="1"/>
          </p:nvPr>
        </p:nvSpPr>
        <p:spPr>
          <a:xfrm>
            <a:off x="2286237" y="3469484"/>
            <a:ext cx="3664000" cy="144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vl1pPr>
            <a:lvl2pPr lvl="1" algn="ctr" rtl="0">
              <a:lnSpc>
                <a:spcPct val="100000"/>
              </a:lnSpc>
              <a:spcBef>
                <a:spcPts val="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
        <p:nvSpPr>
          <p:cNvPr id="351" name="Google Shape;351;p19"/>
          <p:cNvSpPr txBox="1">
            <a:spLocks noGrp="1"/>
          </p:cNvSpPr>
          <p:nvPr>
            <p:ph type="title"/>
          </p:nvPr>
        </p:nvSpPr>
        <p:spPr>
          <a:xfrm>
            <a:off x="2286237" y="1947317"/>
            <a:ext cx="3664000" cy="1518800"/>
          </a:xfrm>
          <a:prstGeom prst="rect">
            <a:avLst/>
          </a:prstGeom>
        </p:spPr>
        <p:txBody>
          <a:bodyPr spcFirstLastPara="1" wrap="square" lIns="91425" tIns="91425" rIns="91425" bIns="91425" anchor="b" anchorCtr="0">
            <a:noAutofit/>
          </a:bodyPr>
          <a:lstStyle>
            <a:lvl1pPr lvl="0" rtl="0">
              <a:spcBef>
                <a:spcPts val="0"/>
              </a:spcBef>
              <a:spcAft>
                <a:spcPts val="0"/>
              </a:spcAft>
              <a:buSzPts val="3100"/>
              <a:buNone/>
              <a:defRPr/>
            </a:lvl1pPr>
            <a:lvl2pPr lvl="1" rtl="0">
              <a:spcBef>
                <a:spcPts val="0"/>
              </a:spcBef>
              <a:spcAft>
                <a:spcPts val="0"/>
              </a:spcAft>
              <a:buSzPts val="3100"/>
              <a:buNone/>
              <a:defRPr/>
            </a:lvl2pPr>
            <a:lvl3pPr lvl="2" rtl="0">
              <a:spcBef>
                <a:spcPts val="0"/>
              </a:spcBef>
              <a:spcAft>
                <a:spcPts val="0"/>
              </a:spcAft>
              <a:buSzPts val="3100"/>
              <a:buNone/>
              <a:defRPr/>
            </a:lvl3pPr>
            <a:lvl4pPr lvl="3" rtl="0">
              <a:spcBef>
                <a:spcPts val="0"/>
              </a:spcBef>
              <a:spcAft>
                <a:spcPts val="0"/>
              </a:spcAft>
              <a:buSzPts val="3100"/>
              <a:buNone/>
              <a:defRPr/>
            </a:lvl4pPr>
            <a:lvl5pPr lvl="4" rtl="0">
              <a:spcBef>
                <a:spcPts val="0"/>
              </a:spcBef>
              <a:spcAft>
                <a:spcPts val="0"/>
              </a:spcAft>
              <a:buSzPts val="3100"/>
              <a:buNone/>
              <a:defRPr/>
            </a:lvl5pPr>
            <a:lvl6pPr lvl="5" rtl="0">
              <a:spcBef>
                <a:spcPts val="0"/>
              </a:spcBef>
              <a:spcAft>
                <a:spcPts val="0"/>
              </a:spcAft>
              <a:buSzPts val="3100"/>
              <a:buNone/>
              <a:defRPr/>
            </a:lvl6pPr>
            <a:lvl7pPr lvl="6" rtl="0">
              <a:spcBef>
                <a:spcPts val="0"/>
              </a:spcBef>
              <a:spcAft>
                <a:spcPts val="0"/>
              </a:spcAft>
              <a:buSzPts val="3100"/>
              <a:buNone/>
              <a:defRPr/>
            </a:lvl7pPr>
            <a:lvl8pPr lvl="7" rtl="0">
              <a:spcBef>
                <a:spcPts val="0"/>
              </a:spcBef>
              <a:spcAft>
                <a:spcPts val="0"/>
              </a:spcAft>
              <a:buSzPts val="3100"/>
              <a:buNone/>
              <a:defRPr/>
            </a:lvl8pPr>
            <a:lvl9pPr lvl="8" rtl="0">
              <a:spcBef>
                <a:spcPts val="0"/>
              </a:spcBef>
              <a:spcAft>
                <a:spcPts val="0"/>
              </a:spcAft>
              <a:buSzPts val="3100"/>
              <a:buNone/>
              <a:defRPr/>
            </a:lvl9pPr>
          </a:lstStyle>
          <a:p>
            <a:endParaRPr/>
          </a:p>
        </p:txBody>
      </p:sp>
    </p:spTree>
    <p:extLst>
      <p:ext uri="{BB962C8B-B14F-4D97-AF65-F5344CB8AC3E}">
        <p14:creationId xmlns:p14="http://schemas.microsoft.com/office/powerpoint/2010/main" val="34632609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63"/>
        <p:cNvGrpSpPr/>
        <p:nvPr/>
      </p:nvGrpSpPr>
      <p:grpSpPr>
        <a:xfrm>
          <a:off x="0" y="0"/>
          <a:ext cx="0" cy="0"/>
          <a:chOff x="0" y="0"/>
          <a:chExt cx="0" cy="0"/>
        </a:xfrm>
      </p:grpSpPr>
      <p:sp>
        <p:nvSpPr>
          <p:cNvPr id="164" name="Google Shape;164;p11"/>
          <p:cNvSpPr txBox="1">
            <a:spLocks noGrp="1"/>
          </p:cNvSpPr>
          <p:nvPr>
            <p:ph type="title" hasCustomPrompt="1"/>
          </p:nvPr>
        </p:nvSpPr>
        <p:spPr>
          <a:xfrm>
            <a:off x="1086549" y="2109600"/>
            <a:ext cx="6460400" cy="20148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9600"/>
              <a:buNone/>
              <a:defRPr sz="12800">
                <a:solidFill>
                  <a:schemeClr val="dk1"/>
                </a:solidFill>
              </a:defRPr>
            </a:lvl1pPr>
            <a:lvl2pPr lvl="1" algn="ctr" rtl="0">
              <a:spcBef>
                <a:spcPts val="0"/>
              </a:spcBef>
              <a:spcAft>
                <a:spcPts val="0"/>
              </a:spcAft>
              <a:buSzPts val="9600"/>
              <a:buNone/>
              <a:defRPr sz="12800"/>
            </a:lvl2pPr>
            <a:lvl3pPr lvl="2" algn="ctr" rtl="0">
              <a:spcBef>
                <a:spcPts val="0"/>
              </a:spcBef>
              <a:spcAft>
                <a:spcPts val="0"/>
              </a:spcAft>
              <a:buSzPts val="9600"/>
              <a:buNone/>
              <a:defRPr sz="12800"/>
            </a:lvl3pPr>
            <a:lvl4pPr lvl="3" algn="ctr" rtl="0">
              <a:spcBef>
                <a:spcPts val="0"/>
              </a:spcBef>
              <a:spcAft>
                <a:spcPts val="0"/>
              </a:spcAft>
              <a:buSzPts val="9600"/>
              <a:buNone/>
              <a:defRPr sz="12800"/>
            </a:lvl4pPr>
            <a:lvl5pPr lvl="4" algn="ctr" rtl="0">
              <a:spcBef>
                <a:spcPts val="0"/>
              </a:spcBef>
              <a:spcAft>
                <a:spcPts val="0"/>
              </a:spcAft>
              <a:buSzPts val="9600"/>
              <a:buNone/>
              <a:defRPr sz="12800"/>
            </a:lvl5pPr>
            <a:lvl6pPr lvl="5" algn="ctr" rtl="0">
              <a:spcBef>
                <a:spcPts val="0"/>
              </a:spcBef>
              <a:spcAft>
                <a:spcPts val="0"/>
              </a:spcAft>
              <a:buSzPts val="9600"/>
              <a:buNone/>
              <a:defRPr sz="12800"/>
            </a:lvl6pPr>
            <a:lvl7pPr lvl="6" algn="ctr" rtl="0">
              <a:spcBef>
                <a:spcPts val="0"/>
              </a:spcBef>
              <a:spcAft>
                <a:spcPts val="0"/>
              </a:spcAft>
              <a:buSzPts val="9600"/>
              <a:buNone/>
              <a:defRPr sz="12800"/>
            </a:lvl7pPr>
            <a:lvl8pPr lvl="7" algn="ctr" rtl="0">
              <a:spcBef>
                <a:spcPts val="0"/>
              </a:spcBef>
              <a:spcAft>
                <a:spcPts val="0"/>
              </a:spcAft>
              <a:buSzPts val="9600"/>
              <a:buNone/>
              <a:defRPr sz="12800"/>
            </a:lvl8pPr>
            <a:lvl9pPr lvl="8" algn="ctr" rtl="0">
              <a:spcBef>
                <a:spcPts val="0"/>
              </a:spcBef>
              <a:spcAft>
                <a:spcPts val="0"/>
              </a:spcAft>
              <a:buSzPts val="9600"/>
              <a:buNone/>
              <a:defRPr sz="12800"/>
            </a:lvl9pPr>
          </a:lstStyle>
          <a:p>
            <a:r>
              <a:t>xx%</a:t>
            </a:r>
          </a:p>
        </p:txBody>
      </p:sp>
      <p:sp>
        <p:nvSpPr>
          <p:cNvPr id="165" name="Google Shape;165;p11"/>
          <p:cNvSpPr txBox="1">
            <a:spLocks noGrp="1"/>
          </p:cNvSpPr>
          <p:nvPr>
            <p:ph type="subTitle" idx="1"/>
          </p:nvPr>
        </p:nvSpPr>
        <p:spPr>
          <a:xfrm>
            <a:off x="1086533" y="4226000"/>
            <a:ext cx="6460400" cy="62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2707653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3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3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3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B609345-25A8-4F97-BCC5-AB0B2780D847}" type="datetimeFigureOut">
              <a:rPr lang="en-IN" smtClean="0"/>
              <a:t>15-08-2024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4D85A16-0965-49AE-804E-416EC1019E9E}" type="slidenum">
              <a:rPr lang="en-IN" smtClean="0"/>
              <a:t>‹#›</a:t>
            </a:fld>
            <a:endParaRPr lang="en-IN"/>
          </a:p>
        </p:txBody>
      </p:sp>
    </p:spTree>
    <p:extLst>
      <p:ext uri="{BB962C8B-B14F-4D97-AF65-F5344CB8AC3E}">
        <p14:creationId xmlns:p14="http://schemas.microsoft.com/office/powerpoint/2010/main" val="963019594"/>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 id="2147483747" r:id="rId2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www.frontiersin.org/articles/10.3389/fpubh.2021.610623/pdf"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s://www.academia.edu/download/98619725/Unesco_Background_Ed_Tech.pdf" TargetMode="External"/><Relationship Id="rId2" Type="http://schemas.openxmlformats.org/officeDocument/2006/relationships/hyperlink" Target="https://www.mdpi.com/1999-5903/5/3/376"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hyperlink" Target="https://www.sciencedirect.com/science/article/pii/S014036641730796X" TargetMode="Externa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hyperlink" Target="https://www.nhsinform.scot/illnesses-and-conditions/mental-health/insomnia/" TargetMode="External"/><Relationship Id="rId2" Type="http://schemas.openxmlformats.org/officeDocument/2006/relationships/hyperlink" Target="https://www.nhs.uk/conditions/insomnia" TargetMode="External"/><Relationship Id="rId1" Type="http://schemas.openxmlformats.org/officeDocument/2006/relationships/slideLayout" Target="../slideLayouts/slideLayout7.xml"/><Relationship Id="rId4" Type="http://schemas.openxmlformats.org/officeDocument/2006/relationships/hyperlink" Target="https://cks.nice.org.uk/topics/insomnia/background-information/prevalence"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462" y="104503"/>
            <a:ext cx="10935790" cy="1077218"/>
          </a:xfrm>
          <a:prstGeom prst="rect">
            <a:avLst/>
          </a:prstGeom>
        </p:spPr>
        <p:txBody>
          <a:bodyPr wrap="square">
            <a:spAutoFit/>
          </a:bodyPr>
          <a:lstStyle/>
          <a:p>
            <a:pPr algn="ctr"/>
            <a:r>
              <a:rPr lang="en-US" sz="3200" dirty="0" smtClean="0"/>
              <a:t>Topic: social </a:t>
            </a:r>
            <a:r>
              <a:rPr lang="en-US" sz="3200" dirty="0"/>
              <a:t>media intervention for insomnia among individuals from 18 to </a:t>
            </a:r>
            <a:r>
              <a:rPr lang="en-US" sz="3200" dirty="0" smtClean="0"/>
              <a:t>70 </a:t>
            </a:r>
            <a:r>
              <a:rPr lang="en-US" sz="3200" dirty="0"/>
              <a:t>year old in </a:t>
            </a:r>
            <a:r>
              <a:rPr lang="en-US" sz="3200" dirty="0" smtClean="0"/>
              <a:t>united kingdom </a:t>
            </a:r>
            <a:endParaRPr lang="en-IN" sz="3200" dirty="0"/>
          </a:p>
        </p:txBody>
      </p:sp>
      <p:pic>
        <p:nvPicPr>
          <p:cNvPr id="4" name="Picture 3"/>
          <p:cNvPicPr>
            <a:picLocks noChangeAspect="1"/>
          </p:cNvPicPr>
          <p:nvPr/>
        </p:nvPicPr>
        <p:blipFill>
          <a:blip r:embed="rId2"/>
          <a:stretch>
            <a:fillRect/>
          </a:stretch>
        </p:blipFill>
        <p:spPr>
          <a:xfrm>
            <a:off x="6126480" y="1408748"/>
            <a:ext cx="5895705" cy="5135742"/>
          </a:xfrm>
          <a:prstGeom prst="rect">
            <a:avLst/>
          </a:prstGeom>
        </p:spPr>
      </p:pic>
      <p:pic>
        <p:nvPicPr>
          <p:cNvPr id="5" name="Picture 4"/>
          <p:cNvPicPr>
            <a:picLocks noChangeAspect="1"/>
          </p:cNvPicPr>
          <p:nvPr/>
        </p:nvPicPr>
        <p:blipFill>
          <a:blip r:embed="rId3"/>
          <a:stretch>
            <a:fillRect/>
          </a:stretch>
        </p:blipFill>
        <p:spPr>
          <a:xfrm>
            <a:off x="153827" y="1408748"/>
            <a:ext cx="5815899" cy="5135743"/>
          </a:xfrm>
          <a:prstGeom prst="rect">
            <a:avLst/>
          </a:prstGeom>
        </p:spPr>
      </p:pic>
    </p:spTree>
    <p:extLst>
      <p:ext uri="{BB962C8B-B14F-4D97-AF65-F5344CB8AC3E}">
        <p14:creationId xmlns:p14="http://schemas.microsoft.com/office/powerpoint/2010/main" val="37395978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432285023"/>
              </p:ext>
            </p:extLst>
          </p:nvPr>
        </p:nvGraphicFramePr>
        <p:xfrm>
          <a:off x="613954" y="1891939"/>
          <a:ext cx="10933611" cy="3944053"/>
        </p:xfrm>
        <a:graphic>
          <a:graphicData uri="http://schemas.openxmlformats.org/drawingml/2006/table">
            <a:tbl>
              <a:tblPr firstRow="1" bandRow="1">
                <a:tableStyleId>{5C22544A-7EE6-4342-B048-85BDC9FD1C3A}</a:tableStyleId>
              </a:tblPr>
              <a:tblGrid>
                <a:gridCol w="3672541"/>
                <a:gridCol w="3616533"/>
                <a:gridCol w="3644537"/>
              </a:tblGrid>
              <a:tr h="388096">
                <a:tc>
                  <a:txBody>
                    <a:bodyPr/>
                    <a:lstStyle/>
                    <a:p>
                      <a:r>
                        <a:rPr lang="en-US" dirty="0" smtClean="0"/>
                        <a:t>Group member</a:t>
                      </a:r>
                      <a:r>
                        <a:rPr lang="en-US" baseline="0" dirty="0" smtClean="0"/>
                        <a:t> name</a:t>
                      </a:r>
                      <a:endParaRPr lang="en-IN" dirty="0"/>
                    </a:p>
                  </a:txBody>
                  <a:tcPr/>
                </a:tc>
                <a:tc>
                  <a:txBody>
                    <a:bodyPr/>
                    <a:lstStyle/>
                    <a:p>
                      <a:r>
                        <a:rPr lang="en-US" dirty="0" smtClean="0"/>
                        <a:t>Student id </a:t>
                      </a:r>
                      <a:endParaRPr lang="en-IN" dirty="0"/>
                    </a:p>
                  </a:txBody>
                  <a:tcPr/>
                </a:tc>
                <a:tc>
                  <a:txBody>
                    <a:bodyPr/>
                    <a:lstStyle/>
                    <a:p>
                      <a:r>
                        <a:rPr lang="en-US" dirty="0" smtClean="0"/>
                        <a:t>task</a:t>
                      </a:r>
                      <a:endParaRPr lang="en-IN" dirty="0"/>
                    </a:p>
                  </a:txBody>
                  <a:tcPr/>
                </a:tc>
              </a:tr>
              <a:tr h="549482">
                <a:tc>
                  <a:txBody>
                    <a:bodyPr/>
                    <a:lstStyle/>
                    <a:p>
                      <a:r>
                        <a:rPr lang="en-US" dirty="0" smtClean="0"/>
                        <a:t>Gaurav </a:t>
                      </a:r>
                      <a:r>
                        <a:rPr lang="en-US" dirty="0" err="1" smtClean="0"/>
                        <a:t>janakbhai</a:t>
                      </a:r>
                      <a:r>
                        <a:rPr lang="en-US" dirty="0" smtClean="0"/>
                        <a:t> </a:t>
                      </a:r>
                      <a:r>
                        <a:rPr lang="en-US" dirty="0" err="1" smtClean="0"/>
                        <a:t>patel</a:t>
                      </a:r>
                      <a:r>
                        <a:rPr lang="en-US" dirty="0" smtClean="0"/>
                        <a:t> </a:t>
                      </a:r>
                      <a:endParaRPr lang="en-IN" dirty="0"/>
                    </a:p>
                  </a:txBody>
                  <a:tcPr/>
                </a:tc>
                <a:tc>
                  <a:txBody>
                    <a:bodyPr/>
                    <a:lstStyle/>
                    <a:p>
                      <a:r>
                        <a:rPr lang="en-US" dirty="0" smtClean="0"/>
                        <a:t>2318687</a:t>
                      </a:r>
                      <a:endParaRPr lang="en-IN" dirty="0"/>
                    </a:p>
                  </a:txBody>
                  <a:tcPr/>
                </a:tc>
                <a:tc>
                  <a:txBody>
                    <a:bodyPr/>
                    <a:lstStyle/>
                    <a:p>
                      <a:r>
                        <a:rPr lang="en-US" dirty="0" smtClean="0"/>
                        <a:t>3 slides</a:t>
                      </a:r>
                      <a:r>
                        <a:rPr lang="en-US" baseline="0" dirty="0" smtClean="0"/>
                        <a:t> of introduction </a:t>
                      </a:r>
                      <a:endParaRPr lang="en-IN" dirty="0"/>
                    </a:p>
                  </a:txBody>
                  <a:tcPr/>
                </a:tc>
              </a:tr>
              <a:tr h="456435">
                <a:tc>
                  <a:txBody>
                    <a:bodyPr/>
                    <a:lstStyle/>
                    <a:p>
                      <a:endParaRPr lang="en-IN" dirty="0"/>
                    </a:p>
                  </a:txBody>
                  <a:tcPr/>
                </a:tc>
                <a:tc>
                  <a:txBody>
                    <a:bodyPr/>
                    <a:lstStyle/>
                    <a:p>
                      <a:endParaRPr lang="en-IN" dirty="0"/>
                    </a:p>
                  </a:txBody>
                  <a:tcPr/>
                </a:tc>
                <a:tc>
                  <a:txBody>
                    <a:bodyPr/>
                    <a:lstStyle/>
                    <a:p>
                      <a:r>
                        <a:rPr lang="en-IN" dirty="0" smtClean="0"/>
                        <a:t>Justification</a:t>
                      </a:r>
                      <a:endParaRPr lang="en-IN" dirty="0"/>
                    </a:p>
                  </a:txBody>
                  <a:tcPr/>
                </a:tc>
              </a:tr>
              <a:tr h="573470">
                <a:tc>
                  <a:txBody>
                    <a:bodyPr/>
                    <a:lstStyle/>
                    <a:p>
                      <a:endParaRPr lang="en-IN" dirty="0"/>
                    </a:p>
                  </a:txBody>
                  <a:tcPr/>
                </a:tc>
                <a:tc>
                  <a:txBody>
                    <a:bodyPr/>
                    <a:lstStyle/>
                    <a:p>
                      <a:endParaRPr lang="en-IN" dirty="0"/>
                    </a:p>
                  </a:txBody>
                  <a:tcPr/>
                </a:tc>
                <a:tc>
                  <a:txBody>
                    <a:bodyPr/>
                    <a:lstStyle/>
                    <a:p>
                      <a:r>
                        <a:rPr lang="en-IN" dirty="0" smtClean="0"/>
                        <a:t>Application</a:t>
                      </a:r>
                    </a:p>
                    <a:p>
                      <a:endParaRPr lang="en-IN" dirty="0"/>
                    </a:p>
                  </a:txBody>
                  <a:tcPr/>
                </a:tc>
              </a:tr>
              <a:tr h="538360">
                <a:tc>
                  <a:txBody>
                    <a:bodyPr/>
                    <a:lstStyle/>
                    <a:p>
                      <a:r>
                        <a:rPr lang="en-US" dirty="0" err="1" smtClean="0"/>
                        <a:t>Mileen</a:t>
                      </a:r>
                      <a:r>
                        <a:rPr lang="en-US" dirty="0" smtClean="0"/>
                        <a:t> </a:t>
                      </a:r>
                      <a:r>
                        <a:rPr lang="en-US" dirty="0" err="1" smtClean="0"/>
                        <a:t>bhagwan</a:t>
                      </a:r>
                      <a:r>
                        <a:rPr lang="en-US" dirty="0" smtClean="0"/>
                        <a:t> </a:t>
                      </a:r>
                      <a:r>
                        <a:rPr lang="en-US" dirty="0" err="1" smtClean="0"/>
                        <a:t>patil</a:t>
                      </a:r>
                      <a:r>
                        <a:rPr lang="en-US" baseline="0" dirty="0" smtClean="0"/>
                        <a:t> </a:t>
                      </a:r>
                      <a:endParaRPr lang="en-IN" dirty="0"/>
                    </a:p>
                  </a:txBody>
                  <a:tcPr/>
                </a:tc>
                <a:tc>
                  <a:txBody>
                    <a:bodyPr/>
                    <a:lstStyle/>
                    <a:p>
                      <a:r>
                        <a:rPr lang="en-US" dirty="0" smtClean="0"/>
                        <a:t>2321878</a:t>
                      </a:r>
                      <a:endParaRPr lang="en-IN" dirty="0"/>
                    </a:p>
                  </a:txBody>
                  <a:tcPr/>
                </a:tc>
                <a:tc>
                  <a:txBody>
                    <a:bodyPr/>
                    <a:lstStyle/>
                    <a:p>
                      <a:r>
                        <a:rPr lang="en-US" dirty="0" smtClean="0"/>
                        <a:t>Barriers </a:t>
                      </a:r>
                      <a:endParaRPr lang="en-IN" dirty="0"/>
                    </a:p>
                  </a:txBody>
                  <a:tcPr/>
                </a:tc>
              </a:tr>
              <a:tr h="550063">
                <a:tc>
                  <a:txBody>
                    <a:bodyPr/>
                    <a:lstStyle/>
                    <a:p>
                      <a:r>
                        <a:rPr lang="en-US" dirty="0" err="1" smtClean="0"/>
                        <a:t>Hellyben</a:t>
                      </a:r>
                      <a:r>
                        <a:rPr lang="en-US" dirty="0" smtClean="0"/>
                        <a:t> </a:t>
                      </a:r>
                      <a:r>
                        <a:rPr lang="en-US" dirty="0" err="1" smtClean="0"/>
                        <a:t>dharmendrakumar</a:t>
                      </a:r>
                      <a:r>
                        <a:rPr lang="en-US" dirty="0" smtClean="0"/>
                        <a:t> </a:t>
                      </a:r>
                      <a:r>
                        <a:rPr lang="en-US" dirty="0" err="1" smtClean="0"/>
                        <a:t>patel</a:t>
                      </a:r>
                      <a:r>
                        <a:rPr lang="en-US" baseline="0" dirty="0" smtClean="0"/>
                        <a:t> </a:t>
                      </a:r>
                      <a:endParaRPr lang="en-IN" dirty="0"/>
                    </a:p>
                  </a:txBody>
                  <a:tcPr/>
                </a:tc>
                <a:tc>
                  <a:txBody>
                    <a:bodyPr/>
                    <a:lstStyle/>
                    <a:p>
                      <a:r>
                        <a:rPr lang="en-US" dirty="0" smtClean="0"/>
                        <a:t>2318627</a:t>
                      </a:r>
                      <a:endParaRPr lang="en-IN" dirty="0"/>
                    </a:p>
                  </a:txBody>
                  <a:tcPr/>
                </a:tc>
                <a:tc>
                  <a:txBody>
                    <a:bodyPr/>
                    <a:lstStyle/>
                    <a:p>
                      <a:r>
                        <a:rPr lang="en-US" dirty="0" smtClean="0"/>
                        <a:t>benefits</a:t>
                      </a:r>
                      <a:endParaRPr lang="en-IN" dirty="0"/>
                    </a:p>
                  </a:txBody>
                  <a:tcPr/>
                </a:tc>
              </a:tr>
              <a:tr h="327697">
                <a:tc>
                  <a:txBody>
                    <a:bodyPr/>
                    <a:lstStyle/>
                    <a:p>
                      <a:endParaRPr lang="en-IN"/>
                    </a:p>
                  </a:txBody>
                  <a:tcPr/>
                </a:tc>
                <a:tc>
                  <a:txBody>
                    <a:bodyPr/>
                    <a:lstStyle/>
                    <a:p>
                      <a:endParaRPr lang="en-IN" dirty="0"/>
                    </a:p>
                  </a:txBody>
                  <a:tcPr/>
                </a:tc>
                <a:tc>
                  <a:txBody>
                    <a:bodyPr/>
                    <a:lstStyle/>
                    <a:p>
                      <a:endParaRPr lang="en-IN"/>
                    </a:p>
                  </a:txBody>
                  <a:tcPr/>
                </a:tc>
              </a:tr>
              <a:tr h="0">
                <a:tc>
                  <a:txBody>
                    <a:bodyPr/>
                    <a:lstStyle/>
                    <a:p>
                      <a:endParaRPr lang="en-IN" dirty="0"/>
                    </a:p>
                  </a:txBody>
                  <a:tcPr/>
                </a:tc>
                <a:tc>
                  <a:txBody>
                    <a:bodyPr/>
                    <a:lstStyle/>
                    <a:p>
                      <a:endParaRPr lang="en-IN" dirty="0"/>
                    </a:p>
                  </a:txBody>
                  <a:tcPr/>
                </a:tc>
                <a:tc>
                  <a:txBody>
                    <a:bodyPr/>
                    <a:lstStyle/>
                    <a:p>
                      <a:endParaRPr lang="en-IN"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137918834"/>
              </p:ext>
            </p:extLst>
          </p:nvPr>
        </p:nvGraphicFramePr>
        <p:xfrm>
          <a:off x="1175658" y="548639"/>
          <a:ext cx="9718765" cy="1005840"/>
        </p:xfrm>
        <a:graphic>
          <a:graphicData uri="http://schemas.openxmlformats.org/drawingml/2006/table">
            <a:tbl>
              <a:tblPr>
                <a:tableStyleId>{7DF18680-E054-41AD-8BC1-D1AEF772440D}</a:tableStyleId>
              </a:tblPr>
              <a:tblGrid>
                <a:gridCol w="9718765"/>
              </a:tblGrid>
              <a:tr h="927463">
                <a:tc>
                  <a:txBody>
                    <a:bodyPr/>
                    <a:lstStyle/>
                    <a:p>
                      <a:pPr algn="ctr"/>
                      <a:r>
                        <a:rPr lang="en-US" sz="2800" dirty="0" smtClean="0">
                          <a:solidFill>
                            <a:srgbClr val="7030A0"/>
                          </a:solidFill>
                          <a:latin typeface="Arial" panose="020B0604020202020204" pitchFamily="34" charset="0"/>
                          <a:cs typeface="Arial" panose="020B0604020202020204" pitchFamily="34" charset="0"/>
                        </a:rPr>
                        <a:t>Social media intervention for insomnia among individuals from 18 to 70</a:t>
                      </a:r>
                      <a:r>
                        <a:rPr lang="en-US" sz="2800" baseline="0" dirty="0" smtClean="0">
                          <a:solidFill>
                            <a:srgbClr val="7030A0"/>
                          </a:solidFill>
                          <a:latin typeface="Arial" panose="020B0604020202020204" pitchFamily="34" charset="0"/>
                          <a:cs typeface="Arial" panose="020B0604020202020204" pitchFamily="34" charset="0"/>
                        </a:rPr>
                        <a:t> </a:t>
                      </a:r>
                      <a:r>
                        <a:rPr lang="en-US" sz="2800" dirty="0" smtClean="0">
                          <a:solidFill>
                            <a:srgbClr val="7030A0"/>
                          </a:solidFill>
                          <a:latin typeface="Arial" panose="020B0604020202020204" pitchFamily="34" charset="0"/>
                          <a:cs typeface="Arial" panose="020B0604020202020204" pitchFamily="34" charset="0"/>
                        </a:rPr>
                        <a:t>year old in united kingdom</a:t>
                      </a:r>
                      <a:r>
                        <a:rPr lang="en-US" sz="3200" dirty="0" smtClean="0">
                          <a:solidFill>
                            <a:srgbClr val="7030A0"/>
                          </a:solidFill>
                          <a:latin typeface="Arial" panose="020B0604020202020204" pitchFamily="34" charset="0"/>
                          <a:cs typeface="Arial" panose="020B0604020202020204" pitchFamily="34" charset="0"/>
                        </a:rPr>
                        <a:t> </a:t>
                      </a:r>
                      <a:endParaRPr lang="en-IN" sz="3200" dirty="0">
                        <a:solidFill>
                          <a:srgbClr val="7030A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31971636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1892" y="-186486"/>
            <a:ext cx="10515600" cy="1325563"/>
          </a:xfrm>
        </p:spPr>
        <p:txBody>
          <a:bodyPr/>
          <a:lstStyle/>
          <a:p>
            <a:pPr algn="ctr"/>
            <a:r>
              <a:rPr lang="en-US"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a:t>
            </a:r>
            <a:r>
              <a:rPr lang="en-US" dirty="0" smtClean="0"/>
              <a:t>  </a:t>
            </a:r>
            <a:endParaRPr lang="en-IN" dirty="0"/>
          </a:p>
        </p:txBody>
      </p:sp>
      <p:sp>
        <p:nvSpPr>
          <p:cNvPr id="3" name="Content Placeholder 2"/>
          <p:cNvSpPr>
            <a:spLocks noGrp="1"/>
          </p:cNvSpPr>
          <p:nvPr>
            <p:ph idx="1"/>
          </p:nvPr>
        </p:nvSpPr>
        <p:spPr>
          <a:xfrm>
            <a:off x="603068" y="1139077"/>
            <a:ext cx="10515600" cy="4351338"/>
          </a:xfrm>
        </p:spPr>
        <p:txBody>
          <a:bodyPr/>
          <a:lstStyle/>
          <a:p>
            <a:r>
              <a:rPr lang="en-US" dirty="0" smtClean="0"/>
              <a:t>Our aim is </a:t>
            </a:r>
            <a:r>
              <a:rPr lang="en-US" dirty="0"/>
              <a:t>to create </a:t>
            </a:r>
            <a:r>
              <a:rPr lang="en-US" dirty="0" smtClean="0"/>
              <a:t>user-friendly sleep app that provides </a:t>
            </a:r>
            <a:r>
              <a:rPr lang="en-US" dirty="0"/>
              <a:t>support </a:t>
            </a:r>
            <a:r>
              <a:rPr lang="en-US" dirty="0" smtClean="0"/>
              <a:t>and guidance  to individuals from 18 to 70 year old  in </a:t>
            </a:r>
            <a:r>
              <a:rPr lang="en-US" dirty="0" err="1" smtClean="0"/>
              <a:t>uk</a:t>
            </a:r>
            <a:r>
              <a:rPr lang="en-US" dirty="0" smtClean="0"/>
              <a:t> with insomnia. Through social media platform is to reduce the prevalence and severity of insomnia. the intervention seeks to rise awareness of healthy sleep practices , give practical tools and techniques to improve sleep.</a:t>
            </a:r>
            <a:endParaRPr lang="en-IN" dirty="0"/>
          </a:p>
        </p:txBody>
      </p:sp>
      <p:pic>
        <p:nvPicPr>
          <p:cNvPr id="4" name="Picture 3"/>
          <p:cNvPicPr>
            <a:picLocks noChangeAspect="1"/>
          </p:cNvPicPr>
          <p:nvPr/>
        </p:nvPicPr>
        <p:blipFill>
          <a:blip r:embed="rId2"/>
          <a:stretch>
            <a:fillRect/>
          </a:stretch>
        </p:blipFill>
        <p:spPr>
          <a:xfrm>
            <a:off x="2717074" y="3317966"/>
            <a:ext cx="6871063" cy="3376749"/>
          </a:xfrm>
          <a:prstGeom prst="rect">
            <a:avLst/>
          </a:prstGeom>
        </p:spPr>
      </p:pic>
    </p:spTree>
    <p:extLst>
      <p:ext uri="{BB962C8B-B14F-4D97-AF65-F5344CB8AC3E}">
        <p14:creationId xmlns:p14="http://schemas.microsoft.com/office/powerpoint/2010/main" val="1702963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3298" y="328794"/>
            <a:ext cx="10515600" cy="1325563"/>
          </a:xfrm>
        </p:spPr>
        <p:txBody>
          <a:bodyPr/>
          <a:lstStyle/>
          <a:p>
            <a:pPr algn="ctr"/>
            <a:r>
              <a:rPr lang="en-US" sz="3600" b="1" i="1" u="sng" dirty="0" smtClean="0">
                <a:latin typeface="Arial" panose="020B0604020202020204" pitchFamily="34" charset="0"/>
                <a:cs typeface="Arial" panose="020B0604020202020204" pitchFamily="34" charset="0"/>
              </a:rPr>
              <a:t>Activity</a:t>
            </a:r>
            <a:r>
              <a:rPr lang="en-US" dirty="0" smtClean="0"/>
              <a:t> </a:t>
            </a:r>
            <a:endParaRPr lang="en-IN" dirty="0"/>
          </a:p>
        </p:txBody>
      </p:sp>
      <p:sp>
        <p:nvSpPr>
          <p:cNvPr id="3" name="Content Placeholder 2"/>
          <p:cNvSpPr>
            <a:spLocks noGrp="1"/>
          </p:cNvSpPr>
          <p:nvPr>
            <p:ph idx="1"/>
          </p:nvPr>
        </p:nvSpPr>
        <p:spPr>
          <a:xfrm>
            <a:off x="564967" y="1466397"/>
            <a:ext cx="6359434" cy="4851400"/>
          </a:xfrm>
        </p:spPr>
        <p:txBody>
          <a:bodyPr/>
          <a:lstStyle/>
          <a:p>
            <a:r>
              <a:rPr lang="en-IN" sz="2400" dirty="0">
                <a:solidFill>
                  <a:srgbClr val="00B0F0"/>
                </a:solidFill>
                <a:latin typeface="Algerian" panose="04020705040A02060702" pitchFamily="82" charset="0"/>
              </a:rPr>
              <a:t>Awareness Campaigns</a:t>
            </a:r>
            <a:r>
              <a:rPr lang="en-IN" dirty="0"/>
              <a:t>: </a:t>
            </a:r>
            <a:r>
              <a:rPr lang="en-IN" dirty="0" smtClean="0"/>
              <a:t> we are planning to lunch online </a:t>
            </a:r>
            <a:r>
              <a:rPr lang="en-US" dirty="0" smtClean="0"/>
              <a:t>social </a:t>
            </a:r>
            <a:r>
              <a:rPr lang="en-US" dirty="0"/>
              <a:t>media </a:t>
            </a:r>
            <a:r>
              <a:rPr lang="en-US" dirty="0" smtClean="0"/>
              <a:t>campaigns that </a:t>
            </a:r>
            <a:r>
              <a:rPr lang="en-US" dirty="0"/>
              <a:t>can help </a:t>
            </a:r>
            <a:r>
              <a:rPr lang="en-US" dirty="0" smtClean="0"/>
              <a:t>rise awareness about our app and  insomnia </a:t>
            </a:r>
            <a:r>
              <a:rPr lang="en-US" dirty="0"/>
              <a:t>resources, a desire to </a:t>
            </a:r>
            <a:r>
              <a:rPr lang="en-US" dirty="0" smtClean="0"/>
              <a:t>promote and it’s objectives and </a:t>
            </a:r>
            <a:r>
              <a:rPr lang="en-US" dirty="0"/>
              <a:t>the value of society with the chance to reach people seeking aid at the right </a:t>
            </a:r>
            <a:r>
              <a:rPr lang="en-US" dirty="0" smtClean="0"/>
              <a:t>time( </a:t>
            </a:r>
            <a:r>
              <a:rPr lang="en-US" dirty="0" err="1" smtClean="0"/>
              <a:t>Saha</a:t>
            </a:r>
            <a:r>
              <a:rPr lang="en-US" dirty="0" smtClean="0"/>
              <a:t> et al,2019</a:t>
            </a:r>
            <a:r>
              <a:rPr lang="en-US" dirty="0" smtClean="0"/>
              <a:t>).</a:t>
            </a:r>
          </a:p>
          <a:p>
            <a:endParaRPr lang="en-US" dirty="0" smtClean="0"/>
          </a:p>
          <a:p>
            <a:r>
              <a:rPr lang="en-US" dirty="0" smtClean="0"/>
              <a:t>We are planning rise awareness of cuddle </a:t>
            </a:r>
            <a:r>
              <a:rPr lang="en-US" dirty="0"/>
              <a:t>therapy and Transcendental Meditation (TM</a:t>
            </a:r>
            <a:r>
              <a:rPr lang="en-US" dirty="0" smtClean="0"/>
              <a:t>) for better and fast relief from insomnia.</a:t>
            </a:r>
          </a:p>
          <a:p>
            <a:r>
              <a:rPr lang="en-US" dirty="0" smtClean="0"/>
              <a:t>Arrange educational or motivational seminar which more focus on open eye and guide towards healthy sleep.</a:t>
            </a:r>
            <a:endParaRPr lang="en-US" dirty="0"/>
          </a:p>
        </p:txBody>
      </p:sp>
      <p:pic>
        <p:nvPicPr>
          <p:cNvPr id="4" name="Picture 3"/>
          <p:cNvPicPr>
            <a:picLocks noChangeAspect="1"/>
          </p:cNvPicPr>
          <p:nvPr/>
        </p:nvPicPr>
        <p:blipFill>
          <a:blip r:embed="rId2"/>
          <a:stretch>
            <a:fillRect/>
          </a:stretch>
        </p:blipFill>
        <p:spPr>
          <a:xfrm>
            <a:off x="7367451" y="1384664"/>
            <a:ext cx="4598126" cy="4924696"/>
          </a:xfrm>
          <a:prstGeom prst="rect">
            <a:avLst/>
          </a:prstGeom>
        </p:spPr>
      </p:pic>
    </p:spTree>
    <p:extLst>
      <p:ext uri="{BB962C8B-B14F-4D97-AF65-F5344CB8AC3E}">
        <p14:creationId xmlns:p14="http://schemas.microsoft.com/office/powerpoint/2010/main" val="24505037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63931" y="0"/>
            <a:ext cx="8791303" cy="646331"/>
          </a:xfrm>
          <a:prstGeom prst="rect">
            <a:avLst/>
          </a:prstGeom>
          <a:noFill/>
        </p:spPr>
        <p:txBody>
          <a:bodyPr wrap="square" rtlCol="0">
            <a:spAutoFit/>
          </a:bodyPr>
          <a:lstStyle/>
          <a:p>
            <a:r>
              <a:rPr lang="en-IN" sz="3600" dirty="0">
                <a:solidFill>
                  <a:srgbClr val="FF0000"/>
                </a:solidFill>
                <a:latin typeface="Arial" panose="020B0604020202020204" pitchFamily="34" charset="0"/>
                <a:cs typeface="Arial" panose="020B0604020202020204" pitchFamily="34" charset="0"/>
              </a:rPr>
              <a:t>Digital health technology intervention</a:t>
            </a:r>
          </a:p>
        </p:txBody>
      </p:sp>
      <p:pic>
        <p:nvPicPr>
          <p:cNvPr id="5" name="Picture 4"/>
          <p:cNvPicPr>
            <a:picLocks noChangeAspect="1"/>
          </p:cNvPicPr>
          <p:nvPr/>
        </p:nvPicPr>
        <p:blipFill>
          <a:blip r:embed="rId2"/>
          <a:stretch>
            <a:fillRect/>
          </a:stretch>
        </p:blipFill>
        <p:spPr>
          <a:xfrm>
            <a:off x="9556955" y="1541417"/>
            <a:ext cx="2556387" cy="3276389"/>
          </a:xfrm>
          <a:prstGeom prst="rect">
            <a:avLst/>
          </a:prstGeom>
          <a:ln>
            <a:solidFill>
              <a:schemeClr val="accent6">
                <a:lumMod val="50000"/>
              </a:schemeClr>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6" name="TextBox 5"/>
          <p:cNvSpPr txBox="1"/>
          <p:nvPr/>
        </p:nvSpPr>
        <p:spPr>
          <a:xfrm>
            <a:off x="86384" y="646331"/>
            <a:ext cx="9470571" cy="6247864"/>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t>
            </a:r>
            <a:r>
              <a:rPr lang="en-US" sz="2000" dirty="0">
                <a:solidFill>
                  <a:srgbClr val="92D050"/>
                </a:solidFill>
                <a:latin typeface="Algerian" panose="04020705040A02060702" pitchFamily="82" charset="0"/>
                <a:cs typeface="Arial" panose="020B0604020202020204" pitchFamily="34" charset="0"/>
              </a:rPr>
              <a:t>sleep-well</a:t>
            </a:r>
            <a:r>
              <a:rPr lang="en-US" sz="2000" dirty="0">
                <a:latin typeface="Arial" panose="020B0604020202020204" pitchFamily="34" charset="0"/>
                <a:cs typeface="Arial" panose="020B0604020202020204" pitchFamily="34" charset="0"/>
              </a:rPr>
              <a:t>” application designed  to provide information healthy sleeping and importance sleep hygiene.</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The Sleep Well app is compatible with most </a:t>
            </a:r>
            <a:r>
              <a:rPr lang="en-US" sz="2000" dirty="0" err="1">
                <a:latin typeface="Arial" panose="020B0604020202020204" pitchFamily="34" charset="0"/>
                <a:cs typeface="Arial" panose="020B0604020202020204" pitchFamily="34" charset="0"/>
              </a:rPr>
              <a:t>iOS</a:t>
            </a:r>
            <a:r>
              <a:rPr lang="en-US" sz="2000" dirty="0">
                <a:latin typeface="Arial" panose="020B0604020202020204" pitchFamily="34" charset="0"/>
                <a:cs typeface="Arial" panose="020B0604020202020204" pitchFamily="34" charset="0"/>
              </a:rPr>
              <a:t> and Android devices, including smartphones,    tablets, desktop and laptop computers.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huge collection with adult </a:t>
            </a:r>
            <a:r>
              <a:rPr lang="en-US" sz="2000" dirty="0" smtClean="0">
                <a:latin typeface="Arial" panose="020B0604020202020204" pitchFamily="34" charset="0"/>
                <a:cs typeface="Arial" panose="020B0604020202020204" pitchFamily="34" charset="0"/>
              </a:rPr>
              <a:t>novels and relaxing sleep music</a:t>
            </a: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sleep </a:t>
            </a:r>
            <a:r>
              <a:rPr lang="en-US" sz="2000" dirty="0" smtClean="0">
                <a:latin typeface="Arial" panose="020B0604020202020204" pitchFamily="34" charset="0"/>
                <a:cs typeface="Arial" panose="020B0604020202020204" pitchFamily="34" charset="0"/>
              </a:rPr>
              <a:t>coach </a:t>
            </a:r>
            <a:r>
              <a:rPr lang="en-US" sz="2000" dirty="0">
                <a:latin typeface="Arial" panose="020B0604020202020204" pitchFamily="34" charset="0"/>
                <a:cs typeface="Arial" panose="020B0604020202020204" pitchFamily="34" charset="0"/>
              </a:rPr>
              <a:t>and instructional videos to help you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Comprehensive sleep assessment</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qualified sleep physicians are going to educate you on sleep knowledge, your physical and mental wellness, and sleep hygiene.</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Reminders and notifications sleeping score and sleep hours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User privacy and security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Cognitive behavioral treatment (CBT) sessions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built-in sleep tracking function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psychological education, stimulus management, nap-focused therapy, and limiting sleep.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suggest time to bed following sleep guidelines                             </a:t>
            </a:r>
            <a:r>
              <a:rPr lang="en-US" dirty="0"/>
              <a:t>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Additionally </a:t>
            </a:r>
            <a:r>
              <a:rPr lang="en-US" sz="2000" dirty="0" smtClean="0">
                <a:latin typeface="Arial" panose="020B0604020202020204" pitchFamily="34" charset="0"/>
                <a:cs typeface="Arial" panose="020B0604020202020204" pitchFamily="34" charset="0"/>
              </a:rPr>
              <a:t>we introduce new features cuddle </a:t>
            </a:r>
            <a:r>
              <a:rPr lang="en-US" sz="2000" dirty="0">
                <a:latin typeface="Arial" panose="020B0604020202020204" pitchFamily="34" charset="0"/>
                <a:cs typeface="Arial" panose="020B0604020202020204" pitchFamily="34" charset="0"/>
              </a:rPr>
              <a:t>therapy and 气功 (Qigong): </a:t>
            </a:r>
            <a:r>
              <a:rPr lang="en-US" sz="2000" dirty="0" smtClean="0">
                <a:latin typeface="Arial" panose="020B0604020202020204" pitchFamily="34" charset="0"/>
                <a:cs typeface="Arial" panose="020B0604020202020204" pitchFamily="34" charset="0"/>
              </a:rPr>
              <a:t>it is  </a:t>
            </a:r>
            <a:r>
              <a:rPr lang="en-US" sz="2000" dirty="0">
                <a:latin typeface="Arial" panose="020B0604020202020204" pitchFamily="34" charset="0"/>
                <a:cs typeface="Arial" panose="020B0604020202020204" pitchFamily="34" charset="0"/>
              </a:rPr>
              <a:t>meditation to cultivate and balance the </a:t>
            </a:r>
            <a:r>
              <a:rPr lang="en-US" sz="2000" dirty="0" smtClean="0">
                <a:latin typeface="Arial" panose="020B0604020202020204" pitchFamily="34" charset="0"/>
                <a:cs typeface="Arial" panose="020B0604020202020204" pitchFamily="34" charset="0"/>
              </a:rPr>
              <a:t>body’s energy. </a:t>
            </a:r>
            <a:r>
              <a:rPr lang="en-IN" sz="2000" dirty="0" smtClean="0">
                <a:latin typeface="Arial" panose="020B0604020202020204" pitchFamily="34" charset="0"/>
                <a:cs typeface="Arial" panose="020B0604020202020204" pitchFamily="34" charset="0"/>
              </a:rPr>
              <a:t>                                                                                                                                                        </a:t>
            </a:r>
            <a:endParaRPr lang="en-IN" sz="2000" dirty="0">
              <a:latin typeface="Arial" panose="020B0604020202020204" pitchFamily="34" charset="0"/>
              <a:cs typeface="Arial" panose="020B0604020202020204" pitchFamily="34" charset="0"/>
            </a:endParaRPr>
          </a:p>
          <a:p>
            <a:endParaRPr lang="en-IN" sz="2000" dirty="0">
              <a:latin typeface="Arial" panose="020B0604020202020204" pitchFamily="34" charset="0"/>
              <a:cs typeface="Arial" panose="020B0604020202020204" pitchFamily="34" charset="0"/>
            </a:endParaRPr>
          </a:p>
          <a:p>
            <a:r>
              <a:rPr lang="en-IN" sz="2000" dirty="0">
                <a:latin typeface="Arial" panose="020B0604020202020204" pitchFamily="34" charset="0"/>
                <a:cs typeface="Arial" panose="020B0604020202020204" pitchFamily="34" charset="0"/>
              </a:rPr>
              <a:t>                                                                                                    (Werner et al,2019).</a:t>
            </a:r>
          </a:p>
        </p:txBody>
      </p:sp>
    </p:spTree>
    <p:extLst>
      <p:ext uri="{BB962C8B-B14F-4D97-AF65-F5344CB8AC3E}">
        <p14:creationId xmlns:p14="http://schemas.microsoft.com/office/powerpoint/2010/main" val="902643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8823" y="1076459"/>
            <a:ext cx="5891348" cy="2999151"/>
          </a:xfrm>
          <a:prstGeom prst="rect">
            <a:avLst/>
          </a:prstGeom>
        </p:spPr>
      </p:pic>
      <p:sp>
        <p:nvSpPr>
          <p:cNvPr id="4" name="TextBox 3"/>
          <p:cNvSpPr txBox="1"/>
          <p:nvPr/>
        </p:nvSpPr>
        <p:spPr>
          <a:xfrm>
            <a:off x="836022" y="186316"/>
            <a:ext cx="6975566" cy="523220"/>
          </a:xfrm>
          <a:prstGeom prst="rect">
            <a:avLst/>
          </a:prstGeom>
          <a:noFill/>
        </p:spPr>
        <p:txBody>
          <a:bodyPr wrap="square" rtlCol="0">
            <a:spAutoFit/>
          </a:bodyPr>
          <a:lstStyle/>
          <a:p>
            <a:r>
              <a:rPr lang="en-IN" sz="2800" dirty="0">
                <a:solidFill>
                  <a:srgbClr val="FF0000"/>
                </a:solidFill>
                <a:latin typeface="Arial" panose="020B0604020202020204" pitchFamily="34" charset="0"/>
                <a:cs typeface="Arial" panose="020B0604020202020204" pitchFamily="34" charset="0"/>
              </a:rPr>
              <a:t>Professional cuddle therapist</a:t>
            </a:r>
          </a:p>
        </p:txBody>
      </p:sp>
      <p:pic>
        <p:nvPicPr>
          <p:cNvPr id="5" name="Picture 4"/>
          <p:cNvPicPr>
            <a:picLocks noChangeAspect="1"/>
          </p:cNvPicPr>
          <p:nvPr/>
        </p:nvPicPr>
        <p:blipFill>
          <a:blip r:embed="rId3"/>
          <a:stretch>
            <a:fillRect/>
          </a:stretch>
        </p:blipFill>
        <p:spPr>
          <a:xfrm>
            <a:off x="6505303" y="3048272"/>
            <a:ext cx="5303519" cy="3666036"/>
          </a:xfrm>
          <a:prstGeom prst="rect">
            <a:avLst/>
          </a:prstGeom>
        </p:spPr>
      </p:pic>
      <p:sp>
        <p:nvSpPr>
          <p:cNvPr id="7" name="TextBox 6"/>
          <p:cNvSpPr txBox="1"/>
          <p:nvPr/>
        </p:nvSpPr>
        <p:spPr>
          <a:xfrm>
            <a:off x="7628709" y="2314425"/>
            <a:ext cx="4075611" cy="523220"/>
          </a:xfrm>
          <a:prstGeom prst="rect">
            <a:avLst/>
          </a:prstGeom>
          <a:noFill/>
        </p:spPr>
        <p:txBody>
          <a:bodyPr wrap="square" rtlCol="0">
            <a:spAutoFit/>
          </a:bodyPr>
          <a:lstStyle/>
          <a:p>
            <a:r>
              <a:rPr lang="ja-JP" altLang="en-US" sz="2800" dirty="0">
                <a:solidFill>
                  <a:srgbClr val="FF0000"/>
                </a:solidFill>
              </a:rPr>
              <a:t>气功 </a:t>
            </a:r>
            <a:r>
              <a:rPr lang="en-US" altLang="ja-JP" sz="2800" dirty="0">
                <a:solidFill>
                  <a:srgbClr val="FF0000"/>
                </a:solidFill>
              </a:rPr>
              <a:t>(</a:t>
            </a:r>
            <a:r>
              <a:rPr lang="en-IN" sz="2800" dirty="0">
                <a:solidFill>
                  <a:srgbClr val="FF0000"/>
                </a:solidFill>
              </a:rPr>
              <a:t>Qigong)</a:t>
            </a:r>
          </a:p>
        </p:txBody>
      </p:sp>
    </p:spTree>
    <p:extLst>
      <p:ext uri="{BB962C8B-B14F-4D97-AF65-F5344CB8AC3E}">
        <p14:creationId xmlns:p14="http://schemas.microsoft.com/office/powerpoint/2010/main" val="7240828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2880" y="91440"/>
            <a:ext cx="10463349" cy="1569660"/>
          </a:xfrm>
          <a:prstGeom prst="rect">
            <a:avLst/>
          </a:prstGeom>
          <a:noFill/>
        </p:spPr>
        <p:txBody>
          <a:bodyPr wrap="square" rtlCol="0">
            <a:spAutoFit/>
          </a:bodyPr>
          <a:lstStyle/>
          <a:p>
            <a:pPr algn="ctr"/>
            <a:r>
              <a:rPr lang="en-US" sz="3200" dirty="0">
                <a:solidFill>
                  <a:srgbClr val="FF0000"/>
                </a:solidFill>
                <a:latin typeface="Algerian" panose="04020705040A02060702" pitchFamily="82" charset="0"/>
              </a:rPr>
              <a:t>Social media intervention for insomnia among individuals from 18 to </a:t>
            </a:r>
            <a:r>
              <a:rPr lang="en-US" sz="3200" dirty="0" smtClean="0">
                <a:solidFill>
                  <a:srgbClr val="FF0000"/>
                </a:solidFill>
                <a:latin typeface="Algerian" panose="04020705040A02060702" pitchFamily="82" charset="0"/>
              </a:rPr>
              <a:t>70 year </a:t>
            </a:r>
            <a:r>
              <a:rPr lang="en-US" sz="3200" dirty="0">
                <a:solidFill>
                  <a:srgbClr val="FF0000"/>
                </a:solidFill>
                <a:latin typeface="Algerian" panose="04020705040A02060702" pitchFamily="82" charset="0"/>
              </a:rPr>
              <a:t>old in united kingdom</a:t>
            </a:r>
            <a:endParaRPr lang="en-IN" sz="3200" dirty="0">
              <a:solidFill>
                <a:srgbClr val="FF0000"/>
              </a:solidFill>
              <a:latin typeface="Algerian" panose="04020705040A02060702" pitchFamily="82" charset="0"/>
            </a:endParaRPr>
          </a:p>
        </p:txBody>
      </p:sp>
      <p:pic>
        <p:nvPicPr>
          <p:cNvPr id="8" name="Picture 7"/>
          <p:cNvPicPr>
            <a:picLocks noChangeAspect="1"/>
          </p:cNvPicPr>
          <p:nvPr/>
        </p:nvPicPr>
        <p:blipFill>
          <a:blip r:embed="rId2"/>
          <a:stretch>
            <a:fillRect/>
          </a:stretch>
        </p:blipFill>
        <p:spPr>
          <a:xfrm>
            <a:off x="182880" y="1661100"/>
            <a:ext cx="11808823" cy="5076825"/>
          </a:xfrm>
          <a:prstGeom prst="rect">
            <a:avLst/>
          </a:prstGeom>
        </p:spPr>
      </p:pic>
    </p:spTree>
    <p:extLst>
      <p:ext uri="{BB962C8B-B14F-4D97-AF65-F5344CB8AC3E}">
        <p14:creationId xmlns:p14="http://schemas.microsoft.com/office/powerpoint/2010/main" val="25457002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7555" y="117565"/>
            <a:ext cx="6631576" cy="769441"/>
          </a:xfrm>
          <a:prstGeom prst="rect">
            <a:avLst/>
          </a:prstGeom>
          <a:noFill/>
        </p:spPr>
        <p:txBody>
          <a:bodyPr wrap="square" rtlCol="0">
            <a:spAutoFit/>
          </a:bodyPr>
          <a:lstStyle/>
          <a:p>
            <a:r>
              <a:rPr lang="en-US" sz="4400" dirty="0">
                <a:solidFill>
                  <a:srgbClr val="FF0000"/>
                </a:solidFill>
                <a:latin typeface="Arial" panose="020B0604020202020204" pitchFamily="34" charset="0"/>
                <a:cs typeface="Arial" panose="020B0604020202020204" pitchFamily="34" charset="0"/>
              </a:rPr>
              <a:t>I</a:t>
            </a:r>
            <a:r>
              <a:rPr lang="en-US" sz="4400" dirty="0" smtClean="0">
                <a:solidFill>
                  <a:srgbClr val="FF0000"/>
                </a:solidFill>
                <a:latin typeface="Arial" panose="020B0604020202020204" pitchFamily="34" charset="0"/>
                <a:cs typeface="Arial" panose="020B0604020202020204" pitchFamily="34" charset="0"/>
              </a:rPr>
              <a:t>ntroduction of insomnia</a:t>
            </a:r>
            <a:endParaRPr lang="en-IN" sz="44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535577" y="1240971"/>
            <a:ext cx="11247119"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Insomnia </a:t>
            </a:r>
            <a:r>
              <a:rPr lang="en-US" sz="2400" dirty="0">
                <a:latin typeface="Arial" panose="020B0604020202020204" pitchFamily="34" charset="0"/>
                <a:cs typeface="Arial" panose="020B0604020202020204" pitchFamily="34" charset="0"/>
              </a:rPr>
              <a:t>is defined as having trouble sleeping on a regular basis. It normally improves after adjusting your sleeping </a:t>
            </a:r>
            <a:r>
              <a:rPr lang="en-US" sz="2400" dirty="0" smtClean="0">
                <a:latin typeface="Arial" panose="020B0604020202020204" pitchFamily="34" charset="0"/>
                <a:cs typeface="Arial" panose="020B0604020202020204" pitchFamily="34" charset="0"/>
              </a:rPr>
              <a:t>patterns</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(NHS,2024).</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lack of sleep is prevalent, ranging 19% to 50% of adults experiencing symptoms of sleeplessness in some published </a:t>
            </a:r>
            <a:r>
              <a:rPr lang="en-US" sz="2400" dirty="0" smtClean="0">
                <a:latin typeface="Arial" panose="020B0604020202020204" pitchFamily="34" charset="0"/>
                <a:cs typeface="Arial" panose="020B0604020202020204" pitchFamily="34" charset="0"/>
              </a:rPr>
              <a:t>surveys (</a:t>
            </a:r>
            <a:r>
              <a:rPr lang="en-US" sz="2400" dirty="0">
                <a:latin typeface="Arial" panose="020B0604020202020204" pitchFamily="34" charset="0"/>
                <a:cs typeface="Arial" panose="020B0604020202020204" pitchFamily="34" charset="0"/>
              </a:rPr>
              <a:t>Krystal, Ashbrook and </a:t>
            </a:r>
            <a:r>
              <a:rPr lang="en-US" sz="2400" dirty="0" smtClean="0">
                <a:latin typeface="Arial" panose="020B0604020202020204" pitchFamily="34" charset="0"/>
                <a:cs typeface="Arial" panose="020B0604020202020204" pitchFamily="34" charset="0"/>
              </a:rPr>
              <a:t>Prather,2021).</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Insomniacs evaluated a worse standard of </a:t>
            </a:r>
            <a:r>
              <a:rPr lang="en-US" sz="2400" dirty="0" smtClean="0">
                <a:latin typeface="Arial" panose="020B0604020202020204" pitchFamily="34" charset="0"/>
                <a:cs typeface="Arial" panose="020B0604020202020204" pitchFamily="34" charset="0"/>
              </a:rPr>
              <a:t>life ( roth,2007).</a:t>
            </a:r>
            <a:endParaRPr lang="en-IN" sz="24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261258" y="3903260"/>
            <a:ext cx="11625942" cy="2770392"/>
          </a:xfrm>
          <a:prstGeom prst="rect">
            <a:avLst/>
          </a:prstGeom>
        </p:spPr>
      </p:pic>
    </p:spTree>
    <p:extLst>
      <p:ext uri="{BB962C8B-B14F-4D97-AF65-F5344CB8AC3E}">
        <p14:creationId xmlns:p14="http://schemas.microsoft.com/office/powerpoint/2010/main" val="30099576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12126" y="404948"/>
            <a:ext cx="7053943" cy="646331"/>
          </a:xfrm>
          <a:prstGeom prst="rect">
            <a:avLst/>
          </a:prstGeom>
          <a:noFill/>
        </p:spPr>
        <p:txBody>
          <a:bodyPr wrap="square" rtlCol="0">
            <a:spAutoFit/>
          </a:bodyPr>
          <a:lstStyle/>
          <a:p>
            <a:r>
              <a:rPr lang="en-IN" sz="3600" dirty="0">
                <a:solidFill>
                  <a:srgbClr val="FF0000"/>
                </a:solidFill>
                <a:latin typeface="Arial" panose="020B0604020202020204" pitchFamily="34" charset="0"/>
                <a:cs typeface="Arial" panose="020B0604020202020204" pitchFamily="34" charset="0"/>
              </a:rPr>
              <a:t>JUSTIFICATION- Why </a:t>
            </a:r>
            <a:r>
              <a:rPr lang="en-IN" sz="3600" dirty="0" smtClean="0">
                <a:solidFill>
                  <a:srgbClr val="FF0000"/>
                </a:solidFill>
                <a:latin typeface="Arial" panose="020B0604020202020204" pitchFamily="34" charset="0"/>
                <a:cs typeface="Arial" panose="020B0604020202020204" pitchFamily="34" charset="0"/>
              </a:rPr>
              <a:t> insomnia</a:t>
            </a:r>
            <a:endParaRPr lang="en-IN" sz="36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411478" y="1476102"/>
            <a:ext cx="11377749" cy="4401205"/>
          </a:xfrm>
          <a:prstGeom prst="rect">
            <a:avLst/>
          </a:prstGeom>
          <a:noFill/>
        </p:spPr>
        <p:txBody>
          <a:bodyPr wrap="square" rtlCol="0">
            <a:spAutoFit/>
          </a:bodyPr>
          <a:lstStyle/>
          <a:p>
            <a:pPr marL="285750" indent="-285750">
              <a:buFont typeface="Arial" panose="020B0604020202020204" pitchFamily="34" charset="0"/>
              <a:buChar char="•"/>
            </a:pPr>
            <a:r>
              <a:rPr lang="en-US" sz="2800" dirty="0" smtClean="0">
                <a:latin typeface="Arial" panose="020B0604020202020204" pitchFamily="34" charset="0"/>
                <a:cs typeface="Arial" panose="020B0604020202020204" pitchFamily="34" charset="0"/>
              </a:rPr>
              <a:t>The </a:t>
            </a:r>
            <a:r>
              <a:rPr lang="en-US" sz="2800" dirty="0">
                <a:latin typeface="Arial" panose="020B0604020202020204" pitchFamily="34" charset="0"/>
                <a:cs typeface="Arial" panose="020B0604020202020204" pitchFamily="34" charset="0"/>
              </a:rPr>
              <a:t>costs both directly and indirectly of insomnia surpass 100 billion dollars each year. Direct costs include doctor's visits, medicines, and procedures</a:t>
            </a:r>
            <a:r>
              <a:rPr lang="en-US" sz="28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smtClean="0">
                <a:latin typeface="Arial" panose="020B0604020202020204" pitchFamily="34" charset="0"/>
                <a:cs typeface="Arial" panose="020B0604020202020204" pitchFamily="34" charset="0"/>
              </a:rPr>
              <a:t>Insomnia </a:t>
            </a:r>
            <a:r>
              <a:rPr lang="en-US" sz="2800" dirty="0">
                <a:latin typeface="Arial" panose="020B0604020202020204" pitchFamily="34" charset="0"/>
                <a:cs typeface="Arial" panose="020B0604020202020204" pitchFamily="34" charset="0"/>
              </a:rPr>
              <a:t>patients are 2.5 times more likely than non-insomniacs to report car accidents due to sleepiness (</a:t>
            </a:r>
            <a:r>
              <a:rPr lang="en-US" sz="2800" dirty="0" smtClean="0">
                <a:latin typeface="Arial" panose="020B0604020202020204" pitchFamily="34" charset="0"/>
                <a:cs typeface="Arial" panose="020B0604020202020204" pitchFamily="34" charset="0"/>
              </a:rPr>
              <a:t>Matteson et al,2010).</a:t>
            </a:r>
          </a:p>
          <a:p>
            <a:endParaRPr lang="en-US"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Disrupted sleep is linked to stress, psychological strain, and distress, as well as damage in social, professional, and other critical areas of </a:t>
            </a:r>
            <a:r>
              <a:rPr lang="en-US" sz="2800" dirty="0" smtClean="0">
                <a:latin typeface="Arial" panose="020B0604020202020204" pitchFamily="34" charset="0"/>
                <a:cs typeface="Arial" panose="020B0604020202020204" pitchFamily="34" charset="0"/>
              </a:rPr>
              <a:t>functioning </a:t>
            </a:r>
            <a:r>
              <a:rPr lang="en-IN" sz="2800" dirty="0" smtClean="0">
                <a:latin typeface="Arial" panose="020B0604020202020204" pitchFamily="34" charset="0"/>
                <a:cs typeface="Arial" panose="020B0604020202020204" pitchFamily="34" charset="0"/>
              </a:rPr>
              <a:t>(Fietze et al,2021).</a:t>
            </a:r>
            <a:endParaRPr lang="en-IN"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85927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2333" y="0"/>
            <a:ext cx="10724605" cy="707886"/>
          </a:xfrm>
          <a:prstGeom prst="rect">
            <a:avLst/>
          </a:prstGeom>
          <a:noFill/>
        </p:spPr>
        <p:txBody>
          <a:bodyPr wrap="square" rtlCol="0">
            <a:spAutoFit/>
          </a:bodyPr>
          <a:lstStyle/>
          <a:p>
            <a:pPr algn="ctr"/>
            <a:r>
              <a:rPr lang="en-US" sz="4000" dirty="0">
                <a:solidFill>
                  <a:srgbClr val="FF0000"/>
                </a:solidFill>
                <a:latin typeface="Arial" panose="020B0604020202020204" pitchFamily="34" charset="0"/>
                <a:cs typeface="Arial" panose="020B0604020202020204" pitchFamily="34" charset="0"/>
              </a:rPr>
              <a:t>Justification why 18 to </a:t>
            </a:r>
            <a:r>
              <a:rPr lang="en-US" sz="4000" dirty="0" smtClean="0">
                <a:solidFill>
                  <a:srgbClr val="FF0000"/>
                </a:solidFill>
                <a:latin typeface="Arial" panose="020B0604020202020204" pitchFamily="34" charset="0"/>
                <a:cs typeface="Arial" panose="020B0604020202020204" pitchFamily="34" charset="0"/>
              </a:rPr>
              <a:t>70 </a:t>
            </a:r>
            <a:r>
              <a:rPr lang="en-US" sz="4000" dirty="0">
                <a:solidFill>
                  <a:srgbClr val="FF0000"/>
                </a:solidFill>
                <a:latin typeface="Arial" panose="020B0604020202020204" pitchFamily="34" charset="0"/>
                <a:cs typeface="Arial" panose="020B0604020202020204" pitchFamily="34" charset="0"/>
              </a:rPr>
              <a:t>year old ?</a:t>
            </a:r>
            <a:endParaRPr lang="en-IN" sz="40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143693" y="707886"/>
            <a:ext cx="5708468" cy="5909310"/>
          </a:xfrm>
          <a:prstGeom prst="rect">
            <a:avLst/>
          </a:prstGeom>
          <a:noFill/>
        </p:spPr>
        <p:txBody>
          <a:bodyPr wrap="square" rtlCol="0">
            <a:spAutoFit/>
          </a:bodyPr>
          <a:lstStyle/>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2020, 17.8% of adults experienced difficulty sleeping on the majority or every day in the thirty days prior to the survey. Children and adolescents were less inclined to have </a:t>
            </a:r>
            <a:r>
              <a:rPr lang="en-US" dirty="0" smtClean="0">
                <a:latin typeface="Arial" panose="020B0604020202020204" pitchFamily="34" charset="0"/>
                <a:cs typeface="Arial" panose="020B0604020202020204" pitchFamily="34" charset="0"/>
              </a:rPr>
              <a:t>issues</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sleeping (13.8% among people aged 18-44) </a:t>
            </a:r>
            <a:r>
              <a:rPr lang="en-US" dirty="0" smtClean="0">
                <a:latin typeface="Arial" panose="020B0604020202020204" pitchFamily="34" charset="0"/>
                <a:cs typeface="Arial" panose="020B0604020202020204" pitchFamily="34" charset="0"/>
              </a:rPr>
              <a:t>then</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adults aged 45-64 (21.8%) or 65 and older (20.3%) </a:t>
            </a:r>
            <a:r>
              <a:rPr lang="en-US" dirty="0" smtClean="0">
                <a:latin typeface="Arial" panose="020B0604020202020204" pitchFamily="34" charset="0"/>
                <a:cs typeface="Arial" panose="020B0604020202020204" pitchFamily="34" charset="0"/>
              </a:rPr>
              <a:t>(Amanda, </a:t>
            </a:r>
            <a:r>
              <a:rPr lang="en-US" dirty="0" err="1" smtClean="0">
                <a:latin typeface="Arial" panose="020B0604020202020204" pitchFamily="34" charset="0"/>
                <a:cs typeface="Arial" panose="020B0604020202020204" pitchFamily="34" charset="0"/>
              </a:rPr>
              <a:t>Adjaye</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Black, 2022).</a:t>
            </a:r>
          </a:p>
          <a:p>
            <a:pPr marL="342900" indent="-34290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It's </a:t>
            </a:r>
            <a:r>
              <a:rPr lang="en-US" dirty="0">
                <a:latin typeface="Arial" panose="020B0604020202020204" pitchFamily="34" charset="0"/>
                <a:cs typeface="Arial" panose="020B0604020202020204" pitchFamily="34" charset="0"/>
              </a:rPr>
              <a:t>a common disease that affects roughly one out of every three persons in the UK. It is particularly common among the </a:t>
            </a:r>
            <a:r>
              <a:rPr lang="en-US" dirty="0" smtClean="0">
                <a:latin typeface="Arial" panose="020B0604020202020204" pitchFamily="34" charset="0"/>
                <a:cs typeface="Arial" panose="020B0604020202020204" pitchFamily="34" charset="0"/>
              </a:rPr>
              <a:t>elderly  (NHS,2024).</a:t>
            </a:r>
          </a:p>
          <a:p>
            <a:pPr marL="342900" indent="-34290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Insomnia is 1.5-2 times </a:t>
            </a:r>
            <a:r>
              <a:rPr lang="en-US" dirty="0" smtClean="0">
                <a:latin typeface="Arial" panose="020B0604020202020204" pitchFamily="34" charset="0"/>
                <a:cs typeface="Arial" panose="020B0604020202020204" pitchFamily="34" charset="0"/>
              </a:rPr>
              <a:t>very</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common in </a:t>
            </a:r>
            <a:r>
              <a:rPr lang="en-US" dirty="0" smtClean="0">
                <a:latin typeface="Arial" panose="020B0604020202020204" pitchFamily="34" charset="0"/>
                <a:cs typeface="Arial" panose="020B0604020202020204" pitchFamily="34" charset="0"/>
              </a:rPr>
              <a:t>female</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than in </a:t>
            </a:r>
            <a:r>
              <a:rPr lang="en-US" dirty="0" smtClean="0">
                <a:latin typeface="Arial" panose="020B0604020202020204" pitchFamily="34" charset="0"/>
                <a:cs typeface="Arial" panose="020B0604020202020204" pitchFamily="34" charset="0"/>
              </a:rPr>
              <a:t>male</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while greater than 25% of women have it during </a:t>
            </a:r>
            <a:r>
              <a:rPr lang="en-US" dirty="0" smtClean="0">
                <a:latin typeface="Arial" panose="020B0604020202020204" pitchFamily="34" charset="0"/>
                <a:cs typeface="Arial" panose="020B0604020202020204" pitchFamily="34" charset="0"/>
              </a:rPr>
              <a:t>pre-menopause (NICE,2024).</a:t>
            </a:r>
          </a:p>
          <a:p>
            <a:pPr marL="342900" indent="-34290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 Globally, insomnia affects 10%-30% of the population, with some cases reaching 50%-60%. It is widespread in </a:t>
            </a:r>
            <a:r>
              <a:rPr lang="en-US" dirty="0" smtClean="0">
                <a:latin typeface="Arial" panose="020B0604020202020204" pitchFamily="34" charset="0"/>
                <a:cs typeface="Arial" panose="020B0604020202020204" pitchFamily="34" charset="0"/>
              </a:rPr>
              <a:t>adults, older </a:t>
            </a:r>
            <a:r>
              <a:rPr lang="en-US" dirty="0">
                <a:latin typeface="Arial" panose="020B0604020202020204" pitchFamily="34" charset="0"/>
                <a:cs typeface="Arial" panose="020B0604020202020204" pitchFamily="34" charset="0"/>
              </a:rPr>
              <a:t>persons</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those suffering from medical or psychological conditions (Bhaskar, </a:t>
            </a:r>
            <a:r>
              <a:rPr lang="en-US" dirty="0" smtClean="0">
                <a:latin typeface="Arial" panose="020B0604020202020204" pitchFamily="34" charset="0"/>
                <a:cs typeface="Arial" panose="020B0604020202020204" pitchFamily="34" charset="0"/>
              </a:rPr>
              <a:t>Hemavathy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Prasad,2016).</a:t>
            </a:r>
            <a:endParaRPr lang="en-IN"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2"/>
          <a:stretch>
            <a:fillRect/>
          </a:stretch>
        </p:blipFill>
        <p:spPr>
          <a:xfrm>
            <a:off x="5852161" y="979714"/>
            <a:ext cx="6339839" cy="5590903"/>
          </a:xfrm>
          <a:prstGeom prst="rect">
            <a:avLst/>
          </a:prstGeom>
        </p:spPr>
      </p:pic>
    </p:spTree>
    <p:extLst>
      <p:ext uri="{BB962C8B-B14F-4D97-AF65-F5344CB8AC3E}">
        <p14:creationId xmlns:p14="http://schemas.microsoft.com/office/powerpoint/2010/main" val="4129315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34193" y="130628"/>
            <a:ext cx="7550331" cy="707886"/>
          </a:xfrm>
          <a:prstGeom prst="rect">
            <a:avLst/>
          </a:prstGeom>
          <a:noFill/>
        </p:spPr>
        <p:txBody>
          <a:bodyPr wrap="square" rtlCol="0">
            <a:spAutoFit/>
          </a:bodyPr>
          <a:lstStyle/>
          <a:p>
            <a:r>
              <a:rPr lang="en-IN" sz="4000" dirty="0">
                <a:solidFill>
                  <a:srgbClr val="FF0000"/>
                </a:solidFill>
                <a:latin typeface="Arial" panose="020B0604020202020204" pitchFamily="34" charset="0"/>
                <a:cs typeface="Arial" panose="020B0604020202020204" pitchFamily="34" charset="0"/>
              </a:rPr>
              <a:t>Justification effects of insomnia</a:t>
            </a:r>
          </a:p>
        </p:txBody>
      </p:sp>
      <p:sp>
        <p:nvSpPr>
          <p:cNvPr id="5" name="TextBox 4"/>
          <p:cNvSpPr txBox="1"/>
          <p:nvPr/>
        </p:nvSpPr>
        <p:spPr>
          <a:xfrm>
            <a:off x="6309359" y="1047521"/>
            <a:ext cx="5695407" cy="5601533"/>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It is Causing </a:t>
            </a:r>
            <a:r>
              <a:rPr lang="en-US" sz="2000" dirty="0">
                <a:latin typeface="Arial" panose="020B0604020202020204" pitchFamily="34" charset="0"/>
                <a:cs typeface="Arial" panose="020B0604020202020204" pitchFamily="34" charset="0"/>
              </a:rPr>
              <a:t>clinically considerable anxiety or decline in social, business, or other key aspects of functioning</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 Light </a:t>
            </a:r>
            <a:r>
              <a:rPr lang="en-US" sz="2000" dirty="0">
                <a:latin typeface="Arial" panose="020B0604020202020204" pitchFamily="34" charset="0"/>
                <a:cs typeface="Arial" panose="020B0604020202020204" pitchFamily="34" charset="0"/>
              </a:rPr>
              <a:t>exposure and irregular sleep cycles are variables that contribute to their persistence</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People with depression-related sleeplessness show abnormal activity in neocortical areas that regulate cognition and emotion (</a:t>
            </a:r>
            <a:r>
              <a:rPr lang="en-US" sz="2000" dirty="0" smtClean="0">
                <a:latin typeface="Arial" panose="020B0604020202020204" pitchFamily="34" charset="0"/>
                <a:cs typeface="Arial" panose="020B0604020202020204" pitchFamily="34" charset="0"/>
              </a:rPr>
              <a:t>Colten </a:t>
            </a:r>
            <a:r>
              <a:rPr lang="en-US" sz="2000" dirty="0">
                <a:latin typeface="Arial" panose="020B0604020202020204" pitchFamily="34" charset="0"/>
                <a:cs typeface="Arial" panose="020B0604020202020204" pitchFamily="34" charset="0"/>
              </a:rPr>
              <a:t>and  </a:t>
            </a:r>
            <a:r>
              <a:rPr lang="en-US" sz="2000" dirty="0" smtClean="0">
                <a:latin typeface="Arial" panose="020B0604020202020204" pitchFamily="34" charset="0"/>
                <a:cs typeface="Arial" panose="020B0604020202020204" pitchFamily="34" charset="0"/>
              </a:rPr>
              <a:t>Altevogt,2006).</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a:t>
            </a:r>
            <a:r>
              <a:rPr lang="en-US" sz="2000" dirty="0" smtClean="0">
                <a:latin typeface="Arial" panose="020B0604020202020204" pitchFamily="34" charset="0"/>
                <a:cs typeface="Arial" panose="020B0604020202020204" pitchFamily="34" charset="0"/>
              </a:rPr>
              <a:t>nsomnia </a:t>
            </a:r>
            <a:r>
              <a:rPr lang="en-US" sz="2000" dirty="0">
                <a:latin typeface="Arial" panose="020B0604020202020204" pitchFamily="34" charset="0"/>
                <a:cs typeface="Arial" panose="020B0604020202020204" pitchFamily="34" charset="0"/>
              </a:rPr>
              <a:t>is tied to lower quality of life, affecting mental health, energy, and overall well-being, even with other health issues considered (Katz and </a:t>
            </a:r>
            <a:r>
              <a:rPr lang="en-US" sz="2000" dirty="0" smtClean="0">
                <a:latin typeface="Arial" panose="020B0604020202020204" pitchFamily="34" charset="0"/>
                <a:cs typeface="Arial" panose="020B0604020202020204" pitchFamily="34" charset="0"/>
              </a:rPr>
              <a:t>McHorney,2002).</a:t>
            </a:r>
          </a:p>
          <a:p>
            <a:pPr marL="285750" indent="-285750">
              <a:buFont typeface="Arial" panose="020B0604020202020204" pitchFamily="34" charset="0"/>
              <a:buChar char="•"/>
            </a:pPr>
            <a:endParaRPr lang="en-IN" dirty="0"/>
          </a:p>
        </p:txBody>
      </p:sp>
      <p:pic>
        <p:nvPicPr>
          <p:cNvPr id="7" name="Picture 6"/>
          <p:cNvPicPr>
            <a:picLocks noChangeAspect="1"/>
          </p:cNvPicPr>
          <p:nvPr/>
        </p:nvPicPr>
        <p:blipFill>
          <a:blip r:embed="rId2"/>
          <a:stretch>
            <a:fillRect/>
          </a:stretch>
        </p:blipFill>
        <p:spPr>
          <a:xfrm>
            <a:off x="175531" y="1170371"/>
            <a:ext cx="5962650" cy="4982235"/>
          </a:xfrm>
          <a:prstGeom prst="rect">
            <a:avLst/>
          </a:prstGeom>
        </p:spPr>
      </p:pic>
    </p:spTree>
    <p:extLst>
      <p:ext uri="{BB962C8B-B14F-4D97-AF65-F5344CB8AC3E}">
        <p14:creationId xmlns:p14="http://schemas.microsoft.com/office/powerpoint/2010/main" val="28478525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7828" y="117566"/>
            <a:ext cx="10502537" cy="646331"/>
          </a:xfrm>
          <a:prstGeom prst="rect">
            <a:avLst/>
          </a:prstGeom>
          <a:noFill/>
        </p:spPr>
        <p:txBody>
          <a:bodyPr wrap="square" rtlCol="0">
            <a:spAutoFit/>
          </a:bodyPr>
          <a:lstStyle/>
          <a:p>
            <a:pPr algn="ctr"/>
            <a:r>
              <a:rPr lang="en-IN" sz="3600" dirty="0">
                <a:solidFill>
                  <a:srgbClr val="FF0000"/>
                </a:solidFill>
                <a:latin typeface="Arial" panose="020B0604020202020204" pitchFamily="34" charset="0"/>
                <a:cs typeface="Arial" panose="020B0604020202020204" pitchFamily="34" charset="0"/>
              </a:rPr>
              <a:t>JUSTIFICATION- Why social media?</a:t>
            </a:r>
          </a:p>
        </p:txBody>
      </p:sp>
      <p:sp>
        <p:nvSpPr>
          <p:cNvPr id="2" name="TextBox 1"/>
          <p:cNvSpPr txBox="1"/>
          <p:nvPr/>
        </p:nvSpPr>
        <p:spPr>
          <a:xfrm>
            <a:off x="209006" y="992777"/>
            <a:ext cx="6949440" cy="5632311"/>
          </a:xfrm>
          <a:prstGeom prst="rect">
            <a:avLst/>
          </a:prstGeom>
          <a:noFill/>
        </p:spPr>
        <p:txBody>
          <a:bodyPr wrap="square" rtlCol="0">
            <a:spAutoFit/>
          </a:bodyPr>
          <a:lstStyle/>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Social medial sites or network is one of the major reason which lead to insomnia because majority of people spend their average 2 hours on social media site before sleeping in their daily life which disturb their sleep cycle and they get used to this </a:t>
            </a:r>
            <a:r>
              <a:rPr lang="en-US" dirty="0" err="1" smtClean="0">
                <a:latin typeface="Arial" panose="020B0604020202020204" pitchFamily="34" charset="0"/>
                <a:cs typeface="Arial" panose="020B0604020202020204" pitchFamily="34" charset="0"/>
              </a:rPr>
              <a:t>patten</a:t>
            </a:r>
            <a:r>
              <a:rPr lang="en-US" dirty="0" smtClean="0">
                <a:latin typeface="Arial" panose="020B0604020202020204" pitchFamily="34" charset="0"/>
                <a:cs typeface="Arial" panose="020B0604020202020204" pitchFamily="34" charset="0"/>
              </a:rPr>
              <a:t>  which lead sleeping disorders.</a:t>
            </a:r>
          </a:p>
          <a:p>
            <a:pPr marL="342900" indent="-34290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Excessive usage of social networks (SM) including </a:t>
            </a:r>
            <a:r>
              <a:rPr lang="en-US" dirty="0" err="1">
                <a:latin typeface="Arial" panose="020B0604020202020204" pitchFamily="34" charset="0"/>
                <a:cs typeface="Arial" panose="020B0604020202020204" pitchFamily="34" charset="0"/>
              </a:rPr>
              <a:t>Instagram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TikTok</a:t>
            </a:r>
            <a:r>
              <a:rPr lang="en-US" dirty="0">
                <a:latin typeface="Arial" panose="020B0604020202020204" pitchFamily="34" charset="0"/>
                <a:cs typeface="Arial" panose="020B0604020202020204" pitchFamily="34" charset="0"/>
              </a:rPr>
              <a:t>, Facebook, and Twitter is a popular strategy in the twenty-first century to avoid undesirable symptoms in regular life</a:t>
            </a:r>
            <a:r>
              <a:rPr lang="en-US"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Obsessive social media use is strongly linked to higher symptoms of depression, anxiety, stress, negative thoughts, and suicidal thoughts, as well as poor sleep quality and insomnia.(</a:t>
            </a:r>
            <a:r>
              <a:rPr lang="en-US" dirty="0" err="1" smtClean="0">
                <a:latin typeface="Arial" panose="020B0604020202020204" pitchFamily="34" charset="0"/>
                <a:cs typeface="Arial" panose="020B0604020202020204" pitchFamily="34" charset="0"/>
              </a:rPr>
              <a:t>Brailovskaia</a:t>
            </a:r>
            <a:r>
              <a:rPr lang="en-US" dirty="0" smtClean="0">
                <a:latin typeface="Arial" panose="020B0604020202020204" pitchFamily="34" charset="0"/>
                <a:cs typeface="Arial" panose="020B0604020202020204" pitchFamily="34" charset="0"/>
              </a:rPr>
              <a:t> et al,2023).</a:t>
            </a:r>
          </a:p>
          <a:p>
            <a:pPr marL="285750" indent="-28575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"Future efforts will increasingly focus on enhancing sleep health, targeting improved sleep duration and quality through better habits and greater awareness among healthcare professionals, policymakers, and the </a:t>
            </a:r>
            <a:r>
              <a:rPr lang="en-US" dirty="0" smtClean="0">
                <a:latin typeface="Arial" panose="020B0604020202020204" pitchFamily="34" charset="0"/>
                <a:cs typeface="Arial" panose="020B0604020202020204" pitchFamily="34" charset="0"/>
              </a:rPr>
              <a:t>public (</a:t>
            </a:r>
            <a:r>
              <a:rPr lang="en-US" dirty="0">
                <a:latin typeface="Arial" panose="020B0604020202020204" pitchFamily="34" charset="0"/>
                <a:cs typeface="Arial" panose="020B0604020202020204" pitchFamily="34" charset="0"/>
              </a:rPr>
              <a:t>Albakri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Drotos</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and </a:t>
            </a:r>
            <a:r>
              <a:rPr lang="en-US" dirty="0" err="1">
                <a:latin typeface="Arial" panose="020B0604020202020204" pitchFamily="34" charset="0"/>
                <a:cs typeface="Arial" panose="020B0604020202020204" pitchFamily="34" charset="0"/>
              </a:rPr>
              <a:t>Meertens</a:t>
            </a:r>
            <a:r>
              <a:rPr lang="en-US" dirty="0" smtClean="0">
                <a:latin typeface="Arial" panose="020B0604020202020204" pitchFamily="34" charset="0"/>
                <a:cs typeface="Arial" panose="020B0604020202020204" pitchFamily="34" charset="0"/>
              </a:rPr>
              <a:t>, 2021).</a:t>
            </a:r>
            <a:endParaRPr lang="en-IN"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flipH="1">
            <a:off x="7158446" y="992777"/>
            <a:ext cx="4715690" cy="5632311"/>
          </a:xfrm>
          <a:prstGeom prst="rect">
            <a:avLst/>
          </a:prstGeom>
        </p:spPr>
      </p:pic>
    </p:spTree>
    <p:extLst>
      <p:ext uri="{BB962C8B-B14F-4D97-AF65-F5344CB8AC3E}">
        <p14:creationId xmlns:p14="http://schemas.microsoft.com/office/powerpoint/2010/main" val="29406849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76548" y="0"/>
            <a:ext cx="10763794" cy="707886"/>
          </a:xfrm>
          <a:prstGeom prst="rect">
            <a:avLst/>
          </a:prstGeom>
          <a:noFill/>
        </p:spPr>
        <p:txBody>
          <a:bodyPr wrap="square" rtlCol="0">
            <a:spAutoFit/>
          </a:bodyPr>
          <a:lstStyle/>
          <a:p>
            <a:r>
              <a:rPr lang="en-US" sz="4000" dirty="0">
                <a:solidFill>
                  <a:srgbClr val="FF0000"/>
                </a:solidFill>
                <a:latin typeface="Arial" panose="020B0604020202020204" pitchFamily="34" charset="0"/>
                <a:cs typeface="Arial" panose="020B0604020202020204" pitchFamily="34" charset="0"/>
              </a:rPr>
              <a:t>Nature of proposed health promotion </a:t>
            </a:r>
            <a:endParaRPr lang="en-IN" sz="40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5486401" y="812390"/>
            <a:ext cx="6531428" cy="6740307"/>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We will introduce application called “ </a:t>
            </a:r>
            <a:r>
              <a:rPr lang="en-US" sz="2000" dirty="0" smtClean="0">
                <a:solidFill>
                  <a:schemeClr val="accent6">
                    <a:lumMod val="75000"/>
                  </a:schemeClr>
                </a:solidFill>
                <a:latin typeface="Arial" panose="020B0604020202020204" pitchFamily="34" charset="0"/>
                <a:cs typeface="Arial" panose="020B0604020202020204" pitchFamily="34" charset="0"/>
              </a:rPr>
              <a:t>sleep-well</a:t>
            </a:r>
            <a:r>
              <a:rPr lang="en-US" sz="2000" dirty="0" smtClean="0">
                <a:latin typeface="Arial" panose="020B0604020202020204" pitchFamily="34" charset="0"/>
                <a:cs typeface="Arial" panose="020B0604020202020204" pitchFamily="34" charset="0"/>
              </a:rPr>
              <a:t>” that adults can download ,which provide them accurate information about healthy  sleeping, sleep hygiene, CBT , peer support, mindfulness and relaxation techniques ,treatment and counselling for those who need it in insomnia.</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a:t>
            </a:r>
            <a:r>
              <a:rPr lang="en-US" sz="2000" dirty="0" smtClean="0">
                <a:latin typeface="Arial" panose="020B0604020202020204" pitchFamily="34" charset="0"/>
                <a:cs typeface="Arial" panose="020B0604020202020204" pitchFamily="34" charset="0"/>
              </a:rPr>
              <a:t>here will be paid advertisement on various social media networks like </a:t>
            </a:r>
            <a:r>
              <a:rPr lang="nb-NO" sz="2000" dirty="0" smtClean="0">
                <a:latin typeface="Arial" panose="020B0604020202020204" pitchFamily="34" charset="0"/>
                <a:cs typeface="Arial" panose="020B0604020202020204" pitchFamily="34" charset="0"/>
              </a:rPr>
              <a:t> </a:t>
            </a:r>
            <a:r>
              <a:rPr lang="nb-NO" sz="2000" dirty="0">
                <a:latin typeface="Arial" panose="020B0604020202020204" pitchFamily="34" charset="0"/>
                <a:cs typeface="Arial" panose="020B0604020202020204" pitchFamily="34" charset="0"/>
              </a:rPr>
              <a:t>(Instagram, Tiktok, </a:t>
            </a:r>
            <a:r>
              <a:rPr lang="nb-NO" sz="2000" dirty="0" smtClean="0">
                <a:latin typeface="Arial" panose="020B0604020202020204" pitchFamily="34" charset="0"/>
                <a:cs typeface="Arial" panose="020B0604020202020204" pitchFamily="34" charset="0"/>
              </a:rPr>
              <a:t>facebook </a:t>
            </a:r>
            <a:r>
              <a:rPr lang="nb-NO" sz="2000" dirty="0">
                <a:latin typeface="Arial" panose="020B0604020202020204" pitchFamily="34" charset="0"/>
                <a:cs typeface="Arial" panose="020B0604020202020204" pitchFamily="34" charset="0"/>
              </a:rPr>
              <a:t>etc</a:t>
            </a:r>
            <a:r>
              <a:rPr lang="nb-NO" sz="2000" dirty="0" smtClean="0">
                <a:latin typeface="Arial" panose="020B0604020202020204" pitchFamily="34" charset="0"/>
                <a:cs typeface="Arial" panose="020B0604020202020204" pitchFamily="34" charset="0"/>
              </a:rPr>
              <a:t>.) which is more use it before going to sleep which lead to insomnia.</a:t>
            </a:r>
          </a:p>
          <a:p>
            <a:pPr marL="285750" indent="-285750">
              <a:buFont typeface="Arial" panose="020B0604020202020204" pitchFamily="34" charset="0"/>
              <a:buChar char="•"/>
            </a:pPr>
            <a:endParaRPr lang="nb-NO"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nb-NO" sz="2000" dirty="0" smtClean="0">
                <a:latin typeface="Arial" panose="020B0604020202020204" pitchFamily="34" charset="0"/>
                <a:cs typeface="Arial" panose="020B0604020202020204" pitchFamily="34" charset="0"/>
              </a:rPr>
              <a:t>There will be allocate features for  regular feedback and adjustments through tracking and monitoring their sleep patten/cycle.</a:t>
            </a:r>
          </a:p>
          <a:p>
            <a:pPr marL="285750" indent="-285750">
              <a:buFont typeface="Arial" panose="020B0604020202020204" pitchFamily="34" charset="0"/>
              <a:buChar char="•"/>
            </a:pPr>
            <a:endParaRPr lang="nb-NO"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nb-NO" sz="2000" dirty="0" smtClean="0">
                <a:latin typeface="Arial" panose="020B0604020202020204" pitchFamily="34" charset="0"/>
                <a:cs typeface="Arial" panose="020B0604020202020204" pitchFamily="34" charset="0"/>
              </a:rPr>
              <a:t>Education and 24/7 support regading your queries and hesitation regading insomnia.</a:t>
            </a:r>
          </a:p>
          <a:p>
            <a:pPr marL="285750" indent="-285750">
              <a:buFont typeface="Arial" panose="020B0604020202020204" pitchFamily="34" charset="0"/>
              <a:buChar char="•"/>
            </a:pPr>
            <a:endParaRPr lang="nb-NO" dirty="0"/>
          </a:p>
          <a:p>
            <a:pPr marL="285750" indent="-285750">
              <a:buFont typeface="Arial" panose="020B0604020202020204" pitchFamily="34" charset="0"/>
              <a:buChar char="•"/>
            </a:pPr>
            <a:endParaRPr lang="en-US" dirty="0" smtClean="0"/>
          </a:p>
          <a:p>
            <a:endParaRPr lang="en-US" dirty="0" smtClean="0"/>
          </a:p>
          <a:p>
            <a:endParaRPr lang="en-IN" dirty="0"/>
          </a:p>
        </p:txBody>
      </p:sp>
      <p:pic>
        <p:nvPicPr>
          <p:cNvPr id="6" name="Picture 5"/>
          <p:cNvPicPr>
            <a:picLocks noChangeAspect="1"/>
          </p:cNvPicPr>
          <p:nvPr/>
        </p:nvPicPr>
        <p:blipFill>
          <a:blip r:embed="rId2"/>
          <a:stretch>
            <a:fillRect/>
          </a:stretch>
        </p:blipFill>
        <p:spPr>
          <a:xfrm>
            <a:off x="2690948" y="1046274"/>
            <a:ext cx="2688771" cy="5081451"/>
          </a:xfrm>
          <a:prstGeom prst="rect">
            <a:avLst/>
          </a:prstGeom>
        </p:spPr>
      </p:pic>
      <p:pic>
        <p:nvPicPr>
          <p:cNvPr id="7" name="Picture 6"/>
          <p:cNvPicPr>
            <a:picLocks noChangeAspect="1"/>
          </p:cNvPicPr>
          <p:nvPr/>
        </p:nvPicPr>
        <p:blipFill>
          <a:blip r:embed="rId3"/>
          <a:stretch>
            <a:fillRect/>
          </a:stretch>
        </p:blipFill>
        <p:spPr>
          <a:xfrm>
            <a:off x="0" y="1046274"/>
            <a:ext cx="2529839" cy="5081451"/>
          </a:xfrm>
          <a:prstGeom prst="rect">
            <a:avLst/>
          </a:prstGeom>
        </p:spPr>
      </p:pic>
    </p:spTree>
    <p:extLst>
      <p:ext uri="{BB962C8B-B14F-4D97-AF65-F5344CB8AC3E}">
        <p14:creationId xmlns:p14="http://schemas.microsoft.com/office/powerpoint/2010/main" val="4789609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1520" y="199701"/>
            <a:ext cx="10476411" cy="1071154"/>
          </a:xfrm>
          <a:prstGeom prst="rect">
            <a:avLst/>
          </a:prstGeom>
          <a:noFill/>
        </p:spPr>
        <p:txBody>
          <a:bodyPr wrap="square" rtlCol="0">
            <a:spAutoFit/>
          </a:bodyPr>
          <a:lstStyle/>
          <a:p>
            <a:endParaRPr lang="en-IN" dirty="0"/>
          </a:p>
        </p:txBody>
      </p:sp>
      <p:sp>
        <p:nvSpPr>
          <p:cNvPr id="2" name="TextBox 1"/>
          <p:cNvSpPr txBox="1"/>
          <p:nvPr/>
        </p:nvSpPr>
        <p:spPr>
          <a:xfrm>
            <a:off x="-228601" y="3758"/>
            <a:ext cx="12396651" cy="1077218"/>
          </a:xfrm>
          <a:prstGeom prst="rect">
            <a:avLst/>
          </a:prstGeom>
          <a:noFill/>
        </p:spPr>
        <p:txBody>
          <a:bodyPr wrap="square" rtlCol="0">
            <a:spAutoFit/>
          </a:bodyPr>
          <a:lstStyle/>
          <a:p>
            <a:pPr algn="ctr"/>
            <a:r>
              <a:rPr lang="en-IN"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Chosen planning </a:t>
            </a:r>
            <a:r>
              <a:rPr lang="en-IN" sz="32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model  is </a:t>
            </a:r>
            <a:endParaRPr lang="en-US"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r>
              <a:rPr lang="en-US"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Multilevel Approach to Community Health (MATCH</a:t>
            </a:r>
            <a:r>
              <a:rPr lang="en-US" sz="32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IN"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TextBox 2"/>
          <p:cNvSpPr txBox="1"/>
          <p:nvPr/>
        </p:nvSpPr>
        <p:spPr>
          <a:xfrm>
            <a:off x="0" y="1270855"/>
            <a:ext cx="6270171" cy="5755422"/>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model's primary focus is on evaluating and </a:t>
            </a:r>
            <a:r>
              <a:rPr lang="en-US" sz="2400" dirty="0" smtClean="0">
                <a:latin typeface="Arial" panose="020B0604020202020204" pitchFamily="34" charset="0"/>
                <a:cs typeface="Arial" panose="020B0604020202020204" pitchFamily="34" charset="0"/>
              </a:rPr>
              <a:t>assessing insomnia in  </a:t>
            </a:r>
            <a:r>
              <a:rPr lang="en-US" sz="2400" dirty="0">
                <a:latin typeface="Arial" panose="020B0604020202020204" pitchFamily="34" charset="0"/>
                <a:cs typeface="Arial" panose="020B0604020202020204" pitchFamily="34" charset="0"/>
              </a:rPr>
              <a:t>population health, as well as engaging with communities to identify opportunities for improving community health</a:t>
            </a:r>
            <a:r>
              <a:rPr lang="en-US" sz="24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4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a:t>
            </a:r>
            <a:r>
              <a:rPr lang="en-US" sz="2400" dirty="0" smtClean="0">
                <a:latin typeface="Arial" panose="020B0604020202020204" pitchFamily="34" charset="0"/>
                <a:cs typeface="Arial" panose="020B0604020202020204" pitchFamily="34" charset="0"/>
              </a:rPr>
              <a:t>he </a:t>
            </a:r>
            <a:r>
              <a:rPr lang="en-US" sz="2400" dirty="0">
                <a:latin typeface="Arial" panose="020B0604020202020204" pitchFamily="34" charset="0"/>
                <a:cs typeface="Arial" panose="020B0604020202020204" pitchFamily="34" charset="0"/>
              </a:rPr>
              <a:t>methodology also facilitates the implementation of evidence-based initiatives ,</a:t>
            </a:r>
            <a:r>
              <a:rPr lang="en-US" sz="2400" dirty="0" smtClean="0">
                <a:latin typeface="Arial" panose="020B0604020202020204" pitchFamily="34" charset="0"/>
                <a:cs typeface="Arial" panose="020B0604020202020204" pitchFamily="34" charset="0"/>
              </a:rPr>
              <a:t> policies application for digital promotions . </a:t>
            </a:r>
            <a:r>
              <a:rPr lang="en-US" sz="2400" dirty="0">
                <a:latin typeface="Arial" panose="020B0604020202020204" pitchFamily="34" charset="0"/>
                <a:cs typeface="Arial" panose="020B0604020202020204" pitchFamily="34" charset="0"/>
              </a:rPr>
              <a:t>This paradigm aids in the resolution of recognized health challenges through appropriate strategies and policies </a:t>
            </a:r>
            <a:r>
              <a:rPr lang="en-US" sz="2400" dirty="0" smtClean="0">
                <a:latin typeface="Arial" panose="020B0604020202020204" pitchFamily="34" charset="0"/>
                <a:cs typeface="Arial" panose="020B0604020202020204" pitchFamily="34" charset="0"/>
              </a:rPr>
              <a:t>(pondicherry-university,2022).</a:t>
            </a:r>
          </a:p>
          <a:p>
            <a:pPr marL="285750" indent="-285750">
              <a:buFont typeface="Arial" panose="020B0604020202020204" pitchFamily="34" charset="0"/>
              <a:buChar char="•"/>
            </a:pPr>
            <a:endParaRPr lang="en-US"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6400799" y="1466798"/>
            <a:ext cx="5525590" cy="5051568"/>
          </a:xfrm>
          <a:prstGeom prst="rect">
            <a:avLst/>
          </a:prstGeom>
        </p:spPr>
      </p:pic>
    </p:spTree>
    <p:extLst>
      <p:ext uri="{BB962C8B-B14F-4D97-AF65-F5344CB8AC3E}">
        <p14:creationId xmlns:p14="http://schemas.microsoft.com/office/powerpoint/2010/main" val="13017138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194" y="195943"/>
            <a:ext cx="10515600" cy="1325563"/>
          </a:xfrm>
        </p:spPr>
        <p:txBody>
          <a:bodyPr/>
          <a:lstStyle/>
          <a:p>
            <a:pPr algn="ctr"/>
            <a:r>
              <a:rPr lang="en-US" dirty="0" smtClean="0">
                <a:solidFill>
                  <a:srgbClr val="FF0000"/>
                </a:solidFill>
              </a:rPr>
              <a:t>Phase: 1 Goals selection.</a:t>
            </a:r>
            <a:endParaRPr lang="en-IN" dirty="0">
              <a:solidFill>
                <a:srgbClr val="FF0000"/>
              </a:solidFill>
            </a:endParaRPr>
          </a:p>
        </p:txBody>
      </p:sp>
      <p:sp>
        <p:nvSpPr>
          <p:cNvPr id="3" name="Content Placeholder 2"/>
          <p:cNvSpPr>
            <a:spLocks noGrp="1"/>
          </p:cNvSpPr>
          <p:nvPr>
            <p:ph idx="1"/>
          </p:nvPr>
        </p:nvSpPr>
        <p:spPr/>
        <p:txBody>
          <a:bodyPr>
            <a:normAutofit/>
          </a:bodyPr>
          <a:lstStyle/>
          <a:p>
            <a:r>
              <a:rPr lang="en-US" dirty="0" smtClean="0"/>
              <a:t> </a:t>
            </a:r>
            <a:r>
              <a:rPr lang="en-US" dirty="0"/>
              <a:t>Insomnia is linked to daytime fatigue, increased healthcare use, medication misuse, impaired function, memory issues, and a higher risk of illness and accidents</a:t>
            </a:r>
            <a:r>
              <a:rPr lang="en-US" dirty="0" smtClean="0"/>
              <a:t>.</a:t>
            </a:r>
          </a:p>
          <a:p>
            <a:r>
              <a:rPr lang="en-US" dirty="0" smtClean="0"/>
              <a:t> </a:t>
            </a:r>
            <a:r>
              <a:rPr lang="en-US" dirty="0"/>
              <a:t>In the U.S., 33% of people experience drowsiness, with 9% reporting it happens nightly and 24% experiencing it occasionally, often during stressful </a:t>
            </a:r>
            <a:r>
              <a:rPr lang="en-US" dirty="0" smtClean="0"/>
              <a:t>times (Harvey,2002).</a:t>
            </a:r>
          </a:p>
          <a:p>
            <a:r>
              <a:rPr lang="en-US" dirty="0" smtClean="0"/>
              <a:t>Insomnia can treat with regular medication, cognitive behavioral therapy (CBT), sleep </a:t>
            </a:r>
            <a:r>
              <a:rPr lang="en-US" dirty="0" smtClean="0"/>
              <a:t>limit</a:t>
            </a:r>
            <a:r>
              <a:rPr lang="en-US" dirty="0" smtClean="0"/>
              <a:t> </a:t>
            </a:r>
            <a:r>
              <a:rPr lang="en-US" dirty="0" smtClean="0"/>
              <a:t>therapy (SRT),sleep hygiene education and mindfulness-based stress reduction (MBSR) and our application called SLEEP-WELL will focus on this areas to improve individual health.</a:t>
            </a:r>
          </a:p>
          <a:p>
            <a:endParaRPr lang="en-IN" dirty="0"/>
          </a:p>
        </p:txBody>
      </p:sp>
    </p:spTree>
    <p:extLst>
      <p:ext uri="{BB962C8B-B14F-4D97-AF65-F5344CB8AC3E}">
        <p14:creationId xmlns:p14="http://schemas.microsoft.com/office/powerpoint/2010/main" val="32292412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2688" y="32837"/>
            <a:ext cx="9572897" cy="536212"/>
          </a:xfrm>
        </p:spPr>
        <p:txBody>
          <a:bodyPr>
            <a:normAutofit fontScale="90000"/>
          </a:bodyPr>
          <a:lstStyle/>
          <a:p>
            <a:pPr algn="ctr"/>
            <a:r>
              <a:rPr lang="en-US" sz="3600" dirty="0" smtClean="0">
                <a:solidFill>
                  <a:srgbClr val="FF0000"/>
                </a:solidFill>
                <a:latin typeface="Arial" panose="020B0604020202020204" pitchFamily="34" charset="0"/>
                <a:cs typeface="Arial" panose="020B0604020202020204" pitchFamily="34" charset="0"/>
              </a:rPr>
              <a:t>Phase:2 intervention planning</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6503" y="754470"/>
            <a:ext cx="7515497" cy="5881461"/>
          </a:xfrm>
        </p:spPr>
        <p:txBody>
          <a:bodyPr>
            <a:normAutofit fontScale="92500"/>
          </a:bodyPr>
          <a:lstStyle/>
          <a:p>
            <a:r>
              <a:rPr lang="en-US" sz="2400" dirty="0" smtClean="0">
                <a:latin typeface="Arial" panose="020B0604020202020204" pitchFamily="34" charset="0"/>
                <a:cs typeface="Arial" panose="020B0604020202020204" pitchFamily="34" charset="0"/>
              </a:rPr>
              <a:t>We are planning to lunch app through  social media intervention, which guide people in lot of aspect of their sleeping problems. we will introduce social media campaign to promote our app and our goal is to reach out as many people as possible to improve their health in general.</a:t>
            </a:r>
          </a:p>
          <a:p>
            <a:r>
              <a:rPr lang="en-US" sz="2400" dirty="0">
                <a:latin typeface="Arial" panose="020B0604020202020204" pitchFamily="34" charset="0"/>
                <a:cs typeface="Arial" panose="020B0604020202020204" pitchFamily="34" charset="0"/>
              </a:rPr>
              <a:t>A large number of people with </a:t>
            </a:r>
            <a:r>
              <a:rPr lang="en-US" sz="2400" dirty="0" smtClean="0">
                <a:latin typeface="Arial" panose="020B0604020202020204" pitchFamily="34" charset="0"/>
                <a:cs typeface="Arial" panose="020B0604020202020204" pitchFamily="34" charset="0"/>
              </a:rPr>
              <a:t>sleeplessness</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go untreated</a:t>
            </a:r>
            <a:r>
              <a:rPr lang="en-US" sz="2400" dirty="0" smtClean="0">
                <a:latin typeface="Arial" panose="020B0604020202020204" pitchFamily="34" charset="0"/>
                <a:cs typeface="Arial" panose="020B0604020202020204" pitchFamily="34" charset="0"/>
              </a:rPr>
              <a:t>. 2/3  </a:t>
            </a:r>
            <a:r>
              <a:rPr lang="en-US" sz="2400" dirty="0">
                <a:latin typeface="Arial" panose="020B0604020202020204" pitchFamily="34" charset="0"/>
                <a:cs typeface="Arial" panose="020B0604020202020204" pitchFamily="34" charset="0"/>
              </a:rPr>
              <a:t>of insomnia patients claim a lack of understanding of treatment choices, with many resorting to alcohol (28%), or untested over-the-counter medications (23</a:t>
            </a:r>
            <a:r>
              <a:rPr lang="en-US" sz="2400" dirty="0" smtClean="0">
                <a:latin typeface="Arial" panose="020B0604020202020204" pitchFamily="34" charset="0"/>
                <a:cs typeface="Arial" panose="020B0604020202020204" pitchFamily="34" charset="0"/>
              </a:rPr>
              <a:t>%).</a:t>
            </a:r>
          </a:p>
          <a:p>
            <a:r>
              <a:rPr lang="en-US" sz="2400" dirty="0" smtClean="0">
                <a:latin typeface="Arial" panose="020B0604020202020204" pitchFamily="34" charset="0"/>
                <a:cs typeface="Arial" panose="020B0604020202020204" pitchFamily="34" charset="0"/>
              </a:rPr>
              <a:t>Insomnia </a:t>
            </a:r>
            <a:r>
              <a:rPr lang="en-US" sz="2400" dirty="0">
                <a:latin typeface="Arial" panose="020B0604020202020204" pitchFamily="34" charset="0"/>
                <a:cs typeface="Arial" panose="020B0604020202020204" pitchFamily="34" charset="0"/>
              </a:rPr>
              <a:t>is influenced by psychological, behavioral, and biological factors, with significant evidence supporting the effectiveness of both hypnotic medications and cognitive behavioral therapy as treatments (</a:t>
            </a:r>
            <a:r>
              <a:rPr lang="en-US" sz="2400" dirty="0" smtClean="0">
                <a:latin typeface="Arial" panose="020B0604020202020204" pitchFamily="34" charset="0"/>
                <a:cs typeface="Arial" panose="020B0604020202020204" pitchFamily="34" charset="0"/>
              </a:rPr>
              <a:t>Sharma </a:t>
            </a:r>
            <a:r>
              <a:rPr lang="en-US" sz="2400" dirty="0">
                <a:latin typeface="Arial" panose="020B0604020202020204" pitchFamily="34" charset="0"/>
                <a:cs typeface="Arial" panose="020B0604020202020204" pitchFamily="34" charset="0"/>
              </a:rPr>
              <a:t>and </a:t>
            </a:r>
            <a:r>
              <a:rPr lang="en-US" sz="2400" dirty="0" smtClean="0">
                <a:latin typeface="Arial" panose="020B0604020202020204" pitchFamily="34" charset="0"/>
                <a:cs typeface="Arial" panose="020B0604020202020204" pitchFamily="34" charset="0"/>
              </a:rPr>
              <a:t>Andrade, 2012).</a:t>
            </a:r>
          </a:p>
        </p:txBody>
      </p:sp>
      <p:pic>
        <p:nvPicPr>
          <p:cNvPr id="4" name="Picture 3"/>
          <p:cNvPicPr>
            <a:picLocks noChangeAspect="1"/>
          </p:cNvPicPr>
          <p:nvPr/>
        </p:nvPicPr>
        <p:blipFill>
          <a:blip r:embed="rId2"/>
          <a:stretch>
            <a:fillRect/>
          </a:stretch>
        </p:blipFill>
        <p:spPr>
          <a:xfrm>
            <a:off x="166162" y="1123406"/>
            <a:ext cx="4405837" cy="4911634"/>
          </a:xfrm>
          <a:prstGeom prst="rect">
            <a:avLst/>
          </a:prstGeom>
        </p:spPr>
      </p:pic>
    </p:spTree>
    <p:extLst>
      <p:ext uri="{BB962C8B-B14F-4D97-AF65-F5344CB8AC3E}">
        <p14:creationId xmlns:p14="http://schemas.microsoft.com/office/powerpoint/2010/main" val="36380040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4583" y="169818"/>
            <a:ext cx="10463348" cy="646331"/>
          </a:xfrm>
          <a:prstGeom prst="rect">
            <a:avLst/>
          </a:prstGeom>
          <a:noFill/>
        </p:spPr>
        <p:txBody>
          <a:bodyPr wrap="square" rtlCol="0">
            <a:spAutoFit/>
          </a:bodyPr>
          <a:lstStyle/>
          <a:p>
            <a:pPr algn="ctr"/>
            <a:r>
              <a:rPr lang="en-IN" sz="3600" dirty="0">
                <a:solidFill>
                  <a:srgbClr val="FF0000"/>
                </a:solidFill>
                <a:latin typeface="Arial" panose="020B0604020202020204" pitchFamily="34" charset="0"/>
                <a:cs typeface="Arial" panose="020B0604020202020204" pitchFamily="34" charset="0"/>
              </a:rPr>
              <a:t>Phase: 3 program development.</a:t>
            </a:r>
          </a:p>
        </p:txBody>
      </p:sp>
      <p:sp>
        <p:nvSpPr>
          <p:cNvPr id="5" name="TextBox 4"/>
          <p:cNvSpPr txBox="1"/>
          <p:nvPr/>
        </p:nvSpPr>
        <p:spPr>
          <a:xfrm>
            <a:off x="293914" y="1280160"/>
            <a:ext cx="11364685" cy="5016758"/>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One of the most effective therapies for insomnia is cognitive behavioral therapy (CBT), a psychological treatment that focuses on the maladaptive habits and dysfunctional ideas that contribute to sleep issues</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The National Institutes of Health's State-of-the-Science conference on insomnia reported that CBT is "as effective as prescription medications for temporary treatment of chronic insomnia</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CBT is often difficult to access due to a lack of trained clinicians, uneven regional availability, high costs, and limited access to therapy and </a:t>
            </a:r>
            <a:r>
              <a:rPr lang="en-US" sz="2000" dirty="0" smtClean="0">
                <a:latin typeface="Arial" panose="020B0604020202020204" pitchFamily="34" charset="0"/>
                <a:cs typeface="Arial" panose="020B0604020202020204" pitchFamily="34" charset="0"/>
              </a:rPr>
              <a:t>clinics.</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One way to overcome these challenges is by offering treatment online, making this effective intervention more accessible to underprivileged patients. The internet already plays a crucial role in providing healthcare and medical </a:t>
            </a:r>
            <a:r>
              <a:rPr lang="en-US" sz="2000" dirty="0" smtClean="0">
                <a:latin typeface="Arial" panose="020B0604020202020204" pitchFamily="34" charset="0"/>
                <a:cs typeface="Arial" panose="020B0604020202020204" pitchFamily="34" charset="0"/>
              </a:rPr>
              <a:t>information ( Ritterband et al,2009). </a:t>
            </a:r>
          </a:p>
          <a:p>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Therefore our app provide digital solution and promotion of insomnia with healthy mind and sleep.</a:t>
            </a:r>
          </a:p>
        </p:txBody>
      </p:sp>
    </p:spTree>
    <p:extLst>
      <p:ext uri="{BB962C8B-B14F-4D97-AF65-F5344CB8AC3E}">
        <p14:creationId xmlns:p14="http://schemas.microsoft.com/office/powerpoint/2010/main" val="7580125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89464" y="143691"/>
            <a:ext cx="8956766" cy="707886"/>
          </a:xfrm>
          <a:prstGeom prst="rect">
            <a:avLst/>
          </a:prstGeom>
          <a:noFill/>
        </p:spPr>
        <p:txBody>
          <a:bodyPr wrap="square" rtlCol="0">
            <a:spAutoFit/>
          </a:bodyPr>
          <a:lstStyle/>
          <a:p>
            <a:r>
              <a:rPr lang="en-IN" sz="4000" dirty="0">
                <a:solidFill>
                  <a:srgbClr val="FF0000"/>
                </a:solidFill>
                <a:latin typeface="Arial" panose="020B0604020202020204" pitchFamily="34" charset="0"/>
                <a:cs typeface="Arial" panose="020B0604020202020204" pitchFamily="34" charset="0"/>
              </a:rPr>
              <a:t>Phase: 4 implementation preparation</a:t>
            </a:r>
          </a:p>
        </p:txBody>
      </p:sp>
      <p:sp>
        <p:nvSpPr>
          <p:cNvPr id="5" name="TextBox 4"/>
          <p:cNvSpPr txBox="1"/>
          <p:nvPr/>
        </p:nvSpPr>
        <p:spPr>
          <a:xfrm>
            <a:off x="391886" y="1084217"/>
            <a:ext cx="11704320" cy="3046988"/>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Create written teaching materials for a large population with sleep issues</a:t>
            </a:r>
            <a:r>
              <a:rPr lang="en-US" sz="2400" dirty="0" smtClean="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sz="2400" dirty="0" smtClean="0">
                <a:latin typeface="Arial" panose="020B0604020202020204" pitchFamily="34" charset="0"/>
                <a:cs typeface="Arial" panose="020B0604020202020204" pitchFamily="34" charset="0"/>
              </a:rPr>
              <a:t>Promote </a:t>
            </a:r>
            <a:r>
              <a:rPr lang="en-US" sz="2400" dirty="0">
                <a:latin typeface="Arial" panose="020B0604020202020204" pitchFamily="34" charset="0"/>
                <a:cs typeface="Arial" panose="020B0604020202020204" pitchFamily="34" charset="0"/>
              </a:rPr>
              <a:t>alternatives to drugs treatment of insomnia by grounding the content of the course in the concepts of cognitive behavioral therapies for insomnia (</a:t>
            </a:r>
            <a:r>
              <a:rPr lang="en-US" sz="2400" dirty="0" err="1">
                <a:latin typeface="Arial" panose="020B0604020202020204" pitchFamily="34" charset="0"/>
                <a:cs typeface="Arial" panose="020B0604020202020204" pitchFamily="34" charset="0"/>
              </a:rPr>
              <a:t>CBTi</a:t>
            </a:r>
            <a:r>
              <a:rPr lang="en-US" sz="2400" dirty="0">
                <a:latin typeface="Arial" panose="020B0604020202020204" pitchFamily="34" charset="0"/>
                <a:cs typeface="Arial" panose="020B0604020202020204" pitchFamily="34" charset="0"/>
              </a:rPr>
              <a:t>), as advised by scientific literature</a:t>
            </a:r>
            <a:r>
              <a:rPr lang="en-US" sz="24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US" sz="2400" dirty="0" smtClean="0">
                <a:latin typeface="Arial" panose="020B0604020202020204" pitchFamily="34" charset="0"/>
                <a:cs typeface="Arial" panose="020B0604020202020204" pitchFamily="34" charset="0"/>
              </a:rPr>
              <a:t>Follow </a:t>
            </a:r>
            <a:r>
              <a:rPr lang="en-US" sz="2400" dirty="0">
                <a:latin typeface="Arial" panose="020B0604020202020204" pitchFamily="34" charset="0"/>
                <a:cs typeface="Arial" panose="020B0604020202020204" pitchFamily="34" charset="0"/>
              </a:rPr>
              <a:t>best practices by incorporating patients and healthcare experts from multiple fields in the development </a:t>
            </a:r>
            <a:r>
              <a:rPr lang="en-US" sz="2400" dirty="0" smtClean="0">
                <a:latin typeface="Arial" panose="020B0604020202020204" pitchFamily="34" charset="0"/>
                <a:cs typeface="Arial" panose="020B0604020202020204" pitchFamily="34" charset="0"/>
              </a:rPr>
              <a:t>process</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a:t>
            </a:r>
            <a:r>
              <a:rPr lang="en-US" sz="2400" dirty="0" err="1" smtClean="0">
                <a:latin typeface="Arial" panose="020B0604020202020204" pitchFamily="34" charset="0"/>
                <a:cs typeface="Arial" panose="020B0604020202020204" pitchFamily="34" charset="0"/>
              </a:rPr>
              <a:t>coteur</a:t>
            </a:r>
            <a:r>
              <a:rPr lang="en-US" sz="2400" dirty="0" smtClean="0">
                <a:latin typeface="Arial" panose="020B0604020202020204" pitchFamily="34" charset="0"/>
                <a:cs typeface="Arial" panose="020B0604020202020204" pitchFamily="34" charset="0"/>
              </a:rPr>
              <a:t> et al,2022).</a:t>
            </a:r>
          </a:p>
          <a:p>
            <a:pPr marL="285750" indent="-285750">
              <a:buFont typeface="Arial" panose="020B0604020202020204" pitchFamily="34" charset="0"/>
              <a:buChar char="•"/>
            </a:pPr>
            <a:endParaRPr lang="en-US" sz="24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IN" sz="24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836023" y="3709852"/>
            <a:ext cx="10228216" cy="2939142"/>
          </a:xfrm>
          <a:prstGeom prst="rect">
            <a:avLst/>
          </a:prstGeom>
        </p:spPr>
      </p:pic>
    </p:spTree>
    <p:extLst>
      <p:ext uri="{BB962C8B-B14F-4D97-AF65-F5344CB8AC3E}">
        <p14:creationId xmlns:p14="http://schemas.microsoft.com/office/powerpoint/2010/main" val="1733460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49085" y="0"/>
            <a:ext cx="10489475" cy="707886"/>
          </a:xfrm>
          <a:prstGeom prst="rect">
            <a:avLst/>
          </a:prstGeom>
          <a:noFill/>
        </p:spPr>
        <p:txBody>
          <a:bodyPr wrap="square" rtlCol="0">
            <a:spAutoFit/>
          </a:bodyPr>
          <a:lstStyle/>
          <a:p>
            <a:pPr algn="ctr"/>
            <a:r>
              <a:rPr lang="en-IN" sz="4000" dirty="0">
                <a:solidFill>
                  <a:srgbClr val="FF0000"/>
                </a:solidFill>
                <a:latin typeface="Arial" panose="020B0604020202020204" pitchFamily="34" charset="0"/>
                <a:cs typeface="Arial" panose="020B0604020202020204" pitchFamily="34" charset="0"/>
              </a:rPr>
              <a:t>Phase: 5 </a:t>
            </a:r>
            <a:r>
              <a:rPr lang="en-IN" sz="4000" dirty="0" err="1">
                <a:solidFill>
                  <a:srgbClr val="FF0000"/>
                </a:solidFill>
                <a:latin typeface="Arial" panose="020B0604020202020204" pitchFamily="34" charset="0"/>
                <a:cs typeface="Arial" panose="020B0604020202020204" pitchFamily="34" charset="0"/>
              </a:rPr>
              <a:t>evalution</a:t>
            </a:r>
            <a:endParaRPr lang="en-IN" sz="4000" dirty="0">
              <a:solidFill>
                <a:srgbClr val="FF0000"/>
              </a:solidFill>
              <a:latin typeface="Arial" panose="020B0604020202020204" pitchFamily="34" charset="0"/>
              <a:cs typeface="Arial" panose="020B0604020202020204" pitchFamily="34" charset="0"/>
            </a:endParaRPr>
          </a:p>
        </p:txBody>
      </p:sp>
      <p:sp>
        <p:nvSpPr>
          <p:cNvPr id="7" name="TextBox 6"/>
          <p:cNvSpPr txBox="1"/>
          <p:nvPr/>
        </p:nvSpPr>
        <p:spPr>
          <a:xfrm>
            <a:off x="561703" y="940526"/>
            <a:ext cx="11325497"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t> </a:t>
            </a:r>
            <a:r>
              <a:rPr lang="en-US" sz="2000" dirty="0">
                <a:latin typeface="Arial" panose="020B0604020202020204" pitchFamily="34" charset="0"/>
                <a:cs typeface="Arial" panose="020B0604020202020204" pitchFamily="34" charset="0"/>
              </a:rPr>
              <a:t>Participants used the Internet Intervention Utility Questionnaire (IIUQ) to evaluate their experience with </a:t>
            </a:r>
            <a:r>
              <a:rPr lang="en-US" sz="2000" dirty="0" smtClean="0">
                <a:latin typeface="Arial" panose="020B0604020202020204" pitchFamily="34" charset="0"/>
                <a:cs typeface="Arial" panose="020B0604020202020204" pitchFamily="34" charset="0"/>
              </a:rPr>
              <a:t>Sleep-Well app, </a:t>
            </a:r>
            <a:r>
              <a:rPr lang="en-US" sz="2000" dirty="0">
                <a:latin typeface="Arial" panose="020B0604020202020204" pitchFamily="34" charset="0"/>
                <a:cs typeface="Arial" panose="020B0604020202020204" pitchFamily="34" charset="0"/>
              </a:rPr>
              <a:t>covering both general online measures and specific aspects of the intervention</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IIUQ also includes two open-ended questions about the program's most and least beneficial components, helping to inform future </a:t>
            </a:r>
            <a:r>
              <a:rPr lang="en-US" sz="2000" dirty="0" smtClean="0">
                <a:latin typeface="Arial" panose="020B0604020202020204" pitchFamily="34" charset="0"/>
                <a:cs typeface="Arial" panose="020B0604020202020204" pitchFamily="34" charset="0"/>
              </a:rPr>
              <a:t>adjustments.</a:t>
            </a:r>
          </a:p>
          <a:p>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16-item test uses a 5-point </a:t>
            </a:r>
            <a:r>
              <a:rPr lang="en-US" sz="2000" dirty="0" err="1">
                <a:latin typeface="Arial" panose="020B0604020202020204" pitchFamily="34" charset="0"/>
                <a:cs typeface="Arial" panose="020B0604020202020204" pitchFamily="34" charset="0"/>
              </a:rPr>
              <a:t>Likert</a:t>
            </a:r>
            <a:r>
              <a:rPr lang="en-US" sz="2000" dirty="0">
                <a:latin typeface="Arial" panose="020B0604020202020204" pitchFamily="34" charset="0"/>
                <a:cs typeface="Arial" panose="020B0604020202020204" pitchFamily="34" charset="0"/>
              </a:rPr>
              <a:t> scale (0-4, with 4 being the most positive response) to assess the accessibility, popularity, effectiveness, clarity, and convenience of the internet intervention (</a:t>
            </a:r>
            <a:r>
              <a:rPr lang="en-US" sz="2000" dirty="0" smtClean="0">
                <a:latin typeface="Arial" panose="020B0604020202020204" pitchFamily="34" charset="0"/>
                <a:cs typeface="Arial" panose="020B0604020202020204" pitchFamily="34" charset="0"/>
              </a:rPr>
              <a:t>Ritterband et al,2012).</a:t>
            </a:r>
            <a:endParaRPr lang="en-IN" sz="2000"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5394961" y="3896449"/>
            <a:ext cx="6152606" cy="2778671"/>
          </a:xfrm>
          <a:prstGeom prst="rect">
            <a:avLst/>
          </a:prstGeom>
        </p:spPr>
      </p:pic>
    </p:spTree>
    <p:extLst>
      <p:ext uri="{BB962C8B-B14F-4D97-AF65-F5344CB8AC3E}">
        <p14:creationId xmlns:p14="http://schemas.microsoft.com/office/powerpoint/2010/main" val="33567363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31"/>
          <p:cNvSpPr txBox="1">
            <a:spLocks noGrp="1"/>
          </p:cNvSpPr>
          <p:nvPr>
            <p:ph type="ctrTitle"/>
          </p:nvPr>
        </p:nvSpPr>
        <p:spPr>
          <a:xfrm>
            <a:off x="232229" y="1154799"/>
            <a:ext cx="7518055" cy="3830800"/>
          </a:xfrm>
          <a:prstGeom prst="rect">
            <a:avLst/>
          </a:prstGeom>
        </p:spPr>
        <p:txBody>
          <a:bodyPr spcFirstLastPara="1" vert="horz" wrap="square" lIns="121900" tIns="121900" rIns="121900" bIns="121900" rtlCol="0" anchor="b" anchorCtr="0">
            <a:noAutofit/>
          </a:bodyPr>
          <a:lstStyle/>
          <a:p>
            <a:pPr lvl="0"/>
            <a:r>
              <a:rPr lang="en-GB" sz="5400" dirty="0" smtClean="0">
                <a:solidFill>
                  <a:srgbClr val="FF0000"/>
                </a:solidFill>
              </a:rPr>
              <a:t>Group member: 2</a:t>
            </a:r>
            <a:br>
              <a:rPr lang="en-GB" sz="5400" dirty="0" smtClean="0">
                <a:solidFill>
                  <a:srgbClr val="FF0000"/>
                </a:solidFill>
              </a:rPr>
            </a:br>
            <a:r>
              <a:rPr lang="en-GB" sz="8800" dirty="0"/>
              <a:t/>
            </a:r>
            <a:br>
              <a:rPr lang="en-GB" sz="8800" dirty="0"/>
            </a:br>
            <a:r>
              <a:rPr lang="en-GB" sz="2400" dirty="0">
                <a:solidFill>
                  <a:schemeClr val="accent2">
                    <a:lumMod val="50000"/>
                  </a:schemeClr>
                </a:solidFill>
              </a:rPr>
              <a:t>Barriers, Stakeholders, and Legal &amp; Ethical Considerations</a:t>
            </a:r>
            <a:endParaRPr sz="2400" dirty="0">
              <a:solidFill>
                <a:schemeClr val="accent2">
                  <a:lumMod val="50000"/>
                </a:schemeClr>
              </a:solidFill>
            </a:endParaRPr>
          </a:p>
        </p:txBody>
      </p:sp>
      <p:sp>
        <p:nvSpPr>
          <p:cNvPr id="571" name="Google Shape;571;p31"/>
          <p:cNvSpPr txBox="1">
            <a:spLocks noGrp="1"/>
          </p:cNvSpPr>
          <p:nvPr>
            <p:ph type="subTitle" idx="1"/>
          </p:nvPr>
        </p:nvSpPr>
        <p:spPr>
          <a:xfrm>
            <a:off x="953465" y="4985600"/>
            <a:ext cx="6188400" cy="546000"/>
          </a:xfrm>
          <a:prstGeom prst="rect">
            <a:avLst/>
          </a:prstGeom>
        </p:spPr>
        <p:txBody>
          <a:bodyPr spcFirstLastPara="1" vert="horz" wrap="square" lIns="121900" tIns="121900" rIns="121900" bIns="121900" rtlCol="0" anchor="t" anchorCtr="0">
            <a:noAutofit/>
          </a:bodyPr>
          <a:lstStyle/>
          <a:p>
            <a:pPr algn="l">
              <a:spcBef>
                <a:spcPts val="0"/>
              </a:spcBef>
            </a:pPr>
            <a:r>
              <a:rPr lang="en" dirty="0" smtClean="0"/>
              <a:t> </a:t>
            </a:r>
            <a:endParaRPr dirty="0"/>
          </a:p>
        </p:txBody>
      </p:sp>
      <p:sp>
        <p:nvSpPr>
          <p:cNvPr id="572" name="Google Shape;572;p31"/>
          <p:cNvSpPr/>
          <p:nvPr/>
        </p:nvSpPr>
        <p:spPr>
          <a:xfrm>
            <a:off x="7141867" y="1"/>
            <a:ext cx="5372725" cy="695662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rgbClr val="2A3F59"/>
          </a:solidFill>
          <a:ln>
            <a:noFill/>
          </a:ln>
        </p:spPr>
        <p:txBody>
          <a:bodyPr spcFirstLastPara="1" wrap="square" lIns="121900" tIns="121900" rIns="121900" bIns="121900" anchor="ctr" anchorCtr="0">
            <a:noAutofit/>
          </a:bodyPr>
          <a:lstStyle/>
          <a:p>
            <a:endParaRPr sz="2400"/>
          </a:p>
        </p:txBody>
      </p:sp>
      <p:grpSp>
        <p:nvGrpSpPr>
          <p:cNvPr id="573" name="Google Shape;573;p31"/>
          <p:cNvGrpSpPr/>
          <p:nvPr/>
        </p:nvGrpSpPr>
        <p:grpSpPr>
          <a:xfrm>
            <a:off x="8009534" y="1317324"/>
            <a:ext cx="3547052" cy="5540676"/>
            <a:chOff x="5994350" y="987999"/>
            <a:chExt cx="2660289" cy="4155507"/>
          </a:xfrm>
        </p:grpSpPr>
        <p:sp>
          <p:nvSpPr>
            <p:cNvPr id="574" name="Google Shape;574;p31"/>
            <p:cNvSpPr/>
            <p:nvPr/>
          </p:nvSpPr>
          <p:spPr>
            <a:xfrm>
              <a:off x="6953130" y="2854014"/>
              <a:ext cx="745897" cy="656197"/>
            </a:xfrm>
            <a:custGeom>
              <a:avLst/>
              <a:gdLst/>
              <a:ahLst/>
              <a:cxnLst/>
              <a:rect l="l" t="t" r="r" b="b"/>
              <a:pathLst>
                <a:path w="5904" h="5194" extrusionOk="0">
                  <a:moveTo>
                    <a:pt x="3605" y="1"/>
                  </a:moveTo>
                  <a:lnTo>
                    <a:pt x="1432" y="106"/>
                  </a:lnTo>
                  <a:lnTo>
                    <a:pt x="1371" y="110"/>
                  </a:lnTo>
                  <a:cubicBezTo>
                    <a:pt x="1371" y="110"/>
                    <a:pt x="206" y="3787"/>
                    <a:pt x="0" y="5142"/>
                  </a:cubicBezTo>
                  <a:cubicBezTo>
                    <a:pt x="234" y="5174"/>
                    <a:pt x="470" y="5194"/>
                    <a:pt x="707" y="5194"/>
                  </a:cubicBezTo>
                  <a:cubicBezTo>
                    <a:pt x="978" y="5194"/>
                    <a:pt x="1250" y="5168"/>
                    <a:pt x="1521" y="5106"/>
                  </a:cubicBezTo>
                  <a:cubicBezTo>
                    <a:pt x="2388" y="4907"/>
                    <a:pt x="3140" y="4842"/>
                    <a:pt x="3813" y="4842"/>
                  </a:cubicBezTo>
                  <a:cubicBezTo>
                    <a:pt x="4601" y="4842"/>
                    <a:pt x="5279" y="4931"/>
                    <a:pt x="5904" y="5001"/>
                  </a:cubicBezTo>
                  <a:cubicBezTo>
                    <a:pt x="5859" y="4751"/>
                    <a:pt x="5762" y="4440"/>
                    <a:pt x="5633" y="4093"/>
                  </a:cubicBezTo>
                  <a:cubicBezTo>
                    <a:pt x="5012" y="2444"/>
                    <a:pt x="3621" y="45"/>
                    <a:pt x="360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75" name="Google Shape;575;p31"/>
            <p:cNvSpPr/>
            <p:nvPr/>
          </p:nvSpPr>
          <p:spPr>
            <a:xfrm>
              <a:off x="5994350" y="1328860"/>
              <a:ext cx="2461181" cy="1319722"/>
            </a:xfrm>
            <a:custGeom>
              <a:avLst/>
              <a:gdLst/>
              <a:ahLst/>
              <a:cxnLst/>
              <a:rect l="l" t="t" r="r" b="b"/>
              <a:pathLst>
                <a:path w="19481" h="10446" extrusionOk="0">
                  <a:moveTo>
                    <a:pt x="9577" y="0"/>
                  </a:moveTo>
                  <a:cubicBezTo>
                    <a:pt x="6944" y="0"/>
                    <a:pt x="1860" y="1041"/>
                    <a:pt x="1860" y="1041"/>
                  </a:cubicBezTo>
                  <a:cubicBezTo>
                    <a:pt x="1860" y="1041"/>
                    <a:pt x="1258" y="383"/>
                    <a:pt x="977" y="383"/>
                  </a:cubicBezTo>
                  <a:cubicBezTo>
                    <a:pt x="930" y="383"/>
                    <a:pt x="892" y="401"/>
                    <a:pt x="868" y="444"/>
                  </a:cubicBezTo>
                  <a:cubicBezTo>
                    <a:pt x="694" y="742"/>
                    <a:pt x="1339" y="1537"/>
                    <a:pt x="1291" y="1637"/>
                  </a:cubicBezTo>
                  <a:cubicBezTo>
                    <a:pt x="1239" y="1734"/>
                    <a:pt x="1" y="4541"/>
                    <a:pt x="1166" y="9355"/>
                  </a:cubicBezTo>
                  <a:cubicBezTo>
                    <a:pt x="1166" y="9355"/>
                    <a:pt x="420" y="10073"/>
                    <a:pt x="844" y="10371"/>
                  </a:cubicBezTo>
                  <a:cubicBezTo>
                    <a:pt x="918" y="10424"/>
                    <a:pt x="999" y="10446"/>
                    <a:pt x="1080" y="10446"/>
                  </a:cubicBezTo>
                  <a:cubicBezTo>
                    <a:pt x="1458" y="10446"/>
                    <a:pt x="1860" y="9976"/>
                    <a:pt x="1860" y="9976"/>
                  </a:cubicBezTo>
                  <a:cubicBezTo>
                    <a:pt x="1860" y="9976"/>
                    <a:pt x="5138" y="10375"/>
                    <a:pt x="8984" y="10375"/>
                  </a:cubicBezTo>
                  <a:cubicBezTo>
                    <a:pt x="10771" y="10375"/>
                    <a:pt x="12680" y="10289"/>
                    <a:pt x="14440" y="10037"/>
                  </a:cubicBezTo>
                  <a:cubicBezTo>
                    <a:pt x="15412" y="9895"/>
                    <a:pt x="16339" y="9706"/>
                    <a:pt x="17174" y="9452"/>
                  </a:cubicBezTo>
                  <a:cubicBezTo>
                    <a:pt x="17541" y="9343"/>
                    <a:pt x="17888" y="9218"/>
                    <a:pt x="18214" y="9081"/>
                  </a:cubicBezTo>
                  <a:cubicBezTo>
                    <a:pt x="18214" y="9081"/>
                    <a:pt x="18682" y="9343"/>
                    <a:pt x="18962" y="9343"/>
                  </a:cubicBezTo>
                  <a:cubicBezTo>
                    <a:pt x="19058" y="9343"/>
                    <a:pt x="19132" y="9312"/>
                    <a:pt x="19158" y="9230"/>
                  </a:cubicBezTo>
                  <a:cubicBezTo>
                    <a:pt x="19259" y="8908"/>
                    <a:pt x="18585" y="8585"/>
                    <a:pt x="18585" y="8585"/>
                  </a:cubicBezTo>
                  <a:cubicBezTo>
                    <a:pt x="18585" y="8585"/>
                    <a:pt x="19480" y="5706"/>
                    <a:pt x="18513" y="1315"/>
                  </a:cubicBezTo>
                  <a:cubicBezTo>
                    <a:pt x="18513" y="1315"/>
                    <a:pt x="19009" y="617"/>
                    <a:pt x="18662" y="319"/>
                  </a:cubicBezTo>
                  <a:cubicBezTo>
                    <a:pt x="18612" y="276"/>
                    <a:pt x="18564" y="258"/>
                    <a:pt x="18517" y="258"/>
                  </a:cubicBezTo>
                  <a:cubicBezTo>
                    <a:pt x="18236" y="258"/>
                    <a:pt x="18017" y="916"/>
                    <a:pt x="18017" y="916"/>
                  </a:cubicBezTo>
                  <a:cubicBezTo>
                    <a:pt x="18017" y="916"/>
                    <a:pt x="17259" y="650"/>
                    <a:pt x="15650" y="404"/>
                  </a:cubicBezTo>
                  <a:cubicBezTo>
                    <a:pt x="14924" y="295"/>
                    <a:pt x="14029" y="186"/>
                    <a:pt x="12952" y="113"/>
                  </a:cubicBezTo>
                  <a:cubicBezTo>
                    <a:pt x="11976" y="41"/>
                    <a:pt x="10855" y="0"/>
                    <a:pt x="957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76" name="Google Shape;576;p31"/>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20408" y="8839"/>
                    <a:pt x="20287" y="7815"/>
                    <a:pt x="20053" y="7605"/>
                  </a:cubicBezTo>
                  <a:cubicBezTo>
                    <a:pt x="19537" y="7141"/>
                    <a:pt x="19537" y="6948"/>
                    <a:pt x="19618" y="6512"/>
                  </a:cubicBezTo>
                  <a:cubicBezTo>
                    <a:pt x="19658" y="6295"/>
                    <a:pt x="19513" y="4847"/>
                    <a:pt x="19360" y="3460"/>
                  </a:cubicBezTo>
                  <a:cubicBezTo>
                    <a:pt x="19275" y="2702"/>
                    <a:pt x="19190" y="1964"/>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577" name="Google Shape;577;p31"/>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19597" y="9827"/>
                    <a:pt x="18444" y="9645"/>
                    <a:pt x="16940" y="9266"/>
                  </a:cubicBezTo>
                  <a:cubicBezTo>
                    <a:pt x="15913" y="9008"/>
                    <a:pt x="15118" y="8909"/>
                    <a:pt x="14458" y="8909"/>
                  </a:cubicBezTo>
                  <a:cubicBezTo>
                    <a:pt x="12263" y="8909"/>
                    <a:pt x="11557" y="10006"/>
                    <a:pt x="8783" y="10006"/>
                  </a:cubicBezTo>
                  <a:cubicBezTo>
                    <a:pt x="8511" y="10006"/>
                    <a:pt x="8219" y="9995"/>
                    <a:pt x="7904" y="9972"/>
                  </a:cubicBezTo>
                  <a:cubicBezTo>
                    <a:pt x="4787" y="9742"/>
                    <a:pt x="3650" y="6762"/>
                    <a:pt x="3388" y="4666"/>
                  </a:cubicBezTo>
                  <a:cubicBezTo>
                    <a:pt x="3275" y="3742"/>
                    <a:pt x="3327" y="2992"/>
                    <a:pt x="3457" y="2726"/>
                  </a:cubicBezTo>
                  <a:cubicBezTo>
                    <a:pt x="3663" y="2302"/>
                    <a:pt x="4323" y="2206"/>
                    <a:pt x="5014" y="2206"/>
                  </a:cubicBezTo>
                  <a:cubicBezTo>
                    <a:pt x="5105" y="2206"/>
                    <a:pt x="5196" y="2207"/>
                    <a:pt x="5287" y="2210"/>
                  </a:cubicBezTo>
                  <a:cubicBezTo>
                    <a:pt x="5773" y="2225"/>
                    <a:pt x="6247" y="2272"/>
                    <a:pt x="6564" y="2272"/>
                  </a:cubicBezTo>
                  <a:cubicBezTo>
                    <a:pt x="6668" y="2272"/>
                    <a:pt x="6755" y="2267"/>
                    <a:pt x="6819" y="2254"/>
                  </a:cubicBezTo>
                  <a:cubicBezTo>
                    <a:pt x="6956" y="2617"/>
                    <a:pt x="7118" y="2996"/>
                    <a:pt x="7271" y="3242"/>
                  </a:cubicBezTo>
                  <a:cubicBezTo>
                    <a:pt x="7513" y="3633"/>
                    <a:pt x="7743" y="3775"/>
                    <a:pt x="7952" y="3807"/>
                  </a:cubicBezTo>
                  <a:cubicBezTo>
                    <a:pt x="7990" y="3813"/>
                    <a:pt x="8026" y="3816"/>
                    <a:pt x="8061" y="3816"/>
                  </a:cubicBezTo>
                  <a:cubicBezTo>
                    <a:pt x="8140" y="3816"/>
                    <a:pt x="8213" y="3802"/>
                    <a:pt x="8283" y="3783"/>
                  </a:cubicBezTo>
                  <a:cubicBezTo>
                    <a:pt x="8477" y="3734"/>
                    <a:pt x="8065" y="2738"/>
                    <a:pt x="7783" y="2117"/>
                  </a:cubicBezTo>
                  <a:cubicBezTo>
                    <a:pt x="8223" y="2069"/>
                    <a:pt x="8775" y="2033"/>
                    <a:pt x="9529" y="1996"/>
                  </a:cubicBezTo>
                  <a:cubicBezTo>
                    <a:pt x="9634" y="1991"/>
                    <a:pt x="9738" y="1988"/>
                    <a:pt x="9839" y="1988"/>
                  </a:cubicBezTo>
                  <a:cubicBezTo>
                    <a:pt x="10632" y="1988"/>
                    <a:pt x="11300" y="2144"/>
                    <a:pt x="11872" y="2254"/>
                  </a:cubicBezTo>
                  <a:cubicBezTo>
                    <a:pt x="12202" y="2319"/>
                    <a:pt x="12505" y="2371"/>
                    <a:pt x="12775" y="2371"/>
                  </a:cubicBezTo>
                  <a:cubicBezTo>
                    <a:pt x="12900" y="2371"/>
                    <a:pt x="13025" y="2367"/>
                    <a:pt x="13154" y="2359"/>
                  </a:cubicBezTo>
                  <a:lnTo>
                    <a:pt x="13154" y="2359"/>
                  </a:lnTo>
                  <a:cubicBezTo>
                    <a:pt x="12839" y="3162"/>
                    <a:pt x="12477" y="4214"/>
                    <a:pt x="12658" y="4444"/>
                  </a:cubicBezTo>
                  <a:cubicBezTo>
                    <a:pt x="12670" y="4456"/>
                    <a:pt x="12682" y="4468"/>
                    <a:pt x="12694" y="4480"/>
                  </a:cubicBezTo>
                  <a:cubicBezTo>
                    <a:pt x="12771" y="4562"/>
                    <a:pt x="12852" y="4603"/>
                    <a:pt x="12938" y="4603"/>
                  </a:cubicBezTo>
                  <a:cubicBezTo>
                    <a:pt x="13189" y="4603"/>
                    <a:pt x="13488" y="4256"/>
                    <a:pt x="13860" y="3549"/>
                  </a:cubicBezTo>
                  <a:cubicBezTo>
                    <a:pt x="14158" y="2980"/>
                    <a:pt x="14368" y="2460"/>
                    <a:pt x="14497" y="2117"/>
                  </a:cubicBezTo>
                  <a:cubicBezTo>
                    <a:pt x="14960" y="2000"/>
                    <a:pt x="15525" y="1839"/>
                    <a:pt x="16235" y="1617"/>
                  </a:cubicBezTo>
                  <a:cubicBezTo>
                    <a:pt x="16926" y="1406"/>
                    <a:pt x="17547" y="1340"/>
                    <a:pt x="18053" y="1340"/>
                  </a:cubicBezTo>
                  <a:cubicBezTo>
                    <a:pt x="18524" y="1340"/>
                    <a:pt x="18895" y="1397"/>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578" name="Google Shape;578;p31"/>
            <p:cNvSpPr/>
            <p:nvPr/>
          </p:nvSpPr>
          <p:spPr>
            <a:xfrm>
              <a:off x="6008500" y="3437191"/>
              <a:ext cx="2490365" cy="474397"/>
            </a:xfrm>
            <a:custGeom>
              <a:avLst/>
              <a:gdLst/>
              <a:ahLst/>
              <a:cxnLst/>
              <a:rect l="l" t="t" r="r" b="b"/>
              <a:pathLst>
                <a:path w="19712" h="3755" extrusionOk="0">
                  <a:moveTo>
                    <a:pt x="4810" y="0"/>
                  </a:moveTo>
                  <a:cubicBezTo>
                    <a:pt x="3793" y="0"/>
                    <a:pt x="2409" y="335"/>
                    <a:pt x="1441" y="937"/>
                  </a:cubicBezTo>
                  <a:cubicBezTo>
                    <a:pt x="1248" y="1058"/>
                    <a:pt x="1074" y="1191"/>
                    <a:pt x="921" y="1332"/>
                  </a:cubicBezTo>
                  <a:cubicBezTo>
                    <a:pt x="1" y="2178"/>
                    <a:pt x="734" y="3754"/>
                    <a:pt x="1580" y="3754"/>
                  </a:cubicBezTo>
                  <a:cubicBezTo>
                    <a:pt x="1686" y="3754"/>
                    <a:pt x="1794" y="3729"/>
                    <a:pt x="1901" y="3675"/>
                  </a:cubicBezTo>
                  <a:cubicBezTo>
                    <a:pt x="2566" y="3333"/>
                    <a:pt x="4032" y="3176"/>
                    <a:pt x="5322" y="3176"/>
                  </a:cubicBezTo>
                  <a:cubicBezTo>
                    <a:pt x="5887" y="3176"/>
                    <a:pt x="6417" y="3206"/>
                    <a:pt x="6832" y="3264"/>
                  </a:cubicBezTo>
                  <a:cubicBezTo>
                    <a:pt x="6989" y="3286"/>
                    <a:pt x="7142" y="3295"/>
                    <a:pt x="7294" y="3295"/>
                  </a:cubicBezTo>
                  <a:cubicBezTo>
                    <a:pt x="8052" y="3295"/>
                    <a:pt x="8785" y="3066"/>
                    <a:pt x="9769" y="3066"/>
                  </a:cubicBezTo>
                  <a:cubicBezTo>
                    <a:pt x="10308" y="3066"/>
                    <a:pt x="10923" y="3135"/>
                    <a:pt x="11659" y="3348"/>
                  </a:cubicBezTo>
                  <a:cubicBezTo>
                    <a:pt x="12315" y="3539"/>
                    <a:pt x="12819" y="3612"/>
                    <a:pt x="13228" y="3612"/>
                  </a:cubicBezTo>
                  <a:cubicBezTo>
                    <a:pt x="14281" y="3612"/>
                    <a:pt x="14707" y="3128"/>
                    <a:pt x="15473" y="2913"/>
                  </a:cubicBezTo>
                  <a:cubicBezTo>
                    <a:pt x="16534" y="2610"/>
                    <a:pt x="19098" y="2695"/>
                    <a:pt x="19449" y="2610"/>
                  </a:cubicBezTo>
                  <a:cubicBezTo>
                    <a:pt x="19582" y="2582"/>
                    <a:pt x="19671" y="2284"/>
                    <a:pt x="19687" y="1913"/>
                  </a:cubicBezTo>
                  <a:cubicBezTo>
                    <a:pt x="19711" y="1288"/>
                    <a:pt x="19514" y="453"/>
                    <a:pt x="18933" y="348"/>
                  </a:cubicBezTo>
                  <a:cubicBezTo>
                    <a:pt x="18489" y="270"/>
                    <a:pt x="17976" y="229"/>
                    <a:pt x="17385" y="229"/>
                  </a:cubicBezTo>
                  <a:cubicBezTo>
                    <a:pt x="16794" y="229"/>
                    <a:pt x="16124" y="270"/>
                    <a:pt x="15368" y="352"/>
                  </a:cubicBezTo>
                  <a:cubicBezTo>
                    <a:pt x="15304" y="361"/>
                    <a:pt x="15239" y="369"/>
                    <a:pt x="15175" y="377"/>
                  </a:cubicBezTo>
                  <a:cubicBezTo>
                    <a:pt x="14993" y="399"/>
                    <a:pt x="14810" y="408"/>
                    <a:pt x="14626" y="408"/>
                  </a:cubicBezTo>
                  <a:cubicBezTo>
                    <a:pt x="14236" y="408"/>
                    <a:pt x="13837" y="367"/>
                    <a:pt x="13413" y="320"/>
                  </a:cubicBezTo>
                  <a:cubicBezTo>
                    <a:pt x="12808" y="252"/>
                    <a:pt x="12151" y="169"/>
                    <a:pt x="11392" y="169"/>
                  </a:cubicBezTo>
                  <a:cubicBezTo>
                    <a:pt x="10718" y="169"/>
                    <a:pt x="9964" y="234"/>
                    <a:pt x="9094" y="433"/>
                  </a:cubicBezTo>
                  <a:cubicBezTo>
                    <a:pt x="8828" y="493"/>
                    <a:pt x="8562" y="518"/>
                    <a:pt x="8296" y="518"/>
                  </a:cubicBezTo>
                  <a:cubicBezTo>
                    <a:pt x="8276" y="518"/>
                    <a:pt x="8256" y="518"/>
                    <a:pt x="8235" y="518"/>
                  </a:cubicBezTo>
                  <a:cubicBezTo>
                    <a:pt x="7594" y="510"/>
                    <a:pt x="6961" y="365"/>
                    <a:pt x="6348" y="231"/>
                  </a:cubicBezTo>
                  <a:cubicBezTo>
                    <a:pt x="5965" y="147"/>
                    <a:pt x="5590" y="62"/>
                    <a:pt x="5227" y="22"/>
                  </a:cubicBezTo>
                  <a:cubicBezTo>
                    <a:pt x="5098" y="7"/>
                    <a:pt x="4958" y="0"/>
                    <a:pt x="481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579" name="Google Shape;579;p31"/>
            <p:cNvSpPr/>
            <p:nvPr/>
          </p:nvSpPr>
          <p:spPr>
            <a:xfrm>
              <a:off x="6311206" y="1543887"/>
              <a:ext cx="904956" cy="1415991"/>
            </a:xfrm>
            <a:custGeom>
              <a:avLst/>
              <a:gdLst/>
              <a:ahLst/>
              <a:cxnLst/>
              <a:rect l="l" t="t" r="r" b="b"/>
              <a:pathLst>
                <a:path w="7163" h="11208" extrusionOk="0">
                  <a:moveTo>
                    <a:pt x="1634" y="0"/>
                  </a:moveTo>
                  <a:cubicBezTo>
                    <a:pt x="1634" y="0"/>
                    <a:pt x="1585" y="3012"/>
                    <a:pt x="1598" y="3068"/>
                  </a:cubicBezTo>
                  <a:cubicBezTo>
                    <a:pt x="1606" y="3089"/>
                    <a:pt x="1618" y="3343"/>
                    <a:pt x="1630" y="3673"/>
                  </a:cubicBezTo>
                  <a:cubicBezTo>
                    <a:pt x="1654" y="4310"/>
                    <a:pt x="1674" y="5242"/>
                    <a:pt x="1610" y="5383"/>
                  </a:cubicBezTo>
                  <a:cubicBezTo>
                    <a:pt x="1577" y="5456"/>
                    <a:pt x="1364" y="5935"/>
                    <a:pt x="1114" y="6552"/>
                  </a:cubicBezTo>
                  <a:cubicBezTo>
                    <a:pt x="618" y="7794"/>
                    <a:pt x="1" y="9601"/>
                    <a:pt x="497" y="9855"/>
                  </a:cubicBezTo>
                  <a:cubicBezTo>
                    <a:pt x="613" y="9915"/>
                    <a:pt x="725" y="9941"/>
                    <a:pt x="831" y="9941"/>
                  </a:cubicBezTo>
                  <a:cubicBezTo>
                    <a:pt x="1405" y="9941"/>
                    <a:pt x="1815" y="9197"/>
                    <a:pt x="1815" y="9197"/>
                  </a:cubicBezTo>
                  <a:cubicBezTo>
                    <a:pt x="1815" y="9197"/>
                    <a:pt x="2098" y="10548"/>
                    <a:pt x="3400" y="11040"/>
                  </a:cubicBezTo>
                  <a:cubicBezTo>
                    <a:pt x="3705" y="11156"/>
                    <a:pt x="3991" y="11207"/>
                    <a:pt x="4258" y="11207"/>
                  </a:cubicBezTo>
                  <a:cubicBezTo>
                    <a:pt x="5103" y="11207"/>
                    <a:pt x="5759" y="10695"/>
                    <a:pt x="6231" y="10113"/>
                  </a:cubicBezTo>
                  <a:cubicBezTo>
                    <a:pt x="6860" y="9339"/>
                    <a:pt x="7162" y="8439"/>
                    <a:pt x="7162" y="8439"/>
                  </a:cubicBezTo>
                  <a:cubicBezTo>
                    <a:pt x="7162" y="8439"/>
                    <a:pt x="3025" y="6895"/>
                    <a:pt x="3001" y="4774"/>
                  </a:cubicBezTo>
                  <a:cubicBezTo>
                    <a:pt x="2989" y="3613"/>
                    <a:pt x="2928" y="2452"/>
                    <a:pt x="2880" y="1637"/>
                  </a:cubicBezTo>
                  <a:cubicBezTo>
                    <a:pt x="2835" y="964"/>
                    <a:pt x="2799" y="528"/>
                    <a:pt x="2799" y="528"/>
                  </a:cubicBezTo>
                  <a:lnTo>
                    <a:pt x="2799" y="444"/>
                  </a:lnTo>
                  <a:cubicBezTo>
                    <a:pt x="2727" y="431"/>
                    <a:pt x="1634" y="0"/>
                    <a:pt x="16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80" name="Google Shape;580;p31"/>
            <p:cNvSpPr/>
            <p:nvPr/>
          </p:nvSpPr>
          <p:spPr>
            <a:xfrm>
              <a:off x="7338714" y="1663909"/>
              <a:ext cx="746402" cy="1260090"/>
            </a:xfrm>
            <a:custGeom>
              <a:avLst/>
              <a:gdLst/>
              <a:ahLst/>
              <a:cxnLst/>
              <a:rect l="l" t="t" r="r" b="b"/>
              <a:pathLst>
                <a:path w="5908" h="9974" extrusionOk="0">
                  <a:moveTo>
                    <a:pt x="4532" y="1"/>
                  </a:moveTo>
                  <a:cubicBezTo>
                    <a:pt x="3995" y="1"/>
                    <a:pt x="4096" y="1205"/>
                    <a:pt x="4073" y="2445"/>
                  </a:cubicBezTo>
                  <a:cubicBezTo>
                    <a:pt x="4061" y="3070"/>
                    <a:pt x="4021" y="3703"/>
                    <a:pt x="3852" y="4195"/>
                  </a:cubicBezTo>
                  <a:cubicBezTo>
                    <a:pt x="3323" y="5719"/>
                    <a:pt x="1" y="7526"/>
                    <a:pt x="1" y="7526"/>
                  </a:cubicBezTo>
                  <a:cubicBezTo>
                    <a:pt x="1" y="7526"/>
                    <a:pt x="65" y="8360"/>
                    <a:pt x="485" y="9054"/>
                  </a:cubicBezTo>
                  <a:cubicBezTo>
                    <a:pt x="783" y="9549"/>
                    <a:pt x="1266" y="9973"/>
                    <a:pt x="2039" y="9973"/>
                  </a:cubicBezTo>
                  <a:cubicBezTo>
                    <a:pt x="2342" y="9973"/>
                    <a:pt x="2690" y="9908"/>
                    <a:pt x="3089" y="9755"/>
                  </a:cubicBezTo>
                  <a:cubicBezTo>
                    <a:pt x="4585" y="9183"/>
                    <a:pt x="4771" y="7421"/>
                    <a:pt x="4771" y="7421"/>
                  </a:cubicBezTo>
                  <a:cubicBezTo>
                    <a:pt x="4771" y="7421"/>
                    <a:pt x="4924" y="7754"/>
                    <a:pt x="5235" y="7754"/>
                  </a:cubicBezTo>
                  <a:cubicBezTo>
                    <a:pt x="5353" y="7754"/>
                    <a:pt x="5494" y="7706"/>
                    <a:pt x="5658" y="7574"/>
                  </a:cubicBezTo>
                  <a:cubicBezTo>
                    <a:pt x="5908" y="7376"/>
                    <a:pt x="5795" y="6602"/>
                    <a:pt x="5581" y="5707"/>
                  </a:cubicBezTo>
                  <a:cubicBezTo>
                    <a:pt x="5303" y="4538"/>
                    <a:pt x="4856" y="3159"/>
                    <a:pt x="4839" y="2590"/>
                  </a:cubicBezTo>
                  <a:cubicBezTo>
                    <a:pt x="4839" y="2550"/>
                    <a:pt x="4839" y="2510"/>
                    <a:pt x="4843" y="2481"/>
                  </a:cubicBezTo>
                  <a:cubicBezTo>
                    <a:pt x="4940" y="1663"/>
                    <a:pt x="4654" y="18"/>
                    <a:pt x="4618" y="10"/>
                  </a:cubicBezTo>
                  <a:cubicBezTo>
                    <a:pt x="4588" y="4"/>
                    <a:pt x="4559" y="1"/>
                    <a:pt x="453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81" name="Google Shape;581;p31"/>
            <p:cNvSpPr/>
            <p:nvPr/>
          </p:nvSpPr>
          <p:spPr>
            <a:xfrm>
              <a:off x="7840023" y="1902435"/>
              <a:ext cx="323171" cy="417924"/>
            </a:xfrm>
            <a:custGeom>
              <a:avLst/>
              <a:gdLst/>
              <a:ahLst/>
              <a:cxnLst/>
              <a:rect l="l" t="t" r="r" b="b"/>
              <a:pathLst>
                <a:path w="2558" h="3308" extrusionOk="0">
                  <a:moveTo>
                    <a:pt x="1140" y="1"/>
                  </a:moveTo>
                  <a:cubicBezTo>
                    <a:pt x="654" y="1"/>
                    <a:pt x="230" y="384"/>
                    <a:pt x="230" y="384"/>
                  </a:cubicBezTo>
                  <a:lnTo>
                    <a:pt x="0" y="3190"/>
                  </a:lnTo>
                  <a:cubicBezTo>
                    <a:pt x="214" y="3271"/>
                    <a:pt x="415" y="3308"/>
                    <a:pt x="601" y="3308"/>
                  </a:cubicBezTo>
                  <a:cubicBezTo>
                    <a:pt x="1955" y="3308"/>
                    <a:pt x="2557" y="1374"/>
                    <a:pt x="1944" y="480"/>
                  </a:cubicBezTo>
                  <a:cubicBezTo>
                    <a:pt x="1697" y="117"/>
                    <a:pt x="1409" y="1"/>
                    <a:pt x="114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2" name="Google Shape;582;p31"/>
            <p:cNvSpPr/>
            <p:nvPr/>
          </p:nvSpPr>
          <p:spPr>
            <a:xfrm>
              <a:off x="7910267" y="1976343"/>
              <a:ext cx="143772" cy="271626"/>
            </a:xfrm>
            <a:custGeom>
              <a:avLst/>
              <a:gdLst/>
              <a:ahLst/>
              <a:cxnLst/>
              <a:rect l="l" t="t" r="r" b="b"/>
              <a:pathLst>
                <a:path w="1138" h="2150" extrusionOk="0">
                  <a:moveTo>
                    <a:pt x="215" y="0"/>
                  </a:moveTo>
                  <a:cubicBezTo>
                    <a:pt x="186" y="0"/>
                    <a:pt x="166" y="25"/>
                    <a:pt x="166" y="49"/>
                  </a:cubicBezTo>
                  <a:cubicBezTo>
                    <a:pt x="166" y="77"/>
                    <a:pt x="186" y="101"/>
                    <a:pt x="215" y="101"/>
                  </a:cubicBezTo>
                  <a:cubicBezTo>
                    <a:pt x="243" y="101"/>
                    <a:pt x="936" y="105"/>
                    <a:pt x="993" y="666"/>
                  </a:cubicBezTo>
                  <a:cubicBezTo>
                    <a:pt x="1049" y="1238"/>
                    <a:pt x="666" y="1706"/>
                    <a:pt x="598" y="1730"/>
                  </a:cubicBezTo>
                  <a:cubicBezTo>
                    <a:pt x="586" y="1726"/>
                    <a:pt x="541" y="1706"/>
                    <a:pt x="509" y="1690"/>
                  </a:cubicBezTo>
                  <a:cubicBezTo>
                    <a:pt x="438" y="1652"/>
                    <a:pt x="339" y="1601"/>
                    <a:pt x="242" y="1601"/>
                  </a:cubicBezTo>
                  <a:cubicBezTo>
                    <a:pt x="174" y="1601"/>
                    <a:pt x="107" y="1627"/>
                    <a:pt x="53" y="1702"/>
                  </a:cubicBezTo>
                  <a:cubicBezTo>
                    <a:pt x="13" y="1758"/>
                    <a:pt x="1" y="1823"/>
                    <a:pt x="17" y="1883"/>
                  </a:cubicBezTo>
                  <a:cubicBezTo>
                    <a:pt x="53" y="2037"/>
                    <a:pt x="255" y="2141"/>
                    <a:pt x="263" y="2145"/>
                  </a:cubicBezTo>
                  <a:cubicBezTo>
                    <a:pt x="271" y="2149"/>
                    <a:pt x="279" y="2149"/>
                    <a:pt x="287" y="2149"/>
                  </a:cubicBezTo>
                  <a:cubicBezTo>
                    <a:pt x="303" y="2149"/>
                    <a:pt x="319" y="2141"/>
                    <a:pt x="328" y="2121"/>
                  </a:cubicBezTo>
                  <a:cubicBezTo>
                    <a:pt x="340" y="2097"/>
                    <a:pt x="332" y="2069"/>
                    <a:pt x="307" y="2057"/>
                  </a:cubicBezTo>
                  <a:cubicBezTo>
                    <a:pt x="259" y="2033"/>
                    <a:pt x="134" y="1952"/>
                    <a:pt x="110" y="1859"/>
                  </a:cubicBezTo>
                  <a:cubicBezTo>
                    <a:pt x="102" y="1827"/>
                    <a:pt x="110" y="1791"/>
                    <a:pt x="134" y="1758"/>
                  </a:cubicBezTo>
                  <a:cubicBezTo>
                    <a:pt x="164" y="1715"/>
                    <a:pt x="202" y="1698"/>
                    <a:pt x="246" y="1698"/>
                  </a:cubicBezTo>
                  <a:cubicBezTo>
                    <a:pt x="308" y="1698"/>
                    <a:pt x="382" y="1732"/>
                    <a:pt x="465" y="1774"/>
                  </a:cubicBezTo>
                  <a:cubicBezTo>
                    <a:pt x="521" y="1803"/>
                    <a:pt x="561" y="1827"/>
                    <a:pt x="598" y="1827"/>
                  </a:cubicBezTo>
                  <a:cubicBezTo>
                    <a:pt x="610" y="1827"/>
                    <a:pt x="654" y="1827"/>
                    <a:pt x="739" y="1730"/>
                  </a:cubicBezTo>
                  <a:cubicBezTo>
                    <a:pt x="892" y="1561"/>
                    <a:pt x="1138" y="1145"/>
                    <a:pt x="1090" y="658"/>
                  </a:cubicBezTo>
                  <a:cubicBezTo>
                    <a:pt x="1025" y="8"/>
                    <a:pt x="223" y="0"/>
                    <a:pt x="215"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83" name="Google Shape;583;p31"/>
            <p:cNvSpPr/>
            <p:nvPr/>
          </p:nvSpPr>
          <p:spPr>
            <a:xfrm>
              <a:off x="6381576" y="1937052"/>
              <a:ext cx="322540" cy="418177"/>
            </a:xfrm>
            <a:custGeom>
              <a:avLst/>
              <a:gdLst/>
              <a:ahLst/>
              <a:cxnLst/>
              <a:rect l="l" t="t" r="r" b="b"/>
              <a:pathLst>
                <a:path w="2553" h="3310" extrusionOk="0">
                  <a:moveTo>
                    <a:pt x="1417" y="1"/>
                  </a:moveTo>
                  <a:cubicBezTo>
                    <a:pt x="1148" y="1"/>
                    <a:pt x="860" y="118"/>
                    <a:pt x="613" y="481"/>
                  </a:cubicBezTo>
                  <a:cubicBezTo>
                    <a:pt x="0" y="1377"/>
                    <a:pt x="601" y="3309"/>
                    <a:pt x="1951" y="3309"/>
                  </a:cubicBezTo>
                  <a:cubicBezTo>
                    <a:pt x="2137" y="3309"/>
                    <a:pt x="2338" y="3272"/>
                    <a:pt x="2553" y="3190"/>
                  </a:cubicBezTo>
                  <a:lnTo>
                    <a:pt x="2327" y="384"/>
                  </a:lnTo>
                  <a:cubicBezTo>
                    <a:pt x="2327" y="384"/>
                    <a:pt x="1904" y="1"/>
                    <a:pt x="1417"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4" name="Google Shape;584;p31"/>
            <p:cNvSpPr/>
            <p:nvPr/>
          </p:nvSpPr>
          <p:spPr>
            <a:xfrm>
              <a:off x="6490606" y="2011465"/>
              <a:ext cx="143772" cy="271120"/>
            </a:xfrm>
            <a:custGeom>
              <a:avLst/>
              <a:gdLst/>
              <a:ahLst/>
              <a:cxnLst/>
              <a:rect l="l" t="t" r="r" b="b"/>
              <a:pathLst>
                <a:path w="1138" h="2146" extrusionOk="0">
                  <a:moveTo>
                    <a:pt x="924" y="1"/>
                  </a:moveTo>
                  <a:cubicBezTo>
                    <a:pt x="915" y="1"/>
                    <a:pt x="113" y="5"/>
                    <a:pt x="49" y="654"/>
                  </a:cubicBezTo>
                  <a:cubicBezTo>
                    <a:pt x="0" y="1142"/>
                    <a:pt x="246" y="1557"/>
                    <a:pt x="399" y="1726"/>
                  </a:cubicBezTo>
                  <a:cubicBezTo>
                    <a:pt x="484" y="1823"/>
                    <a:pt x="528" y="1823"/>
                    <a:pt x="540" y="1823"/>
                  </a:cubicBezTo>
                  <a:cubicBezTo>
                    <a:pt x="577" y="1823"/>
                    <a:pt x="617" y="1803"/>
                    <a:pt x="674" y="1771"/>
                  </a:cubicBezTo>
                  <a:cubicBezTo>
                    <a:pt x="756" y="1728"/>
                    <a:pt x="831" y="1694"/>
                    <a:pt x="893" y="1694"/>
                  </a:cubicBezTo>
                  <a:cubicBezTo>
                    <a:pt x="936" y="1694"/>
                    <a:pt x="974" y="1711"/>
                    <a:pt x="1004" y="1755"/>
                  </a:cubicBezTo>
                  <a:cubicBezTo>
                    <a:pt x="1028" y="1787"/>
                    <a:pt x="1036" y="1823"/>
                    <a:pt x="1028" y="1859"/>
                  </a:cubicBezTo>
                  <a:cubicBezTo>
                    <a:pt x="1004" y="1948"/>
                    <a:pt x="879" y="2033"/>
                    <a:pt x="831" y="2053"/>
                  </a:cubicBezTo>
                  <a:cubicBezTo>
                    <a:pt x="807" y="2065"/>
                    <a:pt x="799" y="2097"/>
                    <a:pt x="811" y="2121"/>
                  </a:cubicBezTo>
                  <a:cubicBezTo>
                    <a:pt x="819" y="2138"/>
                    <a:pt x="835" y="2146"/>
                    <a:pt x="851" y="2146"/>
                  </a:cubicBezTo>
                  <a:cubicBezTo>
                    <a:pt x="859" y="2146"/>
                    <a:pt x="867" y="2146"/>
                    <a:pt x="875" y="2142"/>
                  </a:cubicBezTo>
                  <a:cubicBezTo>
                    <a:pt x="883" y="2138"/>
                    <a:pt x="1085" y="2033"/>
                    <a:pt x="1121" y="1884"/>
                  </a:cubicBezTo>
                  <a:cubicBezTo>
                    <a:pt x="1137" y="1819"/>
                    <a:pt x="1125" y="1759"/>
                    <a:pt x="1085" y="1698"/>
                  </a:cubicBezTo>
                  <a:cubicBezTo>
                    <a:pt x="1031" y="1623"/>
                    <a:pt x="964" y="1597"/>
                    <a:pt x="896" y="1597"/>
                  </a:cubicBezTo>
                  <a:cubicBezTo>
                    <a:pt x="800" y="1597"/>
                    <a:pt x="700" y="1648"/>
                    <a:pt x="629" y="1686"/>
                  </a:cubicBezTo>
                  <a:cubicBezTo>
                    <a:pt x="597" y="1702"/>
                    <a:pt x="553" y="1726"/>
                    <a:pt x="540" y="1726"/>
                  </a:cubicBezTo>
                  <a:cubicBezTo>
                    <a:pt x="472" y="1702"/>
                    <a:pt x="89" y="1234"/>
                    <a:pt x="145" y="662"/>
                  </a:cubicBezTo>
                  <a:cubicBezTo>
                    <a:pt x="202" y="105"/>
                    <a:pt x="895" y="97"/>
                    <a:pt x="924" y="97"/>
                  </a:cubicBezTo>
                  <a:cubicBezTo>
                    <a:pt x="952" y="97"/>
                    <a:pt x="972" y="73"/>
                    <a:pt x="972" y="49"/>
                  </a:cubicBezTo>
                  <a:cubicBezTo>
                    <a:pt x="972" y="21"/>
                    <a:pt x="952" y="1"/>
                    <a:pt x="924"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85" name="Google Shape;585;p31"/>
            <p:cNvSpPr/>
            <p:nvPr/>
          </p:nvSpPr>
          <p:spPr>
            <a:xfrm>
              <a:off x="7080984" y="2596790"/>
              <a:ext cx="410218" cy="247748"/>
            </a:xfrm>
            <a:custGeom>
              <a:avLst/>
              <a:gdLst/>
              <a:ahLst/>
              <a:cxnLst/>
              <a:rect l="l" t="t" r="r" b="b"/>
              <a:pathLst>
                <a:path w="3247" h="1961" extrusionOk="0">
                  <a:moveTo>
                    <a:pt x="0" y="1"/>
                  </a:moveTo>
                  <a:lnTo>
                    <a:pt x="0" y="1960"/>
                  </a:lnTo>
                  <a:lnTo>
                    <a:pt x="3246" y="1960"/>
                  </a:ln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6" name="Google Shape;586;p31"/>
            <p:cNvSpPr/>
            <p:nvPr/>
          </p:nvSpPr>
          <p:spPr>
            <a:xfrm>
              <a:off x="7080984" y="2596790"/>
              <a:ext cx="410218" cy="130254"/>
            </a:xfrm>
            <a:custGeom>
              <a:avLst/>
              <a:gdLst/>
              <a:ahLst/>
              <a:cxnLst/>
              <a:rect l="l" t="t" r="r" b="b"/>
              <a:pathLst>
                <a:path w="3247" h="1031" extrusionOk="0">
                  <a:moveTo>
                    <a:pt x="0" y="1"/>
                  </a:moveTo>
                  <a:lnTo>
                    <a:pt x="0" y="876"/>
                  </a:lnTo>
                  <a:cubicBezTo>
                    <a:pt x="346" y="955"/>
                    <a:pt x="830" y="1030"/>
                    <a:pt x="1408" y="1030"/>
                  </a:cubicBezTo>
                  <a:cubicBezTo>
                    <a:pt x="1950" y="1030"/>
                    <a:pt x="2575" y="964"/>
                    <a:pt x="3246" y="771"/>
                  </a:cubicBez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7" name="Google Shape;587;p31"/>
            <p:cNvSpPr/>
            <p:nvPr/>
          </p:nvSpPr>
          <p:spPr>
            <a:xfrm>
              <a:off x="6592434" y="1290706"/>
              <a:ext cx="1336903" cy="1383143"/>
            </a:xfrm>
            <a:custGeom>
              <a:avLst/>
              <a:gdLst/>
              <a:ahLst/>
              <a:cxnLst/>
              <a:rect l="l" t="t" r="r" b="b"/>
              <a:pathLst>
                <a:path w="10582" h="10948" extrusionOk="0">
                  <a:moveTo>
                    <a:pt x="5291" y="0"/>
                  </a:moveTo>
                  <a:cubicBezTo>
                    <a:pt x="3654" y="0"/>
                    <a:pt x="2190" y="266"/>
                    <a:pt x="1218" y="1315"/>
                  </a:cubicBezTo>
                  <a:cubicBezTo>
                    <a:pt x="831" y="1738"/>
                    <a:pt x="517" y="2286"/>
                    <a:pt x="311" y="2992"/>
                  </a:cubicBezTo>
                  <a:cubicBezTo>
                    <a:pt x="214" y="3310"/>
                    <a:pt x="142" y="3661"/>
                    <a:pt x="89" y="4048"/>
                  </a:cubicBezTo>
                  <a:cubicBezTo>
                    <a:pt x="29" y="4476"/>
                    <a:pt x="1" y="4952"/>
                    <a:pt x="1" y="5476"/>
                  </a:cubicBezTo>
                  <a:cubicBezTo>
                    <a:pt x="1" y="8496"/>
                    <a:pt x="2368" y="10947"/>
                    <a:pt x="5291" y="10947"/>
                  </a:cubicBezTo>
                  <a:cubicBezTo>
                    <a:pt x="8210" y="10947"/>
                    <a:pt x="10581" y="8496"/>
                    <a:pt x="10581" y="5476"/>
                  </a:cubicBezTo>
                  <a:cubicBezTo>
                    <a:pt x="10581" y="4968"/>
                    <a:pt x="10549" y="4508"/>
                    <a:pt x="10484" y="4085"/>
                  </a:cubicBezTo>
                  <a:cubicBezTo>
                    <a:pt x="10013" y="927"/>
                    <a:pt x="7867" y="0"/>
                    <a:pt x="5291"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8" name="Google Shape;588;p31"/>
            <p:cNvSpPr/>
            <p:nvPr/>
          </p:nvSpPr>
          <p:spPr>
            <a:xfrm>
              <a:off x="7176748" y="2344872"/>
              <a:ext cx="257349" cy="79340"/>
            </a:xfrm>
            <a:custGeom>
              <a:avLst/>
              <a:gdLst/>
              <a:ahLst/>
              <a:cxnLst/>
              <a:rect l="l" t="t" r="r" b="b"/>
              <a:pathLst>
                <a:path w="2037" h="628" extrusionOk="0">
                  <a:moveTo>
                    <a:pt x="1952" y="1"/>
                  </a:moveTo>
                  <a:cubicBezTo>
                    <a:pt x="1510" y="1"/>
                    <a:pt x="103" y="511"/>
                    <a:pt x="41" y="535"/>
                  </a:cubicBezTo>
                  <a:cubicBezTo>
                    <a:pt x="17" y="543"/>
                    <a:pt x="1" y="571"/>
                    <a:pt x="13" y="595"/>
                  </a:cubicBezTo>
                  <a:cubicBezTo>
                    <a:pt x="17" y="616"/>
                    <a:pt x="37" y="628"/>
                    <a:pt x="57" y="628"/>
                  </a:cubicBezTo>
                  <a:cubicBezTo>
                    <a:pt x="61" y="628"/>
                    <a:pt x="69" y="628"/>
                    <a:pt x="73" y="624"/>
                  </a:cubicBezTo>
                  <a:cubicBezTo>
                    <a:pt x="89" y="620"/>
                    <a:pt x="1524" y="98"/>
                    <a:pt x="1950" y="98"/>
                  </a:cubicBezTo>
                  <a:cubicBezTo>
                    <a:pt x="1962" y="98"/>
                    <a:pt x="1974" y="98"/>
                    <a:pt x="1984" y="99"/>
                  </a:cubicBezTo>
                  <a:cubicBezTo>
                    <a:pt x="1986" y="100"/>
                    <a:pt x="1989" y="100"/>
                    <a:pt x="1991" y="100"/>
                  </a:cubicBezTo>
                  <a:cubicBezTo>
                    <a:pt x="2013" y="100"/>
                    <a:pt x="2033" y="81"/>
                    <a:pt x="2037" y="55"/>
                  </a:cubicBezTo>
                  <a:cubicBezTo>
                    <a:pt x="2037" y="31"/>
                    <a:pt x="2021" y="7"/>
                    <a:pt x="1992" y="3"/>
                  </a:cubicBezTo>
                  <a:cubicBezTo>
                    <a:pt x="1980" y="1"/>
                    <a:pt x="1966" y="1"/>
                    <a:pt x="1952"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89" name="Google Shape;589;p31"/>
            <p:cNvSpPr/>
            <p:nvPr/>
          </p:nvSpPr>
          <p:spPr>
            <a:xfrm>
              <a:off x="7146680" y="1846215"/>
              <a:ext cx="150973" cy="394173"/>
            </a:xfrm>
            <a:custGeom>
              <a:avLst/>
              <a:gdLst/>
              <a:ahLst/>
              <a:cxnLst/>
              <a:rect l="l" t="t" r="r" b="b"/>
              <a:pathLst>
                <a:path w="1195" h="3120" extrusionOk="0">
                  <a:moveTo>
                    <a:pt x="646" y="1"/>
                  </a:moveTo>
                  <a:cubicBezTo>
                    <a:pt x="641" y="1"/>
                    <a:pt x="635" y="1"/>
                    <a:pt x="630" y="2"/>
                  </a:cubicBezTo>
                  <a:cubicBezTo>
                    <a:pt x="581" y="14"/>
                    <a:pt x="553" y="63"/>
                    <a:pt x="561" y="111"/>
                  </a:cubicBezTo>
                  <a:cubicBezTo>
                    <a:pt x="751" y="946"/>
                    <a:pt x="936" y="2196"/>
                    <a:pt x="763" y="2369"/>
                  </a:cubicBezTo>
                  <a:cubicBezTo>
                    <a:pt x="757" y="2372"/>
                    <a:pt x="755" y="2375"/>
                    <a:pt x="748" y="2375"/>
                  </a:cubicBezTo>
                  <a:cubicBezTo>
                    <a:pt x="745" y="2375"/>
                    <a:pt x="740" y="2374"/>
                    <a:pt x="734" y="2373"/>
                  </a:cubicBezTo>
                  <a:cubicBezTo>
                    <a:pt x="639" y="2351"/>
                    <a:pt x="552" y="2341"/>
                    <a:pt x="473" y="2341"/>
                  </a:cubicBezTo>
                  <a:cubicBezTo>
                    <a:pt x="332" y="2341"/>
                    <a:pt x="218" y="2376"/>
                    <a:pt x="138" y="2446"/>
                  </a:cubicBezTo>
                  <a:cubicBezTo>
                    <a:pt x="73" y="2506"/>
                    <a:pt x="1" y="2623"/>
                    <a:pt x="33" y="2833"/>
                  </a:cubicBezTo>
                  <a:cubicBezTo>
                    <a:pt x="49" y="2950"/>
                    <a:pt x="130" y="3038"/>
                    <a:pt x="263" y="3087"/>
                  </a:cubicBezTo>
                  <a:cubicBezTo>
                    <a:pt x="323" y="3107"/>
                    <a:pt x="400" y="3119"/>
                    <a:pt x="476" y="3119"/>
                  </a:cubicBezTo>
                  <a:cubicBezTo>
                    <a:pt x="642" y="3119"/>
                    <a:pt x="827" y="3067"/>
                    <a:pt x="960" y="2946"/>
                  </a:cubicBezTo>
                  <a:cubicBezTo>
                    <a:pt x="997" y="2909"/>
                    <a:pt x="1001" y="2853"/>
                    <a:pt x="968" y="2817"/>
                  </a:cubicBezTo>
                  <a:cubicBezTo>
                    <a:pt x="952" y="2798"/>
                    <a:pt x="929" y="2789"/>
                    <a:pt x="905" y="2789"/>
                  </a:cubicBezTo>
                  <a:cubicBezTo>
                    <a:pt x="883" y="2789"/>
                    <a:pt x="861" y="2797"/>
                    <a:pt x="843" y="2813"/>
                  </a:cubicBezTo>
                  <a:cubicBezTo>
                    <a:pt x="743" y="2901"/>
                    <a:pt x="602" y="2941"/>
                    <a:pt x="477" y="2941"/>
                  </a:cubicBezTo>
                  <a:cubicBezTo>
                    <a:pt x="420" y="2941"/>
                    <a:pt x="367" y="2932"/>
                    <a:pt x="323" y="2917"/>
                  </a:cubicBezTo>
                  <a:cubicBezTo>
                    <a:pt x="275" y="2901"/>
                    <a:pt x="218" y="2869"/>
                    <a:pt x="210" y="2809"/>
                  </a:cubicBezTo>
                  <a:cubicBezTo>
                    <a:pt x="194" y="2700"/>
                    <a:pt x="210" y="2623"/>
                    <a:pt x="259" y="2579"/>
                  </a:cubicBezTo>
                  <a:cubicBezTo>
                    <a:pt x="304" y="2538"/>
                    <a:pt x="378" y="2517"/>
                    <a:pt x="473" y="2517"/>
                  </a:cubicBezTo>
                  <a:cubicBezTo>
                    <a:pt x="538" y="2517"/>
                    <a:pt x="612" y="2527"/>
                    <a:pt x="694" y="2546"/>
                  </a:cubicBezTo>
                  <a:cubicBezTo>
                    <a:pt x="712" y="2550"/>
                    <a:pt x="730" y="2552"/>
                    <a:pt x="747" y="2552"/>
                  </a:cubicBezTo>
                  <a:cubicBezTo>
                    <a:pt x="800" y="2552"/>
                    <a:pt x="848" y="2534"/>
                    <a:pt x="888" y="2494"/>
                  </a:cubicBezTo>
                  <a:cubicBezTo>
                    <a:pt x="1194" y="2192"/>
                    <a:pt x="815" y="421"/>
                    <a:pt x="734" y="71"/>
                  </a:cubicBezTo>
                  <a:cubicBezTo>
                    <a:pt x="724" y="28"/>
                    <a:pt x="688" y="1"/>
                    <a:pt x="64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90" name="Google Shape;590;p31"/>
            <p:cNvSpPr/>
            <p:nvPr/>
          </p:nvSpPr>
          <p:spPr>
            <a:xfrm>
              <a:off x="7373330" y="2079688"/>
              <a:ext cx="218690" cy="114841"/>
            </a:xfrm>
            <a:custGeom>
              <a:avLst/>
              <a:gdLst/>
              <a:ahLst/>
              <a:cxnLst/>
              <a:rect l="l" t="t" r="r" b="b"/>
              <a:pathLst>
                <a:path w="1731" h="909" extrusionOk="0">
                  <a:moveTo>
                    <a:pt x="49" y="1"/>
                  </a:moveTo>
                  <a:cubicBezTo>
                    <a:pt x="21" y="1"/>
                    <a:pt x="1" y="21"/>
                    <a:pt x="1" y="49"/>
                  </a:cubicBezTo>
                  <a:cubicBezTo>
                    <a:pt x="1" y="102"/>
                    <a:pt x="150" y="352"/>
                    <a:pt x="400" y="557"/>
                  </a:cubicBezTo>
                  <a:cubicBezTo>
                    <a:pt x="610" y="727"/>
                    <a:pt x="932" y="908"/>
                    <a:pt x="1364" y="908"/>
                  </a:cubicBezTo>
                  <a:cubicBezTo>
                    <a:pt x="1465" y="908"/>
                    <a:pt x="1574" y="900"/>
                    <a:pt x="1686" y="876"/>
                  </a:cubicBezTo>
                  <a:cubicBezTo>
                    <a:pt x="1715" y="872"/>
                    <a:pt x="1731" y="844"/>
                    <a:pt x="1727" y="819"/>
                  </a:cubicBezTo>
                  <a:cubicBezTo>
                    <a:pt x="1720" y="794"/>
                    <a:pt x="1699" y="778"/>
                    <a:pt x="1678" y="778"/>
                  </a:cubicBezTo>
                  <a:cubicBezTo>
                    <a:pt x="1675" y="778"/>
                    <a:pt x="1673" y="779"/>
                    <a:pt x="1670" y="779"/>
                  </a:cubicBezTo>
                  <a:cubicBezTo>
                    <a:pt x="1562" y="801"/>
                    <a:pt x="1460" y="810"/>
                    <a:pt x="1363" y="810"/>
                  </a:cubicBezTo>
                  <a:cubicBezTo>
                    <a:pt x="553" y="810"/>
                    <a:pt x="123" y="135"/>
                    <a:pt x="98" y="45"/>
                  </a:cubicBezTo>
                  <a:cubicBezTo>
                    <a:pt x="94" y="17"/>
                    <a:pt x="74" y="1"/>
                    <a:pt x="49"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91" name="Google Shape;591;p31"/>
            <p:cNvSpPr/>
            <p:nvPr/>
          </p:nvSpPr>
          <p:spPr>
            <a:xfrm>
              <a:off x="7369793" y="1801112"/>
              <a:ext cx="291082" cy="326077"/>
            </a:xfrm>
            <a:custGeom>
              <a:avLst/>
              <a:gdLst/>
              <a:ahLst/>
              <a:cxnLst/>
              <a:rect l="l" t="t" r="r" b="b"/>
              <a:pathLst>
                <a:path w="2304" h="2581" extrusionOk="0">
                  <a:moveTo>
                    <a:pt x="1150" y="0"/>
                  </a:moveTo>
                  <a:cubicBezTo>
                    <a:pt x="517" y="0"/>
                    <a:pt x="1" y="577"/>
                    <a:pt x="1" y="1291"/>
                  </a:cubicBezTo>
                  <a:cubicBezTo>
                    <a:pt x="1" y="2004"/>
                    <a:pt x="517" y="2581"/>
                    <a:pt x="1150" y="2581"/>
                  </a:cubicBezTo>
                  <a:cubicBezTo>
                    <a:pt x="1787" y="2581"/>
                    <a:pt x="2303" y="2004"/>
                    <a:pt x="2303" y="1291"/>
                  </a:cubicBezTo>
                  <a:cubicBezTo>
                    <a:pt x="2303" y="577"/>
                    <a:pt x="1787" y="0"/>
                    <a:pt x="1150"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592" name="Google Shape;592;p31"/>
            <p:cNvSpPr/>
            <p:nvPr/>
          </p:nvSpPr>
          <p:spPr>
            <a:xfrm>
              <a:off x="7481855" y="1902941"/>
              <a:ext cx="60768" cy="101575"/>
            </a:xfrm>
            <a:custGeom>
              <a:avLst/>
              <a:gdLst/>
              <a:ahLst/>
              <a:cxnLst/>
              <a:rect l="l" t="t" r="r" b="b"/>
              <a:pathLst>
                <a:path w="481" h="804" extrusionOk="0">
                  <a:moveTo>
                    <a:pt x="239" y="1"/>
                  </a:moveTo>
                  <a:cubicBezTo>
                    <a:pt x="110" y="1"/>
                    <a:pt x="1" y="178"/>
                    <a:pt x="1" y="400"/>
                  </a:cubicBezTo>
                  <a:cubicBezTo>
                    <a:pt x="1" y="622"/>
                    <a:pt x="110"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93" name="Google Shape;593;p31"/>
            <p:cNvSpPr/>
            <p:nvPr/>
          </p:nvSpPr>
          <p:spPr>
            <a:xfrm>
              <a:off x="7447744" y="1651654"/>
              <a:ext cx="209973" cy="137203"/>
            </a:xfrm>
            <a:custGeom>
              <a:avLst/>
              <a:gdLst/>
              <a:ahLst/>
              <a:cxnLst/>
              <a:rect l="l" t="t" r="r" b="b"/>
              <a:pathLst>
                <a:path w="1662" h="1086" extrusionOk="0">
                  <a:moveTo>
                    <a:pt x="539" y="1"/>
                  </a:moveTo>
                  <a:cubicBezTo>
                    <a:pt x="489" y="1"/>
                    <a:pt x="349" y="120"/>
                    <a:pt x="226" y="236"/>
                  </a:cubicBezTo>
                  <a:cubicBezTo>
                    <a:pt x="106" y="353"/>
                    <a:pt x="1" y="461"/>
                    <a:pt x="1" y="461"/>
                  </a:cubicBezTo>
                  <a:cubicBezTo>
                    <a:pt x="389" y="1017"/>
                    <a:pt x="1135" y="1086"/>
                    <a:pt x="1479" y="1086"/>
                  </a:cubicBezTo>
                  <a:cubicBezTo>
                    <a:pt x="1592" y="1086"/>
                    <a:pt x="1662" y="1078"/>
                    <a:pt x="1662" y="1078"/>
                  </a:cubicBezTo>
                  <a:cubicBezTo>
                    <a:pt x="1605" y="1038"/>
                    <a:pt x="1549" y="1002"/>
                    <a:pt x="1497" y="957"/>
                  </a:cubicBezTo>
                  <a:cubicBezTo>
                    <a:pt x="1017" y="582"/>
                    <a:pt x="614" y="58"/>
                    <a:pt x="553" y="6"/>
                  </a:cubicBezTo>
                  <a:cubicBezTo>
                    <a:pt x="550" y="3"/>
                    <a:pt x="545" y="1"/>
                    <a:pt x="53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94" name="Google Shape;594;p31"/>
            <p:cNvSpPr/>
            <p:nvPr/>
          </p:nvSpPr>
          <p:spPr>
            <a:xfrm>
              <a:off x="6912323" y="2079688"/>
              <a:ext cx="219196" cy="114841"/>
            </a:xfrm>
            <a:custGeom>
              <a:avLst/>
              <a:gdLst/>
              <a:ahLst/>
              <a:cxnLst/>
              <a:rect l="l" t="t" r="r" b="b"/>
              <a:pathLst>
                <a:path w="1735" h="909" extrusionOk="0">
                  <a:moveTo>
                    <a:pt x="1686" y="1"/>
                  </a:moveTo>
                  <a:cubicBezTo>
                    <a:pt x="1662" y="1"/>
                    <a:pt x="1642" y="17"/>
                    <a:pt x="1638" y="45"/>
                  </a:cubicBezTo>
                  <a:cubicBezTo>
                    <a:pt x="1638" y="45"/>
                    <a:pt x="1638" y="45"/>
                    <a:pt x="1638" y="49"/>
                  </a:cubicBezTo>
                  <a:cubicBezTo>
                    <a:pt x="1595" y="161"/>
                    <a:pt x="1164" y="810"/>
                    <a:pt x="371" y="810"/>
                  </a:cubicBezTo>
                  <a:cubicBezTo>
                    <a:pt x="275" y="810"/>
                    <a:pt x="173" y="801"/>
                    <a:pt x="65" y="779"/>
                  </a:cubicBezTo>
                  <a:cubicBezTo>
                    <a:pt x="62" y="779"/>
                    <a:pt x="60" y="778"/>
                    <a:pt x="57" y="778"/>
                  </a:cubicBezTo>
                  <a:cubicBezTo>
                    <a:pt x="32" y="778"/>
                    <a:pt x="13" y="794"/>
                    <a:pt x="9" y="819"/>
                  </a:cubicBezTo>
                  <a:cubicBezTo>
                    <a:pt x="1" y="844"/>
                    <a:pt x="21" y="872"/>
                    <a:pt x="45" y="876"/>
                  </a:cubicBezTo>
                  <a:cubicBezTo>
                    <a:pt x="162" y="900"/>
                    <a:pt x="271" y="908"/>
                    <a:pt x="372" y="908"/>
                  </a:cubicBezTo>
                  <a:cubicBezTo>
                    <a:pt x="803" y="908"/>
                    <a:pt x="1126" y="727"/>
                    <a:pt x="1331" y="557"/>
                  </a:cubicBezTo>
                  <a:cubicBezTo>
                    <a:pt x="1581" y="352"/>
                    <a:pt x="1735" y="102"/>
                    <a:pt x="1735" y="49"/>
                  </a:cubicBezTo>
                  <a:cubicBezTo>
                    <a:pt x="1735" y="21"/>
                    <a:pt x="1710" y="1"/>
                    <a:pt x="168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95" name="Google Shape;595;p31"/>
            <p:cNvSpPr/>
            <p:nvPr/>
          </p:nvSpPr>
          <p:spPr>
            <a:xfrm>
              <a:off x="6844100" y="1801112"/>
              <a:ext cx="290955" cy="326077"/>
            </a:xfrm>
            <a:custGeom>
              <a:avLst/>
              <a:gdLst/>
              <a:ahLst/>
              <a:cxnLst/>
              <a:rect l="l" t="t" r="r" b="b"/>
              <a:pathLst>
                <a:path w="2303" h="2581" extrusionOk="0">
                  <a:moveTo>
                    <a:pt x="1150" y="0"/>
                  </a:moveTo>
                  <a:cubicBezTo>
                    <a:pt x="513" y="0"/>
                    <a:pt x="1" y="577"/>
                    <a:pt x="1" y="1291"/>
                  </a:cubicBezTo>
                  <a:cubicBezTo>
                    <a:pt x="1" y="2004"/>
                    <a:pt x="513" y="2581"/>
                    <a:pt x="1150" y="2581"/>
                  </a:cubicBezTo>
                  <a:cubicBezTo>
                    <a:pt x="1787" y="2581"/>
                    <a:pt x="2303" y="2004"/>
                    <a:pt x="2303" y="1291"/>
                  </a:cubicBezTo>
                  <a:cubicBezTo>
                    <a:pt x="2303" y="577"/>
                    <a:pt x="1787" y="0"/>
                    <a:pt x="1150"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596" name="Google Shape;596;p31"/>
            <p:cNvSpPr/>
            <p:nvPr/>
          </p:nvSpPr>
          <p:spPr>
            <a:xfrm>
              <a:off x="6962226" y="1902941"/>
              <a:ext cx="60768" cy="101575"/>
            </a:xfrm>
            <a:custGeom>
              <a:avLst/>
              <a:gdLst/>
              <a:ahLst/>
              <a:cxnLst/>
              <a:rect l="l" t="t" r="r" b="b"/>
              <a:pathLst>
                <a:path w="481" h="804" extrusionOk="0">
                  <a:moveTo>
                    <a:pt x="239" y="1"/>
                  </a:moveTo>
                  <a:cubicBezTo>
                    <a:pt x="106" y="1"/>
                    <a:pt x="1" y="178"/>
                    <a:pt x="1" y="400"/>
                  </a:cubicBezTo>
                  <a:cubicBezTo>
                    <a:pt x="1" y="622"/>
                    <a:pt x="106"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97" name="Google Shape;597;p31"/>
            <p:cNvSpPr/>
            <p:nvPr/>
          </p:nvSpPr>
          <p:spPr>
            <a:xfrm>
              <a:off x="6847132" y="1651654"/>
              <a:ext cx="209973" cy="137203"/>
            </a:xfrm>
            <a:custGeom>
              <a:avLst/>
              <a:gdLst/>
              <a:ahLst/>
              <a:cxnLst/>
              <a:rect l="l" t="t" r="r" b="b"/>
              <a:pathLst>
                <a:path w="1662" h="1086" extrusionOk="0">
                  <a:moveTo>
                    <a:pt x="1120" y="1"/>
                  </a:moveTo>
                  <a:cubicBezTo>
                    <a:pt x="1114" y="1"/>
                    <a:pt x="1109" y="3"/>
                    <a:pt x="1106" y="6"/>
                  </a:cubicBezTo>
                  <a:cubicBezTo>
                    <a:pt x="1049" y="58"/>
                    <a:pt x="642" y="582"/>
                    <a:pt x="162" y="957"/>
                  </a:cubicBezTo>
                  <a:cubicBezTo>
                    <a:pt x="110" y="1002"/>
                    <a:pt x="57" y="1038"/>
                    <a:pt x="1" y="1078"/>
                  </a:cubicBezTo>
                  <a:cubicBezTo>
                    <a:pt x="1" y="1078"/>
                    <a:pt x="70" y="1086"/>
                    <a:pt x="183" y="1086"/>
                  </a:cubicBezTo>
                  <a:cubicBezTo>
                    <a:pt x="526" y="1086"/>
                    <a:pt x="1270" y="1017"/>
                    <a:pt x="1662" y="461"/>
                  </a:cubicBezTo>
                  <a:cubicBezTo>
                    <a:pt x="1662" y="461"/>
                    <a:pt x="1553" y="353"/>
                    <a:pt x="1436" y="236"/>
                  </a:cubicBezTo>
                  <a:cubicBezTo>
                    <a:pt x="1310" y="120"/>
                    <a:pt x="1173" y="1"/>
                    <a:pt x="1120"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98" name="Google Shape;598;p31"/>
            <p:cNvSpPr/>
            <p:nvPr/>
          </p:nvSpPr>
          <p:spPr>
            <a:xfrm>
              <a:off x="7593917" y="2101165"/>
              <a:ext cx="227407" cy="227787"/>
            </a:xfrm>
            <a:custGeom>
              <a:avLst/>
              <a:gdLst/>
              <a:ahLst/>
              <a:cxnLst/>
              <a:rect l="l" t="t" r="r" b="b"/>
              <a:pathLst>
                <a:path w="1800" h="1803" extrusionOk="0">
                  <a:moveTo>
                    <a:pt x="900" y="0"/>
                  </a:moveTo>
                  <a:cubicBezTo>
                    <a:pt x="404" y="0"/>
                    <a:pt x="1" y="403"/>
                    <a:pt x="1" y="899"/>
                  </a:cubicBezTo>
                  <a:cubicBezTo>
                    <a:pt x="1" y="1399"/>
                    <a:pt x="404" y="1803"/>
                    <a:pt x="900" y="1803"/>
                  </a:cubicBezTo>
                  <a:cubicBezTo>
                    <a:pt x="1396" y="1803"/>
                    <a:pt x="1799" y="1399"/>
                    <a:pt x="1799" y="899"/>
                  </a:cubicBezTo>
                  <a:cubicBezTo>
                    <a:pt x="1799" y="403"/>
                    <a:pt x="1396" y="0"/>
                    <a:pt x="900"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99" name="Google Shape;599;p31"/>
            <p:cNvSpPr/>
            <p:nvPr/>
          </p:nvSpPr>
          <p:spPr>
            <a:xfrm>
              <a:off x="6685672" y="2140330"/>
              <a:ext cx="244589" cy="227281"/>
            </a:xfrm>
            <a:custGeom>
              <a:avLst/>
              <a:gdLst/>
              <a:ahLst/>
              <a:cxnLst/>
              <a:rect l="l" t="t" r="r" b="b"/>
              <a:pathLst>
                <a:path w="1936" h="1799" extrusionOk="0">
                  <a:moveTo>
                    <a:pt x="965" y="1"/>
                  </a:moveTo>
                  <a:cubicBezTo>
                    <a:pt x="532" y="1"/>
                    <a:pt x="150" y="313"/>
                    <a:pt x="81" y="755"/>
                  </a:cubicBezTo>
                  <a:cubicBezTo>
                    <a:pt x="0" y="1247"/>
                    <a:pt x="331" y="1710"/>
                    <a:pt x="823" y="1787"/>
                  </a:cubicBezTo>
                  <a:cubicBezTo>
                    <a:pt x="872" y="1795"/>
                    <a:pt x="921" y="1799"/>
                    <a:pt x="970" y="1799"/>
                  </a:cubicBezTo>
                  <a:cubicBezTo>
                    <a:pt x="1404" y="1799"/>
                    <a:pt x="1786" y="1484"/>
                    <a:pt x="1855" y="1045"/>
                  </a:cubicBezTo>
                  <a:cubicBezTo>
                    <a:pt x="1936" y="553"/>
                    <a:pt x="1601" y="89"/>
                    <a:pt x="1113" y="13"/>
                  </a:cubicBezTo>
                  <a:cubicBezTo>
                    <a:pt x="1064" y="5"/>
                    <a:pt x="1014" y="1"/>
                    <a:pt x="9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00" name="Google Shape;600;p31"/>
            <p:cNvSpPr/>
            <p:nvPr/>
          </p:nvSpPr>
          <p:spPr>
            <a:xfrm>
              <a:off x="6700959" y="987999"/>
              <a:ext cx="195697" cy="222228"/>
            </a:xfrm>
            <a:custGeom>
              <a:avLst/>
              <a:gdLst/>
              <a:ahLst/>
              <a:cxnLst/>
              <a:rect l="l" t="t" r="r" b="b"/>
              <a:pathLst>
                <a:path w="1549" h="1759" extrusionOk="0">
                  <a:moveTo>
                    <a:pt x="1295" y="98"/>
                  </a:moveTo>
                  <a:cubicBezTo>
                    <a:pt x="1319" y="98"/>
                    <a:pt x="1335" y="110"/>
                    <a:pt x="1347" y="118"/>
                  </a:cubicBezTo>
                  <a:cubicBezTo>
                    <a:pt x="1456" y="203"/>
                    <a:pt x="1416" y="332"/>
                    <a:pt x="1379" y="400"/>
                  </a:cubicBezTo>
                  <a:cubicBezTo>
                    <a:pt x="1307" y="545"/>
                    <a:pt x="1125" y="698"/>
                    <a:pt x="900" y="759"/>
                  </a:cubicBezTo>
                  <a:cubicBezTo>
                    <a:pt x="952" y="448"/>
                    <a:pt x="1109" y="178"/>
                    <a:pt x="1242" y="110"/>
                  </a:cubicBezTo>
                  <a:cubicBezTo>
                    <a:pt x="1263" y="102"/>
                    <a:pt x="1279" y="98"/>
                    <a:pt x="1295" y="98"/>
                  </a:cubicBezTo>
                  <a:close/>
                  <a:moveTo>
                    <a:pt x="1299" y="1"/>
                  </a:moveTo>
                  <a:cubicBezTo>
                    <a:pt x="1267" y="1"/>
                    <a:pt x="1235" y="9"/>
                    <a:pt x="1202" y="25"/>
                  </a:cubicBezTo>
                  <a:cubicBezTo>
                    <a:pt x="1017" y="114"/>
                    <a:pt x="847" y="436"/>
                    <a:pt x="799" y="775"/>
                  </a:cubicBezTo>
                  <a:cubicBezTo>
                    <a:pt x="773" y="777"/>
                    <a:pt x="747" y="779"/>
                    <a:pt x="720" y="779"/>
                  </a:cubicBezTo>
                  <a:cubicBezTo>
                    <a:pt x="654" y="779"/>
                    <a:pt x="585" y="771"/>
                    <a:pt x="517" y="751"/>
                  </a:cubicBezTo>
                  <a:cubicBezTo>
                    <a:pt x="343" y="698"/>
                    <a:pt x="230" y="614"/>
                    <a:pt x="182" y="497"/>
                  </a:cubicBezTo>
                  <a:cubicBezTo>
                    <a:pt x="109" y="315"/>
                    <a:pt x="210" y="118"/>
                    <a:pt x="210" y="118"/>
                  </a:cubicBezTo>
                  <a:cubicBezTo>
                    <a:pt x="222" y="94"/>
                    <a:pt x="214" y="61"/>
                    <a:pt x="190" y="49"/>
                  </a:cubicBezTo>
                  <a:cubicBezTo>
                    <a:pt x="182" y="46"/>
                    <a:pt x="175" y="44"/>
                    <a:pt x="167" y="44"/>
                  </a:cubicBezTo>
                  <a:cubicBezTo>
                    <a:pt x="150" y="44"/>
                    <a:pt x="134" y="53"/>
                    <a:pt x="125" y="69"/>
                  </a:cubicBezTo>
                  <a:cubicBezTo>
                    <a:pt x="121" y="78"/>
                    <a:pt x="0" y="311"/>
                    <a:pt x="93" y="533"/>
                  </a:cubicBezTo>
                  <a:cubicBezTo>
                    <a:pt x="154" y="678"/>
                    <a:pt x="287" y="779"/>
                    <a:pt x="488" y="844"/>
                  </a:cubicBezTo>
                  <a:cubicBezTo>
                    <a:pt x="573" y="867"/>
                    <a:pt x="658" y="877"/>
                    <a:pt x="740" y="877"/>
                  </a:cubicBezTo>
                  <a:cubicBezTo>
                    <a:pt x="756" y="877"/>
                    <a:pt x="771" y="877"/>
                    <a:pt x="787" y="876"/>
                  </a:cubicBezTo>
                  <a:cubicBezTo>
                    <a:pt x="787" y="892"/>
                    <a:pt x="787" y="908"/>
                    <a:pt x="787" y="924"/>
                  </a:cubicBezTo>
                  <a:cubicBezTo>
                    <a:pt x="775" y="1223"/>
                    <a:pt x="871" y="1469"/>
                    <a:pt x="1053" y="1638"/>
                  </a:cubicBezTo>
                  <a:cubicBezTo>
                    <a:pt x="1101" y="1682"/>
                    <a:pt x="1154" y="1723"/>
                    <a:pt x="1214" y="1755"/>
                  </a:cubicBezTo>
                  <a:cubicBezTo>
                    <a:pt x="1222" y="1759"/>
                    <a:pt x="1230" y="1759"/>
                    <a:pt x="1238" y="1759"/>
                  </a:cubicBezTo>
                  <a:cubicBezTo>
                    <a:pt x="1254" y="1759"/>
                    <a:pt x="1271" y="1751"/>
                    <a:pt x="1279" y="1735"/>
                  </a:cubicBezTo>
                  <a:cubicBezTo>
                    <a:pt x="1295" y="1715"/>
                    <a:pt x="1287" y="1682"/>
                    <a:pt x="1263" y="1670"/>
                  </a:cubicBezTo>
                  <a:cubicBezTo>
                    <a:pt x="1242" y="1662"/>
                    <a:pt x="1226" y="1650"/>
                    <a:pt x="1210" y="1638"/>
                  </a:cubicBezTo>
                  <a:cubicBezTo>
                    <a:pt x="928" y="1457"/>
                    <a:pt x="875" y="1154"/>
                    <a:pt x="884" y="928"/>
                  </a:cubicBezTo>
                  <a:cubicBezTo>
                    <a:pt x="884" y="904"/>
                    <a:pt x="884" y="884"/>
                    <a:pt x="888" y="860"/>
                  </a:cubicBezTo>
                  <a:cubicBezTo>
                    <a:pt x="1146" y="807"/>
                    <a:pt x="1367" y="638"/>
                    <a:pt x="1464" y="444"/>
                  </a:cubicBezTo>
                  <a:cubicBezTo>
                    <a:pt x="1549" y="283"/>
                    <a:pt x="1525" y="130"/>
                    <a:pt x="1404" y="37"/>
                  </a:cubicBezTo>
                  <a:cubicBezTo>
                    <a:pt x="1373" y="13"/>
                    <a:pt x="1337" y="1"/>
                    <a:pt x="1299" y="1"/>
                  </a:cubicBezTo>
                  <a:close/>
                </a:path>
              </a:pathLst>
            </a:custGeom>
            <a:solidFill>
              <a:srgbClr val="F75F57"/>
            </a:solidFill>
            <a:ln>
              <a:noFill/>
            </a:ln>
          </p:spPr>
          <p:txBody>
            <a:bodyPr spcFirstLastPara="1" wrap="square" lIns="121900" tIns="121900" rIns="121900" bIns="121900" anchor="ctr" anchorCtr="0">
              <a:noAutofit/>
            </a:bodyPr>
            <a:lstStyle/>
            <a:p>
              <a:endParaRPr sz="2400"/>
            </a:p>
          </p:txBody>
        </p:sp>
        <p:sp>
          <p:nvSpPr>
            <p:cNvPr id="601" name="Google Shape;601;p31"/>
            <p:cNvSpPr/>
            <p:nvPr/>
          </p:nvSpPr>
          <p:spPr>
            <a:xfrm>
              <a:off x="7844572" y="1221851"/>
              <a:ext cx="221722" cy="127475"/>
            </a:xfrm>
            <a:custGeom>
              <a:avLst/>
              <a:gdLst/>
              <a:ahLst/>
              <a:cxnLst/>
              <a:rect l="l" t="t" r="r" b="b"/>
              <a:pathLst>
                <a:path w="1755" h="1009" extrusionOk="0">
                  <a:moveTo>
                    <a:pt x="795" y="97"/>
                  </a:moveTo>
                  <a:cubicBezTo>
                    <a:pt x="839" y="97"/>
                    <a:pt x="892" y="134"/>
                    <a:pt x="924" y="158"/>
                  </a:cubicBezTo>
                  <a:cubicBezTo>
                    <a:pt x="993" y="218"/>
                    <a:pt x="1021" y="275"/>
                    <a:pt x="1013" y="335"/>
                  </a:cubicBezTo>
                  <a:cubicBezTo>
                    <a:pt x="997" y="416"/>
                    <a:pt x="912" y="501"/>
                    <a:pt x="795" y="577"/>
                  </a:cubicBezTo>
                  <a:cubicBezTo>
                    <a:pt x="787" y="565"/>
                    <a:pt x="779" y="553"/>
                    <a:pt x="775" y="541"/>
                  </a:cubicBezTo>
                  <a:cubicBezTo>
                    <a:pt x="682" y="360"/>
                    <a:pt x="686" y="166"/>
                    <a:pt x="755" y="114"/>
                  </a:cubicBezTo>
                  <a:cubicBezTo>
                    <a:pt x="767" y="101"/>
                    <a:pt x="783" y="97"/>
                    <a:pt x="795" y="97"/>
                  </a:cubicBezTo>
                  <a:close/>
                  <a:moveTo>
                    <a:pt x="798" y="0"/>
                  </a:moveTo>
                  <a:cubicBezTo>
                    <a:pt x="751" y="0"/>
                    <a:pt x="716" y="19"/>
                    <a:pt x="694" y="37"/>
                  </a:cubicBezTo>
                  <a:cubicBezTo>
                    <a:pt x="581" y="126"/>
                    <a:pt x="577" y="372"/>
                    <a:pt x="686" y="585"/>
                  </a:cubicBezTo>
                  <a:cubicBezTo>
                    <a:pt x="694" y="597"/>
                    <a:pt x="702" y="614"/>
                    <a:pt x="710" y="630"/>
                  </a:cubicBezTo>
                  <a:cubicBezTo>
                    <a:pt x="485" y="759"/>
                    <a:pt x="190" y="868"/>
                    <a:pt x="37" y="916"/>
                  </a:cubicBezTo>
                  <a:cubicBezTo>
                    <a:pt x="29" y="916"/>
                    <a:pt x="25" y="920"/>
                    <a:pt x="21" y="924"/>
                  </a:cubicBezTo>
                  <a:cubicBezTo>
                    <a:pt x="5" y="936"/>
                    <a:pt x="1" y="956"/>
                    <a:pt x="5" y="976"/>
                  </a:cubicBezTo>
                  <a:cubicBezTo>
                    <a:pt x="13" y="997"/>
                    <a:pt x="33" y="1009"/>
                    <a:pt x="53" y="1009"/>
                  </a:cubicBezTo>
                  <a:lnTo>
                    <a:pt x="69" y="1009"/>
                  </a:lnTo>
                  <a:cubicBezTo>
                    <a:pt x="146" y="985"/>
                    <a:pt x="497" y="872"/>
                    <a:pt x="771" y="710"/>
                  </a:cubicBezTo>
                  <a:cubicBezTo>
                    <a:pt x="872" y="833"/>
                    <a:pt x="1059" y="983"/>
                    <a:pt x="1374" y="983"/>
                  </a:cubicBezTo>
                  <a:cubicBezTo>
                    <a:pt x="1474" y="983"/>
                    <a:pt x="1587" y="968"/>
                    <a:pt x="1714" y="932"/>
                  </a:cubicBezTo>
                  <a:cubicBezTo>
                    <a:pt x="1743" y="924"/>
                    <a:pt x="1755" y="896"/>
                    <a:pt x="1751" y="872"/>
                  </a:cubicBezTo>
                  <a:cubicBezTo>
                    <a:pt x="1744" y="852"/>
                    <a:pt x="1724" y="837"/>
                    <a:pt x="1703" y="837"/>
                  </a:cubicBezTo>
                  <a:cubicBezTo>
                    <a:pt x="1699" y="837"/>
                    <a:pt x="1695" y="838"/>
                    <a:pt x="1690" y="839"/>
                  </a:cubicBezTo>
                  <a:cubicBezTo>
                    <a:pt x="1570" y="872"/>
                    <a:pt x="1465" y="886"/>
                    <a:pt x="1372" y="886"/>
                  </a:cubicBezTo>
                  <a:cubicBezTo>
                    <a:pt x="1104" y="886"/>
                    <a:pt x="944" y="769"/>
                    <a:pt x="852" y="658"/>
                  </a:cubicBezTo>
                  <a:cubicBezTo>
                    <a:pt x="985" y="565"/>
                    <a:pt x="1085" y="464"/>
                    <a:pt x="1106" y="355"/>
                  </a:cubicBezTo>
                  <a:cubicBezTo>
                    <a:pt x="1126" y="255"/>
                    <a:pt x="1085" y="166"/>
                    <a:pt x="985" y="81"/>
                  </a:cubicBezTo>
                  <a:cubicBezTo>
                    <a:pt x="909" y="20"/>
                    <a:pt x="847" y="0"/>
                    <a:pt x="798" y="0"/>
                  </a:cubicBezTo>
                  <a:close/>
                </a:path>
              </a:pathLst>
            </a:custGeom>
            <a:solidFill>
              <a:srgbClr val="F75F57"/>
            </a:solidFill>
            <a:ln>
              <a:noFill/>
            </a:ln>
          </p:spPr>
          <p:txBody>
            <a:bodyPr spcFirstLastPara="1" wrap="square" lIns="121900" tIns="121900" rIns="121900" bIns="121900" anchor="ctr" anchorCtr="0">
              <a:noAutofit/>
            </a:bodyPr>
            <a:lstStyle/>
            <a:p>
              <a:endParaRPr sz="2400"/>
            </a:p>
          </p:txBody>
        </p:sp>
        <p:sp>
          <p:nvSpPr>
            <p:cNvPr id="602" name="Google Shape;602;p31"/>
            <p:cNvSpPr/>
            <p:nvPr/>
          </p:nvSpPr>
          <p:spPr>
            <a:xfrm>
              <a:off x="6502734" y="1137205"/>
              <a:ext cx="1473853" cy="707995"/>
            </a:xfrm>
            <a:custGeom>
              <a:avLst/>
              <a:gdLst/>
              <a:ahLst/>
              <a:cxnLst/>
              <a:rect l="l" t="t" r="r" b="b"/>
              <a:pathLst>
                <a:path w="11666" h="5604" extrusionOk="0">
                  <a:moveTo>
                    <a:pt x="7695" y="1"/>
                  </a:moveTo>
                  <a:cubicBezTo>
                    <a:pt x="7674" y="1"/>
                    <a:pt x="7652" y="1"/>
                    <a:pt x="7630" y="1"/>
                  </a:cubicBezTo>
                  <a:cubicBezTo>
                    <a:pt x="7569" y="1"/>
                    <a:pt x="7509" y="1"/>
                    <a:pt x="7444" y="5"/>
                  </a:cubicBezTo>
                  <a:cubicBezTo>
                    <a:pt x="5027" y="138"/>
                    <a:pt x="4027" y="458"/>
                    <a:pt x="2771" y="458"/>
                  </a:cubicBezTo>
                  <a:cubicBezTo>
                    <a:pt x="2650" y="458"/>
                    <a:pt x="2527" y="455"/>
                    <a:pt x="2400" y="449"/>
                  </a:cubicBezTo>
                  <a:cubicBezTo>
                    <a:pt x="2373" y="448"/>
                    <a:pt x="2346" y="447"/>
                    <a:pt x="2319" y="447"/>
                  </a:cubicBezTo>
                  <a:cubicBezTo>
                    <a:pt x="920" y="447"/>
                    <a:pt x="177" y="2281"/>
                    <a:pt x="118" y="3219"/>
                  </a:cubicBezTo>
                  <a:cubicBezTo>
                    <a:pt x="106" y="3433"/>
                    <a:pt x="94" y="3654"/>
                    <a:pt x="82" y="3876"/>
                  </a:cubicBezTo>
                  <a:cubicBezTo>
                    <a:pt x="33" y="4650"/>
                    <a:pt x="1" y="5396"/>
                    <a:pt x="82" y="5582"/>
                  </a:cubicBezTo>
                  <a:cubicBezTo>
                    <a:pt x="87" y="5596"/>
                    <a:pt x="118" y="5603"/>
                    <a:pt x="171" y="5603"/>
                  </a:cubicBezTo>
                  <a:cubicBezTo>
                    <a:pt x="575" y="5603"/>
                    <a:pt x="2270" y="5192"/>
                    <a:pt x="4037" y="4284"/>
                  </a:cubicBezTo>
                  <a:cubicBezTo>
                    <a:pt x="5577" y="3489"/>
                    <a:pt x="6461" y="1614"/>
                    <a:pt x="6461" y="1614"/>
                  </a:cubicBezTo>
                  <a:cubicBezTo>
                    <a:pt x="6461" y="1614"/>
                    <a:pt x="8658" y="5223"/>
                    <a:pt x="11412" y="5429"/>
                  </a:cubicBezTo>
                  <a:cubicBezTo>
                    <a:pt x="11412" y="5429"/>
                    <a:pt x="11417" y="5430"/>
                    <a:pt x="11424" y="5430"/>
                  </a:cubicBezTo>
                  <a:cubicBezTo>
                    <a:pt x="11476" y="5430"/>
                    <a:pt x="11666" y="5344"/>
                    <a:pt x="11469" y="3989"/>
                  </a:cubicBezTo>
                  <a:cubicBezTo>
                    <a:pt x="11452" y="3860"/>
                    <a:pt x="11428" y="3719"/>
                    <a:pt x="11404" y="3566"/>
                  </a:cubicBezTo>
                  <a:cubicBezTo>
                    <a:pt x="11206" y="2417"/>
                    <a:pt x="10533" y="828"/>
                    <a:pt x="9013" y="235"/>
                  </a:cubicBezTo>
                  <a:cubicBezTo>
                    <a:pt x="8627" y="88"/>
                    <a:pt x="8192" y="1"/>
                    <a:pt x="769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03" name="Google Shape;603;p31"/>
            <p:cNvSpPr/>
            <p:nvPr/>
          </p:nvSpPr>
          <p:spPr>
            <a:xfrm>
              <a:off x="6702475" y="2838222"/>
              <a:ext cx="499917" cy="662388"/>
            </a:xfrm>
            <a:custGeom>
              <a:avLst/>
              <a:gdLst/>
              <a:ahLst/>
              <a:cxnLst/>
              <a:rect l="l" t="t" r="r" b="b"/>
              <a:pathLst>
                <a:path w="3957" h="5243" extrusionOk="0">
                  <a:moveTo>
                    <a:pt x="2807" y="1"/>
                  </a:moveTo>
                  <a:cubicBezTo>
                    <a:pt x="2807" y="1"/>
                    <a:pt x="1694" y="831"/>
                    <a:pt x="863" y="2388"/>
                  </a:cubicBezTo>
                  <a:cubicBezTo>
                    <a:pt x="517" y="3037"/>
                    <a:pt x="307" y="3513"/>
                    <a:pt x="182" y="3843"/>
                  </a:cubicBezTo>
                  <a:cubicBezTo>
                    <a:pt x="13" y="4299"/>
                    <a:pt x="1" y="4481"/>
                    <a:pt x="1" y="4481"/>
                  </a:cubicBezTo>
                  <a:lnTo>
                    <a:pt x="2585" y="5243"/>
                  </a:lnTo>
                  <a:cubicBezTo>
                    <a:pt x="2585" y="5243"/>
                    <a:pt x="2650" y="5013"/>
                    <a:pt x="2763" y="4654"/>
                  </a:cubicBezTo>
                  <a:cubicBezTo>
                    <a:pt x="2908" y="4182"/>
                    <a:pt x="3093" y="2021"/>
                    <a:pt x="3380" y="1339"/>
                  </a:cubicBezTo>
                  <a:cubicBezTo>
                    <a:pt x="3771" y="413"/>
                    <a:pt x="3902" y="286"/>
                    <a:pt x="3941" y="275"/>
                  </a:cubicBezTo>
                  <a:lnTo>
                    <a:pt x="3941" y="275"/>
                  </a:lnTo>
                  <a:lnTo>
                    <a:pt x="3956" y="279"/>
                  </a:lnTo>
                  <a:cubicBezTo>
                    <a:pt x="3956" y="279"/>
                    <a:pt x="3954" y="275"/>
                    <a:pt x="3947" y="275"/>
                  </a:cubicBezTo>
                  <a:cubicBezTo>
                    <a:pt x="3945" y="275"/>
                    <a:pt x="3943" y="275"/>
                    <a:pt x="3941" y="275"/>
                  </a:cubicBezTo>
                  <a:lnTo>
                    <a:pt x="3941" y="275"/>
                  </a:lnTo>
                  <a:lnTo>
                    <a:pt x="2807"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04" name="Google Shape;604;p31"/>
            <p:cNvSpPr/>
            <p:nvPr/>
          </p:nvSpPr>
          <p:spPr>
            <a:xfrm>
              <a:off x="6625030" y="3346102"/>
              <a:ext cx="485641" cy="884615"/>
            </a:xfrm>
            <a:custGeom>
              <a:avLst/>
              <a:gdLst/>
              <a:ahLst/>
              <a:cxnLst/>
              <a:rect l="l" t="t" r="r" b="b"/>
              <a:pathLst>
                <a:path w="3844" h="7002" extrusionOk="0">
                  <a:moveTo>
                    <a:pt x="815" y="1"/>
                  </a:moveTo>
                  <a:cubicBezTo>
                    <a:pt x="666" y="323"/>
                    <a:pt x="561" y="662"/>
                    <a:pt x="501" y="1005"/>
                  </a:cubicBezTo>
                  <a:cubicBezTo>
                    <a:pt x="1" y="3739"/>
                    <a:pt x="1968" y="6981"/>
                    <a:pt x="2323" y="7001"/>
                  </a:cubicBezTo>
                  <a:cubicBezTo>
                    <a:pt x="2331" y="7001"/>
                    <a:pt x="2339" y="7001"/>
                    <a:pt x="2346" y="7001"/>
                  </a:cubicBezTo>
                  <a:cubicBezTo>
                    <a:pt x="2717" y="7001"/>
                    <a:pt x="2581" y="6416"/>
                    <a:pt x="2581" y="6416"/>
                  </a:cubicBezTo>
                  <a:lnTo>
                    <a:pt x="2581" y="6416"/>
                  </a:lnTo>
                  <a:cubicBezTo>
                    <a:pt x="2581" y="6416"/>
                    <a:pt x="2723" y="6784"/>
                    <a:pt x="2943" y="6784"/>
                  </a:cubicBezTo>
                  <a:cubicBezTo>
                    <a:pt x="2958" y="6784"/>
                    <a:pt x="2973" y="6783"/>
                    <a:pt x="2989" y="6779"/>
                  </a:cubicBezTo>
                  <a:cubicBezTo>
                    <a:pt x="3234" y="6719"/>
                    <a:pt x="2976" y="6170"/>
                    <a:pt x="2976" y="6170"/>
                  </a:cubicBezTo>
                  <a:lnTo>
                    <a:pt x="2976" y="6170"/>
                  </a:lnTo>
                  <a:cubicBezTo>
                    <a:pt x="2977" y="6170"/>
                    <a:pt x="3193" y="6409"/>
                    <a:pt x="3429" y="6409"/>
                  </a:cubicBezTo>
                  <a:cubicBezTo>
                    <a:pt x="3474" y="6409"/>
                    <a:pt x="3520" y="6400"/>
                    <a:pt x="3565" y="6380"/>
                  </a:cubicBezTo>
                  <a:cubicBezTo>
                    <a:pt x="3843" y="6251"/>
                    <a:pt x="2674" y="4553"/>
                    <a:pt x="2605" y="3231"/>
                  </a:cubicBezTo>
                  <a:cubicBezTo>
                    <a:pt x="2573" y="2630"/>
                    <a:pt x="2642" y="2037"/>
                    <a:pt x="2722" y="1573"/>
                  </a:cubicBezTo>
                  <a:cubicBezTo>
                    <a:pt x="2823" y="1021"/>
                    <a:pt x="2944" y="646"/>
                    <a:pt x="2944" y="646"/>
                  </a:cubicBezTo>
                  <a:lnTo>
                    <a:pt x="815"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605" name="Google Shape;605;p31"/>
            <p:cNvSpPr/>
            <p:nvPr/>
          </p:nvSpPr>
          <p:spPr>
            <a:xfrm>
              <a:off x="6702475" y="3323740"/>
              <a:ext cx="349071" cy="176872"/>
            </a:xfrm>
            <a:custGeom>
              <a:avLst/>
              <a:gdLst/>
              <a:ahLst/>
              <a:cxnLst/>
              <a:rect l="l" t="t" r="r" b="b"/>
              <a:pathLst>
                <a:path w="2763" h="1400" extrusionOk="0">
                  <a:moveTo>
                    <a:pt x="182" y="0"/>
                  </a:moveTo>
                  <a:cubicBezTo>
                    <a:pt x="13" y="456"/>
                    <a:pt x="1" y="638"/>
                    <a:pt x="1" y="638"/>
                  </a:cubicBezTo>
                  <a:lnTo>
                    <a:pt x="1573" y="1101"/>
                  </a:lnTo>
                  <a:lnTo>
                    <a:pt x="2585" y="1400"/>
                  </a:lnTo>
                  <a:cubicBezTo>
                    <a:pt x="2585" y="1400"/>
                    <a:pt x="2650" y="1170"/>
                    <a:pt x="2763" y="811"/>
                  </a:cubicBezTo>
                  <a:lnTo>
                    <a:pt x="1779" y="500"/>
                  </a:lnTo>
                  <a:lnTo>
                    <a:pt x="18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06" name="Google Shape;606;p31"/>
            <p:cNvSpPr/>
            <p:nvPr/>
          </p:nvSpPr>
          <p:spPr>
            <a:xfrm>
              <a:off x="7370298" y="2837717"/>
              <a:ext cx="499917" cy="662893"/>
            </a:xfrm>
            <a:custGeom>
              <a:avLst/>
              <a:gdLst/>
              <a:ahLst/>
              <a:cxnLst/>
              <a:rect l="l" t="t" r="r" b="b"/>
              <a:pathLst>
                <a:path w="3957" h="5247" extrusionOk="0">
                  <a:moveTo>
                    <a:pt x="1150" y="1"/>
                  </a:moveTo>
                  <a:lnTo>
                    <a:pt x="194" y="235"/>
                  </a:lnTo>
                  <a:lnTo>
                    <a:pt x="194" y="235"/>
                  </a:lnTo>
                  <a:cubicBezTo>
                    <a:pt x="139" y="160"/>
                    <a:pt x="100" y="134"/>
                    <a:pt x="72" y="134"/>
                  </a:cubicBezTo>
                  <a:cubicBezTo>
                    <a:pt x="5" y="134"/>
                    <a:pt x="1" y="283"/>
                    <a:pt x="1" y="283"/>
                  </a:cubicBezTo>
                  <a:lnTo>
                    <a:pt x="194" y="235"/>
                  </a:lnTo>
                  <a:lnTo>
                    <a:pt x="194" y="235"/>
                  </a:lnTo>
                  <a:cubicBezTo>
                    <a:pt x="270" y="339"/>
                    <a:pt x="375" y="534"/>
                    <a:pt x="521" y="880"/>
                  </a:cubicBezTo>
                  <a:cubicBezTo>
                    <a:pt x="807" y="1561"/>
                    <a:pt x="1049" y="4182"/>
                    <a:pt x="1194" y="4654"/>
                  </a:cubicBezTo>
                  <a:cubicBezTo>
                    <a:pt x="1307" y="5013"/>
                    <a:pt x="1372" y="5247"/>
                    <a:pt x="1372" y="5247"/>
                  </a:cubicBezTo>
                  <a:lnTo>
                    <a:pt x="3956" y="4485"/>
                  </a:lnTo>
                  <a:cubicBezTo>
                    <a:pt x="3956" y="4485"/>
                    <a:pt x="3944" y="4303"/>
                    <a:pt x="3775" y="3843"/>
                  </a:cubicBezTo>
                  <a:cubicBezTo>
                    <a:pt x="3646" y="3517"/>
                    <a:pt x="3440" y="3041"/>
                    <a:pt x="3089" y="2388"/>
                  </a:cubicBezTo>
                  <a:cubicBezTo>
                    <a:pt x="2263" y="831"/>
                    <a:pt x="1150" y="1"/>
                    <a:pt x="1150"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07" name="Google Shape;607;p31"/>
            <p:cNvSpPr/>
            <p:nvPr/>
          </p:nvSpPr>
          <p:spPr>
            <a:xfrm>
              <a:off x="7462020" y="3346102"/>
              <a:ext cx="485641" cy="884615"/>
            </a:xfrm>
            <a:custGeom>
              <a:avLst/>
              <a:gdLst/>
              <a:ahLst/>
              <a:cxnLst/>
              <a:rect l="l" t="t" r="r" b="b"/>
              <a:pathLst>
                <a:path w="3844" h="7002" extrusionOk="0">
                  <a:moveTo>
                    <a:pt x="3029" y="1"/>
                  </a:moveTo>
                  <a:lnTo>
                    <a:pt x="900" y="646"/>
                  </a:lnTo>
                  <a:cubicBezTo>
                    <a:pt x="900" y="646"/>
                    <a:pt x="1021" y="1021"/>
                    <a:pt x="1122" y="1573"/>
                  </a:cubicBezTo>
                  <a:cubicBezTo>
                    <a:pt x="1202" y="2037"/>
                    <a:pt x="1271" y="2630"/>
                    <a:pt x="1238" y="3231"/>
                  </a:cubicBezTo>
                  <a:cubicBezTo>
                    <a:pt x="1170" y="4553"/>
                    <a:pt x="1" y="6251"/>
                    <a:pt x="279" y="6380"/>
                  </a:cubicBezTo>
                  <a:cubicBezTo>
                    <a:pt x="324" y="6400"/>
                    <a:pt x="370" y="6409"/>
                    <a:pt x="415" y="6409"/>
                  </a:cubicBezTo>
                  <a:cubicBezTo>
                    <a:pt x="651" y="6409"/>
                    <a:pt x="867" y="6170"/>
                    <a:pt x="867" y="6170"/>
                  </a:cubicBezTo>
                  <a:lnTo>
                    <a:pt x="867" y="6170"/>
                  </a:lnTo>
                  <a:cubicBezTo>
                    <a:pt x="867" y="6170"/>
                    <a:pt x="609" y="6719"/>
                    <a:pt x="855" y="6779"/>
                  </a:cubicBezTo>
                  <a:cubicBezTo>
                    <a:pt x="871" y="6783"/>
                    <a:pt x="886" y="6784"/>
                    <a:pt x="901" y="6784"/>
                  </a:cubicBezTo>
                  <a:cubicBezTo>
                    <a:pt x="1121" y="6784"/>
                    <a:pt x="1263" y="6416"/>
                    <a:pt x="1263" y="6416"/>
                  </a:cubicBezTo>
                  <a:lnTo>
                    <a:pt x="1263" y="6416"/>
                  </a:lnTo>
                  <a:cubicBezTo>
                    <a:pt x="1263" y="6416"/>
                    <a:pt x="1127" y="7001"/>
                    <a:pt x="1498" y="7001"/>
                  </a:cubicBezTo>
                  <a:cubicBezTo>
                    <a:pt x="1505" y="7001"/>
                    <a:pt x="1513" y="7001"/>
                    <a:pt x="1521" y="7001"/>
                  </a:cubicBezTo>
                  <a:cubicBezTo>
                    <a:pt x="1876" y="6981"/>
                    <a:pt x="3843" y="3739"/>
                    <a:pt x="3343" y="1005"/>
                  </a:cubicBezTo>
                  <a:cubicBezTo>
                    <a:pt x="3283" y="662"/>
                    <a:pt x="3178" y="323"/>
                    <a:pt x="3029"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608" name="Google Shape;608;p31"/>
            <p:cNvSpPr/>
            <p:nvPr/>
          </p:nvSpPr>
          <p:spPr>
            <a:xfrm>
              <a:off x="7521146" y="3323740"/>
              <a:ext cx="349071" cy="176872"/>
            </a:xfrm>
            <a:custGeom>
              <a:avLst/>
              <a:gdLst/>
              <a:ahLst/>
              <a:cxnLst/>
              <a:rect l="l" t="t" r="r" b="b"/>
              <a:pathLst>
                <a:path w="2763" h="1400" extrusionOk="0">
                  <a:moveTo>
                    <a:pt x="2581" y="0"/>
                  </a:moveTo>
                  <a:lnTo>
                    <a:pt x="984" y="500"/>
                  </a:lnTo>
                  <a:lnTo>
                    <a:pt x="0" y="811"/>
                  </a:lnTo>
                  <a:cubicBezTo>
                    <a:pt x="113" y="1170"/>
                    <a:pt x="178" y="1400"/>
                    <a:pt x="178" y="1400"/>
                  </a:cubicBezTo>
                  <a:lnTo>
                    <a:pt x="1190" y="1101"/>
                  </a:lnTo>
                  <a:lnTo>
                    <a:pt x="2762" y="638"/>
                  </a:lnTo>
                  <a:cubicBezTo>
                    <a:pt x="2762" y="638"/>
                    <a:pt x="2750" y="456"/>
                    <a:pt x="258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09" name="Google Shape;609;p31"/>
            <p:cNvSpPr/>
            <p:nvPr/>
          </p:nvSpPr>
          <p:spPr>
            <a:xfrm>
              <a:off x="7025143" y="2788698"/>
              <a:ext cx="499159" cy="129496"/>
            </a:xfrm>
            <a:custGeom>
              <a:avLst/>
              <a:gdLst/>
              <a:ahLst/>
              <a:cxnLst/>
              <a:rect l="l" t="t" r="r" b="b"/>
              <a:pathLst>
                <a:path w="3951" h="1025" extrusionOk="0">
                  <a:moveTo>
                    <a:pt x="3781" y="1"/>
                  </a:moveTo>
                  <a:cubicBezTo>
                    <a:pt x="3777" y="1"/>
                    <a:pt x="3773" y="1"/>
                    <a:pt x="3769" y="2"/>
                  </a:cubicBezTo>
                  <a:cubicBezTo>
                    <a:pt x="3592" y="22"/>
                    <a:pt x="3100" y="308"/>
                    <a:pt x="2047" y="328"/>
                  </a:cubicBezTo>
                  <a:cubicBezTo>
                    <a:pt x="2037" y="328"/>
                    <a:pt x="2026" y="329"/>
                    <a:pt x="2015" y="329"/>
                  </a:cubicBezTo>
                  <a:cubicBezTo>
                    <a:pt x="1791" y="329"/>
                    <a:pt x="1519" y="290"/>
                    <a:pt x="1261" y="248"/>
                  </a:cubicBezTo>
                  <a:cubicBezTo>
                    <a:pt x="874" y="179"/>
                    <a:pt x="523" y="86"/>
                    <a:pt x="430" y="70"/>
                  </a:cubicBezTo>
                  <a:cubicBezTo>
                    <a:pt x="425" y="69"/>
                    <a:pt x="419" y="69"/>
                    <a:pt x="413" y="69"/>
                  </a:cubicBezTo>
                  <a:cubicBezTo>
                    <a:pt x="254" y="69"/>
                    <a:pt x="0" y="425"/>
                    <a:pt x="253" y="631"/>
                  </a:cubicBezTo>
                  <a:cubicBezTo>
                    <a:pt x="481" y="817"/>
                    <a:pt x="990" y="1024"/>
                    <a:pt x="1744" y="1024"/>
                  </a:cubicBezTo>
                  <a:cubicBezTo>
                    <a:pt x="1870" y="1024"/>
                    <a:pt x="2004" y="1018"/>
                    <a:pt x="2144" y="1006"/>
                  </a:cubicBezTo>
                  <a:cubicBezTo>
                    <a:pt x="3059" y="921"/>
                    <a:pt x="3825" y="623"/>
                    <a:pt x="3906" y="514"/>
                  </a:cubicBezTo>
                  <a:cubicBezTo>
                    <a:pt x="3938" y="469"/>
                    <a:pt x="3950" y="365"/>
                    <a:pt x="3942" y="264"/>
                  </a:cubicBezTo>
                  <a:cubicBezTo>
                    <a:pt x="3927" y="132"/>
                    <a:pt x="3874" y="1"/>
                    <a:pt x="378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610" name="Google Shape;610;p31"/>
          <p:cNvSpPr/>
          <p:nvPr/>
        </p:nvSpPr>
        <p:spPr>
          <a:xfrm>
            <a:off x="6712501" y="596799"/>
            <a:ext cx="1104313" cy="1041176"/>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11" name="Google Shape;611;p31"/>
          <p:cNvSpPr/>
          <p:nvPr/>
        </p:nvSpPr>
        <p:spPr>
          <a:xfrm>
            <a:off x="1217567" y="908843"/>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612" name="Google Shape;612;p31"/>
          <p:cNvSpPr/>
          <p:nvPr/>
        </p:nvSpPr>
        <p:spPr>
          <a:xfrm>
            <a:off x="7345834" y="5629643"/>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grpSp>
        <p:nvGrpSpPr>
          <p:cNvPr id="613" name="Google Shape;613;p31"/>
          <p:cNvGrpSpPr/>
          <p:nvPr/>
        </p:nvGrpSpPr>
        <p:grpSpPr>
          <a:xfrm>
            <a:off x="4821868" y="5892693"/>
            <a:ext cx="495233" cy="503969"/>
            <a:chOff x="4985075" y="4500219"/>
            <a:chExt cx="371425" cy="377977"/>
          </a:xfrm>
        </p:grpSpPr>
        <p:sp>
          <p:nvSpPr>
            <p:cNvPr id="614" name="Google Shape;614;p31"/>
            <p:cNvSpPr/>
            <p:nvPr/>
          </p:nvSpPr>
          <p:spPr>
            <a:xfrm>
              <a:off x="5001192" y="4522959"/>
              <a:ext cx="355307" cy="355237"/>
            </a:xfrm>
            <a:custGeom>
              <a:avLst/>
              <a:gdLst/>
              <a:ahLst/>
              <a:cxnLst/>
              <a:rect l="l" t="t" r="r" b="b"/>
              <a:pathLst>
                <a:path w="20283" h="20279" extrusionOk="0">
                  <a:moveTo>
                    <a:pt x="10141" y="1"/>
                  </a:moveTo>
                  <a:cubicBezTo>
                    <a:pt x="4545" y="1"/>
                    <a:pt x="0" y="4537"/>
                    <a:pt x="0" y="10138"/>
                  </a:cubicBezTo>
                  <a:cubicBezTo>
                    <a:pt x="0" y="12940"/>
                    <a:pt x="1141" y="15480"/>
                    <a:pt x="2980" y="17315"/>
                  </a:cubicBezTo>
                  <a:cubicBezTo>
                    <a:pt x="3363" y="17698"/>
                    <a:pt x="3774" y="18049"/>
                    <a:pt x="4214" y="18363"/>
                  </a:cubicBezTo>
                  <a:cubicBezTo>
                    <a:pt x="5879" y="19569"/>
                    <a:pt x="7932" y="20279"/>
                    <a:pt x="10141" y="20279"/>
                  </a:cubicBezTo>
                  <a:cubicBezTo>
                    <a:pt x="15742" y="20279"/>
                    <a:pt x="20282" y="15738"/>
                    <a:pt x="20282" y="10138"/>
                  </a:cubicBezTo>
                  <a:cubicBezTo>
                    <a:pt x="20282" y="7073"/>
                    <a:pt x="18927" y="4331"/>
                    <a:pt x="16778" y="2469"/>
                  </a:cubicBezTo>
                  <a:cubicBezTo>
                    <a:pt x="16367" y="2118"/>
                    <a:pt x="15931" y="1795"/>
                    <a:pt x="15468" y="1509"/>
                  </a:cubicBezTo>
                  <a:cubicBezTo>
                    <a:pt x="13923" y="553"/>
                    <a:pt x="12097" y="1"/>
                    <a:pt x="10141"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sp>
          <p:nvSpPr>
            <p:cNvPr id="615" name="Google Shape;615;p31"/>
            <p:cNvSpPr/>
            <p:nvPr/>
          </p:nvSpPr>
          <p:spPr>
            <a:xfrm>
              <a:off x="4985075" y="4500219"/>
              <a:ext cx="355307" cy="355237"/>
            </a:xfrm>
            <a:custGeom>
              <a:avLst/>
              <a:gdLst/>
              <a:ahLst/>
              <a:cxnLst/>
              <a:rect l="l" t="t" r="r" b="b"/>
              <a:pathLst>
                <a:path w="20283" h="20279" extrusionOk="0">
                  <a:moveTo>
                    <a:pt x="10142" y="1"/>
                  </a:moveTo>
                  <a:cubicBezTo>
                    <a:pt x="4541" y="1"/>
                    <a:pt x="1" y="4541"/>
                    <a:pt x="1" y="10137"/>
                  </a:cubicBezTo>
                  <a:cubicBezTo>
                    <a:pt x="1" y="12944"/>
                    <a:pt x="1138" y="15480"/>
                    <a:pt x="2977" y="17315"/>
                  </a:cubicBezTo>
                  <a:cubicBezTo>
                    <a:pt x="3360" y="17698"/>
                    <a:pt x="3771" y="18049"/>
                    <a:pt x="4215" y="18367"/>
                  </a:cubicBezTo>
                  <a:cubicBezTo>
                    <a:pt x="5880" y="19569"/>
                    <a:pt x="7932" y="20278"/>
                    <a:pt x="10142" y="20278"/>
                  </a:cubicBezTo>
                  <a:cubicBezTo>
                    <a:pt x="15743" y="20278"/>
                    <a:pt x="20283" y="15738"/>
                    <a:pt x="20283" y="10137"/>
                  </a:cubicBezTo>
                  <a:cubicBezTo>
                    <a:pt x="20283" y="7073"/>
                    <a:pt x="18924" y="4331"/>
                    <a:pt x="16775" y="2468"/>
                  </a:cubicBezTo>
                  <a:cubicBezTo>
                    <a:pt x="16368" y="2117"/>
                    <a:pt x="15928" y="1799"/>
                    <a:pt x="15468" y="1509"/>
                  </a:cubicBezTo>
                  <a:cubicBezTo>
                    <a:pt x="13920" y="553"/>
                    <a:pt x="12098" y="1"/>
                    <a:pt x="10142" y="1"/>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616" name="Google Shape;616;p31"/>
            <p:cNvSpPr/>
            <p:nvPr/>
          </p:nvSpPr>
          <p:spPr>
            <a:xfrm>
              <a:off x="5037211" y="4526637"/>
              <a:ext cx="241724" cy="295345"/>
            </a:xfrm>
            <a:custGeom>
              <a:avLst/>
              <a:gdLst/>
              <a:ahLst/>
              <a:cxnLst/>
              <a:rect l="l" t="t" r="r" b="b"/>
              <a:pathLst>
                <a:path w="13799" h="16860" extrusionOk="0">
                  <a:moveTo>
                    <a:pt x="12492" y="1"/>
                  </a:moveTo>
                  <a:lnTo>
                    <a:pt x="1" y="15807"/>
                  </a:lnTo>
                  <a:cubicBezTo>
                    <a:pt x="384" y="16190"/>
                    <a:pt x="795" y="16541"/>
                    <a:pt x="1239" y="16859"/>
                  </a:cubicBezTo>
                  <a:lnTo>
                    <a:pt x="13799" y="960"/>
                  </a:lnTo>
                  <a:cubicBezTo>
                    <a:pt x="13392" y="609"/>
                    <a:pt x="12952" y="291"/>
                    <a:pt x="12492"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grpSp>
      <p:sp>
        <p:nvSpPr>
          <p:cNvPr id="617" name="Google Shape;617;p31"/>
          <p:cNvSpPr/>
          <p:nvPr/>
        </p:nvSpPr>
        <p:spPr>
          <a:xfrm>
            <a:off x="11408001" y="3855530"/>
            <a:ext cx="495268" cy="464271"/>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grpSp>
        <p:nvGrpSpPr>
          <p:cNvPr id="618" name="Google Shape;618;p31"/>
          <p:cNvGrpSpPr/>
          <p:nvPr/>
        </p:nvGrpSpPr>
        <p:grpSpPr>
          <a:xfrm>
            <a:off x="11903268" y="596793"/>
            <a:ext cx="495233" cy="503969"/>
            <a:chOff x="4985075" y="4500219"/>
            <a:chExt cx="371425" cy="377977"/>
          </a:xfrm>
        </p:grpSpPr>
        <p:sp>
          <p:nvSpPr>
            <p:cNvPr id="619" name="Google Shape;619;p31"/>
            <p:cNvSpPr/>
            <p:nvPr/>
          </p:nvSpPr>
          <p:spPr>
            <a:xfrm>
              <a:off x="5001192" y="4522959"/>
              <a:ext cx="355307" cy="355237"/>
            </a:xfrm>
            <a:custGeom>
              <a:avLst/>
              <a:gdLst/>
              <a:ahLst/>
              <a:cxnLst/>
              <a:rect l="l" t="t" r="r" b="b"/>
              <a:pathLst>
                <a:path w="20283" h="20279" extrusionOk="0">
                  <a:moveTo>
                    <a:pt x="10141" y="1"/>
                  </a:moveTo>
                  <a:cubicBezTo>
                    <a:pt x="4545" y="1"/>
                    <a:pt x="0" y="4537"/>
                    <a:pt x="0" y="10138"/>
                  </a:cubicBezTo>
                  <a:cubicBezTo>
                    <a:pt x="0" y="12940"/>
                    <a:pt x="1141" y="15480"/>
                    <a:pt x="2980" y="17315"/>
                  </a:cubicBezTo>
                  <a:cubicBezTo>
                    <a:pt x="3363" y="17698"/>
                    <a:pt x="3774" y="18049"/>
                    <a:pt x="4214" y="18363"/>
                  </a:cubicBezTo>
                  <a:cubicBezTo>
                    <a:pt x="5879" y="19569"/>
                    <a:pt x="7932" y="20279"/>
                    <a:pt x="10141" y="20279"/>
                  </a:cubicBezTo>
                  <a:cubicBezTo>
                    <a:pt x="15742" y="20279"/>
                    <a:pt x="20282" y="15738"/>
                    <a:pt x="20282" y="10138"/>
                  </a:cubicBezTo>
                  <a:cubicBezTo>
                    <a:pt x="20282" y="7073"/>
                    <a:pt x="18927" y="4331"/>
                    <a:pt x="16778" y="2469"/>
                  </a:cubicBezTo>
                  <a:cubicBezTo>
                    <a:pt x="16367" y="2118"/>
                    <a:pt x="15931" y="1795"/>
                    <a:pt x="15468" y="1509"/>
                  </a:cubicBezTo>
                  <a:cubicBezTo>
                    <a:pt x="13923" y="553"/>
                    <a:pt x="12097" y="1"/>
                    <a:pt x="10141"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sp>
          <p:nvSpPr>
            <p:cNvPr id="620" name="Google Shape;620;p31"/>
            <p:cNvSpPr/>
            <p:nvPr/>
          </p:nvSpPr>
          <p:spPr>
            <a:xfrm>
              <a:off x="4985075" y="4500219"/>
              <a:ext cx="355307" cy="355237"/>
            </a:xfrm>
            <a:custGeom>
              <a:avLst/>
              <a:gdLst/>
              <a:ahLst/>
              <a:cxnLst/>
              <a:rect l="l" t="t" r="r" b="b"/>
              <a:pathLst>
                <a:path w="20283" h="20279" extrusionOk="0">
                  <a:moveTo>
                    <a:pt x="10142" y="1"/>
                  </a:moveTo>
                  <a:cubicBezTo>
                    <a:pt x="4541" y="1"/>
                    <a:pt x="1" y="4541"/>
                    <a:pt x="1" y="10137"/>
                  </a:cubicBezTo>
                  <a:cubicBezTo>
                    <a:pt x="1" y="12944"/>
                    <a:pt x="1138" y="15480"/>
                    <a:pt x="2977" y="17315"/>
                  </a:cubicBezTo>
                  <a:cubicBezTo>
                    <a:pt x="3360" y="17698"/>
                    <a:pt x="3771" y="18049"/>
                    <a:pt x="4215" y="18367"/>
                  </a:cubicBezTo>
                  <a:cubicBezTo>
                    <a:pt x="5880" y="19569"/>
                    <a:pt x="7932" y="20278"/>
                    <a:pt x="10142" y="20278"/>
                  </a:cubicBezTo>
                  <a:cubicBezTo>
                    <a:pt x="15743" y="20278"/>
                    <a:pt x="20283" y="15738"/>
                    <a:pt x="20283" y="10137"/>
                  </a:cubicBezTo>
                  <a:cubicBezTo>
                    <a:pt x="20283" y="7073"/>
                    <a:pt x="18924" y="4331"/>
                    <a:pt x="16775" y="2468"/>
                  </a:cubicBezTo>
                  <a:cubicBezTo>
                    <a:pt x="16368" y="2117"/>
                    <a:pt x="15928" y="1799"/>
                    <a:pt x="15468" y="1509"/>
                  </a:cubicBezTo>
                  <a:cubicBezTo>
                    <a:pt x="13920" y="553"/>
                    <a:pt x="12098" y="1"/>
                    <a:pt x="10142" y="1"/>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621" name="Google Shape;621;p31"/>
            <p:cNvSpPr/>
            <p:nvPr/>
          </p:nvSpPr>
          <p:spPr>
            <a:xfrm>
              <a:off x="5037211" y="4526637"/>
              <a:ext cx="241724" cy="295345"/>
            </a:xfrm>
            <a:custGeom>
              <a:avLst/>
              <a:gdLst/>
              <a:ahLst/>
              <a:cxnLst/>
              <a:rect l="l" t="t" r="r" b="b"/>
              <a:pathLst>
                <a:path w="13799" h="16860" extrusionOk="0">
                  <a:moveTo>
                    <a:pt x="12492" y="1"/>
                  </a:moveTo>
                  <a:lnTo>
                    <a:pt x="1" y="15807"/>
                  </a:lnTo>
                  <a:cubicBezTo>
                    <a:pt x="384" y="16190"/>
                    <a:pt x="795" y="16541"/>
                    <a:pt x="1239" y="16859"/>
                  </a:cubicBezTo>
                  <a:lnTo>
                    <a:pt x="13799" y="960"/>
                  </a:lnTo>
                  <a:cubicBezTo>
                    <a:pt x="13392" y="609"/>
                    <a:pt x="12952" y="291"/>
                    <a:pt x="12492"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grpSp>
      <p:sp>
        <p:nvSpPr>
          <p:cNvPr id="622" name="Google Shape;622;p31"/>
          <p:cNvSpPr/>
          <p:nvPr/>
        </p:nvSpPr>
        <p:spPr>
          <a:xfrm>
            <a:off x="11728401" y="1479609"/>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Tree>
    <p:extLst>
      <p:ext uri="{BB962C8B-B14F-4D97-AF65-F5344CB8AC3E}">
        <p14:creationId xmlns:p14="http://schemas.microsoft.com/office/powerpoint/2010/main" val="1055174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34"/>
          <p:cNvSpPr/>
          <p:nvPr/>
        </p:nvSpPr>
        <p:spPr>
          <a:xfrm flipH="1">
            <a:off x="-19415" y="-415633"/>
            <a:ext cx="5150949" cy="7372287"/>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58" name="Google Shape;658;p34"/>
          <p:cNvSpPr/>
          <p:nvPr/>
        </p:nvSpPr>
        <p:spPr>
          <a:xfrm>
            <a:off x="294700" y="453763"/>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4"/>
          <p:cNvSpPr/>
          <p:nvPr/>
        </p:nvSpPr>
        <p:spPr>
          <a:xfrm>
            <a:off x="3583884" y="6397630"/>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60" name="Google Shape;660;p34"/>
          <p:cNvSpPr/>
          <p:nvPr/>
        </p:nvSpPr>
        <p:spPr>
          <a:xfrm rot="-5549827">
            <a:off x="397577" y="1202957"/>
            <a:ext cx="633945" cy="920052"/>
          </a:xfrm>
          <a:custGeom>
            <a:avLst/>
            <a:gdLst/>
            <a:ahLst/>
            <a:cxnLst/>
            <a:rect l="l" t="t" r="r" b="b"/>
            <a:pathLst>
              <a:path w="14461" h="20989" extrusionOk="0">
                <a:moveTo>
                  <a:pt x="12727" y="1"/>
                </a:moveTo>
                <a:lnTo>
                  <a:pt x="10803" y="1440"/>
                </a:lnTo>
                <a:lnTo>
                  <a:pt x="1" y="9525"/>
                </a:lnTo>
                <a:lnTo>
                  <a:pt x="7928" y="11593"/>
                </a:lnTo>
                <a:lnTo>
                  <a:pt x="3090" y="20460"/>
                </a:lnTo>
                <a:lnTo>
                  <a:pt x="2799" y="20988"/>
                </a:lnTo>
                <a:lnTo>
                  <a:pt x="14460" y="9928"/>
                </a:lnTo>
                <a:lnTo>
                  <a:pt x="8666" y="7529"/>
                </a:lnTo>
                <a:cubicBezTo>
                  <a:pt x="8666" y="7529"/>
                  <a:pt x="12662" y="464"/>
                  <a:pt x="12727"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61" name="Google Shape;661;p34"/>
          <p:cNvSpPr txBox="1">
            <a:spLocks noGrp="1"/>
          </p:cNvSpPr>
          <p:nvPr>
            <p:ph type="title"/>
          </p:nvPr>
        </p:nvSpPr>
        <p:spPr>
          <a:xfrm>
            <a:off x="4161208" y="0"/>
            <a:ext cx="5390400" cy="934000"/>
          </a:xfrm>
          <a:prstGeom prst="rect">
            <a:avLst/>
          </a:prstGeom>
        </p:spPr>
        <p:txBody>
          <a:bodyPr spcFirstLastPara="1" vert="horz" wrap="square" lIns="121900" tIns="121900" rIns="121900" bIns="121900" rtlCol="0" anchor="b" anchorCtr="0">
            <a:noAutofit/>
          </a:bodyPr>
          <a:lstStyle/>
          <a:p>
            <a:r>
              <a:rPr lang="en" dirty="0"/>
              <a:t>Introduction</a:t>
            </a:r>
            <a:endParaRPr dirty="0"/>
          </a:p>
        </p:txBody>
      </p:sp>
      <p:sp>
        <p:nvSpPr>
          <p:cNvPr id="3" name="Subtitle 2"/>
          <p:cNvSpPr>
            <a:spLocks noGrp="1" noChangeArrowheads="1"/>
          </p:cNvSpPr>
          <p:nvPr>
            <p:ph type="subTitle" idx="1"/>
          </p:nvPr>
        </p:nvSpPr>
        <p:spPr bwMode="auto">
          <a:xfrm>
            <a:off x="5112518" y="1557980"/>
            <a:ext cx="5755815" cy="4555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Definition of Insomnia</a:t>
            </a:r>
            <a:r>
              <a:rPr lang="en-US" sz="2400" dirty="0">
                <a:solidFill>
                  <a:schemeClr val="accent2">
                    <a:lumMod val="50000"/>
                  </a:schemeClr>
                </a:solidFill>
                <a:latin typeface="Arial" panose="020B0604020202020204" pitchFamily="34" charset="0"/>
              </a:rPr>
              <a:t>: </a:t>
            </a:r>
            <a:r>
              <a:rPr lang="en-US" sz="2400" dirty="0">
                <a:latin typeface="Arial" panose="020B0604020202020204" pitchFamily="34" charset="0"/>
              </a:rPr>
              <a:t>Insomnia is a sleep disorder characterized by difficulty falling asleep, staying asleep, or getting quality sleep (Devi et al., 2018).</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Prevalence in the UK</a:t>
            </a:r>
            <a:r>
              <a:rPr lang="en-US" sz="2400" dirty="0">
                <a:solidFill>
                  <a:schemeClr val="accent2">
                    <a:lumMod val="50000"/>
                  </a:schemeClr>
                </a:solidFill>
                <a:latin typeface="Arial" panose="020B0604020202020204" pitchFamily="34" charset="0"/>
              </a:rPr>
              <a:t>: </a:t>
            </a:r>
            <a:r>
              <a:rPr lang="en-US" sz="2400" dirty="0">
                <a:latin typeface="Arial" panose="020B0604020202020204" pitchFamily="34" charset="0"/>
              </a:rPr>
              <a:t>Approximately 1 in 3 people in the UK suffer from insomnia (</a:t>
            </a:r>
            <a:r>
              <a:rPr lang="en-US" sz="2400" dirty="0" err="1">
                <a:latin typeface="Arial" panose="020B0604020202020204" pitchFamily="34" charset="0"/>
              </a:rPr>
              <a:t>Morphy</a:t>
            </a:r>
            <a:r>
              <a:rPr lang="en-US" sz="2400" dirty="0">
                <a:latin typeface="Arial" panose="020B0604020202020204" pitchFamily="34" charset="0"/>
              </a:rPr>
              <a:t> et al., 2007).</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Importance of Addressing Insomnia</a:t>
            </a:r>
            <a:r>
              <a:rPr lang="en-US" sz="2400" dirty="0">
                <a:solidFill>
                  <a:schemeClr val="accent2">
                    <a:lumMod val="50000"/>
                  </a:schemeClr>
                </a:solidFill>
                <a:latin typeface="Arial" panose="020B0604020202020204" pitchFamily="34" charset="0"/>
              </a:rPr>
              <a:t>: </a:t>
            </a:r>
            <a:r>
              <a:rPr lang="en-US" sz="2400" dirty="0">
                <a:latin typeface="Arial" panose="020B0604020202020204" pitchFamily="34" charset="0"/>
              </a:rPr>
              <a:t>Insomnia can lead to various health issues, including chronic fatigue, depression, and decreased productivity (Wade, 2010). </a:t>
            </a:r>
          </a:p>
        </p:txBody>
      </p:sp>
      <p:grpSp>
        <p:nvGrpSpPr>
          <p:cNvPr id="663" name="Google Shape;663;p34"/>
          <p:cNvGrpSpPr/>
          <p:nvPr/>
        </p:nvGrpSpPr>
        <p:grpSpPr>
          <a:xfrm>
            <a:off x="154125" y="836519"/>
            <a:ext cx="4056003" cy="6104653"/>
            <a:chOff x="115594" y="627389"/>
            <a:chExt cx="3042002" cy="4578490"/>
          </a:xfrm>
        </p:grpSpPr>
        <p:grpSp>
          <p:nvGrpSpPr>
            <p:cNvPr id="664" name="Google Shape;664;p34"/>
            <p:cNvGrpSpPr/>
            <p:nvPr/>
          </p:nvGrpSpPr>
          <p:grpSpPr>
            <a:xfrm>
              <a:off x="874121" y="1108503"/>
              <a:ext cx="1974525" cy="4097376"/>
              <a:chOff x="1318004" y="1251226"/>
              <a:chExt cx="1612384" cy="3345889"/>
            </a:xfrm>
          </p:grpSpPr>
          <p:sp>
            <p:nvSpPr>
              <p:cNvPr id="665" name="Google Shape;665;p34"/>
              <p:cNvSpPr/>
              <p:nvPr/>
            </p:nvSpPr>
            <p:spPr>
              <a:xfrm>
                <a:off x="1429095" y="2101703"/>
                <a:ext cx="631280" cy="798934"/>
              </a:xfrm>
              <a:custGeom>
                <a:avLst/>
                <a:gdLst/>
                <a:ahLst/>
                <a:cxnLst/>
                <a:rect l="l" t="t" r="r" b="b"/>
                <a:pathLst>
                  <a:path w="4654" h="5890" extrusionOk="0">
                    <a:moveTo>
                      <a:pt x="1118" y="0"/>
                    </a:moveTo>
                    <a:cubicBezTo>
                      <a:pt x="984" y="0"/>
                      <a:pt x="892" y="49"/>
                      <a:pt x="892" y="49"/>
                    </a:cubicBezTo>
                    <a:cubicBezTo>
                      <a:pt x="892" y="78"/>
                      <a:pt x="686" y="1057"/>
                      <a:pt x="492" y="2194"/>
                    </a:cubicBezTo>
                    <a:cubicBezTo>
                      <a:pt x="230" y="3759"/>
                      <a:pt x="0" y="5618"/>
                      <a:pt x="392" y="5666"/>
                    </a:cubicBezTo>
                    <a:cubicBezTo>
                      <a:pt x="424" y="5670"/>
                      <a:pt x="455" y="5672"/>
                      <a:pt x="486" y="5672"/>
                    </a:cubicBezTo>
                    <a:cubicBezTo>
                      <a:pt x="1066" y="5672"/>
                      <a:pt x="1349" y="4943"/>
                      <a:pt x="1374" y="4943"/>
                    </a:cubicBezTo>
                    <a:cubicBezTo>
                      <a:pt x="1375" y="4943"/>
                      <a:pt x="1375" y="4945"/>
                      <a:pt x="1375" y="4948"/>
                    </a:cubicBezTo>
                    <a:cubicBezTo>
                      <a:pt x="1375" y="5029"/>
                      <a:pt x="1226" y="5831"/>
                      <a:pt x="1771" y="5888"/>
                    </a:cubicBezTo>
                    <a:cubicBezTo>
                      <a:pt x="1783" y="5889"/>
                      <a:pt x="1796" y="5890"/>
                      <a:pt x="1810" y="5890"/>
                    </a:cubicBezTo>
                    <a:cubicBezTo>
                      <a:pt x="2413" y="5890"/>
                      <a:pt x="4416" y="4731"/>
                      <a:pt x="4416" y="4731"/>
                    </a:cubicBezTo>
                    <a:lnTo>
                      <a:pt x="4476" y="4340"/>
                    </a:lnTo>
                    <a:lnTo>
                      <a:pt x="4654" y="3158"/>
                    </a:lnTo>
                    <a:cubicBezTo>
                      <a:pt x="4654" y="3158"/>
                      <a:pt x="2218" y="2178"/>
                      <a:pt x="1900" y="932"/>
                    </a:cubicBezTo>
                    <a:cubicBezTo>
                      <a:pt x="1696" y="145"/>
                      <a:pt x="1347" y="0"/>
                      <a:pt x="1118"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4"/>
              <p:cNvSpPr/>
              <p:nvPr/>
            </p:nvSpPr>
            <p:spPr>
              <a:xfrm>
                <a:off x="2233049" y="2292145"/>
                <a:ext cx="561289" cy="668989"/>
              </a:xfrm>
              <a:custGeom>
                <a:avLst/>
                <a:gdLst/>
                <a:ahLst/>
                <a:cxnLst/>
                <a:rect l="l" t="t" r="r" b="b"/>
                <a:pathLst>
                  <a:path w="4138" h="4932" extrusionOk="0">
                    <a:moveTo>
                      <a:pt x="2710" y="0"/>
                    </a:moveTo>
                    <a:cubicBezTo>
                      <a:pt x="2710" y="0"/>
                      <a:pt x="1166" y="2020"/>
                      <a:pt x="53" y="2226"/>
                    </a:cubicBezTo>
                    <a:cubicBezTo>
                      <a:pt x="1" y="2234"/>
                      <a:pt x="29" y="2649"/>
                      <a:pt x="69" y="3077"/>
                    </a:cubicBezTo>
                    <a:cubicBezTo>
                      <a:pt x="118" y="3544"/>
                      <a:pt x="182" y="4032"/>
                      <a:pt x="182" y="4032"/>
                    </a:cubicBezTo>
                    <a:cubicBezTo>
                      <a:pt x="182" y="4032"/>
                      <a:pt x="2376" y="4932"/>
                      <a:pt x="2491" y="4932"/>
                    </a:cubicBezTo>
                    <a:cubicBezTo>
                      <a:pt x="2492" y="4932"/>
                      <a:pt x="2492" y="4932"/>
                      <a:pt x="2493" y="4931"/>
                    </a:cubicBezTo>
                    <a:cubicBezTo>
                      <a:pt x="2589" y="4923"/>
                      <a:pt x="3001" y="4605"/>
                      <a:pt x="3162" y="3903"/>
                    </a:cubicBezTo>
                    <a:cubicBezTo>
                      <a:pt x="3162" y="3903"/>
                      <a:pt x="3189" y="4530"/>
                      <a:pt x="3516" y="4530"/>
                    </a:cubicBezTo>
                    <a:cubicBezTo>
                      <a:pt x="3544" y="4530"/>
                      <a:pt x="3573" y="4526"/>
                      <a:pt x="3606" y="4516"/>
                    </a:cubicBezTo>
                    <a:cubicBezTo>
                      <a:pt x="3835" y="4448"/>
                      <a:pt x="3973" y="3169"/>
                      <a:pt x="4053" y="2057"/>
                    </a:cubicBezTo>
                    <a:cubicBezTo>
                      <a:pt x="4114" y="1182"/>
                      <a:pt x="4138" y="415"/>
                      <a:pt x="4138" y="415"/>
                    </a:cubicBezTo>
                    <a:lnTo>
                      <a:pt x="2710"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7" name="Google Shape;667;p34"/>
              <p:cNvSpPr/>
              <p:nvPr/>
            </p:nvSpPr>
            <p:spPr>
              <a:xfrm>
                <a:off x="1943723" y="2518532"/>
                <a:ext cx="346431" cy="317946"/>
              </a:xfrm>
              <a:custGeom>
                <a:avLst/>
                <a:gdLst/>
                <a:ahLst/>
                <a:cxnLst/>
                <a:rect l="l" t="t" r="r" b="b"/>
                <a:pathLst>
                  <a:path w="2554" h="2344" extrusionOk="0">
                    <a:moveTo>
                      <a:pt x="283" y="0"/>
                    </a:moveTo>
                    <a:cubicBezTo>
                      <a:pt x="271" y="33"/>
                      <a:pt x="178" y="569"/>
                      <a:pt x="102" y="1013"/>
                    </a:cubicBezTo>
                    <a:cubicBezTo>
                      <a:pt x="49" y="1327"/>
                      <a:pt x="1" y="1593"/>
                      <a:pt x="1" y="1593"/>
                    </a:cubicBezTo>
                    <a:cubicBezTo>
                      <a:pt x="1" y="1593"/>
                      <a:pt x="561" y="2319"/>
                      <a:pt x="1299" y="2343"/>
                    </a:cubicBezTo>
                    <a:cubicBezTo>
                      <a:pt x="1315" y="2344"/>
                      <a:pt x="1331" y="2344"/>
                      <a:pt x="1347" y="2344"/>
                    </a:cubicBezTo>
                    <a:cubicBezTo>
                      <a:pt x="2046" y="2344"/>
                      <a:pt x="2327" y="1827"/>
                      <a:pt x="2327" y="1827"/>
                    </a:cubicBezTo>
                    <a:lnTo>
                      <a:pt x="2388" y="1367"/>
                    </a:lnTo>
                    <a:lnTo>
                      <a:pt x="2553" y="105"/>
                    </a:lnTo>
                    <a:lnTo>
                      <a:pt x="283"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68" name="Google Shape;668;p34"/>
              <p:cNvSpPr/>
              <p:nvPr/>
            </p:nvSpPr>
            <p:spPr>
              <a:xfrm>
                <a:off x="1957423" y="2518532"/>
                <a:ext cx="332731" cy="185966"/>
              </a:xfrm>
              <a:custGeom>
                <a:avLst/>
                <a:gdLst/>
                <a:ahLst/>
                <a:cxnLst/>
                <a:rect l="l" t="t" r="r" b="b"/>
                <a:pathLst>
                  <a:path w="2453" h="1371" extrusionOk="0">
                    <a:moveTo>
                      <a:pt x="182" y="0"/>
                    </a:moveTo>
                    <a:cubicBezTo>
                      <a:pt x="170" y="33"/>
                      <a:pt x="77" y="569"/>
                      <a:pt x="1" y="1008"/>
                    </a:cubicBezTo>
                    <a:cubicBezTo>
                      <a:pt x="425" y="1145"/>
                      <a:pt x="1255" y="1370"/>
                      <a:pt x="2120" y="1370"/>
                    </a:cubicBezTo>
                    <a:cubicBezTo>
                      <a:pt x="2175" y="1370"/>
                      <a:pt x="2231" y="1369"/>
                      <a:pt x="2287" y="1367"/>
                    </a:cubicBezTo>
                    <a:lnTo>
                      <a:pt x="2452" y="105"/>
                    </a:lnTo>
                    <a:lnTo>
                      <a:pt x="182"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69" name="Google Shape;669;p34"/>
              <p:cNvSpPr/>
              <p:nvPr/>
            </p:nvSpPr>
            <p:spPr>
              <a:xfrm>
                <a:off x="1626048" y="1497281"/>
                <a:ext cx="1134921" cy="1169374"/>
              </a:xfrm>
              <a:custGeom>
                <a:avLst/>
                <a:gdLst/>
                <a:ahLst/>
                <a:cxnLst/>
                <a:rect l="l" t="t" r="r" b="b"/>
                <a:pathLst>
                  <a:path w="8367" h="8621" extrusionOk="0">
                    <a:moveTo>
                      <a:pt x="4193" y="1"/>
                    </a:moveTo>
                    <a:cubicBezTo>
                      <a:pt x="4174" y="1"/>
                      <a:pt x="4156" y="1"/>
                      <a:pt x="4137" y="1"/>
                    </a:cubicBezTo>
                    <a:cubicBezTo>
                      <a:pt x="3565" y="9"/>
                      <a:pt x="3020" y="134"/>
                      <a:pt x="2528" y="348"/>
                    </a:cubicBezTo>
                    <a:cubicBezTo>
                      <a:pt x="1048" y="1005"/>
                      <a:pt x="36" y="2505"/>
                      <a:pt x="24" y="4243"/>
                    </a:cubicBezTo>
                    <a:cubicBezTo>
                      <a:pt x="0" y="7082"/>
                      <a:pt x="1149" y="8328"/>
                      <a:pt x="4234" y="8602"/>
                    </a:cubicBezTo>
                    <a:cubicBezTo>
                      <a:pt x="4373" y="8614"/>
                      <a:pt x="4509" y="8620"/>
                      <a:pt x="4641" y="8620"/>
                    </a:cubicBezTo>
                    <a:cubicBezTo>
                      <a:pt x="6637" y="8620"/>
                      <a:pt x="7907" y="7252"/>
                      <a:pt x="8262" y="5259"/>
                    </a:cubicBezTo>
                    <a:cubicBezTo>
                      <a:pt x="8327" y="4900"/>
                      <a:pt x="8359" y="4525"/>
                      <a:pt x="8363" y="4130"/>
                    </a:cubicBezTo>
                    <a:cubicBezTo>
                      <a:pt x="8367" y="3630"/>
                      <a:pt x="8278" y="3146"/>
                      <a:pt x="8117" y="2703"/>
                    </a:cubicBezTo>
                    <a:cubicBezTo>
                      <a:pt x="7927" y="2195"/>
                      <a:pt x="7641" y="1739"/>
                      <a:pt x="7278" y="1348"/>
                    </a:cubicBezTo>
                    <a:cubicBezTo>
                      <a:pt x="6508" y="518"/>
                      <a:pt x="5401" y="1"/>
                      <a:pt x="4193"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70" name="Google Shape;670;p34"/>
              <p:cNvSpPr/>
              <p:nvPr/>
            </p:nvSpPr>
            <p:spPr>
              <a:xfrm>
                <a:off x="2054815" y="2442979"/>
                <a:ext cx="140661" cy="31333"/>
              </a:xfrm>
              <a:custGeom>
                <a:avLst/>
                <a:gdLst/>
                <a:ahLst/>
                <a:cxnLst/>
                <a:rect l="l" t="t" r="r" b="b"/>
                <a:pathLst>
                  <a:path w="1037" h="231" extrusionOk="0">
                    <a:moveTo>
                      <a:pt x="79" y="1"/>
                    </a:moveTo>
                    <a:cubicBezTo>
                      <a:pt x="74" y="1"/>
                      <a:pt x="70" y="1"/>
                      <a:pt x="69" y="1"/>
                    </a:cubicBezTo>
                    <a:cubicBezTo>
                      <a:pt x="33" y="1"/>
                      <a:pt x="0" y="33"/>
                      <a:pt x="0" y="74"/>
                    </a:cubicBezTo>
                    <a:cubicBezTo>
                      <a:pt x="0" y="110"/>
                      <a:pt x="33" y="142"/>
                      <a:pt x="73" y="142"/>
                    </a:cubicBezTo>
                    <a:cubicBezTo>
                      <a:pt x="73" y="142"/>
                      <a:pt x="76" y="142"/>
                      <a:pt x="81" y="142"/>
                    </a:cubicBezTo>
                    <a:cubicBezTo>
                      <a:pt x="137" y="142"/>
                      <a:pt x="488" y="146"/>
                      <a:pt x="948" y="231"/>
                    </a:cubicBezTo>
                    <a:lnTo>
                      <a:pt x="960" y="231"/>
                    </a:lnTo>
                    <a:cubicBezTo>
                      <a:pt x="996" y="231"/>
                      <a:pt x="1024" y="207"/>
                      <a:pt x="1029" y="174"/>
                    </a:cubicBezTo>
                    <a:cubicBezTo>
                      <a:pt x="1037" y="134"/>
                      <a:pt x="1012" y="98"/>
                      <a:pt x="972" y="90"/>
                    </a:cubicBezTo>
                    <a:cubicBezTo>
                      <a:pt x="501" y="4"/>
                      <a:pt x="146" y="1"/>
                      <a:pt x="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4"/>
              <p:cNvSpPr/>
              <p:nvPr/>
            </p:nvSpPr>
            <p:spPr>
              <a:xfrm>
                <a:off x="2069600" y="2075388"/>
                <a:ext cx="143374" cy="291767"/>
              </a:xfrm>
              <a:custGeom>
                <a:avLst/>
                <a:gdLst/>
                <a:ahLst/>
                <a:cxnLst/>
                <a:rect l="l" t="t" r="r" b="b"/>
                <a:pathLst>
                  <a:path w="1057" h="2151" extrusionOk="0">
                    <a:moveTo>
                      <a:pt x="891" y="1"/>
                    </a:moveTo>
                    <a:cubicBezTo>
                      <a:pt x="888" y="1"/>
                      <a:pt x="886" y="1"/>
                      <a:pt x="883" y="1"/>
                    </a:cubicBezTo>
                    <a:cubicBezTo>
                      <a:pt x="851" y="1"/>
                      <a:pt x="823" y="34"/>
                      <a:pt x="827" y="70"/>
                    </a:cubicBezTo>
                    <a:cubicBezTo>
                      <a:pt x="879" y="663"/>
                      <a:pt x="871" y="1336"/>
                      <a:pt x="774" y="1397"/>
                    </a:cubicBezTo>
                    <a:cubicBezTo>
                      <a:pt x="718" y="1433"/>
                      <a:pt x="629" y="1433"/>
                      <a:pt x="532" y="1433"/>
                    </a:cubicBezTo>
                    <a:cubicBezTo>
                      <a:pt x="347" y="1437"/>
                      <a:pt x="113" y="1441"/>
                      <a:pt x="45" y="1723"/>
                    </a:cubicBezTo>
                    <a:cubicBezTo>
                      <a:pt x="0" y="1888"/>
                      <a:pt x="85" y="2026"/>
                      <a:pt x="278" y="2098"/>
                    </a:cubicBezTo>
                    <a:cubicBezTo>
                      <a:pt x="359" y="2126"/>
                      <a:pt x="484" y="2151"/>
                      <a:pt x="593" y="2151"/>
                    </a:cubicBezTo>
                    <a:cubicBezTo>
                      <a:pt x="686" y="2151"/>
                      <a:pt x="762" y="2134"/>
                      <a:pt x="786" y="2090"/>
                    </a:cubicBezTo>
                    <a:cubicBezTo>
                      <a:pt x="803" y="2058"/>
                      <a:pt x="790" y="2017"/>
                      <a:pt x="758" y="2001"/>
                    </a:cubicBezTo>
                    <a:cubicBezTo>
                      <a:pt x="750" y="1997"/>
                      <a:pt x="741" y="1996"/>
                      <a:pt x="732" y="1996"/>
                    </a:cubicBezTo>
                    <a:cubicBezTo>
                      <a:pt x="714" y="1996"/>
                      <a:pt x="695" y="2003"/>
                      <a:pt x="682" y="2013"/>
                    </a:cubicBezTo>
                    <a:cubicBezTo>
                      <a:pt x="666" y="2019"/>
                      <a:pt x="632" y="2023"/>
                      <a:pt x="589" y="2023"/>
                    </a:cubicBezTo>
                    <a:cubicBezTo>
                      <a:pt x="481" y="2023"/>
                      <a:pt x="313" y="1999"/>
                      <a:pt x="218" y="1921"/>
                    </a:cubicBezTo>
                    <a:cubicBezTo>
                      <a:pt x="165" y="1876"/>
                      <a:pt x="149" y="1824"/>
                      <a:pt x="165" y="1751"/>
                    </a:cubicBezTo>
                    <a:cubicBezTo>
                      <a:pt x="210" y="1578"/>
                      <a:pt x="335" y="1566"/>
                      <a:pt x="532" y="1562"/>
                    </a:cubicBezTo>
                    <a:cubicBezTo>
                      <a:pt x="641" y="1562"/>
                      <a:pt x="754" y="1558"/>
                      <a:pt x="839" y="1505"/>
                    </a:cubicBezTo>
                    <a:cubicBezTo>
                      <a:pt x="1057" y="1372"/>
                      <a:pt x="984" y="364"/>
                      <a:pt x="956" y="58"/>
                    </a:cubicBezTo>
                    <a:cubicBezTo>
                      <a:pt x="952" y="24"/>
                      <a:pt x="924" y="1"/>
                      <a:pt x="891"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72" name="Google Shape;672;p34"/>
              <p:cNvSpPr/>
              <p:nvPr/>
            </p:nvSpPr>
            <p:spPr>
              <a:xfrm>
                <a:off x="1887974" y="2313847"/>
                <a:ext cx="142289" cy="51137"/>
              </a:xfrm>
              <a:custGeom>
                <a:avLst/>
                <a:gdLst/>
                <a:ahLst/>
                <a:cxnLst/>
                <a:rect l="l" t="t" r="r" b="b"/>
                <a:pathLst>
                  <a:path w="1049" h="377" extrusionOk="0">
                    <a:moveTo>
                      <a:pt x="1013" y="1"/>
                    </a:moveTo>
                    <a:cubicBezTo>
                      <a:pt x="1004" y="1"/>
                      <a:pt x="995" y="5"/>
                      <a:pt x="988" y="14"/>
                    </a:cubicBezTo>
                    <a:cubicBezTo>
                      <a:pt x="980" y="22"/>
                      <a:pt x="972" y="30"/>
                      <a:pt x="968" y="46"/>
                    </a:cubicBezTo>
                    <a:cubicBezTo>
                      <a:pt x="930" y="118"/>
                      <a:pt x="833" y="310"/>
                      <a:pt x="442" y="310"/>
                    </a:cubicBezTo>
                    <a:cubicBezTo>
                      <a:pt x="333" y="310"/>
                      <a:pt x="203" y="295"/>
                      <a:pt x="45" y="259"/>
                    </a:cubicBezTo>
                    <a:cubicBezTo>
                      <a:pt x="43" y="259"/>
                      <a:pt x="41" y="259"/>
                      <a:pt x="38" y="259"/>
                    </a:cubicBezTo>
                    <a:cubicBezTo>
                      <a:pt x="24" y="259"/>
                      <a:pt x="8" y="270"/>
                      <a:pt x="5" y="284"/>
                    </a:cubicBezTo>
                    <a:cubicBezTo>
                      <a:pt x="0" y="300"/>
                      <a:pt x="9" y="316"/>
                      <a:pt x="25" y="320"/>
                    </a:cubicBezTo>
                    <a:cubicBezTo>
                      <a:pt x="25" y="324"/>
                      <a:pt x="29" y="324"/>
                      <a:pt x="29" y="324"/>
                    </a:cubicBezTo>
                    <a:cubicBezTo>
                      <a:pt x="193" y="361"/>
                      <a:pt x="331" y="377"/>
                      <a:pt x="445" y="377"/>
                    </a:cubicBezTo>
                    <a:cubicBezTo>
                      <a:pt x="874" y="377"/>
                      <a:pt x="983" y="161"/>
                      <a:pt x="1025" y="78"/>
                    </a:cubicBezTo>
                    <a:cubicBezTo>
                      <a:pt x="1029" y="70"/>
                      <a:pt x="1033" y="62"/>
                      <a:pt x="1037" y="58"/>
                    </a:cubicBezTo>
                    <a:cubicBezTo>
                      <a:pt x="1049" y="46"/>
                      <a:pt x="1049" y="26"/>
                      <a:pt x="1037" y="9"/>
                    </a:cubicBezTo>
                    <a:cubicBezTo>
                      <a:pt x="1029" y="4"/>
                      <a:pt x="1021" y="1"/>
                      <a:pt x="1013"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73" name="Google Shape;673;p34"/>
              <p:cNvSpPr/>
              <p:nvPr/>
            </p:nvSpPr>
            <p:spPr>
              <a:xfrm>
                <a:off x="1827206" y="2026964"/>
                <a:ext cx="257314" cy="298956"/>
              </a:xfrm>
              <a:custGeom>
                <a:avLst/>
                <a:gdLst/>
                <a:ahLst/>
                <a:cxnLst/>
                <a:rect l="l" t="t" r="r" b="b"/>
                <a:pathLst>
                  <a:path w="1897" h="2204" extrusionOk="0">
                    <a:moveTo>
                      <a:pt x="1007" y="0"/>
                    </a:moveTo>
                    <a:cubicBezTo>
                      <a:pt x="568" y="0"/>
                      <a:pt x="168" y="417"/>
                      <a:pt x="86" y="979"/>
                    </a:cubicBezTo>
                    <a:cubicBezTo>
                      <a:pt x="1" y="1580"/>
                      <a:pt x="315" y="2129"/>
                      <a:pt x="791" y="2197"/>
                    </a:cubicBezTo>
                    <a:cubicBezTo>
                      <a:pt x="823" y="2201"/>
                      <a:pt x="854" y="2203"/>
                      <a:pt x="886" y="2203"/>
                    </a:cubicBezTo>
                    <a:cubicBezTo>
                      <a:pt x="1326" y="2203"/>
                      <a:pt x="1728" y="1790"/>
                      <a:pt x="1807" y="1225"/>
                    </a:cubicBezTo>
                    <a:cubicBezTo>
                      <a:pt x="1896" y="620"/>
                      <a:pt x="1582" y="72"/>
                      <a:pt x="1106" y="8"/>
                    </a:cubicBezTo>
                    <a:cubicBezTo>
                      <a:pt x="1073" y="3"/>
                      <a:pt x="1040" y="0"/>
                      <a:pt x="10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674" name="Google Shape;674;p34"/>
              <p:cNvSpPr/>
              <p:nvPr/>
            </p:nvSpPr>
            <p:spPr>
              <a:xfrm>
                <a:off x="1939383" y="2138326"/>
                <a:ext cx="58598" cy="86676"/>
              </a:xfrm>
              <a:custGeom>
                <a:avLst/>
                <a:gdLst/>
                <a:ahLst/>
                <a:cxnLst/>
                <a:rect l="l" t="t" r="r" b="b"/>
                <a:pathLst>
                  <a:path w="432" h="639" extrusionOk="0">
                    <a:moveTo>
                      <a:pt x="237" y="0"/>
                    </a:moveTo>
                    <a:cubicBezTo>
                      <a:pt x="133" y="0"/>
                      <a:pt x="40" y="130"/>
                      <a:pt x="21" y="299"/>
                    </a:cubicBezTo>
                    <a:cubicBezTo>
                      <a:pt x="1" y="473"/>
                      <a:pt x="73" y="626"/>
                      <a:pt x="182" y="638"/>
                    </a:cubicBezTo>
                    <a:cubicBezTo>
                      <a:pt x="187" y="639"/>
                      <a:pt x="191" y="639"/>
                      <a:pt x="196" y="639"/>
                    </a:cubicBezTo>
                    <a:cubicBezTo>
                      <a:pt x="300" y="639"/>
                      <a:pt x="396" y="510"/>
                      <a:pt x="412" y="344"/>
                    </a:cubicBezTo>
                    <a:cubicBezTo>
                      <a:pt x="432" y="166"/>
                      <a:pt x="359" y="13"/>
                      <a:pt x="251" y="1"/>
                    </a:cubicBezTo>
                    <a:cubicBezTo>
                      <a:pt x="246" y="1"/>
                      <a:pt x="241" y="0"/>
                      <a:pt x="23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5" name="Google Shape;675;p34"/>
              <p:cNvSpPr/>
              <p:nvPr/>
            </p:nvSpPr>
            <p:spPr>
              <a:xfrm>
                <a:off x="1876173" y="1945579"/>
                <a:ext cx="127911" cy="88575"/>
              </a:xfrm>
              <a:custGeom>
                <a:avLst/>
                <a:gdLst/>
                <a:ahLst/>
                <a:cxnLst/>
                <a:rect l="l" t="t" r="r" b="b"/>
                <a:pathLst>
                  <a:path w="943" h="653" extrusionOk="0">
                    <a:moveTo>
                      <a:pt x="809" y="0"/>
                    </a:moveTo>
                    <a:cubicBezTo>
                      <a:pt x="751" y="0"/>
                      <a:pt x="797" y="191"/>
                      <a:pt x="789" y="237"/>
                    </a:cubicBezTo>
                    <a:cubicBezTo>
                      <a:pt x="788" y="241"/>
                      <a:pt x="786" y="244"/>
                      <a:pt x="784" y="244"/>
                    </a:cubicBezTo>
                    <a:cubicBezTo>
                      <a:pt x="767" y="244"/>
                      <a:pt x="724" y="100"/>
                      <a:pt x="624" y="71"/>
                    </a:cubicBezTo>
                    <a:cubicBezTo>
                      <a:pt x="616" y="69"/>
                      <a:pt x="607" y="68"/>
                      <a:pt x="597" y="68"/>
                    </a:cubicBezTo>
                    <a:cubicBezTo>
                      <a:pt x="465" y="68"/>
                      <a:pt x="160" y="290"/>
                      <a:pt x="47" y="519"/>
                    </a:cubicBezTo>
                    <a:cubicBezTo>
                      <a:pt x="5" y="607"/>
                      <a:pt x="1" y="652"/>
                      <a:pt x="46" y="652"/>
                    </a:cubicBezTo>
                    <a:cubicBezTo>
                      <a:pt x="69" y="652"/>
                      <a:pt x="105" y="640"/>
                      <a:pt x="156" y="616"/>
                    </a:cubicBezTo>
                    <a:cubicBezTo>
                      <a:pt x="453" y="467"/>
                      <a:pt x="684" y="448"/>
                      <a:pt x="796" y="448"/>
                    </a:cubicBezTo>
                    <a:cubicBezTo>
                      <a:pt x="837" y="448"/>
                      <a:pt x="862" y="450"/>
                      <a:pt x="870" y="450"/>
                    </a:cubicBezTo>
                    <a:cubicBezTo>
                      <a:pt x="942" y="442"/>
                      <a:pt x="902" y="31"/>
                      <a:pt x="821" y="3"/>
                    </a:cubicBezTo>
                    <a:cubicBezTo>
                      <a:pt x="817" y="1"/>
                      <a:pt x="812" y="0"/>
                      <a:pt x="80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76" name="Google Shape;676;p34"/>
              <p:cNvSpPr/>
              <p:nvPr/>
            </p:nvSpPr>
            <p:spPr>
              <a:xfrm>
                <a:off x="2291647" y="2349657"/>
                <a:ext cx="128047" cy="78266"/>
              </a:xfrm>
              <a:custGeom>
                <a:avLst/>
                <a:gdLst/>
                <a:ahLst/>
                <a:cxnLst/>
                <a:rect l="l" t="t" r="r" b="b"/>
                <a:pathLst>
                  <a:path w="944" h="577" extrusionOk="0">
                    <a:moveTo>
                      <a:pt x="38" y="0"/>
                    </a:moveTo>
                    <a:cubicBezTo>
                      <a:pt x="33" y="0"/>
                      <a:pt x="29" y="1"/>
                      <a:pt x="24" y="4"/>
                    </a:cubicBezTo>
                    <a:cubicBezTo>
                      <a:pt x="8" y="16"/>
                      <a:pt x="0" y="32"/>
                      <a:pt x="8" y="48"/>
                    </a:cubicBezTo>
                    <a:cubicBezTo>
                      <a:pt x="12" y="56"/>
                      <a:pt x="12" y="60"/>
                      <a:pt x="12" y="72"/>
                    </a:cubicBezTo>
                    <a:cubicBezTo>
                      <a:pt x="37" y="185"/>
                      <a:pt x="105" y="540"/>
                      <a:pt x="907" y="576"/>
                    </a:cubicBezTo>
                    <a:lnTo>
                      <a:pt x="916" y="576"/>
                    </a:lnTo>
                    <a:cubicBezTo>
                      <a:pt x="928" y="572"/>
                      <a:pt x="940" y="560"/>
                      <a:pt x="944" y="544"/>
                    </a:cubicBezTo>
                    <a:cubicBezTo>
                      <a:pt x="944" y="524"/>
                      <a:pt x="928" y="508"/>
                      <a:pt x="912" y="508"/>
                    </a:cubicBezTo>
                    <a:cubicBezTo>
                      <a:pt x="162" y="475"/>
                      <a:pt x="101" y="161"/>
                      <a:pt x="81" y="56"/>
                    </a:cubicBezTo>
                    <a:cubicBezTo>
                      <a:pt x="77" y="40"/>
                      <a:pt x="73" y="28"/>
                      <a:pt x="69" y="20"/>
                    </a:cubicBezTo>
                    <a:cubicBezTo>
                      <a:pt x="63" y="8"/>
                      <a:pt x="51" y="0"/>
                      <a:pt x="3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77" name="Google Shape;677;p34"/>
              <p:cNvSpPr/>
              <p:nvPr/>
            </p:nvSpPr>
            <p:spPr>
              <a:xfrm>
                <a:off x="2274149" y="2086240"/>
                <a:ext cx="255550" cy="299227"/>
              </a:xfrm>
              <a:custGeom>
                <a:avLst/>
                <a:gdLst/>
                <a:ahLst/>
                <a:cxnLst/>
                <a:rect l="l" t="t" r="r" b="b"/>
                <a:pathLst>
                  <a:path w="1884" h="2206" extrusionOk="0">
                    <a:moveTo>
                      <a:pt x="997" y="0"/>
                    </a:moveTo>
                    <a:cubicBezTo>
                      <a:pt x="555" y="0"/>
                      <a:pt x="153" y="422"/>
                      <a:pt x="81" y="990"/>
                    </a:cubicBezTo>
                    <a:cubicBezTo>
                      <a:pt x="0" y="1599"/>
                      <a:pt x="323" y="2139"/>
                      <a:pt x="799" y="2200"/>
                    </a:cubicBezTo>
                    <a:cubicBezTo>
                      <a:pt x="828" y="2203"/>
                      <a:pt x="858" y="2205"/>
                      <a:pt x="887" y="2205"/>
                    </a:cubicBezTo>
                    <a:cubicBezTo>
                      <a:pt x="1332" y="2205"/>
                      <a:pt x="1731" y="1783"/>
                      <a:pt x="1803" y="1216"/>
                    </a:cubicBezTo>
                    <a:cubicBezTo>
                      <a:pt x="1883" y="611"/>
                      <a:pt x="1561" y="67"/>
                      <a:pt x="1085" y="6"/>
                    </a:cubicBezTo>
                    <a:cubicBezTo>
                      <a:pt x="1055" y="2"/>
                      <a:pt x="1026" y="0"/>
                      <a:pt x="99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678" name="Google Shape;678;p34"/>
              <p:cNvSpPr/>
              <p:nvPr/>
            </p:nvSpPr>
            <p:spPr>
              <a:xfrm>
                <a:off x="2357840" y="2194482"/>
                <a:ext cx="60768" cy="86404"/>
              </a:xfrm>
              <a:custGeom>
                <a:avLst/>
                <a:gdLst/>
                <a:ahLst/>
                <a:cxnLst/>
                <a:rect l="l" t="t" r="r" b="b"/>
                <a:pathLst>
                  <a:path w="448" h="637" extrusionOk="0">
                    <a:moveTo>
                      <a:pt x="255" y="1"/>
                    </a:moveTo>
                    <a:cubicBezTo>
                      <a:pt x="153" y="1"/>
                      <a:pt x="51" y="122"/>
                      <a:pt x="24" y="289"/>
                    </a:cubicBezTo>
                    <a:cubicBezTo>
                      <a:pt x="0" y="462"/>
                      <a:pt x="65" y="619"/>
                      <a:pt x="169" y="635"/>
                    </a:cubicBezTo>
                    <a:cubicBezTo>
                      <a:pt x="176" y="636"/>
                      <a:pt x="182" y="637"/>
                      <a:pt x="189" y="637"/>
                    </a:cubicBezTo>
                    <a:cubicBezTo>
                      <a:pt x="291" y="637"/>
                      <a:pt x="393" y="516"/>
                      <a:pt x="419" y="349"/>
                    </a:cubicBezTo>
                    <a:cubicBezTo>
                      <a:pt x="448" y="176"/>
                      <a:pt x="379" y="19"/>
                      <a:pt x="274" y="2"/>
                    </a:cubicBezTo>
                    <a:cubicBezTo>
                      <a:pt x="268" y="1"/>
                      <a:pt x="262" y="1"/>
                      <a:pt x="255"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9" name="Google Shape;679;p34"/>
              <p:cNvSpPr/>
              <p:nvPr/>
            </p:nvSpPr>
            <p:spPr>
              <a:xfrm>
                <a:off x="2400975" y="2005532"/>
                <a:ext cx="116381" cy="113126"/>
              </a:xfrm>
              <a:custGeom>
                <a:avLst/>
                <a:gdLst/>
                <a:ahLst/>
                <a:cxnLst/>
                <a:rect l="l" t="t" r="r" b="b"/>
                <a:pathLst>
                  <a:path w="858" h="834" extrusionOk="0">
                    <a:moveTo>
                      <a:pt x="239" y="0"/>
                    </a:moveTo>
                    <a:cubicBezTo>
                      <a:pt x="238" y="0"/>
                      <a:pt x="236" y="0"/>
                      <a:pt x="235" y="0"/>
                    </a:cubicBezTo>
                    <a:cubicBezTo>
                      <a:pt x="150" y="4"/>
                      <a:pt x="1" y="391"/>
                      <a:pt x="69" y="416"/>
                    </a:cubicBezTo>
                    <a:cubicBezTo>
                      <a:pt x="97" y="428"/>
                      <a:pt x="376" y="468"/>
                      <a:pt x="714" y="766"/>
                    </a:cubicBezTo>
                    <a:cubicBezTo>
                      <a:pt x="765" y="811"/>
                      <a:pt x="799" y="834"/>
                      <a:pt x="821" y="834"/>
                    </a:cubicBezTo>
                    <a:cubicBezTo>
                      <a:pt x="852" y="834"/>
                      <a:pt x="858" y="789"/>
                      <a:pt x="843" y="702"/>
                    </a:cubicBezTo>
                    <a:cubicBezTo>
                      <a:pt x="795" y="433"/>
                      <a:pt x="528" y="117"/>
                      <a:pt x="410" y="117"/>
                    </a:cubicBezTo>
                    <a:cubicBezTo>
                      <a:pt x="409" y="117"/>
                      <a:pt x="409" y="117"/>
                      <a:pt x="408" y="117"/>
                    </a:cubicBezTo>
                    <a:cubicBezTo>
                      <a:pt x="307" y="121"/>
                      <a:pt x="229" y="239"/>
                      <a:pt x="211" y="239"/>
                    </a:cubicBezTo>
                    <a:cubicBezTo>
                      <a:pt x="208" y="239"/>
                      <a:pt x="206" y="237"/>
                      <a:pt x="206" y="230"/>
                    </a:cubicBezTo>
                    <a:cubicBezTo>
                      <a:pt x="206" y="187"/>
                      <a:pt x="315" y="0"/>
                      <a:pt x="23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80" name="Google Shape;680;p34"/>
              <p:cNvSpPr/>
              <p:nvPr/>
            </p:nvSpPr>
            <p:spPr>
              <a:xfrm>
                <a:off x="1737547" y="2306387"/>
                <a:ext cx="189899" cy="166705"/>
              </a:xfrm>
              <a:custGeom>
                <a:avLst/>
                <a:gdLst/>
                <a:ahLst/>
                <a:cxnLst/>
                <a:rect l="l" t="t" r="r" b="b"/>
                <a:pathLst>
                  <a:path w="1400" h="1229" extrusionOk="0">
                    <a:moveTo>
                      <a:pt x="699" y="1"/>
                    </a:moveTo>
                    <a:cubicBezTo>
                      <a:pt x="466" y="1"/>
                      <a:pt x="242" y="135"/>
                      <a:pt x="142" y="363"/>
                    </a:cubicBezTo>
                    <a:cubicBezTo>
                      <a:pt x="1" y="673"/>
                      <a:pt x="138" y="1036"/>
                      <a:pt x="444" y="1173"/>
                    </a:cubicBezTo>
                    <a:cubicBezTo>
                      <a:pt x="527" y="1211"/>
                      <a:pt x="614" y="1229"/>
                      <a:pt x="699" y="1229"/>
                    </a:cubicBezTo>
                    <a:cubicBezTo>
                      <a:pt x="933" y="1229"/>
                      <a:pt x="1155" y="1095"/>
                      <a:pt x="1259" y="871"/>
                    </a:cubicBezTo>
                    <a:cubicBezTo>
                      <a:pt x="1400" y="560"/>
                      <a:pt x="1263" y="198"/>
                      <a:pt x="952" y="56"/>
                    </a:cubicBezTo>
                    <a:cubicBezTo>
                      <a:pt x="870" y="19"/>
                      <a:pt x="784" y="1"/>
                      <a:pt x="69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81" name="Google Shape;681;p34"/>
              <p:cNvSpPr/>
              <p:nvPr/>
            </p:nvSpPr>
            <p:spPr>
              <a:xfrm>
                <a:off x="2378594" y="2403643"/>
                <a:ext cx="169146" cy="166976"/>
              </a:xfrm>
              <a:custGeom>
                <a:avLst/>
                <a:gdLst/>
                <a:ahLst/>
                <a:cxnLst/>
                <a:rect l="l" t="t" r="r" b="b"/>
                <a:pathLst>
                  <a:path w="1247" h="1231" extrusionOk="0">
                    <a:moveTo>
                      <a:pt x="623" y="1"/>
                    </a:moveTo>
                    <a:cubicBezTo>
                      <a:pt x="291" y="1"/>
                      <a:pt x="16" y="268"/>
                      <a:pt x="8" y="601"/>
                    </a:cubicBezTo>
                    <a:cubicBezTo>
                      <a:pt x="0" y="940"/>
                      <a:pt x="271" y="1222"/>
                      <a:pt x="609" y="1231"/>
                    </a:cubicBezTo>
                    <a:cubicBezTo>
                      <a:pt x="614" y="1231"/>
                      <a:pt x="619" y="1231"/>
                      <a:pt x="624" y="1231"/>
                    </a:cubicBezTo>
                    <a:cubicBezTo>
                      <a:pt x="960" y="1231"/>
                      <a:pt x="1230" y="963"/>
                      <a:pt x="1238" y="630"/>
                    </a:cubicBezTo>
                    <a:cubicBezTo>
                      <a:pt x="1246" y="291"/>
                      <a:pt x="976" y="9"/>
                      <a:pt x="637" y="1"/>
                    </a:cubicBezTo>
                    <a:cubicBezTo>
                      <a:pt x="633" y="1"/>
                      <a:pt x="628" y="1"/>
                      <a:pt x="62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82" name="Google Shape;682;p34"/>
              <p:cNvSpPr/>
              <p:nvPr/>
            </p:nvSpPr>
            <p:spPr>
              <a:xfrm>
                <a:off x="1528657" y="1251226"/>
                <a:ext cx="1363071" cy="994395"/>
              </a:xfrm>
              <a:custGeom>
                <a:avLst/>
                <a:gdLst/>
                <a:ahLst/>
                <a:cxnLst/>
                <a:rect l="l" t="t" r="r" b="b"/>
                <a:pathLst>
                  <a:path w="10049" h="7331" extrusionOk="0">
                    <a:moveTo>
                      <a:pt x="5987" y="0"/>
                    </a:moveTo>
                    <a:cubicBezTo>
                      <a:pt x="5961" y="0"/>
                      <a:pt x="5944" y="10"/>
                      <a:pt x="5940" y="33"/>
                    </a:cubicBezTo>
                    <a:cubicBezTo>
                      <a:pt x="5912" y="170"/>
                      <a:pt x="6186" y="497"/>
                      <a:pt x="6367" y="698"/>
                    </a:cubicBezTo>
                    <a:cubicBezTo>
                      <a:pt x="6444" y="787"/>
                      <a:pt x="6504" y="848"/>
                      <a:pt x="6516" y="860"/>
                    </a:cubicBezTo>
                    <a:cubicBezTo>
                      <a:pt x="6508" y="856"/>
                      <a:pt x="6472" y="840"/>
                      <a:pt x="6412" y="815"/>
                    </a:cubicBezTo>
                    <a:cubicBezTo>
                      <a:pt x="6143" y="703"/>
                      <a:pt x="5376" y="428"/>
                      <a:pt x="4402" y="428"/>
                    </a:cubicBezTo>
                    <a:cubicBezTo>
                      <a:pt x="3869" y="428"/>
                      <a:pt x="3274" y="510"/>
                      <a:pt x="2666" y="747"/>
                    </a:cubicBezTo>
                    <a:cubicBezTo>
                      <a:pt x="666" y="1525"/>
                      <a:pt x="0" y="3420"/>
                      <a:pt x="222" y="3533"/>
                    </a:cubicBezTo>
                    <a:cubicBezTo>
                      <a:pt x="262" y="3554"/>
                      <a:pt x="304" y="3563"/>
                      <a:pt x="345" y="3563"/>
                    </a:cubicBezTo>
                    <a:cubicBezTo>
                      <a:pt x="515" y="3563"/>
                      <a:pt x="674" y="3412"/>
                      <a:pt x="690" y="3396"/>
                    </a:cubicBezTo>
                    <a:lnTo>
                      <a:pt x="690" y="3396"/>
                    </a:lnTo>
                    <a:cubicBezTo>
                      <a:pt x="654" y="3440"/>
                      <a:pt x="101" y="4150"/>
                      <a:pt x="61" y="6041"/>
                    </a:cubicBezTo>
                    <a:cubicBezTo>
                      <a:pt x="59" y="6124"/>
                      <a:pt x="120" y="6148"/>
                      <a:pt x="191" y="6148"/>
                    </a:cubicBezTo>
                    <a:cubicBezTo>
                      <a:pt x="285" y="6148"/>
                      <a:pt x="395" y="6106"/>
                      <a:pt x="395" y="6106"/>
                    </a:cubicBezTo>
                    <a:cubicBezTo>
                      <a:pt x="400" y="6110"/>
                      <a:pt x="404" y="6114"/>
                      <a:pt x="408" y="6114"/>
                    </a:cubicBezTo>
                    <a:cubicBezTo>
                      <a:pt x="426" y="6125"/>
                      <a:pt x="447" y="6130"/>
                      <a:pt x="473" y="6130"/>
                    </a:cubicBezTo>
                    <a:cubicBezTo>
                      <a:pt x="796" y="6130"/>
                      <a:pt x="1694" y="5274"/>
                      <a:pt x="2416" y="4702"/>
                    </a:cubicBezTo>
                    <a:cubicBezTo>
                      <a:pt x="3167" y="4108"/>
                      <a:pt x="3647" y="3560"/>
                      <a:pt x="3698" y="3560"/>
                    </a:cubicBezTo>
                    <a:cubicBezTo>
                      <a:pt x="3700" y="3560"/>
                      <a:pt x="3702" y="3562"/>
                      <a:pt x="3702" y="3565"/>
                    </a:cubicBezTo>
                    <a:cubicBezTo>
                      <a:pt x="3702" y="3628"/>
                      <a:pt x="3127" y="4058"/>
                      <a:pt x="3577" y="4058"/>
                    </a:cubicBezTo>
                    <a:cubicBezTo>
                      <a:pt x="3587" y="4058"/>
                      <a:pt x="3598" y="4058"/>
                      <a:pt x="3609" y="4057"/>
                    </a:cubicBezTo>
                    <a:cubicBezTo>
                      <a:pt x="3795" y="4049"/>
                      <a:pt x="4819" y="3759"/>
                      <a:pt x="5238" y="3424"/>
                    </a:cubicBezTo>
                    <a:cubicBezTo>
                      <a:pt x="5319" y="3361"/>
                      <a:pt x="5385" y="3264"/>
                      <a:pt x="5445" y="3264"/>
                    </a:cubicBezTo>
                    <a:cubicBezTo>
                      <a:pt x="5481" y="3264"/>
                      <a:pt x="5515" y="3300"/>
                      <a:pt x="5549" y="3400"/>
                    </a:cubicBezTo>
                    <a:cubicBezTo>
                      <a:pt x="6383" y="5900"/>
                      <a:pt x="8403" y="6819"/>
                      <a:pt x="8996" y="7021"/>
                    </a:cubicBezTo>
                    <a:cubicBezTo>
                      <a:pt x="9081" y="7049"/>
                      <a:pt x="9137" y="7065"/>
                      <a:pt x="9157" y="7065"/>
                    </a:cubicBezTo>
                    <a:cubicBezTo>
                      <a:pt x="9264" y="7076"/>
                      <a:pt x="9263" y="7331"/>
                      <a:pt x="9361" y="7331"/>
                    </a:cubicBezTo>
                    <a:cubicBezTo>
                      <a:pt x="9408" y="7331"/>
                      <a:pt x="9478" y="7272"/>
                      <a:pt x="9593" y="7102"/>
                    </a:cubicBezTo>
                    <a:cubicBezTo>
                      <a:pt x="9645" y="7025"/>
                      <a:pt x="10049" y="5557"/>
                      <a:pt x="9863" y="4509"/>
                    </a:cubicBezTo>
                    <a:cubicBezTo>
                      <a:pt x="9686" y="3525"/>
                      <a:pt x="9198" y="2723"/>
                      <a:pt x="9137" y="2622"/>
                    </a:cubicBezTo>
                    <a:lnTo>
                      <a:pt x="9137" y="2622"/>
                    </a:lnTo>
                    <a:cubicBezTo>
                      <a:pt x="9170" y="2671"/>
                      <a:pt x="9310" y="2861"/>
                      <a:pt x="9428" y="2861"/>
                    </a:cubicBezTo>
                    <a:cubicBezTo>
                      <a:pt x="9457" y="2861"/>
                      <a:pt x="9484" y="2850"/>
                      <a:pt x="9508" y="2823"/>
                    </a:cubicBezTo>
                    <a:cubicBezTo>
                      <a:pt x="9649" y="2674"/>
                      <a:pt x="9278" y="1944"/>
                      <a:pt x="8613" y="1485"/>
                    </a:cubicBezTo>
                    <a:cubicBezTo>
                      <a:pt x="8206" y="1202"/>
                      <a:pt x="7823" y="1053"/>
                      <a:pt x="7589" y="981"/>
                    </a:cubicBezTo>
                    <a:cubicBezTo>
                      <a:pt x="7440" y="932"/>
                      <a:pt x="7351" y="916"/>
                      <a:pt x="7351" y="916"/>
                    </a:cubicBezTo>
                    <a:cubicBezTo>
                      <a:pt x="7351" y="916"/>
                      <a:pt x="7722" y="493"/>
                      <a:pt x="7593" y="360"/>
                    </a:cubicBezTo>
                    <a:cubicBezTo>
                      <a:pt x="7548" y="315"/>
                      <a:pt x="7479" y="286"/>
                      <a:pt x="7404" y="286"/>
                    </a:cubicBezTo>
                    <a:cubicBezTo>
                      <a:pt x="7263" y="286"/>
                      <a:pt x="7101" y="387"/>
                      <a:pt x="7032" y="670"/>
                    </a:cubicBezTo>
                    <a:cubicBezTo>
                      <a:pt x="7032" y="670"/>
                      <a:pt x="6375" y="146"/>
                      <a:pt x="6081" y="25"/>
                    </a:cubicBezTo>
                    <a:cubicBezTo>
                      <a:pt x="6044" y="9"/>
                      <a:pt x="6011" y="0"/>
                      <a:pt x="598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3" name="Google Shape;683;p34"/>
              <p:cNvSpPr/>
              <p:nvPr/>
            </p:nvSpPr>
            <p:spPr>
              <a:xfrm>
                <a:off x="1427061" y="2032661"/>
                <a:ext cx="289868" cy="334901"/>
              </a:xfrm>
              <a:custGeom>
                <a:avLst/>
                <a:gdLst/>
                <a:ahLst/>
                <a:cxnLst/>
                <a:rect l="l" t="t" r="r" b="b"/>
                <a:pathLst>
                  <a:path w="2137" h="2469" extrusionOk="0">
                    <a:moveTo>
                      <a:pt x="1473" y="0"/>
                    </a:moveTo>
                    <a:cubicBezTo>
                      <a:pt x="1251" y="0"/>
                      <a:pt x="983" y="109"/>
                      <a:pt x="689" y="453"/>
                    </a:cubicBezTo>
                    <a:cubicBezTo>
                      <a:pt x="1" y="1264"/>
                      <a:pt x="593" y="2468"/>
                      <a:pt x="1629" y="2468"/>
                    </a:cubicBezTo>
                    <a:cubicBezTo>
                      <a:pt x="1789" y="2468"/>
                      <a:pt x="1959" y="2440"/>
                      <a:pt x="2136" y="2377"/>
                    </a:cubicBezTo>
                    <a:lnTo>
                      <a:pt x="2096" y="320"/>
                    </a:lnTo>
                    <a:cubicBezTo>
                      <a:pt x="2096" y="320"/>
                      <a:pt x="1853" y="0"/>
                      <a:pt x="1473"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84" name="Google Shape;684;p34"/>
              <p:cNvSpPr/>
              <p:nvPr/>
            </p:nvSpPr>
            <p:spPr>
              <a:xfrm>
                <a:off x="1512787" y="2070234"/>
                <a:ext cx="140119" cy="239002"/>
              </a:xfrm>
              <a:custGeom>
                <a:avLst/>
                <a:gdLst/>
                <a:ahLst/>
                <a:cxnLst/>
                <a:rect l="l" t="t" r="r" b="b"/>
                <a:pathLst>
                  <a:path w="1033" h="1762" extrusionOk="0">
                    <a:moveTo>
                      <a:pt x="957" y="1"/>
                    </a:moveTo>
                    <a:cubicBezTo>
                      <a:pt x="947" y="1"/>
                      <a:pt x="938" y="3"/>
                      <a:pt x="928" y="7"/>
                    </a:cubicBezTo>
                    <a:cubicBezTo>
                      <a:pt x="924" y="7"/>
                      <a:pt x="912" y="7"/>
                      <a:pt x="900" y="11"/>
                    </a:cubicBezTo>
                    <a:cubicBezTo>
                      <a:pt x="408" y="84"/>
                      <a:pt x="133" y="362"/>
                      <a:pt x="85" y="834"/>
                    </a:cubicBezTo>
                    <a:cubicBezTo>
                      <a:pt x="0" y="1644"/>
                      <a:pt x="879" y="1761"/>
                      <a:pt x="887" y="1761"/>
                    </a:cubicBezTo>
                    <a:lnTo>
                      <a:pt x="908" y="1761"/>
                    </a:lnTo>
                    <a:cubicBezTo>
                      <a:pt x="936" y="1761"/>
                      <a:pt x="960" y="1737"/>
                      <a:pt x="964" y="1701"/>
                    </a:cubicBezTo>
                    <a:cubicBezTo>
                      <a:pt x="968" y="1664"/>
                      <a:pt x="944" y="1632"/>
                      <a:pt x="904" y="1624"/>
                    </a:cubicBezTo>
                    <a:cubicBezTo>
                      <a:pt x="875" y="1620"/>
                      <a:pt x="154" y="1523"/>
                      <a:pt x="222" y="846"/>
                    </a:cubicBezTo>
                    <a:cubicBezTo>
                      <a:pt x="283" y="241"/>
                      <a:pt x="762" y="168"/>
                      <a:pt x="920" y="144"/>
                    </a:cubicBezTo>
                    <a:cubicBezTo>
                      <a:pt x="952" y="140"/>
                      <a:pt x="968" y="140"/>
                      <a:pt x="984" y="132"/>
                    </a:cubicBezTo>
                    <a:cubicBezTo>
                      <a:pt x="1017" y="116"/>
                      <a:pt x="1033" y="76"/>
                      <a:pt x="1017" y="39"/>
                    </a:cubicBezTo>
                    <a:cubicBezTo>
                      <a:pt x="1005" y="16"/>
                      <a:pt x="982" y="1"/>
                      <a:pt x="957"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85" name="Google Shape;685;p34"/>
              <p:cNvSpPr/>
              <p:nvPr/>
            </p:nvSpPr>
            <p:spPr>
              <a:xfrm>
                <a:off x="2618681" y="2191769"/>
                <a:ext cx="311706" cy="328119"/>
              </a:xfrm>
              <a:custGeom>
                <a:avLst/>
                <a:gdLst/>
                <a:ahLst/>
                <a:cxnLst/>
                <a:rect l="l" t="t" r="r" b="b"/>
                <a:pathLst>
                  <a:path w="2298" h="2419" extrusionOk="0">
                    <a:moveTo>
                      <a:pt x="1058" y="0"/>
                    </a:moveTo>
                    <a:cubicBezTo>
                      <a:pt x="765" y="0"/>
                      <a:pt x="541" y="184"/>
                      <a:pt x="541" y="184"/>
                    </a:cubicBezTo>
                    <a:lnTo>
                      <a:pt x="1" y="2172"/>
                    </a:lnTo>
                    <a:cubicBezTo>
                      <a:pt x="263" y="2344"/>
                      <a:pt x="528" y="2418"/>
                      <a:pt x="776" y="2418"/>
                    </a:cubicBezTo>
                    <a:cubicBezTo>
                      <a:pt x="1644" y="2418"/>
                      <a:pt x="2298" y="1504"/>
                      <a:pt x="1871" y="647"/>
                    </a:cubicBezTo>
                    <a:cubicBezTo>
                      <a:pt x="1615" y="137"/>
                      <a:pt x="1311" y="0"/>
                      <a:pt x="1058"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86" name="Google Shape;686;p34"/>
              <p:cNvSpPr/>
              <p:nvPr/>
            </p:nvSpPr>
            <p:spPr>
              <a:xfrm>
                <a:off x="2702915" y="2227172"/>
                <a:ext cx="153819" cy="235068"/>
              </a:xfrm>
              <a:custGeom>
                <a:avLst/>
                <a:gdLst/>
                <a:ahLst/>
                <a:cxnLst/>
                <a:rect l="l" t="t" r="r" b="b"/>
                <a:pathLst>
                  <a:path w="1134" h="1733" extrusionOk="0">
                    <a:moveTo>
                      <a:pt x="408" y="0"/>
                    </a:moveTo>
                    <a:cubicBezTo>
                      <a:pt x="388" y="0"/>
                      <a:pt x="366" y="10"/>
                      <a:pt x="351" y="28"/>
                    </a:cubicBezTo>
                    <a:cubicBezTo>
                      <a:pt x="327" y="56"/>
                      <a:pt x="331" y="100"/>
                      <a:pt x="363" y="124"/>
                    </a:cubicBezTo>
                    <a:cubicBezTo>
                      <a:pt x="375" y="132"/>
                      <a:pt x="392" y="140"/>
                      <a:pt x="420" y="153"/>
                    </a:cubicBezTo>
                    <a:cubicBezTo>
                      <a:pt x="569" y="213"/>
                      <a:pt x="1017" y="398"/>
                      <a:pt x="928" y="999"/>
                    </a:cubicBezTo>
                    <a:cubicBezTo>
                      <a:pt x="854" y="1537"/>
                      <a:pt x="375" y="1597"/>
                      <a:pt x="170" y="1597"/>
                    </a:cubicBezTo>
                    <a:cubicBezTo>
                      <a:pt x="118" y="1597"/>
                      <a:pt x="84" y="1593"/>
                      <a:pt x="77" y="1592"/>
                    </a:cubicBezTo>
                    <a:cubicBezTo>
                      <a:pt x="75" y="1592"/>
                      <a:pt x="72" y="1592"/>
                      <a:pt x="70" y="1592"/>
                    </a:cubicBezTo>
                    <a:cubicBezTo>
                      <a:pt x="36" y="1592"/>
                      <a:pt x="4" y="1619"/>
                      <a:pt x="0" y="1652"/>
                    </a:cubicBezTo>
                    <a:cubicBezTo>
                      <a:pt x="0" y="1685"/>
                      <a:pt x="17" y="1713"/>
                      <a:pt x="45" y="1725"/>
                    </a:cubicBezTo>
                    <a:cubicBezTo>
                      <a:pt x="53" y="1725"/>
                      <a:pt x="57" y="1729"/>
                      <a:pt x="61" y="1729"/>
                    </a:cubicBezTo>
                    <a:cubicBezTo>
                      <a:pt x="63" y="1729"/>
                      <a:pt x="98" y="1733"/>
                      <a:pt x="154" y="1733"/>
                    </a:cubicBezTo>
                    <a:cubicBezTo>
                      <a:pt x="385" y="1733"/>
                      <a:pt x="974" y="1670"/>
                      <a:pt x="1065" y="1019"/>
                    </a:cubicBezTo>
                    <a:cubicBezTo>
                      <a:pt x="1134" y="552"/>
                      <a:pt x="932" y="213"/>
                      <a:pt x="472" y="23"/>
                    </a:cubicBezTo>
                    <a:cubicBezTo>
                      <a:pt x="460" y="19"/>
                      <a:pt x="452" y="15"/>
                      <a:pt x="444" y="11"/>
                    </a:cubicBezTo>
                    <a:cubicBezTo>
                      <a:pt x="433" y="4"/>
                      <a:pt x="421" y="0"/>
                      <a:pt x="40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87" name="Google Shape;687;p34"/>
              <p:cNvSpPr/>
              <p:nvPr/>
            </p:nvSpPr>
            <p:spPr>
              <a:xfrm>
                <a:off x="1318004" y="3430319"/>
                <a:ext cx="1494916" cy="777232"/>
              </a:xfrm>
              <a:custGeom>
                <a:avLst/>
                <a:gdLst/>
                <a:ahLst/>
                <a:cxnLst/>
                <a:rect l="l" t="t" r="r" b="b"/>
                <a:pathLst>
                  <a:path w="11021" h="5730" extrusionOk="0">
                    <a:moveTo>
                      <a:pt x="9412" y="0"/>
                    </a:moveTo>
                    <a:lnTo>
                      <a:pt x="5489" y="718"/>
                    </a:lnTo>
                    <a:lnTo>
                      <a:pt x="1549" y="105"/>
                    </a:lnTo>
                    <a:cubicBezTo>
                      <a:pt x="1513" y="161"/>
                      <a:pt x="1" y="2423"/>
                      <a:pt x="787" y="4306"/>
                    </a:cubicBezTo>
                    <a:cubicBezTo>
                      <a:pt x="1301" y="5534"/>
                      <a:pt x="2694" y="5729"/>
                      <a:pt x="3831" y="5729"/>
                    </a:cubicBezTo>
                    <a:cubicBezTo>
                      <a:pt x="4360" y="5729"/>
                      <a:pt x="4834" y="5687"/>
                      <a:pt x="5138" y="5687"/>
                    </a:cubicBezTo>
                    <a:cubicBezTo>
                      <a:pt x="5180" y="5687"/>
                      <a:pt x="5219" y="5688"/>
                      <a:pt x="5255" y="5690"/>
                    </a:cubicBezTo>
                    <a:lnTo>
                      <a:pt x="5327" y="5690"/>
                    </a:lnTo>
                    <a:cubicBezTo>
                      <a:pt x="5398" y="5684"/>
                      <a:pt x="5486" y="5682"/>
                      <a:pt x="5590" y="5682"/>
                    </a:cubicBezTo>
                    <a:cubicBezTo>
                      <a:pt x="5832" y="5682"/>
                      <a:pt x="6155" y="5693"/>
                      <a:pt x="6521" y="5693"/>
                    </a:cubicBezTo>
                    <a:cubicBezTo>
                      <a:pt x="7857" y="5693"/>
                      <a:pt x="9757" y="5546"/>
                      <a:pt x="10287" y="4177"/>
                    </a:cubicBezTo>
                    <a:cubicBezTo>
                      <a:pt x="11021" y="2278"/>
                      <a:pt x="9452" y="57"/>
                      <a:pt x="9412"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88" name="Google Shape;688;p34"/>
              <p:cNvSpPr/>
              <p:nvPr/>
            </p:nvSpPr>
            <p:spPr>
              <a:xfrm>
                <a:off x="1575996" y="2788053"/>
                <a:ext cx="925760" cy="700594"/>
              </a:xfrm>
              <a:custGeom>
                <a:avLst/>
                <a:gdLst/>
                <a:ahLst/>
                <a:cxnLst/>
                <a:rect l="l" t="t" r="r" b="b"/>
                <a:pathLst>
                  <a:path w="6825" h="5165" extrusionOk="0">
                    <a:moveTo>
                      <a:pt x="2831" y="0"/>
                    </a:moveTo>
                    <a:cubicBezTo>
                      <a:pt x="2694" y="0"/>
                      <a:pt x="2551" y="57"/>
                      <a:pt x="2393" y="215"/>
                    </a:cubicBezTo>
                    <a:cubicBezTo>
                      <a:pt x="1788" y="816"/>
                      <a:pt x="333" y="3461"/>
                      <a:pt x="333" y="3461"/>
                    </a:cubicBezTo>
                    <a:cubicBezTo>
                      <a:pt x="0" y="4150"/>
                      <a:pt x="1871" y="5105"/>
                      <a:pt x="3589" y="5105"/>
                    </a:cubicBezTo>
                    <a:cubicBezTo>
                      <a:pt x="3641" y="5105"/>
                      <a:pt x="3693" y="5104"/>
                      <a:pt x="3744" y="5102"/>
                    </a:cubicBezTo>
                    <a:cubicBezTo>
                      <a:pt x="3835" y="5099"/>
                      <a:pt x="3925" y="5098"/>
                      <a:pt x="4012" y="5098"/>
                    </a:cubicBezTo>
                    <a:cubicBezTo>
                      <a:pt x="4621" y="5098"/>
                      <a:pt x="5138" y="5164"/>
                      <a:pt x="5551" y="5164"/>
                    </a:cubicBezTo>
                    <a:cubicBezTo>
                      <a:pt x="6223" y="5164"/>
                      <a:pt x="6620" y="4988"/>
                      <a:pt x="6696" y="4062"/>
                    </a:cubicBezTo>
                    <a:cubicBezTo>
                      <a:pt x="6825" y="2485"/>
                      <a:pt x="5087" y="231"/>
                      <a:pt x="5087" y="231"/>
                    </a:cubicBezTo>
                    <a:cubicBezTo>
                      <a:pt x="5087" y="231"/>
                      <a:pt x="4643" y="308"/>
                      <a:pt x="4014" y="392"/>
                    </a:cubicBezTo>
                    <a:cubicBezTo>
                      <a:pt x="3986" y="396"/>
                      <a:pt x="3957" y="398"/>
                      <a:pt x="3930" y="398"/>
                    </a:cubicBezTo>
                    <a:cubicBezTo>
                      <a:pt x="3509" y="398"/>
                      <a:pt x="3192" y="0"/>
                      <a:pt x="2831"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9" name="Google Shape;689;p34"/>
              <p:cNvSpPr/>
              <p:nvPr/>
            </p:nvSpPr>
            <p:spPr>
              <a:xfrm>
                <a:off x="2239696" y="2769605"/>
                <a:ext cx="588010" cy="646608"/>
              </a:xfrm>
              <a:custGeom>
                <a:avLst/>
                <a:gdLst/>
                <a:ahLst/>
                <a:cxnLst/>
                <a:rect l="l" t="t" r="r" b="b"/>
                <a:pathLst>
                  <a:path w="4335" h="4767" extrusionOk="0">
                    <a:moveTo>
                      <a:pt x="291" y="0"/>
                    </a:moveTo>
                    <a:lnTo>
                      <a:pt x="0" y="500"/>
                    </a:lnTo>
                    <a:cubicBezTo>
                      <a:pt x="0" y="500"/>
                      <a:pt x="823" y="1678"/>
                      <a:pt x="819" y="2480"/>
                    </a:cubicBezTo>
                    <a:cubicBezTo>
                      <a:pt x="819" y="3141"/>
                      <a:pt x="1335" y="3113"/>
                      <a:pt x="1440" y="3448"/>
                    </a:cubicBezTo>
                    <a:cubicBezTo>
                      <a:pt x="1528" y="3726"/>
                      <a:pt x="1520" y="3924"/>
                      <a:pt x="1520" y="3924"/>
                    </a:cubicBezTo>
                    <a:lnTo>
                      <a:pt x="4141" y="4766"/>
                    </a:lnTo>
                    <a:cubicBezTo>
                      <a:pt x="4141" y="4766"/>
                      <a:pt x="4258" y="4629"/>
                      <a:pt x="4294" y="4303"/>
                    </a:cubicBezTo>
                    <a:cubicBezTo>
                      <a:pt x="4335" y="3936"/>
                      <a:pt x="4270" y="3331"/>
                      <a:pt x="3807" y="2416"/>
                    </a:cubicBezTo>
                    <a:cubicBezTo>
                      <a:pt x="2936" y="690"/>
                      <a:pt x="291" y="0"/>
                      <a:pt x="2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90" name="Google Shape;690;p34"/>
              <p:cNvSpPr/>
              <p:nvPr/>
            </p:nvSpPr>
            <p:spPr>
              <a:xfrm>
                <a:off x="1321395" y="2709923"/>
                <a:ext cx="662478" cy="553693"/>
              </a:xfrm>
              <a:custGeom>
                <a:avLst/>
                <a:gdLst/>
                <a:ahLst/>
                <a:cxnLst/>
                <a:rect l="l" t="t" r="r" b="b"/>
                <a:pathLst>
                  <a:path w="4884" h="4082" extrusionOk="0">
                    <a:moveTo>
                      <a:pt x="4504" y="1"/>
                    </a:moveTo>
                    <a:cubicBezTo>
                      <a:pt x="4504" y="1"/>
                      <a:pt x="1919" y="239"/>
                      <a:pt x="790" y="1811"/>
                    </a:cubicBezTo>
                    <a:cubicBezTo>
                      <a:pt x="194" y="2642"/>
                      <a:pt x="32" y="3230"/>
                      <a:pt x="16" y="3597"/>
                    </a:cubicBezTo>
                    <a:cubicBezTo>
                      <a:pt x="0" y="3928"/>
                      <a:pt x="97" y="4081"/>
                      <a:pt x="97" y="4081"/>
                    </a:cubicBezTo>
                    <a:lnTo>
                      <a:pt x="2815" y="3654"/>
                    </a:lnTo>
                    <a:cubicBezTo>
                      <a:pt x="2815" y="3654"/>
                      <a:pt x="2839" y="3456"/>
                      <a:pt x="2968" y="3194"/>
                    </a:cubicBezTo>
                    <a:cubicBezTo>
                      <a:pt x="3125" y="2880"/>
                      <a:pt x="3254" y="3146"/>
                      <a:pt x="3508" y="2541"/>
                    </a:cubicBezTo>
                    <a:cubicBezTo>
                      <a:pt x="4081" y="1190"/>
                      <a:pt x="4883" y="658"/>
                      <a:pt x="4883" y="658"/>
                    </a:cubicBezTo>
                    <a:lnTo>
                      <a:pt x="4504"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91" name="Google Shape;691;p34"/>
              <p:cNvSpPr/>
              <p:nvPr/>
            </p:nvSpPr>
            <p:spPr>
              <a:xfrm>
                <a:off x="1321395" y="3154016"/>
                <a:ext cx="403130" cy="119908"/>
              </a:xfrm>
              <a:custGeom>
                <a:avLst/>
                <a:gdLst/>
                <a:ahLst/>
                <a:cxnLst/>
                <a:rect l="l" t="t" r="r" b="b"/>
                <a:pathLst>
                  <a:path w="2972" h="884" extrusionOk="0">
                    <a:moveTo>
                      <a:pt x="2972" y="1"/>
                    </a:moveTo>
                    <a:lnTo>
                      <a:pt x="1718" y="170"/>
                    </a:lnTo>
                    <a:lnTo>
                      <a:pt x="16" y="404"/>
                    </a:lnTo>
                    <a:cubicBezTo>
                      <a:pt x="0" y="731"/>
                      <a:pt x="97" y="884"/>
                      <a:pt x="97" y="884"/>
                    </a:cubicBezTo>
                    <a:lnTo>
                      <a:pt x="1714" y="630"/>
                    </a:lnTo>
                    <a:lnTo>
                      <a:pt x="2815" y="461"/>
                    </a:lnTo>
                    <a:cubicBezTo>
                      <a:pt x="2815" y="461"/>
                      <a:pt x="2843" y="259"/>
                      <a:pt x="297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4"/>
              <p:cNvSpPr/>
              <p:nvPr/>
            </p:nvSpPr>
            <p:spPr>
              <a:xfrm>
                <a:off x="2433258" y="3247609"/>
                <a:ext cx="387395" cy="178912"/>
              </a:xfrm>
              <a:custGeom>
                <a:avLst/>
                <a:gdLst/>
                <a:ahLst/>
                <a:cxnLst/>
                <a:rect l="l" t="t" r="r" b="b"/>
                <a:pathLst>
                  <a:path w="2856" h="1319" extrusionOk="0">
                    <a:moveTo>
                      <a:pt x="1" y="0"/>
                    </a:moveTo>
                    <a:cubicBezTo>
                      <a:pt x="89" y="279"/>
                      <a:pt x="81" y="476"/>
                      <a:pt x="81" y="476"/>
                    </a:cubicBezTo>
                    <a:lnTo>
                      <a:pt x="1109" y="807"/>
                    </a:lnTo>
                    <a:lnTo>
                      <a:pt x="2702" y="1319"/>
                    </a:lnTo>
                    <a:cubicBezTo>
                      <a:pt x="2702" y="1319"/>
                      <a:pt x="2819" y="1178"/>
                      <a:pt x="2855" y="855"/>
                    </a:cubicBezTo>
                    <a:lnTo>
                      <a:pt x="1134" y="339"/>
                    </a:lnTo>
                    <a:lnTo>
                      <a:pt x="1"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3" name="Google Shape;693;p34"/>
              <p:cNvSpPr/>
              <p:nvPr/>
            </p:nvSpPr>
            <p:spPr>
              <a:xfrm>
                <a:off x="1925412" y="2698122"/>
                <a:ext cx="363658" cy="184474"/>
              </a:xfrm>
              <a:custGeom>
                <a:avLst/>
                <a:gdLst/>
                <a:ahLst/>
                <a:cxnLst/>
                <a:rect l="l" t="t" r="r" b="b"/>
                <a:pathLst>
                  <a:path w="2681" h="1360" extrusionOk="0">
                    <a:moveTo>
                      <a:pt x="113" y="0"/>
                    </a:moveTo>
                    <a:cubicBezTo>
                      <a:pt x="60" y="0"/>
                      <a:pt x="0" y="42"/>
                      <a:pt x="3" y="124"/>
                    </a:cubicBezTo>
                    <a:cubicBezTo>
                      <a:pt x="39" y="757"/>
                      <a:pt x="539" y="1229"/>
                      <a:pt x="1317" y="1342"/>
                    </a:cubicBezTo>
                    <a:cubicBezTo>
                      <a:pt x="1403" y="1354"/>
                      <a:pt x="1485" y="1360"/>
                      <a:pt x="1561" y="1360"/>
                    </a:cubicBezTo>
                    <a:cubicBezTo>
                      <a:pt x="2321" y="1360"/>
                      <a:pt x="2610" y="804"/>
                      <a:pt x="2672" y="588"/>
                    </a:cubicBezTo>
                    <a:cubicBezTo>
                      <a:pt x="2680" y="547"/>
                      <a:pt x="2656" y="511"/>
                      <a:pt x="2616" y="487"/>
                    </a:cubicBezTo>
                    <a:cubicBezTo>
                      <a:pt x="2583" y="464"/>
                      <a:pt x="2543" y="451"/>
                      <a:pt x="2508" y="451"/>
                    </a:cubicBezTo>
                    <a:cubicBezTo>
                      <a:pt x="2487" y="451"/>
                      <a:pt x="2468" y="456"/>
                      <a:pt x="2454" y="467"/>
                    </a:cubicBezTo>
                    <a:cubicBezTo>
                      <a:pt x="2303" y="595"/>
                      <a:pt x="2212" y="874"/>
                      <a:pt x="1520" y="874"/>
                    </a:cubicBezTo>
                    <a:cubicBezTo>
                      <a:pt x="1475" y="874"/>
                      <a:pt x="1428" y="872"/>
                      <a:pt x="1378" y="870"/>
                    </a:cubicBezTo>
                    <a:cubicBezTo>
                      <a:pt x="878" y="850"/>
                      <a:pt x="555" y="564"/>
                      <a:pt x="370" y="330"/>
                    </a:cubicBezTo>
                    <a:cubicBezTo>
                      <a:pt x="261" y="189"/>
                      <a:pt x="200" y="68"/>
                      <a:pt x="180" y="35"/>
                    </a:cubicBezTo>
                    <a:cubicBezTo>
                      <a:pt x="166" y="12"/>
                      <a:pt x="140" y="0"/>
                      <a:pt x="1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4" name="Google Shape;694;p34"/>
              <p:cNvSpPr/>
              <p:nvPr/>
            </p:nvSpPr>
            <p:spPr>
              <a:xfrm>
                <a:off x="1728865" y="3992556"/>
                <a:ext cx="271421" cy="384546"/>
              </a:xfrm>
              <a:custGeom>
                <a:avLst/>
                <a:gdLst/>
                <a:ahLst/>
                <a:cxnLst/>
                <a:rect l="l" t="t" r="r" b="b"/>
                <a:pathLst>
                  <a:path w="2001" h="2835" extrusionOk="0">
                    <a:moveTo>
                      <a:pt x="0" y="0"/>
                    </a:moveTo>
                    <a:lnTo>
                      <a:pt x="0" y="847"/>
                    </a:lnTo>
                    <a:lnTo>
                      <a:pt x="0" y="2835"/>
                    </a:lnTo>
                    <a:cubicBezTo>
                      <a:pt x="0" y="2835"/>
                      <a:pt x="1907" y="2702"/>
                      <a:pt x="1964" y="2661"/>
                    </a:cubicBezTo>
                    <a:cubicBezTo>
                      <a:pt x="2000" y="2633"/>
                      <a:pt x="1936" y="1557"/>
                      <a:pt x="1891" y="887"/>
                    </a:cubicBezTo>
                    <a:cubicBezTo>
                      <a:pt x="1871" y="597"/>
                      <a:pt x="1859" y="383"/>
                      <a:pt x="1859" y="367"/>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95" name="Google Shape;695;p34"/>
              <p:cNvSpPr/>
              <p:nvPr/>
            </p:nvSpPr>
            <p:spPr>
              <a:xfrm>
                <a:off x="1728865" y="3992556"/>
                <a:ext cx="256636" cy="122350"/>
              </a:xfrm>
              <a:custGeom>
                <a:avLst/>
                <a:gdLst/>
                <a:ahLst/>
                <a:cxnLst/>
                <a:rect l="l" t="t" r="r" b="b"/>
                <a:pathLst>
                  <a:path w="1892" h="902" extrusionOk="0">
                    <a:moveTo>
                      <a:pt x="0" y="0"/>
                    </a:moveTo>
                    <a:lnTo>
                      <a:pt x="0" y="843"/>
                    </a:lnTo>
                    <a:cubicBezTo>
                      <a:pt x="375" y="872"/>
                      <a:pt x="881" y="901"/>
                      <a:pt x="1363" y="901"/>
                    </a:cubicBezTo>
                    <a:cubicBezTo>
                      <a:pt x="1545" y="901"/>
                      <a:pt x="1724" y="897"/>
                      <a:pt x="1891" y="887"/>
                    </a:cubicBezTo>
                    <a:cubicBezTo>
                      <a:pt x="1871" y="597"/>
                      <a:pt x="1859" y="383"/>
                      <a:pt x="1859" y="363"/>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96" name="Google Shape;696;p34"/>
              <p:cNvSpPr/>
              <p:nvPr/>
            </p:nvSpPr>
            <p:spPr>
              <a:xfrm>
                <a:off x="1622115" y="4280118"/>
                <a:ext cx="426189" cy="316997"/>
              </a:xfrm>
              <a:custGeom>
                <a:avLst/>
                <a:gdLst/>
                <a:ahLst/>
                <a:cxnLst/>
                <a:rect l="l" t="t" r="r" b="b"/>
                <a:pathLst>
                  <a:path w="3142" h="2337" extrusionOk="0">
                    <a:moveTo>
                      <a:pt x="2722" y="0"/>
                    </a:moveTo>
                    <a:cubicBezTo>
                      <a:pt x="2672" y="0"/>
                      <a:pt x="2610" y="84"/>
                      <a:pt x="2380" y="158"/>
                    </a:cubicBezTo>
                    <a:cubicBezTo>
                      <a:pt x="2287" y="187"/>
                      <a:pt x="2174" y="215"/>
                      <a:pt x="2021" y="235"/>
                    </a:cubicBezTo>
                    <a:cubicBezTo>
                      <a:pt x="1941" y="246"/>
                      <a:pt x="1860" y="251"/>
                      <a:pt x="1780" y="251"/>
                    </a:cubicBezTo>
                    <a:cubicBezTo>
                      <a:pt x="1267" y="251"/>
                      <a:pt x="779" y="50"/>
                      <a:pt x="779" y="50"/>
                    </a:cubicBezTo>
                    <a:lnTo>
                      <a:pt x="779" y="50"/>
                    </a:lnTo>
                    <a:cubicBezTo>
                      <a:pt x="819" y="622"/>
                      <a:pt x="1" y="1392"/>
                      <a:pt x="1" y="1969"/>
                    </a:cubicBezTo>
                    <a:cubicBezTo>
                      <a:pt x="1" y="2025"/>
                      <a:pt x="9" y="2082"/>
                      <a:pt x="29" y="2134"/>
                    </a:cubicBezTo>
                    <a:cubicBezTo>
                      <a:pt x="77" y="2279"/>
                      <a:pt x="195" y="2337"/>
                      <a:pt x="351" y="2337"/>
                    </a:cubicBezTo>
                    <a:cubicBezTo>
                      <a:pt x="829" y="2337"/>
                      <a:pt x="1663" y="1794"/>
                      <a:pt x="1912" y="1554"/>
                    </a:cubicBezTo>
                    <a:cubicBezTo>
                      <a:pt x="2239" y="1235"/>
                      <a:pt x="2852" y="1227"/>
                      <a:pt x="2997" y="1021"/>
                    </a:cubicBezTo>
                    <a:cubicBezTo>
                      <a:pt x="3142" y="812"/>
                      <a:pt x="2815" y="41"/>
                      <a:pt x="2743" y="5"/>
                    </a:cubicBezTo>
                    <a:cubicBezTo>
                      <a:pt x="2736" y="2"/>
                      <a:pt x="2729" y="0"/>
                      <a:pt x="272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7" name="Google Shape;697;p34"/>
              <p:cNvSpPr/>
              <p:nvPr/>
            </p:nvSpPr>
            <p:spPr>
              <a:xfrm>
                <a:off x="1550495" y="3022443"/>
                <a:ext cx="550980" cy="1028170"/>
              </a:xfrm>
              <a:custGeom>
                <a:avLst/>
                <a:gdLst/>
                <a:ahLst/>
                <a:cxnLst/>
                <a:rect l="l" t="t" r="r" b="b"/>
                <a:pathLst>
                  <a:path w="4062" h="7580" extrusionOk="0">
                    <a:moveTo>
                      <a:pt x="2380" y="0"/>
                    </a:moveTo>
                    <a:cubicBezTo>
                      <a:pt x="2061" y="0"/>
                      <a:pt x="1763" y="161"/>
                      <a:pt x="1501" y="431"/>
                    </a:cubicBezTo>
                    <a:cubicBezTo>
                      <a:pt x="1073" y="866"/>
                      <a:pt x="739" y="1596"/>
                      <a:pt x="561" y="2402"/>
                    </a:cubicBezTo>
                    <a:cubicBezTo>
                      <a:pt x="484" y="2757"/>
                      <a:pt x="400" y="3164"/>
                      <a:pt x="319" y="3596"/>
                    </a:cubicBezTo>
                    <a:cubicBezTo>
                      <a:pt x="263" y="3914"/>
                      <a:pt x="206" y="4245"/>
                      <a:pt x="162" y="4576"/>
                    </a:cubicBezTo>
                    <a:cubicBezTo>
                      <a:pt x="89" y="5088"/>
                      <a:pt x="33" y="5600"/>
                      <a:pt x="17" y="6076"/>
                    </a:cubicBezTo>
                    <a:cubicBezTo>
                      <a:pt x="1" y="6483"/>
                      <a:pt x="13" y="6866"/>
                      <a:pt x="65" y="7188"/>
                    </a:cubicBezTo>
                    <a:cubicBezTo>
                      <a:pt x="109" y="7481"/>
                      <a:pt x="1771" y="7580"/>
                      <a:pt x="2920" y="7580"/>
                    </a:cubicBezTo>
                    <a:cubicBezTo>
                      <a:pt x="2943" y="7580"/>
                      <a:pt x="2966" y="7580"/>
                      <a:pt x="2988" y="7580"/>
                    </a:cubicBezTo>
                    <a:cubicBezTo>
                      <a:pt x="3537" y="7580"/>
                      <a:pt x="3956" y="7555"/>
                      <a:pt x="3997" y="7523"/>
                    </a:cubicBezTo>
                    <a:cubicBezTo>
                      <a:pt x="4061" y="7467"/>
                      <a:pt x="4041" y="6951"/>
                      <a:pt x="4001" y="6205"/>
                    </a:cubicBezTo>
                    <a:cubicBezTo>
                      <a:pt x="3968" y="5564"/>
                      <a:pt x="3920" y="4757"/>
                      <a:pt x="3896" y="3918"/>
                    </a:cubicBezTo>
                    <a:cubicBezTo>
                      <a:pt x="3843" y="2096"/>
                      <a:pt x="3384" y="112"/>
                      <a:pt x="2497" y="7"/>
                    </a:cubicBezTo>
                    <a:cubicBezTo>
                      <a:pt x="2457" y="2"/>
                      <a:pt x="2419" y="0"/>
                      <a:pt x="238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98" name="Google Shape;698;p34"/>
              <p:cNvSpPr/>
              <p:nvPr/>
            </p:nvSpPr>
            <p:spPr>
              <a:xfrm>
                <a:off x="1550495" y="3845927"/>
                <a:ext cx="550980" cy="204820"/>
              </a:xfrm>
              <a:custGeom>
                <a:avLst/>
                <a:gdLst/>
                <a:ahLst/>
                <a:cxnLst/>
                <a:rect l="l" t="t" r="r" b="b"/>
                <a:pathLst>
                  <a:path w="4062" h="1510" extrusionOk="0">
                    <a:moveTo>
                      <a:pt x="17" y="1"/>
                    </a:moveTo>
                    <a:lnTo>
                      <a:pt x="17" y="1"/>
                    </a:lnTo>
                    <a:cubicBezTo>
                      <a:pt x="1" y="412"/>
                      <a:pt x="13" y="795"/>
                      <a:pt x="65" y="1117"/>
                    </a:cubicBezTo>
                    <a:cubicBezTo>
                      <a:pt x="108" y="1413"/>
                      <a:pt x="1814" y="1510"/>
                      <a:pt x="2965" y="1510"/>
                    </a:cubicBezTo>
                    <a:cubicBezTo>
                      <a:pt x="3527" y="1510"/>
                      <a:pt x="3957" y="1487"/>
                      <a:pt x="3997" y="1452"/>
                    </a:cubicBezTo>
                    <a:cubicBezTo>
                      <a:pt x="4061" y="1392"/>
                      <a:pt x="4041" y="880"/>
                      <a:pt x="4001" y="134"/>
                    </a:cubicBezTo>
                    <a:lnTo>
                      <a:pt x="4001" y="134"/>
                    </a:lnTo>
                    <a:cubicBezTo>
                      <a:pt x="3465" y="233"/>
                      <a:pt x="2933" y="271"/>
                      <a:pt x="2433" y="271"/>
                    </a:cubicBezTo>
                    <a:cubicBezTo>
                      <a:pt x="1416" y="271"/>
                      <a:pt x="530" y="114"/>
                      <a:pt x="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4"/>
              <p:cNvSpPr/>
              <p:nvPr/>
            </p:nvSpPr>
            <p:spPr>
              <a:xfrm>
                <a:off x="2154919" y="3983197"/>
                <a:ext cx="272506" cy="384682"/>
              </a:xfrm>
              <a:custGeom>
                <a:avLst/>
                <a:gdLst/>
                <a:ahLst/>
                <a:cxnLst/>
                <a:rect l="l" t="t" r="r" b="b"/>
                <a:pathLst>
                  <a:path w="2009" h="2836" extrusionOk="0">
                    <a:moveTo>
                      <a:pt x="1932" y="1"/>
                    </a:moveTo>
                    <a:lnTo>
                      <a:pt x="85" y="416"/>
                    </a:lnTo>
                    <a:cubicBezTo>
                      <a:pt x="85" y="432"/>
                      <a:pt x="77" y="646"/>
                      <a:pt x="65" y="936"/>
                    </a:cubicBezTo>
                    <a:cubicBezTo>
                      <a:pt x="36" y="1609"/>
                      <a:pt x="0" y="2690"/>
                      <a:pt x="41" y="2714"/>
                    </a:cubicBezTo>
                    <a:cubicBezTo>
                      <a:pt x="97" y="2751"/>
                      <a:pt x="2008" y="2835"/>
                      <a:pt x="2008" y="2835"/>
                    </a:cubicBezTo>
                    <a:lnTo>
                      <a:pt x="1956" y="847"/>
                    </a:lnTo>
                    <a:lnTo>
                      <a:pt x="193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0" name="Google Shape;700;p34"/>
              <p:cNvSpPr/>
              <p:nvPr/>
            </p:nvSpPr>
            <p:spPr>
              <a:xfrm>
                <a:off x="2163600" y="3983197"/>
                <a:ext cx="256636" cy="127640"/>
              </a:xfrm>
              <a:custGeom>
                <a:avLst/>
                <a:gdLst/>
                <a:ahLst/>
                <a:cxnLst/>
                <a:rect l="l" t="t" r="r" b="b"/>
                <a:pathLst>
                  <a:path w="1892" h="941" extrusionOk="0">
                    <a:moveTo>
                      <a:pt x="1868" y="1"/>
                    </a:moveTo>
                    <a:lnTo>
                      <a:pt x="21" y="416"/>
                    </a:lnTo>
                    <a:cubicBezTo>
                      <a:pt x="21" y="432"/>
                      <a:pt x="13" y="646"/>
                      <a:pt x="1" y="936"/>
                    </a:cubicBezTo>
                    <a:cubicBezTo>
                      <a:pt x="88" y="939"/>
                      <a:pt x="178" y="940"/>
                      <a:pt x="270" y="940"/>
                    </a:cubicBezTo>
                    <a:cubicBezTo>
                      <a:pt x="825" y="940"/>
                      <a:pt x="1449" y="892"/>
                      <a:pt x="1892" y="847"/>
                    </a:cubicBezTo>
                    <a:lnTo>
                      <a:pt x="1868"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1" name="Google Shape;701;p34"/>
              <p:cNvSpPr/>
              <p:nvPr/>
            </p:nvSpPr>
            <p:spPr>
              <a:xfrm>
                <a:off x="2107851" y="4277405"/>
                <a:ext cx="430529" cy="308994"/>
              </a:xfrm>
              <a:custGeom>
                <a:avLst/>
                <a:gdLst/>
                <a:ahLst/>
                <a:cxnLst/>
                <a:rect l="l" t="t" r="r" b="b"/>
                <a:pathLst>
                  <a:path w="3174" h="2278" extrusionOk="0">
                    <a:moveTo>
                      <a:pt x="2347" y="1"/>
                    </a:moveTo>
                    <a:lnTo>
                      <a:pt x="2347" y="1"/>
                    </a:lnTo>
                    <a:cubicBezTo>
                      <a:pt x="2347" y="1"/>
                      <a:pt x="1833" y="229"/>
                      <a:pt x="1297" y="229"/>
                    </a:cubicBezTo>
                    <a:cubicBezTo>
                      <a:pt x="1233" y="229"/>
                      <a:pt x="1169" y="226"/>
                      <a:pt x="1105" y="219"/>
                    </a:cubicBezTo>
                    <a:cubicBezTo>
                      <a:pt x="956" y="203"/>
                      <a:pt x="839" y="178"/>
                      <a:pt x="746" y="154"/>
                    </a:cubicBezTo>
                    <a:cubicBezTo>
                      <a:pt x="514" y="84"/>
                      <a:pt x="451" y="4"/>
                      <a:pt x="401" y="4"/>
                    </a:cubicBezTo>
                    <a:cubicBezTo>
                      <a:pt x="393" y="4"/>
                      <a:pt x="387" y="5"/>
                      <a:pt x="379" y="9"/>
                    </a:cubicBezTo>
                    <a:cubicBezTo>
                      <a:pt x="307" y="45"/>
                      <a:pt x="0" y="828"/>
                      <a:pt x="154" y="1029"/>
                    </a:cubicBezTo>
                    <a:cubicBezTo>
                      <a:pt x="303" y="1231"/>
                      <a:pt x="916" y="1223"/>
                      <a:pt x="1254" y="1533"/>
                    </a:cubicBezTo>
                    <a:cubicBezTo>
                      <a:pt x="1504" y="1764"/>
                      <a:pt x="2335" y="2278"/>
                      <a:pt x="2816" y="2278"/>
                    </a:cubicBezTo>
                    <a:cubicBezTo>
                      <a:pt x="2981" y="2278"/>
                      <a:pt x="3104" y="2218"/>
                      <a:pt x="3150" y="2065"/>
                    </a:cubicBezTo>
                    <a:cubicBezTo>
                      <a:pt x="3166" y="2013"/>
                      <a:pt x="3174" y="1957"/>
                      <a:pt x="3170" y="1900"/>
                    </a:cubicBezTo>
                    <a:cubicBezTo>
                      <a:pt x="3158" y="1324"/>
                      <a:pt x="2319" y="574"/>
                      <a:pt x="234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2" name="Google Shape;702;p34"/>
              <p:cNvSpPr/>
              <p:nvPr/>
            </p:nvSpPr>
            <p:spPr>
              <a:xfrm>
                <a:off x="2045998" y="3017424"/>
                <a:ext cx="546504" cy="1030883"/>
              </a:xfrm>
              <a:custGeom>
                <a:avLst/>
                <a:gdLst/>
                <a:ahLst/>
                <a:cxnLst/>
                <a:rect l="l" t="t" r="r" b="b"/>
                <a:pathLst>
                  <a:path w="4029" h="7600" extrusionOk="0">
                    <a:moveTo>
                      <a:pt x="1509" y="1"/>
                    </a:moveTo>
                    <a:cubicBezTo>
                      <a:pt x="1461" y="1"/>
                      <a:pt x="1412" y="4"/>
                      <a:pt x="1364" y="12"/>
                    </a:cubicBezTo>
                    <a:cubicBezTo>
                      <a:pt x="481" y="141"/>
                      <a:pt x="69" y="2133"/>
                      <a:pt x="69" y="3955"/>
                    </a:cubicBezTo>
                    <a:cubicBezTo>
                      <a:pt x="65" y="4794"/>
                      <a:pt x="41" y="5605"/>
                      <a:pt x="25" y="6246"/>
                    </a:cubicBezTo>
                    <a:cubicBezTo>
                      <a:pt x="5" y="6992"/>
                      <a:pt x="1" y="7508"/>
                      <a:pt x="65" y="7564"/>
                    </a:cubicBezTo>
                    <a:cubicBezTo>
                      <a:pt x="94" y="7587"/>
                      <a:pt x="306" y="7600"/>
                      <a:pt x="622" y="7600"/>
                    </a:cubicBezTo>
                    <a:cubicBezTo>
                      <a:pt x="756" y="7600"/>
                      <a:pt x="908" y="7597"/>
                      <a:pt x="1073" y="7592"/>
                    </a:cubicBezTo>
                    <a:cubicBezTo>
                      <a:pt x="2223" y="7568"/>
                      <a:pt x="3948" y="7423"/>
                      <a:pt x="3989" y="7125"/>
                    </a:cubicBezTo>
                    <a:cubicBezTo>
                      <a:pt x="4029" y="6802"/>
                      <a:pt x="4029" y="6419"/>
                      <a:pt x="4005" y="6008"/>
                    </a:cubicBezTo>
                    <a:cubicBezTo>
                      <a:pt x="3973" y="5536"/>
                      <a:pt x="3908" y="5024"/>
                      <a:pt x="3819" y="4516"/>
                    </a:cubicBezTo>
                    <a:cubicBezTo>
                      <a:pt x="3763" y="4185"/>
                      <a:pt x="3702" y="3855"/>
                      <a:pt x="3634" y="3540"/>
                    </a:cubicBezTo>
                    <a:cubicBezTo>
                      <a:pt x="3545" y="3109"/>
                      <a:pt x="3448" y="2705"/>
                      <a:pt x="3364" y="2351"/>
                    </a:cubicBezTo>
                    <a:cubicBezTo>
                      <a:pt x="3166" y="1552"/>
                      <a:pt x="2811" y="834"/>
                      <a:pt x="2372" y="407"/>
                    </a:cubicBezTo>
                    <a:cubicBezTo>
                      <a:pt x="2110" y="153"/>
                      <a:pt x="1816" y="1"/>
                      <a:pt x="1509"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03" name="Google Shape;703;p34"/>
              <p:cNvSpPr/>
              <p:nvPr/>
            </p:nvSpPr>
            <p:spPr>
              <a:xfrm>
                <a:off x="2045998" y="3832227"/>
                <a:ext cx="546504" cy="216214"/>
              </a:xfrm>
              <a:custGeom>
                <a:avLst/>
                <a:gdLst/>
                <a:ahLst/>
                <a:cxnLst/>
                <a:rect l="l" t="t" r="r" b="b"/>
                <a:pathLst>
                  <a:path w="4029" h="1594" extrusionOk="0">
                    <a:moveTo>
                      <a:pt x="4005" y="1"/>
                    </a:moveTo>
                    <a:lnTo>
                      <a:pt x="4005" y="1"/>
                    </a:lnTo>
                    <a:cubicBezTo>
                      <a:pt x="3451" y="138"/>
                      <a:pt x="2462" y="338"/>
                      <a:pt x="1338" y="338"/>
                    </a:cubicBezTo>
                    <a:cubicBezTo>
                      <a:pt x="914" y="338"/>
                      <a:pt x="471" y="309"/>
                      <a:pt x="25" y="239"/>
                    </a:cubicBezTo>
                    <a:lnTo>
                      <a:pt x="25" y="239"/>
                    </a:lnTo>
                    <a:cubicBezTo>
                      <a:pt x="5" y="985"/>
                      <a:pt x="1" y="1501"/>
                      <a:pt x="65" y="1557"/>
                    </a:cubicBezTo>
                    <a:cubicBezTo>
                      <a:pt x="94" y="1581"/>
                      <a:pt x="322" y="1594"/>
                      <a:pt x="655" y="1594"/>
                    </a:cubicBezTo>
                    <a:cubicBezTo>
                      <a:pt x="1742" y="1594"/>
                      <a:pt x="3944" y="1458"/>
                      <a:pt x="3985" y="1122"/>
                    </a:cubicBezTo>
                    <a:cubicBezTo>
                      <a:pt x="4029" y="795"/>
                      <a:pt x="4029" y="412"/>
                      <a:pt x="400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4" name="Google Shape;704;p34"/>
              <p:cNvSpPr/>
              <p:nvPr/>
            </p:nvSpPr>
            <p:spPr>
              <a:xfrm>
                <a:off x="1370633" y="3221837"/>
                <a:ext cx="319981" cy="97527"/>
              </a:xfrm>
              <a:custGeom>
                <a:avLst/>
                <a:gdLst/>
                <a:ahLst/>
                <a:cxnLst/>
                <a:rect l="l" t="t" r="r" b="b"/>
                <a:pathLst>
                  <a:path w="2359" h="719" extrusionOk="0">
                    <a:moveTo>
                      <a:pt x="2169" y="1"/>
                    </a:moveTo>
                    <a:lnTo>
                      <a:pt x="0" y="344"/>
                    </a:lnTo>
                    <a:cubicBezTo>
                      <a:pt x="52" y="473"/>
                      <a:pt x="105" y="602"/>
                      <a:pt x="165" y="719"/>
                    </a:cubicBezTo>
                    <a:lnTo>
                      <a:pt x="2359" y="319"/>
                    </a:lnTo>
                    <a:cubicBezTo>
                      <a:pt x="2254" y="206"/>
                      <a:pt x="2194" y="94"/>
                      <a:pt x="2169"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5" name="Google Shape;705;p34"/>
              <p:cNvSpPr/>
              <p:nvPr/>
            </p:nvSpPr>
            <p:spPr>
              <a:xfrm>
                <a:off x="1788955" y="3395595"/>
                <a:ext cx="504997" cy="267216"/>
              </a:xfrm>
              <a:custGeom>
                <a:avLst/>
                <a:gdLst/>
                <a:ahLst/>
                <a:cxnLst/>
                <a:rect l="l" t="t" r="r" b="b"/>
                <a:pathLst>
                  <a:path w="3723" h="1970" extrusionOk="0">
                    <a:moveTo>
                      <a:pt x="934" y="0"/>
                    </a:moveTo>
                    <a:cubicBezTo>
                      <a:pt x="638" y="0"/>
                      <a:pt x="304" y="31"/>
                      <a:pt x="243" y="171"/>
                    </a:cubicBezTo>
                    <a:cubicBezTo>
                      <a:pt x="89" y="510"/>
                      <a:pt x="444" y="659"/>
                      <a:pt x="444" y="659"/>
                    </a:cubicBezTo>
                    <a:cubicBezTo>
                      <a:pt x="444" y="659"/>
                      <a:pt x="436" y="659"/>
                      <a:pt x="422" y="659"/>
                    </a:cubicBezTo>
                    <a:cubicBezTo>
                      <a:pt x="353" y="659"/>
                      <a:pt x="143" y="675"/>
                      <a:pt x="110" y="877"/>
                    </a:cubicBezTo>
                    <a:cubicBezTo>
                      <a:pt x="73" y="1119"/>
                      <a:pt x="360" y="1304"/>
                      <a:pt x="360" y="1304"/>
                    </a:cubicBezTo>
                    <a:cubicBezTo>
                      <a:pt x="360" y="1304"/>
                      <a:pt x="1" y="1421"/>
                      <a:pt x="21" y="1740"/>
                    </a:cubicBezTo>
                    <a:cubicBezTo>
                      <a:pt x="126" y="1768"/>
                      <a:pt x="230" y="1792"/>
                      <a:pt x="331" y="1813"/>
                    </a:cubicBezTo>
                    <a:cubicBezTo>
                      <a:pt x="866" y="1927"/>
                      <a:pt x="1392" y="1970"/>
                      <a:pt x="1861" y="1970"/>
                    </a:cubicBezTo>
                    <a:cubicBezTo>
                      <a:pt x="2828" y="1970"/>
                      <a:pt x="3551" y="1788"/>
                      <a:pt x="3597" y="1679"/>
                    </a:cubicBezTo>
                    <a:cubicBezTo>
                      <a:pt x="3722" y="1381"/>
                      <a:pt x="2960" y="1224"/>
                      <a:pt x="2960" y="1224"/>
                    </a:cubicBezTo>
                    <a:cubicBezTo>
                      <a:pt x="2960" y="1224"/>
                      <a:pt x="3626" y="1123"/>
                      <a:pt x="3662" y="901"/>
                    </a:cubicBezTo>
                    <a:cubicBezTo>
                      <a:pt x="3694" y="679"/>
                      <a:pt x="3009" y="595"/>
                      <a:pt x="3009" y="595"/>
                    </a:cubicBezTo>
                    <a:cubicBezTo>
                      <a:pt x="3009" y="595"/>
                      <a:pt x="3638" y="510"/>
                      <a:pt x="3686" y="216"/>
                    </a:cubicBezTo>
                    <a:cubicBezTo>
                      <a:pt x="3690" y="196"/>
                      <a:pt x="3690" y="159"/>
                      <a:pt x="3666" y="159"/>
                    </a:cubicBezTo>
                    <a:cubicBezTo>
                      <a:pt x="3005" y="67"/>
                      <a:pt x="2476" y="83"/>
                      <a:pt x="1323" y="14"/>
                    </a:cubicBezTo>
                    <a:cubicBezTo>
                      <a:pt x="1233" y="9"/>
                      <a:pt x="1089" y="0"/>
                      <a:pt x="934"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6" name="Google Shape;706;p34"/>
              <p:cNvSpPr/>
              <p:nvPr/>
            </p:nvSpPr>
            <p:spPr>
              <a:xfrm>
                <a:off x="1804283" y="3324111"/>
                <a:ext cx="960620" cy="389701"/>
              </a:xfrm>
              <a:custGeom>
                <a:avLst/>
                <a:gdLst/>
                <a:ahLst/>
                <a:cxnLst/>
                <a:rect l="l" t="t" r="r" b="b"/>
                <a:pathLst>
                  <a:path w="7082" h="2873" extrusionOk="0">
                    <a:moveTo>
                      <a:pt x="4992" y="1"/>
                    </a:moveTo>
                    <a:cubicBezTo>
                      <a:pt x="4952" y="94"/>
                      <a:pt x="4867" y="202"/>
                      <a:pt x="4726" y="307"/>
                    </a:cubicBezTo>
                    <a:cubicBezTo>
                      <a:pt x="4505" y="473"/>
                      <a:pt x="4146" y="622"/>
                      <a:pt x="3593" y="682"/>
                    </a:cubicBezTo>
                    <a:cubicBezTo>
                      <a:pt x="3581" y="682"/>
                      <a:pt x="3569" y="682"/>
                      <a:pt x="3557" y="686"/>
                    </a:cubicBezTo>
                    <a:cubicBezTo>
                      <a:pt x="3362" y="705"/>
                      <a:pt x="3144" y="712"/>
                      <a:pt x="2916" y="712"/>
                    </a:cubicBezTo>
                    <a:cubicBezTo>
                      <a:pt x="2173" y="712"/>
                      <a:pt x="1322" y="636"/>
                      <a:pt x="777" y="636"/>
                    </a:cubicBezTo>
                    <a:cubicBezTo>
                      <a:pt x="435" y="636"/>
                      <a:pt x="213" y="666"/>
                      <a:pt x="214" y="763"/>
                    </a:cubicBezTo>
                    <a:cubicBezTo>
                      <a:pt x="218" y="1065"/>
                      <a:pt x="827" y="1243"/>
                      <a:pt x="827" y="1243"/>
                    </a:cubicBezTo>
                    <a:cubicBezTo>
                      <a:pt x="827" y="1243"/>
                      <a:pt x="806" y="1242"/>
                      <a:pt x="770" y="1242"/>
                    </a:cubicBezTo>
                    <a:cubicBezTo>
                      <a:pt x="605" y="1242"/>
                      <a:pt x="137" y="1258"/>
                      <a:pt x="134" y="1444"/>
                    </a:cubicBezTo>
                    <a:cubicBezTo>
                      <a:pt x="134" y="1670"/>
                      <a:pt x="775" y="1876"/>
                      <a:pt x="775" y="1876"/>
                    </a:cubicBezTo>
                    <a:cubicBezTo>
                      <a:pt x="775" y="1876"/>
                      <a:pt x="1" y="1912"/>
                      <a:pt x="77" y="2227"/>
                    </a:cubicBezTo>
                    <a:cubicBezTo>
                      <a:pt x="85" y="2255"/>
                      <a:pt x="134" y="2295"/>
                      <a:pt x="218" y="2340"/>
                    </a:cubicBezTo>
                    <a:cubicBezTo>
                      <a:pt x="596" y="2546"/>
                      <a:pt x="1674" y="2873"/>
                      <a:pt x="2906" y="2873"/>
                    </a:cubicBezTo>
                    <a:cubicBezTo>
                      <a:pt x="4277" y="2873"/>
                      <a:pt x="5841" y="2468"/>
                      <a:pt x="6847" y="1041"/>
                    </a:cubicBezTo>
                    <a:cubicBezTo>
                      <a:pt x="6928" y="924"/>
                      <a:pt x="7009" y="799"/>
                      <a:pt x="7081" y="670"/>
                    </a:cubicBezTo>
                    <a:lnTo>
                      <a:pt x="499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7" name="Google Shape;707;p34"/>
              <p:cNvSpPr/>
              <p:nvPr/>
            </p:nvSpPr>
            <p:spPr>
              <a:xfrm>
                <a:off x="2445330" y="3324111"/>
                <a:ext cx="319574" cy="141339"/>
              </a:xfrm>
              <a:custGeom>
                <a:avLst/>
                <a:gdLst/>
                <a:ahLst/>
                <a:cxnLst/>
                <a:rect l="l" t="t" r="r" b="b"/>
                <a:pathLst>
                  <a:path w="2356" h="1042" extrusionOk="0">
                    <a:moveTo>
                      <a:pt x="266" y="1"/>
                    </a:moveTo>
                    <a:cubicBezTo>
                      <a:pt x="226" y="94"/>
                      <a:pt x="141" y="202"/>
                      <a:pt x="0" y="307"/>
                    </a:cubicBezTo>
                    <a:cubicBezTo>
                      <a:pt x="573" y="505"/>
                      <a:pt x="1633" y="872"/>
                      <a:pt x="2121" y="1041"/>
                    </a:cubicBezTo>
                    <a:cubicBezTo>
                      <a:pt x="2202" y="924"/>
                      <a:pt x="2283" y="799"/>
                      <a:pt x="2355" y="670"/>
                    </a:cubicBezTo>
                    <a:lnTo>
                      <a:pt x="266"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8" name="Google Shape;708;p34"/>
              <p:cNvSpPr/>
              <p:nvPr/>
            </p:nvSpPr>
            <p:spPr>
              <a:xfrm>
                <a:off x="1370633" y="3222379"/>
                <a:ext cx="923318" cy="440431"/>
              </a:xfrm>
              <a:custGeom>
                <a:avLst/>
                <a:gdLst/>
                <a:ahLst/>
                <a:cxnLst/>
                <a:rect l="l" t="t" r="r" b="b"/>
                <a:pathLst>
                  <a:path w="6807" h="3247" extrusionOk="0">
                    <a:moveTo>
                      <a:pt x="2169" y="1"/>
                    </a:moveTo>
                    <a:lnTo>
                      <a:pt x="0" y="340"/>
                    </a:lnTo>
                    <a:cubicBezTo>
                      <a:pt x="52" y="469"/>
                      <a:pt x="105" y="598"/>
                      <a:pt x="165" y="715"/>
                    </a:cubicBezTo>
                    <a:cubicBezTo>
                      <a:pt x="738" y="1892"/>
                      <a:pt x="1706" y="2549"/>
                      <a:pt x="2722" y="2900"/>
                    </a:cubicBezTo>
                    <a:cubicBezTo>
                      <a:pt x="2851" y="2940"/>
                      <a:pt x="2980" y="2981"/>
                      <a:pt x="3105" y="3017"/>
                    </a:cubicBezTo>
                    <a:cubicBezTo>
                      <a:pt x="3210" y="3045"/>
                      <a:pt x="3314" y="3069"/>
                      <a:pt x="3415" y="3090"/>
                    </a:cubicBezTo>
                    <a:cubicBezTo>
                      <a:pt x="3950" y="3204"/>
                      <a:pt x="4476" y="3247"/>
                      <a:pt x="4945" y="3247"/>
                    </a:cubicBezTo>
                    <a:cubicBezTo>
                      <a:pt x="5912" y="3247"/>
                      <a:pt x="6635" y="3065"/>
                      <a:pt x="6681" y="2956"/>
                    </a:cubicBezTo>
                    <a:cubicBezTo>
                      <a:pt x="6806" y="2658"/>
                      <a:pt x="6044" y="2501"/>
                      <a:pt x="6044" y="2501"/>
                    </a:cubicBezTo>
                    <a:cubicBezTo>
                      <a:pt x="6044" y="2501"/>
                      <a:pt x="6710" y="2400"/>
                      <a:pt x="6746" y="2178"/>
                    </a:cubicBezTo>
                    <a:cubicBezTo>
                      <a:pt x="6778" y="1952"/>
                      <a:pt x="6093" y="1872"/>
                      <a:pt x="6093" y="1872"/>
                    </a:cubicBezTo>
                    <a:cubicBezTo>
                      <a:pt x="6093" y="1872"/>
                      <a:pt x="6722" y="1787"/>
                      <a:pt x="6770" y="1489"/>
                    </a:cubicBezTo>
                    <a:cubicBezTo>
                      <a:pt x="6774" y="1469"/>
                      <a:pt x="6770" y="1452"/>
                      <a:pt x="6750" y="1432"/>
                    </a:cubicBezTo>
                    <a:cubicBezTo>
                      <a:pt x="6540" y="1206"/>
                      <a:pt x="4746" y="1182"/>
                      <a:pt x="3617" y="928"/>
                    </a:cubicBezTo>
                    <a:cubicBezTo>
                      <a:pt x="3556" y="916"/>
                      <a:pt x="3500" y="900"/>
                      <a:pt x="3448" y="888"/>
                    </a:cubicBezTo>
                    <a:cubicBezTo>
                      <a:pt x="2883" y="735"/>
                      <a:pt x="2548" y="521"/>
                      <a:pt x="2359" y="315"/>
                    </a:cubicBezTo>
                    <a:cubicBezTo>
                      <a:pt x="2250" y="202"/>
                      <a:pt x="2194" y="90"/>
                      <a:pt x="2169" y="1"/>
                    </a:cubicBezTo>
                    <a:close/>
                  </a:path>
                </a:pathLst>
              </a:custGeom>
              <a:solidFill>
                <a:srgbClr val="DA9480"/>
              </a:solidFill>
              <a:ln>
                <a:noFill/>
              </a:ln>
            </p:spPr>
            <p:txBody>
              <a:bodyPr spcFirstLastPara="1" wrap="square" lIns="121900" tIns="121900" rIns="121900" bIns="121900" anchor="ctr" anchorCtr="0">
                <a:noAutofit/>
              </a:bodyPr>
              <a:lstStyle/>
              <a:p>
                <a:endParaRPr sz="2400"/>
              </a:p>
            </p:txBody>
          </p:sp>
        </p:grpSp>
        <p:grpSp>
          <p:nvGrpSpPr>
            <p:cNvPr id="709" name="Google Shape;709;p34"/>
            <p:cNvGrpSpPr/>
            <p:nvPr/>
          </p:nvGrpSpPr>
          <p:grpSpPr>
            <a:xfrm rot="477353">
              <a:off x="1430707" y="683549"/>
              <a:ext cx="861372" cy="717065"/>
              <a:chOff x="368923" y="122816"/>
              <a:chExt cx="861438" cy="717120"/>
            </a:xfrm>
          </p:grpSpPr>
          <p:sp>
            <p:nvSpPr>
              <p:cNvPr id="710" name="Google Shape;710;p34"/>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1" name="Google Shape;711;p34"/>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2" name="Google Shape;712;p34"/>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3" name="Google Shape;713;p34"/>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4" name="Google Shape;714;p34"/>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15" name="Google Shape;715;p34"/>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6" name="Google Shape;716;p34"/>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17" name="Google Shape;717;p34"/>
            <p:cNvGrpSpPr/>
            <p:nvPr/>
          </p:nvGrpSpPr>
          <p:grpSpPr>
            <a:xfrm rot="-477353" flipH="1">
              <a:off x="494870" y="2798649"/>
              <a:ext cx="861372" cy="717065"/>
              <a:chOff x="368923" y="122816"/>
              <a:chExt cx="861438" cy="717120"/>
            </a:xfrm>
          </p:grpSpPr>
          <p:sp>
            <p:nvSpPr>
              <p:cNvPr id="718" name="Google Shape;718;p34"/>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9" name="Google Shape;719;p34"/>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0" name="Google Shape;720;p34"/>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1" name="Google Shape;721;p34"/>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2" name="Google Shape;722;p34"/>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23" name="Google Shape;723;p34"/>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4" name="Google Shape;724;p34"/>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5" name="Google Shape;725;p34"/>
            <p:cNvGrpSpPr/>
            <p:nvPr/>
          </p:nvGrpSpPr>
          <p:grpSpPr>
            <a:xfrm rot="477353">
              <a:off x="2250745" y="3919324"/>
              <a:ext cx="861372" cy="717065"/>
              <a:chOff x="368923" y="122816"/>
              <a:chExt cx="861438" cy="717120"/>
            </a:xfrm>
          </p:grpSpPr>
          <p:sp>
            <p:nvSpPr>
              <p:cNvPr id="726" name="Google Shape;726;p34"/>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7" name="Google Shape;727;p34"/>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8" name="Google Shape;728;p34"/>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9" name="Google Shape;729;p34"/>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0" name="Google Shape;730;p34"/>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31" name="Google Shape;731;p34"/>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2" name="Google Shape;732;p34"/>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33" name="Google Shape;733;p34"/>
            <p:cNvGrpSpPr/>
            <p:nvPr/>
          </p:nvGrpSpPr>
          <p:grpSpPr>
            <a:xfrm rot="608882">
              <a:off x="188899" y="3940527"/>
              <a:ext cx="959408" cy="917292"/>
              <a:chOff x="7949212" y="296333"/>
              <a:chExt cx="959365" cy="917250"/>
            </a:xfrm>
          </p:grpSpPr>
          <p:sp>
            <p:nvSpPr>
              <p:cNvPr id="734" name="Google Shape;734;p34"/>
              <p:cNvSpPr/>
              <p:nvPr/>
            </p:nvSpPr>
            <p:spPr>
              <a:xfrm rot="-1337787">
                <a:off x="8702940" y="962154"/>
                <a:ext cx="81236" cy="91742"/>
              </a:xfrm>
              <a:custGeom>
                <a:avLst/>
                <a:gdLst/>
                <a:ahLst/>
                <a:cxnLst/>
                <a:rect l="l" t="t" r="r" b="b"/>
                <a:pathLst>
                  <a:path w="4021" h="4541" extrusionOk="0">
                    <a:moveTo>
                      <a:pt x="3561" y="1"/>
                    </a:moveTo>
                    <a:lnTo>
                      <a:pt x="0" y="2219"/>
                    </a:lnTo>
                    <a:cubicBezTo>
                      <a:pt x="0" y="2219"/>
                      <a:pt x="480" y="2973"/>
                      <a:pt x="1125" y="3622"/>
                    </a:cubicBezTo>
                    <a:cubicBezTo>
                      <a:pt x="1615" y="4112"/>
                      <a:pt x="2198" y="4540"/>
                      <a:pt x="2745" y="4540"/>
                    </a:cubicBezTo>
                    <a:cubicBezTo>
                      <a:pt x="2927" y="4540"/>
                      <a:pt x="3105" y="4493"/>
                      <a:pt x="3274" y="4384"/>
                    </a:cubicBezTo>
                    <a:cubicBezTo>
                      <a:pt x="3948" y="3952"/>
                      <a:pt x="4020" y="2856"/>
                      <a:pt x="3923" y="1868"/>
                    </a:cubicBezTo>
                    <a:cubicBezTo>
                      <a:pt x="3827" y="880"/>
                      <a:pt x="3561" y="1"/>
                      <a:pt x="356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35" name="Google Shape;735;p34"/>
              <p:cNvSpPr/>
              <p:nvPr/>
            </p:nvSpPr>
            <p:spPr>
              <a:xfrm rot="-1337787">
                <a:off x="8407396" y="1072158"/>
                <a:ext cx="81236" cy="91742"/>
              </a:xfrm>
              <a:custGeom>
                <a:avLst/>
                <a:gdLst/>
                <a:ahLst/>
                <a:cxnLst/>
                <a:rect l="l" t="t" r="r" b="b"/>
                <a:pathLst>
                  <a:path w="4021" h="4541" extrusionOk="0">
                    <a:moveTo>
                      <a:pt x="460" y="1"/>
                    </a:moveTo>
                    <a:cubicBezTo>
                      <a:pt x="460" y="1"/>
                      <a:pt x="194" y="880"/>
                      <a:pt x="97" y="1868"/>
                    </a:cubicBezTo>
                    <a:cubicBezTo>
                      <a:pt x="1" y="2856"/>
                      <a:pt x="73" y="3952"/>
                      <a:pt x="747" y="4384"/>
                    </a:cubicBezTo>
                    <a:cubicBezTo>
                      <a:pt x="916" y="4493"/>
                      <a:pt x="1094" y="4540"/>
                      <a:pt x="1276" y="4540"/>
                    </a:cubicBezTo>
                    <a:cubicBezTo>
                      <a:pt x="1823" y="4540"/>
                      <a:pt x="2406" y="4112"/>
                      <a:pt x="2896" y="3622"/>
                    </a:cubicBezTo>
                    <a:cubicBezTo>
                      <a:pt x="3541" y="2973"/>
                      <a:pt x="4021" y="2219"/>
                      <a:pt x="4021" y="2219"/>
                    </a:cubicBezTo>
                    <a:lnTo>
                      <a:pt x="460"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36" name="Google Shape;736;p34"/>
              <p:cNvSpPr/>
              <p:nvPr/>
            </p:nvSpPr>
            <p:spPr>
              <a:xfrm rot="-1337787">
                <a:off x="8077094" y="638016"/>
                <a:ext cx="122855" cy="105076"/>
              </a:xfrm>
              <a:custGeom>
                <a:avLst/>
                <a:gdLst/>
                <a:ahLst/>
                <a:cxnLst/>
                <a:rect l="l" t="t" r="r" b="b"/>
                <a:pathLst>
                  <a:path w="6081" h="5201" extrusionOk="0">
                    <a:moveTo>
                      <a:pt x="1638" y="0"/>
                    </a:moveTo>
                    <a:cubicBezTo>
                      <a:pt x="1485" y="0"/>
                      <a:pt x="1334" y="72"/>
                      <a:pt x="1238" y="204"/>
                    </a:cubicBezTo>
                    <a:lnTo>
                      <a:pt x="0" y="1930"/>
                    </a:lnTo>
                    <a:lnTo>
                      <a:pt x="3129" y="4176"/>
                    </a:lnTo>
                    <a:lnTo>
                      <a:pt x="4553" y="5200"/>
                    </a:lnTo>
                    <a:lnTo>
                      <a:pt x="6081" y="3079"/>
                    </a:lnTo>
                    <a:lnTo>
                      <a:pt x="4553" y="1982"/>
                    </a:lnTo>
                    <a:lnTo>
                      <a:pt x="1924" y="91"/>
                    </a:lnTo>
                    <a:cubicBezTo>
                      <a:pt x="1837" y="30"/>
                      <a:pt x="1737" y="0"/>
                      <a:pt x="163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37" name="Google Shape;737;p34"/>
              <p:cNvSpPr/>
              <p:nvPr/>
            </p:nvSpPr>
            <p:spPr>
              <a:xfrm rot="-1337787">
                <a:off x="7978629" y="587324"/>
                <a:ext cx="201404" cy="194757"/>
              </a:xfrm>
              <a:custGeom>
                <a:avLst/>
                <a:gdLst/>
                <a:ahLst/>
                <a:cxnLst/>
                <a:rect l="l" t="t" r="r" b="b"/>
                <a:pathLst>
                  <a:path w="9969" h="9640" extrusionOk="0">
                    <a:moveTo>
                      <a:pt x="5211" y="1"/>
                    </a:moveTo>
                    <a:cubicBezTo>
                      <a:pt x="3856" y="1"/>
                      <a:pt x="2517" y="590"/>
                      <a:pt x="1602" y="1723"/>
                    </a:cubicBezTo>
                    <a:cubicBezTo>
                      <a:pt x="1598" y="1727"/>
                      <a:pt x="1594" y="1735"/>
                      <a:pt x="1590" y="1739"/>
                    </a:cubicBezTo>
                    <a:cubicBezTo>
                      <a:pt x="1" y="3727"/>
                      <a:pt x="311" y="6630"/>
                      <a:pt x="2299" y="8231"/>
                    </a:cubicBezTo>
                    <a:lnTo>
                      <a:pt x="3908" y="9529"/>
                    </a:lnTo>
                    <a:cubicBezTo>
                      <a:pt x="3998" y="9603"/>
                      <a:pt x="4107" y="9639"/>
                      <a:pt x="4215" y="9639"/>
                    </a:cubicBezTo>
                    <a:cubicBezTo>
                      <a:pt x="4358" y="9639"/>
                      <a:pt x="4501" y="9576"/>
                      <a:pt x="4598" y="9456"/>
                    </a:cubicBezTo>
                    <a:lnTo>
                      <a:pt x="6811" y="6710"/>
                    </a:lnTo>
                    <a:lnTo>
                      <a:pt x="9795" y="3013"/>
                    </a:lnTo>
                    <a:cubicBezTo>
                      <a:pt x="9969" y="2807"/>
                      <a:pt x="9932" y="2497"/>
                      <a:pt x="9723" y="2331"/>
                    </a:cubicBezTo>
                    <a:lnTo>
                      <a:pt x="8110" y="1029"/>
                    </a:lnTo>
                    <a:cubicBezTo>
                      <a:pt x="7255" y="336"/>
                      <a:pt x="6231" y="1"/>
                      <a:pt x="521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38" name="Google Shape;738;p34"/>
              <p:cNvSpPr/>
              <p:nvPr/>
            </p:nvSpPr>
            <p:spPr>
              <a:xfrm rot="-1337787">
                <a:off x="8615022" y="417446"/>
                <a:ext cx="122855" cy="105076"/>
              </a:xfrm>
              <a:custGeom>
                <a:avLst/>
                <a:gdLst/>
                <a:ahLst/>
                <a:cxnLst/>
                <a:rect l="l" t="t" r="r" b="b"/>
                <a:pathLst>
                  <a:path w="6081" h="5201" extrusionOk="0">
                    <a:moveTo>
                      <a:pt x="4442" y="0"/>
                    </a:moveTo>
                    <a:cubicBezTo>
                      <a:pt x="4344" y="0"/>
                      <a:pt x="4244" y="30"/>
                      <a:pt x="4157" y="91"/>
                    </a:cubicBezTo>
                    <a:lnTo>
                      <a:pt x="1528" y="1982"/>
                    </a:lnTo>
                    <a:lnTo>
                      <a:pt x="0" y="3079"/>
                    </a:lnTo>
                    <a:lnTo>
                      <a:pt x="1528" y="5200"/>
                    </a:lnTo>
                    <a:lnTo>
                      <a:pt x="2952" y="4176"/>
                    </a:lnTo>
                    <a:lnTo>
                      <a:pt x="6081" y="1930"/>
                    </a:lnTo>
                    <a:lnTo>
                      <a:pt x="4843" y="204"/>
                    </a:lnTo>
                    <a:cubicBezTo>
                      <a:pt x="4747" y="72"/>
                      <a:pt x="4596" y="0"/>
                      <a:pt x="444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39" name="Google Shape;739;p34"/>
              <p:cNvSpPr/>
              <p:nvPr/>
            </p:nvSpPr>
            <p:spPr>
              <a:xfrm rot="-1337787">
                <a:off x="8613832" y="327070"/>
                <a:ext cx="200414" cy="194757"/>
              </a:xfrm>
              <a:custGeom>
                <a:avLst/>
                <a:gdLst/>
                <a:ahLst/>
                <a:cxnLst/>
                <a:rect l="l" t="t" r="r" b="b"/>
                <a:pathLst>
                  <a:path w="9920" h="9640" extrusionOk="0">
                    <a:moveTo>
                      <a:pt x="4758" y="1"/>
                    </a:moveTo>
                    <a:cubicBezTo>
                      <a:pt x="3738" y="1"/>
                      <a:pt x="2714" y="336"/>
                      <a:pt x="1855" y="1029"/>
                    </a:cubicBezTo>
                    <a:lnTo>
                      <a:pt x="246" y="2331"/>
                    </a:lnTo>
                    <a:cubicBezTo>
                      <a:pt x="37" y="2497"/>
                      <a:pt x="0" y="2807"/>
                      <a:pt x="174" y="3013"/>
                    </a:cubicBezTo>
                    <a:lnTo>
                      <a:pt x="3299" y="6888"/>
                    </a:lnTo>
                    <a:lnTo>
                      <a:pt x="5371" y="9456"/>
                    </a:lnTo>
                    <a:cubicBezTo>
                      <a:pt x="5468" y="9577"/>
                      <a:pt x="5612" y="9640"/>
                      <a:pt x="5757" y="9640"/>
                    </a:cubicBezTo>
                    <a:cubicBezTo>
                      <a:pt x="5864" y="9640"/>
                      <a:pt x="5971" y="9605"/>
                      <a:pt x="6061" y="9533"/>
                    </a:cubicBezTo>
                    <a:lnTo>
                      <a:pt x="7670" y="8231"/>
                    </a:lnTo>
                    <a:cubicBezTo>
                      <a:pt x="9520" y="6739"/>
                      <a:pt x="9920" y="4114"/>
                      <a:pt x="8674" y="2154"/>
                    </a:cubicBezTo>
                    <a:cubicBezTo>
                      <a:pt x="8581" y="2005"/>
                      <a:pt x="8480" y="1864"/>
                      <a:pt x="8367" y="1723"/>
                    </a:cubicBezTo>
                    <a:cubicBezTo>
                      <a:pt x="7452" y="590"/>
                      <a:pt x="6109" y="1"/>
                      <a:pt x="4758"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0" name="Google Shape;740;p34"/>
              <p:cNvSpPr/>
              <p:nvPr/>
            </p:nvSpPr>
            <p:spPr>
              <a:xfrm rot="-1337787">
                <a:off x="8137163" y="466450"/>
                <a:ext cx="674619" cy="643203"/>
              </a:xfrm>
              <a:custGeom>
                <a:avLst/>
                <a:gdLst/>
                <a:ahLst/>
                <a:cxnLst/>
                <a:rect l="l" t="t" r="r" b="b"/>
                <a:pathLst>
                  <a:path w="33392" h="31837" extrusionOk="0">
                    <a:moveTo>
                      <a:pt x="17472" y="0"/>
                    </a:moveTo>
                    <a:cubicBezTo>
                      <a:pt x="13398" y="0"/>
                      <a:pt x="9325" y="1555"/>
                      <a:pt x="6218" y="4664"/>
                    </a:cubicBezTo>
                    <a:cubicBezTo>
                      <a:pt x="0" y="10877"/>
                      <a:pt x="0" y="20958"/>
                      <a:pt x="6218" y="27175"/>
                    </a:cubicBezTo>
                    <a:cubicBezTo>
                      <a:pt x="9202" y="30159"/>
                      <a:pt x="13250" y="31836"/>
                      <a:pt x="17472" y="31836"/>
                    </a:cubicBezTo>
                    <a:cubicBezTo>
                      <a:pt x="21694" y="31836"/>
                      <a:pt x="25746" y="30159"/>
                      <a:pt x="28730" y="27175"/>
                    </a:cubicBezTo>
                    <a:cubicBezTo>
                      <a:pt x="31714" y="24191"/>
                      <a:pt x="33391" y="20139"/>
                      <a:pt x="33391" y="15917"/>
                    </a:cubicBezTo>
                    <a:cubicBezTo>
                      <a:pt x="33391" y="11696"/>
                      <a:pt x="31714" y="7647"/>
                      <a:pt x="28730" y="4664"/>
                    </a:cubicBezTo>
                    <a:cubicBezTo>
                      <a:pt x="25621" y="1555"/>
                      <a:pt x="21546" y="0"/>
                      <a:pt x="1747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1" name="Google Shape;741;p34"/>
              <p:cNvSpPr/>
              <p:nvPr/>
            </p:nvSpPr>
            <p:spPr>
              <a:xfrm rot="-1337787">
                <a:off x="8212722" y="505807"/>
                <a:ext cx="552674" cy="552573"/>
              </a:xfrm>
              <a:custGeom>
                <a:avLst/>
                <a:gdLst/>
                <a:ahLst/>
                <a:cxnLst/>
                <a:rect l="l" t="t" r="r" b="b"/>
                <a:pathLst>
                  <a:path w="27356" h="27351" extrusionOk="0">
                    <a:moveTo>
                      <a:pt x="13678" y="0"/>
                    </a:moveTo>
                    <a:cubicBezTo>
                      <a:pt x="6126" y="0"/>
                      <a:pt x="1" y="6121"/>
                      <a:pt x="1" y="13673"/>
                    </a:cubicBezTo>
                    <a:cubicBezTo>
                      <a:pt x="1" y="21226"/>
                      <a:pt x="6126" y="27350"/>
                      <a:pt x="13678" y="27350"/>
                    </a:cubicBezTo>
                    <a:cubicBezTo>
                      <a:pt x="21230" y="27350"/>
                      <a:pt x="27355" y="21226"/>
                      <a:pt x="27355" y="13673"/>
                    </a:cubicBezTo>
                    <a:cubicBezTo>
                      <a:pt x="27355" y="6121"/>
                      <a:pt x="21230" y="0"/>
                      <a:pt x="136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4"/>
              <p:cNvSpPr/>
              <p:nvPr/>
            </p:nvSpPr>
            <p:spPr>
              <a:xfrm rot="-1337787">
                <a:off x="8421626" y="563223"/>
                <a:ext cx="201869" cy="322036"/>
              </a:xfrm>
              <a:custGeom>
                <a:avLst/>
                <a:gdLst/>
                <a:ahLst/>
                <a:cxnLst/>
                <a:rect l="l" t="t" r="r" b="b"/>
                <a:pathLst>
                  <a:path w="9992" h="15940" extrusionOk="0">
                    <a:moveTo>
                      <a:pt x="226" y="1"/>
                    </a:moveTo>
                    <a:cubicBezTo>
                      <a:pt x="101" y="1"/>
                      <a:pt x="0" y="101"/>
                      <a:pt x="0" y="222"/>
                    </a:cubicBezTo>
                    <a:lnTo>
                      <a:pt x="0" y="15714"/>
                    </a:lnTo>
                    <a:cubicBezTo>
                      <a:pt x="0" y="15839"/>
                      <a:pt x="101" y="15940"/>
                      <a:pt x="226" y="15940"/>
                    </a:cubicBezTo>
                    <a:lnTo>
                      <a:pt x="9766" y="15940"/>
                    </a:lnTo>
                    <a:cubicBezTo>
                      <a:pt x="9891" y="15940"/>
                      <a:pt x="9992" y="15839"/>
                      <a:pt x="9992" y="15714"/>
                    </a:cubicBezTo>
                    <a:cubicBezTo>
                      <a:pt x="9992" y="15589"/>
                      <a:pt x="9891" y="15488"/>
                      <a:pt x="9766" y="15488"/>
                    </a:cubicBezTo>
                    <a:lnTo>
                      <a:pt x="452" y="15488"/>
                    </a:lnTo>
                    <a:lnTo>
                      <a:pt x="452" y="222"/>
                    </a:lnTo>
                    <a:cubicBezTo>
                      <a:pt x="452" y="101"/>
                      <a:pt x="351" y="1"/>
                      <a:pt x="22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43" name="Google Shape;743;p34"/>
              <p:cNvSpPr/>
              <p:nvPr/>
            </p:nvSpPr>
            <p:spPr>
              <a:xfrm rot="-1337787">
                <a:off x="8344651" y="592344"/>
                <a:ext cx="59013" cy="50588"/>
              </a:xfrm>
              <a:custGeom>
                <a:avLst/>
                <a:gdLst/>
                <a:ahLst/>
                <a:cxnLst/>
                <a:rect l="l" t="t" r="r" b="b"/>
                <a:pathLst>
                  <a:path w="2921" h="2504" extrusionOk="0">
                    <a:moveTo>
                      <a:pt x="1459" y="0"/>
                    </a:moveTo>
                    <a:cubicBezTo>
                      <a:pt x="1411" y="0"/>
                      <a:pt x="1364" y="24"/>
                      <a:pt x="1336" y="73"/>
                    </a:cubicBezTo>
                    <a:lnTo>
                      <a:pt x="53" y="2294"/>
                    </a:lnTo>
                    <a:cubicBezTo>
                      <a:pt x="1" y="2387"/>
                      <a:pt x="65" y="2504"/>
                      <a:pt x="174" y="2504"/>
                    </a:cubicBezTo>
                    <a:lnTo>
                      <a:pt x="2743" y="2504"/>
                    </a:lnTo>
                    <a:cubicBezTo>
                      <a:pt x="2852" y="2504"/>
                      <a:pt x="2920" y="2387"/>
                      <a:pt x="2864" y="2294"/>
                    </a:cubicBezTo>
                    <a:lnTo>
                      <a:pt x="1582" y="73"/>
                    </a:lnTo>
                    <a:cubicBezTo>
                      <a:pt x="1553" y="24"/>
                      <a:pt x="1506" y="0"/>
                      <a:pt x="14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44" name="Google Shape;744;p34"/>
              <p:cNvSpPr/>
              <p:nvPr/>
            </p:nvSpPr>
            <p:spPr>
              <a:xfrm rot="-1337787">
                <a:off x="8642469" y="805756"/>
                <a:ext cx="51093" cy="57579"/>
              </a:xfrm>
              <a:custGeom>
                <a:avLst/>
                <a:gdLst/>
                <a:ahLst/>
                <a:cxnLst/>
                <a:rect l="l" t="t" r="r" b="b"/>
                <a:pathLst>
                  <a:path w="2529" h="2850" extrusionOk="0">
                    <a:moveTo>
                      <a:pt x="140" y="1"/>
                    </a:moveTo>
                    <a:cubicBezTo>
                      <a:pt x="68" y="1"/>
                      <a:pt x="0" y="58"/>
                      <a:pt x="0" y="140"/>
                    </a:cubicBezTo>
                    <a:lnTo>
                      <a:pt x="0" y="2709"/>
                    </a:lnTo>
                    <a:cubicBezTo>
                      <a:pt x="0" y="2791"/>
                      <a:pt x="67" y="2850"/>
                      <a:pt x="139" y="2850"/>
                    </a:cubicBezTo>
                    <a:cubicBezTo>
                      <a:pt x="163" y="2850"/>
                      <a:pt x="187" y="2843"/>
                      <a:pt x="210" y="2830"/>
                    </a:cubicBezTo>
                    <a:lnTo>
                      <a:pt x="2432" y="1547"/>
                    </a:lnTo>
                    <a:cubicBezTo>
                      <a:pt x="2529" y="1491"/>
                      <a:pt x="2529" y="1358"/>
                      <a:pt x="2432" y="1301"/>
                    </a:cubicBezTo>
                    <a:lnTo>
                      <a:pt x="210" y="19"/>
                    </a:lnTo>
                    <a:cubicBezTo>
                      <a:pt x="188" y="6"/>
                      <a:pt x="164" y="1"/>
                      <a:pt x="14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45" name="Google Shape;745;p34"/>
              <p:cNvSpPr/>
              <p:nvPr/>
            </p:nvSpPr>
            <p:spPr>
              <a:xfrm rot="-1337787">
                <a:off x="8286938" y="444851"/>
                <a:ext cx="114389" cy="63801"/>
              </a:xfrm>
              <a:custGeom>
                <a:avLst/>
                <a:gdLst/>
                <a:ahLst/>
                <a:cxnLst/>
                <a:rect l="l" t="t" r="r" b="b"/>
                <a:pathLst>
                  <a:path w="5662" h="3158" extrusionOk="0">
                    <a:moveTo>
                      <a:pt x="1577" y="0"/>
                    </a:moveTo>
                    <a:cubicBezTo>
                      <a:pt x="980" y="0"/>
                      <a:pt x="456" y="339"/>
                      <a:pt x="190" y="827"/>
                    </a:cubicBezTo>
                    <a:cubicBezTo>
                      <a:pt x="69" y="1053"/>
                      <a:pt x="0" y="1311"/>
                      <a:pt x="0" y="1581"/>
                    </a:cubicBezTo>
                    <a:cubicBezTo>
                      <a:pt x="0" y="2012"/>
                      <a:pt x="174" y="2412"/>
                      <a:pt x="460" y="2698"/>
                    </a:cubicBezTo>
                    <a:cubicBezTo>
                      <a:pt x="750" y="2984"/>
                      <a:pt x="1141" y="3158"/>
                      <a:pt x="1577" y="3158"/>
                    </a:cubicBezTo>
                    <a:lnTo>
                      <a:pt x="4085" y="3158"/>
                    </a:lnTo>
                    <a:cubicBezTo>
                      <a:pt x="4956" y="3158"/>
                      <a:pt x="5661" y="2452"/>
                      <a:pt x="5661" y="1581"/>
                    </a:cubicBezTo>
                    <a:cubicBezTo>
                      <a:pt x="5661" y="1488"/>
                      <a:pt x="5653" y="1404"/>
                      <a:pt x="5641" y="1323"/>
                    </a:cubicBezTo>
                    <a:cubicBezTo>
                      <a:pt x="5589" y="988"/>
                      <a:pt x="5428" y="690"/>
                      <a:pt x="5202" y="464"/>
                    </a:cubicBezTo>
                    <a:cubicBezTo>
                      <a:pt x="4915" y="178"/>
                      <a:pt x="4516" y="0"/>
                      <a:pt x="408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spTree>
    <p:extLst>
      <p:ext uri="{BB962C8B-B14F-4D97-AF65-F5344CB8AC3E}">
        <p14:creationId xmlns:p14="http://schemas.microsoft.com/office/powerpoint/2010/main" val="9755002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sp>
        <p:nvSpPr>
          <p:cNvPr id="750" name="Google Shape;750;p35"/>
          <p:cNvSpPr/>
          <p:nvPr/>
        </p:nvSpPr>
        <p:spPr>
          <a:xfrm rot="-5400000" flipH="1">
            <a:off x="6283434" y="2666367"/>
            <a:ext cx="4860529" cy="695662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51" name="Google Shape;751;p35"/>
          <p:cNvSpPr/>
          <p:nvPr/>
        </p:nvSpPr>
        <p:spPr>
          <a:xfrm>
            <a:off x="11485170" y="5027073"/>
            <a:ext cx="395053" cy="469689"/>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 name="Title 2"/>
          <p:cNvSpPr>
            <a:spLocks noGrp="1" noChangeArrowheads="1"/>
          </p:cNvSpPr>
          <p:nvPr>
            <p:ph type="title"/>
          </p:nvPr>
        </p:nvSpPr>
        <p:spPr bwMode="auto">
          <a:xfrm>
            <a:off x="809312" y="1004393"/>
            <a:ext cx="6328581" cy="5109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defTabSz="1219170" eaLnBrk="0" fontAlgn="base" hangingPunct="0">
              <a:lnSpc>
                <a:spcPct val="100000"/>
              </a:lnSpc>
              <a:spcBef>
                <a:spcPct val="0"/>
              </a:spcBef>
              <a:spcAft>
                <a:spcPct val="0"/>
              </a:spcAft>
              <a:buSzTx/>
            </a:pPr>
            <a:r>
              <a:rPr lang="en-US" sz="2400" b="1" dirty="0">
                <a:solidFill>
                  <a:schemeClr val="accent2">
                    <a:lumMod val="50000"/>
                  </a:schemeClr>
                </a:solidFill>
                <a:latin typeface="Arial" panose="020B0604020202020204" pitchFamily="34" charset="0"/>
              </a:rPr>
              <a:t>Description of Social Media Intervention</a:t>
            </a:r>
            <a:r>
              <a:rPr lang="en-US" sz="2400" dirty="0">
                <a:solidFill>
                  <a:schemeClr val="accent2">
                    <a:lumMod val="50000"/>
                  </a:schemeClr>
                </a:solidFill>
                <a:latin typeface="Arial" panose="020B0604020202020204" pitchFamily="34" charset="0"/>
              </a:rPr>
              <a:t>: </a:t>
            </a:r>
            <a:r>
              <a:rPr lang="en-US" sz="2400" dirty="0">
                <a:solidFill>
                  <a:schemeClr val="tx1"/>
                </a:solidFill>
                <a:latin typeface="Arial" panose="020B0604020202020204" pitchFamily="34" charset="0"/>
              </a:rPr>
              <a:t>Utilizing social media platforms to deliver cognitive-behavioral therapy for insomnia (CBT-I), sleep hygiene tips, and peer support (</a:t>
            </a:r>
            <a:r>
              <a:rPr lang="en-US" sz="2400" dirty="0" err="1">
                <a:solidFill>
                  <a:schemeClr val="tx1"/>
                </a:solidFill>
                <a:latin typeface="Arial" panose="020B0604020202020204" pitchFamily="34" charset="0"/>
              </a:rPr>
              <a:t>Koffel</a:t>
            </a:r>
            <a:r>
              <a:rPr lang="en-US" sz="2400" dirty="0">
                <a:solidFill>
                  <a:schemeClr val="tx1"/>
                </a:solidFill>
                <a:latin typeface="Arial" panose="020B0604020202020204" pitchFamily="34" charset="0"/>
              </a:rPr>
              <a:t> et al., 2020).</a:t>
            </a:r>
          </a:p>
          <a:p>
            <a:pPr defTabSz="1219170" eaLnBrk="0" fontAlgn="base" hangingPunct="0">
              <a:lnSpc>
                <a:spcPct val="100000"/>
              </a:lnSpc>
              <a:spcBef>
                <a:spcPct val="0"/>
              </a:spcBef>
              <a:spcAft>
                <a:spcPct val="0"/>
              </a:spcAft>
              <a:buSzTx/>
            </a:pPr>
            <a:r>
              <a:rPr lang="en-US" sz="2400" b="1" dirty="0">
                <a:solidFill>
                  <a:schemeClr val="accent2">
                    <a:lumMod val="50000"/>
                  </a:schemeClr>
                </a:solidFill>
                <a:latin typeface="Arial" panose="020B0604020202020204" pitchFamily="34" charset="0"/>
              </a:rPr>
              <a:t>Goals and Objectives</a:t>
            </a:r>
            <a:r>
              <a:rPr lang="en-US" sz="2400" dirty="0">
                <a:solidFill>
                  <a:schemeClr val="accent2">
                    <a:lumMod val="50000"/>
                  </a:schemeClr>
                </a:solidFill>
                <a:latin typeface="Arial" panose="020B0604020202020204" pitchFamily="34" charset="0"/>
              </a:rPr>
              <a:t>:</a:t>
            </a:r>
          </a:p>
          <a:p>
            <a:pPr defTabSz="1219170" eaLnBrk="0" fontAlgn="base" hangingPunct="0">
              <a:lnSpc>
                <a:spcPct val="100000"/>
              </a:lnSpc>
              <a:spcBef>
                <a:spcPct val="0"/>
              </a:spcBef>
              <a:spcAft>
                <a:spcPct val="0"/>
              </a:spcAft>
              <a:buSzTx/>
              <a:buFontTx/>
              <a:buChar char="•"/>
            </a:pPr>
            <a:r>
              <a:rPr lang="en-US" sz="2400" dirty="0">
                <a:solidFill>
                  <a:schemeClr val="tx1"/>
                </a:solidFill>
                <a:latin typeface="Arial" panose="020B0604020202020204" pitchFamily="34" charset="0"/>
              </a:rPr>
              <a:t>Improve sleep quality and duration.</a:t>
            </a:r>
          </a:p>
          <a:p>
            <a:pPr defTabSz="1219170" eaLnBrk="0" fontAlgn="base" hangingPunct="0">
              <a:lnSpc>
                <a:spcPct val="100000"/>
              </a:lnSpc>
              <a:spcBef>
                <a:spcPct val="0"/>
              </a:spcBef>
              <a:spcAft>
                <a:spcPct val="0"/>
              </a:spcAft>
              <a:buSzTx/>
              <a:buFontTx/>
              <a:buChar char="•"/>
            </a:pPr>
            <a:r>
              <a:rPr lang="en-US" sz="2400" dirty="0">
                <a:solidFill>
                  <a:schemeClr val="tx1"/>
                </a:solidFill>
                <a:latin typeface="Arial" panose="020B0604020202020204" pitchFamily="34" charset="0"/>
              </a:rPr>
              <a:t>Increase accessibility to insomnia treatment.</a:t>
            </a:r>
          </a:p>
          <a:p>
            <a:pPr lvl="0" eaLnBrk="0" fontAlgn="base" hangingPunct="0">
              <a:spcBef>
                <a:spcPct val="0"/>
              </a:spcBef>
              <a:spcAft>
                <a:spcPct val="0"/>
              </a:spcAft>
              <a:buClrTx/>
              <a:buSzTx/>
              <a:buFontTx/>
              <a:buChar char="•"/>
            </a:pPr>
            <a:r>
              <a:rPr lang="en-US" sz="2400" dirty="0">
                <a:solidFill>
                  <a:schemeClr val="tx1"/>
                </a:solidFill>
                <a:latin typeface="Arial" panose="020B0604020202020204" pitchFamily="34" charset="0"/>
              </a:rPr>
              <a:t>Reduce stigma around seeking help for sleep disorders (</a:t>
            </a:r>
            <a:r>
              <a:rPr lang="en-IN" sz="2400" dirty="0"/>
              <a:t>Cheung et al., 2014).</a:t>
            </a:r>
            <a:endParaRPr lang="en-US" sz="2400" dirty="0">
              <a:solidFill>
                <a:schemeClr val="tx1"/>
              </a:solidFill>
              <a:latin typeface="Arial" panose="020B0604020202020204" pitchFamily="34" charset="0"/>
            </a:endParaRPr>
          </a:p>
          <a:p>
            <a:pPr lvl="0" eaLnBrk="0" fontAlgn="base" hangingPunct="0">
              <a:spcBef>
                <a:spcPct val="0"/>
              </a:spcBef>
              <a:spcAft>
                <a:spcPct val="0"/>
              </a:spcAft>
              <a:buClrTx/>
              <a:buSzTx/>
            </a:pPr>
            <a:r>
              <a:rPr lang="en-US" sz="2400" b="1" dirty="0">
                <a:solidFill>
                  <a:schemeClr val="accent2">
                    <a:lumMod val="50000"/>
                  </a:schemeClr>
                </a:solidFill>
                <a:latin typeface="Arial" panose="020B0604020202020204" pitchFamily="34" charset="0"/>
              </a:rPr>
              <a:t>Target Audience</a:t>
            </a:r>
            <a:r>
              <a:rPr lang="en-US" sz="2400" dirty="0">
                <a:solidFill>
                  <a:schemeClr val="accent2">
                    <a:lumMod val="50000"/>
                  </a:schemeClr>
                </a:solidFill>
                <a:latin typeface="Arial" panose="020B0604020202020204" pitchFamily="34" charset="0"/>
              </a:rPr>
              <a:t>: </a:t>
            </a:r>
            <a:r>
              <a:rPr lang="en-US" sz="2400" dirty="0">
                <a:solidFill>
                  <a:schemeClr val="tx1"/>
                </a:solidFill>
                <a:latin typeface="Arial" panose="020B0604020202020204" pitchFamily="34" charset="0"/>
              </a:rPr>
              <a:t>Individuals aged 18-65 in the UK experiencing insomnia (</a:t>
            </a:r>
            <a:r>
              <a:rPr lang="en-IN" sz="2400" dirty="0"/>
              <a:t>Kocevska et al., 2021)</a:t>
            </a:r>
            <a:r>
              <a:rPr lang="en-US" sz="2400" dirty="0">
                <a:solidFill>
                  <a:schemeClr val="tx1"/>
                </a:solidFill>
                <a:latin typeface="Arial" panose="020B0604020202020204" pitchFamily="34" charset="0"/>
              </a:rPr>
              <a:t>. </a:t>
            </a:r>
          </a:p>
        </p:txBody>
      </p:sp>
      <p:sp>
        <p:nvSpPr>
          <p:cNvPr id="753" name="Google Shape;753;p35"/>
          <p:cNvSpPr txBox="1">
            <a:spLocks noGrp="1"/>
          </p:cNvSpPr>
          <p:nvPr>
            <p:ph type="title" idx="2"/>
          </p:nvPr>
        </p:nvSpPr>
        <p:spPr>
          <a:xfrm>
            <a:off x="1328113" y="325503"/>
            <a:ext cx="8307224" cy="763600"/>
          </a:xfrm>
          <a:prstGeom prst="rect">
            <a:avLst/>
          </a:prstGeom>
        </p:spPr>
        <p:txBody>
          <a:bodyPr spcFirstLastPara="1" vert="horz" wrap="square" lIns="121900" tIns="121900" rIns="121900" bIns="121900" rtlCol="0" anchor="t" anchorCtr="0">
            <a:noAutofit/>
          </a:bodyPr>
          <a:lstStyle/>
          <a:p>
            <a:pPr lvl="0"/>
            <a:r>
              <a:rPr lang="en-IN" sz="4000" dirty="0"/>
              <a:t>Overview of the Intervention</a:t>
            </a:r>
            <a:endParaRPr sz="4000" dirty="0"/>
          </a:p>
        </p:txBody>
      </p:sp>
      <p:grpSp>
        <p:nvGrpSpPr>
          <p:cNvPr id="754" name="Google Shape;754;p35"/>
          <p:cNvGrpSpPr/>
          <p:nvPr/>
        </p:nvGrpSpPr>
        <p:grpSpPr>
          <a:xfrm>
            <a:off x="8261078" y="2039848"/>
            <a:ext cx="3635401" cy="4818137"/>
            <a:chOff x="6195808" y="1529885"/>
            <a:chExt cx="2726551" cy="3613603"/>
          </a:xfrm>
        </p:grpSpPr>
        <p:sp>
          <p:nvSpPr>
            <p:cNvPr id="755" name="Google Shape;755;p35"/>
            <p:cNvSpPr/>
            <p:nvPr/>
          </p:nvSpPr>
          <p:spPr>
            <a:xfrm>
              <a:off x="6257630" y="4225880"/>
              <a:ext cx="2664729" cy="917604"/>
            </a:xfrm>
            <a:custGeom>
              <a:avLst/>
              <a:gdLst/>
              <a:ahLst/>
              <a:cxnLst/>
              <a:rect l="l" t="t" r="r" b="b"/>
              <a:pathLst>
                <a:path w="24698" h="8505" extrusionOk="0">
                  <a:moveTo>
                    <a:pt x="12036" y="0"/>
                  </a:moveTo>
                  <a:cubicBezTo>
                    <a:pt x="11928" y="0"/>
                    <a:pt x="11823" y="0"/>
                    <a:pt x="11718" y="4"/>
                  </a:cubicBezTo>
                  <a:cubicBezTo>
                    <a:pt x="11633" y="4"/>
                    <a:pt x="11548" y="8"/>
                    <a:pt x="11464" y="12"/>
                  </a:cubicBezTo>
                  <a:cubicBezTo>
                    <a:pt x="11371" y="16"/>
                    <a:pt x="11278" y="25"/>
                    <a:pt x="11186" y="29"/>
                  </a:cubicBezTo>
                  <a:cubicBezTo>
                    <a:pt x="11101" y="37"/>
                    <a:pt x="11016" y="41"/>
                    <a:pt x="10932" y="49"/>
                  </a:cubicBezTo>
                  <a:cubicBezTo>
                    <a:pt x="10923" y="49"/>
                    <a:pt x="10911" y="53"/>
                    <a:pt x="10899" y="53"/>
                  </a:cubicBezTo>
                  <a:cubicBezTo>
                    <a:pt x="10536" y="85"/>
                    <a:pt x="10186" y="133"/>
                    <a:pt x="9843" y="198"/>
                  </a:cubicBezTo>
                  <a:cubicBezTo>
                    <a:pt x="9653" y="234"/>
                    <a:pt x="9468" y="275"/>
                    <a:pt x="9286" y="315"/>
                  </a:cubicBezTo>
                  <a:cubicBezTo>
                    <a:pt x="9206" y="335"/>
                    <a:pt x="9129" y="355"/>
                    <a:pt x="9053" y="375"/>
                  </a:cubicBezTo>
                  <a:cubicBezTo>
                    <a:pt x="9024" y="379"/>
                    <a:pt x="8996" y="387"/>
                    <a:pt x="8972" y="395"/>
                  </a:cubicBezTo>
                  <a:cubicBezTo>
                    <a:pt x="8899" y="416"/>
                    <a:pt x="8827" y="432"/>
                    <a:pt x="8758" y="452"/>
                  </a:cubicBezTo>
                  <a:cubicBezTo>
                    <a:pt x="8730" y="460"/>
                    <a:pt x="8702" y="468"/>
                    <a:pt x="8674" y="480"/>
                  </a:cubicBezTo>
                  <a:cubicBezTo>
                    <a:pt x="8621" y="492"/>
                    <a:pt x="8573" y="508"/>
                    <a:pt x="8520" y="525"/>
                  </a:cubicBezTo>
                  <a:cubicBezTo>
                    <a:pt x="8492" y="533"/>
                    <a:pt x="8460" y="541"/>
                    <a:pt x="8432" y="553"/>
                  </a:cubicBezTo>
                  <a:cubicBezTo>
                    <a:pt x="8359" y="573"/>
                    <a:pt x="8286" y="597"/>
                    <a:pt x="8214" y="621"/>
                  </a:cubicBezTo>
                  <a:cubicBezTo>
                    <a:pt x="8073" y="670"/>
                    <a:pt x="7932" y="722"/>
                    <a:pt x="7790" y="779"/>
                  </a:cubicBezTo>
                  <a:cubicBezTo>
                    <a:pt x="7387" y="932"/>
                    <a:pt x="6996" y="1109"/>
                    <a:pt x="6625" y="1299"/>
                  </a:cubicBezTo>
                  <a:cubicBezTo>
                    <a:pt x="6403" y="1412"/>
                    <a:pt x="6186" y="1533"/>
                    <a:pt x="5972" y="1662"/>
                  </a:cubicBezTo>
                  <a:cubicBezTo>
                    <a:pt x="5637" y="1859"/>
                    <a:pt x="5319" y="2073"/>
                    <a:pt x="5012" y="2295"/>
                  </a:cubicBezTo>
                  <a:cubicBezTo>
                    <a:pt x="4835" y="2420"/>
                    <a:pt x="4666" y="2549"/>
                    <a:pt x="4504" y="2678"/>
                  </a:cubicBezTo>
                  <a:cubicBezTo>
                    <a:pt x="4226" y="2899"/>
                    <a:pt x="3964" y="3125"/>
                    <a:pt x="3718" y="3355"/>
                  </a:cubicBezTo>
                  <a:cubicBezTo>
                    <a:pt x="1541" y="5363"/>
                    <a:pt x="343" y="7682"/>
                    <a:pt x="0" y="8504"/>
                  </a:cubicBezTo>
                  <a:lnTo>
                    <a:pt x="24697" y="8504"/>
                  </a:lnTo>
                  <a:cubicBezTo>
                    <a:pt x="23746" y="6178"/>
                    <a:pt x="22306" y="3585"/>
                    <a:pt x="19552" y="1879"/>
                  </a:cubicBezTo>
                  <a:cubicBezTo>
                    <a:pt x="19238" y="1682"/>
                    <a:pt x="18907" y="1500"/>
                    <a:pt x="18556" y="1331"/>
                  </a:cubicBezTo>
                  <a:cubicBezTo>
                    <a:pt x="18206" y="1162"/>
                    <a:pt x="17831" y="1004"/>
                    <a:pt x="17440" y="859"/>
                  </a:cubicBezTo>
                  <a:cubicBezTo>
                    <a:pt x="17331" y="819"/>
                    <a:pt x="17214" y="779"/>
                    <a:pt x="17101" y="742"/>
                  </a:cubicBezTo>
                  <a:cubicBezTo>
                    <a:pt x="16738" y="621"/>
                    <a:pt x="16363" y="516"/>
                    <a:pt x="15972" y="424"/>
                  </a:cubicBezTo>
                  <a:cubicBezTo>
                    <a:pt x="15887" y="404"/>
                    <a:pt x="15802" y="383"/>
                    <a:pt x="15714" y="367"/>
                  </a:cubicBezTo>
                  <a:cubicBezTo>
                    <a:pt x="15714" y="367"/>
                    <a:pt x="15714" y="363"/>
                    <a:pt x="15710" y="363"/>
                  </a:cubicBezTo>
                  <a:cubicBezTo>
                    <a:pt x="15625" y="347"/>
                    <a:pt x="15540" y="331"/>
                    <a:pt x="15452" y="311"/>
                  </a:cubicBezTo>
                  <a:cubicBezTo>
                    <a:pt x="15367" y="295"/>
                    <a:pt x="15278" y="279"/>
                    <a:pt x="15190" y="262"/>
                  </a:cubicBezTo>
                  <a:cubicBezTo>
                    <a:pt x="15153" y="254"/>
                    <a:pt x="15117" y="250"/>
                    <a:pt x="15077" y="242"/>
                  </a:cubicBezTo>
                  <a:cubicBezTo>
                    <a:pt x="15028" y="234"/>
                    <a:pt x="14980" y="226"/>
                    <a:pt x="14932" y="218"/>
                  </a:cubicBezTo>
                  <a:cubicBezTo>
                    <a:pt x="14851" y="206"/>
                    <a:pt x="14770" y="194"/>
                    <a:pt x="14686" y="182"/>
                  </a:cubicBezTo>
                  <a:cubicBezTo>
                    <a:pt x="14613" y="170"/>
                    <a:pt x="14540" y="162"/>
                    <a:pt x="14468" y="150"/>
                  </a:cubicBezTo>
                  <a:cubicBezTo>
                    <a:pt x="14411" y="141"/>
                    <a:pt x="14355" y="137"/>
                    <a:pt x="14298" y="129"/>
                  </a:cubicBezTo>
                  <a:cubicBezTo>
                    <a:pt x="14177" y="113"/>
                    <a:pt x="14057" y="101"/>
                    <a:pt x="13932" y="89"/>
                  </a:cubicBezTo>
                  <a:cubicBezTo>
                    <a:pt x="13903" y="85"/>
                    <a:pt x="13875" y="85"/>
                    <a:pt x="13843" y="81"/>
                  </a:cubicBezTo>
                  <a:cubicBezTo>
                    <a:pt x="13815" y="77"/>
                    <a:pt x="13786" y="77"/>
                    <a:pt x="13754" y="73"/>
                  </a:cubicBezTo>
                  <a:cubicBezTo>
                    <a:pt x="13694" y="69"/>
                    <a:pt x="13633" y="61"/>
                    <a:pt x="13573" y="57"/>
                  </a:cubicBezTo>
                  <a:cubicBezTo>
                    <a:pt x="13512" y="53"/>
                    <a:pt x="13448" y="49"/>
                    <a:pt x="13387" y="45"/>
                  </a:cubicBezTo>
                  <a:cubicBezTo>
                    <a:pt x="13363" y="45"/>
                    <a:pt x="13343" y="41"/>
                    <a:pt x="13319" y="41"/>
                  </a:cubicBezTo>
                  <a:cubicBezTo>
                    <a:pt x="13234" y="33"/>
                    <a:pt x="13145" y="29"/>
                    <a:pt x="13057" y="25"/>
                  </a:cubicBezTo>
                  <a:cubicBezTo>
                    <a:pt x="13008" y="25"/>
                    <a:pt x="12960" y="20"/>
                    <a:pt x="12911" y="16"/>
                  </a:cubicBezTo>
                  <a:cubicBezTo>
                    <a:pt x="12819" y="16"/>
                    <a:pt x="12722" y="12"/>
                    <a:pt x="12625" y="8"/>
                  </a:cubicBezTo>
                  <a:cubicBezTo>
                    <a:pt x="12548" y="4"/>
                    <a:pt x="12468" y="4"/>
                    <a:pt x="12387" y="4"/>
                  </a:cubicBezTo>
                  <a:cubicBezTo>
                    <a:pt x="12379" y="0"/>
                    <a:pt x="12363" y="0"/>
                    <a:pt x="1235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56" name="Google Shape;756;p35"/>
            <p:cNvSpPr/>
            <p:nvPr/>
          </p:nvSpPr>
          <p:spPr>
            <a:xfrm>
              <a:off x="6586917" y="4460760"/>
              <a:ext cx="1935160" cy="682728"/>
            </a:xfrm>
            <a:custGeom>
              <a:avLst/>
              <a:gdLst/>
              <a:ahLst/>
              <a:cxnLst/>
              <a:rect l="l" t="t" r="r" b="b"/>
              <a:pathLst>
                <a:path w="17936" h="6328" extrusionOk="0">
                  <a:moveTo>
                    <a:pt x="9154" y="1"/>
                  </a:moveTo>
                  <a:cubicBezTo>
                    <a:pt x="7767" y="1"/>
                    <a:pt x="6541" y="315"/>
                    <a:pt x="5464" y="819"/>
                  </a:cubicBezTo>
                  <a:cubicBezTo>
                    <a:pt x="5178" y="952"/>
                    <a:pt x="4900" y="1101"/>
                    <a:pt x="4634" y="1259"/>
                  </a:cubicBezTo>
                  <a:cubicBezTo>
                    <a:pt x="4339" y="1436"/>
                    <a:pt x="4057" y="1622"/>
                    <a:pt x="3791" y="1823"/>
                  </a:cubicBezTo>
                  <a:cubicBezTo>
                    <a:pt x="3226" y="2239"/>
                    <a:pt x="2718" y="2702"/>
                    <a:pt x="2267" y="3178"/>
                  </a:cubicBezTo>
                  <a:cubicBezTo>
                    <a:pt x="2033" y="3428"/>
                    <a:pt x="1811" y="3678"/>
                    <a:pt x="1609" y="3932"/>
                  </a:cubicBezTo>
                  <a:cubicBezTo>
                    <a:pt x="896" y="4799"/>
                    <a:pt x="364" y="5658"/>
                    <a:pt x="1" y="6327"/>
                  </a:cubicBezTo>
                  <a:lnTo>
                    <a:pt x="17936" y="6327"/>
                  </a:lnTo>
                  <a:cubicBezTo>
                    <a:pt x="17440" y="5355"/>
                    <a:pt x="16666" y="4085"/>
                    <a:pt x="15577" y="2936"/>
                  </a:cubicBezTo>
                  <a:cubicBezTo>
                    <a:pt x="15371" y="2722"/>
                    <a:pt x="15158" y="2509"/>
                    <a:pt x="14928" y="2307"/>
                  </a:cubicBezTo>
                  <a:cubicBezTo>
                    <a:pt x="14646" y="2049"/>
                    <a:pt x="14343" y="1807"/>
                    <a:pt x="14025" y="1581"/>
                  </a:cubicBezTo>
                  <a:cubicBezTo>
                    <a:pt x="13815" y="1432"/>
                    <a:pt x="13597" y="1291"/>
                    <a:pt x="13371" y="1158"/>
                  </a:cubicBezTo>
                  <a:cubicBezTo>
                    <a:pt x="13226" y="1069"/>
                    <a:pt x="13077" y="989"/>
                    <a:pt x="12924" y="908"/>
                  </a:cubicBezTo>
                  <a:cubicBezTo>
                    <a:pt x="12480" y="682"/>
                    <a:pt x="12009" y="489"/>
                    <a:pt x="11509" y="339"/>
                  </a:cubicBezTo>
                  <a:cubicBezTo>
                    <a:pt x="10783" y="122"/>
                    <a:pt x="10000" y="1"/>
                    <a:pt x="9154"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757" name="Google Shape;757;p35"/>
            <p:cNvSpPr/>
            <p:nvPr/>
          </p:nvSpPr>
          <p:spPr>
            <a:xfrm>
              <a:off x="6405982" y="2359140"/>
              <a:ext cx="1002861" cy="1630649"/>
            </a:xfrm>
            <a:custGeom>
              <a:avLst/>
              <a:gdLst/>
              <a:ahLst/>
              <a:cxnLst/>
              <a:rect l="l" t="t" r="r" b="b"/>
              <a:pathLst>
                <a:path w="9295" h="15114" extrusionOk="0">
                  <a:moveTo>
                    <a:pt x="1613" y="0"/>
                  </a:moveTo>
                  <a:cubicBezTo>
                    <a:pt x="1613" y="0"/>
                    <a:pt x="250" y="1968"/>
                    <a:pt x="125" y="7012"/>
                  </a:cubicBezTo>
                  <a:cubicBezTo>
                    <a:pt x="0" y="12056"/>
                    <a:pt x="774" y="13125"/>
                    <a:pt x="1549" y="13145"/>
                  </a:cubicBezTo>
                  <a:cubicBezTo>
                    <a:pt x="1554" y="13145"/>
                    <a:pt x="1560" y="13145"/>
                    <a:pt x="1566" y="13145"/>
                  </a:cubicBezTo>
                  <a:cubicBezTo>
                    <a:pt x="2279" y="13145"/>
                    <a:pt x="2577" y="11906"/>
                    <a:pt x="2613" y="11742"/>
                  </a:cubicBezTo>
                  <a:lnTo>
                    <a:pt x="2613" y="11742"/>
                  </a:lnTo>
                  <a:cubicBezTo>
                    <a:pt x="2565" y="12010"/>
                    <a:pt x="2079" y="15113"/>
                    <a:pt x="4371" y="15113"/>
                  </a:cubicBezTo>
                  <a:cubicBezTo>
                    <a:pt x="4386" y="15113"/>
                    <a:pt x="4401" y="15113"/>
                    <a:pt x="4416" y="15113"/>
                  </a:cubicBezTo>
                  <a:cubicBezTo>
                    <a:pt x="6311" y="15081"/>
                    <a:pt x="7968" y="13270"/>
                    <a:pt x="8621" y="12452"/>
                  </a:cubicBezTo>
                  <a:cubicBezTo>
                    <a:pt x="8815" y="12214"/>
                    <a:pt x="8919" y="12056"/>
                    <a:pt x="8919" y="12056"/>
                  </a:cubicBezTo>
                  <a:lnTo>
                    <a:pt x="9294" y="9419"/>
                  </a:lnTo>
                  <a:cubicBezTo>
                    <a:pt x="9294" y="9419"/>
                    <a:pt x="5170" y="7766"/>
                    <a:pt x="4315" y="5653"/>
                  </a:cubicBezTo>
                  <a:cubicBezTo>
                    <a:pt x="4117" y="5165"/>
                    <a:pt x="3895" y="4613"/>
                    <a:pt x="3670" y="4053"/>
                  </a:cubicBezTo>
                  <a:cubicBezTo>
                    <a:pt x="2911" y="2165"/>
                    <a:pt x="2065" y="145"/>
                    <a:pt x="16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58" name="Google Shape;758;p35"/>
            <p:cNvSpPr/>
            <p:nvPr/>
          </p:nvSpPr>
          <p:spPr>
            <a:xfrm>
              <a:off x="7599701" y="2915105"/>
              <a:ext cx="782329" cy="1027976"/>
            </a:xfrm>
            <a:custGeom>
              <a:avLst/>
              <a:gdLst/>
              <a:ahLst/>
              <a:cxnLst/>
              <a:rect l="l" t="t" r="r" b="b"/>
              <a:pathLst>
                <a:path w="7251" h="9528" extrusionOk="0">
                  <a:moveTo>
                    <a:pt x="4497" y="0"/>
                  </a:moveTo>
                  <a:cubicBezTo>
                    <a:pt x="4497" y="0"/>
                    <a:pt x="1" y="2347"/>
                    <a:pt x="335" y="4270"/>
                  </a:cubicBezTo>
                  <a:cubicBezTo>
                    <a:pt x="460" y="4984"/>
                    <a:pt x="791" y="5916"/>
                    <a:pt x="1255" y="6791"/>
                  </a:cubicBezTo>
                  <a:cubicBezTo>
                    <a:pt x="2012" y="8228"/>
                    <a:pt x="3113" y="9528"/>
                    <a:pt x="4211" y="9528"/>
                  </a:cubicBezTo>
                  <a:cubicBezTo>
                    <a:pt x="4259" y="9528"/>
                    <a:pt x="4307" y="9525"/>
                    <a:pt x="4355" y="9520"/>
                  </a:cubicBezTo>
                  <a:cubicBezTo>
                    <a:pt x="6109" y="9331"/>
                    <a:pt x="5751" y="7758"/>
                    <a:pt x="5726" y="7653"/>
                  </a:cubicBezTo>
                  <a:lnTo>
                    <a:pt x="5726" y="7653"/>
                  </a:lnTo>
                  <a:cubicBezTo>
                    <a:pt x="5745" y="7704"/>
                    <a:pt x="5913" y="8113"/>
                    <a:pt x="6349" y="8113"/>
                  </a:cubicBezTo>
                  <a:cubicBezTo>
                    <a:pt x="6464" y="8113"/>
                    <a:pt x="6599" y="8084"/>
                    <a:pt x="6755" y="8012"/>
                  </a:cubicBezTo>
                  <a:cubicBezTo>
                    <a:pt x="7251" y="7782"/>
                    <a:pt x="6759" y="4799"/>
                    <a:pt x="6331" y="2649"/>
                  </a:cubicBezTo>
                  <a:cubicBezTo>
                    <a:pt x="6085" y="1408"/>
                    <a:pt x="5863" y="448"/>
                    <a:pt x="5863" y="448"/>
                  </a:cubicBezTo>
                  <a:lnTo>
                    <a:pt x="449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59" name="Google Shape;759;p35"/>
            <p:cNvSpPr/>
            <p:nvPr/>
          </p:nvSpPr>
          <p:spPr>
            <a:xfrm>
              <a:off x="7310442" y="3227883"/>
              <a:ext cx="376869" cy="441702"/>
            </a:xfrm>
            <a:custGeom>
              <a:avLst/>
              <a:gdLst/>
              <a:ahLst/>
              <a:cxnLst/>
              <a:rect l="l" t="t" r="r" b="b"/>
              <a:pathLst>
                <a:path w="3493" h="4094" extrusionOk="0">
                  <a:moveTo>
                    <a:pt x="0" y="0"/>
                  </a:moveTo>
                  <a:lnTo>
                    <a:pt x="0" y="4093"/>
                  </a:lnTo>
                  <a:lnTo>
                    <a:pt x="3492" y="4093"/>
                  </a:lnTo>
                  <a:lnTo>
                    <a:pt x="3492" y="0"/>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60" name="Google Shape;760;p35"/>
            <p:cNvSpPr/>
            <p:nvPr/>
          </p:nvSpPr>
          <p:spPr>
            <a:xfrm>
              <a:off x="7310874" y="3227883"/>
              <a:ext cx="376437" cy="252894"/>
            </a:xfrm>
            <a:custGeom>
              <a:avLst/>
              <a:gdLst/>
              <a:ahLst/>
              <a:cxnLst/>
              <a:rect l="l" t="t" r="r" b="b"/>
              <a:pathLst>
                <a:path w="3489" h="2344" extrusionOk="0">
                  <a:moveTo>
                    <a:pt x="0" y="0"/>
                  </a:moveTo>
                  <a:lnTo>
                    <a:pt x="0" y="2081"/>
                  </a:lnTo>
                  <a:cubicBezTo>
                    <a:pt x="394" y="2207"/>
                    <a:pt x="986" y="2343"/>
                    <a:pt x="1696" y="2343"/>
                  </a:cubicBezTo>
                  <a:cubicBezTo>
                    <a:pt x="2237" y="2343"/>
                    <a:pt x="2846" y="2264"/>
                    <a:pt x="3488" y="2041"/>
                  </a:cubicBezTo>
                  <a:lnTo>
                    <a:pt x="3488" y="0"/>
                  </a:lnTo>
                  <a:close/>
                </a:path>
              </a:pathLst>
            </a:custGeom>
            <a:solidFill>
              <a:srgbClr val="F7AB7D"/>
            </a:solidFill>
            <a:ln>
              <a:noFill/>
            </a:ln>
          </p:spPr>
          <p:txBody>
            <a:bodyPr spcFirstLastPara="1" wrap="square" lIns="121900" tIns="121900" rIns="121900" bIns="121900" anchor="ctr" anchorCtr="0">
              <a:noAutofit/>
            </a:bodyPr>
            <a:lstStyle/>
            <a:p>
              <a:endParaRPr sz="2400"/>
            </a:p>
          </p:txBody>
        </p:sp>
        <p:sp>
          <p:nvSpPr>
            <p:cNvPr id="761" name="Google Shape;761;p35"/>
            <p:cNvSpPr/>
            <p:nvPr/>
          </p:nvSpPr>
          <p:spPr>
            <a:xfrm>
              <a:off x="7089803" y="3564181"/>
              <a:ext cx="891084" cy="748757"/>
            </a:xfrm>
            <a:custGeom>
              <a:avLst/>
              <a:gdLst/>
              <a:ahLst/>
              <a:cxnLst/>
              <a:rect l="l" t="t" r="r" b="b"/>
              <a:pathLst>
                <a:path w="8259" h="6940" extrusionOk="0">
                  <a:moveTo>
                    <a:pt x="1989" y="0"/>
                  </a:moveTo>
                  <a:cubicBezTo>
                    <a:pt x="1989" y="0"/>
                    <a:pt x="1569" y="1113"/>
                    <a:pt x="1114" y="2529"/>
                  </a:cubicBezTo>
                  <a:cubicBezTo>
                    <a:pt x="827" y="3412"/>
                    <a:pt x="529" y="4416"/>
                    <a:pt x="307" y="5339"/>
                  </a:cubicBezTo>
                  <a:cubicBezTo>
                    <a:pt x="166" y="5920"/>
                    <a:pt x="57" y="6468"/>
                    <a:pt x="1" y="6940"/>
                  </a:cubicBezTo>
                  <a:cubicBezTo>
                    <a:pt x="666" y="6678"/>
                    <a:pt x="1376" y="6472"/>
                    <a:pt x="2130" y="6331"/>
                  </a:cubicBezTo>
                  <a:cubicBezTo>
                    <a:pt x="2823" y="6202"/>
                    <a:pt x="3553" y="6133"/>
                    <a:pt x="4323" y="6133"/>
                  </a:cubicBezTo>
                  <a:cubicBezTo>
                    <a:pt x="5799" y="6133"/>
                    <a:pt x="7102" y="6287"/>
                    <a:pt x="8259" y="6557"/>
                  </a:cubicBezTo>
                  <a:cubicBezTo>
                    <a:pt x="8142" y="6085"/>
                    <a:pt x="7989" y="5488"/>
                    <a:pt x="7799" y="4847"/>
                  </a:cubicBezTo>
                  <a:cubicBezTo>
                    <a:pt x="7521" y="3875"/>
                    <a:pt x="7170" y="2803"/>
                    <a:pt x="6779" y="1920"/>
                  </a:cubicBezTo>
                  <a:cubicBezTo>
                    <a:pt x="6594" y="1500"/>
                    <a:pt x="6396" y="1117"/>
                    <a:pt x="6194" y="815"/>
                  </a:cubicBezTo>
                  <a:cubicBezTo>
                    <a:pt x="5977" y="492"/>
                    <a:pt x="5755" y="254"/>
                    <a:pt x="5529" y="141"/>
                  </a:cubicBezTo>
                  <a:cubicBezTo>
                    <a:pt x="5529" y="141"/>
                    <a:pt x="5036" y="929"/>
                    <a:pt x="4039" y="929"/>
                  </a:cubicBezTo>
                  <a:cubicBezTo>
                    <a:pt x="3502" y="929"/>
                    <a:pt x="2819" y="701"/>
                    <a:pt x="1989"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762" name="Google Shape;762;p35"/>
            <p:cNvSpPr/>
            <p:nvPr/>
          </p:nvSpPr>
          <p:spPr>
            <a:xfrm>
              <a:off x="7122926" y="3771225"/>
              <a:ext cx="808439" cy="410737"/>
            </a:xfrm>
            <a:custGeom>
              <a:avLst/>
              <a:gdLst/>
              <a:ahLst/>
              <a:cxnLst/>
              <a:rect l="l" t="t" r="r" b="b"/>
              <a:pathLst>
                <a:path w="7493" h="3807" extrusionOk="0">
                  <a:moveTo>
                    <a:pt x="6472" y="1"/>
                  </a:moveTo>
                  <a:cubicBezTo>
                    <a:pt x="5329" y="696"/>
                    <a:pt x="4105" y="911"/>
                    <a:pt x="3037" y="911"/>
                  </a:cubicBezTo>
                  <a:cubicBezTo>
                    <a:pt x="2135" y="911"/>
                    <a:pt x="1344" y="757"/>
                    <a:pt x="807" y="610"/>
                  </a:cubicBezTo>
                  <a:cubicBezTo>
                    <a:pt x="520" y="1493"/>
                    <a:pt x="222" y="2497"/>
                    <a:pt x="0" y="3420"/>
                  </a:cubicBezTo>
                  <a:cubicBezTo>
                    <a:pt x="1093" y="3700"/>
                    <a:pt x="2114" y="3806"/>
                    <a:pt x="3038" y="3806"/>
                  </a:cubicBezTo>
                  <a:cubicBezTo>
                    <a:pt x="5126" y="3806"/>
                    <a:pt x="6715" y="3261"/>
                    <a:pt x="7492" y="2928"/>
                  </a:cubicBezTo>
                  <a:cubicBezTo>
                    <a:pt x="7214" y="1956"/>
                    <a:pt x="6863" y="884"/>
                    <a:pt x="6472"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3" name="Google Shape;763;p35"/>
            <p:cNvSpPr/>
            <p:nvPr/>
          </p:nvSpPr>
          <p:spPr>
            <a:xfrm>
              <a:off x="7028628" y="4858448"/>
              <a:ext cx="199709" cy="257210"/>
            </a:xfrm>
            <a:custGeom>
              <a:avLst/>
              <a:gdLst/>
              <a:ahLst/>
              <a:cxnLst/>
              <a:rect l="l" t="t" r="r" b="b"/>
              <a:pathLst>
                <a:path w="1851" h="2384" extrusionOk="0">
                  <a:moveTo>
                    <a:pt x="1576" y="0"/>
                  </a:moveTo>
                  <a:cubicBezTo>
                    <a:pt x="1576" y="0"/>
                    <a:pt x="386" y="1436"/>
                    <a:pt x="157" y="1911"/>
                  </a:cubicBezTo>
                  <a:cubicBezTo>
                    <a:pt x="0" y="2232"/>
                    <a:pt x="111" y="2384"/>
                    <a:pt x="309" y="2384"/>
                  </a:cubicBezTo>
                  <a:cubicBezTo>
                    <a:pt x="408" y="2384"/>
                    <a:pt x="528" y="2346"/>
                    <a:pt x="649" y="2274"/>
                  </a:cubicBezTo>
                  <a:cubicBezTo>
                    <a:pt x="1011" y="2057"/>
                    <a:pt x="1850" y="798"/>
                    <a:pt x="1850" y="798"/>
                  </a:cubicBezTo>
                  <a:lnTo>
                    <a:pt x="1576"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4" name="Google Shape;764;p35"/>
            <p:cNvSpPr/>
            <p:nvPr/>
          </p:nvSpPr>
          <p:spPr>
            <a:xfrm>
              <a:off x="7141375" y="4784866"/>
              <a:ext cx="295302" cy="272854"/>
            </a:xfrm>
            <a:custGeom>
              <a:avLst/>
              <a:gdLst/>
              <a:ahLst/>
              <a:cxnLst/>
              <a:rect l="l" t="t" r="r" b="b"/>
              <a:pathLst>
                <a:path w="2737" h="2529" extrusionOk="0">
                  <a:moveTo>
                    <a:pt x="1313" y="1"/>
                  </a:moveTo>
                  <a:cubicBezTo>
                    <a:pt x="1313" y="1"/>
                    <a:pt x="196" y="928"/>
                    <a:pt x="23" y="1275"/>
                  </a:cubicBezTo>
                  <a:cubicBezTo>
                    <a:pt x="0" y="1324"/>
                    <a:pt x="1106" y="2529"/>
                    <a:pt x="1524" y="2529"/>
                  </a:cubicBezTo>
                  <a:cubicBezTo>
                    <a:pt x="1554" y="2529"/>
                    <a:pt x="1581" y="2522"/>
                    <a:pt x="1603" y="2509"/>
                  </a:cubicBezTo>
                  <a:cubicBezTo>
                    <a:pt x="1938" y="2303"/>
                    <a:pt x="1475" y="1727"/>
                    <a:pt x="1474" y="1726"/>
                  </a:cubicBezTo>
                  <a:lnTo>
                    <a:pt x="1474" y="1726"/>
                  </a:lnTo>
                  <a:cubicBezTo>
                    <a:pt x="1475" y="1727"/>
                    <a:pt x="1786" y="2067"/>
                    <a:pt x="2028" y="2067"/>
                  </a:cubicBezTo>
                  <a:cubicBezTo>
                    <a:pt x="2086" y="2067"/>
                    <a:pt x="2139" y="2048"/>
                    <a:pt x="2184" y="2001"/>
                  </a:cubicBezTo>
                  <a:cubicBezTo>
                    <a:pt x="2414" y="1755"/>
                    <a:pt x="1866" y="1336"/>
                    <a:pt x="1866" y="1335"/>
                  </a:cubicBezTo>
                  <a:lnTo>
                    <a:pt x="1866" y="1335"/>
                  </a:lnTo>
                  <a:cubicBezTo>
                    <a:pt x="1866" y="1335"/>
                    <a:pt x="2097" y="1501"/>
                    <a:pt x="2304" y="1501"/>
                  </a:cubicBezTo>
                  <a:cubicBezTo>
                    <a:pt x="2390" y="1501"/>
                    <a:pt x="2472" y="1472"/>
                    <a:pt x="2531" y="1392"/>
                  </a:cubicBezTo>
                  <a:cubicBezTo>
                    <a:pt x="2737" y="1118"/>
                    <a:pt x="1313" y="1"/>
                    <a:pt x="1313"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65" name="Google Shape;765;p35"/>
            <p:cNvSpPr/>
            <p:nvPr/>
          </p:nvSpPr>
          <p:spPr>
            <a:xfrm>
              <a:off x="6714014" y="3525448"/>
              <a:ext cx="617792" cy="1575410"/>
            </a:xfrm>
            <a:custGeom>
              <a:avLst/>
              <a:gdLst/>
              <a:ahLst/>
              <a:cxnLst/>
              <a:rect l="l" t="t" r="r" b="b"/>
              <a:pathLst>
                <a:path w="5726" h="14602" extrusionOk="0">
                  <a:moveTo>
                    <a:pt x="5185" y="1"/>
                  </a:moveTo>
                  <a:cubicBezTo>
                    <a:pt x="5185" y="1"/>
                    <a:pt x="3637" y="134"/>
                    <a:pt x="1968" y="2206"/>
                  </a:cubicBezTo>
                  <a:cubicBezTo>
                    <a:pt x="1923" y="2259"/>
                    <a:pt x="1879" y="2315"/>
                    <a:pt x="1839" y="2371"/>
                  </a:cubicBezTo>
                  <a:cubicBezTo>
                    <a:pt x="1605" y="2682"/>
                    <a:pt x="1391" y="3021"/>
                    <a:pt x="1202" y="3371"/>
                  </a:cubicBezTo>
                  <a:cubicBezTo>
                    <a:pt x="363" y="4940"/>
                    <a:pt x="0" y="6875"/>
                    <a:pt x="218" y="8791"/>
                  </a:cubicBezTo>
                  <a:cubicBezTo>
                    <a:pt x="278" y="9311"/>
                    <a:pt x="379" y="9827"/>
                    <a:pt x="528" y="10335"/>
                  </a:cubicBezTo>
                  <a:cubicBezTo>
                    <a:pt x="528" y="10339"/>
                    <a:pt x="532" y="10347"/>
                    <a:pt x="532" y="10355"/>
                  </a:cubicBezTo>
                  <a:cubicBezTo>
                    <a:pt x="1375" y="13238"/>
                    <a:pt x="3012" y="14601"/>
                    <a:pt x="3012" y="14601"/>
                  </a:cubicBezTo>
                  <a:cubicBezTo>
                    <a:pt x="3012" y="14601"/>
                    <a:pt x="3544" y="13754"/>
                    <a:pt x="4258" y="12903"/>
                  </a:cubicBezTo>
                  <a:cubicBezTo>
                    <a:pt x="4629" y="12460"/>
                    <a:pt x="5044" y="12016"/>
                    <a:pt x="5464" y="11686"/>
                  </a:cubicBezTo>
                  <a:cubicBezTo>
                    <a:pt x="5464" y="11686"/>
                    <a:pt x="4722" y="10847"/>
                    <a:pt x="4286" y="9476"/>
                  </a:cubicBezTo>
                  <a:cubicBezTo>
                    <a:pt x="4165" y="9097"/>
                    <a:pt x="4065" y="8674"/>
                    <a:pt x="4012" y="8218"/>
                  </a:cubicBezTo>
                  <a:cubicBezTo>
                    <a:pt x="3956" y="7706"/>
                    <a:pt x="3956" y="7154"/>
                    <a:pt x="4040" y="6569"/>
                  </a:cubicBezTo>
                  <a:cubicBezTo>
                    <a:pt x="4165" y="5742"/>
                    <a:pt x="4351" y="4952"/>
                    <a:pt x="4552" y="4234"/>
                  </a:cubicBezTo>
                  <a:cubicBezTo>
                    <a:pt x="4645" y="3904"/>
                    <a:pt x="4738" y="3593"/>
                    <a:pt x="4835" y="3299"/>
                  </a:cubicBezTo>
                  <a:cubicBezTo>
                    <a:pt x="5286" y="1904"/>
                    <a:pt x="5726" y="940"/>
                    <a:pt x="5710" y="827"/>
                  </a:cubicBezTo>
                  <a:cubicBezTo>
                    <a:pt x="5689" y="694"/>
                    <a:pt x="5468" y="335"/>
                    <a:pt x="5319" y="138"/>
                  </a:cubicBezTo>
                  <a:cubicBezTo>
                    <a:pt x="5258" y="61"/>
                    <a:pt x="5210" y="9"/>
                    <a:pt x="518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66" name="Google Shape;766;p35"/>
            <p:cNvSpPr/>
            <p:nvPr/>
          </p:nvSpPr>
          <p:spPr>
            <a:xfrm>
              <a:off x="6843593" y="3781259"/>
              <a:ext cx="392081" cy="201754"/>
            </a:xfrm>
            <a:custGeom>
              <a:avLst/>
              <a:gdLst/>
              <a:ahLst/>
              <a:cxnLst/>
              <a:rect l="l" t="t" r="r" b="b"/>
              <a:pathLst>
                <a:path w="3634" h="1870" extrusionOk="0">
                  <a:moveTo>
                    <a:pt x="638" y="0"/>
                  </a:moveTo>
                  <a:cubicBezTo>
                    <a:pt x="404" y="315"/>
                    <a:pt x="190" y="650"/>
                    <a:pt x="1" y="1000"/>
                  </a:cubicBezTo>
                  <a:cubicBezTo>
                    <a:pt x="412" y="1214"/>
                    <a:pt x="795" y="1375"/>
                    <a:pt x="1146" y="1500"/>
                  </a:cubicBezTo>
                  <a:cubicBezTo>
                    <a:pt x="1964" y="1789"/>
                    <a:pt x="2627" y="1870"/>
                    <a:pt x="3114" y="1870"/>
                  </a:cubicBezTo>
                  <a:cubicBezTo>
                    <a:pt x="3199" y="1870"/>
                    <a:pt x="3278" y="1867"/>
                    <a:pt x="3351" y="1863"/>
                  </a:cubicBezTo>
                  <a:cubicBezTo>
                    <a:pt x="3444" y="1533"/>
                    <a:pt x="3537" y="1222"/>
                    <a:pt x="3634" y="928"/>
                  </a:cubicBezTo>
                  <a:cubicBezTo>
                    <a:pt x="2795" y="896"/>
                    <a:pt x="2150" y="754"/>
                    <a:pt x="1662" y="573"/>
                  </a:cubicBezTo>
                  <a:cubicBezTo>
                    <a:pt x="1186" y="400"/>
                    <a:pt x="855" y="186"/>
                    <a:pt x="638"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7" name="Google Shape;767;p35"/>
            <p:cNvSpPr/>
            <p:nvPr/>
          </p:nvSpPr>
          <p:spPr>
            <a:xfrm>
              <a:off x="6737858" y="4411669"/>
              <a:ext cx="438691" cy="228943"/>
            </a:xfrm>
            <a:custGeom>
              <a:avLst/>
              <a:gdLst/>
              <a:ahLst/>
              <a:cxnLst/>
              <a:rect l="l" t="t" r="r" b="b"/>
              <a:pathLst>
                <a:path w="4066" h="2122" extrusionOk="0">
                  <a:moveTo>
                    <a:pt x="3791" y="0"/>
                  </a:moveTo>
                  <a:cubicBezTo>
                    <a:pt x="3025" y="254"/>
                    <a:pt x="2295" y="399"/>
                    <a:pt x="1658" y="480"/>
                  </a:cubicBezTo>
                  <a:cubicBezTo>
                    <a:pt x="1076" y="556"/>
                    <a:pt x="570" y="578"/>
                    <a:pt x="186" y="578"/>
                  </a:cubicBezTo>
                  <a:cubicBezTo>
                    <a:pt x="121" y="578"/>
                    <a:pt x="59" y="578"/>
                    <a:pt x="1" y="577"/>
                  </a:cubicBezTo>
                  <a:lnTo>
                    <a:pt x="1" y="577"/>
                  </a:lnTo>
                  <a:cubicBezTo>
                    <a:pt x="57" y="1097"/>
                    <a:pt x="162" y="1613"/>
                    <a:pt x="307" y="2121"/>
                  </a:cubicBezTo>
                  <a:cubicBezTo>
                    <a:pt x="320" y="2121"/>
                    <a:pt x="332" y="2121"/>
                    <a:pt x="344" y="2121"/>
                  </a:cubicBezTo>
                  <a:cubicBezTo>
                    <a:pt x="973" y="2121"/>
                    <a:pt x="1609" y="2021"/>
                    <a:pt x="2194" y="1883"/>
                  </a:cubicBezTo>
                  <a:cubicBezTo>
                    <a:pt x="2924" y="1710"/>
                    <a:pt x="3581" y="1468"/>
                    <a:pt x="4065" y="1262"/>
                  </a:cubicBezTo>
                  <a:cubicBezTo>
                    <a:pt x="3944" y="883"/>
                    <a:pt x="3844" y="460"/>
                    <a:pt x="37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8" name="Google Shape;768;p35"/>
            <p:cNvSpPr/>
            <p:nvPr/>
          </p:nvSpPr>
          <p:spPr>
            <a:xfrm>
              <a:off x="7762403" y="4858448"/>
              <a:ext cx="199817" cy="257210"/>
            </a:xfrm>
            <a:custGeom>
              <a:avLst/>
              <a:gdLst/>
              <a:ahLst/>
              <a:cxnLst/>
              <a:rect l="l" t="t" r="r" b="b"/>
              <a:pathLst>
                <a:path w="1852" h="2384" extrusionOk="0">
                  <a:moveTo>
                    <a:pt x="275" y="0"/>
                  </a:moveTo>
                  <a:lnTo>
                    <a:pt x="1" y="798"/>
                  </a:lnTo>
                  <a:cubicBezTo>
                    <a:pt x="1" y="798"/>
                    <a:pt x="839" y="2057"/>
                    <a:pt x="1202" y="2274"/>
                  </a:cubicBezTo>
                  <a:cubicBezTo>
                    <a:pt x="1322" y="2346"/>
                    <a:pt x="1443" y="2384"/>
                    <a:pt x="1541" y="2384"/>
                  </a:cubicBezTo>
                  <a:cubicBezTo>
                    <a:pt x="1741" y="2384"/>
                    <a:pt x="1852" y="2232"/>
                    <a:pt x="1698" y="1911"/>
                  </a:cubicBezTo>
                  <a:cubicBezTo>
                    <a:pt x="1464" y="1436"/>
                    <a:pt x="275" y="0"/>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9" name="Google Shape;769;p35"/>
            <p:cNvSpPr/>
            <p:nvPr/>
          </p:nvSpPr>
          <p:spPr>
            <a:xfrm>
              <a:off x="7554495" y="4784866"/>
              <a:ext cx="294870" cy="272854"/>
            </a:xfrm>
            <a:custGeom>
              <a:avLst/>
              <a:gdLst/>
              <a:ahLst/>
              <a:cxnLst/>
              <a:rect l="l" t="t" r="r" b="b"/>
              <a:pathLst>
                <a:path w="2733" h="2529" extrusionOk="0">
                  <a:moveTo>
                    <a:pt x="1420" y="1"/>
                  </a:moveTo>
                  <a:cubicBezTo>
                    <a:pt x="1420" y="1"/>
                    <a:pt x="0" y="1118"/>
                    <a:pt x="202" y="1392"/>
                  </a:cubicBezTo>
                  <a:cubicBezTo>
                    <a:pt x="261" y="1472"/>
                    <a:pt x="343" y="1501"/>
                    <a:pt x="428" y="1501"/>
                  </a:cubicBezTo>
                  <a:cubicBezTo>
                    <a:pt x="635" y="1501"/>
                    <a:pt x="867" y="1335"/>
                    <a:pt x="867" y="1335"/>
                  </a:cubicBezTo>
                  <a:lnTo>
                    <a:pt x="867" y="1335"/>
                  </a:lnTo>
                  <a:cubicBezTo>
                    <a:pt x="867" y="1336"/>
                    <a:pt x="319" y="1755"/>
                    <a:pt x="549" y="2001"/>
                  </a:cubicBezTo>
                  <a:cubicBezTo>
                    <a:pt x="593" y="2048"/>
                    <a:pt x="647" y="2067"/>
                    <a:pt x="704" y="2067"/>
                  </a:cubicBezTo>
                  <a:cubicBezTo>
                    <a:pt x="947" y="2067"/>
                    <a:pt x="1258" y="1727"/>
                    <a:pt x="1258" y="1726"/>
                  </a:cubicBezTo>
                  <a:lnTo>
                    <a:pt x="1258" y="1726"/>
                  </a:lnTo>
                  <a:cubicBezTo>
                    <a:pt x="1258" y="1727"/>
                    <a:pt x="795" y="2303"/>
                    <a:pt x="1129" y="2509"/>
                  </a:cubicBezTo>
                  <a:cubicBezTo>
                    <a:pt x="1152" y="2522"/>
                    <a:pt x="1179" y="2529"/>
                    <a:pt x="1210" y="2529"/>
                  </a:cubicBezTo>
                  <a:cubicBezTo>
                    <a:pt x="1630" y="2529"/>
                    <a:pt x="2732" y="1324"/>
                    <a:pt x="2710" y="1275"/>
                  </a:cubicBezTo>
                  <a:cubicBezTo>
                    <a:pt x="2537" y="928"/>
                    <a:pt x="1420" y="1"/>
                    <a:pt x="142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70" name="Google Shape;770;p35"/>
            <p:cNvSpPr/>
            <p:nvPr/>
          </p:nvSpPr>
          <p:spPr>
            <a:xfrm>
              <a:off x="7658826" y="3525448"/>
              <a:ext cx="617900" cy="1575410"/>
            </a:xfrm>
            <a:custGeom>
              <a:avLst/>
              <a:gdLst/>
              <a:ahLst/>
              <a:cxnLst/>
              <a:rect l="l" t="t" r="r" b="b"/>
              <a:pathLst>
                <a:path w="5727" h="14602" extrusionOk="0">
                  <a:moveTo>
                    <a:pt x="541" y="1"/>
                  </a:moveTo>
                  <a:cubicBezTo>
                    <a:pt x="517" y="9"/>
                    <a:pt x="469" y="61"/>
                    <a:pt x="408" y="138"/>
                  </a:cubicBezTo>
                  <a:cubicBezTo>
                    <a:pt x="259" y="335"/>
                    <a:pt x="37" y="694"/>
                    <a:pt x="17" y="827"/>
                  </a:cubicBezTo>
                  <a:cubicBezTo>
                    <a:pt x="1" y="940"/>
                    <a:pt x="440" y="1904"/>
                    <a:pt x="892" y="3299"/>
                  </a:cubicBezTo>
                  <a:cubicBezTo>
                    <a:pt x="989" y="3593"/>
                    <a:pt x="1086" y="3904"/>
                    <a:pt x="1174" y="4234"/>
                  </a:cubicBezTo>
                  <a:cubicBezTo>
                    <a:pt x="1376" y="4952"/>
                    <a:pt x="1561" y="5742"/>
                    <a:pt x="1686" y="6569"/>
                  </a:cubicBezTo>
                  <a:cubicBezTo>
                    <a:pt x="1771" y="7154"/>
                    <a:pt x="1771" y="7706"/>
                    <a:pt x="1715" y="8218"/>
                  </a:cubicBezTo>
                  <a:cubicBezTo>
                    <a:pt x="1662" y="8674"/>
                    <a:pt x="1565" y="9097"/>
                    <a:pt x="1440" y="9476"/>
                  </a:cubicBezTo>
                  <a:cubicBezTo>
                    <a:pt x="1005" y="10847"/>
                    <a:pt x="263" y="11686"/>
                    <a:pt x="263" y="11686"/>
                  </a:cubicBezTo>
                  <a:cubicBezTo>
                    <a:pt x="682" y="12016"/>
                    <a:pt x="1102" y="12460"/>
                    <a:pt x="1473" y="12903"/>
                  </a:cubicBezTo>
                  <a:cubicBezTo>
                    <a:pt x="2182" y="13754"/>
                    <a:pt x="2715" y="14601"/>
                    <a:pt x="2715" y="14601"/>
                  </a:cubicBezTo>
                  <a:cubicBezTo>
                    <a:pt x="2715" y="14601"/>
                    <a:pt x="4352" y="13238"/>
                    <a:pt x="5194" y="10355"/>
                  </a:cubicBezTo>
                  <a:cubicBezTo>
                    <a:pt x="5194" y="10347"/>
                    <a:pt x="5198" y="10339"/>
                    <a:pt x="5198" y="10335"/>
                  </a:cubicBezTo>
                  <a:cubicBezTo>
                    <a:pt x="5348" y="9827"/>
                    <a:pt x="5448" y="9311"/>
                    <a:pt x="5509" y="8791"/>
                  </a:cubicBezTo>
                  <a:cubicBezTo>
                    <a:pt x="5727" y="6875"/>
                    <a:pt x="5364" y="4940"/>
                    <a:pt x="4525" y="3371"/>
                  </a:cubicBezTo>
                  <a:cubicBezTo>
                    <a:pt x="4336" y="3021"/>
                    <a:pt x="4126" y="2682"/>
                    <a:pt x="3888" y="2371"/>
                  </a:cubicBezTo>
                  <a:cubicBezTo>
                    <a:pt x="3848" y="2315"/>
                    <a:pt x="3803" y="2259"/>
                    <a:pt x="3759" y="2206"/>
                  </a:cubicBezTo>
                  <a:cubicBezTo>
                    <a:pt x="2090" y="134"/>
                    <a:pt x="541" y="1"/>
                    <a:pt x="5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71" name="Google Shape;771;p35"/>
            <p:cNvSpPr/>
            <p:nvPr/>
          </p:nvSpPr>
          <p:spPr>
            <a:xfrm>
              <a:off x="7755066" y="3781259"/>
              <a:ext cx="392081" cy="201754"/>
            </a:xfrm>
            <a:custGeom>
              <a:avLst/>
              <a:gdLst/>
              <a:ahLst/>
              <a:cxnLst/>
              <a:rect l="l" t="t" r="r" b="b"/>
              <a:pathLst>
                <a:path w="3634" h="1870" extrusionOk="0">
                  <a:moveTo>
                    <a:pt x="2996" y="0"/>
                  </a:moveTo>
                  <a:cubicBezTo>
                    <a:pt x="2778" y="186"/>
                    <a:pt x="2448" y="400"/>
                    <a:pt x="1976" y="573"/>
                  </a:cubicBezTo>
                  <a:cubicBezTo>
                    <a:pt x="1484" y="754"/>
                    <a:pt x="843" y="896"/>
                    <a:pt x="0" y="928"/>
                  </a:cubicBezTo>
                  <a:cubicBezTo>
                    <a:pt x="97" y="1222"/>
                    <a:pt x="190" y="1533"/>
                    <a:pt x="282" y="1863"/>
                  </a:cubicBezTo>
                  <a:cubicBezTo>
                    <a:pt x="356" y="1867"/>
                    <a:pt x="435" y="1870"/>
                    <a:pt x="519" y="1870"/>
                  </a:cubicBezTo>
                  <a:cubicBezTo>
                    <a:pt x="1007" y="1870"/>
                    <a:pt x="1670" y="1789"/>
                    <a:pt x="2488" y="1500"/>
                  </a:cubicBezTo>
                  <a:cubicBezTo>
                    <a:pt x="2843" y="1375"/>
                    <a:pt x="3222" y="1214"/>
                    <a:pt x="3633" y="1000"/>
                  </a:cubicBezTo>
                  <a:cubicBezTo>
                    <a:pt x="3444" y="650"/>
                    <a:pt x="3230" y="315"/>
                    <a:pt x="2996"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72" name="Google Shape;772;p35"/>
            <p:cNvSpPr/>
            <p:nvPr/>
          </p:nvSpPr>
          <p:spPr>
            <a:xfrm>
              <a:off x="7814191" y="4411669"/>
              <a:ext cx="439015" cy="228943"/>
            </a:xfrm>
            <a:custGeom>
              <a:avLst/>
              <a:gdLst/>
              <a:ahLst/>
              <a:cxnLst/>
              <a:rect l="l" t="t" r="r" b="b"/>
              <a:pathLst>
                <a:path w="4069" h="2122" extrusionOk="0">
                  <a:moveTo>
                    <a:pt x="275" y="0"/>
                  </a:moveTo>
                  <a:cubicBezTo>
                    <a:pt x="222" y="460"/>
                    <a:pt x="125" y="883"/>
                    <a:pt x="0" y="1262"/>
                  </a:cubicBezTo>
                  <a:cubicBezTo>
                    <a:pt x="484" y="1468"/>
                    <a:pt x="1142" y="1710"/>
                    <a:pt x="1871" y="1883"/>
                  </a:cubicBezTo>
                  <a:cubicBezTo>
                    <a:pt x="2461" y="2021"/>
                    <a:pt x="3092" y="2121"/>
                    <a:pt x="3721" y="2121"/>
                  </a:cubicBezTo>
                  <a:cubicBezTo>
                    <a:pt x="3734" y="2121"/>
                    <a:pt x="3746" y="2121"/>
                    <a:pt x="3758" y="2121"/>
                  </a:cubicBezTo>
                  <a:cubicBezTo>
                    <a:pt x="3908" y="1613"/>
                    <a:pt x="4008" y="1097"/>
                    <a:pt x="4069" y="577"/>
                  </a:cubicBezTo>
                  <a:lnTo>
                    <a:pt x="4069" y="577"/>
                  </a:lnTo>
                  <a:cubicBezTo>
                    <a:pt x="4010" y="578"/>
                    <a:pt x="3948" y="578"/>
                    <a:pt x="3882" y="578"/>
                  </a:cubicBezTo>
                  <a:cubicBezTo>
                    <a:pt x="3496" y="578"/>
                    <a:pt x="2990" y="556"/>
                    <a:pt x="2408" y="480"/>
                  </a:cubicBezTo>
                  <a:cubicBezTo>
                    <a:pt x="1771" y="399"/>
                    <a:pt x="1041" y="254"/>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73" name="Google Shape;773;p35"/>
            <p:cNvSpPr/>
            <p:nvPr/>
          </p:nvSpPr>
          <p:spPr>
            <a:xfrm>
              <a:off x="7252181" y="3488333"/>
              <a:ext cx="500729" cy="226569"/>
            </a:xfrm>
            <a:custGeom>
              <a:avLst/>
              <a:gdLst/>
              <a:ahLst/>
              <a:cxnLst/>
              <a:rect l="l" t="t" r="r" b="b"/>
              <a:pathLst>
                <a:path w="4641" h="2100" extrusionOk="0">
                  <a:moveTo>
                    <a:pt x="357" y="0"/>
                  </a:moveTo>
                  <a:cubicBezTo>
                    <a:pt x="208" y="0"/>
                    <a:pt x="1" y="109"/>
                    <a:pt x="40" y="405"/>
                  </a:cubicBezTo>
                  <a:cubicBezTo>
                    <a:pt x="101" y="824"/>
                    <a:pt x="637" y="2070"/>
                    <a:pt x="2185" y="2099"/>
                  </a:cubicBezTo>
                  <a:cubicBezTo>
                    <a:pt x="2207" y="2099"/>
                    <a:pt x="2229" y="2099"/>
                    <a:pt x="2251" y="2099"/>
                  </a:cubicBezTo>
                  <a:cubicBezTo>
                    <a:pt x="3756" y="2099"/>
                    <a:pt x="4373" y="1008"/>
                    <a:pt x="4508" y="881"/>
                  </a:cubicBezTo>
                  <a:cubicBezTo>
                    <a:pt x="4641" y="756"/>
                    <a:pt x="4576" y="465"/>
                    <a:pt x="4443" y="292"/>
                  </a:cubicBezTo>
                  <a:cubicBezTo>
                    <a:pt x="4384" y="215"/>
                    <a:pt x="4309" y="163"/>
                    <a:pt x="4231" y="163"/>
                  </a:cubicBezTo>
                  <a:cubicBezTo>
                    <a:pt x="4183" y="163"/>
                    <a:pt x="4133" y="183"/>
                    <a:pt x="4084" y="232"/>
                  </a:cubicBezTo>
                  <a:cubicBezTo>
                    <a:pt x="3698" y="618"/>
                    <a:pt x="3240" y="1317"/>
                    <a:pt x="2220" y="1317"/>
                  </a:cubicBezTo>
                  <a:cubicBezTo>
                    <a:pt x="2209" y="1317"/>
                    <a:pt x="2197" y="1316"/>
                    <a:pt x="2185" y="1316"/>
                  </a:cubicBezTo>
                  <a:cubicBezTo>
                    <a:pt x="1580" y="1308"/>
                    <a:pt x="1064" y="820"/>
                    <a:pt x="766" y="453"/>
                  </a:cubicBezTo>
                  <a:cubicBezTo>
                    <a:pt x="609" y="256"/>
                    <a:pt x="512" y="95"/>
                    <a:pt x="492" y="54"/>
                  </a:cubicBezTo>
                  <a:cubicBezTo>
                    <a:pt x="474" y="20"/>
                    <a:pt x="420" y="0"/>
                    <a:pt x="357"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74" name="Google Shape;774;p35"/>
            <p:cNvSpPr/>
            <p:nvPr/>
          </p:nvSpPr>
          <p:spPr>
            <a:xfrm>
              <a:off x="6806586" y="1929731"/>
              <a:ext cx="1355777" cy="1493521"/>
            </a:xfrm>
            <a:custGeom>
              <a:avLst/>
              <a:gdLst/>
              <a:ahLst/>
              <a:cxnLst/>
              <a:rect l="l" t="t" r="r" b="b"/>
              <a:pathLst>
                <a:path w="12566" h="13843" extrusionOk="0">
                  <a:moveTo>
                    <a:pt x="6327" y="0"/>
                  </a:moveTo>
                  <a:cubicBezTo>
                    <a:pt x="3037" y="0"/>
                    <a:pt x="299" y="3037"/>
                    <a:pt x="25" y="6520"/>
                  </a:cubicBezTo>
                  <a:cubicBezTo>
                    <a:pt x="9" y="6714"/>
                    <a:pt x="1" y="6908"/>
                    <a:pt x="1" y="7105"/>
                  </a:cubicBezTo>
                  <a:cubicBezTo>
                    <a:pt x="1" y="10827"/>
                    <a:pt x="2811" y="13843"/>
                    <a:pt x="6283" y="13843"/>
                  </a:cubicBezTo>
                  <a:cubicBezTo>
                    <a:pt x="9755" y="13843"/>
                    <a:pt x="12565" y="10827"/>
                    <a:pt x="12565" y="7105"/>
                  </a:cubicBezTo>
                  <a:cubicBezTo>
                    <a:pt x="12565" y="7077"/>
                    <a:pt x="12565" y="7049"/>
                    <a:pt x="12565" y="7020"/>
                  </a:cubicBezTo>
                  <a:cubicBezTo>
                    <a:pt x="12525" y="3331"/>
                    <a:pt x="9771" y="0"/>
                    <a:pt x="6327"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75" name="Google Shape;775;p35"/>
            <p:cNvSpPr/>
            <p:nvPr/>
          </p:nvSpPr>
          <p:spPr>
            <a:xfrm>
              <a:off x="7432253" y="3094313"/>
              <a:ext cx="209311" cy="57397"/>
            </a:xfrm>
            <a:custGeom>
              <a:avLst/>
              <a:gdLst/>
              <a:ahLst/>
              <a:cxnLst/>
              <a:rect l="l" t="t" r="r" b="b"/>
              <a:pathLst>
                <a:path w="1940" h="532" extrusionOk="0">
                  <a:moveTo>
                    <a:pt x="1508" y="1"/>
                  </a:moveTo>
                  <a:cubicBezTo>
                    <a:pt x="1170" y="1"/>
                    <a:pt x="625" y="57"/>
                    <a:pt x="65" y="359"/>
                  </a:cubicBezTo>
                  <a:cubicBezTo>
                    <a:pt x="20" y="384"/>
                    <a:pt x="0" y="440"/>
                    <a:pt x="24" y="484"/>
                  </a:cubicBezTo>
                  <a:cubicBezTo>
                    <a:pt x="41" y="515"/>
                    <a:pt x="73" y="532"/>
                    <a:pt x="105" y="532"/>
                  </a:cubicBezTo>
                  <a:cubicBezTo>
                    <a:pt x="120" y="532"/>
                    <a:pt x="135" y="528"/>
                    <a:pt x="149" y="521"/>
                  </a:cubicBezTo>
                  <a:cubicBezTo>
                    <a:pt x="678" y="236"/>
                    <a:pt x="1197" y="183"/>
                    <a:pt x="1515" y="183"/>
                  </a:cubicBezTo>
                  <a:cubicBezTo>
                    <a:pt x="1706" y="183"/>
                    <a:pt x="1824" y="202"/>
                    <a:pt x="1827" y="202"/>
                  </a:cubicBezTo>
                  <a:cubicBezTo>
                    <a:pt x="1833" y="204"/>
                    <a:pt x="1840" y="205"/>
                    <a:pt x="1846" y="205"/>
                  </a:cubicBezTo>
                  <a:cubicBezTo>
                    <a:pt x="1887" y="205"/>
                    <a:pt x="1925" y="172"/>
                    <a:pt x="1932" y="130"/>
                  </a:cubicBezTo>
                  <a:cubicBezTo>
                    <a:pt x="1940" y="81"/>
                    <a:pt x="1907" y="33"/>
                    <a:pt x="1859" y="25"/>
                  </a:cubicBezTo>
                  <a:cubicBezTo>
                    <a:pt x="1847" y="21"/>
                    <a:pt x="1714" y="1"/>
                    <a:pt x="150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76" name="Google Shape;776;p35"/>
            <p:cNvSpPr/>
            <p:nvPr/>
          </p:nvSpPr>
          <p:spPr>
            <a:xfrm>
              <a:off x="7046322" y="2577944"/>
              <a:ext cx="281599" cy="338559"/>
            </a:xfrm>
            <a:custGeom>
              <a:avLst/>
              <a:gdLst/>
              <a:ahLst/>
              <a:cxnLst/>
              <a:rect l="l" t="t" r="r" b="b"/>
              <a:pathLst>
                <a:path w="2610" h="3138" extrusionOk="0">
                  <a:moveTo>
                    <a:pt x="1307" y="0"/>
                  </a:moveTo>
                  <a:cubicBezTo>
                    <a:pt x="585" y="0"/>
                    <a:pt x="1" y="702"/>
                    <a:pt x="1" y="1569"/>
                  </a:cubicBezTo>
                  <a:cubicBezTo>
                    <a:pt x="1" y="2436"/>
                    <a:pt x="585" y="3137"/>
                    <a:pt x="1307" y="3137"/>
                  </a:cubicBezTo>
                  <a:cubicBezTo>
                    <a:pt x="2025" y="3137"/>
                    <a:pt x="2609" y="2436"/>
                    <a:pt x="2609" y="1569"/>
                  </a:cubicBezTo>
                  <a:cubicBezTo>
                    <a:pt x="2609" y="702"/>
                    <a:pt x="2025" y="0"/>
                    <a:pt x="13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777" name="Google Shape;777;p35"/>
            <p:cNvSpPr/>
            <p:nvPr/>
          </p:nvSpPr>
          <p:spPr>
            <a:xfrm>
              <a:off x="7158530" y="2695870"/>
              <a:ext cx="57615" cy="97964"/>
            </a:xfrm>
            <a:custGeom>
              <a:avLst/>
              <a:gdLst/>
              <a:ahLst/>
              <a:cxnLst/>
              <a:rect l="l" t="t" r="r" b="b"/>
              <a:pathLst>
                <a:path w="534" h="908" extrusionOk="0">
                  <a:moveTo>
                    <a:pt x="267" y="0"/>
                  </a:moveTo>
                  <a:cubicBezTo>
                    <a:pt x="122" y="0"/>
                    <a:pt x="1" y="206"/>
                    <a:pt x="1" y="456"/>
                  </a:cubicBezTo>
                  <a:cubicBezTo>
                    <a:pt x="1" y="702"/>
                    <a:pt x="122" y="907"/>
                    <a:pt x="267" y="907"/>
                  </a:cubicBezTo>
                  <a:cubicBezTo>
                    <a:pt x="412" y="907"/>
                    <a:pt x="533" y="702"/>
                    <a:pt x="533" y="456"/>
                  </a:cubicBezTo>
                  <a:cubicBezTo>
                    <a:pt x="533" y="206"/>
                    <a:pt x="412" y="4"/>
                    <a:pt x="26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8" name="Google Shape;778;p35"/>
            <p:cNvSpPr/>
            <p:nvPr/>
          </p:nvSpPr>
          <p:spPr>
            <a:xfrm>
              <a:off x="7163817" y="2870870"/>
              <a:ext cx="156660" cy="113500"/>
            </a:xfrm>
            <a:custGeom>
              <a:avLst/>
              <a:gdLst/>
              <a:ahLst/>
              <a:cxnLst/>
              <a:rect l="l" t="t" r="r" b="b"/>
              <a:pathLst>
                <a:path w="1452" h="1052" extrusionOk="0">
                  <a:moveTo>
                    <a:pt x="1404" y="1"/>
                  </a:moveTo>
                  <a:cubicBezTo>
                    <a:pt x="1384" y="1"/>
                    <a:pt x="1366" y="11"/>
                    <a:pt x="1359" y="27"/>
                  </a:cubicBezTo>
                  <a:cubicBezTo>
                    <a:pt x="1355" y="39"/>
                    <a:pt x="976" y="947"/>
                    <a:pt x="49" y="959"/>
                  </a:cubicBezTo>
                  <a:cubicBezTo>
                    <a:pt x="20" y="959"/>
                    <a:pt x="0" y="979"/>
                    <a:pt x="0" y="1003"/>
                  </a:cubicBezTo>
                  <a:cubicBezTo>
                    <a:pt x="4" y="1031"/>
                    <a:pt x="25" y="1051"/>
                    <a:pt x="49" y="1051"/>
                  </a:cubicBezTo>
                  <a:cubicBezTo>
                    <a:pt x="49" y="1051"/>
                    <a:pt x="49" y="1051"/>
                    <a:pt x="49" y="1047"/>
                  </a:cubicBezTo>
                  <a:cubicBezTo>
                    <a:pt x="1037" y="1035"/>
                    <a:pt x="1440" y="72"/>
                    <a:pt x="1444" y="64"/>
                  </a:cubicBezTo>
                  <a:cubicBezTo>
                    <a:pt x="1452" y="39"/>
                    <a:pt x="1440" y="15"/>
                    <a:pt x="1420" y="3"/>
                  </a:cubicBezTo>
                  <a:cubicBezTo>
                    <a:pt x="1415" y="1"/>
                    <a:pt x="1409" y="1"/>
                    <a:pt x="1404"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779" name="Google Shape;779;p35"/>
            <p:cNvSpPr/>
            <p:nvPr/>
          </p:nvSpPr>
          <p:spPr>
            <a:xfrm>
              <a:off x="6989787" y="2418696"/>
              <a:ext cx="236716" cy="199812"/>
            </a:xfrm>
            <a:custGeom>
              <a:avLst/>
              <a:gdLst/>
              <a:ahLst/>
              <a:cxnLst/>
              <a:rect l="l" t="t" r="r" b="b"/>
              <a:pathLst>
                <a:path w="2194" h="1852" extrusionOk="0">
                  <a:moveTo>
                    <a:pt x="1831" y="1"/>
                  </a:moveTo>
                  <a:cubicBezTo>
                    <a:pt x="1686" y="1"/>
                    <a:pt x="1912" y="654"/>
                    <a:pt x="1867" y="734"/>
                  </a:cubicBezTo>
                  <a:cubicBezTo>
                    <a:pt x="1865" y="739"/>
                    <a:pt x="1862" y="741"/>
                    <a:pt x="1859" y="741"/>
                  </a:cubicBezTo>
                  <a:cubicBezTo>
                    <a:pt x="1803" y="741"/>
                    <a:pt x="1662" y="81"/>
                    <a:pt x="1662" y="81"/>
                  </a:cubicBezTo>
                  <a:cubicBezTo>
                    <a:pt x="0" y="521"/>
                    <a:pt x="307" y="1851"/>
                    <a:pt x="307" y="1851"/>
                  </a:cubicBezTo>
                  <a:cubicBezTo>
                    <a:pt x="1207" y="1091"/>
                    <a:pt x="1911" y="1040"/>
                    <a:pt x="2084" y="1040"/>
                  </a:cubicBezTo>
                  <a:cubicBezTo>
                    <a:pt x="2111" y="1040"/>
                    <a:pt x="2125" y="1041"/>
                    <a:pt x="2125" y="1041"/>
                  </a:cubicBezTo>
                  <a:cubicBezTo>
                    <a:pt x="2194" y="589"/>
                    <a:pt x="1980" y="1"/>
                    <a:pt x="183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0" name="Google Shape;780;p35"/>
            <p:cNvSpPr/>
            <p:nvPr/>
          </p:nvSpPr>
          <p:spPr>
            <a:xfrm>
              <a:off x="7629696" y="2577944"/>
              <a:ext cx="281599" cy="338559"/>
            </a:xfrm>
            <a:custGeom>
              <a:avLst/>
              <a:gdLst/>
              <a:ahLst/>
              <a:cxnLst/>
              <a:rect l="l" t="t" r="r" b="b"/>
              <a:pathLst>
                <a:path w="2610" h="3138" extrusionOk="0">
                  <a:moveTo>
                    <a:pt x="1303" y="0"/>
                  </a:moveTo>
                  <a:cubicBezTo>
                    <a:pt x="585" y="0"/>
                    <a:pt x="1" y="702"/>
                    <a:pt x="1" y="1569"/>
                  </a:cubicBezTo>
                  <a:cubicBezTo>
                    <a:pt x="1" y="2436"/>
                    <a:pt x="585" y="3137"/>
                    <a:pt x="1303" y="3137"/>
                  </a:cubicBezTo>
                  <a:cubicBezTo>
                    <a:pt x="2025" y="3137"/>
                    <a:pt x="2610" y="2436"/>
                    <a:pt x="2610" y="1569"/>
                  </a:cubicBezTo>
                  <a:cubicBezTo>
                    <a:pt x="2610" y="702"/>
                    <a:pt x="2025" y="0"/>
                    <a:pt x="1303"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781" name="Google Shape;781;p35"/>
            <p:cNvSpPr/>
            <p:nvPr/>
          </p:nvSpPr>
          <p:spPr>
            <a:xfrm>
              <a:off x="7741580" y="2695870"/>
              <a:ext cx="57507" cy="97964"/>
            </a:xfrm>
            <a:custGeom>
              <a:avLst/>
              <a:gdLst/>
              <a:ahLst/>
              <a:cxnLst/>
              <a:rect l="l" t="t" r="r" b="b"/>
              <a:pathLst>
                <a:path w="533" h="908" extrusionOk="0">
                  <a:moveTo>
                    <a:pt x="266" y="0"/>
                  </a:moveTo>
                  <a:cubicBezTo>
                    <a:pt x="121" y="4"/>
                    <a:pt x="0" y="206"/>
                    <a:pt x="0" y="456"/>
                  </a:cubicBezTo>
                  <a:cubicBezTo>
                    <a:pt x="0" y="702"/>
                    <a:pt x="121" y="907"/>
                    <a:pt x="266" y="907"/>
                  </a:cubicBezTo>
                  <a:cubicBezTo>
                    <a:pt x="411" y="907"/>
                    <a:pt x="532" y="702"/>
                    <a:pt x="532" y="456"/>
                  </a:cubicBezTo>
                  <a:cubicBezTo>
                    <a:pt x="532" y="206"/>
                    <a:pt x="411" y="0"/>
                    <a:pt x="266"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2" name="Google Shape;782;p35"/>
            <p:cNvSpPr/>
            <p:nvPr/>
          </p:nvSpPr>
          <p:spPr>
            <a:xfrm>
              <a:off x="7637140" y="2870870"/>
              <a:ext cx="156660" cy="113500"/>
            </a:xfrm>
            <a:custGeom>
              <a:avLst/>
              <a:gdLst/>
              <a:ahLst/>
              <a:cxnLst/>
              <a:rect l="l" t="t" r="r" b="b"/>
              <a:pathLst>
                <a:path w="1452" h="1052" extrusionOk="0">
                  <a:moveTo>
                    <a:pt x="48" y="1"/>
                  </a:moveTo>
                  <a:cubicBezTo>
                    <a:pt x="43" y="1"/>
                    <a:pt x="38" y="1"/>
                    <a:pt x="33" y="3"/>
                  </a:cubicBezTo>
                  <a:cubicBezTo>
                    <a:pt x="12" y="15"/>
                    <a:pt x="0" y="39"/>
                    <a:pt x="8" y="64"/>
                  </a:cubicBezTo>
                  <a:cubicBezTo>
                    <a:pt x="12" y="72"/>
                    <a:pt x="416" y="1035"/>
                    <a:pt x="1404" y="1047"/>
                  </a:cubicBezTo>
                  <a:cubicBezTo>
                    <a:pt x="1404" y="1051"/>
                    <a:pt x="1404" y="1051"/>
                    <a:pt x="1404" y="1051"/>
                  </a:cubicBezTo>
                  <a:cubicBezTo>
                    <a:pt x="1432" y="1051"/>
                    <a:pt x="1452" y="1031"/>
                    <a:pt x="1452" y="1003"/>
                  </a:cubicBezTo>
                  <a:cubicBezTo>
                    <a:pt x="1452" y="979"/>
                    <a:pt x="1432" y="959"/>
                    <a:pt x="1404" y="959"/>
                  </a:cubicBezTo>
                  <a:cubicBezTo>
                    <a:pt x="476" y="947"/>
                    <a:pt x="97" y="39"/>
                    <a:pt x="93" y="27"/>
                  </a:cubicBezTo>
                  <a:cubicBezTo>
                    <a:pt x="87" y="11"/>
                    <a:pt x="68" y="1"/>
                    <a:pt x="48"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783" name="Google Shape;783;p35"/>
            <p:cNvSpPr/>
            <p:nvPr/>
          </p:nvSpPr>
          <p:spPr>
            <a:xfrm>
              <a:off x="7731114" y="2418696"/>
              <a:ext cx="236716" cy="199812"/>
            </a:xfrm>
            <a:custGeom>
              <a:avLst/>
              <a:gdLst/>
              <a:ahLst/>
              <a:cxnLst/>
              <a:rect l="l" t="t" r="r" b="b"/>
              <a:pathLst>
                <a:path w="2194" h="1852" extrusionOk="0">
                  <a:moveTo>
                    <a:pt x="363" y="1"/>
                  </a:moveTo>
                  <a:cubicBezTo>
                    <a:pt x="218" y="1"/>
                    <a:pt x="0" y="589"/>
                    <a:pt x="69" y="1041"/>
                  </a:cubicBezTo>
                  <a:cubicBezTo>
                    <a:pt x="69" y="1041"/>
                    <a:pt x="83" y="1040"/>
                    <a:pt x="110" y="1040"/>
                  </a:cubicBezTo>
                  <a:cubicBezTo>
                    <a:pt x="284" y="1040"/>
                    <a:pt x="987" y="1091"/>
                    <a:pt x="1887" y="1851"/>
                  </a:cubicBezTo>
                  <a:cubicBezTo>
                    <a:pt x="1887" y="1851"/>
                    <a:pt x="2194" y="521"/>
                    <a:pt x="533" y="81"/>
                  </a:cubicBezTo>
                  <a:cubicBezTo>
                    <a:pt x="533" y="81"/>
                    <a:pt x="391" y="741"/>
                    <a:pt x="339" y="741"/>
                  </a:cubicBezTo>
                  <a:cubicBezTo>
                    <a:pt x="336" y="741"/>
                    <a:pt x="333" y="739"/>
                    <a:pt x="331" y="734"/>
                  </a:cubicBezTo>
                  <a:cubicBezTo>
                    <a:pt x="283" y="654"/>
                    <a:pt x="508" y="1"/>
                    <a:pt x="36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4" name="Google Shape;784;p35"/>
            <p:cNvSpPr/>
            <p:nvPr/>
          </p:nvSpPr>
          <p:spPr>
            <a:xfrm>
              <a:off x="7350039" y="2671918"/>
              <a:ext cx="228085" cy="290548"/>
            </a:xfrm>
            <a:custGeom>
              <a:avLst/>
              <a:gdLst/>
              <a:ahLst/>
              <a:cxnLst/>
              <a:rect l="l" t="t" r="r" b="b"/>
              <a:pathLst>
                <a:path w="2114" h="2693" extrusionOk="0">
                  <a:moveTo>
                    <a:pt x="1462" y="0"/>
                  </a:moveTo>
                  <a:cubicBezTo>
                    <a:pt x="1434" y="0"/>
                    <a:pt x="1407" y="5"/>
                    <a:pt x="1379" y="16"/>
                  </a:cubicBezTo>
                  <a:cubicBezTo>
                    <a:pt x="1048" y="150"/>
                    <a:pt x="1528" y="1000"/>
                    <a:pt x="1234" y="1295"/>
                  </a:cubicBezTo>
                  <a:cubicBezTo>
                    <a:pt x="1141" y="1387"/>
                    <a:pt x="992" y="1404"/>
                    <a:pt x="827" y="1416"/>
                  </a:cubicBezTo>
                  <a:cubicBezTo>
                    <a:pt x="472" y="1436"/>
                    <a:pt x="57" y="1416"/>
                    <a:pt x="16" y="2000"/>
                  </a:cubicBezTo>
                  <a:cubicBezTo>
                    <a:pt x="0" y="2275"/>
                    <a:pt x="214" y="2488"/>
                    <a:pt x="508" y="2601"/>
                  </a:cubicBezTo>
                  <a:cubicBezTo>
                    <a:pt x="661" y="2660"/>
                    <a:pt x="833" y="2692"/>
                    <a:pt x="1005" y="2692"/>
                  </a:cubicBezTo>
                  <a:cubicBezTo>
                    <a:pt x="1431" y="2692"/>
                    <a:pt x="1849" y="2493"/>
                    <a:pt x="1923" y="2012"/>
                  </a:cubicBezTo>
                  <a:cubicBezTo>
                    <a:pt x="2114" y="801"/>
                    <a:pt x="1797" y="0"/>
                    <a:pt x="1462"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785" name="Google Shape;785;p35"/>
            <p:cNvSpPr/>
            <p:nvPr/>
          </p:nvSpPr>
          <p:spPr>
            <a:xfrm>
              <a:off x="6929259" y="2904532"/>
              <a:ext cx="228085" cy="207149"/>
            </a:xfrm>
            <a:custGeom>
              <a:avLst/>
              <a:gdLst/>
              <a:ahLst/>
              <a:cxnLst/>
              <a:rect l="l" t="t" r="r" b="b"/>
              <a:pathLst>
                <a:path w="2114" h="1920" extrusionOk="0">
                  <a:moveTo>
                    <a:pt x="1059" y="0"/>
                  </a:moveTo>
                  <a:cubicBezTo>
                    <a:pt x="623" y="0"/>
                    <a:pt x="230" y="297"/>
                    <a:pt x="126" y="739"/>
                  </a:cubicBezTo>
                  <a:cubicBezTo>
                    <a:pt x="1" y="1256"/>
                    <a:pt x="324" y="1772"/>
                    <a:pt x="840" y="1893"/>
                  </a:cubicBezTo>
                  <a:cubicBezTo>
                    <a:pt x="915" y="1911"/>
                    <a:pt x="990" y="1920"/>
                    <a:pt x="1064" y="1920"/>
                  </a:cubicBezTo>
                  <a:cubicBezTo>
                    <a:pt x="1498" y="1920"/>
                    <a:pt x="1890" y="1620"/>
                    <a:pt x="1993" y="1179"/>
                  </a:cubicBezTo>
                  <a:cubicBezTo>
                    <a:pt x="2114" y="663"/>
                    <a:pt x="1795" y="147"/>
                    <a:pt x="1279" y="26"/>
                  </a:cubicBezTo>
                  <a:cubicBezTo>
                    <a:pt x="1205" y="8"/>
                    <a:pt x="1131" y="0"/>
                    <a:pt x="105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6" name="Google Shape;786;p35"/>
            <p:cNvSpPr/>
            <p:nvPr/>
          </p:nvSpPr>
          <p:spPr>
            <a:xfrm>
              <a:off x="7827246" y="2904532"/>
              <a:ext cx="228085" cy="207149"/>
            </a:xfrm>
            <a:custGeom>
              <a:avLst/>
              <a:gdLst/>
              <a:ahLst/>
              <a:cxnLst/>
              <a:rect l="l" t="t" r="r" b="b"/>
              <a:pathLst>
                <a:path w="2114" h="1920" extrusionOk="0">
                  <a:moveTo>
                    <a:pt x="1058" y="0"/>
                  </a:moveTo>
                  <a:cubicBezTo>
                    <a:pt x="623" y="0"/>
                    <a:pt x="229" y="297"/>
                    <a:pt x="125" y="739"/>
                  </a:cubicBezTo>
                  <a:cubicBezTo>
                    <a:pt x="0" y="1256"/>
                    <a:pt x="323" y="1772"/>
                    <a:pt x="839" y="1893"/>
                  </a:cubicBezTo>
                  <a:cubicBezTo>
                    <a:pt x="914" y="1911"/>
                    <a:pt x="990" y="1920"/>
                    <a:pt x="1063" y="1920"/>
                  </a:cubicBezTo>
                  <a:cubicBezTo>
                    <a:pt x="1497" y="1920"/>
                    <a:pt x="1889" y="1620"/>
                    <a:pt x="1992" y="1179"/>
                  </a:cubicBezTo>
                  <a:cubicBezTo>
                    <a:pt x="2113" y="663"/>
                    <a:pt x="1795" y="147"/>
                    <a:pt x="1279" y="26"/>
                  </a:cubicBezTo>
                  <a:cubicBezTo>
                    <a:pt x="1205" y="8"/>
                    <a:pt x="1131" y="0"/>
                    <a:pt x="105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7" name="Google Shape;787;p35"/>
            <p:cNvSpPr/>
            <p:nvPr/>
          </p:nvSpPr>
          <p:spPr>
            <a:xfrm>
              <a:off x="6195808" y="1529885"/>
              <a:ext cx="2170581" cy="1139318"/>
            </a:xfrm>
            <a:custGeom>
              <a:avLst/>
              <a:gdLst/>
              <a:ahLst/>
              <a:cxnLst/>
              <a:rect l="l" t="t" r="r" b="b"/>
              <a:pathLst>
                <a:path w="20118" h="10560" extrusionOk="0">
                  <a:moveTo>
                    <a:pt x="10487" y="1"/>
                  </a:moveTo>
                  <a:cubicBezTo>
                    <a:pt x="9745" y="1"/>
                    <a:pt x="9065" y="139"/>
                    <a:pt x="8521" y="440"/>
                  </a:cubicBezTo>
                  <a:cubicBezTo>
                    <a:pt x="7734" y="876"/>
                    <a:pt x="7674" y="1142"/>
                    <a:pt x="7880" y="1303"/>
                  </a:cubicBezTo>
                  <a:cubicBezTo>
                    <a:pt x="8174" y="1537"/>
                    <a:pt x="9025" y="1549"/>
                    <a:pt x="9025" y="1549"/>
                  </a:cubicBezTo>
                  <a:cubicBezTo>
                    <a:pt x="9025" y="1549"/>
                    <a:pt x="6803" y="1864"/>
                    <a:pt x="5799" y="3122"/>
                  </a:cubicBezTo>
                  <a:cubicBezTo>
                    <a:pt x="5004" y="4114"/>
                    <a:pt x="4551" y="4938"/>
                    <a:pt x="5144" y="4938"/>
                  </a:cubicBezTo>
                  <a:cubicBezTo>
                    <a:pt x="5300" y="4938"/>
                    <a:pt x="5529" y="4881"/>
                    <a:pt x="5843" y="4755"/>
                  </a:cubicBezTo>
                  <a:lnTo>
                    <a:pt x="5843" y="4755"/>
                  </a:lnTo>
                  <a:cubicBezTo>
                    <a:pt x="5843" y="4755"/>
                    <a:pt x="1" y="10174"/>
                    <a:pt x="5214" y="10553"/>
                  </a:cubicBezTo>
                  <a:cubicBezTo>
                    <a:pt x="5214" y="10553"/>
                    <a:pt x="5239" y="10559"/>
                    <a:pt x="5286" y="10559"/>
                  </a:cubicBezTo>
                  <a:cubicBezTo>
                    <a:pt x="5447" y="10559"/>
                    <a:pt x="5873" y="10484"/>
                    <a:pt x="6489" y="9819"/>
                  </a:cubicBezTo>
                  <a:cubicBezTo>
                    <a:pt x="7287" y="8960"/>
                    <a:pt x="7706" y="7182"/>
                    <a:pt x="7706" y="7182"/>
                  </a:cubicBezTo>
                  <a:cubicBezTo>
                    <a:pt x="7706" y="7182"/>
                    <a:pt x="7706" y="7480"/>
                    <a:pt x="8146" y="7480"/>
                  </a:cubicBezTo>
                  <a:cubicBezTo>
                    <a:pt x="8173" y="7480"/>
                    <a:pt x="8201" y="7479"/>
                    <a:pt x="8230" y="7477"/>
                  </a:cubicBezTo>
                  <a:cubicBezTo>
                    <a:pt x="8751" y="7432"/>
                    <a:pt x="11347" y="5759"/>
                    <a:pt x="12291" y="3916"/>
                  </a:cubicBezTo>
                  <a:cubicBezTo>
                    <a:pt x="12291" y="3916"/>
                    <a:pt x="12960" y="6198"/>
                    <a:pt x="14573" y="7077"/>
                  </a:cubicBezTo>
                  <a:cubicBezTo>
                    <a:pt x="15277" y="7461"/>
                    <a:pt x="15782" y="7602"/>
                    <a:pt x="16126" y="7602"/>
                  </a:cubicBezTo>
                  <a:cubicBezTo>
                    <a:pt x="16571" y="7602"/>
                    <a:pt x="16750" y="7368"/>
                    <a:pt x="16750" y="7118"/>
                  </a:cubicBezTo>
                  <a:cubicBezTo>
                    <a:pt x="16750" y="7094"/>
                    <a:pt x="16752" y="7083"/>
                    <a:pt x="16755" y="7083"/>
                  </a:cubicBezTo>
                  <a:cubicBezTo>
                    <a:pt x="16813" y="7083"/>
                    <a:pt x="17360" y="10372"/>
                    <a:pt x="18302" y="10372"/>
                  </a:cubicBezTo>
                  <a:cubicBezTo>
                    <a:pt x="18329" y="10372"/>
                    <a:pt x="18356" y="10369"/>
                    <a:pt x="18383" y="10364"/>
                  </a:cubicBezTo>
                  <a:cubicBezTo>
                    <a:pt x="18529" y="10335"/>
                    <a:pt x="18654" y="10315"/>
                    <a:pt x="18763" y="10299"/>
                  </a:cubicBezTo>
                  <a:cubicBezTo>
                    <a:pt x="18931" y="10274"/>
                    <a:pt x="19056" y="10265"/>
                    <a:pt x="19148" y="10265"/>
                  </a:cubicBezTo>
                  <a:cubicBezTo>
                    <a:pt x="19417" y="10265"/>
                    <a:pt x="19408" y="10343"/>
                    <a:pt x="19408" y="10343"/>
                  </a:cubicBezTo>
                  <a:cubicBezTo>
                    <a:pt x="19408" y="10343"/>
                    <a:pt x="20117" y="8815"/>
                    <a:pt x="18613" y="6658"/>
                  </a:cubicBezTo>
                  <a:lnTo>
                    <a:pt x="18613" y="6658"/>
                  </a:lnTo>
                  <a:cubicBezTo>
                    <a:pt x="18613" y="6658"/>
                    <a:pt x="18844" y="6889"/>
                    <a:pt x="19026" y="6889"/>
                  </a:cubicBezTo>
                  <a:cubicBezTo>
                    <a:pt x="19096" y="6889"/>
                    <a:pt x="19158" y="6855"/>
                    <a:pt x="19198" y="6763"/>
                  </a:cubicBezTo>
                  <a:cubicBezTo>
                    <a:pt x="19343" y="6428"/>
                    <a:pt x="18109" y="4166"/>
                    <a:pt x="16101" y="2263"/>
                  </a:cubicBezTo>
                  <a:cubicBezTo>
                    <a:pt x="14657" y="894"/>
                    <a:pt x="12374" y="1"/>
                    <a:pt x="1048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8" name="Google Shape;788;p35"/>
            <p:cNvSpPr/>
            <p:nvPr/>
          </p:nvSpPr>
          <p:spPr>
            <a:xfrm>
              <a:off x="6517650" y="2603299"/>
              <a:ext cx="411286" cy="446665"/>
            </a:xfrm>
            <a:custGeom>
              <a:avLst/>
              <a:gdLst/>
              <a:ahLst/>
              <a:cxnLst/>
              <a:rect l="l" t="t" r="r" b="b"/>
              <a:pathLst>
                <a:path w="3812" h="4140" extrusionOk="0">
                  <a:moveTo>
                    <a:pt x="2016" y="0"/>
                  </a:moveTo>
                  <a:cubicBezTo>
                    <a:pt x="1686" y="0"/>
                    <a:pt x="1308" y="143"/>
                    <a:pt x="925" y="576"/>
                  </a:cubicBezTo>
                  <a:cubicBezTo>
                    <a:pt x="1" y="1619"/>
                    <a:pt x="808" y="4140"/>
                    <a:pt x="2566" y="4140"/>
                  </a:cubicBezTo>
                  <a:cubicBezTo>
                    <a:pt x="2941" y="4140"/>
                    <a:pt x="3358" y="4025"/>
                    <a:pt x="3812" y="3757"/>
                  </a:cubicBezTo>
                  <a:lnTo>
                    <a:pt x="3114" y="527"/>
                  </a:lnTo>
                  <a:cubicBezTo>
                    <a:pt x="3114" y="527"/>
                    <a:pt x="2652" y="0"/>
                    <a:pt x="2016"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89" name="Google Shape;789;p35"/>
            <p:cNvSpPr/>
            <p:nvPr/>
          </p:nvSpPr>
          <p:spPr>
            <a:xfrm>
              <a:off x="6636548" y="2674507"/>
              <a:ext cx="182338" cy="301984"/>
            </a:xfrm>
            <a:custGeom>
              <a:avLst/>
              <a:gdLst/>
              <a:ahLst/>
              <a:cxnLst/>
              <a:rect l="l" t="t" r="r" b="b"/>
              <a:pathLst>
                <a:path w="1690" h="2799" extrusionOk="0">
                  <a:moveTo>
                    <a:pt x="1308" y="1"/>
                  </a:moveTo>
                  <a:cubicBezTo>
                    <a:pt x="1222" y="1"/>
                    <a:pt x="678" y="11"/>
                    <a:pt x="319" y="355"/>
                  </a:cubicBezTo>
                  <a:cubicBezTo>
                    <a:pt x="117" y="549"/>
                    <a:pt x="12" y="811"/>
                    <a:pt x="4" y="1130"/>
                  </a:cubicBezTo>
                  <a:cubicBezTo>
                    <a:pt x="0" y="1585"/>
                    <a:pt x="93" y="1884"/>
                    <a:pt x="299" y="2045"/>
                  </a:cubicBezTo>
                  <a:cubicBezTo>
                    <a:pt x="421" y="2146"/>
                    <a:pt x="567" y="2179"/>
                    <a:pt x="712" y="2179"/>
                  </a:cubicBezTo>
                  <a:cubicBezTo>
                    <a:pt x="834" y="2179"/>
                    <a:pt x="956" y="2155"/>
                    <a:pt x="1065" y="2130"/>
                  </a:cubicBezTo>
                  <a:cubicBezTo>
                    <a:pt x="1104" y="2120"/>
                    <a:pt x="1141" y="2116"/>
                    <a:pt x="1176" y="2116"/>
                  </a:cubicBezTo>
                  <a:cubicBezTo>
                    <a:pt x="1277" y="2116"/>
                    <a:pt x="1360" y="2153"/>
                    <a:pt x="1395" y="2218"/>
                  </a:cubicBezTo>
                  <a:cubicBezTo>
                    <a:pt x="1452" y="2315"/>
                    <a:pt x="1399" y="2464"/>
                    <a:pt x="1254" y="2613"/>
                  </a:cubicBezTo>
                  <a:cubicBezTo>
                    <a:pt x="1214" y="2658"/>
                    <a:pt x="1214" y="2726"/>
                    <a:pt x="1258" y="2771"/>
                  </a:cubicBezTo>
                  <a:cubicBezTo>
                    <a:pt x="1279" y="2791"/>
                    <a:pt x="1303" y="2799"/>
                    <a:pt x="1331" y="2799"/>
                  </a:cubicBezTo>
                  <a:cubicBezTo>
                    <a:pt x="1359" y="2799"/>
                    <a:pt x="1387" y="2787"/>
                    <a:pt x="1408" y="2767"/>
                  </a:cubicBezTo>
                  <a:cubicBezTo>
                    <a:pt x="1625" y="2541"/>
                    <a:pt x="1690" y="2295"/>
                    <a:pt x="1585" y="2109"/>
                  </a:cubicBezTo>
                  <a:cubicBezTo>
                    <a:pt x="1507" y="1976"/>
                    <a:pt x="1357" y="1899"/>
                    <a:pt x="1178" y="1899"/>
                  </a:cubicBezTo>
                  <a:cubicBezTo>
                    <a:pt x="1125" y="1899"/>
                    <a:pt x="1069" y="1906"/>
                    <a:pt x="1012" y="1920"/>
                  </a:cubicBezTo>
                  <a:cubicBezTo>
                    <a:pt x="920" y="1942"/>
                    <a:pt x="817" y="1961"/>
                    <a:pt x="717" y="1961"/>
                  </a:cubicBezTo>
                  <a:cubicBezTo>
                    <a:pt x="613" y="1961"/>
                    <a:pt x="512" y="1940"/>
                    <a:pt x="432" y="1876"/>
                  </a:cubicBezTo>
                  <a:cubicBezTo>
                    <a:pt x="287" y="1759"/>
                    <a:pt x="218" y="1513"/>
                    <a:pt x="222" y="1134"/>
                  </a:cubicBezTo>
                  <a:cubicBezTo>
                    <a:pt x="226" y="876"/>
                    <a:pt x="311" y="666"/>
                    <a:pt x="468" y="513"/>
                  </a:cubicBezTo>
                  <a:cubicBezTo>
                    <a:pt x="766" y="226"/>
                    <a:pt x="1242" y="218"/>
                    <a:pt x="1307" y="218"/>
                  </a:cubicBezTo>
                  <a:lnTo>
                    <a:pt x="1315" y="218"/>
                  </a:lnTo>
                  <a:cubicBezTo>
                    <a:pt x="1375" y="218"/>
                    <a:pt x="1424" y="170"/>
                    <a:pt x="1424" y="113"/>
                  </a:cubicBezTo>
                  <a:cubicBezTo>
                    <a:pt x="1424" y="53"/>
                    <a:pt x="1379" y="5"/>
                    <a:pt x="1319" y="1"/>
                  </a:cubicBezTo>
                  <a:cubicBezTo>
                    <a:pt x="1317" y="1"/>
                    <a:pt x="1314" y="1"/>
                    <a:pt x="1308"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790" name="Google Shape;790;p35"/>
            <p:cNvSpPr/>
            <p:nvPr/>
          </p:nvSpPr>
          <p:spPr>
            <a:xfrm>
              <a:off x="8061264" y="2603299"/>
              <a:ext cx="411394" cy="446665"/>
            </a:xfrm>
            <a:custGeom>
              <a:avLst/>
              <a:gdLst/>
              <a:ahLst/>
              <a:cxnLst/>
              <a:rect l="l" t="t" r="r" b="b"/>
              <a:pathLst>
                <a:path w="3813" h="4140" extrusionOk="0">
                  <a:moveTo>
                    <a:pt x="1800" y="0"/>
                  </a:moveTo>
                  <a:cubicBezTo>
                    <a:pt x="1163" y="0"/>
                    <a:pt x="698" y="527"/>
                    <a:pt x="698" y="527"/>
                  </a:cubicBezTo>
                  <a:lnTo>
                    <a:pt x="1" y="3757"/>
                  </a:lnTo>
                  <a:cubicBezTo>
                    <a:pt x="454" y="4025"/>
                    <a:pt x="872" y="4140"/>
                    <a:pt x="1247" y="4140"/>
                  </a:cubicBezTo>
                  <a:cubicBezTo>
                    <a:pt x="3004" y="4140"/>
                    <a:pt x="3812" y="1619"/>
                    <a:pt x="2892" y="576"/>
                  </a:cubicBezTo>
                  <a:cubicBezTo>
                    <a:pt x="2508" y="143"/>
                    <a:pt x="2131" y="0"/>
                    <a:pt x="1800"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91" name="Google Shape;791;p35"/>
            <p:cNvSpPr/>
            <p:nvPr/>
          </p:nvSpPr>
          <p:spPr>
            <a:xfrm>
              <a:off x="8171315" y="2674507"/>
              <a:ext cx="182878" cy="301984"/>
            </a:xfrm>
            <a:custGeom>
              <a:avLst/>
              <a:gdLst/>
              <a:ahLst/>
              <a:cxnLst/>
              <a:rect l="l" t="t" r="r" b="b"/>
              <a:pathLst>
                <a:path w="1695" h="2799" extrusionOk="0">
                  <a:moveTo>
                    <a:pt x="387" y="1"/>
                  </a:moveTo>
                  <a:cubicBezTo>
                    <a:pt x="381" y="1"/>
                    <a:pt x="377" y="1"/>
                    <a:pt x="376" y="1"/>
                  </a:cubicBezTo>
                  <a:cubicBezTo>
                    <a:pt x="315" y="5"/>
                    <a:pt x="267" y="53"/>
                    <a:pt x="267" y="113"/>
                  </a:cubicBezTo>
                  <a:cubicBezTo>
                    <a:pt x="271" y="170"/>
                    <a:pt x="319" y="218"/>
                    <a:pt x="376" y="218"/>
                  </a:cubicBezTo>
                  <a:lnTo>
                    <a:pt x="388" y="218"/>
                  </a:lnTo>
                  <a:cubicBezTo>
                    <a:pt x="448" y="218"/>
                    <a:pt x="928" y="226"/>
                    <a:pt x="1227" y="513"/>
                  </a:cubicBezTo>
                  <a:cubicBezTo>
                    <a:pt x="1384" y="666"/>
                    <a:pt x="1465" y="876"/>
                    <a:pt x="1469" y="1134"/>
                  </a:cubicBezTo>
                  <a:cubicBezTo>
                    <a:pt x="1477" y="1513"/>
                    <a:pt x="1404" y="1759"/>
                    <a:pt x="1259" y="1876"/>
                  </a:cubicBezTo>
                  <a:cubicBezTo>
                    <a:pt x="1181" y="1940"/>
                    <a:pt x="1080" y="1961"/>
                    <a:pt x="975" y="1961"/>
                  </a:cubicBezTo>
                  <a:cubicBezTo>
                    <a:pt x="875" y="1961"/>
                    <a:pt x="771" y="1942"/>
                    <a:pt x="678" y="1920"/>
                  </a:cubicBezTo>
                  <a:cubicBezTo>
                    <a:pt x="622" y="1906"/>
                    <a:pt x="567" y="1899"/>
                    <a:pt x="515" y="1899"/>
                  </a:cubicBezTo>
                  <a:cubicBezTo>
                    <a:pt x="337" y="1899"/>
                    <a:pt x="188" y="1976"/>
                    <a:pt x="110" y="2109"/>
                  </a:cubicBezTo>
                  <a:cubicBezTo>
                    <a:pt x="1" y="2295"/>
                    <a:pt x="69" y="2541"/>
                    <a:pt x="283" y="2767"/>
                  </a:cubicBezTo>
                  <a:cubicBezTo>
                    <a:pt x="303" y="2787"/>
                    <a:pt x="332" y="2799"/>
                    <a:pt x="360" y="2799"/>
                  </a:cubicBezTo>
                  <a:cubicBezTo>
                    <a:pt x="388" y="2799"/>
                    <a:pt x="416" y="2791"/>
                    <a:pt x="436" y="2771"/>
                  </a:cubicBezTo>
                  <a:cubicBezTo>
                    <a:pt x="481" y="2726"/>
                    <a:pt x="481" y="2658"/>
                    <a:pt x="440" y="2613"/>
                  </a:cubicBezTo>
                  <a:cubicBezTo>
                    <a:pt x="295" y="2464"/>
                    <a:pt x="243" y="2315"/>
                    <a:pt x="295" y="2218"/>
                  </a:cubicBezTo>
                  <a:cubicBezTo>
                    <a:pt x="334" y="2153"/>
                    <a:pt x="417" y="2116"/>
                    <a:pt x="518" y="2116"/>
                  </a:cubicBezTo>
                  <a:cubicBezTo>
                    <a:pt x="554" y="2116"/>
                    <a:pt x="591" y="2120"/>
                    <a:pt x="630" y="2130"/>
                  </a:cubicBezTo>
                  <a:cubicBezTo>
                    <a:pt x="737" y="2155"/>
                    <a:pt x="858" y="2179"/>
                    <a:pt x="980" y="2179"/>
                  </a:cubicBezTo>
                  <a:cubicBezTo>
                    <a:pt x="1125" y="2179"/>
                    <a:pt x="1271" y="2146"/>
                    <a:pt x="1396" y="2045"/>
                  </a:cubicBezTo>
                  <a:cubicBezTo>
                    <a:pt x="1598" y="1884"/>
                    <a:pt x="1694" y="1585"/>
                    <a:pt x="1686" y="1130"/>
                  </a:cubicBezTo>
                  <a:cubicBezTo>
                    <a:pt x="1682" y="811"/>
                    <a:pt x="1578" y="549"/>
                    <a:pt x="1376" y="355"/>
                  </a:cubicBezTo>
                  <a:cubicBezTo>
                    <a:pt x="1017" y="11"/>
                    <a:pt x="473" y="1"/>
                    <a:pt x="387"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grpSp>
      <p:sp>
        <p:nvSpPr>
          <p:cNvPr id="792" name="Google Shape;792;p35"/>
          <p:cNvSpPr/>
          <p:nvPr/>
        </p:nvSpPr>
        <p:spPr>
          <a:xfrm rot="-1724698">
            <a:off x="9429603" y="1003055"/>
            <a:ext cx="540135" cy="506383"/>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5"/>
          <p:cNvSpPr/>
          <p:nvPr/>
        </p:nvSpPr>
        <p:spPr>
          <a:xfrm>
            <a:off x="8261070" y="1923340"/>
            <a:ext cx="395053" cy="469689"/>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94" name="Google Shape;794;p35"/>
          <p:cNvSpPr/>
          <p:nvPr/>
        </p:nvSpPr>
        <p:spPr>
          <a:xfrm>
            <a:off x="10998467" y="1637909"/>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5" name="Google Shape;795;p35"/>
          <p:cNvSpPr/>
          <p:nvPr/>
        </p:nvSpPr>
        <p:spPr>
          <a:xfrm>
            <a:off x="882001" y="904376"/>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nvGrpSpPr>
          <p:cNvPr id="796" name="Google Shape;796;p35"/>
          <p:cNvGrpSpPr/>
          <p:nvPr/>
        </p:nvGrpSpPr>
        <p:grpSpPr>
          <a:xfrm rot="-3221702">
            <a:off x="7402944" y="5829684"/>
            <a:ext cx="564449" cy="629985"/>
            <a:chOff x="404975" y="204738"/>
            <a:chExt cx="423325" cy="472475"/>
          </a:xfrm>
        </p:grpSpPr>
        <p:sp>
          <p:nvSpPr>
            <p:cNvPr id="797" name="Google Shape;797;p35"/>
            <p:cNvSpPr/>
            <p:nvPr/>
          </p:nvSpPr>
          <p:spPr>
            <a:xfrm>
              <a:off x="404975" y="204738"/>
              <a:ext cx="423325" cy="472475"/>
            </a:xfrm>
            <a:custGeom>
              <a:avLst/>
              <a:gdLst/>
              <a:ahLst/>
              <a:cxnLst/>
              <a:rect l="l" t="t" r="r" b="b"/>
              <a:pathLst>
                <a:path w="16933" h="18899" extrusionOk="0">
                  <a:moveTo>
                    <a:pt x="10731" y="0"/>
                  </a:moveTo>
                  <a:cubicBezTo>
                    <a:pt x="8714" y="0"/>
                    <a:pt x="6743" y="1013"/>
                    <a:pt x="5606" y="2855"/>
                  </a:cubicBezTo>
                  <a:lnTo>
                    <a:pt x="1364" y="9717"/>
                  </a:lnTo>
                  <a:cubicBezTo>
                    <a:pt x="1" y="11923"/>
                    <a:pt x="231" y="14661"/>
                    <a:pt x="1743" y="16588"/>
                  </a:cubicBezTo>
                  <a:cubicBezTo>
                    <a:pt x="2166" y="17137"/>
                    <a:pt x="2694" y="17616"/>
                    <a:pt x="3319" y="18000"/>
                  </a:cubicBezTo>
                  <a:cubicBezTo>
                    <a:pt x="4305" y="18608"/>
                    <a:pt x="5397" y="18898"/>
                    <a:pt x="6477" y="18898"/>
                  </a:cubicBezTo>
                  <a:cubicBezTo>
                    <a:pt x="8494" y="18898"/>
                    <a:pt x="10464" y="17885"/>
                    <a:pt x="11602" y="16044"/>
                  </a:cubicBezTo>
                  <a:lnTo>
                    <a:pt x="13686" y="12665"/>
                  </a:lnTo>
                  <a:lnTo>
                    <a:pt x="15783" y="9266"/>
                  </a:lnTo>
                  <a:lnTo>
                    <a:pt x="15839" y="9177"/>
                  </a:lnTo>
                  <a:cubicBezTo>
                    <a:pt x="16714" y="7766"/>
                    <a:pt x="16932" y="6133"/>
                    <a:pt x="16577" y="4633"/>
                  </a:cubicBezTo>
                  <a:cubicBezTo>
                    <a:pt x="16227" y="3133"/>
                    <a:pt x="15295" y="1770"/>
                    <a:pt x="13888" y="899"/>
                  </a:cubicBezTo>
                  <a:cubicBezTo>
                    <a:pt x="12903" y="290"/>
                    <a:pt x="11810" y="0"/>
                    <a:pt x="1073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8" name="Google Shape;798;p35"/>
            <p:cNvSpPr/>
            <p:nvPr/>
          </p:nvSpPr>
          <p:spPr>
            <a:xfrm>
              <a:off x="492275" y="204738"/>
              <a:ext cx="336025" cy="316725"/>
            </a:xfrm>
            <a:custGeom>
              <a:avLst/>
              <a:gdLst/>
              <a:ahLst/>
              <a:cxnLst/>
              <a:rect l="l" t="t" r="r" b="b"/>
              <a:pathLst>
                <a:path w="13441" h="12669" extrusionOk="0">
                  <a:moveTo>
                    <a:pt x="7235" y="0"/>
                  </a:moveTo>
                  <a:cubicBezTo>
                    <a:pt x="5219" y="0"/>
                    <a:pt x="3250" y="1013"/>
                    <a:pt x="2110" y="2855"/>
                  </a:cubicBezTo>
                  <a:lnTo>
                    <a:pt x="1" y="6274"/>
                  </a:lnTo>
                  <a:cubicBezTo>
                    <a:pt x="2166" y="7661"/>
                    <a:pt x="7295" y="10863"/>
                    <a:pt x="10194" y="12669"/>
                  </a:cubicBezTo>
                  <a:lnTo>
                    <a:pt x="12347" y="9177"/>
                  </a:lnTo>
                  <a:cubicBezTo>
                    <a:pt x="13222" y="7766"/>
                    <a:pt x="13440" y="6133"/>
                    <a:pt x="13085" y="4633"/>
                  </a:cubicBezTo>
                  <a:cubicBezTo>
                    <a:pt x="12735" y="3133"/>
                    <a:pt x="11803" y="1770"/>
                    <a:pt x="10392" y="899"/>
                  </a:cubicBezTo>
                  <a:cubicBezTo>
                    <a:pt x="9406" y="290"/>
                    <a:pt x="8314" y="0"/>
                    <a:pt x="723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8122712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sp>
        <p:nvSpPr>
          <p:cNvPr id="636" name="Google Shape;636;p33"/>
          <p:cNvSpPr txBox="1">
            <a:spLocks noGrp="1"/>
          </p:cNvSpPr>
          <p:nvPr>
            <p:ph type="title"/>
          </p:nvPr>
        </p:nvSpPr>
        <p:spPr>
          <a:xfrm>
            <a:off x="1598239" y="1830051"/>
            <a:ext cx="1057200" cy="962000"/>
          </a:xfrm>
          <a:prstGeom prst="rect">
            <a:avLst/>
          </a:prstGeom>
        </p:spPr>
        <p:txBody>
          <a:bodyPr spcFirstLastPara="1" vert="horz" wrap="square" lIns="121900" tIns="121900" rIns="121900" bIns="121900" rtlCol="0" anchor="ctr" anchorCtr="0">
            <a:noAutofit/>
          </a:bodyPr>
          <a:lstStyle/>
          <a:p>
            <a:r>
              <a:rPr lang="en" dirty="0"/>
              <a:t>01</a:t>
            </a:r>
            <a:endParaRPr dirty="0"/>
          </a:p>
        </p:txBody>
      </p:sp>
      <p:sp>
        <p:nvSpPr>
          <p:cNvPr id="3" name="Subtitle 2"/>
          <p:cNvSpPr>
            <a:spLocks noGrp="1" noChangeArrowheads="1"/>
          </p:cNvSpPr>
          <p:nvPr>
            <p:ph type="subTitle" idx="1"/>
          </p:nvPr>
        </p:nvSpPr>
        <p:spPr bwMode="auto">
          <a:xfrm>
            <a:off x="2655439" y="2120949"/>
            <a:ext cx="8106816"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Role</a:t>
            </a:r>
            <a:r>
              <a:rPr lang="en-US" sz="2400" dirty="0">
                <a:latin typeface="Arial" panose="020B0604020202020204" pitchFamily="34" charset="0"/>
              </a:rPr>
              <a:t>: Primary beneficiaries of the intervention.</a:t>
            </a: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Involvement</a:t>
            </a:r>
            <a:r>
              <a:rPr lang="en-US" sz="2400" dirty="0">
                <a:latin typeface="Arial" panose="020B0604020202020204" pitchFamily="34" charset="0"/>
              </a:rPr>
              <a:t>: Engage with the content, participate in CBT-I sessions, provide feedback on the intervention's effectiveness. </a:t>
            </a:r>
          </a:p>
        </p:txBody>
      </p:sp>
      <p:sp>
        <p:nvSpPr>
          <p:cNvPr id="638" name="Google Shape;638;p33"/>
          <p:cNvSpPr txBox="1">
            <a:spLocks noGrp="1"/>
          </p:cNvSpPr>
          <p:nvPr>
            <p:ph type="subTitle" idx="2"/>
          </p:nvPr>
        </p:nvSpPr>
        <p:spPr>
          <a:xfrm>
            <a:off x="2968062" y="1574020"/>
            <a:ext cx="3740785" cy="621600"/>
          </a:xfrm>
          <a:prstGeom prst="rect">
            <a:avLst/>
          </a:prstGeom>
        </p:spPr>
        <p:txBody>
          <a:bodyPr spcFirstLastPara="1" vert="horz" wrap="square" lIns="121900" tIns="121900" rIns="121900" bIns="121900" rtlCol="0" anchor="b" anchorCtr="0">
            <a:noAutofit/>
          </a:bodyPr>
          <a:lstStyle/>
          <a:p>
            <a:pPr marL="0" indent="0"/>
            <a:r>
              <a:rPr lang="en-IN" dirty="0" smtClean="0"/>
              <a:t>Patients</a:t>
            </a:r>
            <a:endParaRPr dirty="0"/>
          </a:p>
        </p:txBody>
      </p:sp>
      <p:sp>
        <p:nvSpPr>
          <p:cNvPr id="639" name="Google Shape;639;p33"/>
          <p:cNvSpPr txBox="1">
            <a:spLocks noGrp="1"/>
          </p:cNvSpPr>
          <p:nvPr>
            <p:ph type="title" idx="3"/>
          </p:nvPr>
        </p:nvSpPr>
        <p:spPr>
          <a:xfrm>
            <a:off x="979044" y="383539"/>
            <a:ext cx="10285200" cy="763600"/>
          </a:xfrm>
          <a:prstGeom prst="rect">
            <a:avLst/>
          </a:prstGeom>
        </p:spPr>
        <p:txBody>
          <a:bodyPr spcFirstLastPara="1" vert="horz" wrap="square" lIns="121900" tIns="121900" rIns="121900" bIns="121900" rtlCol="0" anchor="t" anchorCtr="0">
            <a:noAutofit/>
          </a:bodyPr>
          <a:lstStyle/>
          <a:p>
            <a:pPr lvl="0"/>
            <a:r>
              <a:rPr lang="en-IN" dirty="0"/>
              <a:t>Stakeholders: The 4 Ps</a:t>
            </a:r>
            <a:endParaRPr dirty="0">
              <a:solidFill>
                <a:schemeClr val="lt2"/>
              </a:solidFill>
            </a:endParaRPr>
          </a:p>
        </p:txBody>
      </p:sp>
      <p:sp>
        <p:nvSpPr>
          <p:cNvPr id="643" name="Google Shape;643;p33"/>
          <p:cNvSpPr txBox="1">
            <a:spLocks noGrp="1"/>
          </p:cNvSpPr>
          <p:nvPr>
            <p:ph type="title" idx="4"/>
          </p:nvPr>
        </p:nvSpPr>
        <p:spPr>
          <a:xfrm>
            <a:off x="1588864" y="4147952"/>
            <a:ext cx="1057200" cy="962000"/>
          </a:xfrm>
          <a:prstGeom prst="rect">
            <a:avLst/>
          </a:prstGeom>
        </p:spPr>
        <p:txBody>
          <a:bodyPr spcFirstLastPara="1" vert="horz" wrap="square" lIns="121900" tIns="121900" rIns="121900" bIns="121900" rtlCol="0" anchor="ctr" anchorCtr="0">
            <a:noAutofit/>
          </a:bodyPr>
          <a:lstStyle/>
          <a:p>
            <a:r>
              <a:rPr lang="en" dirty="0"/>
              <a:t>02</a:t>
            </a:r>
            <a:endParaRPr dirty="0"/>
          </a:p>
        </p:txBody>
      </p:sp>
      <p:sp>
        <p:nvSpPr>
          <p:cNvPr id="11" name="Rectangle 4"/>
          <p:cNvSpPr>
            <a:spLocks noGrp="1" noChangeArrowheads="1"/>
          </p:cNvSpPr>
          <p:nvPr>
            <p:ph type="subTitle" idx="5"/>
          </p:nvPr>
        </p:nvSpPr>
        <p:spPr bwMode="auto">
          <a:xfrm>
            <a:off x="2646065" y="4518898"/>
            <a:ext cx="8038356" cy="2339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Role</a:t>
            </a:r>
            <a:r>
              <a:rPr lang="en-US" sz="2400" dirty="0">
                <a:latin typeface="Arial" panose="020B0604020202020204" pitchFamily="34" charset="0"/>
              </a:rPr>
              <a:t>: Ensure the intervention aligns with public health policies and regulations.</a:t>
            </a: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Involvement</a:t>
            </a:r>
            <a:r>
              <a:rPr lang="en-US" sz="2400" dirty="0">
                <a:latin typeface="Arial" panose="020B0604020202020204" pitchFamily="34" charset="0"/>
              </a:rPr>
              <a:t>: Advocate for digital health initiatives, create supportive policies for mental health interventions, ensure compliance with GDPR and other legal frameworks. </a:t>
            </a:r>
          </a:p>
        </p:txBody>
      </p:sp>
      <p:sp>
        <p:nvSpPr>
          <p:cNvPr id="645" name="Google Shape;645;p33"/>
          <p:cNvSpPr txBox="1">
            <a:spLocks noGrp="1"/>
          </p:cNvSpPr>
          <p:nvPr>
            <p:ph type="subTitle" idx="6"/>
          </p:nvPr>
        </p:nvSpPr>
        <p:spPr>
          <a:xfrm>
            <a:off x="2730709" y="3922256"/>
            <a:ext cx="3223200" cy="621600"/>
          </a:xfrm>
          <a:prstGeom prst="rect">
            <a:avLst/>
          </a:prstGeom>
        </p:spPr>
        <p:txBody>
          <a:bodyPr spcFirstLastPara="1" vert="horz" wrap="square" lIns="121900" tIns="121900" rIns="121900" bIns="121900" rtlCol="0" anchor="b" anchorCtr="0">
            <a:noAutofit/>
          </a:bodyPr>
          <a:lstStyle/>
          <a:p>
            <a:pPr marL="0" indent="0"/>
            <a:r>
              <a:rPr lang="en-IN" dirty="0" smtClean="0"/>
              <a:t>Policy makers</a:t>
            </a:r>
            <a:endParaRPr dirty="0"/>
          </a:p>
        </p:txBody>
      </p:sp>
      <p:grpSp>
        <p:nvGrpSpPr>
          <p:cNvPr id="649" name="Google Shape;649;p33"/>
          <p:cNvGrpSpPr/>
          <p:nvPr/>
        </p:nvGrpSpPr>
        <p:grpSpPr>
          <a:xfrm rot="-762207">
            <a:off x="10428521" y="5419950"/>
            <a:ext cx="554188" cy="1025244"/>
            <a:chOff x="8534225" y="2514463"/>
            <a:chExt cx="415650" cy="768950"/>
          </a:xfrm>
        </p:grpSpPr>
        <p:sp>
          <p:nvSpPr>
            <p:cNvPr id="650" name="Google Shape;650;p33"/>
            <p:cNvSpPr/>
            <p:nvPr/>
          </p:nvSpPr>
          <p:spPr>
            <a:xfrm>
              <a:off x="8534225" y="2563863"/>
              <a:ext cx="415650" cy="719550"/>
            </a:xfrm>
            <a:custGeom>
              <a:avLst/>
              <a:gdLst/>
              <a:ahLst/>
              <a:cxnLst/>
              <a:rect l="l" t="t" r="r" b="b"/>
              <a:pathLst>
                <a:path w="16626" h="28782" extrusionOk="0">
                  <a:moveTo>
                    <a:pt x="5142" y="0"/>
                  </a:moveTo>
                  <a:cubicBezTo>
                    <a:pt x="5142" y="0"/>
                    <a:pt x="5900" y="3113"/>
                    <a:pt x="4231" y="4480"/>
                  </a:cubicBezTo>
                  <a:cubicBezTo>
                    <a:pt x="2557" y="5847"/>
                    <a:pt x="509" y="6682"/>
                    <a:pt x="203" y="10556"/>
                  </a:cubicBezTo>
                  <a:cubicBezTo>
                    <a:pt x="154" y="11173"/>
                    <a:pt x="122" y="11923"/>
                    <a:pt x="102" y="12754"/>
                  </a:cubicBezTo>
                  <a:cubicBezTo>
                    <a:pt x="25" y="15726"/>
                    <a:pt x="102" y="19722"/>
                    <a:pt x="158" y="22359"/>
                  </a:cubicBezTo>
                  <a:cubicBezTo>
                    <a:pt x="182" y="23580"/>
                    <a:pt x="203" y="24508"/>
                    <a:pt x="203" y="24911"/>
                  </a:cubicBezTo>
                  <a:cubicBezTo>
                    <a:pt x="203" y="26342"/>
                    <a:pt x="1" y="28516"/>
                    <a:pt x="2840" y="28758"/>
                  </a:cubicBezTo>
                  <a:cubicBezTo>
                    <a:pt x="3013" y="28774"/>
                    <a:pt x="3194" y="28782"/>
                    <a:pt x="3396" y="28782"/>
                  </a:cubicBezTo>
                  <a:lnTo>
                    <a:pt x="13206" y="28782"/>
                  </a:lnTo>
                  <a:cubicBezTo>
                    <a:pt x="16626" y="28782"/>
                    <a:pt x="16400" y="26431"/>
                    <a:pt x="16400" y="24911"/>
                  </a:cubicBezTo>
                  <a:cubicBezTo>
                    <a:pt x="16400" y="24476"/>
                    <a:pt x="16420" y="23427"/>
                    <a:pt x="16452" y="22060"/>
                  </a:cubicBezTo>
                  <a:cubicBezTo>
                    <a:pt x="16505" y="19399"/>
                    <a:pt x="16573" y="15524"/>
                    <a:pt x="16497" y="12649"/>
                  </a:cubicBezTo>
                  <a:cubicBezTo>
                    <a:pt x="16477" y="11863"/>
                    <a:pt x="16444" y="11149"/>
                    <a:pt x="16400" y="10556"/>
                  </a:cubicBezTo>
                  <a:cubicBezTo>
                    <a:pt x="16093" y="6682"/>
                    <a:pt x="14045" y="5847"/>
                    <a:pt x="12372" y="4480"/>
                  </a:cubicBezTo>
                  <a:cubicBezTo>
                    <a:pt x="11452" y="3726"/>
                    <a:pt x="11271" y="2436"/>
                    <a:pt x="11295" y="1436"/>
                  </a:cubicBezTo>
                  <a:cubicBezTo>
                    <a:pt x="11311" y="625"/>
                    <a:pt x="11464" y="0"/>
                    <a:pt x="11464"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1" name="Google Shape;651;p33"/>
            <p:cNvSpPr/>
            <p:nvPr/>
          </p:nvSpPr>
          <p:spPr>
            <a:xfrm>
              <a:off x="8534850" y="2880088"/>
              <a:ext cx="413725" cy="265700"/>
            </a:xfrm>
            <a:custGeom>
              <a:avLst/>
              <a:gdLst/>
              <a:ahLst/>
              <a:cxnLst/>
              <a:rect l="l" t="t" r="r" b="b"/>
              <a:pathLst>
                <a:path w="16549" h="10628" extrusionOk="0">
                  <a:moveTo>
                    <a:pt x="16472" y="0"/>
                  </a:moveTo>
                  <a:cubicBezTo>
                    <a:pt x="14009" y="692"/>
                    <a:pt x="11295" y="933"/>
                    <a:pt x="8735" y="933"/>
                  </a:cubicBezTo>
                  <a:cubicBezTo>
                    <a:pt x="5204" y="933"/>
                    <a:pt x="1965" y="474"/>
                    <a:pt x="77" y="105"/>
                  </a:cubicBezTo>
                  <a:lnTo>
                    <a:pt x="77" y="105"/>
                  </a:lnTo>
                  <a:cubicBezTo>
                    <a:pt x="0" y="3077"/>
                    <a:pt x="77" y="7073"/>
                    <a:pt x="133" y="9710"/>
                  </a:cubicBezTo>
                  <a:cubicBezTo>
                    <a:pt x="2639" y="10383"/>
                    <a:pt x="5117" y="10628"/>
                    <a:pt x="7394" y="10628"/>
                  </a:cubicBezTo>
                  <a:cubicBezTo>
                    <a:pt x="11277" y="10628"/>
                    <a:pt x="14574" y="9917"/>
                    <a:pt x="16427" y="9411"/>
                  </a:cubicBezTo>
                  <a:cubicBezTo>
                    <a:pt x="16480" y="6750"/>
                    <a:pt x="16548" y="2875"/>
                    <a:pt x="1647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2" name="Google Shape;652;p33"/>
            <p:cNvSpPr/>
            <p:nvPr/>
          </p:nvSpPr>
          <p:spPr>
            <a:xfrm>
              <a:off x="8632325" y="2514463"/>
              <a:ext cx="224100" cy="70275"/>
            </a:xfrm>
            <a:custGeom>
              <a:avLst/>
              <a:gdLst/>
              <a:ahLst/>
              <a:cxnLst/>
              <a:rect l="l" t="t" r="r" b="b"/>
              <a:pathLst>
                <a:path w="8964" h="2811" extrusionOk="0">
                  <a:moveTo>
                    <a:pt x="1407" y="0"/>
                  </a:moveTo>
                  <a:cubicBezTo>
                    <a:pt x="1020" y="0"/>
                    <a:pt x="670" y="158"/>
                    <a:pt x="412" y="412"/>
                  </a:cubicBezTo>
                  <a:cubicBezTo>
                    <a:pt x="158" y="670"/>
                    <a:pt x="0" y="1021"/>
                    <a:pt x="0" y="1408"/>
                  </a:cubicBezTo>
                  <a:cubicBezTo>
                    <a:pt x="0" y="2182"/>
                    <a:pt x="633" y="2811"/>
                    <a:pt x="1407" y="2811"/>
                  </a:cubicBezTo>
                  <a:lnTo>
                    <a:pt x="7561" y="2811"/>
                  </a:lnTo>
                  <a:cubicBezTo>
                    <a:pt x="7948" y="2811"/>
                    <a:pt x="8299" y="2658"/>
                    <a:pt x="8553" y="2400"/>
                  </a:cubicBezTo>
                  <a:cubicBezTo>
                    <a:pt x="8718" y="2234"/>
                    <a:pt x="8847" y="2021"/>
                    <a:pt x="8907" y="1787"/>
                  </a:cubicBezTo>
                  <a:cubicBezTo>
                    <a:pt x="8944" y="1670"/>
                    <a:pt x="8964" y="1537"/>
                    <a:pt x="8964" y="1408"/>
                  </a:cubicBezTo>
                  <a:cubicBezTo>
                    <a:pt x="8964" y="633"/>
                    <a:pt x="8335" y="0"/>
                    <a:pt x="7561"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12985875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93" y="1930043"/>
            <a:ext cx="1057200" cy="962000"/>
          </a:xfrm>
        </p:spPr>
        <p:txBody>
          <a:bodyPr/>
          <a:lstStyle/>
          <a:p>
            <a:r>
              <a:rPr lang="en-GB" dirty="0" smtClean="0"/>
              <a:t>03</a:t>
            </a:r>
            <a:endParaRPr lang="en-IN" dirty="0"/>
          </a:p>
        </p:txBody>
      </p:sp>
      <p:sp>
        <p:nvSpPr>
          <p:cNvPr id="16" name="Rectangle 2"/>
          <p:cNvSpPr>
            <a:spLocks noGrp="1" noChangeArrowheads="1"/>
          </p:cNvSpPr>
          <p:nvPr>
            <p:ph type="subTitle" idx="1"/>
          </p:nvPr>
        </p:nvSpPr>
        <p:spPr bwMode="auto">
          <a:xfrm>
            <a:off x="2989155" y="2232240"/>
            <a:ext cx="9202845"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Role</a:t>
            </a:r>
            <a:r>
              <a:rPr lang="en-US" sz="2400" dirty="0">
                <a:latin typeface="Arial" panose="020B0604020202020204" pitchFamily="34" charset="0"/>
              </a:rPr>
              <a:t>: Deliver the intervention through social media platforms.</a:t>
            </a: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Involvement</a:t>
            </a:r>
            <a:r>
              <a:rPr lang="en-US" sz="2400" dirty="0">
                <a:latin typeface="Arial" panose="020B0604020202020204" pitchFamily="34" charset="0"/>
              </a:rPr>
              <a:t>: Develop and share accurate content, offer professional guidance, monitor patient progress, and adapt interventions based on feedback. </a:t>
            </a:r>
          </a:p>
        </p:txBody>
      </p:sp>
      <p:sp>
        <p:nvSpPr>
          <p:cNvPr id="4" name="Subtitle 3"/>
          <p:cNvSpPr>
            <a:spLocks noGrp="1"/>
          </p:cNvSpPr>
          <p:nvPr>
            <p:ph type="subTitle" idx="2"/>
          </p:nvPr>
        </p:nvSpPr>
        <p:spPr>
          <a:xfrm>
            <a:off x="2989155" y="1619243"/>
            <a:ext cx="3223200" cy="621600"/>
          </a:xfrm>
        </p:spPr>
        <p:txBody>
          <a:bodyPr/>
          <a:lstStyle/>
          <a:p>
            <a:r>
              <a:rPr lang="en-GB" dirty="0" smtClean="0"/>
              <a:t>Providers</a:t>
            </a:r>
            <a:endParaRPr lang="en-IN" dirty="0"/>
          </a:p>
        </p:txBody>
      </p:sp>
      <p:sp>
        <p:nvSpPr>
          <p:cNvPr id="5" name="Title 4"/>
          <p:cNvSpPr>
            <a:spLocks noGrp="1"/>
          </p:cNvSpPr>
          <p:nvPr>
            <p:ph type="title" idx="3"/>
          </p:nvPr>
        </p:nvSpPr>
        <p:spPr/>
        <p:txBody>
          <a:bodyPr/>
          <a:lstStyle/>
          <a:p>
            <a:r>
              <a:rPr lang="en-GB" dirty="0" smtClean="0"/>
              <a:t>Stakeholders: The 4 Ps</a:t>
            </a:r>
            <a:endParaRPr lang="en-IN" dirty="0"/>
          </a:p>
        </p:txBody>
      </p:sp>
      <p:sp>
        <p:nvSpPr>
          <p:cNvPr id="9" name="Title 8"/>
          <p:cNvSpPr>
            <a:spLocks noGrp="1"/>
          </p:cNvSpPr>
          <p:nvPr>
            <p:ph type="title" idx="4"/>
          </p:nvPr>
        </p:nvSpPr>
        <p:spPr>
          <a:xfrm>
            <a:off x="7817840" y="3633591"/>
            <a:ext cx="1057200" cy="962000"/>
          </a:xfrm>
        </p:spPr>
        <p:txBody>
          <a:bodyPr/>
          <a:lstStyle/>
          <a:p>
            <a:r>
              <a:rPr lang="en-GB" dirty="0" smtClean="0"/>
              <a:t>04</a:t>
            </a:r>
            <a:endParaRPr lang="en-IN" dirty="0"/>
          </a:p>
        </p:txBody>
      </p:sp>
      <p:sp>
        <p:nvSpPr>
          <p:cNvPr id="10" name="Subtitle 9"/>
          <p:cNvSpPr>
            <a:spLocks noGrp="1"/>
          </p:cNvSpPr>
          <p:nvPr>
            <p:ph type="subTitle" idx="5"/>
          </p:nvPr>
        </p:nvSpPr>
        <p:spPr>
          <a:xfrm>
            <a:off x="1795193" y="4605249"/>
            <a:ext cx="9154175" cy="646400"/>
          </a:xfrm>
        </p:spPr>
        <p:txBody>
          <a:bodyPr/>
          <a:lstStyle/>
          <a:p>
            <a:pPr lvl="1" algn="l"/>
            <a:r>
              <a:rPr lang="en-GB" b="1" dirty="0"/>
              <a:t>Role</a:t>
            </a:r>
            <a:r>
              <a:rPr lang="en-GB" dirty="0"/>
              <a:t>: Fund and support the financial sustainability of the intervention.</a:t>
            </a:r>
          </a:p>
          <a:p>
            <a:pPr lvl="1" algn="l"/>
            <a:r>
              <a:rPr lang="en-GB" b="1" dirty="0"/>
              <a:t>Involvement</a:t>
            </a:r>
            <a:r>
              <a:rPr lang="en-GB" dirty="0"/>
              <a:t>: Insurance companies, government programs, and other funding bodies invest in the development and maintenance of the social media intervention, potentially covering costs for patients.</a:t>
            </a:r>
          </a:p>
          <a:p>
            <a:endParaRPr lang="en-IN" sz="2400" dirty="0"/>
          </a:p>
        </p:txBody>
      </p:sp>
      <p:sp>
        <p:nvSpPr>
          <p:cNvPr id="11" name="Subtitle 10"/>
          <p:cNvSpPr>
            <a:spLocks noGrp="1"/>
          </p:cNvSpPr>
          <p:nvPr>
            <p:ph type="subTitle" idx="6"/>
          </p:nvPr>
        </p:nvSpPr>
        <p:spPr>
          <a:xfrm>
            <a:off x="2600407" y="4014537"/>
            <a:ext cx="3223200" cy="621600"/>
          </a:xfrm>
        </p:spPr>
        <p:txBody>
          <a:bodyPr/>
          <a:lstStyle/>
          <a:p>
            <a:r>
              <a:rPr lang="en-GB" dirty="0" err="1" smtClean="0"/>
              <a:t>Payors</a:t>
            </a:r>
            <a:endParaRPr lang="en-IN" dirty="0"/>
          </a:p>
        </p:txBody>
      </p:sp>
    </p:spTree>
    <p:extLst>
      <p:ext uri="{BB962C8B-B14F-4D97-AF65-F5344CB8AC3E}">
        <p14:creationId xmlns:p14="http://schemas.microsoft.com/office/powerpoint/2010/main" val="18941840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33"/>
        <p:cNvGrpSpPr/>
        <p:nvPr/>
      </p:nvGrpSpPr>
      <p:grpSpPr>
        <a:xfrm>
          <a:off x="0" y="0"/>
          <a:ext cx="0" cy="0"/>
          <a:chOff x="0" y="0"/>
          <a:chExt cx="0" cy="0"/>
        </a:xfrm>
      </p:grpSpPr>
      <p:sp>
        <p:nvSpPr>
          <p:cNvPr id="1034" name="Google Shape;1034;p41"/>
          <p:cNvSpPr txBox="1">
            <a:spLocks noGrp="1"/>
          </p:cNvSpPr>
          <p:nvPr>
            <p:ph type="subTitle" idx="1"/>
          </p:nvPr>
        </p:nvSpPr>
        <p:spPr>
          <a:xfrm>
            <a:off x="658749" y="5673683"/>
            <a:ext cx="3217200" cy="621600"/>
          </a:xfrm>
          <a:prstGeom prst="rect">
            <a:avLst/>
          </a:prstGeom>
        </p:spPr>
        <p:txBody>
          <a:bodyPr spcFirstLastPara="1" vert="horz" wrap="square" lIns="121900" tIns="121900" rIns="121900" bIns="121900" rtlCol="0" anchor="b" anchorCtr="0">
            <a:noAutofit/>
          </a:bodyPr>
          <a:lstStyle/>
          <a:p>
            <a:pPr marL="0" indent="0"/>
            <a:r>
              <a:rPr lang="en-IN" dirty="0"/>
              <a:t>Technical Barriers</a:t>
            </a:r>
            <a:endParaRPr dirty="0"/>
          </a:p>
        </p:txBody>
      </p:sp>
      <p:sp>
        <p:nvSpPr>
          <p:cNvPr id="1035" name="Google Shape;1035;p41"/>
          <p:cNvSpPr txBox="1">
            <a:spLocks noGrp="1"/>
          </p:cNvSpPr>
          <p:nvPr>
            <p:ph type="subTitle" idx="2"/>
          </p:nvPr>
        </p:nvSpPr>
        <p:spPr>
          <a:xfrm>
            <a:off x="4289020" y="5535592"/>
            <a:ext cx="3217200" cy="621600"/>
          </a:xfrm>
          <a:prstGeom prst="rect">
            <a:avLst/>
          </a:prstGeom>
        </p:spPr>
        <p:txBody>
          <a:bodyPr spcFirstLastPara="1" vert="horz" wrap="square" lIns="121900" tIns="121900" rIns="121900" bIns="121900" rtlCol="0" anchor="b" anchorCtr="0">
            <a:noAutofit/>
          </a:bodyPr>
          <a:lstStyle/>
          <a:p>
            <a:pPr marL="0" indent="0"/>
            <a:r>
              <a:rPr lang="en-IN" dirty="0"/>
              <a:t>Social Barriers</a:t>
            </a:r>
            <a:endParaRPr dirty="0"/>
          </a:p>
        </p:txBody>
      </p:sp>
      <p:sp>
        <p:nvSpPr>
          <p:cNvPr id="1036" name="Google Shape;1036;p41"/>
          <p:cNvSpPr txBox="1">
            <a:spLocks noGrp="1"/>
          </p:cNvSpPr>
          <p:nvPr>
            <p:ph type="subTitle" idx="3"/>
          </p:nvPr>
        </p:nvSpPr>
        <p:spPr>
          <a:xfrm>
            <a:off x="8261613" y="5530433"/>
            <a:ext cx="3217200" cy="621600"/>
          </a:xfrm>
          <a:prstGeom prst="rect">
            <a:avLst/>
          </a:prstGeom>
        </p:spPr>
        <p:txBody>
          <a:bodyPr spcFirstLastPara="1" vert="horz" wrap="square" lIns="121900" tIns="121900" rIns="121900" bIns="121900" rtlCol="0" anchor="b" anchorCtr="0">
            <a:noAutofit/>
          </a:bodyPr>
          <a:lstStyle/>
          <a:p>
            <a:pPr marL="0" indent="0"/>
            <a:r>
              <a:rPr lang="en-IN" dirty="0"/>
              <a:t>Economic Barriers</a:t>
            </a:r>
            <a:endParaRPr dirty="0"/>
          </a:p>
        </p:txBody>
      </p:sp>
      <p:sp>
        <p:nvSpPr>
          <p:cNvPr id="3" name="Subtitle 2"/>
          <p:cNvSpPr>
            <a:spLocks noGrp="1" noChangeArrowheads="1"/>
          </p:cNvSpPr>
          <p:nvPr>
            <p:ph type="subTitle" idx="4"/>
          </p:nvPr>
        </p:nvSpPr>
        <p:spPr bwMode="auto">
          <a:xfrm>
            <a:off x="398350" y="2939583"/>
            <a:ext cx="3046135" cy="2256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Access to Technology</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Not all individuals have access to the necessary devices or internet (Chadwick et al., 2013).</a:t>
            </a:r>
          </a:p>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Digital Literacy</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Varying levels of comfort and ability to use digital tools. </a:t>
            </a:r>
          </a:p>
        </p:txBody>
      </p:sp>
      <p:sp>
        <p:nvSpPr>
          <p:cNvPr id="5" name="Subtitle 4"/>
          <p:cNvSpPr>
            <a:spLocks noGrp="1" noChangeArrowheads="1"/>
          </p:cNvSpPr>
          <p:nvPr>
            <p:ph type="subTitle" idx="5"/>
          </p:nvPr>
        </p:nvSpPr>
        <p:spPr bwMode="auto">
          <a:xfrm>
            <a:off x="4187089" y="3017240"/>
            <a:ext cx="3070943" cy="2256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Stigma Around Mental Health</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Fear of judgment or ridicule may prevent individuals from participating.</a:t>
            </a:r>
          </a:p>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Resistance to Digital Interventions</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Preference for face-to-face interactions. </a:t>
            </a:r>
          </a:p>
        </p:txBody>
      </p:sp>
      <p:sp>
        <p:nvSpPr>
          <p:cNvPr id="6" name="Subtitle 5"/>
          <p:cNvSpPr>
            <a:spLocks noGrp="1" noChangeArrowheads="1"/>
          </p:cNvSpPr>
          <p:nvPr>
            <p:ph type="subTitle" idx="6"/>
          </p:nvPr>
        </p:nvSpPr>
        <p:spPr bwMode="auto">
          <a:xfrm>
            <a:off x="8109900" y="3150577"/>
            <a:ext cx="2959041" cy="1989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Funding</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Securing financial resources for development and maintenance.</a:t>
            </a:r>
          </a:p>
          <a:p>
            <a:pPr marL="0" indent="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Cost of Technology</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High costs may limit participation (</a:t>
            </a:r>
            <a:r>
              <a:rPr lang="en-IN" sz="1600" dirty="0"/>
              <a:t>Viborg Andersen et al., 2007)</a:t>
            </a:r>
            <a:r>
              <a:rPr lang="en-US" sz="1733" dirty="0">
                <a:latin typeface="Arial" panose="020B0604020202020204" pitchFamily="34" charset="0"/>
              </a:rPr>
              <a:t>. </a:t>
            </a:r>
          </a:p>
        </p:txBody>
      </p:sp>
      <p:sp>
        <p:nvSpPr>
          <p:cNvPr id="1039" name="Google Shape;1039;p41"/>
          <p:cNvSpPr txBox="1">
            <a:spLocks noGrp="1"/>
          </p:cNvSpPr>
          <p:nvPr>
            <p:ph type="title"/>
          </p:nvPr>
        </p:nvSpPr>
        <p:spPr>
          <a:xfrm>
            <a:off x="936503" y="225201"/>
            <a:ext cx="10285200" cy="763600"/>
          </a:xfrm>
          <a:prstGeom prst="rect">
            <a:avLst/>
          </a:prstGeom>
        </p:spPr>
        <p:txBody>
          <a:bodyPr spcFirstLastPara="1" vert="horz" wrap="square" lIns="121900" tIns="121900" rIns="121900" bIns="121900" rtlCol="0" anchor="t" anchorCtr="0">
            <a:noAutofit/>
          </a:bodyPr>
          <a:lstStyle/>
          <a:p>
            <a:pPr lvl="0"/>
            <a:r>
              <a:rPr lang="en-IN" dirty="0"/>
              <a:t>Barriers to Implementation</a:t>
            </a:r>
            <a:endParaRPr dirty="0">
              <a:solidFill>
                <a:schemeClr val="lt2"/>
              </a:solidFill>
            </a:endParaRPr>
          </a:p>
        </p:txBody>
      </p:sp>
      <p:sp>
        <p:nvSpPr>
          <p:cNvPr id="1041" name="Google Shape;1041;p41"/>
          <p:cNvSpPr/>
          <p:nvPr/>
        </p:nvSpPr>
        <p:spPr>
          <a:xfrm>
            <a:off x="1049691" y="1856137"/>
            <a:ext cx="1002000" cy="1002000"/>
          </a:xfrm>
          <a:prstGeom prst="rect">
            <a:avLst/>
          </a:prstGeom>
          <a:solidFill>
            <a:schemeClr val="accent3"/>
          </a:solidFill>
          <a:ln>
            <a:noFill/>
          </a:ln>
        </p:spPr>
        <p:txBody>
          <a:bodyPr spcFirstLastPara="1" wrap="square" lIns="121900" tIns="121900" rIns="121900" bIns="121900" anchor="ctr" anchorCtr="0">
            <a:noAutofit/>
          </a:bodyPr>
          <a:lstStyle/>
          <a:p>
            <a:endParaRPr sz="2400"/>
          </a:p>
        </p:txBody>
      </p:sp>
      <p:sp>
        <p:nvSpPr>
          <p:cNvPr id="1042" name="Google Shape;1042;p41"/>
          <p:cNvSpPr/>
          <p:nvPr/>
        </p:nvSpPr>
        <p:spPr>
          <a:xfrm>
            <a:off x="4935037" y="1738549"/>
            <a:ext cx="1002000" cy="1002000"/>
          </a:xfrm>
          <a:prstGeom prst="rect">
            <a:avLst/>
          </a:prstGeom>
          <a:solidFill>
            <a:schemeClr val="accent3"/>
          </a:solidFill>
          <a:ln>
            <a:noFill/>
          </a:ln>
        </p:spPr>
        <p:txBody>
          <a:bodyPr spcFirstLastPara="1" wrap="square" lIns="121900" tIns="121900" rIns="121900" bIns="121900" anchor="ctr" anchorCtr="0">
            <a:noAutofit/>
          </a:bodyPr>
          <a:lstStyle/>
          <a:p>
            <a:endParaRPr sz="2400"/>
          </a:p>
        </p:txBody>
      </p:sp>
      <p:sp>
        <p:nvSpPr>
          <p:cNvPr id="1043" name="Google Shape;1043;p41"/>
          <p:cNvSpPr/>
          <p:nvPr/>
        </p:nvSpPr>
        <p:spPr>
          <a:xfrm>
            <a:off x="8953437" y="1704876"/>
            <a:ext cx="1002000" cy="1002000"/>
          </a:xfrm>
          <a:prstGeom prst="rect">
            <a:avLst/>
          </a:prstGeom>
          <a:solidFill>
            <a:schemeClr val="accent3"/>
          </a:solidFill>
          <a:ln>
            <a:noFill/>
          </a:ln>
        </p:spPr>
        <p:txBody>
          <a:bodyPr spcFirstLastPara="1" wrap="square" lIns="121900" tIns="121900" rIns="121900" bIns="121900" anchor="ctr" anchorCtr="0">
            <a:noAutofit/>
          </a:bodyPr>
          <a:lstStyle/>
          <a:p>
            <a:endParaRPr sz="2400"/>
          </a:p>
        </p:txBody>
      </p:sp>
      <p:grpSp>
        <p:nvGrpSpPr>
          <p:cNvPr id="1044" name="Google Shape;1044;p41"/>
          <p:cNvGrpSpPr/>
          <p:nvPr/>
        </p:nvGrpSpPr>
        <p:grpSpPr>
          <a:xfrm>
            <a:off x="5236132" y="1986905"/>
            <a:ext cx="399811" cy="490575"/>
            <a:chOff x="8091441" y="3799776"/>
            <a:chExt cx="299858" cy="367931"/>
          </a:xfrm>
        </p:grpSpPr>
        <p:sp>
          <p:nvSpPr>
            <p:cNvPr id="1045" name="Google Shape;1045;p41"/>
            <p:cNvSpPr/>
            <p:nvPr/>
          </p:nvSpPr>
          <p:spPr>
            <a:xfrm>
              <a:off x="8091441" y="3804302"/>
              <a:ext cx="203547" cy="363406"/>
            </a:xfrm>
            <a:custGeom>
              <a:avLst/>
              <a:gdLst/>
              <a:ahLst/>
              <a:cxnLst/>
              <a:rect l="l" t="t" r="r" b="b"/>
              <a:pathLst>
                <a:path w="5577" h="9957" extrusionOk="0">
                  <a:moveTo>
                    <a:pt x="3426" y="296"/>
                  </a:moveTo>
                  <a:cubicBezTo>
                    <a:pt x="3501" y="296"/>
                    <a:pt x="3565" y="350"/>
                    <a:pt x="3582" y="425"/>
                  </a:cubicBezTo>
                  <a:lnTo>
                    <a:pt x="3866" y="1973"/>
                  </a:lnTo>
                  <a:cubicBezTo>
                    <a:pt x="3883" y="2032"/>
                    <a:pt x="3850" y="2081"/>
                    <a:pt x="3834" y="2102"/>
                  </a:cubicBezTo>
                  <a:cubicBezTo>
                    <a:pt x="3818" y="2124"/>
                    <a:pt x="3780" y="2156"/>
                    <a:pt x="3716" y="2156"/>
                  </a:cubicBezTo>
                  <a:lnTo>
                    <a:pt x="1899" y="2156"/>
                  </a:lnTo>
                  <a:cubicBezTo>
                    <a:pt x="1834" y="2156"/>
                    <a:pt x="1797" y="2124"/>
                    <a:pt x="1780" y="2102"/>
                  </a:cubicBezTo>
                  <a:cubicBezTo>
                    <a:pt x="1764" y="2081"/>
                    <a:pt x="1732" y="2032"/>
                    <a:pt x="1748" y="1973"/>
                  </a:cubicBezTo>
                  <a:lnTo>
                    <a:pt x="2033" y="425"/>
                  </a:lnTo>
                  <a:cubicBezTo>
                    <a:pt x="2049" y="355"/>
                    <a:pt x="2114" y="296"/>
                    <a:pt x="2189" y="296"/>
                  </a:cubicBezTo>
                  <a:close/>
                  <a:moveTo>
                    <a:pt x="3485" y="2457"/>
                  </a:moveTo>
                  <a:lnTo>
                    <a:pt x="3485" y="2710"/>
                  </a:lnTo>
                  <a:lnTo>
                    <a:pt x="2130" y="2710"/>
                  </a:lnTo>
                  <a:lnTo>
                    <a:pt x="2130" y="2457"/>
                  </a:lnTo>
                  <a:close/>
                  <a:moveTo>
                    <a:pt x="3926" y="3011"/>
                  </a:moveTo>
                  <a:cubicBezTo>
                    <a:pt x="4173" y="3011"/>
                    <a:pt x="4393" y="3129"/>
                    <a:pt x="4533" y="3317"/>
                  </a:cubicBezTo>
                  <a:lnTo>
                    <a:pt x="1076" y="3317"/>
                  </a:lnTo>
                  <a:cubicBezTo>
                    <a:pt x="1216" y="3129"/>
                    <a:pt x="1442" y="3011"/>
                    <a:pt x="1684" y="3011"/>
                  </a:cubicBezTo>
                  <a:close/>
                  <a:moveTo>
                    <a:pt x="5237" y="8984"/>
                  </a:moveTo>
                  <a:lnTo>
                    <a:pt x="5237" y="9661"/>
                  </a:lnTo>
                  <a:lnTo>
                    <a:pt x="372" y="9661"/>
                  </a:lnTo>
                  <a:lnTo>
                    <a:pt x="372" y="8984"/>
                  </a:lnTo>
                  <a:close/>
                  <a:moveTo>
                    <a:pt x="2189" y="0"/>
                  </a:moveTo>
                  <a:cubicBezTo>
                    <a:pt x="1969" y="0"/>
                    <a:pt x="1780" y="156"/>
                    <a:pt x="1737" y="371"/>
                  </a:cubicBezTo>
                  <a:lnTo>
                    <a:pt x="1447" y="1914"/>
                  </a:lnTo>
                  <a:cubicBezTo>
                    <a:pt x="1426" y="2048"/>
                    <a:pt x="1458" y="2188"/>
                    <a:pt x="1549" y="2290"/>
                  </a:cubicBezTo>
                  <a:cubicBezTo>
                    <a:pt x="1619" y="2376"/>
                    <a:pt x="1716" y="2436"/>
                    <a:pt x="1829" y="2452"/>
                  </a:cubicBezTo>
                  <a:lnTo>
                    <a:pt x="1829" y="2710"/>
                  </a:lnTo>
                  <a:lnTo>
                    <a:pt x="1684" y="2710"/>
                  </a:lnTo>
                  <a:cubicBezTo>
                    <a:pt x="1237" y="2710"/>
                    <a:pt x="834" y="2995"/>
                    <a:pt x="689" y="3419"/>
                  </a:cubicBezTo>
                  <a:cubicBezTo>
                    <a:pt x="549" y="3817"/>
                    <a:pt x="431" y="4274"/>
                    <a:pt x="334" y="4780"/>
                  </a:cubicBezTo>
                  <a:cubicBezTo>
                    <a:pt x="323" y="4860"/>
                    <a:pt x="377" y="4941"/>
                    <a:pt x="458" y="4957"/>
                  </a:cubicBezTo>
                  <a:cubicBezTo>
                    <a:pt x="468" y="4959"/>
                    <a:pt x="477" y="4960"/>
                    <a:pt x="487" y="4960"/>
                  </a:cubicBezTo>
                  <a:cubicBezTo>
                    <a:pt x="556" y="4960"/>
                    <a:pt x="616" y="4910"/>
                    <a:pt x="630" y="4839"/>
                  </a:cubicBezTo>
                  <a:cubicBezTo>
                    <a:pt x="716" y="4387"/>
                    <a:pt x="818" y="3978"/>
                    <a:pt x="936" y="3618"/>
                  </a:cubicBezTo>
                  <a:lnTo>
                    <a:pt x="4673" y="3618"/>
                  </a:lnTo>
                  <a:cubicBezTo>
                    <a:pt x="4883" y="4247"/>
                    <a:pt x="5135" y="5323"/>
                    <a:pt x="5221" y="6978"/>
                  </a:cubicBezTo>
                  <a:cubicBezTo>
                    <a:pt x="5264" y="7769"/>
                    <a:pt x="5254" y="8414"/>
                    <a:pt x="5243" y="8688"/>
                  </a:cubicBezTo>
                  <a:lnTo>
                    <a:pt x="367" y="8688"/>
                  </a:lnTo>
                  <a:cubicBezTo>
                    <a:pt x="356" y="8247"/>
                    <a:pt x="334" y="6849"/>
                    <a:pt x="539" y="5414"/>
                  </a:cubicBezTo>
                  <a:cubicBezTo>
                    <a:pt x="549" y="5328"/>
                    <a:pt x="490" y="5253"/>
                    <a:pt x="410" y="5242"/>
                  </a:cubicBezTo>
                  <a:cubicBezTo>
                    <a:pt x="403" y="5241"/>
                    <a:pt x="397" y="5241"/>
                    <a:pt x="391" y="5241"/>
                  </a:cubicBezTo>
                  <a:cubicBezTo>
                    <a:pt x="317" y="5241"/>
                    <a:pt x="253" y="5297"/>
                    <a:pt x="243" y="5371"/>
                  </a:cubicBezTo>
                  <a:cubicBezTo>
                    <a:pt x="1" y="7075"/>
                    <a:pt x="71" y="8731"/>
                    <a:pt x="76" y="8839"/>
                  </a:cubicBezTo>
                  <a:lnTo>
                    <a:pt x="76" y="9806"/>
                  </a:lnTo>
                  <a:cubicBezTo>
                    <a:pt x="76" y="9892"/>
                    <a:pt x="141" y="9957"/>
                    <a:pt x="221" y="9957"/>
                  </a:cubicBezTo>
                  <a:lnTo>
                    <a:pt x="5388" y="9957"/>
                  </a:lnTo>
                  <a:cubicBezTo>
                    <a:pt x="5469" y="9957"/>
                    <a:pt x="5538" y="9892"/>
                    <a:pt x="5538" y="9806"/>
                  </a:cubicBezTo>
                  <a:lnTo>
                    <a:pt x="5538" y="8839"/>
                  </a:lnTo>
                  <a:cubicBezTo>
                    <a:pt x="5538" y="8774"/>
                    <a:pt x="5576" y="7989"/>
                    <a:pt x="5522" y="6968"/>
                  </a:cubicBezTo>
                  <a:cubicBezTo>
                    <a:pt x="5426" y="5183"/>
                    <a:pt x="5146" y="4054"/>
                    <a:pt x="4926" y="3419"/>
                  </a:cubicBezTo>
                  <a:cubicBezTo>
                    <a:pt x="4775" y="2995"/>
                    <a:pt x="4377" y="2710"/>
                    <a:pt x="3926" y="2710"/>
                  </a:cubicBezTo>
                  <a:lnTo>
                    <a:pt x="3786" y="2710"/>
                  </a:lnTo>
                  <a:lnTo>
                    <a:pt x="3786" y="2452"/>
                  </a:lnTo>
                  <a:cubicBezTo>
                    <a:pt x="3893" y="2436"/>
                    <a:pt x="3990" y="2376"/>
                    <a:pt x="4065" y="2290"/>
                  </a:cubicBezTo>
                  <a:cubicBezTo>
                    <a:pt x="4151" y="2188"/>
                    <a:pt x="4184" y="2048"/>
                    <a:pt x="4162" y="1914"/>
                  </a:cubicBezTo>
                  <a:lnTo>
                    <a:pt x="3872" y="371"/>
                  </a:lnTo>
                  <a:cubicBezTo>
                    <a:pt x="3829" y="156"/>
                    <a:pt x="3641" y="0"/>
                    <a:pt x="342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6" name="Google Shape;1046;p41"/>
            <p:cNvSpPr/>
            <p:nvPr/>
          </p:nvSpPr>
          <p:spPr>
            <a:xfrm>
              <a:off x="8140127" y="3970691"/>
              <a:ext cx="107558" cy="114821"/>
            </a:xfrm>
            <a:custGeom>
              <a:avLst/>
              <a:gdLst/>
              <a:ahLst/>
              <a:cxnLst/>
              <a:rect l="l" t="t" r="r" b="b"/>
              <a:pathLst>
                <a:path w="2947" h="3146" extrusionOk="0">
                  <a:moveTo>
                    <a:pt x="1473" y="0"/>
                  </a:moveTo>
                  <a:cubicBezTo>
                    <a:pt x="662" y="0"/>
                    <a:pt x="0" y="737"/>
                    <a:pt x="0" y="1640"/>
                  </a:cubicBezTo>
                  <a:cubicBezTo>
                    <a:pt x="0" y="2274"/>
                    <a:pt x="334" y="2860"/>
                    <a:pt x="850" y="3124"/>
                  </a:cubicBezTo>
                  <a:cubicBezTo>
                    <a:pt x="871" y="3140"/>
                    <a:pt x="893" y="3145"/>
                    <a:pt x="920" y="3145"/>
                  </a:cubicBezTo>
                  <a:cubicBezTo>
                    <a:pt x="941" y="3145"/>
                    <a:pt x="968" y="3134"/>
                    <a:pt x="989" y="3124"/>
                  </a:cubicBezTo>
                  <a:cubicBezTo>
                    <a:pt x="1032" y="3102"/>
                    <a:pt x="1065" y="3059"/>
                    <a:pt x="1070" y="3005"/>
                  </a:cubicBezTo>
                  <a:cubicBezTo>
                    <a:pt x="1129" y="2355"/>
                    <a:pt x="1344" y="2011"/>
                    <a:pt x="1473" y="2011"/>
                  </a:cubicBezTo>
                  <a:cubicBezTo>
                    <a:pt x="1602" y="2011"/>
                    <a:pt x="1817" y="2355"/>
                    <a:pt x="1877" y="3005"/>
                  </a:cubicBezTo>
                  <a:cubicBezTo>
                    <a:pt x="1882" y="3059"/>
                    <a:pt x="1909" y="3102"/>
                    <a:pt x="1952" y="3124"/>
                  </a:cubicBezTo>
                  <a:cubicBezTo>
                    <a:pt x="1976" y="3137"/>
                    <a:pt x="2000" y="3144"/>
                    <a:pt x="2024" y="3144"/>
                  </a:cubicBezTo>
                  <a:cubicBezTo>
                    <a:pt x="2049" y="3144"/>
                    <a:pt x="2073" y="3137"/>
                    <a:pt x="2097" y="3124"/>
                  </a:cubicBezTo>
                  <a:cubicBezTo>
                    <a:pt x="2613" y="2860"/>
                    <a:pt x="2946" y="2274"/>
                    <a:pt x="2946" y="1640"/>
                  </a:cubicBezTo>
                  <a:cubicBezTo>
                    <a:pt x="2946" y="1393"/>
                    <a:pt x="2898" y="1151"/>
                    <a:pt x="2801" y="925"/>
                  </a:cubicBezTo>
                  <a:cubicBezTo>
                    <a:pt x="2777" y="869"/>
                    <a:pt x="2721" y="837"/>
                    <a:pt x="2663" y="837"/>
                  </a:cubicBezTo>
                  <a:cubicBezTo>
                    <a:pt x="2643" y="837"/>
                    <a:pt x="2622" y="841"/>
                    <a:pt x="2602" y="850"/>
                  </a:cubicBezTo>
                  <a:cubicBezTo>
                    <a:pt x="2527" y="882"/>
                    <a:pt x="2495" y="968"/>
                    <a:pt x="2527" y="1049"/>
                  </a:cubicBezTo>
                  <a:cubicBezTo>
                    <a:pt x="2608" y="1231"/>
                    <a:pt x="2645" y="1430"/>
                    <a:pt x="2645" y="1640"/>
                  </a:cubicBezTo>
                  <a:cubicBezTo>
                    <a:pt x="2645" y="2081"/>
                    <a:pt x="2457" y="2489"/>
                    <a:pt x="2145" y="2737"/>
                  </a:cubicBezTo>
                  <a:cubicBezTo>
                    <a:pt x="2043" y="2108"/>
                    <a:pt x="1791" y="1710"/>
                    <a:pt x="1473" y="1710"/>
                  </a:cubicBezTo>
                  <a:cubicBezTo>
                    <a:pt x="1156" y="1710"/>
                    <a:pt x="903" y="2108"/>
                    <a:pt x="801" y="2737"/>
                  </a:cubicBezTo>
                  <a:cubicBezTo>
                    <a:pt x="489" y="2489"/>
                    <a:pt x="296" y="2081"/>
                    <a:pt x="296" y="1640"/>
                  </a:cubicBezTo>
                  <a:cubicBezTo>
                    <a:pt x="296" y="903"/>
                    <a:pt x="823" y="301"/>
                    <a:pt x="1473" y="301"/>
                  </a:cubicBezTo>
                  <a:cubicBezTo>
                    <a:pt x="1570" y="301"/>
                    <a:pt x="1672" y="317"/>
                    <a:pt x="1769" y="344"/>
                  </a:cubicBezTo>
                  <a:cubicBezTo>
                    <a:pt x="1783" y="348"/>
                    <a:pt x="1797" y="350"/>
                    <a:pt x="1811" y="350"/>
                  </a:cubicBezTo>
                  <a:cubicBezTo>
                    <a:pt x="1876" y="350"/>
                    <a:pt x="1935" y="309"/>
                    <a:pt x="1957" y="242"/>
                  </a:cubicBezTo>
                  <a:cubicBezTo>
                    <a:pt x="1979" y="167"/>
                    <a:pt x="1936" y="81"/>
                    <a:pt x="1855" y="59"/>
                  </a:cubicBezTo>
                  <a:cubicBezTo>
                    <a:pt x="1731" y="22"/>
                    <a:pt x="1602" y="0"/>
                    <a:pt x="147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7" name="Google Shape;1047;p41"/>
            <p:cNvSpPr/>
            <p:nvPr/>
          </p:nvSpPr>
          <p:spPr>
            <a:xfrm>
              <a:off x="8298850" y="3799776"/>
              <a:ext cx="92448" cy="367931"/>
            </a:xfrm>
            <a:custGeom>
              <a:avLst/>
              <a:gdLst/>
              <a:ahLst/>
              <a:cxnLst/>
              <a:rect l="l" t="t" r="r" b="b"/>
              <a:pathLst>
                <a:path w="2533" h="10081" extrusionOk="0">
                  <a:moveTo>
                    <a:pt x="1442" y="769"/>
                  </a:moveTo>
                  <a:lnTo>
                    <a:pt x="1442" y="3963"/>
                  </a:lnTo>
                  <a:lnTo>
                    <a:pt x="302" y="3963"/>
                  </a:lnTo>
                  <a:lnTo>
                    <a:pt x="302" y="3764"/>
                  </a:lnTo>
                  <a:lnTo>
                    <a:pt x="1130" y="3764"/>
                  </a:lnTo>
                  <a:cubicBezTo>
                    <a:pt x="1210" y="3764"/>
                    <a:pt x="1280" y="3694"/>
                    <a:pt x="1280" y="3613"/>
                  </a:cubicBezTo>
                  <a:cubicBezTo>
                    <a:pt x="1280" y="3527"/>
                    <a:pt x="1210" y="3463"/>
                    <a:pt x="1130" y="3463"/>
                  </a:cubicBezTo>
                  <a:lnTo>
                    <a:pt x="302" y="3463"/>
                  </a:lnTo>
                  <a:lnTo>
                    <a:pt x="302" y="3189"/>
                  </a:lnTo>
                  <a:lnTo>
                    <a:pt x="716" y="3189"/>
                  </a:lnTo>
                  <a:cubicBezTo>
                    <a:pt x="796" y="3189"/>
                    <a:pt x="866" y="3124"/>
                    <a:pt x="866" y="3038"/>
                  </a:cubicBezTo>
                  <a:cubicBezTo>
                    <a:pt x="866" y="2957"/>
                    <a:pt x="796" y="2893"/>
                    <a:pt x="716" y="2893"/>
                  </a:cubicBezTo>
                  <a:lnTo>
                    <a:pt x="302" y="2893"/>
                  </a:lnTo>
                  <a:lnTo>
                    <a:pt x="302" y="2081"/>
                  </a:lnTo>
                  <a:lnTo>
                    <a:pt x="1183" y="1726"/>
                  </a:lnTo>
                  <a:cubicBezTo>
                    <a:pt x="1248" y="1699"/>
                    <a:pt x="1286" y="1640"/>
                    <a:pt x="1280" y="1570"/>
                  </a:cubicBezTo>
                  <a:cubicBezTo>
                    <a:pt x="1269" y="1506"/>
                    <a:pt x="1226" y="1452"/>
                    <a:pt x="1162" y="1441"/>
                  </a:cubicBezTo>
                  <a:lnTo>
                    <a:pt x="302" y="1258"/>
                  </a:lnTo>
                  <a:lnTo>
                    <a:pt x="302" y="769"/>
                  </a:lnTo>
                  <a:close/>
                  <a:moveTo>
                    <a:pt x="1990" y="0"/>
                  </a:moveTo>
                  <a:cubicBezTo>
                    <a:pt x="1716" y="0"/>
                    <a:pt x="1485" y="205"/>
                    <a:pt x="1447" y="468"/>
                  </a:cubicBezTo>
                  <a:lnTo>
                    <a:pt x="151" y="468"/>
                  </a:lnTo>
                  <a:cubicBezTo>
                    <a:pt x="71" y="468"/>
                    <a:pt x="1" y="538"/>
                    <a:pt x="1" y="619"/>
                  </a:cubicBezTo>
                  <a:lnTo>
                    <a:pt x="1" y="1382"/>
                  </a:lnTo>
                  <a:cubicBezTo>
                    <a:pt x="1" y="1452"/>
                    <a:pt x="54" y="1511"/>
                    <a:pt x="124" y="1527"/>
                  </a:cubicBezTo>
                  <a:lnTo>
                    <a:pt x="614" y="1629"/>
                  </a:lnTo>
                  <a:lnTo>
                    <a:pt x="97" y="1839"/>
                  </a:lnTo>
                  <a:cubicBezTo>
                    <a:pt x="38" y="1861"/>
                    <a:pt x="1" y="1920"/>
                    <a:pt x="1" y="1979"/>
                  </a:cubicBezTo>
                  <a:lnTo>
                    <a:pt x="1" y="4108"/>
                  </a:lnTo>
                  <a:cubicBezTo>
                    <a:pt x="1" y="4194"/>
                    <a:pt x="71" y="4258"/>
                    <a:pt x="151" y="4258"/>
                  </a:cubicBezTo>
                  <a:lnTo>
                    <a:pt x="1442" y="4258"/>
                  </a:lnTo>
                  <a:lnTo>
                    <a:pt x="1442" y="4543"/>
                  </a:lnTo>
                  <a:lnTo>
                    <a:pt x="662" y="5275"/>
                  </a:lnTo>
                  <a:cubicBezTo>
                    <a:pt x="549" y="5377"/>
                    <a:pt x="485" y="5522"/>
                    <a:pt x="485" y="5672"/>
                  </a:cubicBezTo>
                  <a:lnTo>
                    <a:pt x="485" y="9538"/>
                  </a:lnTo>
                  <a:cubicBezTo>
                    <a:pt x="485" y="9839"/>
                    <a:pt x="732" y="10081"/>
                    <a:pt x="1033" y="10081"/>
                  </a:cubicBezTo>
                  <a:cubicBezTo>
                    <a:pt x="1329" y="10081"/>
                    <a:pt x="1576" y="9839"/>
                    <a:pt x="1576" y="9538"/>
                  </a:cubicBezTo>
                  <a:lnTo>
                    <a:pt x="1576" y="7506"/>
                  </a:lnTo>
                  <a:cubicBezTo>
                    <a:pt x="1576" y="7425"/>
                    <a:pt x="1506" y="7355"/>
                    <a:pt x="1425" y="7355"/>
                  </a:cubicBezTo>
                  <a:cubicBezTo>
                    <a:pt x="1345" y="7355"/>
                    <a:pt x="1275" y="7425"/>
                    <a:pt x="1275" y="7506"/>
                  </a:cubicBezTo>
                  <a:lnTo>
                    <a:pt x="1275" y="9538"/>
                  </a:lnTo>
                  <a:cubicBezTo>
                    <a:pt x="1275" y="9672"/>
                    <a:pt x="1167" y="9780"/>
                    <a:pt x="1033" y="9780"/>
                  </a:cubicBezTo>
                  <a:cubicBezTo>
                    <a:pt x="899" y="9780"/>
                    <a:pt x="786" y="9672"/>
                    <a:pt x="786" y="9538"/>
                  </a:cubicBezTo>
                  <a:lnTo>
                    <a:pt x="786" y="5672"/>
                  </a:lnTo>
                  <a:cubicBezTo>
                    <a:pt x="786" y="5602"/>
                    <a:pt x="812" y="5538"/>
                    <a:pt x="866" y="5495"/>
                  </a:cubicBezTo>
                  <a:lnTo>
                    <a:pt x="1694" y="4721"/>
                  </a:lnTo>
                  <a:cubicBezTo>
                    <a:pt x="1726" y="4689"/>
                    <a:pt x="1743" y="4651"/>
                    <a:pt x="1743" y="4608"/>
                  </a:cubicBezTo>
                  <a:lnTo>
                    <a:pt x="1743" y="543"/>
                  </a:lnTo>
                  <a:cubicBezTo>
                    <a:pt x="1743" y="409"/>
                    <a:pt x="1855" y="296"/>
                    <a:pt x="1990" y="296"/>
                  </a:cubicBezTo>
                  <a:cubicBezTo>
                    <a:pt x="2124" y="296"/>
                    <a:pt x="2232" y="409"/>
                    <a:pt x="2232" y="543"/>
                  </a:cubicBezTo>
                  <a:lnTo>
                    <a:pt x="2232" y="4780"/>
                  </a:lnTo>
                  <a:cubicBezTo>
                    <a:pt x="2232" y="4850"/>
                    <a:pt x="2205" y="4914"/>
                    <a:pt x="2157" y="4957"/>
                  </a:cubicBezTo>
                  <a:lnTo>
                    <a:pt x="1323" y="5732"/>
                  </a:lnTo>
                  <a:cubicBezTo>
                    <a:pt x="1291" y="5764"/>
                    <a:pt x="1275" y="5801"/>
                    <a:pt x="1275" y="5844"/>
                  </a:cubicBezTo>
                  <a:lnTo>
                    <a:pt x="1275" y="6914"/>
                  </a:lnTo>
                  <a:cubicBezTo>
                    <a:pt x="1275" y="6995"/>
                    <a:pt x="1345" y="7065"/>
                    <a:pt x="1425" y="7065"/>
                  </a:cubicBezTo>
                  <a:cubicBezTo>
                    <a:pt x="1506" y="7065"/>
                    <a:pt x="1576" y="6995"/>
                    <a:pt x="1576" y="6914"/>
                  </a:cubicBezTo>
                  <a:lnTo>
                    <a:pt x="1576" y="5909"/>
                  </a:lnTo>
                  <a:lnTo>
                    <a:pt x="2361" y="5178"/>
                  </a:lnTo>
                  <a:cubicBezTo>
                    <a:pt x="2468" y="5076"/>
                    <a:pt x="2533" y="4930"/>
                    <a:pt x="2533" y="4780"/>
                  </a:cubicBezTo>
                  <a:lnTo>
                    <a:pt x="2533" y="543"/>
                  </a:lnTo>
                  <a:cubicBezTo>
                    <a:pt x="2533" y="242"/>
                    <a:pt x="2286" y="0"/>
                    <a:pt x="199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8" name="Google Shape;1048;p41"/>
            <p:cNvSpPr/>
            <p:nvPr/>
          </p:nvSpPr>
          <p:spPr>
            <a:xfrm>
              <a:off x="8213704" y="3968136"/>
              <a:ext cx="10840" cy="18869"/>
            </a:xfrm>
            <a:custGeom>
              <a:avLst/>
              <a:gdLst/>
              <a:ahLst/>
              <a:cxnLst/>
              <a:rect l="l" t="t" r="r" b="b"/>
              <a:pathLst>
                <a:path w="297" h="517" extrusionOk="0">
                  <a:moveTo>
                    <a:pt x="151" y="0"/>
                  </a:moveTo>
                  <a:cubicBezTo>
                    <a:pt x="65" y="0"/>
                    <a:pt x="0" y="65"/>
                    <a:pt x="0" y="151"/>
                  </a:cubicBezTo>
                  <a:lnTo>
                    <a:pt x="0" y="366"/>
                  </a:lnTo>
                  <a:cubicBezTo>
                    <a:pt x="0" y="446"/>
                    <a:pt x="65" y="516"/>
                    <a:pt x="151" y="516"/>
                  </a:cubicBezTo>
                  <a:cubicBezTo>
                    <a:pt x="232" y="516"/>
                    <a:pt x="296" y="446"/>
                    <a:pt x="296" y="366"/>
                  </a:cubicBezTo>
                  <a:lnTo>
                    <a:pt x="296" y="151"/>
                  </a:lnTo>
                  <a:cubicBezTo>
                    <a:pt x="296" y="65"/>
                    <a:pt x="232" y="0"/>
                    <a:pt x="15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9" name="Google Shape;1049;p41"/>
            <p:cNvSpPr/>
            <p:nvPr/>
          </p:nvSpPr>
          <p:spPr>
            <a:xfrm>
              <a:off x="8213704" y="4000290"/>
              <a:ext cx="10840" cy="18906"/>
            </a:xfrm>
            <a:custGeom>
              <a:avLst/>
              <a:gdLst/>
              <a:ahLst/>
              <a:cxnLst/>
              <a:rect l="l" t="t" r="r" b="b"/>
              <a:pathLst>
                <a:path w="297" h="518" extrusionOk="0">
                  <a:moveTo>
                    <a:pt x="151" y="1"/>
                  </a:moveTo>
                  <a:cubicBezTo>
                    <a:pt x="65" y="1"/>
                    <a:pt x="0" y="71"/>
                    <a:pt x="0" y="151"/>
                  </a:cubicBezTo>
                  <a:lnTo>
                    <a:pt x="0" y="367"/>
                  </a:lnTo>
                  <a:cubicBezTo>
                    <a:pt x="0" y="453"/>
                    <a:pt x="65" y="517"/>
                    <a:pt x="151" y="517"/>
                  </a:cubicBezTo>
                  <a:cubicBezTo>
                    <a:pt x="232" y="517"/>
                    <a:pt x="296" y="453"/>
                    <a:pt x="296" y="367"/>
                  </a:cubicBezTo>
                  <a:lnTo>
                    <a:pt x="296" y="151"/>
                  </a:lnTo>
                  <a:cubicBezTo>
                    <a:pt x="296" y="71"/>
                    <a:pt x="232" y="1"/>
                    <a:pt x="15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0" name="Google Shape;1050;p41"/>
            <p:cNvSpPr/>
            <p:nvPr/>
          </p:nvSpPr>
          <p:spPr>
            <a:xfrm>
              <a:off x="8225857" y="3988137"/>
              <a:ext cx="18869" cy="11022"/>
            </a:xfrm>
            <a:custGeom>
              <a:avLst/>
              <a:gdLst/>
              <a:ahLst/>
              <a:cxnLst/>
              <a:rect l="l" t="t" r="r" b="b"/>
              <a:pathLst>
                <a:path w="517" h="302" extrusionOk="0">
                  <a:moveTo>
                    <a:pt x="151" y="1"/>
                  </a:moveTo>
                  <a:cubicBezTo>
                    <a:pt x="65" y="1"/>
                    <a:pt x="1" y="71"/>
                    <a:pt x="1" y="151"/>
                  </a:cubicBezTo>
                  <a:cubicBezTo>
                    <a:pt x="1" y="232"/>
                    <a:pt x="65" y="302"/>
                    <a:pt x="151" y="302"/>
                  </a:cubicBezTo>
                  <a:lnTo>
                    <a:pt x="366" y="302"/>
                  </a:lnTo>
                  <a:cubicBezTo>
                    <a:pt x="447" y="302"/>
                    <a:pt x="517" y="232"/>
                    <a:pt x="517" y="151"/>
                  </a:cubicBezTo>
                  <a:cubicBezTo>
                    <a:pt x="517" y="71"/>
                    <a:pt x="447" y="1"/>
                    <a:pt x="36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1" name="Google Shape;1051;p41"/>
            <p:cNvSpPr/>
            <p:nvPr/>
          </p:nvSpPr>
          <p:spPr>
            <a:xfrm>
              <a:off x="8193485" y="3988137"/>
              <a:ext cx="18869" cy="11022"/>
            </a:xfrm>
            <a:custGeom>
              <a:avLst/>
              <a:gdLst/>
              <a:ahLst/>
              <a:cxnLst/>
              <a:rect l="l" t="t" r="r" b="b"/>
              <a:pathLst>
                <a:path w="517" h="302" extrusionOk="0">
                  <a:moveTo>
                    <a:pt x="151" y="1"/>
                  </a:moveTo>
                  <a:cubicBezTo>
                    <a:pt x="70" y="1"/>
                    <a:pt x="1" y="71"/>
                    <a:pt x="1" y="151"/>
                  </a:cubicBezTo>
                  <a:cubicBezTo>
                    <a:pt x="1" y="232"/>
                    <a:pt x="70" y="302"/>
                    <a:pt x="151" y="302"/>
                  </a:cubicBezTo>
                  <a:lnTo>
                    <a:pt x="366" y="302"/>
                  </a:lnTo>
                  <a:cubicBezTo>
                    <a:pt x="452" y="302"/>
                    <a:pt x="517" y="232"/>
                    <a:pt x="517" y="151"/>
                  </a:cubicBezTo>
                  <a:cubicBezTo>
                    <a:pt x="517" y="71"/>
                    <a:pt x="452" y="1"/>
                    <a:pt x="36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052" name="Google Shape;1052;p41"/>
          <p:cNvGrpSpPr/>
          <p:nvPr/>
        </p:nvGrpSpPr>
        <p:grpSpPr>
          <a:xfrm>
            <a:off x="9215549" y="1978675"/>
            <a:ext cx="477776" cy="490575"/>
            <a:chOff x="7266182" y="3799776"/>
            <a:chExt cx="358332" cy="367931"/>
          </a:xfrm>
        </p:grpSpPr>
        <p:sp>
          <p:nvSpPr>
            <p:cNvPr id="1053" name="Google Shape;1053;p41"/>
            <p:cNvSpPr/>
            <p:nvPr/>
          </p:nvSpPr>
          <p:spPr>
            <a:xfrm>
              <a:off x="7266182" y="3811090"/>
              <a:ext cx="358332" cy="356617"/>
            </a:xfrm>
            <a:custGeom>
              <a:avLst/>
              <a:gdLst/>
              <a:ahLst/>
              <a:cxnLst/>
              <a:rect l="l" t="t" r="r" b="b"/>
              <a:pathLst>
                <a:path w="9818" h="9771" extrusionOk="0">
                  <a:moveTo>
                    <a:pt x="3839" y="0"/>
                  </a:moveTo>
                  <a:cubicBezTo>
                    <a:pt x="3807" y="0"/>
                    <a:pt x="3775" y="5"/>
                    <a:pt x="3742" y="13"/>
                  </a:cubicBezTo>
                  <a:cubicBezTo>
                    <a:pt x="2882" y="228"/>
                    <a:pt x="2092" y="680"/>
                    <a:pt x="1463" y="1309"/>
                  </a:cubicBezTo>
                  <a:cubicBezTo>
                    <a:pt x="532" y="2239"/>
                    <a:pt x="16" y="3470"/>
                    <a:pt x="11" y="4782"/>
                  </a:cubicBezTo>
                  <a:cubicBezTo>
                    <a:pt x="0" y="6094"/>
                    <a:pt x="495" y="7330"/>
                    <a:pt x="1409" y="8271"/>
                  </a:cubicBezTo>
                  <a:cubicBezTo>
                    <a:pt x="1624" y="8491"/>
                    <a:pt x="1855" y="8690"/>
                    <a:pt x="2108" y="8868"/>
                  </a:cubicBezTo>
                  <a:cubicBezTo>
                    <a:pt x="2133" y="8886"/>
                    <a:pt x="2163" y="8896"/>
                    <a:pt x="2193" y="8896"/>
                  </a:cubicBezTo>
                  <a:cubicBezTo>
                    <a:pt x="2240" y="8896"/>
                    <a:pt x="2288" y="8873"/>
                    <a:pt x="2317" y="8830"/>
                  </a:cubicBezTo>
                  <a:cubicBezTo>
                    <a:pt x="2360" y="8766"/>
                    <a:pt x="2344" y="8669"/>
                    <a:pt x="2280" y="8620"/>
                  </a:cubicBezTo>
                  <a:cubicBezTo>
                    <a:pt x="2043" y="8459"/>
                    <a:pt x="1823" y="8266"/>
                    <a:pt x="1624" y="8061"/>
                  </a:cubicBezTo>
                  <a:cubicBezTo>
                    <a:pt x="764" y="7180"/>
                    <a:pt x="301" y="6013"/>
                    <a:pt x="307" y="4782"/>
                  </a:cubicBezTo>
                  <a:cubicBezTo>
                    <a:pt x="317" y="3551"/>
                    <a:pt x="801" y="2395"/>
                    <a:pt x="1672" y="1524"/>
                  </a:cubicBezTo>
                  <a:cubicBezTo>
                    <a:pt x="2269" y="927"/>
                    <a:pt x="3006" y="508"/>
                    <a:pt x="3817" y="303"/>
                  </a:cubicBezTo>
                  <a:cubicBezTo>
                    <a:pt x="3827" y="300"/>
                    <a:pt x="3835" y="299"/>
                    <a:pt x="3842" y="299"/>
                  </a:cubicBezTo>
                  <a:cubicBezTo>
                    <a:pt x="3873" y="299"/>
                    <a:pt x="3888" y="322"/>
                    <a:pt x="3893" y="336"/>
                  </a:cubicBezTo>
                  <a:cubicBezTo>
                    <a:pt x="3903" y="352"/>
                    <a:pt x="3914" y="384"/>
                    <a:pt x="3882" y="411"/>
                  </a:cubicBezTo>
                  <a:cubicBezTo>
                    <a:pt x="3866" y="432"/>
                    <a:pt x="3844" y="448"/>
                    <a:pt x="3828" y="470"/>
                  </a:cubicBezTo>
                  <a:cubicBezTo>
                    <a:pt x="3081" y="1217"/>
                    <a:pt x="2678" y="2206"/>
                    <a:pt x="2688" y="3260"/>
                  </a:cubicBezTo>
                  <a:cubicBezTo>
                    <a:pt x="2705" y="4319"/>
                    <a:pt x="3129" y="5298"/>
                    <a:pt x="3898" y="6029"/>
                  </a:cubicBezTo>
                  <a:cubicBezTo>
                    <a:pt x="4618" y="6717"/>
                    <a:pt x="5565" y="7094"/>
                    <a:pt x="6565" y="7094"/>
                  </a:cubicBezTo>
                  <a:lnTo>
                    <a:pt x="6640" y="7094"/>
                  </a:lnTo>
                  <a:cubicBezTo>
                    <a:pt x="7667" y="7072"/>
                    <a:pt x="8629" y="6658"/>
                    <a:pt x="9344" y="5927"/>
                  </a:cubicBezTo>
                  <a:lnTo>
                    <a:pt x="9371" y="5900"/>
                  </a:lnTo>
                  <a:cubicBezTo>
                    <a:pt x="9387" y="5884"/>
                    <a:pt x="9403" y="5878"/>
                    <a:pt x="9417" y="5878"/>
                  </a:cubicBezTo>
                  <a:cubicBezTo>
                    <a:pt x="9432" y="5878"/>
                    <a:pt x="9444" y="5884"/>
                    <a:pt x="9452" y="5889"/>
                  </a:cubicBezTo>
                  <a:cubicBezTo>
                    <a:pt x="9468" y="5900"/>
                    <a:pt x="9495" y="5921"/>
                    <a:pt x="9484" y="5965"/>
                  </a:cubicBezTo>
                  <a:cubicBezTo>
                    <a:pt x="9269" y="6819"/>
                    <a:pt x="8812" y="7594"/>
                    <a:pt x="8167" y="8206"/>
                  </a:cubicBezTo>
                  <a:cubicBezTo>
                    <a:pt x="7446" y="8884"/>
                    <a:pt x="6543" y="9314"/>
                    <a:pt x="5554" y="9438"/>
                  </a:cubicBezTo>
                  <a:cubicBezTo>
                    <a:pt x="5359" y="9461"/>
                    <a:pt x="5165" y="9473"/>
                    <a:pt x="4971" y="9473"/>
                  </a:cubicBezTo>
                  <a:cubicBezTo>
                    <a:pt x="4202" y="9473"/>
                    <a:pt x="3447" y="9287"/>
                    <a:pt x="2764" y="8921"/>
                  </a:cubicBezTo>
                  <a:cubicBezTo>
                    <a:pt x="2742" y="8910"/>
                    <a:pt x="2719" y="8905"/>
                    <a:pt x="2696" y="8905"/>
                  </a:cubicBezTo>
                  <a:cubicBezTo>
                    <a:pt x="2643" y="8905"/>
                    <a:pt x="2591" y="8934"/>
                    <a:pt x="2565" y="8986"/>
                  </a:cubicBezTo>
                  <a:cubicBezTo>
                    <a:pt x="2522" y="9056"/>
                    <a:pt x="2549" y="9147"/>
                    <a:pt x="2624" y="9185"/>
                  </a:cubicBezTo>
                  <a:cubicBezTo>
                    <a:pt x="3350" y="9572"/>
                    <a:pt x="4145" y="9771"/>
                    <a:pt x="4963" y="9771"/>
                  </a:cubicBezTo>
                  <a:cubicBezTo>
                    <a:pt x="5172" y="9771"/>
                    <a:pt x="5382" y="9760"/>
                    <a:pt x="5592" y="9733"/>
                  </a:cubicBezTo>
                  <a:cubicBezTo>
                    <a:pt x="6645" y="9599"/>
                    <a:pt x="7602" y="9147"/>
                    <a:pt x="8371" y="8421"/>
                  </a:cubicBezTo>
                  <a:cubicBezTo>
                    <a:pt x="9059" y="7771"/>
                    <a:pt x="9543" y="6948"/>
                    <a:pt x="9774" y="6040"/>
                  </a:cubicBezTo>
                  <a:cubicBezTo>
                    <a:pt x="9817" y="5873"/>
                    <a:pt x="9742" y="5712"/>
                    <a:pt x="9597" y="5626"/>
                  </a:cubicBezTo>
                  <a:cubicBezTo>
                    <a:pt x="9541" y="5595"/>
                    <a:pt x="9480" y="5580"/>
                    <a:pt x="9420" y="5580"/>
                  </a:cubicBezTo>
                  <a:cubicBezTo>
                    <a:pt x="9322" y="5580"/>
                    <a:pt x="9226" y="5619"/>
                    <a:pt x="9156" y="5696"/>
                  </a:cubicBezTo>
                  <a:lnTo>
                    <a:pt x="9129" y="5717"/>
                  </a:lnTo>
                  <a:cubicBezTo>
                    <a:pt x="8473" y="6395"/>
                    <a:pt x="7586" y="6771"/>
                    <a:pt x="6635" y="6792"/>
                  </a:cubicBezTo>
                  <a:cubicBezTo>
                    <a:pt x="6614" y="6793"/>
                    <a:pt x="6593" y="6793"/>
                    <a:pt x="6572" y="6793"/>
                  </a:cubicBezTo>
                  <a:cubicBezTo>
                    <a:pt x="5649" y="6793"/>
                    <a:pt x="4770" y="6445"/>
                    <a:pt x="4102" y="5809"/>
                  </a:cubicBezTo>
                  <a:cubicBezTo>
                    <a:pt x="3398" y="5137"/>
                    <a:pt x="3000" y="4233"/>
                    <a:pt x="2989" y="3260"/>
                  </a:cubicBezTo>
                  <a:cubicBezTo>
                    <a:pt x="2979" y="2287"/>
                    <a:pt x="3350" y="1368"/>
                    <a:pt x="4038" y="680"/>
                  </a:cubicBezTo>
                  <a:cubicBezTo>
                    <a:pt x="4054" y="663"/>
                    <a:pt x="4070" y="647"/>
                    <a:pt x="4092" y="631"/>
                  </a:cubicBezTo>
                  <a:cubicBezTo>
                    <a:pt x="4210" y="513"/>
                    <a:pt x="4237" y="336"/>
                    <a:pt x="4156" y="190"/>
                  </a:cubicBezTo>
                  <a:cubicBezTo>
                    <a:pt x="4091" y="69"/>
                    <a:pt x="3971" y="0"/>
                    <a:pt x="383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4" name="Google Shape;1054;p41"/>
            <p:cNvSpPr/>
            <p:nvPr/>
          </p:nvSpPr>
          <p:spPr>
            <a:xfrm>
              <a:off x="7432570" y="3799776"/>
              <a:ext cx="122851" cy="116391"/>
            </a:xfrm>
            <a:custGeom>
              <a:avLst/>
              <a:gdLst/>
              <a:ahLst/>
              <a:cxnLst/>
              <a:rect l="l" t="t" r="r" b="b"/>
              <a:pathLst>
                <a:path w="3366" h="3189" extrusionOk="0">
                  <a:moveTo>
                    <a:pt x="1683" y="0"/>
                  </a:moveTo>
                  <a:cubicBezTo>
                    <a:pt x="1500" y="0"/>
                    <a:pt x="1334" y="103"/>
                    <a:pt x="1253" y="269"/>
                  </a:cubicBezTo>
                  <a:lnTo>
                    <a:pt x="1043" y="689"/>
                  </a:lnTo>
                  <a:cubicBezTo>
                    <a:pt x="1016" y="742"/>
                    <a:pt x="968" y="780"/>
                    <a:pt x="909" y="791"/>
                  </a:cubicBezTo>
                  <a:lnTo>
                    <a:pt x="441" y="855"/>
                  </a:lnTo>
                  <a:cubicBezTo>
                    <a:pt x="258" y="882"/>
                    <a:pt x="113" y="1006"/>
                    <a:pt x="54" y="1183"/>
                  </a:cubicBezTo>
                  <a:cubicBezTo>
                    <a:pt x="0" y="1355"/>
                    <a:pt x="43" y="1543"/>
                    <a:pt x="178" y="1672"/>
                  </a:cubicBezTo>
                  <a:lnTo>
                    <a:pt x="516" y="2000"/>
                  </a:lnTo>
                  <a:cubicBezTo>
                    <a:pt x="554" y="2043"/>
                    <a:pt x="576" y="2103"/>
                    <a:pt x="565" y="2162"/>
                  </a:cubicBezTo>
                  <a:lnTo>
                    <a:pt x="484" y="2624"/>
                  </a:lnTo>
                  <a:cubicBezTo>
                    <a:pt x="457" y="2807"/>
                    <a:pt x="527" y="2984"/>
                    <a:pt x="678" y="3097"/>
                  </a:cubicBezTo>
                  <a:cubicBezTo>
                    <a:pt x="758" y="3157"/>
                    <a:pt x="854" y="3187"/>
                    <a:pt x="952" y="3187"/>
                  </a:cubicBezTo>
                  <a:cubicBezTo>
                    <a:pt x="1030" y="3187"/>
                    <a:pt x="1109" y="3168"/>
                    <a:pt x="1183" y="3129"/>
                  </a:cubicBezTo>
                  <a:lnTo>
                    <a:pt x="1597" y="2909"/>
                  </a:lnTo>
                  <a:cubicBezTo>
                    <a:pt x="1624" y="2896"/>
                    <a:pt x="1652" y="2889"/>
                    <a:pt x="1680" y="2889"/>
                  </a:cubicBezTo>
                  <a:cubicBezTo>
                    <a:pt x="1709" y="2889"/>
                    <a:pt x="1737" y="2896"/>
                    <a:pt x="1764" y="2909"/>
                  </a:cubicBezTo>
                  <a:lnTo>
                    <a:pt x="2183" y="3129"/>
                  </a:lnTo>
                  <a:cubicBezTo>
                    <a:pt x="2253" y="3167"/>
                    <a:pt x="2328" y="3189"/>
                    <a:pt x="2404" y="3189"/>
                  </a:cubicBezTo>
                  <a:cubicBezTo>
                    <a:pt x="2506" y="3189"/>
                    <a:pt x="2602" y="3156"/>
                    <a:pt x="2688" y="3097"/>
                  </a:cubicBezTo>
                  <a:cubicBezTo>
                    <a:pt x="2839" y="2990"/>
                    <a:pt x="2909" y="2807"/>
                    <a:pt x="2882" y="2629"/>
                  </a:cubicBezTo>
                  <a:lnTo>
                    <a:pt x="2877" y="2624"/>
                  </a:lnTo>
                  <a:cubicBezTo>
                    <a:pt x="2867" y="2550"/>
                    <a:pt x="2803" y="2499"/>
                    <a:pt x="2730" y="2499"/>
                  </a:cubicBezTo>
                  <a:cubicBezTo>
                    <a:pt x="2724" y="2499"/>
                    <a:pt x="2717" y="2499"/>
                    <a:pt x="2710" y="2500"/>
                  </a:cubicBezTo>
                  <a:cubicBezTo>
                    <a:pt x="2624" y="2511"/>
                    <a:pt x="2570" y="2586"/>
                    <a:pt x="2581" y="2672"/>
                  </a:cubicBezTo>
                  <a:cubicBezTo>
                    <a:pt x="2586" y="2678"/>
                    <a:pt x="2586" y="2678"/>
                    <a:pt x="2586" y="2678"/>
                  </a:cubicBezTo>
                  <a:cubicBezTo>
                    <a:pt x="2597" y="2748"/>
                    <a:pt x="2570" y="2812"/>
                    <a:pt x="2511" y="2855"/>
                  </a:cubicBezTo>
                  <a:cubicBezTo>
                    <a:pt x="2481" y="2876"/>
                    <a:pt x="2446" y="2887"/>
                    <a:pt x="2410" y="2887"/>
                  </a:cubicBezTo>
                  <a:cubicBezTo>
                    <a:pt x="2381" y="2887"/>
                    <a:pt x="2351" y="2880"/>
                    <a:pt x="2323" y="2866"/>
                  </a:cubicBezTo>
                  <a:lnTo>
                    <a:pt x="1909" y="2646"/>
                  </a:lnTo>
                  <a:cubicBezTo>
                    <a:pt x="1839" y="2611"/>
                    <a:pt x="1762" y="2593"/>
                    <a:pt x="1686" y="2593"/>
                  </a:cubicBezTo>
                  <a:cubicBezTo>
                    <a:pt x="1609" y="2593"/>
                    <a:pt x="1533" y="2611"/>
                    <a:pt x="1463" y="2646"/>
                  </a:cubicBezTo>
                  <a:lnTo>
                    <a:pt x="1043" y="2866"/>
                  </a:lnTo>
                  <a:cubicBezTo>
                    <a:pt x="1015" y="2880"/>
                    <a:pt x="985" y="2887"/>
                    <a:pt x="956" y="2887"/>
                  </a:cubicBezTo>
                  <a:cubicBezTo>
                    <a:pt x="920" y="2887"/>
                    <a:pt x="885" y="2876"/>
                    <a:pt x="855" y="2855"/>
                  </a:cubicBezTo>
                  <a:cubicBezTo>
                    <a:pt x="796" y="2812"/>
                    <a:pt x="769" y="2748"/>
                    <a:pt x="785" y="2678"/>
                  </a:cubicBezTo>
                  <a:lnTo>
                    <a:pt x="866" y="2210"/>
                  </a:lnTo>
                  <a:cubicBezTo>
                    <a:pt x="887" y="2060"/>
                    <a:pt x="839" y="1898"/>
                    <a:pt x="726" y="1791"/>
                  </a:cubicBezTo>
                  <a:lnTo>
                    <a:pt x="387" y="1457"/>
                  </a:lnTo>
                  <a:cubicBezTo>
                    <a:pt x="339" y="1409"/>
                    <a:pt x="318" y="1339"/>
                    <a:pt x="339" y="1275"/>
                  </a:cubicBezTo>
                  <a:cubicBezTo>
                    <a:pt x="366" y="1210"/>
                    <a:pt x="414" y="1162"/>
                    <a:pt x="484" y="1151"/>
                  </a:cubicBezTo>
                  <a:lnTo>
                    <a:pt x="952" y="1086"/>
                  </a:lnTo>
                  <a:cubicBezTo>
                    <a:pt x="1108" y="1060"/>
                    <a:pt x="1242" y="963"/>
                    <a:pt x="1312" y="823"/>
                  </a:cubicBezTo>
                  <a:lnTo>
                    <a:pt x="1522" y="398"/>
                  </a:lnTo>
                  <a:cubicBezTo>
                    <a:pt x="1554" y="339"/>
                    <a:pt x="1613" y="301"/>
                    <a:pt x="1683" y="301"/>
                  </a:cubicBezTo>
                  <a:cubicBezTo>
                    <a:pt x="1753" y="301"/>
                    <a:pt x="1812" y="339"/>
                    <a:pt x="1844" y="398"/>
                  </a:cubicBezTo>
                  <a:lnTo>
                    <a:pt x="2054" y="823"/>
                  </a:lnTo>
                  <a:cubicBezTo>
                    <a:pt x="2124" y="963"/>
                    <a:pt x="2258" y="1065"/>
                    <a:pt x="2414" y="1086"/>
                  </a:cubicBezTo>
                  <a:lnTo>
                    <a:pt x="2882" y="1151"/>
                  </a:lnTo>
                  <a:cubicBezTo>
                    <a:pt x="2947" y="1162"/>
                    <a:pt x="3000" y="1210"/>
                    <a:pt x="3027" y="1275"/>
                  </a:cubicBezTo>
                  <a:cubicBezTo>
                    <a:pt x="3049" y="1339"/>
                    <a:pt x="3027" y="1409"/>
                    <a:pt x="2979" y="1457"/>
                  </a:cubicBezTo>
                  <a:lnTo>
                    <a:pt x="2640" y="1791"/>
                  </a:lnTo>
                  <a:cubicBezTo>
                    <a:pt x="2576" y="1850"/>
                    <a:pt x="2533" y="1930"/>
                    <a:pt x="2511" y="2022"/>
                  </a:cubicBezTo>
                  <a:cubicBezTo>
                    <a:pt x="2490" y="2097"/>
                    <a:pt x="2538" y="2178"/>
                    <a:pt x="2619" y="2199"/>
                  </a:cubicBezTo>
                  <a:cubicBezTo>
                    <a:pt x="2631" y="2203"/>
                    <a:pt x="2643" y="2204"/>
                    <a:pt x="2655" y="2204"/>
                  </a:cubicBezTo>
                  <a:cubicBezTo>
                    <a:pt x="2722" y="2204"/>
                    <a:pt x="2783" y="2155"/>
                    <a:pt x="2801" y="2086"/>
                  </a:cubicBezTo>
                  <a:cubicBezTo>
                    <a:pt x="2807" y="2054"/>
                    <a:pt x="2823" y="2027"/>
                    <a:pt x="2850" y="2000"/>
                  </a:cubicBezTo>
                  <a:lnTo>
                    <a:pt x="3188" y="1672"/>
                  </a:lnTo>
                  <a:cubicBezTo>
                    <a:pt x="3317" y="1543"/>
                    <a:pt x="3366" y="1355"/>
                    <a:pt x="3307" y="1183"/>
                  </a:cubicBezTo>
                  <a:cubicBezTo>
                    <a:pt x="3253" y="1006"/>
                    <a:pt x="3102" y="882"/>
                    <a:pt x="2925" y="855"/>
                  </a:cubicBezTo>
                  <a:lnTo>
                    <a:pt x="2457" y="791"/>
                  </a:lnTo>
                  <a:cubicBezTo>
                    <a:pt x="2398" y="780"/>
                    <a:pt x="2344" y="742"/>
                    <a:pt x="2323" y="689"/>
                  </a:cubicBezTo>
                  <a:lnTo>
                    <a:pt x="2113" y="269"/>
                  </a:lnTo>
                  <a:cubicBezTo>
                    <a:pt x="2027" y="103"/>
                    <a:pt x="1866" y="0"/>
                    <a:pt x="168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5" name="Google Shape;1055;p41"/>
            <p:cNvSpPr/>
            <p:nvPr/>
          </p:nvSpPr>
          <p:spPr>
            <a:xfrm>
              <a:off x="7509285" y="3945180"/>
              <a:ext cx="74601" cy="70550"/>
            </a:xfrm>
            <a:custGeom>
              <a:avLst/>
              <a:gdLst/>
              <a:ahLst/>
              <a:cxnLst/>
              <a:rect l="l" t="t" r="r" b="b"/>
              <a:pathLst>
                <a:path w="2044" h="1933" extrusionOk="0">
                  <a:moveTo>
                    <a:pt x="1027" y="301"/>
                  </a:moveTo>
                  <a:lnTo>
                    <a:pt x="1172" y="592"/>
                  </a:lnTo>
                  <a:cubicBezTo>
                    <a:pt x="1215" y="683"/>
                    <a:pt x="1302" y="742"/>
                    <a:pt x="1398" y="758"/>
                  </a:cubicBezTo>
                  <a:lnTo>
                    <a:pt x="1721" y="807"/>
                  </a:lnTo>
                  <a:lnTo>
                    <a:pt x="1726" y="807"/>
                  </a:lnTo>
                  <a:cubicBezTo>
                    <a:pt x="1726" y="812"/>
                    <a:pt x="1726" y="812"/>
                    <a:pt x="1721" y="812"/>
                  </a:cubicBezTo>
                  <a:lnTo>
                    <a:pt x="1490" y="1038"/>
                  </a:lnTo>
                  <a:cubicBezTo>
                    <a:pt x="1420" y="1108"/>
                    <a:pt x="1388" y="1210"/>
                    <a:pt x="1404" y="1307"/>
                  </a:cubicBezTo>
                  <a:lnTo>
                    <a:pt x="1457" y="1624"/>
                  </a:lnTo>
                  <a:cubicBezTo>
                    <a:pt x="1457" y="1629"/>
                    <a:pt x="1457" y="1629"/>
                    <a:pt x="1457" y="1629"/>
                  </a:cubicBezTo>
                  <a:cubicBezTo>
                    <a:pt x="1455" y="1632"/>
                    <a:pt x="1453" y="1633"/>
                    <a:pt x="1453" y="1633"/>
                  </a:cubicBezTo>
                  <a:cubicBezTo>
                    <a:pt x="1452" y="1633"/>
                    <a:pt x="1452" y="1632"/>
                    <a:pt x="1452" y="1629"/>
                  </a:cubicBezTo>
                  <a:lnTo>
                    <a:pt x="1167" y="1479"/>
                  </a:lnTo>
                  <a:cubicBezTo>
                    <a:pt x="1119" y="1457"/>
                    <a:pt x="1070" y="1446"/>
                    <a:pt x="1022" y="1446"/>
                  </a:cubicBezTo>
                  <a:cubicBezTo>
                    <a:pt x="974" y="1446"/>
                    <a:pt x="925" y="1457"/>
                    <a:pt x="882" y="1479"/>
                  </a:cubicBezTo>
                  <a:lnTo>
                    <a:pt x="597" y="1629"/>
                  </a:lnTo>
                  <a:cubicBezTo>
                    <a:pt x="595" y="1632"/>
                    <a:pt x="593" y="1633"/>
                    <a:pt x="593" y="1633"/>
                  </a:cubicBezTo>
                  <a:cubicBezTo>
                    <a:pt x="592" y="1633"/>
                    <a:pt x="592" y="1632"/>
                    <a:pt x="592" y="1629"/>
                  </a:cubicBezTo>
                  <a:cubicBezTo>
                    <a:pt x="586" y="1629"/>
                    <a:pt x="586" y="1629"/>
                    <a:pt x="592" y="1624"/>
                  </a:cubicBezTo>
                  <a:lnTo>
                    <a:pt x="646" y="1307"/>
                  </a:lnTo>
                  <a:cubicBezTo>
                    <a:pt x="662" y="1210"/>
                    <a:pt x="629" y="1108"/>
                    <a:pt x="554" y="1038"/>
                  </a:cubicBezTo>
                  <a:lnTo>
                    <a:pt x="323" y="812"/>
                  </a:lnTo>
                  <a:cubicBezTo>
                    <a:pt x="323" y="812"/>
                    <a:pt x="323" y="812"/>
                    <a:pt x="323" y="807"/>
                  </a:cubicBezTo>
                  <a:lnTo>
                    <a:pt x="328" y="807"/>
                  </a:lnTo>
                  <a:lnTo>
                    <a:pt x="646" y="758"/>
                  </a:lnTo>
                  <a:cubicBezTo>
                    <a:pt x="748" y="742"/>
                    <a:pt x="834" y="683"/>
                    <a:pt x="877" y="592"/>
                  </a:cubicBezTo>
                  <a:lnTo>
                    <a:pt x="1022" y="301"/>
                  </a:lnTo>
                  <a:close/>
                  <a:moveTo>
                    <a:pt x="1022" y="0"/>
                  </a:moveTo>
                  <a:cubicBezTo>
                    <a:pt x="904" y="0"/>
                    <a:pt x="802" y="65"/>
                    <a:pt x="748" y="172"/>
                  </a:cubicBezTo>
                  <a:lnTo>
                    <a:pt x="608" y="457"/>
                  </a:lnTo>
                  <a:cubicBezTo>
                    <a:pt x="608" y="463"/>
                    <a:pt x="603" y="463"/>
                    <a:pt x="603" y="463"/>
                  </a:cubicBezTo>
                  <a:lnTo>
                    <a:pt x="285" y="511"/>
                  </a:lnTo>
                  <a:cubicBezTo>
                    <a:pt x="167" y="527"/>
                    <a:pt x="76" y="602"/>
                    <a:pt x="38" y="715"/>
                  </a:cubicBezTo>
                  <a:cubicBezTo>
                    <a:pt x="0" y="828"/>
                    <a:pt x="33" y="946"/>
                    <a:pt x="113" y="1027"/>
                  </a:cubicBezTo>
                  <a:lnTo>
                    <a:pt x="345" y="1253"/>
                  </a:lnTo>
                  <a:cubicBezTo>
                    <a:pt x="345" y="1253"/>
                    <a:pt x="345" y="1258"/>
                    <a:pt x="345" y="1258"/>
                  </a:cubicBezTo>
                  <a:lnTo>
                    <a:pt x="291" y="1575"/>
                  </a:lnTo>
                  <a:cubicBezTo>
                    <a:pt x="275" y="1688"/>
                    <a:pt x="318" y="1807"/>
                    <a:pt x="414" y="1871"/>
                  </a:cubicBezTo>
                  <a:cubicBezTo>
                    <a:pt x="467" y="1911"/>
                    <a:pt x="530" y="1932"/>
                    <a:pt x="594" y="1932"/>
                  </a:cubicBezTo>
                  <a:cubicBezTo>
                    <a:pt x="641" y="1932"/>
                    <a:pt x="688" y="1921"/>
                    <a:pt x="732" y="1898"/>
                  </a:cubicBezTo>
                  <a:lnTo>
                    <a:pt x="1022" y="1748"/>
                  </a:lnTo>
                  <a:lnTo>
                    <a:pt x="1027" y="1748"/>
                  </a:lnTo>
                  <a:lnTo>
                    <a:pt x="1312" y="1898"/>
                  </a:lnTo>
                  <a:cubicBezTo>
                    <a:pt x="1355" y="1920"/>
                    <a:pt x="1404" y="1930"/>
                    <a:pt x="1452" y="1930"/>
                  </a:cubicBezTo>
                  <a:cubicBezTo>
                    <a:pt x="1517" y="1930"/>
                    <a:pt x="1581" y="1914"/>
                    <a:pt x="1629" y="1871"/>
                  </a:cubicBezTo>
                  <a:cubicBezTo>
                    <a:pt x="1726" y="1807"/>
                    <a:pt x="1769" y="1688"/>
                    <a:pt x="1753" y="1575"/>
                  </a:cubicBezTo>
                  <a:lnTo>
                    <a:pt x="1699" y="1258"/>
                  </a:lnTo>
                  <a:cubicBezTo>
                    <a:pt x="1699" y="1258"/>
                    <a:pt x="1699" y="1253"/>
                    <a:pt x="1699" y="1253"/>
                  </a:cubicBezTo>
                  <a:lnTo>
                    <a:pt x="1931" y="1027"/>
                  </a:lnTo>
                  <a:cubicBezTo>
                    <a:pt x="2017" y="946"/>
                    <a:pt x="2043" y="828"/>
                    <a:pt x="2006" y="715"/>
                  </a:cubicBezTo>
                  <a:cubicBezTo>
                    <a:pt x="1974" y="602"/>
                    <a:pt x="1877" y="527"/>
                    <a:pt x="1764" y="511"/>
                  </a:cubicBezTo>
                  <a:lnTo>
                    <a:pt x="1441" y="463"/>
                  </a:lnTo>
                  <a:cubicBezTo>
                    <a:pt x="1441" y="463"/>
                    <a:pt x="1441" y="463"/>
                    <a:pt x="1436" y="457"/>
                  </a:cubicBezTo>
                  <a:lnTo>
                    <a:pt x="1296" y="172"/>
                  </a:lnTo>
                  <a:cubicBezTo>
                    <a:pt x="1242" y="65"/>
                    <a:pt x="1140" y="0"/>
                    <a:pt x="102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056" name="Google Shape;1056;p41"/>
          <p:cNvGrpSpPr/>
          <p:nvPr/>
        </p:nvGrpSpPr>
        <p:grpSpPr>
          <a:xfrm>
            <a:off x="1305257" y="2205876"/>
            <a:ext cx="490867" cy="460251"/>
            <a:chOff x="6449135" y="3811163"/>
            <a:chExt cx="368150" cy="345188"/>
          </a:xfrm>
        </p:grpSpPr>
        <p:sp>
          <p:nvSpPr>
            <p:cNvPr id="1057" name="Google Shape;1057;p41"/>
            <p:cNvSpPr/>
            <p:nvPr/>
          </p:nvSpPr>
          <p:spPr>
            <a:xfrm>
              <a:off x="6449135" y="3813499"/>
              <a:ext cx="368150" cy="315557"/>
            </a:xfrm>
            <a:custGeom>
              <a:avLst/>
              <a:gdLst/>
              <a:ahLst/>
              <a:cxnLst/>
              <a:rect l="l" t="t" r="r" b="b"/>
              <a:pathLst>
                <a:path w="10087" h="8646" extrusionOk="0">
                  <a:moveTo>
                    <a:pt x="8210" y="1130"/>
                  </a:moveTo>
                  <a:cubicBezTo>
                    <a:pt x="8500" y="1350"/>
                    <a:pt x="8758" y="1614"/>
                    <a:pt x="8979" y="1904"/>
                  </a:cubicBezTo>
                  <a:cubicBezTo>
                    <a:pt x="8877" y="2044"/>
                    <a:pt x="8715" y="2130"/>
                    <a:pt x="8538" y="2130"/>
                  </a:cubicBezTo>
                  <a:cubicBezTo>
                    <a:pt x="8231" y="2130"/>
                    <a:pt x="7984" y="1877"/>
                    <a:pt x="7984" y="1576"/>
                  </a:cubicBezTo>
                  <a:cubicBezTo>
                    <a:pt x="7984" y="1393"/>
                    <a:pt x="8070" y="1232"/>
                    <a:pt x="8210" y="1130"/>
                  </a:cubicBezTo>
                  <a:close/>
                  <a:moveTo>
                    <a:pt x="4124" y="2205"/>
                  </a:moveTo>
                  <a:cubicBezTo>
                    <a:pt x="4721" y="2205"/>
                    <a:pt x="5205" y="2667"/>
                    <a:pt x="5242" y="3253"/>
                  </a:cubicBezTo>
                  <a:lnTo>
                    <a:pt x="3801" y="3253"/>
                  </a:lnTo>
                  <a:cubicBezTo>
                    <a:pt x="3484" y="3253"/>
                    <a:pt x="3210" y="3436"/>
                    <a:pt x="3076" y="3700"/>
                  </a:cubicBezTo>
                  <a:cubicBezTo>
                    <a:pt x="3033" y="3581"/>
                    <a:pt x="3011" y="3452"/>
                    <a:pt x="3011" y="3323"/>
                  </a:cubicBezTo>
                  <a:cubicBezTo>
                    <a:pt x="3006" y="2705"/>
                    <a:pt x="3511" y="2205"/>
                    <a:pt x="4124" y="2205"/>
                  </a:cubicBezTo>
                  <a:close/>
                  <a:moveTo>
                    <a:pt x="5758" y="1"/>
                  </a:moveTo>
                  <a:cubicBezTo>
                    <a:pt x="4608" y="1"/>
                    <a:pt x="3522" y="447"/>
                    <a:pt x="2705" y="1264"/>
                  </a:cubicBezTo>
                  <a:cubicBezTo>
                    <a:pt x="1887" y="2081"/>
                    <a:pt x="1436" y="3167"/>
                    <a:pt x="1436" y="4323"/>
                  </a:cubicBezTo>
                  <a:cubicBezTo>
                    <a:pt x="1436" y="4409"/>
                    <a:pt x="1441" y="4495"/>
                    <a:pt x="1447" y="4581"/>
                  </a:cubicBezTo>
                  <a:lnTo>
                    <a:pt x="812" y="4581"/>
                  </a:lnTo>
                  <a:cubicBezTo>
                    <a:pt x="366" y="4581"/>
                    <a:pt x="0" y="4947"/>
                    <a:pt x="0" y="5393"/>
                  </a:cubicBezTo>
                  <a:cubicBezTo>
                    <a:pt x="0" y="5608"/>
                    <a:pt x="86" y="5812"/>
                    <a:pt x="237" y="5968"/>
                  </a:cubicBezTo>
                  <a:cubicBezTo>
                    <a:pt x="393" y="6124"/>
                    <a:pt x="597" y="6205"/>
                    <a:pt x="812" y="6205"/>
                  </a:cubicBezTo>
                  <a:lnTo>
                    <a:pt x="1871" y="6205"/>
                  </a:lnTo>
                  <a:cubicBezTo>
                    <a:pt x="2210" y="6909"/>
                    <a:pt x="2737" y="7511"/>
                    <a:pt x="3393" y="7941"/>
                  </a:cubicBezTo>
                  <a:cubicBezTo>
                    <a:pt x="4097" y="8398"/>
                    <a:pt x="4914" y="8646"/>
                    <a:pt x="5758" y="8646"/>
                  </a:cubicBezTo>
                  <a:cubicBezTo>
                    <a:pt x="6914" y="8646"/>
                    <a:pt x="8000" y="8194"/>
                    <a:pt x="8817" y="7377"/>
                  </a:cubicBezTo>
                  <a:cubicBezTo>
                    <a:pt x="9635" y="6560"/>
                    <a:pt x="10081" y="5474"/>
                    <a:pt x="10081" y="4323"/>
                  </a:cubicBezTo>
                  <a:cubicBezTo>
                    <a:pt x="10086" y="2614"/>
                    <a:pt x="9076" y="1065"/>
                    <a:pt x="7516" y="372"/>
                  </a:cubicBezTo>
                  <a:cubicBezTo>
                    <a:pt x="7496" y="362"/>
                    <a:pt x="7475" y="357"/>
                    <a:pt x="7454" y="357"/>
                  </a:cubicBezTo>
                  <a:cubicBezTo>
                    <a:pt x="7396" y="357"/>
                    <a:pt x="7341" y="392"/>
                    <a:pt x="7317" y="447"/>
                  </a:cubicBezTo>
                  <a:cubicBezTo>
                    <a:pt x="7285" y="522"/>
                    <a:pt x="7317" y="608"/>
                    <a:pt x="7393" y="646"/>
                  </a:cubicBezTo>
                  <a:cubicBezTo>
                    <a:pt x="7592" y="732"/>
                    <a:pt x="7780" y="834"/>
                    <a:pt x="7957" y="947"/>
                  </a:cubicBezTo>
                  <a:cubicBezTo>
                    <a:pt x="7785" y="1108"/>
                    <a:pt x="7683" y="1334"/>
                    <a:pt x="7683" y="1576"/>
                  </a:cubicBezTo>
                  <a:cubicBezTo>
                    <a:pt x="7683" y="2044"/>
                    <a:pt x="8065" y="2425"/>
                    <a:pt x="8538" y="2425"/>
                  </a:cubicBezTo>
                  <a:cubicBezTo>
                    <a:pt x="8774" y="2425"/>
                    <a:pt x="8995" y="2329"/>
                    <a:pt x="9156" y="2162"/>
                  </a:cubicBezTo>
                  <a:cubicBezTo>
                    <a:pt x="9554" y="2796"/>
                    <a:pt x="9785" y="3544"/>
                    <a:pt x="9785" y="4323"/>
                  </a:cubicBezTo>
                  <a:cubicBezTo>
                    <a:pt x="9785" y="6544"/>
                    <a:pt x="7979" y="8345"/>
                    <a:pt x="5758" y="8345"/>
                  </a:cubicBezTo>
                  <a:cubicBezTo>
                    <a:pt x="4973" y="8345"/>
                    <a:pt x="4210" y="8119"/>
                    <a:pt x="3559" y="7689"/>
                  </a:cubicBezTo>
                  <a:cubicBezTo>
                    <a:pt x="2984" y="7318"/>
                    <a:pt x="2522" y="6807"/>
                    <a:pt x="2205" y="6210"/>
                  </a:cubicBezTo>
                  <a:lnTo>
                    <a:pt x="2430" y="6210"/>
                  </a:lnTo>
                  <a:cubicBezTo>
                    <a:pt x="2511" y="6210"/>
                    <a:pt x="2581" y="6140"/>
                    <a:pt x="2581" y="6060"/>
                  </a:cubicBezTo>
                  <a:cubicBezTo>
                    <a:pt x="2581" y="5974"/>
                    <a:pt x="2511" y="5909"/>
                    <a:pt x="2430" y="5909"/>
                  </a:cubicBezTo>
                  <a:lnTo>
                    <a:pt x="812" y="5909"/>
                  </a:lnTo>
                  <a:cubicBezTo>
                    <a:pt x="678" y="5909"/>
                    <a:pt x="549" y="5855"/>
                    <a:pt x="452" y="5759"/>
                  </a:cubicBezTo>
                  <a:cubicBezTo>
                    <a:pt x="355" y="5662"/>
                    <a:pt x="301" y="5533"/>
                    <a:pt x="301" y="5393"/>
                  </a:cubicBezTo>
                  <a:cubicBezTo>
                    <a:pt x="301" y="5108"/>
                    <a:pt x="527" y="4882"/>
                    <a:pt x="812" y="4882"/>
                  </a:cubicBezTo>
                  <a:lnTo>
                    <a:pt x="2468" y="4882"/>
                  </a:lnTo>
                  <a:cubicBezTo>
                    <a:pt x="2688" y="4882"/>
                    <a:pt x="2893" y="4796"/>
                    <a:pt x="3043" y="4640"/>
                  </a:cubicBezTo>
                  <a:cubicBezTo>
                    <a:pt x="3199" y="4490"/>
                    <a:pt x="3285" y="4286"/>
                    <a:pt x="3285" y="4065"/>
                  </a:cubicBezTo>
                  <a:cubicBezTo>
                    <a:pt x="3285" y="3786"/>
                    <a:pt x="3516" y="3554"/>
                    <a:pt x="3796" y="3554"/>
                  </a:cubicBezTo>
                  <a:lnTo>
                    <a:pt x="8323" y="3554"/>
                  </a:lnTo>
                  <a:cubicBezTo>
                    <a:pt x="8608" y="3554"/>
                    <a:pt x="8839" y="3786"/>
                    <a:pt x="8839" y="4065"/>
                  </a:cubicBezTo>
                  <a:cubicBezTo>
                    <a:pt x="8839" y="4350"/>
                    <a:pt x="8608" y="4581"/>
                    <a:pt x="8323" y="4581"/>
                  </a:cubicBezTo>
                  <a:lnTo>
                    <a:pt x="6667" y="4581"/>
                  </a:lnTo>
                  <a:cubicBezTo>
                    <a:pt x="6447" y="4581"/>
                    <a:pt x="6242" y="4667"/>
                    <a:pt x="6092" y="4818"/>
                  </a:cubicBezTo>
                  <a:cubicBezTo>
                    <a:pt x="5936" y="4974"/>
                    <a:pt x="5850" y="5178"/>
                    <a:pt x="5850" y="5393"/>
                  </a:cubicBezTo>
                  <a:cubicBezTo>
                    <a:pt x="5850" y="5845"/>
                    <a:pt x="6215" y="6205"/>
                    <a:pt x="6667" y="6205"/>
                  </a:cubicBezTo>
                  <a:lnTo>
                    <a:pt x="7328" y="6205"/>
                  </a:lnTo>
                  <a:cubicBezTo>
                    <a:pt x="7468" y="6205"/>
                    <a:pt x="7597" y="6259"/>
                    <a:pt x="7694" y="6355"/>
                  </a:cubicBezTo>
                  <a:cubicBezTo>
                    <a:pt x="7791" y="6452"/>
                    <a:pt x="7844" y="6587"/>
                    <a:pt x="7844" y="6721"/>
                  </a:cubicBezTo>
                  <a:cubicBezTo>
                    <a:pt x="7844" y="7006"/>
                    <a:pt x="7613" y="7237"/>
                    <a:pt x="7328" y="7237"/>
                  </a:cubicBezTo>
                  <a:lnTo>
                    <a:pt x="5312" y="7237"/>
                  </a:lnTo>
                  <a:cubicBezTo>
                    <a:pt x="5172" y="7237"/>
                    <a:pt x="5043" y="7183"/>
                    <a:pt x="4947" y="7087"/>
                  </a:cubicBezTo>
                  <a:cubicBezTo>
                    <a:pt x="4850" y="6990"/>
                    <a:pt x="4796" y="6861"/>
                    <a:pt x="4796" y="6721"/>
                  </a:cubicBezTo>
                  <a:cubicBezTo>
                    <a:pt x="4796" y="6275"/>
                    <a:pt x="4430" y="5909"/>
                    <a:pt x="3984" y="5909"/>
                  </a:cubicBezTo>
                  <a:lnTo>
                    <a:pt x="3027" y="5909"/>
                  </a:lnTo>
                  <a:cubicBezTo>
                    <a:pt x="2947" y="5909"/>
                    <a:pt x="2877" y="5974"/>
                    <a:pt x="2877" y="6060"/>
                  </a:cubicBezTo>
                  <a:cubicBezTo>
                    <a:pt x="2877" y="6140"/>
                    <a:pt x="2947" y="6210"/>
                    <a:pt x="3027" y="6210"/>
                  </a:cubicBezTo>
                  <a:lnTo>
                    <a:pt x="3984" y="6210"/>
                  </a:lnTo>
                  <a:cubicBezTo>
                    <a:pt x="4269" y="6210"/>
                    <a:pt x="4500" y="6436"/>
                    <a:pt x="4500" y="6721"/>
                  </a:cubicBezTo>
                  <a:cubicBezTo>
                    <a:pt x="4500" y="6942"/>
                    <a:pt x="4581" y="7146"/>
                    <a:pt x="4737" y="7296"/>
                  </a:cubicBezTo>
                  <a:cubicBezTo>
                    <a:pt x="4887" y="7452"/>
                    <a:pt x="5092" y="7533"/>
                    <a:pt x="5312" y="7533"/>
                  </a:cubicBezTo>
                  <a:lnTo>
                    <a:pt x="7328" y="7533"/>
                  </a:lnTo>
                  <a:cubicBezTo>
                    <a:pt x="7780" y="7533"/>
                    <a:pt x="8145" y="7173"/>
                    <a:pt x="8145" y="6721"/>
                  </a:cubicBezTo>
                  <a:cubicBezTo>
                    <a:pt x="8145" y="6506"/>
                    <a:pt x="8059" y="6302"/>
                    <a:pt x="7903" y="6146"/>
                  </a:cubicBezTo>
                  <a:cubicBezTo>
                    <a:pt x="7753" y="5995"/>
                    <a:pt x="7549" y="5909"/>
                    <a:pt x="7328" y="5909"/>
                  </a:cubicBezTo>
                  <a:lnTo>
                    <a:pt x="6667" y="5909"/>
                  </a:lnTo>
                  <a:cubicBezTo>
                    <a:pt x="6382" y="5909"/>
                    <a:pt x="6151" y="5678"/>
                    <a:pt x="6151" y="5393"/>
                  </a:cubicBezTo>
                  <a:cubicBezTo>
                    <a:pt x="6151" y="5259"/>
                    <a:pt x="6205" y="5130"/>
                    <a:pt x="6301" y="5033"/>
                  </a:cubicBezTo>
                  <a:cubicBezTo>
                    <a:pt x="6398" y="4936"/>
                    <a:pt x="6527" y="4882"/>
                    <a:pt x="6662" y="4882"/>
                  </a:cubicBezTo>
                  <a:lnTo>
                    <a:pt x="8323" y="4882"/>
                  </a:lnTo>
                  <a:cubicBezTo>
                    <a:pt x="8769" y="4882"/>
                    <a:pt x="9135" y="4517"/>
                    <a:pt x="9135" y="4065"/>
                  </a:cubicBezTo>
                  <a:cubicBezTo>
                    <a:pt x="9135" y="3619"/>
                    <a:pt x="8769" y="3253"/>
                    <a:pt x="8323" y="3253"/>
                  </a:cubicBezTo>
                  <a:lnTo>
                    <a:pt x="5543" y="3253"/>
                  </a:lnTo>
                  <a:cubicBezTo>
                    <a:pt x="5506" y="2506"/>
                    <a:pt x="4882" y="1904"/>
                    <a:pt x="4124" y="1904"/>
                  </a:cubicBezTo>
                  <a:cubicBezTo>
                    <a:pt x="3344" y="1904"/>
                    <a:pt x="2710" y="2538"/>
                    <a:pt x="2710" y="3323"/>
                  </a:cubicBezTo>
                  <a:cubicBezTo>
                    <a:pt x="2710" y="3624"/>
                    <a:pt x="2801" y="3909"/>
                    <a:pt x="2979" y="4151"/>
                  </a:cubicBezTo>
                  <a:cubicBezTo>
                    <a:pt x="2957" y="4259"/>
                    <a:pt x="2909" y="4356"/>
                    <a:pt x="2834" y="4431"/>
                  </a:cubicBezTo>
                  <a:cubicBezTo>
                    <a:pt x="2737" y="4528"/>
                    <a:pt x="2608" y="4581"/>
                    <a:pt x="2468" y="4581"/>
                  </a:cubicBezTo>
                  <a:lnTo>
                    <a:pt x="1742" y="4581"/>
                  </a:lnTo>
                  <a:cubicBezTo>
                    <a:pt x="1737" y="4495"/>
                    <a:pt x="1737" y="4409"/>
                    <a:pt x="1737" y="4323"/>
                  </a:cubicBezTo>
                  <a:cubicBezTo>
                    <a:pt x="1737" y="2103"/>
                    <a:pt x="3538" y="296"/>
                    <a:pt x="5758" y="296"/>
                  </a:cubicBezTo>
                  <a:cubicBezTo>
                    <a:pt x="6129" y="296"/>
                    <a:pt x="6500" y="350"/>
                    <a:pt x="6855" y="447"/>
                  </a:cubicBezTo>
                  <a:cubicBezTo>
                    <a:pt x="6869" y="451"/>
                    <a:pt x="6883" y="452"/>
                    <a:pt x="6897" y="452"/>
                  </a:cubicBezTo>
                  <a:cubicBezTo>
                    <a:pt x="6962" y="452"/>
                    <a:pt x="7020" y="412"/>
                    <a:pt x="7038" y="345"/>
                  </a:cubicBezTo>
                  <a:cubicBezTo>
                    <a:pt x="7065" y="264"/>
                    <a:pt x="7016" y="184"/>
                    <a:pt x="6936" y="162"/>
                  </a:cubicBezTo>
                  <a:cubicBezTo>
                    <a:pt x="6554" y="54"/>
                    <a:pt x="6162" y="1"/>
                    <a:pt x="575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8" name="Google Shape;1058;p41"/>
            <p:cNvSpPr/>
            <p:nvPr/>
          </p:nvSpPr>
          <p:spPr>
            <a:xfrm>
              <a:off x="6504063" y="3811163"/>
              <a:ext cx="11022" cy="18869"/>
            </a:xfrm>
            <a:custGeom>
              <a:avLst/>
              <a:gdLst/>
              <a:ahLst/>
              <a:cxnLst/>
              <a:rect l="l" t="t" r="r" b="b"/>
              <a:pathLst>
                <a:path w="302" h="517" extrusionOk="0">
                  <a:moveTo>
                    <a:pt x="151" y="0"/>
                  </a:moveTo>
                  <a:cubicBezTo>
                    <a:pt x="65" y="0"/>
                    <a:pt x="1" y="65"/>
                    <a:pt x="1" y="151"/>
                  </a:cubicBezTo>
                  <a:lnTo>
                    <a:pt x="1" y="366"/>
                  </a:lnTo>
                  <a:cubicBezTo>
                    <a:pt x="1" y="452"/>
                    <a:pt x="65" y="516"/>
                    <a:pt x="151" y="516"/>
                  </a:cubicBezTo>
                  <a:cubicBezTo>
                    <a:pt x="232" y="516"/>
                    <a:pt x="302" y="452"/>
                    <a:pt x="302" y="366"/>
                  </a:cubicBezTo>
                  <a:lnTo>
                    <a:pt x="302" y="151"/>
                  </a:lnTo>
                  <a:cubicBezTo>
                    <a:pt x="302" y="65"/>
                    <a:pt x="232" y="0"/>
                    <a:pt x="15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9" name="Google Shape;1059;p41"/>
            <p:cNvSpPr/>
            <p:nvPr/>
          </p:nvSpPr>
          <p:spPr>
            <a:xfrm>
              <a:off x="6504063" y="3843719"/>
              <a:ext cx="11022" cy="19088"/>
            </a:xfrm>
            <a:custGeom>
              <a:avLst/>
              <a:gdLst/>
              <a:ahLst/>
              <a:cxnLst/>
              <a:rect l="l" t="t" r="r" b="b"/>
              <a:pathLst>
                <a:path w="302" h="523" extrusionOk="0">
                  <a:moveTo>
                    <a:pt x="151" y="1"/>
                  </a:moveTo>
                  <a:cubicBezTo>
                    <a:pt x="65" y="1"/>
                    <a:pt x="1" y="71"/>
                    <a:pt x="1" y="151"/>
                  </a:cubicBezTo>
                  <a:lnTo>
                    <a:pt x="1" y="372"/>
                  </a:lnTo>
                  <a:cubicBezTo>
                    <a:pt x="1" y="452"/>
                    <a:pt x="65" y="522"/>
                    <a:pt x="151" y="522"/>
                  </a:cubicBezTo>
                  <a:cubicBezTo>
                    <a:pt x="232" y="522"/>
                    <a:pt x="302" y="452"/>
                    <a:pt x="302" y="372"/>
                  </a:cubicBezTo>
                  <a:lnTo>
                    <a:pt x="302" y="151"/>
                  </a:lnTo>
                  <a:cubicBezTo>
                    <a:pt x="302" y="71"/>
                    <a:pt x="232" y="1"/>
                    <a:pt x="15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0" name="Google Shape;1060;p41"/>
            <p:cNvSpPr/>
            <p:nvPr/>
          </p:nvSpPr>
          <p:spPr>
            <a:xfrm>
              <a:off x="6516435" y="3831346"/>
              <a:ext cx="18869" cy="11059"/>
            </a:xfrm>
            <a:custGeom>
              <a:avLst/>
              <a:gdLst/>
              <a:ahLst/>
              <a:cxnLst/>
              <a:rect l="l" t="t" r="r" b="b"/>
              <a:pathLst>
                <a:path w="517" h="303" extrusionOk="0">
                  <a:moveTo>
                    <a:pt x="151" y="1"/>
                  </a:moveTo>
                  <a:cubicBezTo>
                    <a:pt x="65" y="1"/>
                    <a:pt x="0" y="71"/>
                    <a:pt x="0" y="152"/>
                  </a:cubicBezTo>
                  <a:cubicBezTo>
                    <a:pt x="0" y="238"/>
                    <a:pt x="65" y="302"/>
                    <a:pt x="151" y="302"/>
                  </a:cubicBezTo>
                  <a:lnTo>
                    <a:pt x="366" y="302"/>
                  </a:lnTo>
                  <a:cubicBezTo>
                    <a:pt x="452" y="302"/>
                    <a:pt x="517" y="238"/>
                    <a:pt x="517" y="152"/>
                  </a:cubicBezTo>
                  <a:cubicBezTo>
                    <a:pt x="517" y="71"/>
                    <a:pt x="452" y="1"/>
                    <a:pt x="36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1" name="Google Shape;1061;p41"/>
            <p:cNvSpPr/>
            <p:nvPr/>
          </p:nvSpPr>
          <p:spPr>
            <a:xfrm>
              <a:off x="6483661" y="3831346"/>
              <a:ext cx="19088" cy="11059"/>
            </a:xfrm>
            <a:custGeom>
              <a:avLst/>
              <a:gdLst/>
              <a:ahLst/>
              <a:cxnLst/>
              <a:rect l="l" t="t" r="r" b="b"/>
              <a:pathLst>
                <a:path w="523" h="303" extrusionOk="0">
                  <a:moveTo>
                    <a:pt x="151" y="1"/>
                  </a:moveTo>
                  <a:cubicBezTo>
                    <a:pt x="70" y="1"/>
                    <a:pt x="1" y="71"/>
                    <a:pt x="1" y="152"/>
                  </a:cubicBezTo>
                  <a:cubicBezTo>
                    <a:pt x="1" y="238"/>
                    <a:pt x="70" y="302"/>
                    <a:pt x="151" y="302"/>
                  </a:cubicBezTo>
                  <a:lnTo>
                    <a:pt x="372" y="302"/>
                  </a:lnTo>
                  <a:cubicBezTo>
                    <a:pt x="452" y="302"/>
                    <a:pt x="522" y="238"/>
                    <a:pt x="522" y="152"/>
                  </a:cubicBezTo>
                  <a:cubicBezTo>
                    <a:pt x="522" y="71"/>
                    <a:pt x="452" y="1"/>
                    <a:pt x="372"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2" name="Google Shape;1062;p41"/>
            <p:cNvSpPr/>
            <p:nvPr/>
          </p:nvSpPr>
          <p:spPr>
            <a:xfrm>
              <a:off x="6759137" y="4104708"/>
              <a:ext cx="10840" cy="19052"/>
            </a:xfrm>
            <a:custGeom>
              <a:avLst/>
              <a:gdLst/>
              <a:ahLst/>
              <a:cxnLst/>
              <a:rect l="l" t="t" r="r" b="b"/>
              <a:pathLst>
                <a:path w="297" h="522" extrusionOk="0">
                  <a:moveTo>
                    <a:pt x="151" y="0"/>
                  </a:moveTo>
                  <a:cubicBezTo>
                    <a:pt x="65" y="0"/>
                    <a:pt x="1" y="70"/>
                    <a:pt x="1" y="151"/>
                  </a:cubicBezTo>
                  <a:lnTo>
                    <a:pt x="1" y="371"/>
                  </a:lnTo>
                  <a:cubicBezTo>
                    <a:pt x="1" y="452"/>
                    <a:pt x="65" y="522"/>
                    <a:pt x="151" y="522"/>
                  </a:cubicBezTo>
                  <a:cubicBezTo>
                    <a:pt x="232" y="522"/>
                    <a:pt x="297" y="452"/>
                    <a:pt x="297" y="371"/>
                  </a:cubicBezTo>
                  <a:lnTo>
                    <a:pt x="297" y="151"/>
                  </a:lnTo>
                  <a:cubicBezTo>
                    <a:pt x="297" y="70"/>
                    <a:pt x="232" y="0"/>
                    <a:pt x="15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3" name="Google Shape;1063;p41"/>
            <p:cNvSpPr/>
            <p:nvPr/>
          </p:nvSpPr>
          <p:spPr>
            <a:xfrm>
              <a:off x="6759137" y="4137445"/>
              <a:ext cx="10840" cy="18906"/>
            </a:xfrm>
            <a:custGeom>
              <a:avLst/>
              <a:gdLst/>
              <a:ahLst/>
              <a:cxnLst/>
              <a:rect l="l" t="t" r="r" b="b"/>
              <a:pathLst>
                <a:path w="297" h="518" extrusionOk="0">
                  <a:moveTo>
                    <a:pt x="151" y="1"/>
                  </a:moveTo>
                  <a:cubicBezTo>
                    <a:pt x="65" y="1"/>
                    <a:pt x="1" y="65"/>
                    <a:pt x="1" y="151"/>
                  </a:cubicBezTo>
                  <a:lnTo>
                    <a:pt x="1" y="367"/>
                  </a:lnTo>
                  <a:cubicBezTo>
                    <a:pt x="1" y="453"/>
                    <a:pt x="65" y="517"/>
                    <a:pt x="151" y="517"/>
                  </a:cubicBezTo>
                  <a:cubicBezTo>
                    <a:pt x="232" y="517"/>
                    <a:pt x="297" y="453"/>
                    <a:pt x="297" y="367"/>
                  </a:cubicBezTo>
                  <a:lnTo>
                    <a:pt x="297" y="151"/>
                  </a:lnTo>
                  <a:cubicBezTo>
                    <a:pt x="297" y="65"/>
                    <a:pt x="232" y="1"/>
                    <a:pt x="15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4" name="Google Shape;1064;p41"/>
            <p:cNvSpPr/>
            <p:nvPr/>
          </p:nvSpPr>
          <p:spPr>
            <a:xfrm>
              <a:off x="6771509" y="4125109"/>
              <a:ext cx="18869" cy="11022"/>
            </a:xfrm>
            <a:custGeom>
              <a:avLst/>
              <a:gdLst/>
              <a:ahLst/>
              <a:cxnLst/>
              <a:rect l="l" t="t" r="r" b="b"/>
              <a:pathLst>
                <a:path w="517" h="302" extrusionOk="0">
                  <a:moveTo>
                    <a:pt x="151" y="0"/>
                  </a:moveTo>
                  <a:cubicBezTo>
                    <a:pt x="65" y="0"/>
                    <a:pt x="1" y="65"/>
                    <a:pt x="1" y="151"/>
                  </a:cubicBezTo>
                  <a:cubicBezTo>
                    <a:pt x="1" y="231"/>
                    <a:pt x="65" y="301"/>
                    <a:pt x="151" y="301"/>
                  </a:cubicBezTo>
                  <a:lnTo>
                    <a:pt x="366" y="301"/>
                  </a:lnTo>
                  <a:cubicBezTo>
                    <a:pt x="452" y="301"/>
                    <a:pt x="517" y="231"/>
                    <a:pt x="517" y="151"/>
                  </a:cubicBezTo>
                  <a:cubicBezTo>
                    <a:pt x="517" y="65"/>
                    <a:pt x="452" y="0"/>
                    <a:pt x="36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5" name="Google Shape;1065;p41"/>
            <p:cNvSpPr/>
            <p:nvPr/>
          </p:nvSpPr>
          <p:spPr>
            <a:xfrm>
              <a:off x="6738735" y="4125109"/>
              <a:ext cx="18869" cy="11022"/>
            </a:xfrm>
            <a:custGeom>
              <a:avLst/>
              <a:gdLst/>
              <a:ahLst/>
              <a:cxnLst/>
              <a:rect l="l" t="t" r="r" b="b"/>
              <a:pathLst>
                <a:path w="517" h="302" extrusionOk="0">
                  <a:moveTo>
                    <a:pt x="151" y="0"/>
                  </a:moveTo>
                  <a:cubicBezTo>
                    <a:pt x="71" y="0"/>
                    <a:pt x="1" y="65"/>
                    <a:pt x="1" y="151"/>
                  </a:cubicBezTo>
                  <a:cubicBezTo>
                    <a:pt x="1" y="231"/>
                    <a:pt x="71" y="301"/>
                    <a:pt x="151" y="301"/>
                  </a:cubicBezTo>
                  <a:lnTo>
                    <a:pt x="372" y="301"/>
                  </a:lnTo>
                  <a:cubicBezTo>
                    <a:pt x="452" y="301"/>
                    <a:pt x="517" y="231"/>
                    <a:pt x="517" y="151"/>
                  </a:cubicBezTo>
                  <a:cubicBezTo>
                    <a:pt x="517" y="65"/>
                    <a:pt x="452" y="0"/>
                    <a:pt x="37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19632197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02"/>
        <p:cNvGrpSpPr/>
        <p:nvPr/>
      </p:nvGrpSpPr>
      <p:grpSpPr>
        <a:xfrm>
          <a:off x="0" y="0"/>
          <a:ext cx="0" cy="0"/>
          <a:chOff x="0" y="0"/>
          <a:chExt cx="0" cy="0"/>
        </a:xfrm>
      </p:grpSpPr>
      <p:sp>
        <p:nvSpPr>
          <p:cNvPr id="803" name="Google Shape;803;p36"/>
          <p:cNvSpPr txBox="1">
            <a:spLocks noGrp="1"/>
          </p:cNvSpPr>
          <p:nvPr>
            <p:ph type="title"/>
          </p:nvPr>
        </p:nvSpPr>
        <p:spPr>
          <a:xfrm>
            <a:off x="470916" y="255860"/>
            <a:ext cx="10670531" cy="1269200"/>
          </a:xfrm>
          <a:prstGeom prst="rect">
            <a:avLst/>
          </a:prstGeom>
        </p:spPr>
        <p:txBody>
          <a:bodyPr spcFirstLastPara="1" vert="horz" wrap="square" lIns="121900" tIns="121900" rIns="121900" bIns="121900" rtlCol="0" anchor="b" anchorCtr="0">
            <a:noAutofit/>
          </a:bodyPr>
          <a:lstStyle/>
          <a:p>
            <a:pPr lvl="0"/>
            <a:r>
              <a:rPr lang="en-IN" dirty="0"/>
              <a:t>Legal and Ethical Issues</a:t>
            </a:r>
            <a:endParaRPr dirty="0"/>
          </a:p>
        </p:txBody>
      </p:sp>
      <p:sp>
        <p:nvSpPr>
          <p:cNvPr id="3" name="Rectangle 1"/>
          <p:cNvSpPr>
            <a:spLocks noGrp="1" noChangeArrowheads="1"/>
          </p:cNvSpPr>
          <p:nvPr>
            <p:ph type="subTitle" idx="1"/>
          </p:nvPr>
        </p:nvSpPr>
        <p:spPr bwMode="auto">
          <a:xfrm>
            <a:off x="115298" y="1476948"/>
            <a:ext cx="6509747" cy="4739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2000" b="1" dirty="0">
                <a:solidFill>
                  <a:schemeClr val="accent2">
                    <a:lumMod val="50000"/>
                  </a:schemeClr>
                </a:solidFill>
                <a:latin typeface="Arial" panose="020B0604020202020204" pitchFamily="34" charset="0"/>
              </a:rPr>
              <a:t>Data Privacy and Security</a:t>
            </a:r>
            <a:endParaRPr lang="en-US" sz="20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GDPR Compliance</a:t>
            </a:r>
            <a:r>
              <a:rPr lang="en-US" sz="2000" dirty="0">
                <a:latin typeface="Arial" panose="020B0604020202020204" pitchFamily="34" charset="0"/>
              </a:rPr>
              <a:t>: Ensuring all data handling meets GDPR standards.</a:t>
            </a: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Data Breaches</a:t>
            </a:r>
            <a:r>
              <a:rPr lang="en-US" sz="2000" dirty="0">
                <a:latin typeface="Arial" panose="020B0604020202020204" pitchFamily="34" charset="0"/>
              </a:rPr>
              <a:t>: Risk of personal information being exposed.</a:t>
            </a:r>
          </a:p>
          <a:p>
            <a:pPr marL="0" indent="0" defTabSz="1219170" eaLnBrk="0" fontAlgn="base" hangingPunct="0">
              <a:spcBef>
                <a:spcPct val="0"/>
              </a:spcBef>
              <a:spcAft>
                <a:spcPct val="0"/>
              </a:spcAft>
              <a:buSzTx/>
            </a:pPr>
            <a:r>
              <a:rPr lang="en-US" sz="2000" b="1" dirty="0">
                <a:solidFill>
                  <a:schemeClr val="accent2">
                    <a:lumMod val="50000"/>
                  </a:schemeClr>
                </a:solidFill>
                <a:latin typeface="Arial" panose="020B0604020202020204" pitchFamily="34" charset="0"/>
              </a:rPr>
              <a:t>Informed Consent</a:t>
            </a:r>
            <a:endParaRPr lang="en-US" sz="20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Understanding the Intervention</a:t>
            </a:r>
            <a:r>
              <a:rPr lang="en-US" sz="2000" dirty="0">
                <a:latin typeface="Arial" panose="020B0604020202020204" pitchFamily="34" charset="0"/>
              </a:rPr>
              <a:t>: Ensuring users are fully informed about the intervention's purpose and use of their data (Yardley et al., 2015).</a:t>
            </a:r>
          </a:p>
          <a:p>
            <a:pPr marL="0" indent="0" defTabSz="1219170" eaLnBrk="0" fontAlgn="base" hangingPunct="0">
              <a:spcBef>
                <a:spcPct val="0"/>
              </a:spcBef>
              <a:spcAft>
                <a:spcPct val="0"/>
              </a:spcAft>
              <a:buSzTx/>
            </a:pPr>
            <a:r>
              <a:rPr lang="en-US" sz="2000" b="1" dirty="0">
                <a:solidFill>
                  <a:schemeClr val="accent2">
                    <a:lumMod val="50000"/>
                  </a:schemeClr>
                </a:solidFill>
                <a:latin typeface="Arial" panose="020B0604020202020204" pitchFamily="34" charset="0"/>
              </a:rPr>
              <a:t>Ethical Use of Social Media</a:t>
            </a:r>
            <a:endParaRPr lang="en-US" sz="20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Avoiding Misinformation</a:t>
            </a:r>
            <a:r>
              <a:rPr lang="en-US" sz="2000" dirty="0">
                <a:latin typeface="Arial" panose="020B0604020202020204" pitchFamily="34" charset="0"/>
              </a:rPr>
              <a:t>: Ensuring the accuracy of shared information.</a:t>
            </a: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Promoting Accurate Content</a:t>
            </a:r>
            <a:r>
              <a:rPr lang="en-US" sz="2000" dirty="0">
                <a:latin typeface="Arial" panose="020B0604020202020204" pitchFamily="34" charset="0"/>
              </a:rPr>
              <a:t>: Collaborating with credible sources and fact-checking.</a:t>
            </a:r>
          </a:p>
          <a:p>
            <a:pPr marL="0" indent="0" defTabSz="1219170" eaLnBrk="0" fontAlgn="base" hangingPunct="0">
              <a:spcBef>
                <a:spcPct val="0"/>
              </a:spcBef>
              <a:spcAft>
                <a:spcPct val="0"/>
              </a:spcAft>
              <a:buSzTx/>
            </a:pPr>
            <a:endParaRPr lang="en-US" sz="2000" dirty="0">
              <a:latin typeface="Arial" panose="020B0604020202020204" pitchFamily="34" charset="0"/>
            </a:endParaRPr>
          </a:p>
        </p:txBody>
      </p:sp>
      <p:sp>
        <p:nvSpPr>
          <p:cNvPr id="806" name="Google Shape;806;p36"/>
          <p:cNvSpPr/>
          <p:nvPr/>
        </p:nvSpPr>
        <p:spPr>
          <a:xfrm rot="1125748">
            <a:off x="7659477" y="5262283"/>
            <a:ext cx="320188" cy="380680"/>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7194118" y="1050580"/>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nvGrpSpPr>
          <p:cNvPr id="808" name="Google Shape;808;p36"/>
          <p:cNvGrpSpPr/>
          <p:nvPr/>
        </p:nvGrpSpPr>
        <p:grpSpPr>
          <a:xfrm>
            <a:off x="6485518" y="1110197"/>
            <a:ext cx="5277916" cy="4409201"/>
            <a:chOff x="4864138" y="832647"/>
            <a:chExt cx="3958437" cy="3306901"/>
          </a:xfrm>
        </p:grpSpPr>
        <p:sp>
          <p:nvSpPr>
            <p:cNvPr id="809" name="Google Shape;809;p36"/>
            <p:cNvSpPr/>
            <p:nvPr/>
          </p:nvSpPr>
          <p:spPr>
            <a:xfrm rot="-1451188">
              <a:off x="7345488" y="881374"/>
              <a:ext cx="319169" cy="379468"/>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nvGrpSpPr>
            <p:cNvPr id="810" name="Google Shape;810;p36"/>
            <p:cNvGrpSpPr/>
            <p:nvPr/>
          </p:nvGrpSpPr>
          <p:grpSpPr>
            <a:xfrm>
              <a:off x="4864138" y="1268100"/>
              <a:ext cx="3958437" cy="2871448"/>
              <a:chOff x="4864138" y="1268100"/>
              <a:chExt cx="3958437" cy="2871448"/>
            </a:xfrm>
          </p:grpSpPr>
          <p:sp>
            <p:nvSpPr>
              <p:cNvPr id="811" name="Google Shape;811;p36"/>
              <p:cNvSpPr/>
              <p:nvPr/>
            </p:nvSpPr>
            <p:spPr>
              <a:xfrm>
                <a:off x="4994700" y="1268100"/>
                <a:ext cx="3434152" cy="2468207"/>
              </a:xfrm>
              <a:custGeom>
                <a:avLst/>
                <a:gdLst/>
                <a:ahLst/>
                <a:cxnLst/>
                <a:rect l="l" t="t" r="r" b="b"/>
                <a:pathLst>
                  <a:path w="39206" h="26547" extrusionOk="0">
                    <a:moveTo>
                      <a:pt x="9118" y="1"/>
                    </a:moveTo>
                    <a:cubicBezTo>
                      <a:pt x="4891" y="1"/>
                      <a:pt x="1022" y="5064"/>
                      <a:pt x="174" y="11111"/>
                    </a:cubicBezTo>
                    <a:cubicBezTo>
                      <a:pt x="137" y="11341"/>
                      <a:pt x="113" y="11567"/>
                      <a:pt x="89" y="11797"/>
                    </a:cubicBezTo>
                    <a:cubicBezTo>
                      <a:pt x="85" y="11829"/>
                      <a:pt x="81" y="11861"/>
                      <a:pt x="81" y="11894"/>
                    </a:cubicBezTo>
                    <a:cubicBezTo>
                      <a:pt x="49" y="12216"/>
                      <a:pt x="25" y="12547"/>
                      <a:pt x="12" y="12873"/>
                    </a:cubicBezTo>
                    <a:cubicBezTo>
                      <a:pt x="12" y="12930"/>
                      <a:pt x="8" y="12990"/>
                      <a:pt x="8" y="13047"/>
                    </a:cubicBezTo>
                    <a:cubicBezTo>
                      <a:pt x="4" y="13168"/>
                      <a:pt x="0" y="13293"/>
                      <a:pt x="0" y="13418"/>
                    </a:cubicBezTo>
                    <a:cubicBezTo>
                      <a:pt x="0" y="13466"/>
                      <a:pt x="0" y="13519"/>
                      <a:pt x="0" y="13567"/>
                    </a:cubicBezTo>
                    <a:cubicBezTo>
                      <a:pt x="0" y="15244"/>
                      <a:pt x="242" y="16958"/>
                      <a:pt x="787" y="18619"/>
                    </a:cubicBezTo>
                    <a:cubicBezTo>
                      <a:pt x="855" y="18833"/>
                      <a:pt x="928" y="19043"/>
                      <a:pt x="1000" y="19252"/>
                    </a:cubicBezTo>
                    <a:cubicBezTo>
                      <a:pt x="1121" y="19607"/>
                      <a:pt x="1254" y="19950"/>
                      <a:pt x="1387" y="20289"/>
                    </a:cubicBezTo>
                    <a:cubicBezTo>
                      <a:pt x="1533" y="20660"/>
                      <a:pt x="1686" y="21022"/>
                      <a:pt x="1843" y="21373"/>
                    </a:cubicBezTo>
                    <a:cubicBezTo>
                      <a:pt x="2323" y="22446"/>
                      <a:pt x="2855" y="23426"/>
                      <a:pt x="3440" y="24321"/>
                    </a:cubicBezTo>
                    <a:cubicBezTo>
                      <a:pt x="3654" y="24647"/>
                      <a:pt x="3879" y="24966"/>
                      <a:pt x="4109" y="25272"/>
                    </a:cubicBezTo>
                    <a:cubicBezTo>
                      <a:pt x="4270" y="25490"/>
                      <a:pt x="4436" y="25696"/>
                      <a:pt x="4605" y="25897"/>
                    </a:cubicBezTo>
                    <a:cubicBezTo>
                      <a:pt x="4787" y="26123"/>
                      <a:pt x="4976" y="26337"/>
                      <a:pt x="5170" y="26547"/>
                    </a:cubicBezTo>
                    <a:lnTo>
                      <a:pt x="34710" y="26547"/>
                    </a:lnTo>
                    <a:cubicBezTo>
                      <a:pt x="34964" y="26353"/>
                      <a:pt x="35206" y="26159"/>
                      <a:pt x="35435" y="25962"/>
                    </a:cubicBezTo>
                    <a:cubicBezTo>
                      <a:pt x="36972" y="24643"/>
                      <a:pt x="37939" y="23176"/>
                      <a:pt x="38508" y="21659"/>
                    </a:cubicBezTo>
                    <a:cubicBezTo>
                      <a:pt x="38625" y="21341"/>
                      <a:pt x="38726" y="21018"/>
                      <a:pt x="38814" y="20700"/>
                    </a:cubicBezTo>
                    <a:cubicBezTo>
                      <a:pt x="38935" y="20240"/>
                      <a:pt x="39028" y="19776"/>
                      <a:pt x="39089" y="19309"/>
                    </a:cubicBezTo>
                    <a:cubicBezTo>
                      <a:pt x="39121" y="19063"/>
                      <a:pt x="39149" y="18813"/>
                      <a:pt x="39165" y="18567"/>
                    </a:cubicBezTo>
                    <a:cubicBezTo>
                      <a:pt x="39189" y="18268"/>
                      <a:pt x="39201" y="17970"/>
                      <a:pt x="39201" y="17672"/>
                    </a:cubicBezTo>
                    <a:cubicBezTo>
                      <a:pt x="39205" y="17599"/>
                      <a:pt x="39205" y="17527"/>
                      <a:pt x="39201" y="17450"/>
                    </a:cubicBezTo>
                    <a:cubicBezTo>
                      <a:pt x="39201" y="17160"/>
                      <a:pt x="39189" y="16865"/>
                      <a:pt x="39173" y="16571"/>
                    </a:cubicBezTo>
                    <a:cubicBezTo>
                      <a:pt x="39157" y="16345"/>
                      <a:pt x="39141" y="16123"/>
                      <a:pt x="39117" y="15898"/>
                    </a:cubicBezTo>
                    <a:cubicBezTo>
                      <a:pt x="39089" y="15611"/>
                      <a:pt x="39052" y="15329"/>
                      <a:pt x="39012" y="15051"/>
                    </a:cubicBezTo>
                    <a:cubicBezTo>
                      <a:pt x="39000" y="14978"/>
                      <a:pt x="38992" y="14906"/>
                      <a:pt x="38980" y="14833"/>
                    </a:cubicBezTo>
                    <a:cubicBezTo>
                      <a:pt x="38947" y="14623"/>
                      <a:pt x="38911" y="14418"/>
                      <a:pt x="38875" y="14212"/>
                    </a:cubicBezTo>
                    <a:cubicBezTo>
                      <a:pt x="38863" y="14148"/>
                      <a:pt x="38851" y="14083"/>
                      <a:pt x="38839" y="14019"/>
                    </a:cubicBezTo>
                    <a:cubicBezTo>
                      <a:pt x="38830" y="13986"/>
                      <a:pt x="38822" y="13958"/>
                      <a:pt x="38818" y="13926"/>
                    </a:cubicBezTo>
                    <a:cubicBezTo>
                      <a:pt x="38802" y="13845"/>
                      <a:pt x="38782" y="13764"/>
                      <a:pt x="38766" y="13684"/>
                    </a:cubicBezTo>
                    <a:cubicBezTo>
                      <a:pt x="38750" y="13619"/>
                      <a:pt x="38734" y="13559"/>
                      <a:pt x="38722" y="13498"/>
                    </a:cubicBezTo>
                    <a:cubicBezTo>
                      <a:pt x="38697" y="13410"/>
                      <a:pt x="38677" y="13321"/>
                      <a:pt x="38653" y="13236"/>
                    </a:cubicBezTo>
                    <a:cubicBezTo>
                      <a:pt x="38528" y="12781"/>
                      <a:pt x="38383" y="12349"/>
                      <a:pt x="38214" y="11942"/>
                    </a:cubicBezTo>
                    <a:cubicBezTo>
                      <a:pt x="38060" y="11575"/>
                      <a:pt x="37891" y="11224"/>
                      <a:pt x="37701" y="10894"/>
                    </a:cubicBezTo>
                    <a:cubicBezTo>
                      <a:pt x="36071" y="7998"/>
                      <a:pt x="33205" y="6526"/>
                      <a:pt x="30236" y="6526"/>
                    </a:cubicBezTo>
                    <a:cubicBezTo>
                      <a:pt x="29571" y="6526"/>
                      <a:pt x="28901" y="6600"/>
                      <a:pt x="28238" y="6748"/>
                    </a:cubicBezTo>
                    <a:cubicBezTo>
                      <a:pt x="28012" y="6797"/>
                      <a:pt x="27790" y="6857"/>
                      <a:pt x="27569" y="6922"/>
                    </a:cubicBezTo>
                    <a:cubicBezTo>
                      <a:pt x="27476" y="6950"/>
                      <a:pt x="27383" y="6978"/>
                      <a:pt x="27294" y="7011"/>
                    </a:cubicBezTo>
                    <a:cubicBezTo>
                      <a:pt x="26887" y="7148"/>
                      <a:pt x="26484" y="7313"/>
                      <a:pt x="26093" y="7507"/>
                    </a:cubicBezTo>
                    <a:cubicBezTo>
                      <a:pt x="26012" y="7547"/>
                      <a:pt x="25936" y="7587"/>
                      <a:pt x="25859" y="7627"/>
                    </a:cubicBezTo>
                    <a:cubicBezTo>
                      <a:pt x="25661" y="7732"/>
                      <a:pt x="25472" y="7841"/>
                      <a:pt x="25278" y="7958"/>
                    </a:cubicBezTo>
                    <a:cubicBezTo>
                      <a:pt x="24960" y="8156"/>
                      <a:pt x="24653" y="8329"/>
                      <a:pt x="24359" y="8478"/>
                    </a:cubicBezTo>
                    <a:cubicBezTo>
                      <a:pt x="24230" y="8543"/>
                      <a:pt x="24105" y="8603"/>
                      <a:pt x="23980" y="8660"/>
                    </a:cubicBezTo>
                    <a:cubicBezTo>
                      <a:pt x="23968" y="8668"/>
                      <a:pt x="23952" y="8672"/>
                      <a:pt x="23940" y="8680"/>
                    </a:cubicBezTo>
                    <a:cubicBezTo>
                      <a:pt x="23573" y="8841"/>
                      <a:pt x="23226" y="8966"/>
                      <a:pt x="22899" y="9051"/>
                    </a:cubicBezTo>
                    <a:cubicBezTo>
                      <a:pt x="22569" y="9140"/>
                      <a:pt x="22254" y="9196"/>
                      <a:pt x="21960" y="9216"/>
                    </a:cubicBezTo>
                    <a:cubicBezTo>
                      <a:pt x="21857" y="9223"/>
                      <a:pt x="21755" y="9227"/>
                      <a:pt x="21655" y="9227"/>
                    </a:cubicBezTo>
                    <a:cubicBezTo>
                      <a:pt x="21314" y="9227"/>
                      <a:pt x="20992" y="9185"/>
                      <a:pt x="20690" y="9107"/>
                    </a:cubicBezTo>
                    <a:cubicBezTo>
                      <a:pt x="19145" y="8712"/>
                      <a:pt x="18008" y="7378"/>
                      <a:pt x="16827" y="5829"/>
                    </a:cubicBezTo>
                    <a:cubicBezTo>
                      <a:pt x="16722" y="5692"/>
                      <a:pt x="16617" y="5555"/>
                      <a:pt x="16512" y="5414"/>
                    </a:cubicBezTo>
                    <a:cubicBezTo>
                      <a:pt x="15750" y="4406"/>
                      <a:pt x="14952" y="3337"/>
                      <a:pt x="14008" y="2398"/>
                    </a:cubicBezTo>
                    <a:cubicBezTo>
                      <a:pt x="13742" y="2132"/>
                      <a:pt x="13460" y="1878"/>
                      <a:pt x="13166" y="1636"/>
                    </a:cubicBezTo>
                    <a:cubicBezTo>
                      <a:pt x="12835" y="1366"/>
                      <a:pt x="12484" y="1111"/>
                      <a:pt x="12109" y="886"/>
                    </a:cubicBezTo>
                    <a:cubicBezTo>
                      <a:pt x="11936" y="777"/>
                      <a:pt x="11762" y="680"/>
                      <a:pt x="11585" y="595"/>
                    </a:cubicBezTo>
                    <a:cubicBezTo>
                      <a:pt x="10762" y="189"/>
                      <a:pt x="9933" y="1"/>
                      <a:pt x="911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nvGrpSpPr>
              <p:cNvPr id="812" name="Google Shape;812;p36"/>
              <p:cNvGrpSpPr/>
              <p:nvPr/>
            </p:nvGrpSpPr>
            <p:grpSpPr>
              <a:xfrm>
                <a:off x="5478659" y="1420923"/>
                <a:ext cx="2665672" cy="2315662"/>
                <a:chOff x="5478659" y="1420923"/>
                <a:chExt cx="2665672" cy="2315662"/>
              </a:xfrm>
            </p:grpSpPr>
            <p:sp>
              <p:nvSpPr>
                <p:cNvPr id="813" name="Google Shape;813;p36"/>
                <p:cNvSpPr/>
                <p:nvPr/>
              </p:nvSpPr>
              <p:spPr>
                <a:xfrm>
                  <a:off x="5478659" y="2516291"/>
                  <a:ext cx="1281680" cy="1149427"/>
                </a:xfrm>
                <a:custGeom>
                  <a:avLst/>
                  <a:gdLst/>
                  <a:ahLst/>
                  <a:cxnLst/>
                  <a:rect l="l" t="t" r="r" b="b"/>
                  <a:pathLst>
                    <a:path w="17654" h="14916" extrusionOk="0">
                      <a:moveTo>
                        <a:pt x="9827" y="0"/>
                      </a:moveTo>
                      <a:cubicBezTo>
                        <a:pt x="9037" y="0"/>
                        <a:pt x="8255" y="1130"/>
                        <a:pt x="8255" y="1130"/>
                      </a:cubicBezTo>
                      <a:cubicBezTo>
                        <a:pt x="8255" y="1130"/>
                        <a:pt x="8295" y="2033"/>
                        <a:pt x="7771" y="3255"/>
                      </a:cubicBezTo>
                      <a:cubicBezTo>
                        <a:pt x="7456" y="3989"/>
                        <a:pt x="6936" y="4836"/>
                        <a:pt x="6085" y="5670"/>
                      </a:cubicBezTo>
                      <a:cubicBezTo>
                        <a:pt x="3815" y="7888"/>
                        <a:pt x="98" y="9735"/>
                        <a:pt x="549" y="11106"/>
                      </a:cubicBezTo>
                      <a:cubicBezTo>
                        <a:pt x="732" y="11665"/>
                        <a:pt x="1097" y="11830"/>
                        <a:pt x="1466" y="11830"/>
                      </a:cubicBezTo>
                      <a:cubicBezTo>
                        <a:pt x="2002" y="11830"/>
                        <a:pt x="2545" y="11481"/>
                        <a:pt x="2545" y="11481"/>
                      </a:cubicBezTo>
                      <a:lnTo>
                        <a:pt x="2545" y="11481"/>
                      </a:lnTo>
                      <a:cubicBezTo>
                        <a:pt x="2545" y="11481"/>
                        <a:pt x="1" y="14525"/>
                        <a:pt x="4065" y="14896"/>
                      </a:cubicBezTo>
                      <a:cubicBezTo>
                        <a:pt x="4207" y="14909"/>
                        <a:pt x="4354" y="14915"/>
                        <a:pt x="4504" y="14915"/>
                      </a:cubicBezTo>
                      <a:cubicBezTo>
                        <a:pt x="7191" y="14915"/>
                        <a:pt x="11210" y="12913"/>
                        <a:pt x="13726" y="11497"/>
                      </a:cubicBezTo>
                      <a:cubicBezTo>
                        <a:pt x="15105" y="10715"/>
                        <a:pt x="16033" y="10110"/>
                        <a:pt x="16033" y="10110"/>
                      </a:cubicBezTo>
                      <a:lnTo>
                        <a:pt x="17654" y="5493"/>
                      </a:lnTo>
                      <a:cubicBezTo>
                        <a:pt x="17654" y="5493"/>
                        <a:pt x="11843" y="3876"/>
                        <a:pt x="10948" y="1207"/>
                      </a:cubicBezTo>
                      <a:cubicBezTo>
                        <a:pt x="10643" y="300"/>
                        <a:pt x="10234" y="0"/>
                        <a:pt x="982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14" name="Google Shape;814;p36"/>
                <p:cNvSpPr/>
                <p:nvPr/>
              </p:nvSpPr>
              <p:spPr>
                <a:xfrm>
                  <a:off x="6862360" y="2516291"/>
                  <a:ext cx="1281971" cy="1149427"/>
                </a:xfrm>
                <a:custGeom>
                  <a:avLst/>
                  <a:gdLst/>
                  <a:ahLst/>
                  <a:cxnLst/>
                  <a:rect l="l" t="t" r="r" b="b"/>
                  <a:pathLst>
                    <a:path w="17658" h="14916" extrusionOk="0">
                      <a:moveTo>
                        <a:pt x="7828" y="0"/>
                      </a:moveTo>
                      <a:cubicBezTo>
                        <a:pt x="7421" y="0"/>
                        <a:pt x="7012" y="300"/>
                        <a:pt x="6707" y="1207"/>
                      </a:cubicBezTo>
                      <a:cubicBezTo>
                        <a:pt x="5811" y="3876"/>
                        <a:pt x="1" y="5493"/>
                        <a:pt x="1" y="5493"/>
                      </a:cubicBezTo>
                      <a:lnTo>
                        <a:pt x="1622" y="10110"/>
                      </a:lnTo>
                      <a:cubicBezTo>
                        <a:pt x="1622" y="10110"/>
                        <a:pt x="2549" y="10715"/>
                        <a:pt x="3928" y="11497"/>
                      </a:cubicBezTo>
                      <a:cubicBezTo>
                        <a:pt x="6444" y="12913"/>
                        <a:pt x="10464" y="14915"/>
                        <a:pt x="13150" y="14915"/>
                      </a:cubicBezTo>
                      <a:cubicBezTo>
                        <a:pt x="13301" y="14915"/>
                        <a:pt x="13448" y="14909"/>
                        <a:pt x="13590" y="14896"/>
                      </a:cubicBezTo>
                      <a:cubicBezTo>
                        <a:pt x="17658" y="14525"/>
                        <a:pt x="15114" y="11481"/>
                        <a:pt x="15114" y="11481"/>
                      </a:cubicBezTo>
                      <a:lnTo>
                        <a:pt x="15114" y="11481"/>
                      </a:lnTo>
                      <a:cubicBezTo>
                        <a:pt x="15114" y="11481"/>
                        <a:pt x="15656" y="11830"/>
                        <a:pt x="16190" y="11830"/>
                      </a:cubicBezTo>
                      <a:cubicBezTo>
                        <a:pt x="16558" y="11830"/>
                        <a:pt x="16923" y="11665"/>
                        <a:pt x="17106" y="11106"/>
                      </a:cubicBezTo>
                      <a:cubicBezTo>
                        <a:pt x="17557" y="9735"/>
                        <a:pt x="13840" y="7888"/>
                        <a:pt x="11569" y="5670"/>
                      </a:cubicBezTo>
                      <a:cubicBezTo>
                        <a:pt x="10719" y="4836"/>
                        <a:pt x="10198" y="3989"/>
                        <a:pt x="9884" y="3255"/>
                      </a:cubicBezTo>
                      <a:cubicBezTo>
                        <a:pt x="9364" y="2033"/>
                        <a:pt x="9400" y="1130"/>
                        <a:pt x="9400" y="1130"/>
                      </a:cubicBezTo>
                      <a:cubicBezTo>
                        <a:pt x="9400" y="1130"/>
                        <a:pt x="8618" y="0"/>
                        <a:pt x="782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15" name="Google Shape;815;p36"/>
                <p:cNvSpPr/>
                <p:nvPr/>
              </p:nvSpPr>
              <p:spPr>
                <a:xfrm>
                  <a:off x="6628234" y="2966536"/>
                  <a:ext cx="405471" cy="219159"/>
                </a:xfrm>
                <a:custGeom>
                  <a:avLst/>
                  <a:gdLst/>
                  <a:ahLst/>
                  <a:cxnLst/>
                  <a:rect l="l" t="t" r="r" b="b"/>
                  <a:pathLst>
                    <a:path w="5585" h="2844" extrusionOk="0">
                      <a:moveTo>
                        <a:pt x="0" y="1"/>
                      </a:moveTo>
                      <a:lnTo>
                        <a:pt x="0" y="2843"/>
                      </a:lnTo>
                      <a:lnTo>
                        <a:pt x="5585" y="2843"/>
                      </a:lnTo>
                      <a:lnTo>
                        <a:pt x="5585" y="1"/>
                      </a:ln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16" name="Google Shape;816;p36"/>
                <p:cNvSpPr/>
                <p:nvPr/>
              </p:nvSpPr>
              <p:spPr>
                <a:xfrm>
                  <a:off x="6628234" y="2966536"/>
                  <a:ext cx="405471" cy="112816"/>
                </a:xfrm>
                <a:custGeom>
                  <a:avLst/>
                  <a:gdLst/>
                  <a:ahLst/>
                  <a:cxnLst/>
                  <a:rect l="l" t="t" r="r" b="b"/>
                  <a:pathLst>
                    <a:path w="5585" h="1464" extrusionOk="0">
                      <a:moveTo>
                        <a:pt x="0" y="1"/>
                      </a:moveTo>
                      <a:lnTo>
                        <a:pt x="0" y="1170"/>
                      </a:lnTo>
                      <a:cubicBezTo>
                        <a:pt x="685" y="1313"/>
                        <a:pt x="1653" y="1464"/>
                        <a:pt x="2684" y="1464"/>
                      </a:cubicBezTo>
                      <a:cubicBezTo>
                        <a:pt x="3657" y="1464"/>
                        <a:pt x="4686" y="1330"/>
                        <a:pt x="5585" y="928"/>
                      </a:cubicBezTo>
                      <a:lnTo>
                        <a:pt x="5585" y="1"/>
                      </a:ln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17" name="Google Shape;817;p36"/>
                <p:cNvSpPr/>
                <p:nvPr/>
              </p:nvSpPr>
              <p:spPr>
                <a:xfrm>
                  <a:off x="6161870" y="1585748"/>
                  <a:ext cx="1303388" cy="1436553"/>
                </a:xfrm>
                <a:custGeom>
                  <a:avLst/>
                  <a:gdLst/>
                  <a:ahLst/>
                  <a:cxnLst/>
                  <a:rect l="l" t="t" r="r" b="b"/>
                  <a:pathLst>
                    <a:path w="17953" h="18642" extrusionOk="0">
                      <a:moveTo>
                        <a:pt x="9049" y="1"/>
                      </a:moveTo>
                      <a:cubicBezTo>
                        <a:pt x="4525" y="1"/>
                        <a:pt x="723" y="4154"/>
                        <a:pt x="94" y="8573"/>
                      </a:cubicBezTo>
                      <a:cubicBezTo>
                        <a:pt x="33" y="8997"/>
                        <a:pt x="1" y="9420"/>
                        <a:pt x="1" y="9843"/>
                      </a:cubicBezTo>
                      <a:cubicBezTo>
                        <a:pt x="1" y="14702"/>
                        <a:pt x="4021" y="18642"/>
                        <a:pt x="8977" y="18642"/>
                      </a:cubicBezTo>
                      <a:cubicBezTo>
                        <a:pt x="13936" y="18642"/>
                        <a:pt x="17952" y="14702"/>
                        <a:pt x="17952" y="9843"/>
                      </a:cubicBezTo>
                      <a:cubicBezTo>
                        <a:pt x="17952" y="9392"/>
                        <a:pt x="17944" y="8964"/>
                        <a:pt x="17924" y="8553"/>
                      </a:cubicBezTo>
                      <a:cubicBezTo>
                        <a:pt x="17569" y="493"/>
                        <a:pt x="13767" y="1"/>
                        <a:pt x="9049"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18" name="Google Shape;818;p36"/>
                <p:cNvSpPr/>
                <p:nvPr/>
              </p:nvSpPr>
              <p:spPr>
                <a:xfrm>
                  <a:off x="6697855" y="2699147"/>
                  <a:ext cx="223172" cy="61802"/>
                </a:xfrm>
                <a:custGeom>
                  <a:avLst/>
                  <a:gdLst/>
                  <a:ahLst/>
                  <a:cxnLst/>
                  <a:rect l="l" t="t" r="r" b="b"/>
                  <a:pathLst>
                    <a:path w="3074" h="802" extrusionOk="0">
                      <a:moveTo>
                        <a:pt x="2427" y="0"/>
                      </a:moveTo>
                      <a:cubicBezTo>
                        <a:pt x="1463" y="0"/>
                        <a:pt x="134" y="603"/>
                        <a:pt x="65" y="632"/>
                      </a:cubicBezTo>
                      <a:cubicBezTo>
                        <a:pt x="21" y="652"/>
                        <a:pt x="1" y="705"/>
                        <a:pt x="21" y="753"/>
                      </a:cubicBezTo>
                      <a:cubicBezTo>
                        <a:pt x="37" y="785"/>
                        <a:pt x="69" y="801"/>
                        <a:pt x="102" y="801"/>
                      </a:cubicBezTo>
                      <a:cubicBezTo>
                        <a:pt x="114" y="801"/>
                        <a:pt x="130" y="801"/>
                        <a:pt x="138" y="797"/>
                      </a:cubicBezTo>
                      <a:cubicBezTo>
                        <a:pt x="155" y="787"/>
                        <a:pt x="1499" y="179"/>
                        <a:pt x="2420" y="179"/>
                      </a:cubicBezTo>
                      <a:cubicBezTo>
                        <a:pt x="2615" y="179"/>
                        <a:pt x="2792" y="207"/>
                        <a:pt x="2932" y="273"/>
                      </a:cubicBezTo>
                      <a:cubicBezTo>
                        <a:pt x="2944" y="279"/>
                        <a:pt x="2956" y="281"/>
                        <a:pt x="2968" y="281"/>
                      </a:cubicBezTo>
                      <a:cubicBezTo>
                        <a:pt x="3002" y="281"/>
                        <a:pt x="3035" y="262"/>
                        <a:pt x="3053" y="229"/>
                      </a:cubicBezTo>
                      <a:cubicBezTo>
                        <a:pt x="3073" y="185"/>
                        <a:pt x="3053" y="132"/>
                        <a:pt x="3009" y="108"/>
                      </a:cubicBezTo>
                      <a:cubicBezTo>
                        <a:pt x="2847" y="32"/>
                        <a:pt x="2646" y="0"/>
                        <a:pt x="242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9" name="Google Shape;819;p36"/>
                <p:cNvSpPr/>
                <p:nvPr/>
              </p:nvSpPr>
              <p:spPr>
                <a:xfrm>
                  <a:off x="6694515" y="2332201"/>
                  <a:ext cx="186800" cy="203207"/>
                </a:xfrm>
                <a:custGeom>
                  <a:avLst/>
                  <a:gdLst/>
                  <a:ahLst/>
                  <a:cxnLst/>
                  <a:rect l="l" t="t" r="r" b="b"/>
                  <a:pathLst>
                    <a:path w="2573" h="2637" extrusionOk="0">
                      <a:moveTo>
                        <a:pt x="1578" y="1"/>
                      </a:moveTo>
                      <a:cubicBezTo>
                        <a:pt x="1343" y="1"/>
                        <a:pt x="0" y="1316"/>
                        <a:pt x="636" y="2160"/>
                      </a:cubicBezTo>
                      <a:cubicBezTo>
                        <a:pt x="901" y="2515"/>
                        <a:pt x="1268" y="2636"/>
                        <a:pt x="1605" y="2636"/>
                      </a:cubicBezTo>
                      <a:cubicBezTo>
                        <a:pt x="2123" y="2636"/>
                        <a:pt x="2573" y="2351"/>
                        <a:pt x="2482" y="2185"/>
                      </a:cubicBezTo>
                      <a:cubicBezTo>
                        <a:pt x="2459" y="2141"/>
                        <a:pt x="2421" y="2125"/>
                        <a:pt x="2371" y="2125"/>
                      </a:cubicBezTo>
                      <a:cubicBezTo>
                        <a:pt x="2216" y="2125"/>
                        <a:pt x="1949" y="2291"/>
                        <a:pt x="1684" y="2291"/>
                      </a:cubicBezTo>
                      <a:cubicBezTo>
                        <a:pt x="1505" y="2291"/>
                        <a:pt x="1327" y="2215"/>
                        <a:pt x="1184" y="1963"/>
                      </a:cubicBezTo>
                      <a:cubicBezTo>
                        <a:pt x="761" y="1213"/>
                        <a:pt x="1777" y="306"/>
                        <a:pt x="1607" y="15"/>
                      </a:cubicBezTo>
                      <a:cubicBezTo>
                        <a:pt x="1602" y="5"/>
                        <a:pt x="1592" y="1"/>
                        <a:pt x="1578" y="1"/>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20" name="Google Shape;820;p36"/>
                <p:cNvSpPr/>
                <p:nvPr/>
              </p:nvSpPr>
              <p:spPr>
                <a:xfrm>
                  <a:off x="6519629" y="2458575"/>
                  <a:ext cx="139682" cy="119674"/>
                </a:xfrm>
                <a:custGeom>
                  <a:avLst/>
                  <a:gdLst/>
                  <a:ahLst/>
                  <a:cxnLst/>
                  <a:rect l="l" t="t" r="r" b="b"/>
                  <a:pathLst>
                    <a:path w="1924" h="1553" extrusionOk="0">
                      <a:moveTo>
                        <a:pt x="1833" y="1"/>
                      </a:moveTo>
                      <a:cubicBezTo>
                        <a:pt x="1806" y="1"/>
                        <a:pt x="1779" y="16"/>
                        <a:pt x="1762" y="40"/>
                      </a:cubicBezTo>
                      <a:cubicBezTo>
                        <a:pt x="1758" y="53"/>
                        <a:pt x="1065" y="1250"/>
                        <a:pt x="73" y="1395"/>
                      </a:cubicBezTo>
                      <a:cubicBezTo>
                        <a:pt x="29" y="1403"/>
                        <a:pt x="0" y="1444"/>
                        <a:pt x="4" y="1488"/>
                      </a:cubicBezTo>
                      <a:cubicBezTo>
                        <a:pt x="12" y="1524"/>
                        <a:pt x="45" y="1553"/>
                        <a:pt x="85" y="1553"/>
                      </a:cubicBezTo>
                      <a:lnTo>
                        <a:pt x="97" y="1553"/>
                      </a:lnTo>
                      <a:cubicBezTo>
                        <a:pt x="1162" y="1395"/>
                        <a:pt x="1871" y="170"/>
                        <a:pt x="1899" y="121"/>
                      </a:cubicBezTo>
                      <a:cubicBezTo>
                        <a:pt x="1924" y="81"/>
                        <a:pt x="1912" y="32"/>
                        <a:pt x="1871" y="12"/>
                      </a:cubicBezTo>
                      <a:cubicBezTo>
                        <a:pt x="1859" y="4"/>
                        <a:pt x="1846" y="1"/>
                        <a:pt x="1833" y="1"/>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21" name="Google Shape;821;p36"/>
                <p:cNvSpPr/>
                <p:nvPr/>
              </p:nvSpPr>
              <p:spPr>
                <a:xfrm>
                  <a:off x="6407466" y="2164293"/>
                  <a:ext cx="266224" cy="310783"/>
                </a:xfrm>
                <a:custGeom>
                  <a:avLst/>
                  <a:gdLst/>
                  <a:ahLst/>
                  <a:cxnLst/>
                  <a:rect l="l" t="t" r="r" b="b"/>
                  <a:pathLst>
                    <a:path w="3667" h="4033" extrusionOk="0">
                      <a:moveTo>
                        <a:pt x="1836" y="1"/>
                      </a:moveTo>
                      <a:cubicBezTo>
                        <a:pt x="824" y="1"/>
                        <a:pt x="1" y="904"/>
                        <a:pt x="1" y="2017"/>
                      </a:cubicBezTo>
                      <a:cubicBezTo>
                        <a:pt x="1" y="3130"/>
                        <a:pt x="824" y="4033"/>
                        <a:pt x="1836" y="4033"/>
                      </a:cubicBezTo>
                      <a:cubicBezTo>
                        <a:pt x="2844" y="4033"/>
                        <a:pt x="3666" y="3130"/>
                        <a:pt x="3666" y="2017"/>
                      </a:cubicBezTo>
                      <a:cubicBezTo>
                        <a:pt x="3666" y="904"/>
                        <a:pt x="2844" y="1"/>
                        <a:pt x="1836" y="1"/>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822" name="Google Shape;822;p36"/>
                <p:cNvSpPr/>
                <p:nvPr/>
              </p:nvSpPr>
              <p:spPr>
                <a:xfrm>
                  <a:off x="6500028" y="2244433"/>
                  <a:ext cx="73834" cy="130000"/>
                </a:xfrm>
                <a:custGeom>
                  <a:avLst/>
                  <a:gdLst/>
                  <a:ahLst/>
                  <a:cxnLst/>
                  <a:rect l="l" t="t" r="r" b="b"/>
                  <a:pathLst>
                    <a:path w="1017" h="1687" extrusionOk="0">
                      <a:moveTo>
                        <a:pt x="508" y="1"/>
                      </a:moveTo>
                      <a:cubicBezTo>
                        <a:pt x="226" y="1"/>
                        <a:pt x="0" y="380"/>
                        <a:pt x="0" y="844"/>
                      </a:cubicBezTo>
                      <a:cubicBezTo>
                        <a:pt x="0" y="1307"/>
                        <a:pt x="226" y="1686"/>
                        <a:pt x="508" y="1686"/>
                      </a:cubicBezTo>
                      <a:cubicBezTo>
                        <a:pt x="790" y="1686"/>
                        <a:pt x="1016" y="1307"/>
                        <a:pt x="1016" y="844"/>
                      </a:cubicBezTo>
                      <a:cubicBezTo>
                        <a:pt x="1016" y="380"/>
                        <a:pt x="790" y="1"/>
                        <a:pt x="508"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23" name="Google Shape;823;p36"/>
                <p:cNvSpPr/>
                <p:nvPr/>
              </p:nvSpPr>
              <p:spPr>
                <a:xfrm>
                  <a:off x="6382638" y="2048322"/>
                  <a:ext cx="246840" cy="221008"/>
                </a:xfrm>
                <a:custGeom>
                  <a:avLst/>
                  <a:gdLst/>
                  <a:ahLst/>
                  <a:cxnLst/>
                  <a:rect l="l" t="t" r="r" b="b"/>
                  <a:pathLst>
                    <a:path w="3400" h="2868" extrusionOk="0">
                      <a:moveTo>
                        <a:pt x="2884" y="0"/>
                      </a:moveTo>
                      <a:cubicBezTo>
                        <a:pt x="2882" y="0"/>
                        <a:pt x="2881" y="1"/>
                        <a:pt x="2879" y="2"/>
                      </a:cubicBezTo>
                      <a:cubicBezTo>
                        <a:pt x="2811" y="46"/>
                        <a:pt x="3057" y="711"/>
                        <a:pt x="2968" y="711"/>
                      </a:cubicBezTo>
                      <a:cubicBezTo>
                        <a:pt x="2888" y="711"/>
                        <a:pt x="2629" y="316"/>
                        <a:pt x="2463" y="316"/>
                      </a:cubicBezTo>
                      <a:cubicBezTo>
                        <a:pt x="2445" y="316"/>
                        <a:pt x="2427" y="321"/>
                        <a:pt x="2411" y="332"/>
                      </a:cubicBezTo>
                      <a:cubicBezTo>
                        <a:pt x="2258" y="445"/>
                        <a:pt x="0" y="1994"/>
                        <a:pt x="0" y="2236"/>
                      </a:cubicBezTo>
                      <a:cubicBezTo>
                        <a:pt x="0" y="2320"/>
                        <a:pt x="20" y="2433"/>
                        <a:pt x="57" y="2538"/>
                      </a:cubicBezTo>
                      <a:cubicBezTo>
                        <a:pt x="116" y="2710"/>
                        <a:pt x="216" y="2867"/>
                        <a:pt x="326" y="2867"/>
                      </a:cubicBezTo>
                      <a:cubicBezTo>
                        <a:pt x="342" y="2867"/>
                        <a:pt x="359" y="2864"/>
                        <a:pt x="375" y="2856"/>
                      </a:cubicBezTo>
                      <a:cubicBezTo>
                        <a:pt x="577" y="2768"/>
                        <a:pt x="3323" y="1417"/>
                        <a:pt x="3387" y="1086"/>
                      </a:cubicBezTo>
                      <a:cubicBezTo>
                        <a:pt x="3399" y="1026"/>
                        <a:pt x="3351" y="877"/>
                        <a:pt x="3282" y="711"/>
                      </a:cubicBezTo>
                      <a:cubicBezTo>
                        <a:pt x="3150" y="392"/>
                        <a:pt x="2938" y="0"/>
                        <a:pt x="288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24" name="Google Shape;824;p36"/>
                <p:cNvSpPr/>
                <p:nvPr/>
              </p:nvSpPr>
              <p:spPr>
                <a:xfrm>
                  <a:off x="6956373" y="2462659"/>
                  <a:ext cx="139682" cy="119597"/>
                </a:xfrm>
                <a:custGeom>
                  <a:avLst/>
                  <a:gdLst/>
                  <a:ahLst/>
                  <a:cxnLst/>
                  <a:rect l="l" t="t" r="r" b="b"/>
                  <a:pathLst>
                    <a:path w="1924" h="1552" extrusionOk="0">
                      <a:moveTo>
                        <a:pt x="90" y="0"/>
                      </a:moveTo>
                      <a:cubicBezTo>
                        <a:pt x="76" y="0"/>
                        <a:pt x="62" y="4"/>
                        <a:pt x="49" y="12"/>
                      </a:cubicBezTo>
                      <a:cubicBezTo>
                        <a:pt x="12" y="32"/>
                        <a:pt x="0" y="80"/>
                        <a:pt x="20" y="121"/>
                      </a:cubicBezTo>
                      <a:cubicBezTo>
                        <a:pt x="49" y="173"/>
                        <a:pt x="758" y="1395"/>
                        <a:pt x="1827" y="1552"/>
                      </a:cubicBezTo>
                      <a:lnTo>
                        <a:pt x="1839" y="1552"/>
                      </a:lnTo>
                      <a:cubicBezTo>
                        <a:pt x="1875" y="1552"/>
                        <a:pt x="1912" y="1524"/>
                        <a:pt x="1916" y="1487"/>
                      </a:cubicBezTo>
                      <a:cubicBezTo>
                        <a:pt x="1924" y="1443"/>
                        <a:pt x="1891" y="1403"/>
                        <a:pt x="1851" y="1395"/>
                      </a:cubicBezTo>
                      <a:cubicBezTo>
                        <a:pt x="859" y="1250"/>
                        <a:pt x="166" y="52"/>
                        <a:pt x="158" y="40"/>
                      </a:cubicBezTo>
                      <a:cubicBezTo>
                        <a:pt x="144" y="15"/>
                        <a:pt x="118" y="0"/>
                        <a:pt x="90" y="0"/>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25" name="Google Shape;825;p36"/>
                <p:cNvSpPr/>
                <p:nvPr/>
              </p:nvSpPr>
              <p:spPr>
                <a:xfrm>
                  <a:off x="6941999" y="2168377"/>
                  <a:ext cx="265861" cy="310783"/>
                </a:xfrm>
                <a:custGeom>
                  <a:avLst/>
                  <a:gdLst/>
                  <a:ahLst/>
                  <a:cxnLst/>
                  <a:rect l="l" t="t" r="r" b="b"/>
                  <a:pathLst>
                    <a:path w="3662" h="4033" extrusionOk="0">
                      <a:moveTo>
                        <a:pt x="1831" y="0"/>
                      </a:moveTo>
                      <a:cubicBezTo>
                        <a:pt x="819" y="0"/>
                        <a:pt x="1" y="903"/>
                        <a:pt x="1" y="2016"/>
                      </a:cubicBezTo>
                      <a:cubicBezTo>
                        <a:pt x="1" y="3129"/>
                        <a:pt x="819" y="4032"/>
                        <a:pt x="1831" y="4032"/>
                      </a:cubicBezTo>
                      <a:cubicBezTo>
                        <a:pt x="2843" y="4032"/>
                        <a:pt x="3662" y="3129"/>
                        <a:pt x="3662" y="2016"/>
                      </a:cubicBezTo>
                      <a:cubicBezTo>
                        <a:pt x="3662" y="903"/>
                        <a:pt x="2843" y="0"/>
                        <a:pt x="1831"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826" name="Google Shape;826;p36"/>
                <p:cNvSpPr/>
                <p:nvPr/>
              </p:nvSpPr>
              <p:spPr>
                <a:xfrm>
                  <a:off x="7041530" y="2248825"/>
                  <a:ext cx="74125" cy="129615"/>
                </a:xfrm>
                <a:custGeom>
                  <a:avLst/>
                  <a:gdLst/>
                  <a:ahLst/>
                  <a:cxnLst/>
                  <a:rect l="l" t="t" r="r" b="b"/>
                  <a:pathLst>
                    <a:path w="1021" h="1682" extrusionOk="0">
                      <a:moveTo>
                        <a:pt x="509" y="0"/>
                      </a:moveTo>
                      <a:cubicBezTo>
                        <a:pt x="231" y="0"/>
                        <a:pt x="1" y="375"/>
                        <a:pt x="1" y="839"/>
                      </a:cubicBezTo>
                      <a:cubicBezTo>
                        <a:pt x="1" y="1303"/>
                        <a:pt x="231" y="1682"/>
                        <a:pt x="509" y="1682"/>
                      </a:cubicBezTo>
                      <a:cubicBezTo>
                        <a:pt x="791" y="1682"/>
                        <a:pt x="1021" y="1303"/>
                        <a:pt x="1021" y="839"/>
                      </a:cubicBezTo>
                      <a:cubicBezTo>
                        <a:pt x="1021" y="375"/>
                        <a:pt x="791" y="0"/>
                        <a:pt x="50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27" name="Google Shape;827;p36"/>
                <p:cNvSpPr/>
                <p:nvPr/>
              </p:nvSpPr>
              <p:spPr>
                <a:xfrm>
                  <a:off x="6985920" y="2052329"/>
                  <a:ext cx="246840" cy="221085"/>
                </a:xfrm>
                <a:custGeom>
                  <a:avLst/>
                  <a:gdLst/>
                  <a:ahLst/>
                  <a:cxnLst/>
                  <a:rect l="l" t="t" r="r" b="b"/>
                  <a:pathLst>
                    <a:path w="3400" h="2869" extrusionOk="0">
                      <a:moveTo>
                        <a:pt x="520" y="1"/>
                      </a:moveTo>
                      <a:cubicBezTo>
                        <a:pt x="466" y="1"/>
                        <a:pt x="250" y="392"/>
                        <a:pt x="118" y="712"/>
                      </a:cubicBezTo>
                      <a:cubicBezTo>
                        <a:pt x="49" y="881"/>
                        <a:pt x="1" y="1026"/>
                        <a:pt x="13" y="1087"/>
                      </a:cubicBezTo>
                      <a:cubicBezTo>
                        <a:pt x="81" y="1417"/>
                        <a:pt x="2827" y="2768"/>
                        <a:pt x="3025" y="2857"/>
                      </a:cubicBezTo>
                      <a:cubicBezTo>
                        <a:pt x="3042" y="2865"/>
                        <a:pt x="3059" y="2869"/>
                        <a:pt x="3076" y="2869"/>
                      </a:cubicBezTo>
                      <a:cubicBezTo>
                        <a:pt x="3185" y="2869"/>
                        <a:pt x="3284" y="2710"/>
                        <a:pt x="3343" y="2538"/>
                      </a:cubicBezTo>
                      <a:cubicBezTo>
                        <a:pt x="3380" y="2434"/>
                        <a:pt x="3400" y="2325"/>
                        <a:pt x="3400" y="2240"/>
                      </a:cubicBezTo>
                      <a:cubicBezTo>
                        <a:pt x="3400" y="1994"/>
                        <a:pt x="1142" y="446"/>
                        <a:pt x="988" y="333"/>
                      </a:cubicBezTo>
                      <a:cubicBezTo>
                        <a:pt x="973" y="322"/>
                        <a:pt x="956" y="317"/>
                        <a:pt x="938" y="317"/>
                      </a:cubicBezTo>
                      <a:cubicBezTo>
                        <a:pt x="775" y="317"/>
                        <a:pt x="516" y="712"/>
                        <a:pt x="436" y="712"/>
                      </a:cubicBezTo>
                      <a:cubicBezTo>
                        <a:pt x="347" y="712"/>
                        <a:pt x="589" y="46"/>
                        <a:pt x="525" y="2"/>
                      </a:cubicBezTo>
                      <a:cubicBezTo>
                        <a:pt x="523" y="1"/>
                        <a:pt x="522" y="1"/>
                        <a:pt x="520"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28" name="Google Shape;828;p36"/>
                <p:cNvSpPr/>
                <p:nvPr/>
              </p:nvSpPr>
              <p:spPr>
                <a:xfrm>
                  <a:off x="6277518" y="2512284"/>
                  <a:ext cx="195367" cy="207368"/>
                </a:xfrm>
                <a:custGeom>
                  <a:avLst/>
                  <a:gdLst/>
                  <a:ahLst/>
                  <a:cxnLst/>
                  <a:rect l="l" t="t" r="r" b="b"/>
                  <a:pathLst>
                    <a:path w="2691" h="2691" extrusionOk="0">
                      <a:moveTo>
                        <a:pt x="1347" y="1"/>
                      </a:moveTo>
                      <a:cubicBezTo>
                        <a:pt x="601" y="1"/>
                        <a:pt x="1" y="602"/>
                        <a:pt x="1" y="1347"/>
                      </a:cubicBezTo>
                      <a:cubicBezTo>
                        <a:pt x="1" y="2089"/>
                        <a:pt x="601" y="2690"/>
                        <a:pt x="1347" y="2690"/>
                      </a:cubicBezTo>
                      <a:cubicBezTo>
                        <a:pt x="2089" y="2690"/>
                        <a:pt x="2690" y="2089"/>
                        <a:pt x="2690" y="1347"/>
                      </a:cubicBezTo>
                      <a:cubicBezTo>
                        <a:pt x="2690" y="602"/>
                        <a:pt x="2089" y="1"/>
                        <a:pt x="134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29" name="Google Shape;829;p36"/>
                <p:cNvSpPr/>
                <p:nvPr/>
              </p:nvSpPr>
              <p:spPr>
                <a:xfrm>
                  <a:off x="7173003" y="2512284"/>
                  <a:ext cx="195294" cy="207368"/>
                </a:xfrm>
                <a:custGeom>
                  <a:avLst/>
                  <a:gdLst/>
                  <a:ahLst/>
                  <a:cxnLst/>
                  <a:rect l="l" t="t" r="r" b="b"/>
                  <a:pathLst>
                    <a:path w="2690" h="2691" extrusionOk="0">
                      <a:moveTo>
                        <a:pt x="1343" y="1"/>
                      </a:moveTo>
                      <a:cubicBezTo>
                        <a:pt x="601" y="1"/>
                        <a:pt x="0" y="602"/>
                        <a:pt x="0" y="1347"/>
                      </a:cubicBezTo>
                      <a:cubicBezTo>
                        <a:pt x="0" y="2089"/>
                        <a:pt x="601" y="2690"/>
                        <a:pt x="1343" y="2690"/>
                      </a:cubicBezTo>
                      <a:cubicBezTo>
                        <a:pt x="2089" y="2690"/>
                        <a:pt x="2690" y="2089"/>
                        <a:pt x="2690" y="1347"/>
                      </a:cubicBezTo>
                      <a:cubicBezTo>
                        <a:pt x="2690" y="602"/>
                        <a:pt x="2089" y="1"/>
                        <a:pt x="134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30" name="Google Shape;830;p36"/>
                <p:cNvSpPr/>
                <p:nvPr/>
              </p:nvSpPr>
              <p:spPr>
                <a:xfrm>
                  <a:off x="6054499" y="1420923"/>
                  <a:ext cx="1519663" cy="888656"/>
                </a:xfrm>
                <a:custGeom>
                  <a:avLst/>
                  <a:gdLst/>
                  <a:ahLst/>
                  <a:cxnLst/>
                  <a:rect l="l" t="t" r="r" b="b"/>
                  <a:pathLst>
                    <a:path w="20932" h="11532" extrusionOk="0">
                      <a:moveTo>
                        <a:pt x="11122" y="1"/>
                      </a:moveTo>
                      <a:cubicBezTo>
                        <a:pt x="7091" y="1"/>
                        <a:pt x="2654" y="1098"/>
                        <a:pt x="1395" y="3825"/>
                      </a:cubicBezTo>
                      <a:cubicBezTo>
                        <a:pt x="0" y="6845"/>
                        <a:pt x="169" y="10059"/>
                        <a:pt x="593" y="11212"/>
                      </a:cubicBezTo>
                      <a:cubicBezTo>
                        <a:pt x="680" y="11446"/>
                        <a:pt x="732" y="11532"/>
                        <a:pt x="798" y="11532"/>
                      </a:cubicBezTo>
                      <a:cubicBezTo>
                        <a:pt x="928" y="11532"/>
                        <a:pt x="1113" y="11189"/>
                        <a:pt x="1742" y="11007"/>
                      </a:cubicBezTo>
                      <a:cubicBezTo>
                        <a:pt x="1770" y="11002"/>
                        <a:pt x="2153" y="10809"/>
                        <a:pt x="2738" y="10507"/>
                      </a:cubicBezTo>
                      <a:cubicBezTo>
                        <a:pt x="3940" y="9882"/>
                        <a:pt x="5976" y="8773"/>
                        <a:pt x="7355" y="7817"/>
                      </a:cubicBezTo>
                      <a:cubicBezTo>
                        <a:pt x="9354" y="6425"/>
                        <a:pt x="12425" y="3248"/>
                        <a:pt x="12654" y="3248"/>
                      </a:cubicBezTo>
                      <a:cubicBezTo>
                        <a:pt x="12659" y="3248"/>
                        <a:pt x="12663" y="3249"/>
                        <a:pt x="12665" y="3253"/>
                      </a:cubicBezTo>
                      <a:cubicBezTo>
                        <a:pt x="12766" y="3402"/>
                        <a:pt x="11794" y="4946"/>
                        <a:pt x="12367" y="5273"/>
                      </a:cubicBezTo>
                      <a:cubicBezTo>
                        <a:pt x="12413" y="5299"/>
                        <a:pt x="12467" y="5311"/>
                        <a:pt x="12528" y="5311"/>
                      </a:cubicBezTo>
                      <a:cubicBezTo>
                        <a:pt x="13179" y="5311"/>
                        <a:pt x="14572" y="3935"/>
                        <a:pt x="14806" y="3935"/>
                      </a:cubicBezTo>
                      <a:cubicBezTo>
                        <a:pt x="14820" y="3935"/>
                        <a:pt x="14829" y="3940"/>
                        <a:pt x="14835" y="3950"/>
                      </a:cubicBezTo>
                      <a:cubicBezTo>
                        <a:pt x="14932" y="4140"/>
                        <a:pt x="18093" y="11054"/>
                        <a:pt x="19484" y="11054"/>
                      </a:cubicBezTo>
                      <a:cubicBezTo>
                        <a:pt x="19538" y="11054"/>
                        <a:pt x="19589" y="11044"/>
                        <a:pt x="19637" y="11023"/>
                      </a:cubicBezTo>
                      <a:cubicBezTo>
                        <a:pt x="19641" y="11023"/>
                        <a:pt x="19641" y="11023"/>
                        <a:pt x="19645" y="11019"/>
                      </a:cubicBezTo>
                      <a:cubicBezTo>
                        <a:pt x="20931" y="10430"/>
                        <a:pt x="20270" y="4220"/>
                        <a:pt x="18129" y="1757"/>
                      </a:cubicBezTo>
                      <a:cubicBezTo>
                        <a:pt x="18097" y="1720"/>
                        <a:pt x="18060" y="1684"/>
                        <a:pt x="18024" y="1648"/>
                      </a:cubicBezTo>
                      <a:cubicBezTo>
                        <a:pt x="17298" y="930"/>
                        <a:pt x="15685" y="406"/>
                        <a:pt x="13730" y="160"/>
                      </a:cubicBezTo>
                      <a:cubicBezTo>
                        <a:pt x="12908" y="56"/>
                        <a:pt x="12025" y="1"/>
                        <a:pt x="1112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31" name="Google Shape;831;p36"/>
                <p:cNvSpPr/>
                <p:nvPr/>
              </p:nvSpPr>
              <p:spPr>
                <a:xfrm>
                  <a:off x="5919759" y="2249365"/>
                  <a:ext cx="336211" cy="395164"/>
                </a:xfrm>
                <a:custGeom>
                  <a:avLst/>
                  <a:gdLst/>
                  <a:ahLst/>
                  <a:cxnLst/>
                  <a:rect l="l" t="t" r="r" b="b"/>
                  <a:pathLst>
                    <a:path w="4631" h="5128" extrusionOk="0">
                      <a:moveTo>
                        <a:pt x="2806" y="1"/>
                      </a:moveTo>
                      <a:cubicBezTo>
                        <a:pt x="2386" y="1"/>
                        <a:pt x="1874" y="170"/>
                        <a:pt x="1308" y="703"/>
                      </a:cubicBezTo>
                      <a:cubicBezTo>
                        <a:pt x="0" y="1932"/>
                        <a:pt x="841" y="5127"/>
                        <a:pt x="3153" y="5127"/>
                      </a:cubicBezTo>
                      <a:cubicBezTo>
                        <a:pt x="3593" y="5127"/>
                        <a:pt x="4087" y="5011"/>
                        <a:pt x="4630" y="4743"/>
                      </a:cubicBezTo>
                      <a:lnTo>
                        <a:pt x="4001" y="518"/>
                      </a:lnTo>
                      <a:cubicBezTo>
                        <a:pt x="4001" y="518"/>
                        <a:pt x="3541" y="1"/>
                        <a:pt x="2806"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32" name="Google Shape;832;p36"/>
                <p:cNvSpPr/>
                <p:nvPr/>
              </p:nvSpPr>
              <p:spPr>
                <a:xfrm>
                  <a:off x="6002665" y="2293518"/>
                  <a:ext cx="126832" cy="302769"/>
                </a:xfrm>
                <a:custGeom>
                  <a:avLst/>
                  <a:gdLst/>
                  <a:ahLst/>
                  <a:cxnLst/>
                  <a:rect l="l" t="t" r="r" b="b"/>
                  <a:pathLst>
                    <a:path w="1747" h="3929" extrusionOk="0">
                      <a:moveTo>
                        <a:pt x="1561" y="0"/>
                      </a:moveTo>
                      <a:cubicBezTo>
                        <a:pt x="1552" y="0"/>
                        <a:pt x="1542" y="2"/>
                        <a:pt x="1533" y="5"/>
                      </a:cubicBezTo>
                      <a:cubicBezTo>
                        <a:pt x="1432" y="37"/>
                        <a:pt x="513" y="380"/>
                        <a:pt x="202" y="1642"/>
                      </a:cubicBezTo>
                      <a:cubicBezTo>
                        <a:pt x="0" y="2469"/>
                        <a:pt x="331" y="2953"/>
                        <a:pt x="549" y="3170"/>
                      </a:cubicBezTo>
                      <a:cubicBezTo>
                        <a:pt x="734" y="3352"/>
                        <a:pt x="966" y="3470"/>
                        <a:pt x="1133" y="3470"/>
                      </a:cubicBezTo>
                      <a:cubicBezTo>
                        <a:pt x="1159" y="3470"/>
                        <a:pt x="1184" y="3467"/>
                        <a:pt x="1206" y="3461"/>
                      </a:cubicBezTo>
                      <a:cubicBezTo>
                        <a:pt x="1263" y="3447"/>
                        <a:pt x="1316" y="3440"/>
                        <a:pt x="1362" y="3440"/>
                      </a:cubicBezTo>
                      <a:cubicBezTo>
                        <a:pt x="1437" y="3440"/>
                        <a:pt x="1495" y="3458"/>
                        <a:pt x="1525" y="3493"/>
                      </a:cubicBezTo>
                      <a:cubicBezTo>
                        <a:pt x="1573" y="3549"/>
                        <a:pt x="1565" y="3662"/>
                        <a:pt x="1504" y="3816"/>
                      </a:cubicBezTo>
                      <a:cubicBezTo>
                        <a:pt x="1488" y="3860"/>
                        <a:pt x="1508" y="3904"/>
                        <a:pt x="1553" y="3924"/>
                      </a:cubicBezTo>
                      <a:cubicBezTo>
                        <a:pt x="1561" y="3928"/>
                        <a:pt x="1573" y="3928"/>
                        <a:pt x="1585" y="3928"/>
                      </a:cubicBezTo>
                      <a:cubicBezTo>
                        <a:pt x="1617" y="3928"/>
                        <a:pt x="1646" y="3908"/>
                        <a:pt x="1662" y="3876"/>
                      </a:cubicBezTo>
                      <a:cubicBezTo>
                        <a:pt x="1746" y="3658"/>
                        <a:pt x="1746" y="3493"/>
                        <a:pt x="1650" y="3384"/>
                      </a:cubicBezTo>
                      <a:cubicBezTo>
                        <a:pt x="1586" y="3312"/>
                        <a:pt x="1483" y="3275"/>
                        <a:pt x="1358" y="3275"/>
                      </a:cubicBezTo>
                      <a:cubicBezTo>
                        <a:pt x="1299" y="3275"/>
                        <a:pt x="1236" y="3283"/>
                        <a:pt x="1170" y="3299"/>
                      </a:cubicBezTo>
                      <a:cubicBezTo>
                        <a:pt x="1160" y="3302"/>
                        <a:pt x="1149" y="3303"/>
                        <a:pt x="1136" y="3303"/>
                      </a:cubicBezTo>
                      <a:cubicBezTo>
                        <a:pt x="1036" y="3303"/>
                        <a:pt x="848" y="3232"/>
                        <a:pt x="666" y="3053"/>
                      </a:cubicBezTo>
                      <a:cubicBezTo>
                        <a:pt x="476" y="2860"/>
                        <a:pt x="178" y="2428"/>
                        <a:pt x="363" y="1682"/>
                      </a:cubicBezTo>
                      <a:cubicBezTo>
                        <a:pt x="658" y="485"/>
                        <a:pt x="1549" y="174"/>
                        <a:pt x="1585" y="162"/>
                      </a:cubicBezTo>
                      <a:cubicBezTo>
                        <a:pt x="1629" y="146"/>
                        <a:pt x="1654" y="102"/>
                        <a:pt x="1637" y="58"/>
                      </a:cubicBezTo>
                      <a:cubicBezTo>
                        <a:pt x="1628" y="23"/>
                        <a:pt x="1596" y="0"/>
                        <a:pt x="1561" y="0"/>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33" name="Google Shape;833;p36"/>
                <p:cNvSpPr/>
                <p:nvPr/>
              </p:nvSpPr>
              <p:spPr>
                <a:xfrm>
                  <a:off x="7369959" y="2249365"/>
                  <a:ext cx="335920" cy="395164"/>
                </a:xfrm>
                <a:custGeom>
                  <a:avLst/>
                  <a:gdLst/>
                  <a:ahLst/>
                  <a:cxnLst/>
                  <a:rect l="l" t="t" r="r" b="b"/>
                  <a:pathLst>
                    <a:path w="4627" h="5128" extrusionOk="0">
                      <a:moveTo>
                        <a:pt x="1821" y="1"/>
                      </a:moveTo>
                      <a:cubicBezTo>
                        <a:pt x="1086" y="1"/>
                        <a:pt x="626" y="518"/>
                        <a:pt x="626" y="518"/>
                      </a:cubicBezTo>
                      <a:lnTo>
                        <a:pt x="1" y="4743"/>
                      </a:lnTo>
                      <a:cubicBezTo>
                        <a:pt x="544" y="5011"/>
                        <a:pt x="1038" y="5127"/>
                        <a:pt x="1478" y="5127"/>
                      </a:cubicBezTo>
                      <a:cubicBezTo>
                        <a:pt x="3789" y="5127"/>
                        <a:pt x="4627" y="1932"/>
                        <a:pt x="3319" y="703"/>
                      </a:cubicBezTo>
                      <a:cubicBezTo>
                        <a:pt x="2753" y="170"/>
                        <a:pt x="2242" y="1"/>
                        <a:pt x="1821"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34" name="Google Shape;834;p36"/>
                <p:cNvSpPr/>
                <p:nvPr/>
              </p:nvSpPr>
              <p:spPr>
                <a:xfrm>
                  <a:off x="7496133" y="2293518"/>
                  <a:ext cx="127123" cy="302769"/>
                </a:xfrm>
                <a:custGeom>
                  <a:avLst/>
                  <a:gdLst/>
                  <a:ahLst/>
                  <a:cxnLst/>
                  <a:rect l="l" t="t" r="r" b="b"/>
                  <a:pathLst>
                    <a:path w="1751" h="3929" extrusionOk="0">
                      <a:moveTo>
                        <a:pt x="188" y="0"/>
                      </a:moveTo>
                      <a:cubicBezTo>
                        <a:pt x="155" y="0"/>
                        <a:pt x="122" y="23"/>
                        <a:pt x="110" y="58"/>
                      </a:cubicBezTo>
                      <a:cubicBezTo>
                        <a:pt x="97" y="102"/>
                        <a:pt x="122" y="146"/>
                        <a:pt x="162" y="162"/>
                      </a:cubicBezTo>
                      <a:cubicBezTo>
                        <a:pt x="202" y="174"/>
                        <a:pt x="1093" y="485"/>
                        <a:pt x="1388" y="1682"/>
                      </a:cubicBezTo>
                      <a:cubicBezTo>
                        <a:pt x="1569" y="2428"/>
                        <a:pt x="1275" y="2860"/>
                        <a:pt x="1081" y="3053"/>
                      </a:cubicBezTo>
                      <a:cubicBezTo>
                        <a:pt x="899" y="3232"/>
                        <a:pt x="711" y="3303"/>
                        <a:pt x="614" y="3303"/>
                      </a:cubicBezTo>
                      <a:cubicBezTo>
                        <a:pt x="602" y="3303"/>
                        <a:pt x="591" y="3302"/>
                        <a:pt x="581" y="3299"/>
                      </a:cubicBezTo>
                      <a:cubicBezTo>
                        <a:pt x="514" y="3283"/>
                        <a:pt x="450" y="3275"/>
                        <a:pt x="391" y="3275"/>
                      </a:cubicBezTo>
                      <a:cubicBezTo>
                        <a:pt x="264" y="3275"/>
                        <a:pt x="161" y="3312"/>
                        <a:pt x="97" y="3384"/>
                      </a:cubicBezTo>
                      <a:cubicBezTo>
                        <a:pt x="5" y="3493"/>
                        <a:pt x="1" y="3658"/>
                        <a:pt x="89" y="3876"/>
                      </a:cubicBezTo>
                      <a:cubicBezTo>
                        <a:pt x="102" y="3908"/>
                        <a:pt x="134" y="3928"/>
                        <a:pt x="166" y="3928"/>
                      </a:cubicBezTo>
                      <a:cubicBezTo>
                        <a:pt x="178" y="3928"/>
                        <a:pt x="186" y="3928"/>
                        <a:pt x="198" y="3924"/>
                      </a:cubicBezTo>
                      <a:cubicBezTo>
                        <a:pt x="239" y="3904"/>
                        <a:pt x="259" y="3860"/>
                        <a:pt x="243" y="3816"/>
                      </a:cubicBezTo>
                      <a:cubicBezTo>
                        <a:pt x="182" y="3662"/>
                        <a:pt x="174" y="3549"/>
                        <a:pt x="222" y="3493"/>
                      </a:cubicBezTo>
                      <a:cubicBezTo>
                        <a:pt x="255" y="3458"/>
                        <a:pt x="314" y="3440"/>
                        <a:pt x="388" y="3440"/>
                      </a:cubicBezTo>
                      <a:cubicBezTo>
                        <a:pt x="434" y="3440"/>
                        <a:pt x="486" y="3447"/>
                        <a:pt x="541" y="3461"/>
                      </a:cubicBezTo>
                      <a:cubicBezTo>
                        <a:pt x="564" y="3467"/>
                        <a:pt x="589" y="3470"/>
                        <a:pt x="615" y="3470"/>
                      </a:cubicBezTo>
                      <a:cubicBezTo>
                        <a:pt x="785" y="3470"/>
                        <a:pt x="1017" y="3352"/>
                        <a:pt x="1198" y="3170"/>
                      </a:cubicBezTo>
                      <a:cubicBezTo>
                        <a:pt x="1416" y="2953"/>
                        <a:pt x="1751" y="2469"/>
                        <a:pt x="1549" y="1642"/>
                      </a:cubicBezTo>
                      <a:cubicBezTo>
                        <a:pt x="1239" y="380"/>
                        <a:pt x="319" y="37"/>
                        <a:pt x="214" y="5"/>
                      </a:cubicBezTo>
                      <a:cubicBezTo>
                        <a:pt x="206" y="2"/>
                        <a:pt x="197" y="0"/>
                        <a:pt x="188" y="0"/>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35" name="Google Shape;835;p36"/>
                <p:cNvSpPr/>
                <p:nvPr/>
              </p:nvSpPr>
              <p:spPr>
                <a:xfrm>
                  <a:off x="6059436" y="3104699"/>
                  <a:ext cx="1618036" cy="336675"/>
                </a:xfrm>
                <a:custGeom>
                  <a:avLst/>
                  <a:gdLst/>
                  <a:ahLst/>
                  <a:cxnLst/>
                  <a:rect l="l" t="t" r="r" b="b"/>
                  <a:pathLst>
                    <a:path w="22287" h="4369" extrusionOk="0">
                      <a:moveTo>
                        <a:pt x="17182" y="0"/>
                      </a:moveTo>
                      <a:cubicBezTo>
                        <a:pt x="15834" y="0"/>
                        <a:pt x="14635" y="448"/>
                        <a:pt x="14101" y="663"/>
                      </a:cubicBezTo>
                      <a:cubicBezTo>
                        <a:pt x="13931" y="733"/>
                        <a:pt x="13828" y="777"/>
                        <a:pt x="13809" y="777"/>
                      </a:cubicBezTo>
                      <a:cubicBezTo>
                        <a:pt x="13808" y="777"/>
                        <a:pt x="13807" y="776"/>
                        <a:pt x="13807" y="776"/>
                      </a:cubicBezTo>
                      <a:lnTo>
                        <a:pt x="7908" y="776"/>
                      </a:lnTo>
                      <a:cubicBezTo>
                        <a:pt x="7907" y="776"/>
                        <a:pt x="7907" y="777"/>
                        <a:pt x="7906" y="777"/>
                      </a:cubicBezTo>
                      <a:cubicBezTo>
                        <a:pt x="7826" y="777"/>
                        <a:pt x="6309" y="1"/>
                        <a:pt x="4534" y="1"/>
                      </a:cubicBezTo>
                      <a:cubicBezTo>
                        <a:pt x="3714" y="1"/>
                        <a:pt x="2839" y="167"/>
                        <a:pt x="2025" y="651"/>
                      </a:cubicBezTo>
                      <a:cubicBezTo>
                        <a:pt x="1" y="1857"/>
                        <a:pt x="327" y="3442"/>
                        <a:pt x="573" y="4083"/>
                      </a:cubicBezTo>
                      <a:cubicBezTo>
                        <a:pt x="642" y="4260"/>
                        <a:pt x="702" y="4369"/>
                        <a:pt x="702" y="4369"/>
                      </a:cubicBezTo>
                      <a:lnTo>
                        <a:pt x="21016" y="4369"/>
                      </a:lnTo>
                      <a:cubicBezTo>
                        <a:pt x="21016" y="4369"/>
                        <a:pt x="22287" y="2200"/>
                        <a:pt x="19694" y="651"/>
                      </a:cubicBezTo>
                      <a:cubicBezTo>
                        <a:pt x="18879" y="166"/>
                        <a:pt x="18003" y="0"/>
                        <a:pt x="17182"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36" name="Google Shape;836;p36"/>
                <p:cNvSpPr/>
                <p:nvPr/>
              </p:nvSpPr>
              <p:spPr>
                <a:xfrm>
                  <a:off x="6591936" y="3104776"/>
                  <a:ext cx="462898" cy="110735"/>
                </a:xfrm>
                <a:custGeom>
                  <a:avLst/>
                  <a:gdLst/>
                  <a:ahLst/>
                  <a:cxnLst/>
                  <a:rect l="l" t="t" r="r" b="b"/>
                  <a:pathLst>
                    <a:path w="6376" h="1437" extrusionOk="0">
                      <a:moveTo>
                        <a:pt x="6124" y="1"/>
                      </a:moveTo>
                      <a:cubicBezTo>
                        <a:pt x="6120" y="1"/>
                        <a:pt x="6117" y="1"/>
                        <a:pt x="6113" y="1"/>
                      </a:cubicBezTo>
                      <a:cubicBezTo>
                        <a:pt x="5860" y="23"/>
                        <a:pt x="5118" y="438"/>
                        <a:pt x="3505" y="438"/>
                      </a:cubicBezTo>
                      <a:cubicBezTo>
                        <a:pt x="3343" y="438"/>
                        <a:pt x="3172" y="434"/>
                        <a:pt x="2992" y="424"/>
                      </a:cubicBezTo>
                      <a:cubicBezTo>
                        <a:pt x="2674" y="408"/>
                        <a:pt x="2315" y="380"/>
                        <a:pt x="1964" y="344"/>
                      </a:cubicBezTo>
                      <a:cubicBezTo>
                        <a:pt x="1246" y="267"/>
                        <a:pt x="585" y="179"/>
                        <a:pt x="448" y="179"/>
                      </a:cubicBezTo>
                      <a:cubicBezTo>
                        <a:pt x="250" y="179"/>
                        <a:pt x="0" y="775"/>
                        <a:pt x="500" y="1049"/>
                      </a:cubicBezTo>
                      <a:cubicBezTo>
                        <a:pt x="996" y="1324"/>
                        <a:pt x="1674" y="1324"/>
                        <a:pt x="3266" y="1424"/>
                      </a:cubicBezTo>
                      <a:cubicBezTo>
                        <a:pt x="3403" y="1433"/>
                        <a:pt x="3539" y="1437"/>
                        <a:pt x="3672" y="1437"/>
                      </a:cubicBezTo>
                      <a:cubicBezTo>
                        <a:pt x="4758" y="1437"/>
                        <a:pt x="5708" y="1182"/>
                        <a:pt x="6085" y="1049"/>
                      </a:cubicBezTo>
                      <a:cubicBezTo>
                        <a:pt x="6299" y="973"/>
                        <a:pt x="6375" y="699"/>
                        <a:pt x="6359" y="453"/>
                      </a:cubicBezTo>
                      <a:cubicBezTo>
                        <a:pt x="6347" y="213"/>
                        <a:pt x="6251" y="1"/>
                        <a:pt x="6124"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37" name="Google Shape;837;p36"/>
                <p:cNvSpPr/>
                <p:nvPr/>
              </p:nvSpPr>
              <p:spPr>
                <a:xfrm>
                  <a:off x="5632057" y="3286246"/>
                  <a:ext cx="2475442" cy="450339"/>
                </a:xfrm>
                <a:custGeom>
                  <a:avLst/>
                  <a:gdLst/>
                  <a:ahLst/>
                  <a:cxnLst/>
                  <a:rect l="l" t="t" r="r" b="b"/>
                  <a:pathLst>
                    <a:path w="34097" h="5844" extrusionOk="0">
                      <a:moveTo>
                        <a:pt x="17404" y="1"/>
                      </a:moveTo>
                      <a:cubicBezTo>
                        <a:pt x="16129" y="1"/>
                        <a:pt x="14912" y="78"/>
                        <a:pt x="13759" y="219"/>
                      </a:cubicBezTo>
                      <a:cubicBezTo>
                        <a:pt x="13170" y="291"/>
                        <a:pt x="12601" y="380"/>
                        <a:pt x="12045" y="481"/>
                      </a:cubicBezTo>
                      <a:cubicBezTo>
                        <a:pt x="11210" y="634"/>
                        <a:pt x="10416" y="815"/>
                        <a:pt x="9658" y="1021"/>
                      </a:cubicBezTo>
                      <a:cubicBezTo>
                        <a:pt x="9549" y="1049"/>
                        <a:pt x="9436" y="1082"/>
                        <a:pt x="9327" y="1114"/>
                      </a:cubicBezTo>
                      <a:cubicBezTo>
                        <a:pt x="9323" y="1114"/>
                        <a:pt x="9315" y="1118"/>
                        <a:pt x="9307" y="1118"/>
                      </a:cubicBezTo>
                      <a:cubicBezTo>
                        <a:pt x="9255" y="1134"/>
                        <a:pt x="9202" y="1150"/>
                        <a:pt x="9150" y="1166"/>
                      </a:cubicBezTo>
                      <a:lnTo>
                        <a:pt x="9146" y="1166"/>
                      </a:lnTo>
                      <a:cubicBezTo>
                        <a:pt x="9138" y="1170"/>
                        <a:pt x="9126" y="1170"/>
                        <a:pt x="9113" y="1174"/>
                      </a:cubicBezTo>
                      <a:cubicBezTo>
                        <a:pt x="9105" y="1178"/>
                        <a:pt x="9093" y="1182"/>
                        <a:pt x="9085" y="1182"/>
                      </a:cubicBezTo>
                      <a:cubicBezTo>
                        <a:pt x="9009" y="1207"/>
                        <a:pt x="8932" y="1231"/>
                        <a:pt x="8855" y="1251"/>
                      </a:cubicBezTo>
                      <a:cubicBezTo>
                        <a:pt x="8819" y="1263"/>
                        <a:pt x="8783" y="1275"/>
                        <a:pt x="8746" y="1287"/>
                      </a:cubicBezTo>
                      <a:cubicBezTo>
                        <a:pt x="8714" y="1295"/>
                        <a:pt x="8690" y="1303"/>
                        <a:pt x="8662" y="1311"/>
                      </a:cubicBezTo>
                      <a:cubicBezTo>
                        <a:pt x="8605" y="1332"/>
                        <a:pt x="8553" y="1348"/>
                        <a:pt x="8501" y="1364"/>
                      </a:cubicBezTo>
                      <a:cubicBezTo>
                        <a:pt x="8392" y="1396"/>
                        <a:pt x="8287" y="1432"/>
                        <a:pt x="8182" y="1465"/>
                      </a:cubicBezTo>
                      <a:cubicBezTo>
                        <a:pt x="8122" y="1489"/>
                        <a:pt x="8057" y="1509"/>
                        <a:pt x="7992" y="1529"/>
                      </a:cubicBezTo>
                      <a:cubicBezTo>
                        <a:pt x="7940" y="1549"/>
                        <a:pt x="7888" y="1565"/>
                        <a:pt x="7835" y="1586"/>
                      </a:cubicBezTo>
                      <a:cubicBezTo>
                        <a:pt x="7763" y="1610"/>
                        <a:pt x="7694" y="1634"/>
                        <a:pt x="7626" y="1658"/>
                      </a:cubicBezTo>
                      <a:cubicBezTo>
                        <a:pt x="7589" y="1670"/>
                        <a:pt x="7557" y="1682"/>
                        <a:pt x="7525" y="1694"/>
                      </a:cubicBezTo>
                      <a:cubicBezTo>
                        <a:pt x="7460" y="1715"/>
                        <a:pt x="7396" y="1739"/>
                        <a:pt x="7335" y="1763"/>
                      </a:cubicBezTo>
                      <a:cubicBezTo>
                        <a:pt x="7275" y="1783"/>
                        <a:pt x="7218" y="1803"/>
                        <a:pt x="7162" y="1823"/>
                      </a:cubicBezTo>
                      <a:cubicBezTo>
                        <a:pt x="7158" y="1827"/>
                        <a:pt x="7150" y="1832"/>
                        <a:pt x="7146" y="1832"/>
                      </a:cubicBezTo>
                      <a:cubicBezTo>
                        <a:pt x="7069" y="1860"/>
                        <a:pt x="6988" y="1892"/>
                        <a:pt x="6912" y="1920"/>
                      </a:cubicBezTo>
                      <a:cubicBezTo>
                        <a:pt x="6835" y="1948"/>
                        <a:pt x="6759" y="1981"/>
                        <a:pt x="6682" y="2009"/>
                      </a:cubicBezTo>
                      <a:cubicBezTo>
                        <a:pt x="5940" y="2303"/>
                        <a:pt x="5251" y="2614"/>
                        <a:pt x="4618" y="2924"/>
                      </a:cubicBezTo>
                      <a:cubicBezTo>
                        <a:pt x="4529" y="2969"/>
                        <a:pt x="4436" y="3013"/>
                        <a:pt x="4347" y="3057"/>
                      </a:cubicBezTo>
                      <a:cubicBezTo>
                        <a:pt x="4267" y="3102"/>
                        <a:pt x="4186" y="3142"/>
                        <a:pt x="4109" y="3182"/>
                      </a:cubicBezTo>
                      <a:cubicBezTo>
                        <a:pt x="3835" y="3323"/>
                        <a:pt x="3569" y="3469"/>
                        <a:pt x="3319" y="3610"/>
                      </a:cubicBezTo>
                      <a:cubicBezTo>
                        <a:pt x="3190" y="3678"/>
                        <a:pt x="3069" y="3751"/>
                        <a:pt x="2948" y="3819"/>
                      </a:cubicBezTo>
                      <a:cubicBezTo>
                        <a:pt x="2767" y="3924"/>
                        <a:pt x="2593" y="4029"/>
                        <a:pt x="2428" y="4134"/>
                      </a:cubicBezTo>
                      <a:cubicBezTo>
                        <a:pt x="2194" y="4275"/>
                        <a:pt x="1972" y="4420"/>
                        <a:pt x="1763" y="4557"/>
                      </a:cubicBezTo>
                      <a:cubicBezTo>
                        <a:pt x="1686" y="4610"/>
                        <a:pt x="1605" y="4662"/>
                        <a:pt x="1533" y="4710"/>
                      </a:cubicBezTo>
                      <a:cubicBezTo>
                        <a:pt x="1476" y="4751"/>
                        <a:pt x="1420" y="4787"/>
                        <a:pt x="1364" y="4823"/>
                      </a:cubicBezTo>
                      <a:cubicBezTo>
                        <a:pt x="1198" y="4940"/>
                        <a:pt x="1041" y="5049"/>
                        <a:pt x="896" y="5158"/>
                      </a:cubicBezTo>
                      <a:cubicBezTo>
                        <a:pt x="533" y="5420"/>
                        <a:pt x="235" y="5654"/>
                        <a:pt x="1" y="5844"/>
                      </a:cubicBezTo>
                      <a:lnTo>
                        <a:pt x="34097" y="5844"/>
                      </a:lnTo>
                      <a:cubicBezTo>
                        <a:pt x="34032" y="5650"/>
                        <a:pt x="33936" y="5440"/>
                        <a:pt x="33799" y="5223"/>
                      </a:cubicBezTo>
                      <a:cubicBezTo>
                        <a:pt x="33553" y="4819"/>
                        <a:pt x="33186" y="4392"/>
                        <a:pt x="32686" y="3956"/>
                      </a:cubicBezTo>
                      <a:cubicBezTo>
                        <a:pt x="31714" y="3110"/>
                        <a:pt x="30246" y="2247"/>
                        <a:pt x="28206" y="1541"/>
                      </a:cubicBezTo>
                      <a:cubicBezTo>
                        <a:pt x="28045" y="1485"/>
                        <a:pt x="27883" y="1432"/>
                        <a:pt x="27718" y="1380"/>
                      </a:cubicBezTo>
                      <a:cubicBezTo>
                        <a:pt x="27541" y="1323"/>
                        <a:pt x="27359" y="1267"/>
                        <a:pt x="27174" y="1211"/>
                      </a:cubicBezTo>
                      <a:cubicBezTo>
                        <a:pt x="26887" y="1130"/>
                        <a:pt x="26593" y="1049"/>
                        <a:pt x="26291" y="973"/>
                      </a:cubicBezTo>
                      <a:cubicBezTo>
                        <a:pt x="26230" y="961"/>
                        <a:pt x="26174" y="944"/>
                        <a:pt x="26117" y="932"/>
                      </a:cubicBezTo>
                      <a:cubicBezTo>
                        <a:pt x="26024" y="908"/>
                        <a:pt x="25932" y="884"/>
                        <a:pt x="25835" y="864"/>
                      </a:cubicBezTo>
                      <a:cubicBezTo>
                        <a:pt x="25758" y="848"/>
                        <a:pt x="25682" y="827"/>
                        <a:pt x="25601" y="811"/>
                      </a:cubicBezTo>
                      <a:cubicBezTo>
                        <a:pt x="25287" y="739"/>
                        <a:pt x="24960" y="674"/>
                        <a:pt x="24621" y="610"/>
                      </a:cubicBezTo>
                      <a:cubicBezTo>
                        <a:pt x="24541" y="594"/>
                        <a:pt x="24456" y="578"/>
                        <a:pt x="24371" y="565"/>
                      </a:cubicBezTo>
                      <a:cubicBezTo>
                        <a:pt x="24283" y="549"/>
                        <a:pt x="24198" y="533"/>
                        <a:pt x="24113" y="521"/>
                      </a:cubicBezTo>
                      <a:cubicBezTo>
                        <a:pt x="24000" y="501"/>
                        <a:pt x="23891" y="481"/>
                        <a:pt x="23779" y="465"/>
                      </a:cubicBezTo>
                      <a:cubicBezTo>
                        <a:pt x="23714" y="457"/>
                        <a:pt x="23654" y="444"/>
                        <a:pt x="23585" y="436"/>
                      </a:cubicBezTo>
                      <a:cubicBezTo>
                        <a:pt x="23500" y="420"/>
                        <a:pt x="23408" y="408"/>
                        <a:pt x="23319" y="396"/>
                      </a:cubicBezTo>
                      <a:cubicBezTo>
                        <a:pt x="23315" y="396"/>
                        <a:pt x="23311" y="392"/>
                        <a:pt x="23303" y="392"/>
                      </a:cubicBezTo>
                      <a:cubicBezTo>
                        <a:pt x="23242" y="384"/>
                        <a:pt x="23182" y="376"/>
                        <a:pt x="23117" y="368"/>
                      </a:cubicBezTo>
                      <a:cubicBezTo>
                        <a:pt x="23004" y="352"/>
                        <a:pt x="22891" y="336"/>
                        <a:pt x="22779" y="323"/>
                      </a:cubicBezTo>
                      <a:cubicBezTo>
                        <a:pt x="22662" y="307"/>
                        <a:pt x="22545" y="291"/>
                        <a:pt x="22432" y="279"/>
                      </a:cubicBezTo>
                      <a:cubicBezTo>
                        <a:pt x="21234" y="138"/>
                        <a:pt x="19936" y="45"/>
                        <a:pt x="18533" y="13"/>
                      </a:cubicBezTo>
                      <a:cubicBezTo>
                        <a:pt x="18166" y="5"/>
                        <a:pt x="17787" y="1"/>
                        <a:pt x="17404"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838" name="Google Shape;838;p36"/>
                <p:cNvSpPr/>
                <p:nvPr/>
              </p:nvSpPr>
              <p:spPr>
                <a:xfrm>
                  <a:off x="5943789" y="3335408"/>
                  <a:ext cx="363871" cy="229254"/>
                </a:xfrm>
                <a:custGeom>
                  <a:avLst/>
                  <a:gdLst/>
                  <a:ahLst/>
                  <a:cxnLst/>
                  <a:rect l="l" t="t" r="r" b="b"/>
                  <a:pathLst>
                    <a:path w="5012" h="2975" extrusionOk="0">
                      <a:moveTo>
                        <a:pt x="2658" y="0"/>
                      </a:moveTo>
                      <a:cubicBezTo>
                        <a:pt x="1792" y="0"/>
                        <a:pt x="940" y="130"/>
                        <a:pt x="650" y="375"/>
                      </a:cubicBezTo>
                      <a:cubicBezTo>
                        <a:pt x="1" y="923"/>
                        <a:pt x="126" y="2722"/>
                        <a:pt x="824" y="2895"/>
                      </a:cubicBezTo>
                      <a:cubicBezTo>
                        <a:pt x="867" y="2906"/>
                        <a:pt x="908" y="2911"/>
                        <a:pt x="947" y="2911"/>
                      </a:cubicBezTo>
                      <a:cubicBezTo>
                        <a:pt x="1548" y="2911"/>
                        <a:pt x="1747" y="1750"/>
                        <a:pt x="1747" y="1750"/>
                      </a:cubicBezTo>
                      <a:cubicBezTo>
                        <a:pt x="1747" y="1750"/>
                        <a:pt x="1842" y="2975"/>
                        <a:pt x="2512" y="2975"/>
                      </a:cubicBezTo>
                      <a:cubicBezTo>
                        <a:pt x="2531" y="2975"/>
                        <a:pt x="2550" y="2974"/>
                        <a:pt x="2569" y="2972"/>
                      </a:cubicBezTo>
                      <a:cubicBezTo>
                        <a:pt x="3291" y="2895"/>
                        <a:pt x="3219" y="1799"/>
                        <a:pt x="3219" y="1798"/>
                      </a:cubicBezTo>
                      <a:lnTo>
                        <a:pt x="3219" y="1798"/>
                      </a:lnTo>
                      <a:cubicBezTo>
                        <a:pt x="3219" y="1799"/>
                        <a:pt x="3517" y="2871"/>
                        <a:pt x="4166" y="2895"/>
                      </a:cubicBezTo>
                      <a:cubicBezTo>
                        <a:pt x="4171" y="2895"/>
                        <a:pt x="4176" y="2895"/>
                        <a:pt x="4181" y="2895"/>
                      </a:cubicBezTo>
                      <a:cubicBezTo>
                        <a:pt x="4818" y="2895"/>
                        <a:pt x="5012" y="1393"/>
                        <a:pt x="4888" y="625"/>
                      </a:cubicBezTo>
                      <a:cubicBezTo>
                        <a:pt x="4819" y="199"/>
                        <a:pt x="3728" y="0"/>
                        <a:pt x="2658" y="0"/>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39" name="Google Shape;839;p36"/>
                <p:cNvSpPr/>
                <p:nvPr/>
              </p:nvSpPr>
              <p:spPr>
                <a:xfrm>
                  <a:off x="7297725" y="3290176"/>
                  <a:ext cx="363871" cy="229176"/>
                </a:xfrm>
                <a:custGeom>
                  <a:avLst/>
                  <a:gdLst/>
                  <a:ahLst/>
                  <a:cxnLst/>
                  <a:rect l="l" t="t" r="r" b="b"/>
                  <a:pathLst>
                    <a:path w="5012" h="2974" extrusionOk="0">
                      <a:moveTo>
                        <a:pt x="2352" y="1"/>
                      </a:moveTo>
                      <a:cubicBezTo>
                        <a:pt x="1282" y="1"/>
                        <a:pt x="194" y="200"/>
                        <a:pt x="125" y="627"/>
                      </a:cubicBezTo>
                      <a:cubicBezTo>
                        <a:pt x="1" y="1391"/>
                        <a:pt x="198" y="2898"/>
                        <a:pt x="835" y="2898"/>
                      </a:cubicBezTo>
                      <a:cubicBezTo>
                        <a:pt x="840" y="2898"/>
                        <a:pt x="846" y="2898"/>
                        <a:pt x="851" y="2897"/>
                      </a:cubicBezTo>
                      <a:cubicBezTo>
                        <a:pt x="1496" y="2869"/>
                        <a:pt x="1798" y="1797"/>
                        <a:pt x="1798" y="1797"/>
                      </a:cubicBezTo>
                      <a:lnTo>
                        <a:pt x="1798" y="1797"/>
                      </a:lnTo>
                      <a:cubicBezTo>
                        <a:pt x="1798" y="1797"/>
                        <a:pt x="1722" y="2897"/>
                        <a:pt x="2443" y="2970"/>
                      </a:cubicBezTo>
                      <a:cubicBezTo>
                        <a:pt x="2464" y="2972"/>
                        <a:pt x="2484" y="2973"/>
                        <a:pt x="2504" y="2973"/>
                      </a:cubicBezTo>
                      <a:cubicBezTo>
                        <a:pt x="3175" y="2973"/>
                        <a:pt x="3266" y="1748"/>
                        <a:pt x="3266" y="1748"/>
                      </a:cubicBezTo>
                      <a:cubicBezTo>
                        <a:pt x="3266" y="1748"/>
                        <a:pt x="3464" y="2910"/>
                        <a:pt x="4063" y="2910"/>
                      </a:cubicBezTo>
                      <a:cubicBezTo>
                        <a:pt x="4104" y="2910"/>
                        <a:pt x="4145" y="2905"/>
                        <a:pt x="4189" y="2893"/>
                      </a:cubicBezTo>
                      <a:cubicBezTo>
                        <a:pt x="4887" y="2720"/>
                        <a:pt x="5012" y="926"/>
                        <a:pt x="4367" y="377"/>
                      </a:cubicBezTo>
                      <a:cubicBezTo>
                        <a:pt x="4076" y="132"/>
                        <a:pt x="3220" y="1"/>
                        <a:pt x="2352"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grpSp>
          <p:grpSp>
            <p:nvGrpSpPr>
              <p:cNvPr id="840" name="Google Shape;840;p36"/>
              <p:cNvGrpSpPr/>
              <p:nvPr/>
            </p:nvGrpSpPr>
            <p:grpSpPr>
              <a:xfrm rot="2003480">
                <a:off x="7689889" y="1609227"/>
                <a:ext cx="959445" cy="917326"/>
                <a:chOff x="7949212" y="296333"/>
                <a:chExt cx="959365" cy="917250"/>
              </a:xfrm>
            </p:grpSpPr>
            <p:sp>
              <p:nvSpPr>
                <p:cNvPr id="841" name="Google Shape;841;p36"/>
                <p:cNvSpPr/>
                <p:nvPr/>
              </p:nvSpPr>
              <p:spPr>
                <a:xfrm rot="-1337787">
                  <a:off x="8702940" y="962154"/>
                  <a:ext cx="81236" cy="91742"/>
                </a:xfrm>
                <a:custGeom>
                  <a:avLst/>
                  <a:gdLst/>
                  <a:ahLst/>
                  <a:cxnLst/>
                  <a:rect l="l" t="t" r="r" b="b"/>
                  <a:pathLst>
                    <a:path w="4021" h="4541" extrusionOk="0">
                      <a:moveTo>
                        <a:pt x="3561" y="1"/>
                      </a:moveTo>
                      <a:lnTo>
                        <a:pt x="0" y="2219"/>
                      </a:lnTo>
                      <a:cubicBezTo>
                        <a:pt x="0" y="2219"/>
                        <a:pt x="480" y="2973"/>
                        <a:pt x="1125" y="3622"/>
                      </a:cubicBezTo>
                      <a:cubicBezTo>
                        <a:pt x="1615" y="4112"/>
                        <a:pt x="2198" y="4540"/>
                        <a:pt x="2745" y="4540"/>
                      </a:cubicBezTo>
                      <a:cubicBezTo>
                        <a:pt x="2927" y="4540"/>
                        <a:pt x="3105" y="4493"/>
                        <a:pt x="3274" y="4384"/>
                      </a:cubicBezTo>
                      <a:cubicBezTo>
                        <a:pt x="3948" y="3952"/>
                        <a:pt x="4020" y="2856"/>
                        <a:pt x="3923" y="1868"/>
                      </a:cubicBezTo>
                      <a:cubicBezTo>
                        <a:pt x="3827" y="880"/>
                        <a:pt x="3561" y="1"/>
                        <a:pt x="3561"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2" name="Google Shape;842;p36"/>
                <p:cNvSpPr/>
                <p:nvPr/>
              </p:nvSpPr>
              <p:spPr>
                <a:xfrm rot="-1337787">
                  <a:off x="8407396" y="1072158"/>
                  <a:ext cx="81236" cy="91742"/>
                </a:xfrm>
                <a:custGeom>
                  <a:avLst/>
                  <a:gdLst/>
                  <a:ahLst/>
                  <a:cxnLst/>
                  <a:rect l="l" t="t" r="r" b="b"/>
                  <a:pathLst>
                    <a:path w="4021" h="4541" extrusionOk="0">
                      <a:moveTo>
                        <a:pt x="460" y="1"/>
                      </a:moveTo>
                      <a:cubicBezTo>
                        <a:pt x="460" y="1"/>
                        <a:pt x="194" y="880"/>
                        <a:pt x="97" y="1868"/>
                      </a:cubicBezTo>
                      <a:cubicBezTo>
                        <a:pt x="1" y="2856"/>
                        <a:pt x="73" y="3952"/>
                        <a:pt x="747" y="4384"/>
                      </a:cubicBezTo>
                      <a:cubicBezTo>
                        <a:pt x="916" y="4493"/>
                        <a:pt x="1094" y="4540"/>
                        <a:pt x="1276" y="4540"/>
                      </a:cubicBezTo>
                      <a:cubicBezTo>
                        <a:pt x="1823" y="4540"/>
                        <a:pt x="2406" y="4112"/>
                        <a:pt x="2896" y="3622"/>
                      </a:cubicBezTo>
                      <a:cubicBezTo>
                        <a:pt x="3541" y="2973"/>
                        <a:pt x="4021" y="2219"/>
                        <a:pt x="4021" y="2219"/>
                      </a:cubicBezTo>
                      <a:lnTo>
                        <a:pt x="460"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3" name="Google Shape;843;p36"/>
                <p:cNvSpPr/>
                <p:nvPr/>
              </p:nvSpPr>
              <p:spPr>
                <a:xfrm rot="-1337787">
                  <a:off x="8077094" y="638016"/>
                  <a:ext cx="122855" cy="105076"/>
                </a:xfrm>
                <a:custGeom>
                  <a:avLst/>
                  <a:gdLst/>
                  <a:ahLst/>
                  <a:cxnLst/>
                  <a:rect l="l" t="t" r="r" b="b"/>
                  <a:pathLst>
                    <a:path w="6081" h="5201" extrusionOk="0">
                      <a:moveTo>
                        <a:pt x="1638" y="0"/>
                      </a:moveTo>
                      <a:cubicBezTo>
                        <a:pt x="1485" y="0"/>
                        <a:pt x="1334" y="72"/>
                        <a:pt x="1238" y="204"/>
                      </a:cubicBezTo>
                      <a:lnTo>
                        <a:pt x="0" y="1930"/>
                      </a:lnTo>
                      <a:lnTo>
                        <a:pt x="3129" y="4176"/>
                      </a:lnTo>
                      <a:lnTo>
                        <a:pt x="4553" y="5200"/>
                      </a:lnTo>
                      <a:lnTo>
                        <a:pt x="6081" y="3079"/>
                      </a:lnTo>
                      <a:lnTo>
                        <a:pt x="4553" y="1982"/>
                      </a:lnTo>
                      <a:lnTo>
                        <a:pt x="1924" y="91"/>
                      </a:lnTo>
                      <a:cubicBezTo>
                        <a:pt x="1837" y="30"/>
                        <a:pt x="1737" y="0"/>
                        <a:pt x="1638"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4" name="Google Shape;844;p36"/>
                <p:cNvSpPr/>
                <p:nvPr/>
              </p:nvSpPr>
              <p:spPr>
                <a:xfrm rot="-1337787">
                  <a:off x="7978629" y="587324"/>
                  <a:ext cx="201404" cy="194757"/>
                </a:xfrm>
                <a:custGeom>
                  <a:avLst/>
                  <a:gdLst/>
                  <a:ahLst/>
                  <a:cxnLst/>
                  <a:rect l="l" t="t" r="r" b="b"/>
                  <a:pathLst>
                    <a:path w="9969" h="9640" extrusionOk="0">
                      <a:moveTo>
                        <a:pt x="5211" y="1"/>
                      </a:moveTo>
                      <a:cubicBezTo>
                        <a:pt x="3856" y="1"/>
                        <a:pt x="2517" y="590"/>
                        <a:pt x="1602" y="1723"/>
                      </a:cubicBezTo>
                      <a:cubicBezTo>
                        <a:pt x="1598" y="1727"/>
                        <a:pt x="1594" y="1735"/>
                        <a:pt x="1590" y="1739"/>
                      </a:cubicBezTo>
                      <a:cubicBezTo>
                        <a:pt x="1" y="3727"/>
                        <a:pt x="311" y="6630"/>
                        <a:pt x="2299" y="8231"/>
                      </a:cubicBezTo>
                      <a:lnTo>
                        <a:pt x="3908" y="9529"/>
                      </a:lnTo>
                      <a:cubicBezTo>
                        <a:pt x="3998" y="9603"/>
                        <a:pt x="4107" y="9639"/>
                        <a:pt x="4215" y="9639"/>
                      </a:cubicBezTo>
                      <a:cubicBezTo>
                        <a:pt x="4358" y="9639"/>
                        <a:pt x="4501" y="9576"/>
                        <a:pt x="4598" y="9456"/>
                      </a:cubicBezTo>
                      <a:lnTo>
                        <a:pt x="6811" y="6710"/>
                      </a:lnTo>
                      <a:lnTo>
                        <a:pt x="9795" y="3013"/>
                      </a:lnTo>
                      <a:cubicBezTo>
                        <a:pt x="9969" y="2807"/>
                        <a:pt x="9932" y="2497"/>
                        <a:pt x="9723" y="2331"/>
                      </a:cubicBezTo>
                      <a:lnTo>
                        <a:pt x="8110" y="1029"/>
                      </a:lnTo>
                      <a:cubicBezTo>
                        <a:pt x="7255" y="336"/>
                        <a:pt x="6231" y="1"/>
                        <a:pt x="5211"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5" name="Google Shape;845;p36"/>
                <p:cNvSpPr/>
                <p:nvPr/>
              </p:nvSpPr>
              <p:spPr>
                <a:xfrm rot="-1337787">
                  <a:off x="8615022" y="417446"/>
                  <a:ext cx="122855" cy="105076"/>
                </a:xfrm>
                <a:custGeom>
                  <a:avLst/>
                  <a:gdLst/>
                  <a:ahLst/>
                  <a:cxnLst/>
                  <a:rect l="l" t="t" r="r" b="b"/>
                  <a:pathLst>
                    <a:path w="6081" h="5201" extrusionOk="0">
                      <a:moveTo>
                        <a:pt x="4442" y="0"/>
                      </a:moveTo>
                      <a:cubicBezTo>
                        <a:pt x="4344" y="0"/>
                        <a:pt x="4244" y="30"/>
                        <a:pt x="4157" y="91"/>
                      </a:cubicBezTo>
                      <a:lnTo>
                        <a:pt x="1528" y="1982"/>
                      </a:lnTo>
                      <a:lnTo>
                        <a:pt x="0" y="3079"/>
                      </a:lnTo>
                      <a:lnTo>
                        <a:pt x="1528" y="5200"/>
                      </a:lnTo>
                      <a:lnTo>
                        <a:pt x="2952" y="4176"/>
                      </a:lnTo>
                      <a:lnTo>
                        <a:pt x="6081" y="1930"/>
                      </a:lnTo>
                      <a:lnTo>
                        <a:pt x="4843" y="204"/>
                      </a:lnTo>
                      <a:cubicBezTo>
                        <a:pt x="4747" y="72"/>
                        <a:pt x="4596" y="0"/>
                        <a:pt x="4442"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6" name="Google Shape;846;p36"/>
                <p:cNvSpPr/>
                <p:nvPr/>
              </p:nvSpPr>
              <p:spPr>
                <a:xfrm rot="-1337787">
                  <a:off x="8613832" y="327070"/>
                  <a:ext cx="200414" cy="194757"/>
                </a:xfrm>
                <a:custGeom>
                  <a:avLst/>
                  <a:gdLst/>
                  <a:ahLst/>
                  <a:cxnLst/>
                  <a:rect l="l" t="t" r="r" b="b"/>
                  <a:pathLst>
                    <a:path w="9920" h="9640" extrusionOk="0">
                      <a:moveTo>
                        <a:pt x="4758" y="1"/>
                      </a:moveTo>
                      <a:cubicBezTo>
                        <a:pt x="3738" y="1"/>
                        <a:pt x="2714" y="336"/>
                        <a:pt x="1855" y="1029"/>
                      </a:cubicBezTo>
                      <a:lnTo>
                        <a:pt x="246" y="2331"/>
                      </a:lnTo>
                      <a:cubicBezTo>
                        <a:pt x="37" y="2497"/>
                        <a:pt x="0" y="2807"/>
                        <a:pt x="174" y="3013"/>
                      </a:cubicBezTo>
                      <a:lnTo>
                        <a:pt x="3299" y="6888"/>
                      </a:lnTo>
                      <a:lnTo>
                        <a:pt x="5371" y="9456"/>
                      </a:lnTo>
                      <a:cubicBezTo>
                        <a:pt x="5468" y="9577"/>
                        <a:pt x="5612" y="9640"/>
                        <a:pt x="5757" y="9640"/>
                      </a:cubicBezTo>
                      <a:cubicBezTo>
                        <a:pt x="5864" y="9640"/>
                        <a:pt x="5971" y="9605"/>
                        <a:pt x="6061" y="9533"/>
                      </a:cubicBezTo>
                      <a:lnTo>
                        <a:pt x="7670" y="8231"/>
                      </a:lnTo>
                      <a:cubicBezTo>
                        <a:pt x="9520" y="6739"/>
                        <a:pt x="9920" y="4114"/>
                        <a:pt x="8674" y="2154"/>
                      </a:cubicBezTo>
                      <a:cubicBezTo>
                        <a:pt x="8581" y="2005"/>
                        <a:pt x="8480" y="1864"/>
                        <a:pt x="8367" y="1723"/>
                      </a:cubicBezTo>
                      <a:cubicBezTo>
                        <a:pt x="7452" y="590"/>
                        <a:pt x="6109" y="1"/>
                        <a:pt x="4758"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7" name="Google Shape;847;p36"/>
                <p:cNvSpPr/>
                <p:nvPr/>
              </p:nvSpPr>
              <p:spPr>
                <a:xfrm rot="-1337787">
                  <a:off x="8137163" y="466450"/>
                  <a:ext cx="674619" cy="643203"/>
                </a:xfrm>
                <a:custGeom>
                  <a:avLst/>
                  <a:gdLst/>
                  <a:ahLst/>
                  <a:cxnLst/>
                  <a:rect l="l" t="t" r="r" b="b"/>
                  <a:pathLst>
                    <a:path w="33392" h="31837" extrusionOk="0">
                      <a:moveTo>
                        <a:pt x="17472" y="0"/>
                      </a:moveTo>
                      <a:cubicBezTo>
                        <a:pt x="13398" y="0"/>
                        <a:pt x="9325" y="1555"/>
                        <a:pt x="6218" y="4664"/>
                      </a:cubicBezTo>
                      <a:cubicBezTo>
                        <a:pt x="0" y="10877"/>
                        <a:pt x="0" y="20958"/>
                        <a:pt x="6218" y="27175"/>
                      </a:cubicBezTo>
                      <a:cubicBezTo>
                        <a:pt x="9202" y="30159"/>
                        <a:pt x="13250" y="31836"/>
                        <a:pt x="17472" y="31836"/>
                      </a:cubicBezTo>
                      <a:cubicBezTo>
                        <a:pt x="21694" y="31836"/>
                        <a:pt x="25746" y="30159"/>
                        <a:pt x="28730" y="27175"/>
                      </a:cubicBezTo>
                      <a:cubicBezTo>
                        <a:pt x="31714" y="24191"/>
                        <a:pt x="33391" y="20139"/>
                        <a:pt x="33391" y="15917"/>
                      </a:cubicBezTo>
                      <a:cubicBezTo>
                        <a:pt x="33391" y="11696"/>
                        <a:pt x="31714" y="7647"/>
                        <a:pt x="28730" y="4664"/>
                      </a:cubicBezTo>
                      <a:cubicBezTo>
                        <a:pt x="25621" y="1555"/>
                        <a:pt x="21546" y="0"/>
                        <a:pt x="1747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48" name="Google Shape;848;p36"/>
                <p:cNvSpPr/>
                <p:nvPr/>
              </p:nvSpPr>
              <p:spPr>
                <a:xfrm rot="-1337787">
                  <a:off x="8212722" y="505807"/>
                  <a:ext cx="552674" cy="552573"/>
                </a:xfrm>
                <a:custGeom>
                  <a:avLst/>
                  <a:gdLst/>
                  <a:ahLst/>
                  <a:cxnLst/>
                  <a:rect l="l" t="t" r="r" b="b"/>
                  <a:pathLst>
                    <a:path w="27356" h="27351" extrusionOk="0">
                      <a:moveTo>
                        <a:pt x="13678" y="0"/>
                      </a:moveTo>
                      <a:cubicBezTo>
                        <a:pt x="6126" y="0"/>
                        <a:pt x="1" y="6121"/>
                        <a:pt x="1" y="13673"/>
                      </a:cubicBezTo>
                      <a:cubicBezTo>
                        <a:pt x="1" y="21226"/>
                        <a:pt x="6126" y="27350"/>
                        <a:pt x="13678" y="27350"/>
                      </a:cubicBezTo>
                      <a:cubicBezTo>
                        <a:pt x="21230" y="27350"/>
                        <a:pt x="27355" y="21226"/>
                        <a:pt x="27355" y="13673"/>
                      </a:cubicBezTo>
                      <a:cubicBezTo>
                        <a:pt x="27355" y="6121"/>
                        <a:pt x="21230" y="0"/>
                        <a:pt x="136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49" name="Google Shape;849;p36"/>
                <p:cNvSpPr/>
                <p:nvPr/>
              </p:nvSpPr>
              <p:spPr>
                <a:xfrm rot="-1337787">
                  <a:off x="8421626" y="563223"/>
                  <a:ext cx="201869" cy="322036"/>
                </a:xfrm>
                <a:custGeom>
                  <a:avLst/>
                  <a:gdLst/>
                  <a:ahLst/>
                  <a:cxnLst/>
                  <a:rect l="l" t="t" r="r" b="b"/>
                  <a:pathLst>
                    <a:path w="9992" h="15940" extrusionOk="0">
                      <a:moveTo>
                        <a:pt x="226" y="1"/>
                      </a:moveTo>
                      <a:cubicBezTo>
                        <a:pt x="101" y="1"/>
                        <a:pt x="0" y="101"/>
                        <a:pt x="0" y="222"/>
                      </a:cubicBezTo>
                      <a:lnTo>
                        <a:pt x="0" y="15714"/>
                      </a:lnTo>
                      <a:cubicBezTo>
                        <a:pt x="0" y="15839"/>
                        <a:pt x="101" y="15940"/>
                        <a:pt x="226" y="15940"/>
                      </a:cubicBezTo>
                      <a:lnTo>
                        <a:pt x="9766" y="15940"/>
                      </a:lnTo>
                      <a:cubicBezTo>
                        <a:pt x="9891" y="15940"/>
                        <a:pt x="9992" y="15839"/>
                        <a:pt x="9992" y="15714"/>
                      </a:cubicBezTo>
                      <a:cubicBezTo>
                        <a:pt x="9992" y="15589"/>
                        <a:pt x="9891" y="15488"/>
                        <a:pt x="9766" y="15488"/>
                      </a:cubicBezTo>
                      <a:lnTo>
                        <a:pt x="452" y="15488"/>
                      </a:lnTo>
                      <a:lnTo>
                        <a:pt x="452" y="222"/>
                      </a:lnTo>
                      <a:cubicBezTo>
                        <a:pt x="452" y="101"/>
                        <a:pt x="351" y="1"/>
                        <a:pt x="22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0" name="Google Shape;850;p36"/>
                <p:cNvSpPr/>
                <p:nvPr/>
              </p:nvSpPr>
              <p:spPr>
                <a:xfrm rot="-1337787">
                  <a:off x="8344651" y="592344"/>
                  <a:ext cx="59013" cy="50588"/>
                </a:xfrm>
                <a:custGeom>
                  <a:avLst/>
                  <a:gdLst/>
                  <a:ahLst/>
                  <a:cxnLst/>
                  <a:rect l="l" t="t" r="r" b="b"/>
                  <a:pathLst>
                    <a:path w="2921" h="2504" extrusionOk="0">
                      <a:moveTo>
                        <a:pt x="1459" y="0"/>
                      </a:moveTo>
                      <a:cubicBezTo>
                        <a:pt x="1411" y="0"/>
                        <a:pt x="1364" y="24"/>
                        <a:pt x="1336" y="73"/>
                      </a:cubicBezTo>
                      <a:lnTo>
                        <a:pt x="53" y="2294"/>
                      </a:lnTo>
                      <a:cubicBezTo>
                        <a:pt x="1" y="2387"/>
                        <a:pt x="65" y="2504"/>
                        <a:pt x="174" y="2504"/>
                      </a:cubicBezTo>
                      <a:lnTo>
                        <a:pt x="2743" y="2504"/>
                      </a:lnTo>
                      <a:cubicBezTo>
                        <a:pt x="2852" y="2504"/>
                        <a:pt x="2920" y="2387"/>
                        <a:pt x="2864" y="2294"/>
                      </a:cubicBezTo>
                      <a:lnTo>
                        <a:pt x="1582" y="73"/>
                      </a:lnTo>
                      <a:cubicBezTo>
                        <a:pt x="1553" y="24"/>
                        <a:pt x="1506" y="0"/>
                        <a:pt x="14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1" name="Google Shape;851;p36"/>
                <p:cNvSpPr/>
                <p:nvPr/>
              </p:nvSpPr>
              <p:spPr>
                <a:xfrm rot="-1337787">
                  <a:off x="8642469" y="805756"/>
                  <a:ext cx="51093" cy="57579"/>
                </a:xfrm>
                <a:custGeom>
                  <a:avLst/>
                  <a:gdLst/>
                  <a:ahLst/>
                  <a:cxnLst/>
                  <a:rect l="l" t="t" r="r" b="b"/>
                  <a:pathLst>
                    <a:path w="2529" h="2850" extrusionOk="0">
                      <a:moveTo>
                        <a:pt x="140" y="1"/>
                      </a:moveTo>
                      <a:cubicBezTo>
                        <a:pt x="68" y="1"/>
                        <a:pt x="0" y="58"/>
                        <a:pt x="0" y="140"/>
                      </a:cubicBezTo>
                      <a:lnTo>
                        <a:pt x="0" y="2709"/>
                      </a:lnTo>
                      <a:cubicBezTo>
                        <a:pt x="0" y="2791"/>
                        <a:pt x="67" y="2850"/>
                        <a:pt x="139" y="2850"/>
                      </a:cubicBezTo>
                      <a:cubicBezTo>
                        <a:pt x="163" y="2850"/>
                        <a:pt x="187" y="2843"/>
                        <a:pt x="210" y="2830"/>
                      </a:cubicBezTo>
                      <a:lnTo>
                        <a:pt x="2432" y="1547"/>
                      </a:lnTo>
                      <a:cubicBezTo>
                        <a:pt x="2529" y="1491"/>
                        <a:pt x="2529" y="1358"/>
                        <a:pt x="2432" y="1301"/>
                      </a:cubicBezTo>
                      <a:lnTo>
                        <a:pt x="210" y="19"/>
                      </a:lnTo>
                      <a:cubicBezTo>
                        <a:pt x="188" y="6"/>
                        <a:pt x="164" y="1"/>
                        <a:pt x="14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2" name="Google Shape;852;p36"/>
                <p:cNvSpPr/>
                <p:nvPr/>
              </p:nvSpPr>
              <p:spPr>
                <a:xfrm rot="-1337787">
                  <a:off x="8286938" y="444851"/>
                  <a:ext cx="114389" cy="63801"/>
                </a:xfrm>
                <a:custGeom>
                  <a:avLst/>
                  <a:gdLst/>
                  <a:ahLst/>
                  <a:cxnLst/>
                  <a:rect l="l" t="t" r="r" b="b"/>
                  <a:pathLst>
                    <a:path w="5662" h="3158" extrusionOk="0">
                      <a:moveTo>
                        <a:pt x="1577" y="0"/>
                      </a:moveTo>
                      <a:cubicBezTo>
                        <a:pt x="980" y="0"/>
                        <a:pt x="456" y="339"/>
                        <a:pt x="190" y="827"/>
                      </a:cubicBezTo>
                      <a:cubicBezTo>
                        <a:pt x="69" y="1053"/>
                        <a:pt x="0" y="1311"/>
                        <a:pt x="0" y="1581"/>
                      </a:cubicBezTo>
                      <a:cubicBezTo>
                        <a:pt x="0" y="2012"/>
                        <a:pt x="174" y="2412"/>
                        <a:pt x="460" y="2698"/>
                      </a:cubicBezTo>
                      <a:cubicBezTo>
                        <a:pt x="750" y="2984"/>
                        <a:pt x="1141" y="3158"/>
                        <a:pt x="1577" y="3158"/>
                      </a:cubicBezTo>
                      <a:lnTo>
                        <a:pt x="4085" y="3158"/>
                      </a:lnTo>
                      <a:cubicBezTo>
                        <a:pt x="4956" y="3158"/>
                        <a:pt x="5661" y="2452"/>
                        <a:pt x="5661" y="1581"/>
                      </a:cubicBezTo>
                      <a:cubicBezTo>
                        <a:pt x="5661" y="1488"/>
                        <a:pt x="5653" y="1404"/>
                        <a:pt x="5641" y="1323"/>
                      </a:cubicBezTo>
                      <a:cubicBezTo>
                        <a:pt x="5589" y="988"/>
                        <a:pt x="5428" y="690"/>
                        <a:pt x="5202" y="464"/>
                      </a:cubicBezTo>
                      <a:cubicBezTo>
                        <a:pt x="4915" y="178"/>
                        <a:pt x="4516" y="0"/>
                        <a:pt x="408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
            <p:nvSpPr>
              <p:cNvPr id="853" name="Google Shape;853;p36"/>
              <p:cNvSpPr/>
              <p:nvPr/>
            </p:nvSpPr>
            <p:spPr>
              <a:xfrm>
                <a:off x="4864138" y="1346075"/>
                <a:ext cx="792856" cy="747610"/>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854" name="Google Shape;854;p36"/>
              <p:cNvGrpSpPr/>
              <p:nvPr/>
            </p:nvGrpSpPr>
            <p:grpSpPr>
              <a:xfrm>
                <a:off x="4864138" y="2275969"/>
                <a:ext cx="371425" cy="377977"/>
                <a:chOff x="4985075" y="4500219"/>
                <a:chExt cx="371425" cy="377977"/>
              </a:xfrm>
            </p:grpSpPr>
            <p:sp>
              <p:nvSpPr>
                <p:cNvPr id="855" name="Google Shape;855;p36"/>
                <p:cNvSpPr/>
                <p:nvPr/>
              </p:nvSpPr>
              <p:spPr>
                <a:xfrm>
                  <a:off x="5001192" y="4522959"/>
                  <a:ext cx="355307" cy="355237"/>
                </a:xfrm>
                <a:custGeom>
                  <a:avLst/>
                  <a:gdLst/>
                  <a:ahLst/>
                  <a:cxnLst/>
                  <a:rect l="l" t="t" r="r" b="b"/>
                  <a:pathLst>
                    <a:path w="20283" h="20279" extrusionOk="0">
                      <a:moveTo>
                        <a:pt x="10141" y="1"/>
                      </a:moveTo>
                      <a:cubicBezTo>
                        <a:pt x="4545" y="1"/>
                        <a:pt x="0" y="4537"/>
                        <a:pt x="0" y="10138"/>
                      </a:cubicBezTo>
                      <a:cubicBezTo>
                        <a:pt x="0" y="12940"/>
                        <a:pt x="1141" y="15480"/>
                        <a:pt x="2980" y="17315"/>
                      </a:cubicBezTo>
                      <a:cubicBezTo>
                        <a:pt x="3363" y="17698"/>
                        <a:pt x="3774" y="18049"/>
                        <a:pt x="4214" y="18363"/>
                      </a:cubicBezTo>
                      <a:cubicBezTo>
                        <a:pt x="5879" y="19569"/>
                        <a:pt x="7932" y="20279"/>
                        <a:pt x="10141" y="20279"/>
                      </a:cubicBezTo>
                      <a:cubicBezTo>
                        <a:pt x="15742" y="20279"/>
                        <a:pt x="20282" y="15738"/>
                        <a:pt x="20282" y="10138"/>
                      </a:cubicBezTo>
                      <a:cubicBezTo>
                        <a:pt x="20282" y="7073"/>
                        <a:pt x="18927" y="4331"/>
                        <a:pt x="16778" y="2469"/>
                      </a:cubicBezTo>
                      <a:cubicBezTo>
                        <a:pt x="16367" y="2118"/>
                        <a:pt x="15931" y="1795"/>
                        <a:pt x="15468" y="1509"/>
                      </a:cubicBezTo>
                      <a:cubicBezTo>
                        <a:pt x="13923" y="553"/>
                        <a:pt x="12097" y="1"/>
                        <a:pt x="10141"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56" name="Google Shape;856;p36"/>
                <p:cNvSpPr/>
                <p:nvPr/>
              </p:nvSpPr>
              <p:spPr>
                <a:xfrm>
                  <a:off x="4985075" y="4500219"/>
                  <a:ext cx="355307" cy="355237"/>
                </a:xfrm>
                <a:custGeom>
                  <a:avLst/>
                  <a:gdLst/>
                  <a:ahLst/>
                  <a:cxnLst/>
                  <a:rect l="l" t="t" r="r" b="b"/>
                  <a:pathLst>
                    <a:path w="20283" h="20279" extrusionOk="0">
                      <a:moveTo>
                        <a:pt x="10142" y="1"/>
                      </a:moveTo>
                      <a:cubicBezTo>
                        <a:pt x="4541" y="1"/>
                        <a:pt x="1" y="4541"/>
                        <a:pt x="1" y="10137"/>
                      </a:cubicBezTo>
                      <a:cubicBezTo>
                        <a:pt x="1" y="12944"/>
                        <a:pt x="1138" y="15480"/>
                        <a:pt x="2977" y="17315"/>
                      </a:cubicBezTo>
                      <a:cubicBezTo>
                        <a:pt x="3360" y="17698"/>
                        <a:pt x="3771" y="18049"/>
                        <a:pt x="4215" y="18367"/>
                      </a:cubicBezTo>
                      <a:cubicBezTo>
                        <a:pt x="5880" y="19569"/>
                        <a:pt x="7932" y="20278"/>
                        <a:pt x="10142" y="20278"/>
                      </a:cubicBezTo>
                      <a:cubicBezTo>
                        <a:pt x="15743" y="20278"/>
                        <a:pt x="20283" y="15738"/>
                        <a:pt x="20283" y="10137"/>
                      </a:cubicBezTo>
                      <a:cubicBezTo>
                        <a:pt x="20283" y="7073"/>
                        <a:pt x="18924" y="4331"/>
                        <a:pt x="16775" y="2468"/>
                      </a:cubicBezTo>
                      <a:cubicBezTo>
                        <a:pt x="16368" y="2117"/>
                        <a:pt x="15928" y="1799"/>
                        <a:pt x="15468" y="1509"/>
                      </a:cubicBezTo>
                      <a:cubicBezTo>
                        <a:pt x="13920" y="553"/>
                        <a:pt x="12098" y="1"/>
                        <a:pt x="10142"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7" name="Google Shape;857;p36"/>
                <p:cNvSpPr/>
                <p:nvPr/>
              </p:nvSpPr>
              <p:spPr>
                <a:xfrm>
                  <a:off x="5037211" y="4526637"/>
                  <a:ext cx="241724" cy="295345"/>
                </a:xfrm>
                <a:custGeom>
                  <a:avLst/>
                  <a:gdLst/>
                  <a:ahLst/>
                  <a:cxnLst/>
                  <a:rect l="l" t="t" r="r" b="b"/>
                  <a:pathLst>
                    <a:path w="13799" h="16860" extrusionOk="0">
                      <a:moveTo>
                        <a:pt x="12492" y="1"/>
                      </a:moveTo>
                      <a:lnTo>
                        <a:pt x="1" y="15807"/>
                      </a:lnTo>
                      <a:cubicBezTo>
                        <a:pt x="384" y="16190"/>
                        <a:pt x="795" y="16541"/>
                        <a:pt x="1239" y="16859"/>
                      </a:cubicBezTo>
                      <a:lnTo>
                        <a:pt x="13799" y="960"/>
                      </a:lnTo>
                      <a:cubicBezTo>
                        <a:pt x="13392" y="609"/>
                        <a:pt x="12952" y="291"/>
                        <a:pt x="12492"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
            <p:nvSpPr>
              <p:cNvPr id="858" name="Google Shape;858;p36"/>
              <p:cNvSpPr/>
              <p:nvPr/>
            </p:nvSpPr>
            <p:spPr>
              <a:xfrm>
                <a:off x="8144313" y="2778085"/>
                <a:ext cx="228364" cy="214072"/>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859" name="Google Shape;859;p36"/>
              <p:cNvGrpSpPr/>
              <p:nvPr/>
            </p:nvGrpSpPr>
            <p:grpSpPr>
              <a:xfrm flipH="1">
                <a:off x="6466498" y="3422500"/>
                <a:ext cx="861351" cy="717048"/>
                <a:chOff x="368923" y="122816"/>
                <a:chExt cx="861438" cy="717120"/>
              </a:xfrm>
            </p:grpSpPr>
            <p:sp>
              <p:nvSpPr>
                <p:cNvPr id="860" name="Google Shape;860;p36"/>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1" name="Google Shape;861;p36"/>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2" name="Google Shape;862;p36"/>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63" name="Google Shape;863;p36"/>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4" name="Google Shape;864;p36"/>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865" name="Google Shape;865;p36"/>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6" name="Google Shape;866;p36"/>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grpSp>
    </p:spTree>
    <p:extLst>
      <p:ext uri="{BB962C8B-B14F-4D97-AF65-F5344CB8AC3E}">
        <p14:creationId xmlns:p14="http://schemas.microsoft.com/office/powerpoint/2010/main" val="17670399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79"/>
        <p:cNvGrpSpPr/>
        <p:nvPr/>
      </p:nvGrpSpPr>
      <p:grpSpPr>
        <a:xfrm>
          <a:off x="0" y="0"/>
          <a:ext cx="0" cy="0"/>
          <a:chOff x="0" y="0"/>
          <a:chExt cx="0" cy="0"/>
        </a:xfrm>
      </p:grpSpPr>
      <p:sp>
        <p:nvSpPr>
          <p:cNvPr id="2" name="Subtitle 1"/>
          <p:cNvSpPr>
            <a:spLocks noGrp="1" noChangeArrowheads="1"/>
          </p:cNvSpPr>
          <p:nvPr>
            <p:ph type="subTitle" idx="1"/>
          </p:nvPr>
        </p:nvSpPr>
        <p:spPr bwMode="auto">
          <a:xfrm>
            <a:off x="5204884" y="1514490"/>
            <a:ext cx="6323949" cy="5293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Current Research Findings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Studies indicate a significant portion of the population lacks access to reliable internet and digital devices.</a:t>
            </a: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Digital literacy varies widely, impacting the effectiveness of digital health interventions.</a:t>
            </a:r>
          </a:p>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Perspectives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Optimistic</a:t>
            </a:r>
            <a:r>
              <a:rPr lang="en-US" sz="2400" dirty="0">
                <a:latin typeface="Arial" panose="020B0604020202020204" pitchFamily="34" charset="0"/>
              </a:rPr>
              <a:t>: Increasing digital access through government initiatives and educational programs.</a:t>
            </a:r>
          </a:p>
          <a:p>
            <a:pPr marL="0" indent="0" eaLnBrk="0" fontAlgn="base" hangingPunct="0">
              <a:spcBef>
                <a:spcPct val="0"/>
              </a:spcBef>
              <a:spcAft>
                <a:spcPct val="0"/>
              </a:spcAft>
              <a:buSzTx/>
              <a:buFontTx/>
              <a:buChar char="•"/>
            </a:pPr>
            <a:r>
              <a:rPr lang="en-US" sz="2400" b="1" dirty="0">
                <a:latin typeface="Arial" panose="020B0604020202020204" pitchFamily="34" charset="0"/>
              </a:rPr>
              <a:t>Pessimistic</a:t>
            </a:r>
            <a:r>
              <a:rPr lang="en-US" sz="2400" dirty="0">
                <a:latin typeface="Arial" panose="020B0604020202020204" pitchFamily="34" charset="0"/>
              </a:rPr>
              <a:t>: Persistent digital divide due to socioeconomic factors (Facer and Selwyn, 2021).</a:t>
            </a:r>
          </a:p>
          <a:p>
            <a:pPr marL="0" indent="0" defTabSz="1219170" eaLnBrk="0" fontAlgn="base" hangingPunct="0">
              <a:spcBef>
                <a:spcPct val="0"/>
              </a:spcBef>
              <a:spcAft>
                <a:spcPct val="0"/>
              </a:spcAft>
              <a:buSzTx/>
              <a:buNone/>
            </a:pPr>
            <a:endParaRPr lang="en-US" sz="2400" dirty="0">
              <a:latin typeface="Arial" panose="020B0604020202020204" pitchFamily="34" charset="0"/>
            </a:endParaRPr>
          </a:p>
        </p:txBody>
      </p:sp>
      <p:sp>
        <p:nvSpPr>
          <p:cNvPr id="980" name="Google Shape;980;p39"/>
          <p:cNvSpPr txBox="1">
            <a:spLocks noGrp="1"/>
          </p:cNvSpPr>
          <p:nvPr>
            <p:ph type="title"/>
          </p:nvPr>
        </p:nvSpPr>
        <p:spPr>
          <a:xfrm>
            <a:off x="4959968" y="147177"/>
            <a:ext cx="7232033" cy="1461600"/>
          </a:xfrm>
          <a:prstGeom prst="rect">
            <a:avLst/>
          </a:prstGeom>
        </p:spPr>
        <p:txBody>
          <a:bodyPr spcFirstLastPara="1" vert="horz" wrap="square" lIns="121900" tIns="121900" rIns="121900" bIns="121900" rtlCol="0" anchor="b" anchorCtr="0">
            <a:noAutofit/>
          </a:bodyPr>
          <a:lstStyle/>
          <a:p>
            <a:pPr lvl="0"/>
            <a:r>
              <a:rPr lang="en-IN" dirty="0"/>
              <a:t>Literature Review - Technical Barriers</a:t>
            </a:r>
            <a:endParaRPr dirty="0">
              <a:solidFill>
                <a:schemeClr val="lt2"/>
              </a:solidFill>
            </a:endParaRPr>
          </a:p>
        </p:txBody>
      </p:sp>
      <p:pic>
        <p:nvPicPr>
          <p:cNvPr id="982" name="Google Shape;982;p39"/>
          <p:cNvPicPr preferRelativeResize="0">
            <a:picLocks noGrp="1"/>
          </p:cNvPicPr>
          <p:nvPr>
            <p:ph type="pic" idx="2"/>
          </p:nvPr>
        </p:nvPicPr>
        <p:blipFill rotWithShape="1">
          <a:blip r:embed="rId3">
            <a:alphaModFix/>
          </a:blip>
          <a:srcRect l="25251" r="25246"/>
          <a:stretch/>
        </p:blipFill>
        <p:spPr>
          <a:xfrm>
            <a:off x="944367" y="728533"/>
            <a:ext cx="4015600" cy="5408000"/>
          </a:xfrm>
          <a:prstGeom prst="rect">
            <a:avLst/>
          </a:prstGeom>
        </p:spPr>
      </p:pic>
      <p:sp>
        <p:nvSpPr>
          <p:cNvPr id="983" name="Google Shape;983;p39"/>
          <p:cNvSpPr/>
          <p:nvPr/>
        </p:nvSpPr>
        <p:spPr>
          <a:xfrm flipH="1">
            <a:off x="10017533" y="5102283"/>
            <a:ext cx="2592955" cy="1755731"/>
          </a:xfrm>
          <a:custGeom>
            <a:avLst/>
            <a:gdLst/>
            <a:ahLst/>
            <a:cxnLst/>
            <a:rect l="l" t="t" r="r" b="b"/>
            <a:pathLst>
              <a:path w="39206" h="26547" extrusionOk="0">
                <a:moveTo>
                  <a:pt x="9118" y="1"/>
                </a:moveTo>
                <a:cubicBezTo>
                  <a:pt x="4891" y="1"/>
                  <a:pt x="1022" y="5064"/>
                  <a:pt x="174" y="11111"/>
                </a:cubicBezTo>
                <a:cubicBezTo>
                  <a:pt x="137" y="11341"/>
                  <a:pt x="113" y="11567"/>
                  <a:pt x="89" y="11797"/>
                </a:cubicBezTo>
                <a:cubicBezTo>
                  <a:pt x="85" y="11829"/>
                  <a:pt x="81" y="11861"/>
                  <a:pt x="81" y="11894"/>
                </a:cubicBezTo>
                <a:cubicBezTo>
                  <a:pt x="49" y="12216"/>
                  <a:pt x="25" y="12547"/>
                  <a:pt x="12" y="12873"/>
                </a:cubicBezTo>
                <a:cubicBezTo>
                  <a:pt x="12" y="12930"/>
                  <a:pt x="8" y="12990"/>
                  <a:pt x="8" y="13047"/>
                </a:cubicBezTo>
                <a:cubicBezTo>
                  <a:pt x="4" y="13168"/>
                  <a:pt x="0" y="13293"/>
                  <a:pt x="0" y="13418"/>
                </a:cubicBezTo>
                <a:cubicBezTo>
                  <a:pt x="0" y="13466"/>
                  <a:pt x="0" y="13519"/>
                  <a:pt x="0" y="13567"/>
                </a:cubicBezTo>
                <a:cubicBezTo>
                  <a:pt x="0" y="15244"/>
                  <a:pt x="242" y="16958"/>
                  <a:pt x="787" y="18619"/>
                </a:cubicBezTo>
                <a:cubicBezTo>
                  <a:pt x="855" y="18833"/>
                  <a:pt x="928" y="19043"/>
                  <a:pt x="1000" y="19252"/>
                </a:cubicBezTo>
                <a:cubicBezTo>
                  <a:pt x="1121" y="19607"/>
                  <a:pt x="1254" y="19950"/>
                  <a:pt x="1387" y="20289"/>
                </a:cubicBezTo>
                <a:cubicBezTo>
                  <a:pt x="1533" y="20660"/>
                  <a:pt x="1686" y="21022"/>
                  <a:pt x="1843" y="21373"/>
                </a:cubicBezTo>
                <a:cubicBezTo>
                  <a:pt x="2323" y="22446"/>
                  <a:pt x="2855" y="23426"/>
                  <a:pt x="3440" y="24321"/>
                </a:cubicBezTo>
                <a:cubicBezTo>
                  <a:pt x="3654" y="24647"/>
                  <a:pt x="3879" y="24966"/>
                  <a:pt x="4109" y="25272"/>
                </a:cubicBezTo>
                <a:cubicBezTo>
                  <a:pt x="4270" y="25490"/>
                  <a:pt x="4436" y="25696"/>
                  <a:pt x="4605" y="25897"/>
                </a:cubicBezTo>
                <a:cubicBezTo>
                  <a:pt x="4787" y="26123"/>
                  <a:pt x="4976" y="26337"/>
                  <a:pt x="5170" y="26547"/>
                </a:cubicBezTo>
                <a:lnTo>
                  <a:pt x="34710" y="26547"/>
                </a:lnTo>
                <a:cubicBezTo>
                  <a:pt x="34964" y="26353"/>
                  <a:pt x="35206" y="26159"/>
                  <a:pt x="35435" y="25962"/>
                </a:cubicBezTo>
                <a:cubicBezTo>
                  <a:pt x="36972" y="24643"/>
                  <a:pt x="37939" y="23176"/>
                  <a:pt x="38508" y="21659"/>
                </a:cubicBezTo>
                <a:cubicBezTo>
                  <a:pt x="38625" y="21341"/>
                  <a:pt x="38726" y="21018"/>
                  <a:pt x="38814" y="20700"/>
                </a:cubicBezTo>
                <a:cubicBezTo>
                  <a:pt x="38935" y="20240"/>
                  <a:pt x="39028" y="19776"/>
                  <a:pt x="39089" y="19309"/>
                </a:cubicBezTo>
                <a:cubicBezTo>
                  <a:pt x="39121" y="19063"/>
                  <a:pt x="39149" y="18813"/>
                  <a:pt x="39165" y="18567"/>
                </a:cubicBezTo>
                <a:cubicBezTo>
                  <a:pt x="39189" y="18268"/>
                  <a:pt x="39201" y="17970"/>
                  <a:pt x="39201" y="17672"/>
                </a:cubicBezTo>
                <a:cubicBezTo>
                  <a:pt x="39205" y="17599"/>
                  <a:pt x="39205" y="17527"/>
                  <a:pt x="39201" y="17450"/>
                </a:cubicBezTo>
                <a:cubicBezTo>
                  <a:pt x="39201" y="17160"/>
                  <a:pt x="39189" y="16865"/>
                  <a:pt x="39173" y="16571"/>
                </a:cubicBezTo>
                <a:cubicBezTo>
                  <a:pt x="39157" y="16345"/>
                  <a:pt x="39141" y="16123"/>
                  <a:pt x="39117" y="15898"/>
                </a:cubicBezTo>
                <a:cubicBezTo>
                  <a:pt x="39089" y="15611"/>
                  <a:pt x="39052" y="15329"/>
                  <a:pt x="39012" y="15051"/>
                </a:cubicBezTo>
                <a:cubicBezTo>
                  <a:pt x="39000" y="14978"/>
                  <a:pt x="38992" y="14906"/>
                  <a:pt x="38980" y="14833"/>
                </a:cubicBezTo>
                <a:cubicBezTo>
                  <a:pt x="38947" y="14623"/>
                  <a:pt x="38911" y="14418"/>
                  <a:pt x="38875" y="14212"/>
                </a:cubicBezTo>
                <a:cubicBezTo>
                  <a:pt x="38863" y="14148"/>
                  <a:pt x="38851" y="14083"/>
                  <a:pt x="38839" y="14019"/>
                </a:cubicBezTo>
                <a:cubicBezTo>
                  <a:pt x="38830" y="13986"/>
                  <a:pt x="38822" y="13958"/>
                  <a:pt x="38818" y="13926"/>
                </a:cubicBezTo>
                <a:cubicBezTo>
                  <a:pt x="38802" y="13845"/>
                  <a:pt x="38782" y="13764"/>
                  <a:pt x="38766" y="13684"/>
                </a:cubicBezTo>
                <a:cubicBezTo>
                  <a:pt x="38750" y="13619"/>
                  <a:pt x="38734" y="13559"/>
                  <a:pt x="38722" y="13498"/>
                </a:cubicBezTo>
                <a:cubicBezTo>
                  <a:pt x="38697" y="13410"/>
                  <a:pt x="38677" y="13321"/>
                  <a:pt x="38653" y="13236"/>
                </a:cubicBezTo>
                <a:cubicBezTo>
                  <a:pt x="38528" y="12781"/>
                  <a:pt x="38383" y="12349"/>
                  <a:pt x="38214" y="11942"/>
                </a:cubicBezTo>
                <a:cubicBezTo>
                  <a:pt x="38060" y="11575"/>
                  <a:pt x="37891" y="11224"/>
                  <a:pt x="37701" y="10894"/>
                </a:cubicBezTo>
                <a:cubicBezTo>
                  <a:pt x="36071" y="7998"/>
                  <a:pt x="33205" y="6526"/>
                  <a:pt x="30236" y="6526"/>
                </a:cubicBezTo>
                <a:cubicBezTo>
                  <a:pt x="29571" y="6526"/>
                  <a:pt x="28901" y="6600"/>
                  <a:pt x="28238" y="6748"/>
                </a:cubicBezTo>
                <a:cubicBezTo>
                  <a:pt x="28012" y="6797"/>
                  <a:pt x="27790" y="6857"/>
                  <a:pt x="27569" y="6922"/>
                </a:cubicBezTo>
                <a:cubicBezTo>
                  <a:pt x="27476" y="6950"/>
                  <a:pt x="27383" y="6978"/>
                  <a:pt x="27294" y="7011"/>
                </a:cubicBezTo>
                <a:cubicBezTo>
                  <a:pt x="26887" y="7148"/>
                  <a:pt x="26484" y="7313"/>
                  <a:pt x="26093" y="7507"/>
                </a:cubicBezTo>
                <a:cubicBezTo>
                  <a:pt x="26012" y="7547"/>
                  <a:pt x="25936" y="7587"/>
                  <a:pt x="25859" y="7627"/>
                </a:cubicBezTo>
                <a:cubicBezTo>
                  <a:pt x="25661" y="7732"/>
                  <a:pt x="25472" y="7841"/>
                  <a:pt x="25278" y="7958"/>
                </a:cubicBezTo>
                <a:cubicBezTo>
                  <a:pt x="24960" y="8156"/>
                  <a:pt x="24653" y="8329"/>
                  <a:pt x="24359" y="8478"/>
                </a:cubicBezTo>
                <a:cubicBezTo>
                  <a:pt x="24230" y="8543"/>
                  <a:pt x="24105" y="8603"/>
                  <a:pt x="23980" y="8660"/>
                </a:cubicBezTo>
                <a:cubicBezTo>
                  <a:pt x="23968" y="8668"/>
                  <a:pt x="23952" y="8672"/>
                  <a:pt x="23940" y="8680"/>
                </a:cubicBezTo>
                <a:cubicBezTo>
                  <a:pt x="23573" y="8841"/>
                  <a:pt x="23226" y="8966"/>
                  <a:pt x="22899" y="9051"/>
                </a:cubicBezTo>
                <a:cubicBezTo>
                  <a:pt x="22569" y="9140"/>
                  <a:pt x="22254" y="9196"/>
                  <a:pt x="21960" y="9216"/>
                </a:cubicBezTo>
                <a:cubicBezTo>
                  <a:pt x="21857" y="9223"/>
                  <a:pt x="21755" y="9227"/>
                  <a:pt x="21655" y="9227"/>
                </a:cubicBezTo>
                <a:cubicBezTo>
                  <a:pt x="21314" y="9227"/>
                  <a:pt x="20992" y="9185"/>
                  <a:pt x="20690" y="9107"/>
                </a:cubicBezTo>
                <a:cubicBezTo>
                  <a:pt x="19145" y="8712"/>
                  <a:pt x="18008" y="7378"/>
                  <a:pt x="16827" y="5829"/>
                </a:cubicBezTo>
                <a:cubicBezTo>
                  <a:pt x="16722" y="5692"/>
                  <a:pt x="16617" y="5555"/>
                  <a:pt x="16512" y="5414"/>
                </a:cubicBezTo>
                <a:cubicBezTo>
                  <a:pt x="15750" y="4406"/>
                  <a:pt x="14952" y="3337"/>
                  <a:pt x="14008" y="2398"/>
                </a:cubicBezTo>
                <a:cubicBezTo>
                  <a:pt x="13742" y="2132"/>
                  <a:pt x="13460" y="1878"/>
                  <a:pt x="13166" y="1636"/>
                </a:cubicBezTo>
                <a:cubicBezTo>
                  <a:pt x="12835" y="1366"/>
                  <a:pt x="12484" y="1111"/>
                  <a:pt x="12109" y="886"/>
                </a:cubicBezTo>
                <a:cubicBezTo>
                  <a:pt x="11936" y="777"/>
                  <a:pt x="11762" y="680"/>
                  <a:pt x="11585" y="595"/>
                </a:cubicBezTo>
                <a:cubicBezTo>
                  <a:pt x="10762" y="189"/>
                  <a:pt x="9933" y="1"/>
                  <a:pt x="911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984" name="Google Shape;984;p39"/>
          <p:cNvSpPr/>
          <p:nvPr/>
        </p:nvSpPr>
        <p:spPr>
          <a:xfrm rot="-1089602">
            <a:off x="11005848" y="5395409"/>
            <a:ext cx="1057161" cy="996827"/>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985" name="Google Shape;985;p39"/>
          <p:cNvGrpSpPr/>
          <p:nvPr/>
        </p:nvGrpSpPr>
        <p:grpSpPr>
          <a:xfrm rot="-822996">
            <a:off x="9781927" y="6126908"/>
            <a:ext cx="1307392" cy="815832"/>
            <a:chOff x="7841950" y="4413313"/>
            <a:chExt cx="980625" cy="611925"/>
          </a:xfrm>
        </p:grpSpPr>
        <p:sp>
          <p:nvSpPr>
            <p:cNvPr id="986" name="Google Shape;986;p39"/>
            <p:cNvSpPr/>
            <p:nvPr/>
          </p:nvSpPr>
          <p:spPr>
            <a:xfrm>
              <a:off x="8530650" y="4531438"/>
              <a:ext cx="291925" cy="277500"/>
            </a:xfrm>
            <a:custGeom>
              <a:avLst/>
              <a:gdLst/>
              <a:ahLst/>
              <a:cxnLst/>
              <a:rect l="l" t="t" r="r" b="b"/>
              <a:pathLst>
                <a:path w="11677" h="11100" extrusionOk="0">
                  <a:moveTo>
                    <a:pt x="6278" y="1"/>
                  </a:moveTo>
                  <a:cubicBezTo>
                    <a:pt x="5412" y="1"/>
                    <a:pt x="4420" y="228"/>
                    <a:pt x="3311" y="747"/>
                  </a:cubicBezTo>
                  <a:cubicBezTo>
                    <a:pt x="2581" y="1090"/>
                    <a:pt x="1795" y="1562"/>
                    <a:pt x="960" y="2183"/>
                  </a:cubicBezTo>
                  <a:lnTo>
                    <a:pt x="1363" y="4751"/>
                  </a:lnTo>
                  <a:cubicBezTo>
                    <a:pt x="1420" y="4584"/>
                    <a:pt x="3668" y="2661"/>
                    <a:pt x="5636" y="2661"/>
                  </a:cubicBezTo>
                  <a:cubicBezTo>
                    <a:pt x="6463" y="2661"/>
                    <a:pt x="7241" y="3001"/>
                    <a:pt x="7786" y="3953"/>
                  </a:cubicBezTo>
                  <a:cubicBezTo>
                    <a:pt x="9206" y="6415"/>
                    <a:pt x="6560" y="8878"/>
                    <a:pt x="3548" y="8878"/>
                  </a:cubicBezTo>
                  <a:cubicBezTo>
                    <a:pt x="2632" y="8878"/>
                    <a:pt x="1682" y="8651"/>
                    <a:pt x="803" y="8126"/>
                  </a:cubicBezTo>
                  <a:lnTo>
                    <a:pt x="0" y="10058"/>
                  </a:lnTo>
                  <a:cubicBezTo>
                    <a:pt x="0" y="10058"/>
                    <a:pt x="585" y="10397"/>
                    <a:pt x="1496" y="10687"/>
                  </a:cubicBezTo>
                  <a:cubicBezTo>
                    <a:pt x="2183" y="10906"/>
                    <a:pt x="3057" y="11099"/>
                    <a:pt x="4009" y="11099"/>
                  </a:cubicBezTo>
                  <a:cubicBezTo>
                    <a:pt x="5626" y="11099"/>
                    <a:pt x="7466" y="10542"/>
                    <a:pt x="8992" y="8610"/>
                  </a:cubicBezTo>
                  <a:cubicBezTo>
                    <a:pt x="11677" y="5212"/>
                    <a:pt x="10422" y="1"/>
                    <a:pt x="6278"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987" name="Google Shape;987;p39"/>
            <p:cNvSpPr/>
            <p:nvPr/>
          </p:nvSpPr>
          <p:spPr>
            <a:xfrm>
              <a:off x="8097475" y="4925413"/>
              <a:ext cx="305975" cy="99825"/>
            </a:xfrm>
            <a:custGeom>
              <a:avLst/>
              <a:gdLst/>
              <a:ahLst/>
              <a:cxnLst/>
              <a:rect l="l" t="t" r="r" b="b"/>
              <a:pathLst>
                <a:path w="12239" h="3993" extrusionOk="0">
                  <a:moveTo>
                    <a:pt x="1832" y="0"/>
                  </a:moveTo>
                  <a:cubicBezTo>
                    <a:pt x="1832" y="0"/>
                    <a:pt x="1166" y="1000"/>
                    <a:pt x="646" y="1940"/>
                  </a:cubicBezTo>
                  <a:cubicBezTo>
                    <a:pt x="344" y="2480"/>
                    <a:pt x="94" y="2996"/>
                    <a:pt x="49" y="3291"/>
                  </a:cubicBezTo>
                  <a:cubicBezTo>
                    <a:pt x="1" y="3593"/>
                    <a:pt x="1182" y="3783"/>
                    <a:pt x="2727" y="3887"/>
                  </a:cubicBezTo>
                  <a:lnTo>
                    <a:pt x="2739" y="3887"/>
                  </a:lnTo>
                  <a:cubicBezTo>
                    <a:pt x="3779" y="3960"/>
                    <a:pt x="4985" y="3992"/>
                    <a:pt x="6081" y="3992"/>
                  </a:cubicBezTo>
                  <a:cubicBezTo>
                    <a:pt x="7025" y="3988"/>
                    <a:pt x="8037" y="3964"/>
                    <a:pt x="8956" y="3912"/>
                  </a:cubicBezTo>
                  <a:lnTo>
                    <a:pt x="9001" y="3912"/>
                  </a:lnTo>
                  <a:cubicBezTo>
                    <a:pt x="10791" y="3815"/>
                    <a:pt x="12239" y="3621"/>
                    <a:pt x="12186" y="3291"/>
                  </a:cubicBezTo>
                  <a:cubicBezTo>
                    <a:pt x="12130" y="2956"/>
                    <a:pt x="11807" y="2335"/>
                    <a:pt x="11444" y="1718"/>
                  </a:cubicBezTo>
                  <a:cubicBezTo>
                    <a:pt x="10936" y="851"/>
                    <a:pt x="10356" y="0"/>
                    <a:pt x="10356"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988" name="Google Shape;988;p39"/>
            <p:cNvSpPr/>
            <p:nvPr/>
          </p:nvSpPr>
          <p:spPr>
            <a:xfrm>
              <a:off x="7841950" y="4413313"/>
              <a:ext cx="767950" cy="556175"/>
            </a:xfrm>
            <a:custGeom>
              <a:avLst/>
              <a:gdLst/>
              <a:ahLst/>
              <a:cxnLst/>
              <a:rect l="l" t="t" r="r" b="b"/>
              <a:pathLst>
                <a:path w="30718" h="22247" extrusionOk="0">
                  <a:moveTo>
                    <a:pt x="13891" y="1"/>
                  </a:moveTo>
                  <a:cubicBezTo>
                    <a:pt x="6206" y="1"/>
                    <a:pt x="3557" y="1352"/>
                    <a:pt x="2524" y="2452"/>
                  </a:cubicBezTo>
                  <a:cubicBezTo>
                    <a:pt x="2020" y="2985"/>
                    <a:pt x="1895" y="3460"/>
                    <a:pt x="1766" y="3694"/>
                  </a:cubicBezTo>
                  <a:cubicBezTo>
                    <a:pt x="1569" y="4057"/>
                    <a:pt x="0" y="22246"/>
                    <a:pt x="15984" y="22246"/>
                  </a:cubicBezTo>
                  <a:cubicBezTo>
                    <a:pt x="21278" y="22246"/>
                    <a:pt x="24572" y="20275"/>
                    <a:pt x="26613" y="17605"/>
                  </a:cubicBezTo>
                  <a:cubicBezTo>
                    <a:pt x="30718" y="12230"/>
                    <a:pt x="29714" y="4045"/>
                    <a:pt x="29714" y="3614"/>
                  </a:cubicBezTo>
                  <a:cubicBezTo>
                    <a:pt x="29714" y="2973"/>
                    <a:pt x="28040" y="1"/>
                    <a:pt x="1389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89" name="Google Shape;989;p39"/>
            <p:cNvSpPr/>
            <p:nvPr/>
          </p:nvSpPr>
          <p:spPr>
            <a:xfrm>
              <a:off x="7924200" y="4452438"/>
              <a:ext cx="628550" cy="115750"/>
            </a:xfrm>
            <a:custGeom>
              <a:avLst/>
              <a:gdLst/>
              <a:ahLst/>
              <a:cxnLst/>
              <a:rect l="l" t="t" r="r" b="b"/>
              <a:pathLst>
                <a:path w="25142" h="4630" extrusionOk="0">
                  <a:moveTo>
                    <a:pt x="12569" y="0"/>
                  </a:moveTo>
                  <a:cubicBezTo>
                    <a:pt x="5629" y="0"/>
                    <a:pt x="1" y="1037"/>
                    <a:pt x="1" y="2315"/>
                  </a:cubicBezTo>
                  <a:cubicBezTo>
                    <a:pt x="1" y="3593"/>
                    <a:pt x="5629" y="4629"/>
                    <a:pt x="12569" y="4629"/>
                  </a:cubicBezTo>
                  <a:cubicBezTo>
                    <a:pt x="19512" y="4629"/>
                    <a:pt x="25141" y="3593"/>
                    <a:pt x="25141" y="2315"/>
                  </a:cubicBezTo>
                  <a:cubicBezTo>
                    <a:pt x="25141" y="1037"/>
                    <a:pt x="19512" y="0"/>
                    <a:pt x="1256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grpSp>
      <p:sp>
        <p:nvSpPr>
          <p:cNvPr id="990" name="Google Shape;990;p39"/>
          <p:cNvSpPr/>
          <p:nvPr/>
        </p:nvSpPr>
        <p:spPr>
          <a:xfrm>
            <a:off x="10741834" y="4909485"/>
            <a:ext cx="425567" cy="505967"/>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nvGrpSpPr>
          <p:cNvPr id="991" name="Google Shape;991;p39"/>
          <p:cNvGrpSpPr/>
          <p:nvPr/>
        </p:nvGrpSpPr>
        <p:grpSpPr>
          <a:xfrm>
            <a:off x="11412434" y="4323485"/>
            <a:ext cx="564433" cy="629967"/>
            <a:chOff x="8559325" y="3242613"/>
            <a:chExt cx="423325" cy="472475"/>
          </a:xfrm>
        </p:grpSpPr>
        <p:sp>
          <p:nvSpPr>
            <p:cNvPr id="992" name="Google Shape;992;p39"/>
            <p:cNvSpPr/>
            <p:nvPr/>
          </p:nvSpPr>
          <p:spPr>
            <a:xfrm>
              <a:off x="8559325" y="3242613"/>
              <a:ext cx="423325" cy="472475"/>
            </a:xfrm>
            <a:custGeom>
              <a:avLst/>
              <a:gdLst/>
              <a:ahLst/>
              <a:cxnLst/>
              <a:rect l="l" t="t" r="r" b="b"/>
              <a:pathLst>
                <a:path w="16933" h="18899" extrusionOk="0">
                  <a:moveTo>
                    <a:pt x="10731" y="0"/>
                  </a:moveTo>
                  <a:cubicBezTo>
                    <a:pt x="8714" y="0"/>
                    <a:pt x="6743" y="1013"/>
                    <a:pt x="5606" y="2855"/>
                  </a:cubicBezTo>
                  <a:lnTo>
                    <a:pt x="1364" y="9717"/>
                  </a:lnTo>
                  <a:cubicBezTo>
                    <a:pt x="1" y="11923"/>
                    <a:pt x="231" y="14661"/>
                    <a:pt x="1743" y="16588"/>
                  </a:cubicBezTo>
                  <a:cubicBezTo>
                    <a:pt x="2166" y="17137"/>
                    <a:pt x="2694" y="17616"/>
                    <a:pt x="3319" y="18000"/>
                  </a:cubicBezTo>
                  <a:cubicBezTo>
                    <a:pt x="4305" y="18608"/>
                    <a:pt x="5397" y="18898"/>
                    <a:pt x="6477" y="18898"/>
                  </a:cubicBezTo>
                  <a:cubicBezTo>
                    <a:pt x="8494" y="18898"/>
                    <a:pt x="10464" y="17885"/>
                    <a:pt x="11602" y="16044"/>
                  </a:cubicBezTo>
                  <a:lnTo>
                    <a:pt x="13686" y="12665"/>
                  </a:lnTo>
                  <a:lnTo>
                    <a:pt x="15783" y="9266"/>
                  </a:lnTo>
                  <a:lnTo>
                    <a:pt x="15839" y="9177"/>
                  </a:lnTo>
                  <a:cubicBezTo>
                    <a:pt x="16714" y="7766"/>
                    <a:pt x="16932" y="6133"/>
                    <a:pt x="16577" y="4633"/>
                  </a:cubicBezTo>
                  <a:cubicBezTo>
                    <a:pt x="16227" y="3133"/>
                    <a:pt x="15295" y="1770"/>
                    <a:pt x="13888" y="899"/>
                  </a:cubicBezTo>
                  <a:cubicBezTo>
                    <a:pt x="12903" y="290"/>
                    <a:pt x="11810" y="0"/>
                    <a:pt x="1073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93" name="Google Shape;993;p39"/>
            <p:cNvSpPr/>
            <p:nvPr/>
          </p:nvSpPr>
          <p:spPr>
            <a:xfrm>
              <a:off x="8646625" y="3242613"/>
              <a:ext cx="336025" cy="316725"/>
            </a:xfrm>
            <a:custGeom>
              <a:avLst/>
              <a:gdLst/>
              <a:ahLst/>
              <a:cxnLst/>
              <a:rect l="l" t="t" r="r" b="b"/>
              <a:pathLst>
                <a:path w="13441" h="12669" extrusionOk="0">
                  <a:moveTo>
                    <a:pt x="7235" y="0"/>
                  </a:moveTo>
                  <a:cubicBezTo>
                    <a:pt x="5219" y="0"/>
                    <a:pt x="3250" y="1013"/>
                    <a:pt x="2110" y="2855"/>
                  </a:cubicBezTo>
                  <a:lnTo>
                    <a:pt x="1" y="6274"/>
                  </a:lnTo>
                  <a:cubicBezTo>
                    <a:pt x="2166" y="7661"/>
                    <a:pt x="7295" y="10863"/>
                    <a:pt x="10194" y="12669"/>
                  </a:cubicBezTo>
                  <a:lnTo>
                    <a:pt x="12347" y="9177"/>
                  </a:lnTo>
                  <a:cubicBezTo>
                    <a:pt x="13222" y="7766"/>
                    <a:pt x="13440" y="6133"/>
                    <a:pt x="13085" y="4633"/>
                  </a:cubicBezTo>
                  <a:cubicBezTo>
                    <a:pt x="12735" y="3133"/>
                    <a:pt x="11803" y="1770"/>
                    <a:pt x="10392" y="899"/>
                  </a:cubicBezTo>
                  <a:cubicBezTo>
                    <a:pt x="9406" y="290"/>
                    <a:pt x="8314" y="0"/>
                    <a:pt x="723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
        <p:nvSpPr>
          <p:cNvPr id="994" name="Google Shape;994;p39"/>
          <p:cNvSpPr/>
          <p:nvPr/>
        </p:nvSpPr>
        <p:spPr>
          <a:xfrm>
            <a:off x="10017533" y="5604089"/>
            <a:ext cx="244571" cy="229264"/>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995" name="Google Shape;995;p39"/>
          <p:cNvSpPr/>
          <p:nvPr/>
        </p:nvSpPr>
        <p:spPr>
          <a:xfrm>
            <a:off x="996685" y="893285"/>
            <a:ext cx="425567" cy="505967"/>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96" name="Google Shape;996;p39"/>
          <p:cNvSpPr/>
          <p:nvPr/>
        </p:nvSpPr>
        <p:spPr>
          <a:xfrm>
            <a:off x="831184" y="279756"/>
            <a:ext cx="244571" cy="229264"/>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997" name="Google Shape;997;p39"/>
          <p:cNvGrpSpPr/>
          <p:nvPr/>
        </p:nvGrpSpPr>
        <p:grpSpPr>
          <a:xfrm rot="1990594">
            <a:off x="-181959" y="376652"/>
            <a:ext cx="759692" cy="1361547"/>
            <a:chOff x="7945100" y="1351581"/>
            <a:chExt cx="751481" cy="1346831"/>
          </a:xfrm>
        </p:grpSpPr>
        <p:sp>
          <p:nvSpPr>
            <p:cNvPr id="998" name="Google Shape;998;p39"/>
            <p:cNvSpPr/>
            <p:nvPr/>
          </p:nvSpPr>
          <p:spPr>
            <a:xfrm>
              <a:off x="7945100" y="1876414"/>
              <a:ext cx="599933" cy="821998"/>
            </a:xfrm>
            <a:custGeom>
              <a:avLst/>
              <a:gdLst/>
              <a:ahLst/>
              <a:cxnLst/>
              <a:rect l="l" t="t" r="r" b="b"/>
              <a:pathLst>
                <a:path w="14097" h="19315" extrusionOk="0">
                  <a:moveTo>
                    <a:pt x="12661" y="0"/>
                  </a:moveTo>
                  <a:lnTo>
                    <a:pt x="10452" y="791"/>
                  </a:lnTo>
                  <a:cubicBezTo>
                    <a:pt x="10452" y="791"/>
                    <a:pt x="11766" y="1859"/>
                    <a:pt x="11250" y="4375"/>
                  </a:cubicBezTo>
                  <a:cubicBezTo>
                    <a:pt x="10734" y="6887"/>
                    <a:pt x="6722" y="7960"/>
                    <a:pt x="3363" y="10593"/>
                  </a:cubicBezTo>
                  <a:cubicBezTo>
                    <a:pt x="0" y="13226"/>
                    <a:pt x="718" y="17932"/>
                    <a:pt x="847" y="18516"/>
                  </a:cubicBezTo>
                  <a:cubicBezTo>
                    <a:pt x="964" y="19056"/>
                    <a:pt x="1492" y="19306"/>
                    <a:pt x="2012" y="19315"/>
                  </a:cubicBezTo>
                  <a:cubicBezTo>
                    <a:pt x="2024" y="19315"/>
                    <a:pt x="2035" y="19315"/>
                    <a:pt x="2047" y="19315"/>
                  </a:cubicBezTo>
                  <a:cubicBezTo>
                    <a:pt x="2623" y="19315"/>
                    <a:pt x="3181" y="19017"/>
                    <a:pt x="3157" y="18476"/>
                  </a:cubicBezTo>
                  <a:cubicBezTo>
                    <a:pt x="3145" y="18040"/>
                    <a:pt x="2746" y="15149"/>
                    <a:pt x="5073" y="12512"/>
                  </a:cubicBezTo>
                  <a:cubicBezTo>
                    <a:pt x="7399" y="9875"/>
                    <a:pt x="11665" y="9416"/>
                    <a:pt x="13133" y="5799"/>
                  </a:cubicBezTo>
                  <a:cubicBezTo>
                    <a:pt x="14097" y="3436"/>
                    <a:pt x="13597" y="1682"/>
                    <a:pt x="13137" y="750"/>
                  </a:cubicBezTo>
                  <a:cubicBezTo>
                    <a:pt x="12895" y="258"/>
                    <a:pt x="12661" y="0"/>
                    <a:pt x="1266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999" name="Google Shape;999;p39"/>
            <p:cNvSpPr/>
            <p:nvPr/>
          </p:nvSpPr>
          <p:spPr>
            <a:xfrm>
              <a:off x="8048220" y="1397374"/>
              <a:ext cx="383571" cy="445109"/>
            </a:xfrm>
            <a:custGeom>
              <a:avLst/>
              <a:gdLst/>
              <a:ahLst/>
              <a:cxnLst/>
              <a:rect l="l" t="t" r="r" b="b"/>
              <a:pathLst>
                <a:path w="9013" h="10459" extrusionOk="0">
                  <a:moveTo>
                    <a:pt x="1778" y="0"/>
                  </a:moveTo>
                  <a:cubicBezTo>
                    <a:pt x="1700" y="0"/>
                    <a:pt x="1622" y="7"/>
                    <a:pt x="1545" y="23"/>
                  </a:cubicBezTo>
                  <a:cubicBezTo>
                    <a:pt x="1166" y="87"/>
                    <a:pt x="811" y="345"/>
                    <a:pt x="630" y="833"/>
                  </a:cubicBezTo>
                  <a:cubicBezTo>
                    <a:pt x="113" y="2228"/>
                    <a:pt x="1" y="5752"/>
                    <a:pt x="2247" y="8156"/>
                  </a:cubicBezTo>
                  <a:cubicBezTo>
                    <a:pt x="4319" y="10373"/>
                    <a:pt x="5670" y="10459"/>
                    <a:pt x="5867" y="10459"/>
                  </a:cubicBezTo>
                  <a:cubicBezTo>
                    <a:pt x="5883" y="10459"/>
                    <a:pt x="5892" y="10458"/>
                    <a:pt x="5892" y="10458"/>
                  </a:cubicBezTo>
                  <a:cubicBezTo>
                    <a:pt x="5892" y="10458"/>
                    <a:pt x="6666" y="10418"/>
                    <a:pt x="7476" y="10244"/>
                  </a:cubicBezTo>
                  <a:cubicBezTo>
                    <a:pt x="8065" y="10115"/>
                    <a:pt x="8670" y="9914"/>
                    <a:pt x="9013" y="9603"/>
                  </a:cubicBezTo>
                  <a:cubicBezTo>
                    <a:pt x="9013" y="9603"/>
                    <a:pt x="5271" y="8825"/>
                    <a:pt x="3803" y="6248"/>
                  </a:cubicBezTo>
                  <a:cubicBezTo>
                    <a:pt x="2331" y="3676"/>
                    <a:pt x="2751" y="2123"/>
                    <a:pt x="2888" y="1200"/>
                  </a:cubicBezTo>
                  <a:cubicBezTo>
                    <a:pt x="2995" y="473"/>
                    <a:pt x="2399" y="0"/>
                    <a:pt x="1778"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000" name="Google Shape;1000;p39"/>
            <p:cNvSpPr/>
            <p:nvPr/>
          </p:nvSpPr>
          <p:spPr>
            <a:xfrm>
              <a:off x="8292932" y="2263187"/>
              <a:ext cx="274666" cy="414851"/>
            </a:xfrm>
            <a:custGeom>
              <a:avLst/>
              <a:gdLst/>
              <a:ahLst/>
              <a:cxnLst/>
              <a:rect l="l" t="t" r="r" b="b"/>
              <a:pathLst>
                <a:path w="6454" h="9748" extrusionOk="0">
                  <a:moveTo>
                    <a:pt x="1900" y="1"/>
                  </a:moveTo>
                  <a:lnTo>
                    <a:pt x="0" y="1170"/>
                  </a:lnTo>
                  <a:cubicBezTo>
                    <a:pt x="166" y="1198"/>
                    <a:pt x="2279" y="2332"/>
                    <a:pt x="3021" y="4557"/>
                  </a:cubicBezTo>
                  <a:cubicBezTo>
                    <a:pt x="3767" y="6783"/>
                    <a:pt x="3908" y="8134"/>
                    <a:pt x="3976" y="9049"/>
                  </a:cubicBezTo>
                  <a:cubicBezTo>
                    <a:pt x="4008" y="9488"/>
                    <a:pt x="4505" y="9747"/>
                    <a:pt x="5041" y="9747"/>
                  </a:cubicBezTo>
                  <a:cubicBezTo>
                    <a:pt x="5716" y="9747"/>
                    <a:pt x="6453" y="9337"/>
                    <a:pt x="6404" y="8360"/>
                  </a:cubicBezTo>
                  <a:cubicBezTo>
                    <a:pt x="6351" y="7323"/>
                    <a:pt x="6033" y="2231"/>
                    <a:pt x="1900"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001" name="Google Shape;1001;p39"/>
            <p:cNvSpPr/>
            <p:nvPr/>
          </p:nvSpPr>
          <p:spPr>
            <a:xfrm>
              <a:off x="7973061" y="1351581"/>
              <a:ext cx="723520" cy="907709"/>
            </a:xfrm>
            <a:custGeom>
              <a:avLst/>
              <a:gdLst/>
              <a:ahLst/>
              <a:cxnLst/>
              <a:rect l="l" t="t" r="r" b="b"/>
              <a:pathLst>
                <a:path w="17001" h="21329" extrusionOk="0">
                  <a:moveTo>
                    <a:pt x="12360" y="0"/>
                  </a:moveTo>
                  <a:cubicBezTo>
                    <a:pt x="12217" y="0"/>
                    <a:pt x="12078" y="31"/>
                    <a:pt x="11952" y="87"/>
                  </a:cubicBezTo>
                  <a:cubicBezTo>
                    <a:pt x="11464" y="296"/>
                    <a:pt x="11174" y="877"/>
                    <a:pt x="11577" y="1502"/>
                  </a:cubicBezTo>
                  <a:cubicBezTo>
                    <a:pt x="12537" y="3002"/>
                    <a:pt x="13928" y="4462"/>
                    <a:pt x="13141" y="7078"/>
                  </a:cubicBezTo>
                  <a:cubicBezTo>
                    <a:pt x="12355" y="9695"/>
                    <a:pt x="11408" y="10933"/>
                    <a:pt x="6379" y="11502"/>
                  </a:cubicBezTo>
                  <a:cubicBezTo>
                    <a:pt x="1347" y="12074"/>
                    <a:pt x="0" y="16671"/>
                    <a:pt x="2581" y="19578"/>
                  </a:cubicBezTo>
                  <a:cubicBezTo>
                    <a:pt x="4121" y="21312"/>
                    <a:pt x="5073" y="21328"/>
                    <a:pt x="5101" y="21328"/>
                  </a:cubicBezTo>
                  <a:lnTo>
                    <a:pt x="6226" y="20663"/>
                  </a:lnTo>
                  <a:lnTo>
                    <a:pt x="7186" y="20102"/>
                  </a:lnTo>
                  <a:cubicBezTo>
                    <a:pt x="7186" y="20102"/>
                    <a:pt x="3420" y="18284"/>
                    <a:pt x="4601" y="15526"/>
                  </a:cubicBezTo>
                  <a:cubicBezTo>
                    <a:pt x="5783" y="12772"/>
                    <a:pt x="13266" y="14203"/>
                    <a:pt x="15133" y="9058"/>
                  </a:cubicBezTo>
                  <a:cubicBezTo>
                    <a:pt x="17000" y="3913"/>
                    <a:pt x="13633" y="937"/>
                    <a:pt x="13226" y="441"/>
                  </a:cubicBezTo>
                  <a:cubicBezTo>
                    <a:pt x="12969" y="130"/>
                    <a:pt x="12655" y="0"/>
                    <a:pt x="1236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002" name="Google Shape;1002;p39"/>
            <p:cNvSpPr/>
            <p:nvPr/>
          </p:nvSpPr>
          <p:spPr>
            <a:xfrm>
              <a:off x="8107929" y="1491684"/>
              <a:ext cx="446045" cy="56644"/>
            </a:xfrm>
            <a:custGeom>
              <a:avLst/>
              <a:gdLst/>
              <a:ahLst/>
              <a:cxnLst/>
              <a:rect l="l" t="t" r="r" b="b"/>
              <a:pathLst>
                <a:path w="10481" h="1331" extrusionOk="0">
                  <a:moveTo>
                    <a:pt x="690" y="0"/>
                  </a:moveTo>
                  <a:cubicBezTo>
                    <a:pt x="501" y="0"/>
                    <a:pt x="327" y="73"/>
                    <a:pt x="202" y="194"/>
                  </a:cubicBezTo>
                  <a:cubicBezTo>
                    <a:pt x="77" y="315"/>
                    <a:pt x="1" y="480"/>
                    <a:pt x="1" y="666"/>
                  </a:cubicBezTo>
                  <a:cubicBezTo>
                    <a:pt x="1" y="682"/>
                    <a:pt x="1" y="702"/>
                    <a:pt x="5" y="718"/>
                  </a:cubicBezTo>
                  <a:cubicBezTo>
                    <a:pt x="33" y="1065"/>
                    <a:pt x="327" y="1331"/>
                    <a:pt x="690" y="1331"/>
                  </a:cubicBezTo>
                  <a:lnTo>
                    <a:pt x="9795" y="1331"/>
                  </a:lnTo>
                  <a:cubicBezTo>
                    <a:pt x="9985" y="1331"/>
                    <a:pt x="10154" y="1254"/>
                    <a:pt x="10279" y="1133"/>
                  </a:cubicBezTo>
                  <a:cubicBezTo>
                    <a:pt x="10392" y="1028"/>
                    <a:pt x="10460" y="879"/>
                    <a:pt x="10476" y="718"/>
                  </a:cubicBezTo>
                  <a:cubicBezTo>
                    <a:pt x="10480" y="702"/>
                    <a:pt x="10480" y="682"/>
                    <a:pt x="10480" y="666"/>
                  </a:cubicBezTo>
                  <a:cubicBezTo>
                    <a:pt x="10480" y="295"/>
                    <a:pt x="10174" y="0"/>
                    <a:pt x="979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3" name="Google Shape;1003;p39"/>
            <p:cNvSpPr/>
            <p:nvPr/>
          </p:nvSpPr>
          <p:spPr>
            <a:xfrm>
              <a:off x="8133507" y="1642682"/>
              <a:ext cx="446045" cy="56516"/>
            </a:xfrm>
            <a:custGeom>
              <a:avLst/>
              <a:gdLst/>
              <a:ahLst/>
              <a:cxnLst/>
              <a:rect l="l" t="t" r="r" b="b"/>
              <a:pathLst>
                <a:path w="10481" h="1328" extrusionOk="0">
                  <a:moveTo>
                    <a:pt x="690" y="1"/>
                  </a:moveTo>
                  <a:cubicBezTo>
                    <a:pt x="501" y="1"/>
                    <a:pt x="327" y="73"/>
                    <a:pt x="202" y="194"/>
                  </a:cubicBezTo>
                  <a:cubicBezTo>
                    <a:pt x="113" y="283"/>
                    <a:pt x="45" y="396"/>
                    <a:pt x="17" y="521"/>
                  </a:cubicBezTo>
                  <a:cubicBezTo>
                    <a:pt x="9" y="565"/>
                    <a:pt x="1" y="613"/>
                    <a:pt x="1" y="666"/>
                  </a:cubicBezTo>
                  <a:cubicBezTo>
                    <a:pt x="1" y="1033"/>
                    <a:pt x="307" y="1327"/>
                    <a:pt x="690" y="1327"/>
                  </a:cubicBezTo>
                  <a:lnTo>
                    <a:pt x="9791" y="1327"/>
                  </a:lnTo>
                  <a:cubicBezTo>
                    <a:pt x="9980" y="1327"/>
                    <a:pt x="10154" y="1255"/>
                    <a:pt x="10279" y="1134"/>
                  </a:cubicBezTo>
                  <a:cubicBezTo>
                    <a:pt x="10404" y="1013"/>
                    <a:pt x="10480" y="847"/>
                    <a:pt x="10480" y="662"/>
                  </a:cubicBezTo>
                  <a:cubicBezTo>
                    <a:pt x="10480" y="613"/>
                    <a:pt x="10472" y="565"/>
                    <a:pt x="10464" y="521"/>
                  </a:cubicBezTo>
                  <a:cubicBezTo>
                    <a:pt x="10396" y="222"/>
                    <a:pt x="10121" y="1"/>
                    <a:pt x="979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4" name="Google Shape;1004;p39"/>
            <p:cNvSpPr/>
            <p:nvPr/>
          </p:nvSpPr>
          <p:spPr>
            <a:xfrm>
              <a:off x="8101928" y="1956041"/>
              <a:ext cx="381528" cy="56644"/>
            </a:xfrm>
            <a:custGeom>
              <a:avLst/>
              <a:gdLst/>
              <a:ahLst/>
              <a:cxnLst/>
              <a:rect l="l" t="t" r="r" b="b"/>
              <a:pathLst>
                <a:path w="8965" h="1331" extrusionOk="0">
                  <a:moveTo>
                    <a:pt x="690" y="0"/>
                  </a:moveTo>
                  <a:cubicBezTo>
                    <a:pt x="501" y="0"/>
                    <a:pt x="327" y="73"/>
                    <a:pt x="206" y="194"/>
                  </a:cubicBezTo>
                  <a:cubicBezTo>
                    <a:pt x="77" y="319"/>
                    <a:pt x="1" y="484"/>
                    <a:pt x="1" y="666"/>
                  </a:cubicBezTo>
                  <a:lnTo>
                    <a:pt x="1" y="670"/>
                  </a:lnTo>
                  <a:cubicBezTo>
                    <a:pt x="5" y="1037"/>
                    <a:pt x="311" y="1331"/>
                    <a:pt x="690" y="1331"/>
                  </a:cubicBezTo>
                  <a:lnTo>
                    <a:pt x="8275" y="1331"/>
                  </a:lnTo>
                  <a:cubicBezTo>
                    <a:pt x="8464" y="1331"/>
                    <a:pt x="8638" y="1254"/>
                    <a:pt x="8763" y="1133"/>
                  </a:cubicBezTo>
                  <a:cubicBezTo>
                    <a:pt x="8888" y="1016"/>
                    <a:pt x="8960" y="851"/>
                    <a:pt x="8964" y="674"/>
                  </a:cubicBezTo>
                  <a:lnTo>
                    <a:pt x="8964" y="666"/>
                  </a:lnTo>
                  <a:cubicBezTo>
                    <a:pt x="8964" y="299"/>
                    <a:pt x="8658" y="0"/>
                    <a:pt x="827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5" name="Google Shape;1005;p39"/>
            <p:cNvSpPr/>
            <p:nvPr/>
          </p:nvSpPr>
          <p:spPr>
            <a:xfrm>
              <a:off x="8119973" y="2056267"/>
              <a:ext cx="359015" cy="56644"/>
            </a:xfrm>
            <a:custGeom>
              <a:avLst/>
              <a:gdLst/>
              <a:ahLst/>
              <a:cxnLst/>
              <a:rect l="l" t="t" r="r" b="b"/>
              <a:pathLst>
                <a:path w="8436" h="1331" extrusionOk="0">
                  <a:moveTo>
                    <a:pt x="690" y="0"/>
                  </a:moveTo>
                  <a:cubicBezTo>
                    <a:pt x="496" y="0"/>
                    <a:pt x="327" y="73"/>
                    <a:pt x="202" y="194"/>
                  </a:cubicBezTo>
                  <a:cubicBezTo>
                    <a:pt x="85" y="307"/>
                    <a:pt x="12" y="460"/>
                    <a:pt x="4" y="633"/>
                  </a:cubicBezTo>
                  <a:cubicBezTo>
                    <a:pt x="0" y="641"/>
                    <a:pt x="0" y="653"/>
                    <a:pt x="0" y="665"/>
                  </a:cubicBezTo>
                  <a:cubicBezTo>
                    <a:pt x="0" y="1032"/>
                    <a:pt x="306" y="1331"/>
                    <a:pt x="690" y="1331"/>
                  </a:cubicBezTo>
                  <a:lnTo>
                    <a:pt x="7746" y="1331"/>
                  </a:lnTo>
                  <a:cubicBezTo>
                    <a:pt x="7935" y="1331"/>
                    <a:pt x="8109" y="1254"/>
                    <a:pt x="8234" y="1133"/>
                  </a:cubicBezTo>
                  <a:cubicBezTo>
                    <a:pt x="8359" y="1016"/>
                    <a:pt x="8435" y="851"/>
                    <a:pt x="8435" y="665"/>
                  </a:cubicBezTo>
                  <a:lnTo>
                    <a:pt x="8435" y="629"/>
                  </a:lnTo>
                  <a:cubicBezTo>
                    <a:pt x="8415" y="278"/>
                    <a:pt x="8117" y="0"/>
                    <a:pt x="7746"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6" name="Google Shape;1006;p39"/>
            <p:cNvSpPr/>
            <p:nvPr/>
          </p:nvSpPr>
          <p:spPr>
            <a:xfrm>
              <a:off x="8052518" y="2395842"/>
              <a:ext cx="446045" cy="56687"/>
            </a:xfrm>
            <a:custGeom>
              <a:avLst/>
              <a:gdLst/>
              <a:ahLst/>
              <a:cxnLst/>
              <a:rect l="l" t="t" r="r" b="b"/>
              <a:pathLst>
                <a:path w="10481" h="1332" extrusionOk="0">
                  <a:moveTo>
                    <a:pt x="686" y="1"/>
                  </a:moveTo>
                  <a:cubicBezTo>
                    <a:pt x="496" y="1"/>
                    <a:pt x="323" y="73"/>
                    <a:pt x="202" y="194"/>
                  </a:cubicBezTo>
                  <a:cubicBezTo>
                    <a:pt x="77" y="315"/>
                    <a:pt x="0" y="481"/>
                    <a:pt x="0" y="666"/>
                  </a:cubicBezTo>
                  <a:cubicBezTo>
                    <a:pt x="0" y="702"/>
                    <a:pt x="0" y="739"/>
                    <a:pt x="8" y="775"/>
                  </a:cubicBezTo>
                  <a:cubicBezTo>
                    <a:pt x="61" y="1090"/>
                    <a:pt x="343" y="1331"/>
                    <a:pt x="686" y="1331"/>
                  </a:cubicBezTo>
                  <a:lnTo>
                    <a:pt x="9791" y="1331"/>
                  </a:lnTo>
                  <a:cubicBezTo>
                    <a:pt x="9984" y="1331"/>
                    <a:pt x="10153" y="1255"/>
                    <a:pt x="10274" y="1134"/>
                  </a:cubicBezTo>
                  <a:cubicBezTo>
                    <a:pt x="10375" y="1041"/>
                    <a:pt x="10448" y="916"/>
                    <a:pt x="10468" y="775"/>
                  </a:cubicBezTo>
                  <a:cubicBezTo>
                    <a:pt x="10476" y="739"/>
                    <a:pt x="10480" y="702"/>
                    <a:pt x="10480" y="666"/>
                  </a:cubicBezTo>
                  <a:cubicBezTo>
                    <a:pt x="10480" y="295"/>
                    <a:pt x="10170" y="1"/>
                    <a:pt x="979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7" name="Google Shape;1007;p39"/>
            <p:cNvSpPr/>
            <p:nvPr/>
          </p:nvSpPr>
          <p:spPr>
            <a:xfrm>
              <a:off x="8026770" y="2540882"/>
              <a:ext cx="468516" cy="56644"/>
            </a:xfrm>
            <a:custGeom>
              <a:avLst/>
              <a:gdLst/>
              <a:ahLst/>
              <a:cxnLst/>
              <a:rect l="l" t="t" r="r" b="b"/>
              <a:pathLst>
                <a:path w="11009" h="1331" extrusionOk="0">
                  <a:moveTo>
                    <a:pt x="690" y="0"/>
                  </a:moveTo>
                  <a:cubicBezTo>
                    <a:pt x="501" y="0"/>
                    <a:pt x="327" y="77"/>
                    <a:pt x="206" y="198"/>
                  </a:cubicBezTo>
                  <a:cubicBezTo>
                    <a:pt x="93" y="306"/>
                    <a:pt x="21" y="452"/>
                    <a:pt x="5" y="609"/>
                  </a:cubicBezTo>
                  <a:cubicBezTo>
                    <a:pt x="1" y="629"/>
                    <a:pt x="1" y="645"/>
                    <a:pt x="1" y="665"/>
                  </a:cubicBezTo>
                  <a:cubicBezTo>
                    <a:pt x="1" y="1032"/>
                    <a:pt x="311" y="1331"/>
                    <a:pt x="690" y="1331"/>
                  </a:cubicBezTo>
                  <a:lnTo>
                    <a:pt x="10319" y="1331"/>
                  </a:lnTo>
                  <a:cubicBezTo>
                    <a:pt x="10508" y="1331"/>
                    <a:pt x="10686" y="1258"/>
                    <a:pt x="10807" y="1137"/>
                  </a:cubicBezTo>
                  <a:cubicBezTo>
                    <a:pt x="10932" y="1016"/>
                    <a:pt x="11008" y="847"/>
                    <a:pt x="11008" y="665"/>
                  </a:cubicBezTo>
                  <a:cubicBezTo>
                    <a:pt x="11008" y="645"/>
                    <a:pt x="11008" y="629"/>
                    <a:pt x="11004" y="609"/>
                  </a:cubicBezTo>
                  <a:cubicBezTo>
                    <a:pt x="10976" y="270"/>
                    <a:pt x="10682" y="0"/>
                    <a:pt x="1031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0515443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69"/>
        <p:cNvGrpSpPr/>
        <p:nvPr/>
      </p:nvGrpSpPr>
      <p:grpSpPr>
        <a:xfrm>
          <a:off x="0" y="0"/>
          <a:ext cx="0" cy="0"/>
          <a:chOff x="0" y="0"/>
          <a:chExt cx="0" cy="0"/>
        </a:xfrm>
      </p:grpSpPr>
      <p:sp>
        <p:nvSpPr>
          <p:cNvPr id="1070" name="Google Shape;1070;p42"/>
          <p:cNvSpPr/>
          <p:nvPr/>
        </p:nvSpPr>
        <p:spPr>
          <a:xfrm>
            <a:off x="7352667" y="1"/>
            <a:ext cx="5372725" cy="695662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071" name="Google Shape;1071;p42"/>
          <p:cNvSpPr/>
          <p:nvPr/>
        </p:nvSpPr>
        <p:spPr>
          <a:xfrm rot="1618964">
            <a:off x="11330141" y="3664767"/>
            <a:ext cx="425547" cy="505943"/>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72" name="Google Shape;1072;p42"/>
          <p:cNvSpPr txBox="1">
            <a:spLocks noGrp="1"/>
          </p:cNvSpPr>
          <p:nvPr>
            <p:ph type="title"/>
          </p:nvPr>
        </p:nvSpPr>
        <p:spPr>
          <a:xfrm>
            <a:off x="46391" y="-71225"/>
            <a:ext cx="6399200" cy="1792167"/>
          </a:xfrm>
          <a:prstGeom prst="rect">
            <a:avLst/>
          </a:prstGeom>
        </p:spPr>
        <p:txBody>
          <a:bodyPr spcFirstLastPara="1" vert="horz" wrap="square" lIns="121900" tIns="121900" rIns="121900" bIns="121900" rtlCol="0" anchor="t" anchorCtr="0">
            <a:noAutofit/>
          </a:bodyPr>
          <a:lstStyle/>
          <a:p>
            <a:pPr lvl="0"/>
            <a:r>
              <a:rPr lang="en-IN" sz="5067" dirty="0"/>
              <a:t>Literature Review - Social Barriers</a:t>
            </a:r>
            <a:endParaRPr sz="5067" dirty="0">
              <a:solidFill>
                <a:schemeClr val="lt2"/>
              </a:solidFill>
            </a:endParaRPr>
          </a:p>
        </p:txBody>
      </p:sp>
      <p:grpSp>
        <p:nvGrpSpPr>
          <p:cNvPr id="1073" name="Google Shape;1073;p42"/>
          <p:cNvGrpSpPr/>
          <p:nvPr/>
        </p:nvGrpSpPr>
        <p:grpSpPr>
          <a:xfrm>
            <a:off x="8009534" y="1317333"/>
            <a:ext cx="3547052" cy="5540676"/>
            <a:chOff x="5994350" y="987999"/>
            <a:chExt cx="2660289" cy="4155507"/>
          </a:xfrm>
        </p:grpSpPr>
        <p:sp>
          <p:nvSpPr>
            <p:cNvPr id="1074" name="Google Shape;1074;p42"/>
            <p:cNvSpPr/>
            <p:nvPr/>
          </p:nvSpPr>
          <p:spPr>
            <a:xfrm>
              <a:off x="6953130" y="2854014"/>
              <a:ext cx="745897" cy="656197"/>
            </a:xfrm>
            <a:custGeom>
              <a:avLst/>
              <a:gdLst/>
              <a:ahLst/>
              <a:cxnLst/>
              <a:rect l="l" t="t" r="r" b="b"/>
              <a:pathLst>
                <a:path w="5904" h="5194" extrusionOk="0">
                  <a:moveTo>
                    <a:pt x="3605" y="1"/>
                  </a:moveTo>
                  <a:lnTo>
                    <a:pt x="1432" y="106"/>
                  </a:lnTo>
                  <a:lnTo>
                    <a:pt x="1371" y="110"/>
                  </a:lnTo>
                  <a:cubicBezTo>
                    <a:pt x="1371" y="110"/>
                    <a:pt x="206" y="3787"/>
                    <a:pt x="0" y="5142"/>
                  </a:cubicBezTo>
                  <a:cubicBezTo>
                    <a:pt x="234" y="5174"/>
                    <a:pt x="470" y="5194"/>
                    <a:pt x="707" y="5194"/>
                  </a:cubicBezTo>
                  <a:cubicBezTo>
                    <a:pt x="978" y="5194"/>
                    <a:pt x="1250" y="5168"/>
                    <a:pt x="1521" y="5106"/>
                  </a:cubicBezTo>
                  <a:cubicBezTo>
                    <a:pt x="2388" y="4907"/>
                    <a:pt x="3140" y="4842"/>
                    <a:pt x="3813" y="4842"/>
                  </a:cubicBezTo>
                  <a:cubicBezTo>
                    <a:pt x="4601" y="4842"/>
                    <a:pt x="5279" y="4931"/>
                    <a:pt x="5904" y="5001"/>
                  </a:cubicBezTo>
                  <a:cubicBezTo>
                    <a:pt x="5859" y="4751"/>
                    <a:pt x="5762" y="4440"/>
                    <a:pt x="5633" y="4093"/>
                  </a:cubicBezTo>
                  <a:cubicBezTo>
                    <a:pt x="5012" y="2444"/>
                    <a:pt x="3621" y="45"/>
                    <a:pt x="360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075" name="Google Shape;1075;p42"/>
            <p:cNvSpPr/>
            <p:nvPr/>
          </p:nvSpPr>
          <p:spPr>
            <a:xfrm>
              <a:off x="5994350" y="1328860"/>
              <a:ext cx="2461181" cy="1319722"/>
            </a:xfrm>
            <a:custGeom>
              <a:avLst/>
              <a:gdLst/>
              <a:ahLst/>
              <a:cxnLst/>
              <a:rect l="l" t="t" r="r" b="b"/>
              <a:pathLst>
                <a:path w="19481" h="10446" extrusionOk="0">
                  <a:moveTo>
                    <a:pt x="9577" y="0"/>
                  </a:moveTo>
                  <a:cubicBezTo>
                    <a:pt x="6944" y="0"/>
                    <a:pt x="1860" y="1041"/>
                    <a:pt x="1860" y="1041"/>
                  </a:cubicBezTo>
                  <a:cubicBezTo>
                    <a:pt x="1860" y="1041"/>
                    <a:pt x="1258" y="383"/>
                    <a:pt x="977" y="383"/>
                  </a:cubicBezTo>
                  <a:cubicBezTo>
                    <a:pt x="930" y="383"/>
                    <a:pt x="892" y="401"/>
                    <a:pt x="868" y="444"/>
                  </a:cubicBezTo>
                  <a:cubicBezTo>
                    <a:pt x="694" y="742"/>
                    <a:pt x="1339" y="1537"/>
                    <a:pt x="1291" y="1637"/>
                  </a:cubicBezTo>
                  <a:cubicBezTo>
                    <a:pt x="1239" y="1734"/>
                    <a:pt x="1" y="4541"/>
                    <a:pt x="1166" y="9355"/>
                  </a:cubicBezTo>
                  <a:cubicBezTo>
                    <a:pt x="1166" y="9355"/>
                    <a:pt x="420" y="10073"/>
                    <a:pt x="844" y="10371"/>
                  </a:cubicBezTo>
                  <a:cubicBezTo>
                    <a:pt x="918" y="10424"/>
                    <a:pt x="999" y="10446"/>
                    <a:pt x="1080" y="10446"/>
                  </a:cubicBezTo>
                  <a:cubicBezTo>
                    <a:pt x="1458" y="10446"/>
                    <a:pt x="1860" y="9976"/>
                    <a:pt x="1860" y="9976"/>
                  </a:cubicBezTo>
                  <a:cubicBezTo>
                    <a:pt x="1860" y="9976"/>
                    <a:pt x="5138" y="10375"/>
                    <a:pt x="8984" y="10375"/>
                  </a:cubicBezTo>
                  <a:cubicBezTo>
                    <a:pt x="10771" y="10375"/>
                    <a:pt x="12680" y="10289"/>
                    <a:pt x="14440" y="10037"/>
                  </a:cubicBezTo>
                  <a:cubicBezTo>
                    <a:pt x="15412" y="9895"/>
                    <a:pt x="16339" y="9706"/>
                    <a:pt x="17174" y="9452"/>
                  </a:cubicBezTo>
                  <a:cubicBezTo>
                    <a:pt x="17541" y="9343"/>
                    <a:pt x="17888" y="9218"/>
                    <a:pt x="18214" y="9081"/>
                  </a:cubicBezTo>
                  <a:cubicBezTo>
                    <a:pt x="18214" y="9081"/>
                    <a:pt x="18682" y="9343"/>
                    <a:pt x="18962" y="9343"/>
                  </a:cubicBezTo>
                  <a:cubicBezTo>
                    <a:pt x="19058" y="9343"/>
                    <a:pt x="19132" y="9312"/>
                    <a:pt x="19158" y="9230"/>
                  </a:cubicBezTo>
                  <a:cubicBezTo>
                    <a:pt x="19259" y="8908"/>
                    <a:pt x="18585" y="8585"/>
                    <a:pt x="18585" y="8585"/>
                  </a:cubicBezTo>
                  <a:cubicBezTo>
                    <a:pt x="18585" y="8585"/>
                    <a:pt x="19480" y="5706"/>
                    <a:pt x="18513" y="1315"/>
                  </a:cubicBezTo>
                  <a:cubicBezTo>
                    <a:pt x="18513" y="1315"/>
                    <a:pt x="19009" y="617"/>
                    <a:pt x="18662" y="319"/>
                  </a:cubicBezTo>
                  <a:cubicBezTo>
                    <a:pt x="18612" y="276"/>
                    <a:pt x="18564" y="258"/>
                    <a:pt x="18517" y="258"/>
                  </a:cubicBezTo>
                  <a:cubicBezTo>
                    <a:pt x="18236" y="258"/>
                    <a:pt x="18017" y="916"/>
                    <a:pt x="18017" y="916"/>
                  </a:cubicBezTo>
                  <a:cubicBezTo>
                    <a:pt x="18017" y="916"/>
                    <a:pt x="17259" y="650"/>
                    <a:pt x="15650" y="404"/>
                  </a:cubicBezTo>
                  <a:cubicBezTo>
                    <a:pt x="14924" y="295"/>
                    <a:pt x="14029" y="186"/>
                    <a:pt x="12952" y="113"/>
                  </a:cubicBezTo>
                  <a:cubicBezTo>
                    <a:pt x="11976" y="41"/>
                    <a:pt x="10855" y="0"/>
                    <a:pt x="9577"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076" name="Google Shape;1076;p42"/>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20408" y="8839"/>
                    <a:pt x="20287" y="7815"/>
                    <a:pt x="20053" y="7605"/>
                  </a:cubicBezTo>
                  <a:cubicBezTo>
                    <a:pt x="19537" y="7141"/>
                    <a:pt x="19537" y="6948"/>
                    <a:pt x="19618" y="6512"/>
                  </a:cubicBezTo>
                  <a:cubicBezTo>
                    <a:pt x="19658" y="6295"/>
                    <a:pt x="19513" y="4847"/>
                    <a:pt x="19360" y="3460"/>
                  </a:cubicBezTo>
                  <a:cubicBezTo>
                    <a:pt x="19275" y="2702"/>
                    <a:pt x="19190" y="1964"/>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077" name="Google Shape;1077;p42"/>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19597" y="9827"/>
                    <a:pt x="18444" y="9645"/>
                    <a:pt x="16940" y="9266"/>
                  </a:cubicBezTo>
                  <a:cubicBezTo>
                    <a:pt x="15913" y="9008"/>
                    <a:pt x="15118" y="8909"/>
                    <a:pt x="14458" y="8909"/>
                  </a:cubicBezTo>
                  <a:cubicBezTo>
                    <a:pt x="12263" y="8909"/>
                    <a:pt x="11557" y="10006"/>
                    <a:pt x="8783" y="10006"/>
                  </a:cubicBezTo>
                  <a:cubicBezTo>
                    <a:pt x="8511" y="10006"/>
                    <a:pt x="8219" y="9995"/>
                    <a:pt x="7904" y="9972"/>
                  </a:cubicBezTo>
                  <a:cubicBezTo>
                    <a:pt x="4787" y="9742"/>
                    <a:pt x="3650" y="6762"/>
                    <a:pt x="3388" y="4666"/>
                  </a:cubicBezTo>
                  <a:cubicBezTo>
                    <a:pt x="3275" y="3742"/>
                    <a:pt x="3327" y="2992"/>
                    <a:pt x="3457" y="2726"/>
                  </a:cubicBezTo>
                  <a:cubicBezTo>
                    <a:pt x="3663" y="2302"/>
                    <a:pt x="4323" y="2206"/>
                    <a:pt x="5014" y="2206"/>
                  </a:cubicBezTo>
                  <a:cubicBezTo>
                    <a:pt x="5105" y="2206"/>
                    <a:pt x="5196" y="2207"/>
                    <a:pt x="5287" y="2210"/>
                  </a:cubicBezTo>
                  <a:cubicBezTo>
                    <a:pt x="5773" y="2225"/>
                    <a:pt x="6247" y="2272"/>
                    <a:pt x="6564" y="2272"/>
                  </a:cubicBezTo>
                  <a:cubicBezTo>
                    <a:pt x="6668" y="2272"/>
                    <a:pt x="6755" y="2267"/>
                    <a:pt x="6819" y="2254"/>
                  </a:cubicBezTo>
                  <a:cubicBezTo>
                    <a:pt x="6956" y="2617"/>
                    <a:pt x="7118" y="2996"/>
                    <a:pt x="7271" y="3242"/>
                  </a:cubicBezTo>
                  <a:cubicBezTo>
                    <a:pt x="7513" y="3633"/>
                    <a:pt x="7743" y="3775"/>
                    <a:pt x="7952" y="3807"/>
                  </a:cubicBezTo>
                  <a:cubicBezTo>
                    <a:pt x="7990" y="3813"/>
                    <a:pt x="8026" y="3816"/>
                    <a:pt x="8061" y="3816"/>
                  </a:cubicBezTo>
                  <a:cubicBezTo>
                    <a:pt x="8140" y="3816"/>
                    <a:pt x="8213" y="3802"/>
                    <a:pt x="8283" y="3783"/>
                  </a:cubicBezTo>
                  <a:cubicBezTo>
                    <a:pt x="8477" y="3734"/>
                    <a:pt x="8065" y="2738"/>
                    <a:pt x="7783" y="2117"/>
                  </a:cubicBezTo>
                  <a:cubicBezTo>
                    <a:pt x="8223" y="2069"/>
                    <a:pt x="8775" y="2033"/>
                    <a:pt x="9529" y="1996"/>
                  </a:cubicBezTo>
                  <a:cubicBezTo>
                    <a:pt x="9634" y="1991"/>
                    <a:pt x="9738" y="1988"/>
                    <a:pt x="9839" y="1988"/>
                  </a:cubicBezTo>
                  <a:cubicBezTo>
                    <a:pt x="10632" y="1988"/>
                    <a:pt x="11300" y="2144"/>
                    <a:pt x="11872" y="2254"/>
                  </a:cubicBezTo>
                  <a:cubicBezTo>
                    <a:pt x="12202" y="2319"/>
                    <a:pt x="12505" y="2371"/>
                    <a:pt x="12775" y="2371"/>
                  </a:cubicBezTo>
                  <a:cubicBezTo>
                    <a:pt x="12900" y="2371"/>
                    <a:pt x="13025" y="2367"/>
                    <a:pt x="13154" y="2359"/>
                  </a:cubicBezTo>
                  <a:lnTo>
                    <a:pt x="13154" y="2359"/>
                  </a:lnTo>
                  <a:cubicBezTo>
                    <a:pt x="12839" y="3162"/>
                    <a:pt x="12477" y="4214"/>
                    <a:pt x="12658" y="4444"/>
                  </a:cubicBezTo>
                  <a:cubicBezTo>
                    <a:pt x="12670" y="4456"/>
                    <a:pt x="12682" y="4468"/>
                    <a:pt x="12694" y="4480"/>
                  </a:cubicBezTo>
                  <a:cubicBezTo>
                    <a:pt x="12771" y="4562"/>
                    <a:pt x="12852" y="4603"/>
                    <a:pt x="12938" y="4603"/>
                  </a:cubicBezTo>
                  <a:cubicBezTo>
                    <a:pt x="13189" y="4603"/>
                    <a:pt x="13488" y="4256"/>
                    <a:pt x="13860" y="3549"/>
                  </a:cubicBezTo>
                  <a:cubicBezTo>
                    <a:pt x="14158" y="2980"/>
                    <a:pt x="14368" y="2460"/>
                    <a:pt x="14497" y="2117"/>
                  </a:cubicBezTo>
                  <a:cubicBezTo>
                    <a:pt x="14960" y="2000"/>
                    <a:pt x="15525" y="1839"/>
                    <a:pt x="16235" y="1617"/>
                  </a:cubicBezTo>
                  <a:cubicBezTo>
                    <a:pt x="16926" y="1406"/>
                    <a:pt x="17547" y="1340"/>
                    <a:pt x="18053" y="1340"/>
                  </a:cubicBezTo>
                  <a:cubicBezTo>
                    <a:pt x="18524" y="1340"/>
                    <a:pt x="18895" y="1397"/>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078" name="Google Shape;1078;p42"/>
            <p:cNvSpPr/>
            <p:nvPr/>
          </p:nvSpPr>
          <p:spPr>
            <a:xfrm>
              <a:off x="6008500" y="3437191"/>
              <a:ext cx="2490365" cy="474397"/>
            </a:xfrm>
            <a:custGeom>
              <a:avLst/>
              <a:gdLst/>
              <a:ahLst/>
              <a:cxnLst/>
              <a:rect l="l" t="t" r="r" b="b"/>
              <a:pathLst>
                <a:path w="19712" h="3755" extrusionOk="0">
                  <a:moveTo>
                    <a:pt x="4810" y="0"/>
                  </a:moveTo>
                  <a:cubicBezTo>
                    <a:pt x="3793" y="0"/>
                    <a:pt x="2409" y="335"/>
                    <a:pt x="1441" y="937"/>
                  </a:cubicBezTo>
                  <a:cubicBezTo>
                    <a:pt x="1248" y="1058"/>
                    <a:pt x="1074" y="1191"/>
                    <a:pt x="921" y="1332"/>
                  </a:cubicBezTo>
                  <a:cubicBezTo>
                    <a:pt x="1" y="2178"/>
                    <a:pt x="734" y="3754"/>
                    <a:pt x="1580" y="3754"/>
                  </a:cubicBezTo>
                  <a:cubicBezTo>
                    <a:pt x="1686" y="3754"/>
                    <a:pt x="1794" y="3729"/>
                    <a:pt x="1901" y="3675"/>
                  </a:cubicBezTo>
                  <a:cubicBezTo>
                    <a:pt x="2566" y="3333"/>
                    <a:pt x="4032" y="3176"/>
                    <a:pt x="5322" y="3176"/>
                  </a:cubicBezTo>
                  <a:cubicBezTo>
                    <a:pt x="5887" y="3176"/>
                    <a:pt x="6417" y="3206"/>
                    <a:pt x="6832" y="3264"/>
                  </a:cubicBezTo>
                  <a:cubicBezTo>
                    <a:pt x="6989" y="3286"/>
                    <a:pt x="7142" y="3295"/>
                    <a:pt x="7294" y="3295"/>
                  </a:cubicBezTo>
                  <a:cubicBezTo>
                    <a:pt x="8052" y="3295"/>
                    <a:pt x="8785" y="3066"/>
                    <a:pt x="9769" y="3066"/>
                  </a:cubicBezTo>
                  <a:cubicBezTo>
                    <a:pt x="10308" y="3066"/>
                    <a:pt x="10923" y="3135"/>
                    <a:pt x="11659" y="3348"/>
                  </a:cubicBezTo>
                  <a:cubicBezTo>
                    <a:pt x="12315" y="3539"/>
                    <a:pt x="12819" y="3612"/>
                    <a:pt x="13228" y="3612"/>
                  </a:cubicBezTo>
                  <a:cubicBezTo>
                    <a:pt x="14281" y="3612"/>
                    <a:pt x="14707" y="3128"/>
                    <a:pt x="15473" y="2913"/>
                  </a:cubicBezTo>
                  <a:cubicBezTo>
                    <a:pt x="16534" y="2610"/>
                    <a:pt x="19098" y="2695"/>
                    <a:pt x="19449" y="2610"/>
                  </a:cubicBezTo>
                  <a:cubicBezTo>
                    <a:pt x="19582" y="2582"/>
                    <a:pt x="19671" y="2284"/>
                    <a:pt x="19687" y="1913"/>
                  </a:cubicBezTo>
                  <a:cubicBezTo>
                    <a:pt x="19711" y="1288"/>
                    <a:pt x="19514" y="453"/>
                    <a:pt x="18933" y="348"/>
                  </a:cubicBezTo>
                  <a:cubicBezTo>
                    <a:pt x="18489" y="270"/>
                    <a:pt x="17976" y="229"/>
                    <a:pt x="17385" y="229"/>
                  </a:cubicBezTo>
                  <a:cubicBezTo>
                    <a:pt x="16794" y="229"/>
                    <a:pt x="16124" y="270"/>
                    <a:pt x="15368" y="352"/>
                  </a:cubicBezTo>
                  <a:cubicBezTo>
                    <a:pt x="15304" y="361"/>
                    <a:pt x="15239" y="369"/>
                    <a:pt x="15175" y="377"/>
                  </a:cubicBezTo>
                  <a:cubicBezTo>
                    <a:pt x="14993" y="399"/>
                    <a:pt x="14810" y="408"/>
                    <a:pt x="14626" y="408"/>
                  </a:cubicBezTo>
                  <a:cubicBezTo>
                    <a:pt x="14236" y="408"/>
                    <a:pt x="13837" y="367"/>
                    <a:pt x="13413" y="320"/>
                  </a:cubicBezTo>
                  <a:cubicBezTo>
                    <a:pt x="12808" y="252"/>
                    <a:pt x="12151" y="169"/>
                    <a:pt x="11392" y="169"/>
                  </a:cubicBezTo>
                  <a:cubicBezTo>
                    <a:pt x="10718" y="169"/>
                    <a:pt x="9964" y="234"/>
                    <a:pt x="9094" y="433"/>
                  </a:cubicBezTo>
                  <a:cubicBezTo>
                    <a:pt x="8828" y="493"/>
                    <a:pt x="8562" y="518"/>
                    <a:pt x="8296" y="518"/>
                  </a:cubicBezTo>
                  <a:cubicBezTo>
                    <a:pt x="8276" y="518"/>
                    <a:pt x="8256" y="518"/>
                    <a:pt x="8235" y="518"/>
                  </a:cubicBezTo>
                  <a:cubicBezTo>
                    <a:pt x="7594" y="510"/>
                    <a:pt x="6961" y="365"/>
                    <a:pt x="6348" y="231"/>
                  </a:cubicBezTo>
                  <a:cubicBezTo>
                    <a:pt x="5965" y="147"/>
                    <a:pt x="5590" y="62"/>
                    <a:pt x="5227" y="22"/>
                  </a:cubicBezTo>
                  <a:cubicBezTo>
                    <a:pt x="5098" y="7"/>
                    <a:pt x="4958" y="0"/>
                    <a:pt x="4810"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79" name="Google Shape;1079;p42"/>
            <p:cNvSpPr/>
            <p:nvPr/>
          </p:nvSpPr>
          <p:spPr>
            <a:xfrm>
              <a:off x="6311206" y="1543887"/>
              <a:ext cx="904956" cy="1415991"/>
            </a:xfrm>
            <a:custGeom>
              <a:avLst/>
              <a:gdLst/>
              <a:ahLst/>
              <a:cxnLst/>
              <a:rect l="l" t="t" r="r" b="b"/>
              <a:pathLst>
                <a:path w="7163" h="11208" extrusionOk="0">
                  <a:moveTo>
                    <a:pt x="1634" y="0"/>
                  </a:moveTo>
                  <a:cubicBezTo>
                    <a:pt x="1634" y="0"/>
                    <a:pt x="1585" y="3012"/>
                    <a:pt x="1598" y="3068"/>
                  </a:cubicBezTo>
                  <a:cubicBezTo>
                    <a:pt x="1606" y="3089"/>
                    <a:pt x="1618" y="3343"/>
                    <a:pt x="1630" y="3673"/>
                  </a:cubicBezTo>
                  <a:cubicBezTo>
                    <a:pt x="1654" y="4310"/>
                    <a:pt x="1674" y="5242"/>
                    <a:pt x="1610" y="5383"/>
                  </a:cubicBezTo>
                  <a:cubicBezTo>
                    <a:pt x="1577" y="5456"/>
                    <a:pt x="1364" y="5935"/>
                    <a:pt x="1114" y="6552"/>
                  </a:cubicBezTo>
                  <a:cubicBezTo>
                    <a:pt x="618" y="7794"/>
                    <a:pt x="1" y="9601"/>
                    <a:pt x="497" y="9855"/>
                  </a:cubicBezTo>
                  <a:cubicBezTo>
                    <a:pt x="613" y="9915"/>
                    <a:pt x="725" y="9941"/>
                    <a:pt x="831" y="9941"/>
                  </a:cubicBezTo>
                  <a:cubicBezTo>
                    <a:pt x="1405" y="9941"/>
                    <a:pt x="1815" y="9197"/>
                    <a:pt x="1815" y="9197"/>
                  </a:cubicBezTo>
                  <a:cubicBezTo>
                    <a:pt x="1815" y="9197"/>
                    <a:pt x="2098" y="10548"/>
                    <a:pt x="3400" y="11040"/>
                  </a:cubicBezTo>
                  <a:cubicBezTo>
                    <a:pt x="3705" y="11156"/>
                    <a:pt x="3991" y="11207"/>
                    <a:pt x="4258" y="11207"/>
                  </a:cubicBezTo>
                  <a:cubicBezTo>
                    <a:pt x="5103" y="11207"/>
                    <a:pt x="5759" y="10695"/>
                    <a:pt x="6231" y="10113"/>
                  </a:cubicBezTo>
                  <a:cubicBezTo>
                    <a:pt x="6860" y="9339"/>
                    <a:pt x="7162" y="8439"/>
                    <a:pt x="7162" y="8439"/>
                  </a:cubicBezTo>
                  <a:cubicBezTo>
                    <a:pt x="7162" y="8439"/>
                    <a:pt x="3025" y="6895"/>
                    <a:pt x="3001" y="4774"/>
                  </a:cubicBezTo>
                  <a:cubicBezTo>
                    <a:pt x="2989" y="3613"/>
                    <a:pt x="2928" y="2452"/>
                    <a:pt x="2880" y="1637"/>
                  </a:cubicBezTo>
                  <a:cubicBezTo>
                    <a:pt x="2835" y="964"/>
                    <a:pt x="2799" y="528"/>
                    <a:pt x="2799" y="528"/>
                  </a:cubicBezTo>
                  <a:lnTo>
                    <a:pt x="2799" y="444"/>
                  </a:lnTo>
                  <a:cubicBezTo>
                    <a:pt x="2727" y="431"/>
                    <a:pt x="1634" y="0"/>
                    <a:pt x="16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80" name="Google Shape;1080;p42"/>
            <p:cNvSpPr/>
            <p:nvPr/>
          </p:nvSpPr>
          <p:spPr>
            <a:xfrm>
              <a:off x="7338714" y="1663909"/>
              <a:ext cx="746402" cy="1260090"/>
            </a:xfrm>
            <a:custGeom>
              <a:avLst/>
              <a:gdLst/>
              <a:ahLst/>
              <a:cxnLst/>
              <a:rect l="l" t="t" r="r" b="b"/>
              <a:pathLst>
                <a:path w="5908" h="9974" extrusionOk="0">
                  <a:moveTo>
                    <a:pt x="4532" y="1"/>
                  </a:moveTo>
                  <a:cubicBezTo>
                    <a:pt x="3995" y="1"/>
                    <a:pt x="4096" y="1205"/>
                    <a:pt x="4073" y="2445"/>
                  </a:cubicBezTo>
                  <a:cubicBezTo>
                    <a:pt x="4061" y="3070"/>
                    <a:pt x="4021" y="3703"/>
                    <a:pt x="3852" y="4195"/>
                  </a:cubicBezTo>
                  <a:cubicBezTo>
                    <a:pt x="3323" y="5719"/>
                    <a:pt x="1" y="7526"/>
                    <a:pt x="1" y="7526"/>
                  </a:cubicBezTo>
                  <a:cubicBezTo>
                    <a:pt x="1" y="7526"/>
                    <a:pt x="65" y="8360"/>
                    <a:pt x="485" y="9054"/>
                  </a:cubicBezTo>
                  <a:cubicBezTo>
                    <a:pt x="783" y="9549"/>
                    <a:pt x="1266" y="9973"/>
                    <a:pt x="2039" y="9973"/>
                  </a:cubicBezTo>
                  <a:cubicBezTo>
                    <a:pt x="2342" y="9973"/>
                    <a:pt x="2690" y="9908"/>
                    <a:pt x="3089" y="9755"/>
                  </a:cubicBezTo>
                  <a:cubicBezTo>
                    <a:pt x="4585" y="9183"/>
                    <a:pt x="4771" y="7421"/>
                    <a:pt x="4771" y="7421"/>
                  </a:cubicBezTo>
                  <a:cubicBezTo>
                    <a:pt x="4771" y="7421"/>
                    <a:pt x="4924" y="7754"/>
                    <a:pt x="5235" y="7754"/>
                  </a:cubicBezTo>
                  <a:cubicBezTo>
                    <a:pt x="5353" y="7754"/>
                    <a:pt x="5494" y="7706"/>
                    <a:pt x="5658" y="7574"/>
                  </a:cubicBezTo>
                  <a:cubicBezTo>
                    <a:pt x="5908" y="7376"/>
                    <a:pt x="5795" y="6602"/>
                    <a:pt x="5581" y="5707"/>
                  </a:cubicBezTo>
                  <a:cubicBezTo>
                    <a:pt x="5303" y="4538"/>
                    <a:pt x="4856" y="3159"/>
                    <a:pt x="4839" y="2590"/>
                  </a:cubicBezTo>
                  <a:cubicBezTo>
                    <a:pt x="4839" y="2550"/>
                    <a:pt x="4839" y="2510"/>
                    <a:pt x="4843" y="2481"/>
                  </a:cubicBezTo>
                  <a:cubicBezTo>
                    <a:pt x="4940" y="1663"/>
                    <a:pt x="4654" y="18"/>
                    <a:pt x="4618" y="10"/>
                  </a:cubicBezTo>
                  <a:cubicBezTo>
                    <a:pt x="4588" y="4"/>
                    <a:pt x="4559" y="1"/>
                    <a:pt x="453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81" name="Google Shape;1081;p42"/>
            <p:cNvSpPr/>
            <p:nvPr/>
          </p:nvSpPr>
          <p:spPr>
            <a:xfrm>
              <a:off x="7840023" y="1902435"/>
              <a:ext cx="323171" cy="417924"/>
            </a:xfrm>
            <a:custGeom>
              <a:avLst/>
              <a:gdLst/>
              <a:ahLst/>
              <a:cxnLst/>
              <a:rect l="l" t="t" r="r" b="b"/>
              <a:pathLst>
                <a:path w="2558" h="3308" extrusionOk="0">
                  <a:moveTo>
                    <a:pt x="1140" y="1"/>
                  </a:moveTo>
                  <a:cubicBezTo>
                    <a:pt x="654" y="1"/>
                    <a:pt x="230" y="384"/>
                    <a:pt x="230" y="384"/>
                  </a:cubicBezTo>
                  <a:lnTo>
                    <a:pt x="0" y="3190"/>
                  </a:lnTo>
                  <a:cubicBezTo>
                    <a:pt x="214" y="3271"/>
                    <a:pt x="415" y="3308"/>
                    <a:pt x="601" y="3308"/>
                  </a:cubicBezTo>
                  <a:cubicBezTo>
                    <a:pt x="1955" y="3308"/>
                    <a:pt x="2557" y="1374"/>
                    <a:pt x="1944" y="480"/>
                  </a:cubicBezTo>
                  <a:cubicBezTo>
                    <a:pt x="1697" y="117"/>
                    <a:pt x="1409" y="1"/>
                    <a:pt x="114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2" name="Google Shape;1082;p42"/>
            <p:cNvSpPr/>
            <p:nvPr/>
          </p:nvSpPr>
          <p:spPr>
            <a:xfrm>
              <a:off x="7910267" y="1976343"/>
              <a:ext cx="143772" cy="271626"/>
            </a:xfrm>
            <a:custGeom>
              <a:avLst/>
              <a:gdLst/>
              <a:ahLst/>
              <a:cxnLst/>
              <a:rect l="l" t="t" r="r" b="b"/>
              <a:pathLst>
                <a:path w="1138" h="2150" extrusionOk="0">
                  <a:moveTo>
                    <a:pt x="215" y="0"/>
                  </a:moveTo>
                  <a:cubicBezTo>
                    <a:pt x="186" y="0"/>
                    <a:pt x="166" y="25"/>
                    <a:pt x="166" y="49"/>
                  </a:cubicBezTo>
                  <a:cubicBezTo>
                    <a:pt x="166" y="77"/>
                    <a:pt x="186" y="101"/>
                    <a:pt x="215" y="101"/>
                  </a:cubicBezTo>
                  <a:cubicBezTo>
                    <a:pt x="243" y="101"/>
                    <a:pt x="936" y="105"/>
                    <a:pt x="993" y="666"/>
                  </a:cubicBezTo>
                  <a:cubicBezTo>
                    <a:pt x="1049" y="1238"/>
                    <a:pt x="666" y="1706"/>
                    <a:pt x="598" y="1730"/>
                  </a:cubicBezTo>
                  <a:cubicBezTo>
                    <a:pt x="586" y="1726"/>
                    <a:pt x="541" y="1706"/>
                    <a:pt x="509" y="1690"/>
                  </a:cubicBezTo>
                  <a:cubicBezTo>
                    <a:pt x="438" y="1652"/>
                    <a:pt x="339" y="1601"/>
                    <a:pt x="242" y="1601"/>
                  </a:cubicBezTo>
                  <a:cubicBezTo>
                    <a:pt x="174" y="1601"/>
                    <a:pt x="107" y="1627"/>
                    <a:pt x="53" y="1702"/>
                  </a:cubicBezTo>
                  <a:cubicBezTo>
                    <a:pt x="13" y="1758"/>
                    <a:pt x="1" y="1823"/>
                    <a:pt x="17" y="1883"/>
                  </a:cubicBezTo>
                  <a:cubicBezTo>
                    <a:pt x="53" y="2037"/>
                    <a:pt x="255" y="2141"/>
                    <a:pt x="263" y="2145"/>
                  </a:cubicBezTo>
                  <a:cubicBezTo>
                    <a:pt x="271" y="2149"/>
                    <a:pt x="279" y="2149"/>
                    <a:pt x="287" y="2149"/>
                  </a:cubicBezTo>
                  <a:cubicBezTo>
                    <a:pt x="303" y="2149"/>
                    <a:pt x="319" y="2141"/>
                    <a:pt x="328" y="2121"/>
                  </a:cubicBezTo>
                  <a:cubicBezTo>
                    <a:pt x="340" y="2097"/>
                    <a:pt x="332" y="2069"/>
                    <a:pt x="307" y="2057"/>
                  </a:cubicBezTo>
                  <a:cubicBezTo>
                    <a:pt x="259" y="2033"/>
                    <a:pt x="134" y="1952"/>
                    <a:pt x="110" y="1859"/>
                  </a:cubicBezTo>
                  <a:cubicBezTo>
                    <a:pt x="102" y="1827"/>
                    <a:pt x="110" y="1791"/>
                    <a:pt x="134" y="1758"/>
                  </a:cubicBezTo>
                  <a:cubicBezTo>
                    <a:pt x="164" y="1715"/>
                    <a:pt x="202" y="1698"/>
                    <a:pt x="246" y="1698"/>
                  </a:cubicBezTo>
                  <a:cubicBezTo>
                    <a:pt x="308" y="1698"/>
                    <a:pt x="382" y="1732"/>
                    <a:pt x="465" y="1774"/>
                  </a:cubicBezTo>
                  <a:cubicBezTo>
                    <a:pt x="521" y="1803"/>
                    <a:pt x="561" y="1827"/>
                    <a:pt x="598" y="1827"/>
                  </a:cubicBezTo>
                  <a:cubicBezTo>
                    <a:pt x="610" y="1827"/>
                    <a:pt x="654" y="1827"/>
                    <a:pt x="739" y="1730"/>
                  </a:cubicBezTo>
                  <a:cubicBezTo>
                    <a:pt x="892" y="1561"/>
                    <a:pt x="1138" y="1145"/>
                    <a:pt x="1090" y="658"/>
                  </a:cubicBezTo>
                  <a:cubicBezTo>
                    <a:pt x="1025" y="8"/>
                    <a:pt x="223" y="0"/>
                    <a:pt x="215"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83" name="Google Shape;1083;p42"/>
            <p:cNvSpPr/>
            <p:nvPr/>
          </p:nvSpPr>
          <p:spPr>
            <a:xfrm>
              <a:off x="6381576" y="1937052"/>
              <a:ext cx="322540" cy="418177"/>
            </a:xfrm>
            <a:custGeom>
              <a:avLst/>
              <a:gdLst/>
              <a:ahLst/>
              <a:cxnLst/>
              <a:rect l="l" t="t" r="r" b="b"/>
              <a:pathLst>
                <a:path w="2553" h="3310" extrusionOk="0">
                  <a:moveTo>
                    <a:pt x="1417" y="1"/>
                  </a:moveTo>
                  <a:cubicBezTo>
                    <a:pt x="1148" y="1"/>
                    <a:pt x="860" y="118"/>
                    <a:pt x="613" y="481"/>
                  </a:cubicBezTo>
                  <a:cubicBezTo>
                    <a:pt x="0" y="1377"/>
                    <a:pt x="601" y="3309"/>
                    <a:pt x="1951" y="3309"/>
                  </a:cubicBezTo>
                  <a:cubicBezTo>
                    <a:pt x="2137" y="3309"/>
                    <a:pt x="2338" y="3272"/>
                    <a:pt x="2553" y="3190"/>
                  </a:cubicBezTo>
                  <a:lnTo>
                    <a:pt x="2327" y="384"/>
                  </a:lnTo>
                  <a:cubicBezTo>
                    <a:pt x="2327" y="384"/>
                    <a:pt x="1904" y="1"/>
                    <a:pt x="1417"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4" name="Google Shape;1084;p42"/>
            <p:cNvSpPr/>
            <p:nvPr/>
          </p:nvSpPr>
          <p:spPr>
            <a:xfrm>
              <a:off x="6490606" y="2011465"/>
              <a:ext cx="143772" cy="271120"/>
            </a:xfrm>
            <a:custGeom>
              <a:avLst/>
              <a:gdLst/>
              <a:ahLst/>
              <a:cxnLst/>
              <a:rect l="l" t="t" r="r" b="b"/>
              <a:pathLst>
                <a:path w="1138" h="2146" extrusionOk="0">
                  <a:moveTo>
                    <a:pt x="924" y="1"/>
                  </a:moveTo>
                  <a:cubicBezTo>
                    <a:pt x="915" y="1"/>
                    <a:pt x="113" y="5"/>
                    <a:pt x="49" y="654"/>
                  </a:cubicBezTo>
                  <a:cubicBezTo>
                    <a:pt x="0" y="1142"/>
                    <a:pt x="246" y="1557"/>
                    <a:pt x="399" y="1726"/>
                  </a:cubicBezTo>
                  <a:cubicBezTo>
                    <a:pt x="484" y="1823"/>
                    <a:pt x="528" y="1823"/>
                    <a:pt x="540" y="1823"/>
                  </a:cubicBezTo>
                  <a:cubicBezTo>
                    <a:pt x="577" y="1823"/>
                    <a:pt x="617" y="1803"/>
                    <a:pt x="674" y="1771"/>
                  </a:cubicBezTo>
                  <a:cubicBezTo>
                    <a:pt x="756" y="1728"/>
                    <a:pt x="831" y="1694"/>
                    <a:pt x="893" y="1694"/>
                  </a:cubicBezTo>
                  <a:cubicBezTo>
                    <a:pt x="936" y="1694"/>
                    <a:pt x="974" y="1711"/>
                    <a:pt x="1004" y="1755"/>
                  </a:cubicBezTo>
                  <a:cubicBezTo>
                    <a:pt x="1028" y="1787"/>
                    <a:pt x="1036" y="1823"/>
                    <a:pt x="1028" y="1859"/>
                  </a:cubicBezTo>
                  <a:cubicBezTo>
                    <a:pt x="1004" y="1948"/>
                    <a:pt x="879" y="2033"/>
                    <a:pt x="831" y="2053"/>
                  </a:cubicBezTo>
                  <a:cubicBezTo>
                    <a:pt x="807" y="2065"/>
                    <a:pt x="799" y="2097"/>
                    <a:pt x="811" y="2121"/>
                  </a:cubicBezTo>
                  <a:cubicBezTo>
                    <a:pt x="819" y="2138"/>
                    <a:pt x="835" y="2146"/>
                    <a:pt x="851" y="2146"/>
                  </a:cubicBezTo>
                  <a:cubicBezTo>
                    <a:pt x="859" y="2146"/>
                    <a:pt x="867" y="2146"/>
                    <a:pt x="875" y="2142"/>
                  </a:cubicBezTo>
                  <a:cubicBezTo>
                    <a:pt x="883" y="2138"/>
                    <a:pt x="1085" y="2033"/>
                    <a:pt x="1121" y="1884"/>
                  </a:cubicBezTo>
                  <a:cubicBezTo>
                    <a:pt x="1137" y="1819"/>
                    <a:pt x="1125" y="1759"/>
                    <a:pt x="1085" y="1698"/>
                  </a:cubicBezTo>
                  <a:cubicBezTo>
                    <a:pt x="1031" y="1623"/>
                    <a:pt x="964" y="1597"/>
                    <a:pt x="896" y="1597"/>
                  </a:cubicBezTo>
                  <a:cubicBezTo>
                    <a:pt x="800" y="1597"/>
                    <a:pt x="700" y="1648"/>
                    <a:pt x="629" y="1686"/>
                  </a:cubicBezTo>
                  <a:cubicBezTo>
                    <a:pt x="597" y="1702"/>
                    <a:pt x="553" y="1726"/>
                    <a:pt x="540" y="1726"/>
                  </a:cubicBezTo>
                  <a:cubicBezTo>
                    <a:pt x="472" y="1702"/>
                    <a:pt x="89" y="1234"/>
                    <a:pt x="145" y="662"/>
                  </a:cubicBezTo>
                  <a:cubicBezTo>
                    <a:pt x="202" y="105"/>
                    <a:pt x="895" y="97"/>
                    <a:pt x="924" y="97"/>
                  </a:cubicBezTo>
                  <a:cubicBezTo>
                    <a:pt x="952" y="97"/>
                    <a:pt x="972" y="73"/>
                    <a:pt x="972" y="49"/>
                  </a:cubicBezTo>
                  <a:cubicBezTo>
                    <a:pt x="972" y="21"/>
                    <a:pt x="952" y="1"/>
                    <a:pt x="924"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85" name="Google Shape;1085;p42"/>
            <p:cNvSpPr/>
            <p:nvPr/>
          </p:nvSpPr>
          <p:spPr>
            <a:xfrm>
              <a:off x="7080984" y="2596790"/>
              <a:ext cx="410218" cy="247748"/>
            </a:xfrm>
            <a:custGeom>
              <a:avLst/>
              <a:gdLst/>
              <a:ahLst/>
              <a:cxnLst/>
              <a:rect l="l" t="t" r="r" b="b"/>
              <a:pathLst>
                <a:path w="3247" h="1961" extrusionOk="0">
                  <a:moveTo>
                    <a:pt x="0" y="1"/>
                  </a:moveTo>
                  <a:lnTo>
                    <a:pt x="0" y="1960"/>
                  </a:lnTo>
                  <a:lnTo>
                    <a:pt x="3246" y="1960"/>
                  </a:ln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6" name="Google Shape;1086;p42"/>
            <p:cNvSpPr/>
            <p:nvPr/>
          </p:nvSpPr>
          <p:spPr>
            <a:xfrm>
              <a:off x="7080984" y="2596790"/>
              <a:ext cx="410218" cy="130254"/>
            </a:xfrm>
            <a:custGeom>
              <a:avLst/>
              <a:gdLst/>
              <a:ahLst/>
              <a:cxnLst/>
              <a:rect l="l" t="t" r="r" b="b"/>
              <a:pathLst>
                <a:path w="3247" h="1031" extrusionOk="0">
                  <a:moveTo>
                    <a:pt x="0" y="1"/>
                  </a:moveTo>
                  <a:lnTo>
                    <a:pt x="0" y="876"/>
                  </a:lnTo>
                  <a:cubicBezTo>
                    <a:pt x="346" y="955"/>
                    <a:pt x="830" y="1030"/>
                    <a:pt x="1408" y="1030"/>
                  </a:cubicBezTo>
                  <a:cubicBezTo>
                    <a:pt x="1950" y="1030"/>
                    <a:pt x="2575" y="964"/>
                    <a:pt x="3246" y="771"/>
                  </a:cubicBez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7" name="Google Shape;1087;p42"/>
            <p:cNvSpPr/>
            <p:nvPr/>
          </p:nvSpPr>
          <p:spPr>
            <a:xfrm>
              <a:off x="6592434" y="1290706"/>
              <a:ext cx="1336903" cy="1383143"/>
            </a:xfrm>
            <a:custGeom>
              <a:avLst/>
              <a:gdLst/>
              <a:ahLst/>
              <a:cxnLst/>
              <a:rect l="l" t="t" r="r" b="b"/>
              <a:pathLst>
                <a:path w="10582" h="10948" extrusionOk="0">
                  <a:moveTo>
                    <a:pt x="5291" y="0"/>
                  </a:moveTo>
                  <a:cubicBezTo>
                    <a:pt x="3654" y="0"/>
                    <a:pt x="2190" y="266"/>
                    <a:pt x="1218" y="1315"/>
                  </a:cubicBezTo>
                  <a:cubicBezTo>
                    <a:pt x="831" y="1738"/>
                    <a:pt x="517" y="2286"/>
                    <a:pt x="311" y="2992"/>
                  </a:cubicBezTo>
                  <a:cubicBezTo>
                    <a:pt x="214" y="3310"/>
                    <a:pt x="142" y="3661"/>
                    <a:pt x="89" y="4048"/>
                  </a:cubicBezTo>
                  <a:cubicBezTo>
                    <a:pt x="29" y="4476"/>
                    <a:pt x="1" y="4952"/>
                    <a:pt x="1" y="5476"/>
                  </a:cubicBezTo>
                  <a:cubicBezTo>
                    <a:pt x="1" y="8496"/>
                    <a:pt x="2368" y="10947"/>
                    <a:pt x="5291" y="10947"/>
                  </a:cubicBezTo>
                  <a:cubicBezTo>
                    <a:pt x="8210" y="10947"/>
                    <a:pt x="10581" y="8496"/>
                    <a:pt x="10581" y="5476"/>
                  </a:cubicBezTo>
                  <a:cubicBezTo>
                    <a:pt x="10581" y="4968"/>
                    <a:pt x="10549" y="4508"/>
                    <a:pt x="10484" y="4085"/>
                  </a:cubicBezTo>
                  <a:cubicBezTo>
                    <a:pt x="10013" y="927"/>
                    <a:pt x="7867" y="0"/>
                    <a:pt x="5291"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8" name="Google Shape;1088;p42"/>
            <p:cNvSpPr/>
            <p:nvPr/>
          </p:nvSpPr>
          <p:spPr>
            <a:xfrm>
              <a:off x="7176748" y="2344872"/>
              <a:ext cx="257349" cy="79340"/>
            </a:xfrm>
            <a:custGeom>
              <a:avLst/>
              <a:gdLst/>
              <a:ahLst/>
              <a:cxnLst/>
              <a:rect l="l" t="t" r="r" b="b"/>
              <a:pathLst>
                <a:path w="2037" h="628" extrusionOk="0">
                  <a:moveTo>
                    <a:pt x="1952" y="1"/>
                  </a:moveTo>
                  <a:cubicBezTo>
                    <a:pt x="1510" y="1"/>
                    <a:pt x="103" y="511"/>
                    <a:pt x="41" y="535"/>
                  </a:cubicBezTo>
                  <a:cubicBezTo>
                    <a:pt x="17" y="543"/>
                    <a:pt x="1" y="571"/>
                    <a:pt x="13" y="595"/>
                  </a:cubicBezTo>
                  <a:cubicBezTo>
                    <a:pt x="17" y="616"/>
                    <a:pt x="37" y="628"/>
                    <a:pt x="57" y="628"/>
                  </a:cubicBezTo>
                  <a:cubicBezTo>
                    <a:pt x="61" y="628"/>
                    <a:pt x="69" y="628"/>
                    <a:pt x="73" y="624"/>
                  </a:cubicBezTo>
                  <a:cubicBezTo>
                    <a:pt x="89" y="620"/>
                    <a:pt x="1524" y="98"/>
                    <a:pt x="1950" y="98"/>
                  </a:cubicBezTo>
                  <a:cubicBezTo>
                    <a:pt x="1962" y="98"/>
                    <a:pt x="1974" y="98"/>
                    <a:pt x="1984" y="99"/>
                  </a:cubicBezTo>
                  <a:cubicBezTo>
                    <a:pt x="1986" y="100"/>
                    <a:pt x="1989" y="100"/>
                    <a:pt x="1991" y="100"/>
                  </a:cubicBezTo>
                  <a:cubicBezTo>
                    <a:pt x="2013" y="100"/>
                    <a:pt x="2033" y="81"/>
                    <a:pt x="2037" y="55"/>
                  </a:cubicBezTo>
                  <a:cubicBezTo>
                    <a:pt x="2037" y="31"/>
                    <a:pt x="2021" y="7"/>
                    <a:pt x="1992" y="3"/>
                  </a:cubicBezTo>
                  <a:cubicBezTo>
                    <a:pt x="1980" y="1"/>
                    <a:pt x="1966" y="1"/>
                    <a:pt x="1952"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089" name="Google Shape;1089;p42"/>
            <p:cNvSpPr/>
            <p:nvPr/>
          </p:nvSpPr>
          <p:spPr>
            <a:xfrm>
              <a:off x="7146680" y="1846215"/>
              <a:ext cx="150973" cy="394173"/>
            </a:xfrm>
            <a:custGeom>
              <a:avLst/>
              <a:gdLst/>
              <a:ahLst/>
              <a:cxnLst/>
              <a:rect l="l" t="t" r="r" b="b"/>
              <a:pathLst>
                <a:path w="1195" h="3120" extrusionOk="0">
                  <a:moveTo>
                    <a:pt x="646" y="1"/>
                  </a:moveTo>
                  <a:cubicBezTo>
                    <a:pt x="641" y="1"/>
                    <a:pt x="635" y="1"/>
                    <a:pt x="630" y="2"/>
                  </a:cubicBezTo>
                  <a:cubicBezTo>
                    <a:pt x="581" y="14"/>
                    <a:pt x="553" y="63"/>
                    <a:pt x="561" y="111"/>
                  </a:cubicBezTo>
                  <a:cubicBezTo>
                    <a:pt x="751" y="946"/>
                    <a:pt x="936" y="2196"/>
                    <a:pt x="763" y="2369"/>
                  </a:cubicBezTo>
                  <a:cubicBezTo>
                    <a:pt x="757" y="2372"/>
                    <a:pt x="755" y="2375"/>
                    <a:pt x="748" y="2375"/>
                  </a:cubicBezTo>
                  <a:cubicBezTo>
                    <a:pt x="745" y="2375"/>
                    <a:pt x="740" y="2374"/>
                    <a:pt x="734" y="2373"/>
                  </a:cubicBezTo>
                  <a:cubicBezTo>
                    <a:pt x="639" y="2351"/>
                    <a:pt x="552" y="2341"/>
                    <a:pt x="473" y="2341"/>
                  </a:cubicBezTo>
                  <a:cubicBezTo>
                    <a:pt x="332" y="2341"/>
                    <a:pt x="218" y="2376"/>
                    <a:pt x="138" y="2446"/>
                  </a:cubicBezTo>
                  <a:cubicBezTo>
                    <a:pt x="73" y="2506"/>
                    <a:pt x="1" y="2623"/>
                    <a:pt x="33" y="2833"/>
                  </a:cubicBezTo>
                  <a:cubicBezTo>
                    <a:pt x="49" y="2950"/>
                    <a:pt x="130" y="3038"/>
                    <a:pt x="263" y="3087"/>
                  </a:cubicBezTo>
                  <a:cubicBezTo>
                    <a:pt x="323" y="3107"/>
                    <a:pt x="400" y="3119"/>
                    <a:pt x="476" y="3119"/>
                  </a:cubicBezTo>
                  <a:cubicBezTo>
                    <a:pt x="642" y="3119"/>
                    <a:pt x="827" y="3067"/>
                    <a:pt x="960" y="2946"/>
                  </a:cubicBezTo>
                  <a:cubicBezTo>
                    <a:pt x="997" y="2909"/>
                    <a:pt x="1001" y="2853"/>
                    <a:pt x="968" y="2817"/>
                  </a:cubicBezTo>
                  <a:cubicBezTo>
                    <a:pt x="952" y="2798"/>
                    <a:pt x="929" y="2789"/>
                    <a:pt x="905" y="2789"/>
                  </a:cubicBezTo>
                  <a:cubicBezTo>
                    <a:pt x="883" y="2789"/>
                    <a:pt x="861" y="2797"/>
                    <a:pt x="843" y="2813"/>
                  </a:cubicBezTo>
                  <a:cubicBezTo>
                    <a:pt x="743" y="2901"/>
                    <a:pt x="602" y="2941"/>
                    <a:pt x="477" y="2941"/>
                  </a:cubicBezTo>
                  <a:cubicBezTo>
                    <a:pt x="420" y="2941"/>
                    <a:pt x="367" y="2932"/>
                    <a:pt x="323" y="2917"/>
                  </a:cubicBezTo>
                  <a:cubicBezTo>
                    <a:pt x="275" y="2901"/>
                    <a:pt x="218" y="2869"/>
                    <a:pt x="210" y="2809"/>
                  </a:cubicBezTo>
                  <a:cubicBezTo>
                    <a:pt x="194" y="2700"/>
                    <a:pt x="210" y="2623"/>
                    <a:pt x="259" y="2579"/>
                  </a:cubicBezTo>
                  <a:cubicBezTo>
                    <a:pt x="304" y="2538"/>
                    <a:pt x="378" y="2517"/>
                    <a:pt x="473" y="2517"/>
                  </a:cubicBezTo>
                  <a:cubicBezTo>
                    <a:pt x="538" y="2517"/>
                    <a:pt x="612" y="2527"/>
                    <a:pt x="694" y="2546"/>
                  </a:cubicBezTo>
                  <a:cubicBezTo>
                    <a:pt x="712" y="2550"/>
                    <a:pt x="730" y="2552"/>
                    <a:pt x="747" y="2552"/>
                  </a:cubicBezTo>
                  <a:cubicBezTo>
                    <a:pt x="800" y="2552"/>
                    <a:pt x="848" y="2534"/>
                    <a:pt x="888" y="2494"/>
                  </a:cubicBezTo>
                  <a:cubicBezTo>
                    <a:pt x="1194" y="2192"/>
                    <a:pt x="815" y="421"/>
                    <a:pt x="734" y="71"/>
                  </a:cubicBezTo>
                  <a:cubicBezTo>
                    <a:pt x="724" y="28"/>
                    <a:pt x="688" y="1"/>
                    <a:pt x="64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90" name="Google Shape;1090;p42"/>
            <p:cNvSpPr/>
            <p:nvPr/>
          </p:nvSpPr>
          <p:spPr>
            <a:xfrm>
              <a:off x="7373330" y="2079688"/>
              <a:ext cx="218690" cy="114841"/>
            </a:xfrm>
            <a:custGeom>
              <a:avLst/>
              <a:gdLst/>
              <a:ahLst/>
              <a:cxnLst/>
              <a:rect l="l" t="t" r="r" b="b"/>
              <a:pathLst>
                <a:path w="1731" h="909" extrusionOk="0">
                  <a:moveTo>
                    <a:pt x="49" y="1"/>
                  </a:moveTo>
                  <a:cubicBezTo>
                    <a:pt x="21" y="1"/>
                    <a:pt x="1" y="21"/>
                    <a:pt x="1" y="49"/>
                  </a:cubicBezTo>
                  <a:cubicBezTo>
                    <a:pt x="1" y="102"/>
                    <a:pt x="150" y="352"/>
                    <a:pt x="400" y="557"/>
                  </a:cubicBezTo>
                  <a:cubicBezTo>
                    <a:pt x="610" y="727"/>
                    <a:pt x="932" y="908"/>
                    <a:pt x="1364" y="908"/>
                  </a:cubicBezTo>
                  <a:cubicBezTo>
                    <a:pt x="1465" y="908"/>
                    <a:pt x="1574" y="900"/>
                    <a:pt x="1686" y="876"/>
                  </a:cubicBezTo>
                  <a:cubicBezTo>
                    <a:pt x="1715" y="872"/>
                    <a:pt x="1731" y="844"/>
                    <a:pt x="1727" y="819"/>
                  </a:cubicBezTo>
                  <a:cubicBezTo>
                    <a:pt x="1720" y="794"/>
                    <a:pt x="1699" y="778"/>
                    <a:pt x="1678" y="778"/>
                  </a:cubicBezTo>
                  <a:cubicBezTo>
                    <a:pt x="1675" y="778"/>
                    <a:pt x="1673" y="779"/>
                    <a:pt x="1670" y="779"/>
                  </a:cubicBezTo>
                  <a:cubicBezTo>
                    <a:pt x="1562" y="801"/>
                    <a:pt x="1460" y="810"/>
                    <a:pt x="1363" y="810"/>
                  </a:cubicBezTo>
                  <a:cubicBezTo>
                    <a:pt x="553" y="810"/>
                    <a:pt x="123" y="135"/>
                    <a:pt x="98" y="45"/>
                  </a:cubicBezTo>
                  <a:cubicBezTo>
                    <a:pt x="94" y="17"/>
                    <a:pt x="74" y="1"/>
                    <a:pt x="49"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91" name="Google Shape;1091;p42"/>
            <p:cNvSpPr/>
            <p:nvPr/>
          </p:nvSpPr>
          <p:spPr>
            <a:xfrm>
              <a:off x="7369793" y="1801112"/>
              <a:ext cx="291082" cy="326077"/>
            </a:xfrm>
            <a:custGeom>
              <a:avLst/>
              <a:gdLst/>
              <a:ahLst/>
              <a:cxnLst/>
              <a:rect l="l" t="t" r="r" b="b"/>
              <a:pathLst>
                <a:path w="2304" h="2581" extrusionOk="0">
                  <a:moveTo>
                    <a:pt x="1150" y="0"/>
                  </a:moveTo>
                  <a:cubicBezTo>
                    <a:pt x="517" y="0"/>
                    <a:pt x="1" y="577"/>
                    <a:pt x="1" y="1291"/>
                  </a:cubicBezTo>
                  <a:cubicBezTo>
                    <a:pt x="1" y="2004"/>
                    <a:pt x="517" y="2581"/>
                    <a:pt x="1150" y="2581"/>
                  </a:cubicBezTo>
                  <a:cubicBezTo>
                    <a:pt x="1787" y="2581"/>
                    <a:pt x="2303" y="2004"/>
                    <a:pt x="2303" y="1291"/>
                  </a:cubicBezTo>
                  <a:cubicBezTo>
                    <a:pt x="2303" y="577"/>
                    <a:pt x="1787" y="0"/>
                    <a:pt x="115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92" name="Google Shape;1092;p42"/>
            <p:cNvSpPr/>
            <p:nvPr/>
          </p:nvSpPr>
          <p:spPr>
            <a:xfrm>
              <a:off x="7481855" y="1902941"/>
              <a:ext cx="60768" cy="101575"/>
            </a:xfrm>
            <a:custGeom>
              <a:avLst/>
              <a:gdLst/>
              <a:ahLst/>
              <a:cxnLst/>
              <a:rect l="l" t="t" r="r" b="b"/>
              <a:pathLst>
                <a:path w="481" h="804" extrusionOk="0">
                  <a:moveTo>
                    <a:pt x="239" y="1"/>
                  </a:moveTo>
                  <a:cubicBezTo>
                    <a:pt x="110" y="1"/>
                    <a:pt x="1" y="178"/>
                    <a:pt x="1" y="400"/>
                  </a:cubicBezTo>
                  <a:cubicBezTo>
                    <a:pt x="1" y="622"/>
                    <a:pt x="110"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093" name="Google Shape;1093;p42"/>
            <p:cNvSpPr/>
            <p:nvPr/>
          </p:nvSpPr>
          <p:spPr>
            <a:xfrm>
              <a:off x="7447744" y="1651654"/>
              <a:ext cx="209973" cy="137203"/>
            </a:xfrm>
            <a:custGeom>
              <a:avLst/>
              <a:gdLst/>
              <a:ahLst/>
              <a:cxnLst/>
              <a:rect l="l" t="t" r="r" b="b"/>
              <a:pathLst>
                <a:path w="1662" h="1086" extrusionOk="0">
                  <a:moveTo>
                    <a:pt x="539" y="1"/>
                  </a:moveTo>
                  <a:cubicBezTo>
                    <a:pt x="489" y="1"/>
                    <a:pt x="349" y="120"/>
                    <a:pt x="226" y="236"/>
                  </a:cubicBezTo>
                  <a:cubicBezTo>
                    <a:pt x="106" y="353"/>
                    <a:pt x="1" y="461"/>
                    <a:pt x="1" y="461"/>
                  </a:cubicBezTo>
                  <a:cubicBezTo>
                    <a:pt x="389" y="1017"/>
                    <a:pt x="1135" y="1086"/>
                    <a:pt x="1479" y="1086"/>
                  </a:cubicBezTo>
                  <a:cubicBezTo>
                    <a:pt x="1592" y="1086"/>
                    <a:pt x="1662" y="1078"/>
                    <a:pt x="1662" y="1078"/>
                  </a:cubicBezTo>
                  <a:cubicBezTo>
                    <a:pt x="1605" y="1038"/>
                    <a:pt x="1549" y="1002"/>
                    <a:pt x="1497" y="957"/>
                  </a:cubicBezTo>
                  <a:cubicBezTo>
                    <a:pt x="1017" y="582"/>
                    <a:pt x="614" y="58"/>
                    <a:pt x="553" y="6"/>
                  </a:cubicBezTo>
                  <a:cubicBezTo>
                    <a:pt x="550" y="3"/>
                    <a:pt x="545" y="1"/>
                    <a:pt x="53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94" name="Google Shape;1094;p42"/>
            <p:cNvSpPr/>
            <p:nvPr/>
          </p:nvSpPr>
          <p:spPr>
            <a:xfrm>
              <a:off x="6912323" y="2079688"/>
              <a:ext cx="219196" cy="114841"/>
            </a:xfrm>
            <a:custGeom>
              <a:avLst/>
              <a:gdLst/>
              <a:ahLst/>
              <a:cxnLst/>
              <a:rect l="l" t="t" r="r" b="b"/>
              <a:pathLst>
                <a:path w="1735" h="909" extrusionOk="0">
                  <a:moveTo>
                    <a:pt x="1686" y="1"/>
                  </a:moveTo>
                  <a:cubicBezTo>
                    <a:pt x="1662" y="1"/>
                    <a:pt x="1642" y="17"/>
                    <a:pt x="1638" y="45"/>
                  </a:cubicBezTo>
                  <a:cubicBezTo>
                    <a:pt x="1638" y="45"/>
                    <a:pt x="1638" y="45"/>
                    <a:pt x="1638" y="49"/>
                  </a:cubicBezTo>
                  <a:cubicBezTo>
                    <a:pt x="1595" y="161"/>
                    <a:pt x="1164" y="810"/>
                    <a:pt x="371" y="810"/>
                  </a:cubicBezTo>
                  <a:cubicBezTo>
                    <a:pt x="275" y="810"/>
                    <a:pt x="173" y="801"/>
                    <a:pt x="65" y="779"/>
                  </a:cubicBezTo>
                  <a:cubicBezTo>
                    <a:pt x="62" y="779"/>
                    <a:pt x="60" y="778"/>
                    <a:pt x="57" y="778"/>
                  </a:cubicBezTo>
                  <a:cubicBezTo>
                    <a:pt x="32" y="778"/>
                    <a:pt x="13" y="794"/>
                    <a:pt x="9" y="819"/>
                  </a:cubicBezTo>
                  <a:cubicBezTo>
                    <a:pt x="1" y="844"/>
                    <a:pt x="21" y="872"/>
                    <a:pt x="45" y="876"/>
                  </a:cubicBezTo>
                  <a:cubicBezTo>
                    <a:pt x="162" y="900"/>
                    <a:pt x="271" y="908"/>
                    <a:pt x="372" y="908"/>
                  </a:cubicBezTo>
                  <a:cubicBezTo>
                    <a:pt x="803" y="908"/>
                    <a:pt x="1126" y="727"/>
                    <a:pt x="1331" y="557"/>
                  </a:cubicBezTo>
                  <a:cubicBezTo>
                    <a:pt x="1581" y="352"/>
                    <a:pt x="1735" y="102"/>
                    <a:pt x="1735" y="49"/>
                  </a:cubicBezTo>
                  <a:cubicBezTo>
                    <a:pt x="1735" y="21"/>
                    <a:pt x="1710" y="1"/>
                    <a:pt x="168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95" name="Google Shape;1095;p42"/>
            <p:cNvSpPr/>
            <p:nvPr/>
          </p:nvSpPr>
          <p:spPr>
            <a:xfrm>
              <a:off x="6844100" y="1801112"/>
              <a:ext cx="290955" cy="326077"/>
            </a:xfrm>
            <a:custGeom>
              <a:avLst/>
              <a:gdLst/>
              <a:ahLst/>
              <a:cxnLst/>
              <a:rect l="l" t="t" r="r" b="b"/>
              <a:pathLst>
                <a:path w="2303" h="2581" extrusionOk="0">
                  <a:moveTo>
                    <a:pt x="1150" y="0"/>
                  </a:moveTo>
                  <a:cubicBezTo>
                    <a:pt x="513" y="0"/>
                    <a:pt x="1" y="577"/>
                    <a:pt x="1" y="1291"/>
                  </a:cubicBezTo>
                  <a:cubicBezTo>
                    <a:pt x="1" y="2004"/>
                    <a:pt x="513" y="2581"/>
                    <a:pt x="1150" y="2581"/>
                  </a:cubicBezTo>
                  <a:cubicBezTo>
                    <a:pt x="1787" y="2581"/>
                    <a:pt x="2303" y="2004"/>
                    <a:pt x="2303" y="1291"/>
                  </a:cubicBezTo>
                  <a:cubicBezTo>
                    <a:pt x="2303" y="577"/>
                    <a:pt x="1787" y="0"/>
                    <a:pt x="115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96" name="Google Shape;1096;p42"/>
            <p:cNvSpPr/>
            <p:nvPr/>
          </p:nvSpPr>
          <p:spPr>
            <a:xfrm>
              <a:off x="6962226" y="1902941"/>
              <a:ext cx="60768" cy="101575"/>
            </a:xfrm>
            <a:custGeom>
              <a:avLst/>
              <a:gdLst/>
              <a:ahLst/>
              <a:cxnLst/>
              <a:rect l="l" t="t" r="r" b="b"/>
              <a:pathLst>
                <a:path w="481" h="804" extrusionOk="0">
                  <a:moveTo>
                    <a:pt x="239" y="1"/>
                  </a:moveTo>
                  <a:cubicBezTo>
                    <a:pt x="106" y="1"/>
                    <a:pt x="1" y="178"/>
                    <a:pt x="1" y="400"/>
                  </a:cubicBezTo>
                  <a:cubicBezTo>
                    <a:pt x="1" y="622"/>
                    <a:pt x="106"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097" name="Google Shape;1097;p42"/>
            <p:cNvSpPr/>
            <p:nvPr/>
          </p:nvSpPr>
          <p:spPr>
            <a:xfrm>
              <a:off x="6847132" y="1651654"/>
              <a:ext cx="209973" cy="137203"/>
            </a:xfrm>
            <a:custGeom>
              <a:avLst/>
              <a:gdLst/>
              <a:ahLst/>
              <a:cxnLst/>
              <a:rect l="l" t="t" r="r" b="b"/>
              <a:pathLst>
                <a:path w="1662" h="1086" extrusionOk="0">
                  <a:moveTo>
                    <a:pt x="1120" y="1"/>
                  </a:moveTo>
                  <a:cubicBezTo>
                    <a:pt x="1114" y="1"/>
                    <a:pt x="1109" y="3"/>
                    <a:pt x="1106" y="6"/>
                  </a:cubicBezTo>
                  <a:cubicBezTo>
                    <a:pt x="1049" y="58"/>
                    <a:pt x="642" y="582"/>
                    <a:pt x="162" y="957"/>
                  </a:cubicBezTo>
                  <a:cubicBezTo>
                    <a:pt x="110" y="1002"/>
                    <a:pt x="57" y="1038"/>
                    <a:pt x="1" y="1078"/>
                  </a:cubicBezTo>
                  <a:cubicBezTo>
                    <a:pt x="1" y="1078"/>
                    <a:pt x="70" y="1086"/>
                    <a:pt x="183" y="1086"/>
                  </a:cubicBezTo>
                  <a:cubicBezTo>
                    <a:pt x="526" y="1086"/>
                    <a:pt x="1270" y="1017"/>
                    <a:pt x="1662" y="461"/>
                  </a:cubicBezTo>
                  <a:cubicBezTo>
                    <a:pt x="1662" y="461"/>
                    <a:pt x="1553" y="353"/>
                    <a:pt x="1436" y="236"/>
                  </a:cubicBezTo>
                  <a:cubicBezTo>
                    <a:pt x="1310" y="120"/>
                    <a:pt x="1173" y="1"/>
                    <a:pt x="1120"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98" name="Google Shape;1098;p42"/>
            <p:cNvSpPr/>
            <p:nvPr/>
          </p:nvSpPr>
          <p:spPr>
            <a:xfrm>
              <a:off x="7593917" y="2101165"/>
              <a:ext cx="227407" cy="227787"/>
            </a:xfrm>
            <a:custGeom>
              <a:avLst/>
              <a:gdLst/>
              <a:ahLst/>
              <a:cxnLst/>
              <a:rect l="l" t="t" r="r" b="b"/>
              <a:pathLst>
                <a:path w="1800" h="1803" extrusionOk="0">
                  <a:moveTo>
                    <a:pt x="900" y="0"/>
                  </a:moveTo>
                  <a:cubicBezTo>
                    <a:pt x="404" y="0"/>
                    <a:pt x="1" y="403"/>
                    <a:pt x="1" y="899"/>
                  </a:cubicBezTo>
                  <a:cubicBezTo>
                    <a:pt x="1" y="1399"/>
                    <a:pt x="404" y="1803"/>
                    <a:pt x="900" y="1803"/>
                  </a:cubicBezTo>
                  <a:cubicBezTo>
                    <a:pt x="1396" y="1803"/>
                    <a:pt x="1799" y="1399"/>
                    <a:pt x="1799" y="899"/>
                  </a:cubicBezTo>
                  <a:cubicBezTo>
                    <a:pt x="1799" y="403"/>
                    <a:pt x="1396" y="0"/>
                    <a:pt x="900"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99" name="Google Shape;1099;p42"/>
            <p:cNvSpPr/>
            <p:nvPr/>
          </p:nvSpPr>
          <p:spPr>
            <a:xfrm>
              <a:off x="6685672" y="2140330"/>
              <a:ext cx="244589" cy="227281"/>
            </a:xfrm>
            <a:custGeom>
              <a:avLst/>
              <a:gdLst/>
              <a:ahLst/>
              <a:cxnLst/>
              <a:rect l="l" t="t" r="r" b="b"/>
              <a:pathLst>
                <a:path w="1936" h="1799" extrusionOk="0">
                  <a:moveTo>
                    <a:pt x="965" y="1"/>
                  </a:moveTo>
                  <a:cubicBezTo>
                    <a:pt x="532" y="1"/>
                    <a:pt x="150" y="313"/>
                    <a:pt x="81" y="755"/>
                  </a:cubicBezTo>
                  <a:cubicBezTo>
                    <a:pt x="0" y="1247"/>
                    <a:pt x="331" y="1710"/>
                    <a:pt x="823" y="1787"/>
                  </a:cubicBezTo>
                  <a:cubicBezTo>
                    <a:pt x="872" y="1795"/>
                    <a:pt x="921" y="1799"/>
                    <a:pt x="970" y="1799"/>
                  </a:cubicBezTo>
                  <a:cubicBezTo>
                    <a:pt x="1404" y="1799"/>
                    <a:pt x="1786" y="1484"/>
                    <a:pt x="1855" y="1045"/>
                  </a:cubicBezTo>
                  <a:cubicBezTo>
                    <a:pt x="1936" y="553"/>
                    <a:pt x="1601" y="89"/>
                    <a:pt x="1113" y="13"/>
                  </a:cubicBezTo>
                  <a:cubicBezTo>
                    <a:pt x="1064" y="5"/>
                    <a:pt x="1014" y="1"/>
                    <a:pt x="9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0" name="Google Shape;1100;p42"/>
            <p:cNvSpPr/>
            <p:nvPr/>
          </p:nvSpPr>
          <p:spPr>
            <a:xfrm>
              <a:off x="6700959" y="987999"/>
              <a:ext cx="195697" cy="222228"/>
            </a:xfrm>
            <a:custGeom>
              <a:avLst/>
              <a:gdLst/>
              <a:ahLst/>
              <a:cxnLst/>
              <a:rect l="l" t="t" r="r" b="b"/>
              <a:pathLst>
                <a:path w="1549" h="1759" extrusionOk="0">
                  <a:moveTo>
                    <a:pt x="1295" y="98"/>
                  </a:moveTo>
                  <a:cubicBezTo>
                    <a:pt x="1319" y="98"/>
                    <a:pt x="1335" y="110"/>
                    <a:pt x="1347" y="118"/>
                  </a:cubicBezTo>
                  <a:cubicBezTo>
                    <a:pt x="1456" y="203"/>
                    <a:pt x="1416" y="332"/>
                    <a:pt x="1379" y="400"/>
                  </a:cubicBezTo>
                  <a:cubicBezTo>
                    <a:pt x="1307" y="545"/>
                    <a:pt x="1125" y="698"/>
                    <a:pt x="900" y="759"/>
                  </a:cubicBezTo>
                  <a:cubicBezTo>
                    <a:pt x="952" y="448"/>
                    <a:pt x="1109" y="178"/>
                    <a:pt x="1242" y="110"/>
                  </a:cubicBezTo>
                  <a:cubicBezTo>
                    <a:pt x="1263" y="102"/>
                    <a:pt x="1279" y="98"/>
                    <a:pt x="1295" y="98"/>
                  </a:cubicBezTo>
                  <a:close/>
                  <a:moveTo>
                    <a:pt x="1299" y="1"/>
                  </a:moveTo>
                  <a:cubicBezTo>
                    <a:pt x="1267" y="1"/>
                    <a:pt x="1235" y="9"/>
                    <a:pt x="1202" y="25"/>
                  </a:cubicBezTo>
                  <a:cubicBezTo>
                    <a:pt x="1017" y="114"/>
                    <a:pt x="847" y="436"/>
                    <a:pt x="799" y="775"/>
                  </a:cubicBezTo>
                  <a:cubicBezTo>
                    <a:pt x="773" y="777"/>
                    <a:pt x="747" y="779"/>
                    <a:pt x="720" y="779"/>
                  </a:cubicBezTo>
                  <a:cubicBezTo>
                    <a:pt x="654" y="779"/>
                    <a:pt x="585" y="771"/>
                    <a:pt x="517" y="751"/>
                  </a:cubicBezTo>
                  <a:cubicBezTo>
                    <a:pt x="343" y="698"/>
                    <a:pt x="230" y="614"/>
                    <a:pt x="182" y="497"/>
                  </a:cubicBezTo>
                  <a:cubicBezTo>
                    <a:pt x="109" y="315"/>
                    <a:pt x="210" y="118"/>
                    <a:pt x="210" y="118"/>
                  </a:cubicBezTo>
                  <a:cubicBezTo>
                    <a:pt x="222" y="94"/>
                    <a:pt x="214" y="61"/>
                    <a:pt x="190" y="49"/>
                  </a:cubicBezTo>
                  <a:cubicBezTo>
                    <a:pt x="182" y="46"/>
                    <a:pt x="175" y="44"/>
                    <a:pt x="167" y="44"/>
                  </a:cubicBezTo>
                  <a:cubicBezTo>
                    <a:pt x="150" y="44"/>
                    <a:pt x="134" y="53"/>
                    <a:pt x="125" y="69"/>
                  </a:cubicBezTo>
                  <a:cubicBezTo>
                    <a:pt x="121" y="78"/>
                    <a:pt x="0" y="311"/>
                    <a:pt x="93" y="533"/>
                  </a:cubicBezTo>
                  <a:cubicBezTo>
                    <a:pt x="154" y="678"/>
                    <a:pt x="287" y="779"/>
                    <a:pt x="488" y="844"/>
                  </a:cubicBezTo>
                  <a:cubicBezTo>
                    <a:pt x="573" y="867"/>
                    <a:pt x="658" y="877"/>
                    <a:pt x="740" y="877"/>
                  </a:cubicBezTo>
                  <a:cubicBezTo>
                    <a:pt x="756" y="877"/>
                    <a:pt x="771" y="877"/>
                    <a:pt x="787" y="876"/>
                  </a:cubicBezTo>
                  <a:cubicBezTo>
                    <a:pt x="787" y="892"/>
                    <a:pt x="787" y="908"/>
                    <a:pt x="787" y="924"/>
                  </a:cubicBezTo>
                  <a:cubicBezTo>
                    <a:pt x="775" y="1223"/>
                    <a:pt x="871" y="1469"/>
                    <a:pt x="1053" y="1638"/>
                  </a:cubicBezTo>
                  <a:cubicBezTo>
                    <a:pt x="1101" y="1682"/>
                    <a:pt x="1154" y="1723"/>
                    <a:pt x="1214" y="1755"/>
                  </a:cubicBezTo>
                  <a:cubicBezTo>
                    <a:pt x="1222" y="1759"/>
                    <a:pt x="1230" y="1759"/>
                    <a:pt x="1238" y="1759"/>
                  </a:cubicBezTo>
                  <a:cubicBezTo>
                    <a:pt x="1254" y="1759"/>
                    <a:pt x="1271" y="1751"/>
                    <a:pt x="1279" y="1735"/>
                  </a:cubicBezTo>
                  <a:cubicBezTo>
                    <a:pt x="1295" y="1715"/>
                    <a:pt x="1287" y="1682"/>
                    <a:pt x="1263" y="1670"/>
                  </a:cubicBezTo>
                  <a:cubicBezTo>
                    <a:pt x="1242" y="1662"/>
                    <a:pt x="1226" y="1650"/>
                    <a:pt x="1210" y="1638"/>
                  </a:cubicBezTo>
                  <a:cubicBezTo>
                    <a:pt x="928" y="1457"/>
                    <a:pt x="875" y="1154"/>
                    <a:pt x="884" y="928"/>
                  </a:cubicBezTo>
                  <a:cubicBezTo>
                    <a:pt x="884" y="904"/>
                    <a:pt x="884" y="884"/>
                    <a:pt x="888" y="860"/>
                  </a:cubicBezTo>
                  <a:cubicBezTo>
                    <a:pt x="1146" y="807"/>
                    <a:pt x="1367" y="638"/>
                    <a:pt x="1464" y="444"/>
                  </a:cubicBezTo>
                  <a:cubicBezTo>
                    <a:pt x="1549" y="283"/>
                    <a:pt x="1525" y="130"/>
                    <a:pt x="1404" y="37"/>
                  </a:cubicBezTo>
                  <a:cubicBezTo>
                    <a:pt x="1373" y="13"/>
                    <a:pt x="1337" y="1"/>
                    <a:pt x="129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1" name="Google Shape;1101;p42"/>
            <p:cNvSpPr/>
            <p:nvPr/>
          </p:nvSpPr>
          <p:spPr>
            <a:xfrm>
              <a:off x="7844572" y="1221851"/>
              <a:ext cx="221722" cy="127475"/>
            </a:xfrm>
            <a:custGeom>
              <a:avLst/>
              <a:gdLst/>
              <a:ahLst/>
              <a:cxnLst/>
              <a:rect l="l" t="t" r="r" b="b"/>
              <a:pathLst>
                <a:path w="1755" h="1009" extrusionOk="0">
                  <a:moveTo>
                    <a:pt x="795" y="97"/>
                  </a:moveTo>
                  <a:cubicBezTo>
                    <a:pt x="839" y="97"/>
                    <a:pt x="892" y="134"/>
                    <a:pt x="924" y="158"/>
                  </a:cubicBezTo>
                  <a:cubicBezTo>
                    <a:pt x="993" y="218"/>
                    <a:pt x="1021" y="275"/>
                    <a:pt x="1013" y="335"/>
                  </a:cubicBezTo>
                  <a:cubicBezTo>
                    <a:pt x="997" y="416"/>
                    <a:pt x="912" y="501"/>
                    <a:pt x="795" y="577"/>
                  </a:cubicBezTo>
                  <a:cubicBezTo>
                    <a:pt x="787" y="565"/>
                    <a:pt x="779" y="553"/>
                    <a:pt x="775" y="541"/>
                  </a:cubicBezTo>
                  <a:cubicBezTo>
                    <a:pt x="682" y="360"/>
                    <a:pt x="686" y="166"/>
                    <a:pt x="755" y="114"/>
                  </a:cubicBezTo>
                  <a:cubicBezTo>
                    <a:pt x="767" y="101"/>
                    <a:pt x="783" y="97"/>
                    <a:pt x="795" y="97"/>
                  </a:cubicBezTo>
                  <a:close/>
                  <a:moveTo>
                    <a:pt x="798" y="0"/>
                  </a:moveTo>
                  <a:cubicBezTo>
                    <a:pt x="751" y="0"/>
                    <a:pt x="716" y="19"/>
                    <a:pt x="694" y="37"/>
                  </a:cubicBezTo>
                  <a:cubicBezTo>
                    <a:pt x="581" y="126"/>
                    <a:pt x="577" y="372"/>
                    <a:pt x="686" y="585"/>
                  </a:cubicBezTo>
                  <a:cubicBezTo>
                    <a:pt x="694" y="597"/>
                    <a:pt x="702" y="614"/>
                    <a:pt x="710" y="630"/>
                  </a:cubicBezTo>
                  <a:cubicBezTo>
                    <a:pt x="485" y="759"/>
                    <a:pt x="190" y="868"/>
                    <a:pt x="37" y="916"/>
                  </a:cubicBezTo>
                  <a:cubicBezTo>
                    <a:pt x="29" y="916"/>
                    <a:pt x="25" y="920"/>
                    <a:pt x="21" y="924"/>
                  </a:cubicBezTo>
                  <a:cubicBezTo>
                    <a:pt x="5" y="936"/>
                    <a:pt x="1" y="956"/>
                    <a:pt x="5" y="976"/>
                  </a:cubicBezTo>
                  <a:cubicBezTo>
                    <a:pt x="13" y="997"/>
                    <a:pt x="33" y="1009"/>
                    <a:pt x="53" y="1009"/>
                  </a:cubicBezTo>
                  <a:lnTo>
                    <a:pt x="69" y="1009"/>
                  </a:lnTo>
                  <a:cubicBezTo>
                    <a:pt x="146" y="985"/>
                    <a:pt x="497" y="872"/>
                    <a:pt x="771" y="710"/>
                  </a:cubicBezTo>
                  <a:cubicBezTo>
                    <a:pt x="872" y="833"/>
                    <a:pt x="1059" y="983"/>
                    <a:pt x="1374" y="983"/>
                  </a:cubicBezTo>
                  <a:cubicBezTo>
                    <a:pt x="1474" y="983"/>
                    <a:pt x="1587" y="968"/>
                    <a:pt x="1714" y="932"/>
                  </a:cubicBezTo>
                  <a:cubicBezTo>
                    <a:pt x="1743" y="924"/>
                    <a:pt x="1755" y="896"/>
                    <a:pt x="1751" y="872"/>
                  </a:cubicBezTo>
                  <a:cubicBezTo>
                    <a:pt x="1744" y="852"/>
                    <a:pt x="1724" y="837"/>
                    <a:pt x="1703" y="837"/>
                  </a:cubicBezTo>
                  <a:cubicBezTo>
                    <a:pt x="1699" y="837"/>
                    <a:pt x="1695" y="838"/>
                    <a:pt x="1690" y="839"/>
                  </a:cubicBezTo>
                  <a:cubicBezTo>
                    <a:pt x="1570" y="872"/>
                    <a:pt x="1465" y="886"/>
                    <a:pt x="1372" y="886"/>
                  </a:cubicBezTo>
                  <a:cubicBezTo>
                    <a:pt x="1104" y="886"/>
                    <a:pt x="944" y="769"/>
                    <a:pt x="852" y="658"/>
                  </a:cubicBezTo>
                  <a:cubicBezTo>
                    <a:pt x="985" y="565"/>
                    <a:pt x="1085" y="464"/>
                    <a:pt x="1106" y="355"/>
                  </a:cubicBezTo>
                  <a:cubicBezTo>
                    <a:pt x="1126" y="255"/>
                    <a:pt x="1085" y="166"/>
                    <a:pt x="985" y="81"/>
                  </a:cubicBezTo>
                  <a:cubicBezTo>
                    <a:pt x="909" y="20"/>
                    <a:pt x="847" y="0"/>
                    <a:pt x="79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2" name="Google Shape;1102;p42"/>
            <p:cNvSpPr/>
            <p:nvPr/>
          </p:nvSpPr>
          <p:spPr>
            <a:xfrm>
              <a:off x="6502734" y="1137205"/>
              <a:ext cx="1473853" cy="707995"/>
            </a:xfrm>
            <a:custGeom>
              <a:avLst/>
              <a:gdLst/>
              <a:ahLst/>
              <a:cxnLst/>
              <a:rect l="l" t="t" r="r" b="b"/>
              <a:pathLst>
                <a:path w="11666" h="5604" extrusionOk="0">
                  <a:moveTo>
                    <a:pt x="7695" y="1"/>
                  </a:moveTo>
                  <a:cubicBezTo>
                    <a:pt x="7674" y="1"/>
                    <a:pt x="7652" y="1"/>
                    <a:pt x="7630" y="1"/>
                  </a:cubicBezTo>
                  <a:cubicBezTo>
                    <a:pt x="7569" y="1"/>
                    <a:pt x="7509" y="1"/>
                    <a:pt x="7444" y="5"/>
                  </a:cubicBezTo>
                  <a:cubicBezTo>
                    <a:pt x="5027" y="138"/>
                    <a:pt x="4027" y="458"/>
                    <a:pt x="2771" y="458"/>
                  </a:cubicBezTo>
                  <a:cubicBezTo>
                    <a:pt x="2650" y="458"/>
                    <a:pt x="2527" y="455"/>
                    <a:pt x="2400" y="449"/>
                  </a:cubicBezTo>
                  <a:cubicBezTo>
                    <a:pt x="2373" y="448"/>
                    <a:pt x="2346" y="447"/>
                    <a:pt x="2319" y="447"/>
                  </a:cubicBezTo>
                  <a:cubicBezTo>
                    <a:pt x="920" y="447"/>
                    <a:pt x="177" y="2281"/>
                    <a:pt x="118" y="3219"/>
                  </a:cubicBezTo>
                  <a:cubicBezTo>
                    <a:pt x="106" y="3433"/>
                    <a:pt x="94" y="3654"/>
                    <a:pt x="82" y="3876"/>
                  </a:cubicBezTo>
                  <a:cubicBezTo>
                    <a:pt x="33" y="4650"/>
                    <a:pt x="1" y="5396"/>
                    <a:pt x="82" y="5582"/>
                  </a:cubicBezTo>
                  <a:cubicBezTo>
                    <a:pt x="87" y="5596"/>
                    <a:pt x="118" y="5603"/>
                    <a:pt x="171" y="5603"/>
                  </a:cubicBezTo>
                  <a:cubicBezTo>
                    <a:pt x="575" y="5603"/>
                    <a:pt x="2270" y="5192"/>
                    <a:pt x="4037" y="4284"/>
                  </a:cubicBezTo>
                  <a:cubicBezTo>
                    <a:pt x="5577" y="3489"/>
                    <a:pt x="6461" y="1614"/>
                    <a:pt x="6461" y="1614"/>
                  </a:cubicBezTo>
                  <a:cubicBezTo>
                    <a:pt x="6461" y="1614"/>
                    <a:pt x="8658" y="5223"/>
                    <a:pt x="11412" y="5429"/>
                  </a:cubicBezTo>
                  <a:cubicBezTo>
                    <a:pt x="11412" y="5429"/>
                    <a:pt x="11417" y="5430"/>
                    <a:pt x="11424" y="5430"/>
                  </a:cubicBezTo>
                  <a:cubicBezTo>
                    <a:pt x="11476" y="5430"/>
                    <a:pt x="11666" y="5344"/>
                    <a:pt x="11469" y="3989"/>
                  </a:cubicBezTo>
                  <a:cubicBezTo>
                    <a:pt x="11452" y="3860"/>
                    <a:pt x="11428" y="3719"/>
                    <a:pt x="11404" y="3566"/>
                  </a:cubicBezTo>
                  <a:cubicBezTo>
                    <a:pt x="11206" y="2417"/>
                    <a:pt x="10533" y="828"/>
                    <a:pt x="9013" y="235"/>
                  </a:cubicBezTo>
                  <a:cubicBezTo>
                    <a:pt x="8627" y="88"/>
                    <a:pt x="8192" y="1"/>
                    <a:pt x="769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3" name="Google Shape;1103;p42"/>
            <p:cNvSpPr/>
            <p:nvPr/>
          </p:nvSpPr>
          <p:spPr>
            <a:xfrm>
              <a:off x="6702475" y="2838222"/>
              <a:ext cx="499917" cy="662388"/>
            </a:xfrm>
            <a:custGeom>
              <a:avLst/>
              <a:gdLst/>
              <a:ahLst/>
              <a:cxnLst/>
              <a:rect l="l" t="t" r="r" b="b"/>
              <a:pathLst>
                <a:path w="3957" h="5243" extrusionOk="0">
                  <a:moveTo>
                    <a:pt x="2807" y="1"/>
                  </a:moveTo>
                  <a:cubicBezTo>
                    <a:pt x="2807" y="1"/>
                    <a:pt x="1694" y="831"/>
                    <a:pt x="863" y="2388"/>
                  </a:cubicBezTo>
                  <a:cubicBezTo>
                    <a:pt x="517" y="3037"/>
                    <a:pt x="307" y="3513"/>
                    <a:pt x="182" y="3843"/>
                  </a:cubicBezTo>
                  <a:cubicBezTo>
                    <a:pt x="13" y="4299"/>
                    <a:pt x="1" y="4481"/>
                    <a:pt x="1" y="4481"/>
                  </a:cubicBezTo>
                  <a:lnTo>
                    <a:pt x="2585" y="5243"/>
                  </a:lnTo>
                  <a:cubicBezTo>
                    <a:pt x="2585" y="5243"/>
                    <a:pt x="2650" y="5013"/>
                    <a:pt x="2763" y="4654"/>
                  </a:cubicBezTo>
                  <a:cubicBezTo>
                    <a:pt x="2908" y="4182"/>
                    <a:pt x="3093" y="2021"/>
                    <a:pt x="3380" y="1339"/>
                  </a:cubicBezTo>
                  <a:cubicBezTo>
                    <a:pt x="3771" y="413"/>
                    <a:pt x="3902" y="286"/>
                    <a:pt x="3941" y="275"/>
                  </a:cubicBezTo>
                  <a:lnTo>
                    <a:pt x="3941" y="275"/>
                  </a:lnTo>
                  <a:lnTo>
                    <a:pt x="3956" y="279"/>
                  </a:lnTo>
                  <a:cubicBezTo>
                    <a:pt x="3956" y="279"/>
                    <a:pt x="3954" y="275"/>
                    <a:pt x="3947" y="275"/>
                  </a:cubicBezTo>
                  <a:cubicBezTo>
                    <a:pt x="3945" y="275"/>
                    <a:pt x="3943" y="275"/>
                    <a:pt x="3941" y="275"/>
                  </a:cubicBezTo>
                  <a:lnTo>
                    <a:pt x="3941" y="275"/>
                  </a:lnTo>
                  <a:lnTo>
                    <a:pt x="2807"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104" name="Google Shape;1104;p42"/>
            <p:cNvSpPr/>
            <p:nvPr/>
          </p:nvSpPr>
          <p:spPr>
            <a:xfrm>
              <a:off x="6625030" y="3346102"/>
              <a:ext cx="485641" cy="884615"/>
            </a:xfrm>
            <a:custGeom>
              <a:avLst/>
              <a:gdLst/>
              <a:ahLst/>
              <a:cxnLst/>
              <a:rect l="l" t="t" r="r" b="b"/>
              <a:pathLst>
                <a:path w="3844" h="7002" extrusionOk="0">
                  <a:moveTo>
                    <a:pt x="815" y="1"/>
                  </a:moveTo>
                  <a:cubicBezTo>
                    <a:pt x="666" y="323"/>
                    <a:pt x="561" y="662"/>
                    <a:pt x="501" y="1005"/>
                  </a:cubicBezTo>
                  <a:cubicBezTo>
                    <a:pt x="1" y="3739"/>
                    <a:pt x="1968" y="6981"/>
                    <a:pt x="2323" y="7001"/>
                  </a:cubicBezTo>
                  <a:cubicBezTo>
                    <a:pt x="2331" y="7001"/>
                    <a:pt x="2339" y="7001"/>
                    <a:pt x="2346" y="7001"/>
                  </a:cubicBezTo>
                  <a:cubicBezTo>
                    <a:pt x="2717" y="7001"/>
                    <a:pt x="2581" y="6416"/>
                    <a:pt x="2581" y="6416"/>
                  </a:cubicBezTo>
                  <a:lnTo>
                    <a:pt x="2581" y="6416"/>
                  </a:lnTo>
                  <a:cubicBezTo>
                    <a:pt x="2581" y="6416"/>
                    <a:pt x="2723" y="6784"/>
                    <a:pt x="2943" y="6784"/>
                  </a:cubicBezTo>
                  <a:cubicBezTo>
                    <a:pt x="2958" y="6784"/>
                    <a:pt x="2973" y="6783"/>
                    <a:pt x="2989" y="6779"/>
                  </a:cubicBezTo>
                  <a:cubicBezTo>
                    <a:pt x="3234" y="6719"/>
                    <a:pt x="2976" y="6170"/>
                    <a:pt x="2976" y="6170"/>
                  </a:cubicBezTo>
                  <a:lnTo>
                    <a:pt x="2976" y="6170"/>
                  </a:lnTo>
                  <a:cubicBezTo>
                    <a:pt x="2977" y="6170"/>
                    <a:pt x="3193" y="6409"/>
                    <a:pt x="3429" y="6409"/>
                  </a:cubicBezTo>
                  <a:cubicBezTo>
                    <a:pt x="3474" y="6409"/>
                    <a:pt x="3520" y="6400"/>
                    <a:pt x="3565" y="6380"/>
                  </a:cubicBezTo>
                  <a:cubicBezTo>
                    <a:pt x="3843" y="6251"/>
                    <a:pt x="2674" y="4553"/>
                    <a:pt x="2605" y="3231"/>
                  </a:cubicBezTo>
                  <a:cubicBezTo>
                    <a:pt x="2573" y="2630"/>
                    <a:pt x="2642" y="2037"/>
                    <a:pt x="2722" y="1573"/>
                  </a:cubicBezTo>
                  <a:cubicBezTo>
                    <a:pt x="2823" y="1021"/>
                    <a:pt x="2944" y="646"/>
                    <a:pt x="2944" y="646"/>
                  </a:cubicBezTo>
                  <a:lnTo>
                    <a:pt x="815"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05" name="Google Shape;1105;p42"/>
            <p:cNvSpPr/>
            <p:nvPr/>
          </p:nvSpPr>
          <p:spPr>
            <a:xfrm>
              <a:off x="6702475" y="3323740"/>
              <a:ext cx="349071" cy="176872"/>
            </a:xfrm>
            <a:custGeom>
              <a:avLst/>
              <a:gdLst/>
              <a:ahLst/>
              <a:cxnLst/>
              <a:rect l="l" t="t" r="r" b="b"/>
              <a:pathLst>
                <a:path w="2763" h="1400" extrusionOk="0">
                  <a:moveTo>
                    <a:pt x="182" y="0"/>
                  </a:moveTo>
                  <a:cubicBezTo>
                    <a:pt x="13" y="456"/>
                    <a:pt x="1" y="638"/>
                    <a:pt x="1" y="638"/>
                  </a:cubicBezTo>
                  <a:lnTo>
                    <a:pt x="1573" y="1101"/>
                  </a:lnTo>
                  <a:lnTo>
                    <a:pt x="2585" y="1400"/>
                  </a:lnTo>
                  <a:cubicBezTo>
                    <a:pt x="2585" y="1400"/>
                    <a:pt x="2650" y="1170"/>
                    <a:pt x="2763" y="811"/>
                  </a:cubicBezTo>
                  <a:lnTo>
                    <a:pt x="1779" y="500"/>
                  </a:lnTo>
                  <a:lnTo>
                    <a:pt x="18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06" name="Google Shape;1106;p42"/>
            <p:cNvSpPr/>
            <p:nvPr/>
          </p:nvSpPr>
          <p:spPr>
            <a:xfrm>
              <a:off x="7370298" y="2837717"/>
              <a:ext cx="499917" cy="662893"/>
            </a:xfrm>
            <a:custGeom>
              <a:avLst/>
              <a:gdLst/>
              <a:ahLst/>
              <a:cxnLst/>
              <a:rect l="l" t="t" r="r" b="b"/>
              <a:pathLst>
                <a:path w="3957" h="5247" extrusionOk="0">
                  <a:moveTo>
                    <a:pt x="1150" y="1"/>
                  </a:moveTo>
                  <a:lnTo>
                    <a:pt x="194" y="235"/>
                  </a:lnTo>
                  <a:lnTo>
                    <a:pt x="194" y="235"/>
                  </a:lnTo>
                  <a:cubicBezTo>
                    <a:pt x="139" y="160"/>
                    <a:pt x="100" y="134"/>
                    <a:pt x="72" y="134"/>
                  </a:cubicBezTo>
                  <a:cubicBezTo>
                    <a:pt x="5" y="134"/>
                    <a:pt x="1" y="283"/>
                    <a:pt x="1" y="283"/>
                  </a:cubicBezTo>
                  <a:lnTo>
                    <a:pt x="194" y="235"/>
                  </a:lnTo>
                  <a:lnTo>
                    <a:pt x="194" y="235"/>
                  </a:lnTo>
                  <a:cubicBezTo>
                    <a:pt x="270" y="339"/>
                    <a:pt x="375" y="534"/>
                    <a:pt x="521" y="880"/>
                  </a:cubicBezTo>
                  <a:cubicBezTo>
                    <a:pt x="807" y="1561"/>
                    <a:pt x="1049" y="4182"/>
                    <a:pt x="1194" y="4654"/>
                  </a:cubicBezTo>
                  <a:cubicBezTo>
                    <a:pt x="1307" y="5013"/>
                    <a:pt x="1372" y="5247"/>
                    <a:pt x="1372" y="5247"/>
                  </a:cubicBezTo>
                  <a:lnTo>
                    <a:pt x="3956" y="4485"/>
                  </a:lnTo>
                  <a:cubicBezTo>
                    <a:pt x="3956" y="4485"/>
                    <a:pt x="3944" y="4303"/>
                    <a:pt x="3775" y="3843"/>
                  </a:cubicBezTo>
                  <a:cubicBezTo>
                    <a:pt x="3646" y="3517"/>
                    <a:pt x="3440" y="3041"/>
                    <a:pt x="3089" y="2388"/>
                  </a:cubicBezTo>
                  <a:cubicBezTo>
                    <a:pt x="2263" y="831"/>
                    <a:pt x="1150" y="1"/>
                    <a:pt x="115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107" name="Google Shape;1107;p42"/>
            <p:cNvSpPr/>
            <p:nvPr/>
          </p:nvSpPr>
          <p:spPr>
            <a:xfrm>
              <a:off x="7462020" y="3346102"/>
              <a:ext cx="485641" cy="884615"/>
            </a:xfrm>
            <a:custGeom>
              <a:avLst/>
              <a:gdLst/>
              <a:ahLst/>
              <a:cxnLst/>
              <a:rect l="l" t="t" r="r" b="b"/>
              <a:pathLst>
                <a:path w="3844" h="7002" extrusionOk="0">
                  <a:moveTo>
                    <a:pt x="3029" y="1"/>
                  </a:moveTo>
                  <a:lnTo>
                    <a:pt x="900" y="646"/>
                  </a:lnTo>
                  <a:cubicBezTo>
                    <a:pt x="900" y="646"/>
                    <a:pt x="1021" y="1021"/>
                    <a:pt x="1122" y="1573"/>
                  </a:cubicBezTo>
                  <a:cubicBezTo>
                    <a:pt x="1202" y="2037"/>
                    <a:pt x="1271" y="2630"/>
                    <a:pt x="1238" y="3231"/>
                  </a:cubicBezTo>
                  <a:cubicBezTo>
                    <a:pt x="1170" y="4553"/>
                    <a:pt x="1" y="6251"/>
                    <a:pt x="279" y="6380"/>
                  </a:cubicBezTo>
                  <a:cubicBezTo>
                    <a:pt x="324" y="6400"/>
                    <a:pt x="370" y="6409"/>
                    <a:pt x="415" y="6409"/>
                  </a:cubicBezTo>
                  <a:cubicBezTo>
                    <a:pt x="651" y="6409"/>
                    <a:pt x="867" y="6170"/>
                    <a:pt x="867" y="6170"/>
                  </a:cubicBezTo>
                  <a:lnTo>
                    <a:pt x="867" y="6170"/>
                  </a:lnTo>
                  <a:cubicBezTo>
                    <a:pt x="867" y="6170"/>
                    <a:pt x="609" y="6719"/>
                    <a:pt x="855" y="6779"/>
                  </a:cubicBezTo>
                  <a:cubicBezTo>
                    <a:pt x="871" y="6783"/>
                    <a:pt x="886" y="6784"/>
                    <a:pt x="901" y="6784"/>
                  </a:cubicBezTo>
                  <a:cubicBezTo>
                    <a:pt x="1121" y="6784"/>
                    <a:pt x="1263" y="6416"/>
                    <a:pt x="1263" y="6416"/>
                  </a:cubicBezTo>
                  <a:lnTo>
                    <a:pt x="1263" y="6416"/>
                  </a:lnTo>
                  <a:cubicBezTo>
                    <a:pt x="1263" y="6416"/>
                    <a:pt x="1127" y="7001"/>
                    <a:pt x="1498" y="7001"/>
                  </a:cubicBezTo>
                  <a:cubicBezTo>
                    <a:pt x="1505" y="7001"/>
                    <a:pt x="1513" y="7001"/>
                    <a:pt x="1521" y="7001"/>
                  </a:cubicBezTo>
                  <a:cubicBezTo>
                    <a:pt x="1876" y="6981"/>
                    <a:pt x="3843" y="3739"/>
                    <a:pt x="3343" y="1005"/>
                  </a:cubicBezTo>
                  <a:cubicBezTo>
                    <a:pt x="3283" y="662"/>
                    <a:pt x="3178" y="323"/>
                    <a:pt x="3029"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08" name="Google Shape;1108;p42"/>
            <p:cNvSpPr/>
            <p:nvPr/>
          </p:nvSpPr>
          <p:spPr>
            <a:xfrm>
              <a:off x="7521146" y="3323740"/>
              <a:ext cx="349071" cy="176872"/>
            </a:xfrm>
            <a:custGeom>
              <a:avLst/>
              <a:gdLst/>
              <a:ahLst/>
              <a:cxnLst/>
              <a:rect l="l" t="t" r="r" b="b"/>
              <a:pathLst>
                <a:path w="2763" h="1400" extrusionOk="0">
                  <a:moveTo>
                    <a:pt x="2581" y="0"/>
                  </a:moveTo>
                  <a:lnTo>
                    <a:pt x="984" y="500"/>
                  </a:lnTo>
                  <a:lnTo>
                    <a:pt x="0" y="811"/>
                  </a:lnTo>
                  <a:cubicBezTo>
                    <a:pt x="113" y="1170"/>
                    <a:pt x="178" y="1400"/>
                    <a:pt x="178" y="1400"/>
                  </a:cubicBezTo>
                  <a:lnTo>
                    <a:pt x="1190" y="1101"/>
                  </a:lnTo>
                  <a:lnTo>
                    <a:pt x="2762" y="638"/>
                  </a:lnTo>
                  <a:cubicBezTo>
                    <a:pt x="2762" y="638"/>
                    <a:pt x="2750" y="456"/>
                    <a:pt x="258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09" name="Google Shape;1109;p42"/>
            <p:cNvSpPr/>
            <p:nvPr/>
          </p:nvSpPr>
          <p:spPr>
            <a:xfrm>
              <a:off x="7025143" y="2788698"/>
              <a:ext cx="499159" cy="129496"/>
            </a:xfrm>
            <a:custGeom>
              <a:avLst/>
              <a:gdLst/>
              <a:ahLst/>
              <a:cxnLst/>
              <a:rect l="l" t="t" r="r" b="b"/>
              <a:pathLst>
                <a:path w="3951" h="1025" extrusionOk="0">
                  <a:moveTo>
                    <a:pt x="3781" y="1"/>
                  </a:moveTo>
                  <a:cubicBezTo>
                    <a:pt x="3777" y="1"/>
                    <a:pt x="3773" y="1"/>
                    <a:pt x="3769" y="2"/>
                  </a:cubicBezTo>
                  <a:cubicBezTo>
                    <a:pt x="3592" y="22"/>
                    <a:pt x="3100" y="308"/>
                    <a:pt x="2047" y="328"/>
                  </a:cubicBezTo>
                  <a:cubicBezTo>
                    <a:pt x="2037" y="328"/>
                    <a:pt x="2026" y="329"/>
                    <a:pt x="2015" y="329"/>
                  </a:cubicBezTo>
                  <a:cubicBezTo>
                    <a:pt x="1791" y="329"/>
                    <a:pt x="1519" y="290"/>
                    <a:pt x="1261" y="248"/>
                  </a:cubicBezTo>
                  <a:cubicBezTo>
                    <a:pt x="874" y="179"/>
                    <a:pt x="523" y="86"/>
                    <a:pt x="430" y="70"/>
                  </a:cubicBezTo>
                  <a:cubicBezTo>
                    <a:pt x="425" y="69"/>
                    <a:pt x="419" y="69"/>
                    <a:pt x="413" y="69"/>
                  </a:cubicBezTo>
                  <a:cubicBezTo>
                    <a:pt x="254" y="69"/>
                    <a:pt x="0" y="425"/>
                    <a:pt x="253" y="631"/>
                  </a:cubicBezTo>
                  <a:cubicBezTo>
                    <a:pt x="481" y="817"/>
                    <a:pt x="990" y="1024"/>
                    <a:pt x="1744" y="1024"/>
                  </a:cubicBezTo>
                  <a:cubicBezTo>
                    <a:pt x="1870" y="1024"/>
                    <a:pt x="2004" y="1018"/>
                    <a:pt x="2144" y="1006"/>
                  </a:cubicBezTo>
                  <a:cubicBezTo>
                    <a:pt x="3059" y="921"/>
                    <a:pt x="3825" y="623"/>
                    <a:pt x="3906" y="514"/>
                  </a:cubicBezTo>
                  <a:cubicBezTo>
                    <a:pt x="3938" y="469"/>
                    <a:pt x="3950" y="365"/>
                    <a:pt x="3942" y="264"/>
                  </a:cubicBezTo>
                  <a:cubicBezTo>
                    <a:pt x="3927" y="132"/>
                    <a:pt x="3874" y="1"/>
                    <a:pt x="378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10" name="Google Shape;1110;p42"/>
          <p:cNvGrpSpPr/>
          <p:nvPr/>
        </p:nvGrpSpPr>
        <p:grpSpPr>
          <a:xfrm>
            <a:off x="6911364" y="96982"/>
            <a:ext cx="5361537" cy="1800185"/>
            <a:chOff x="5183522" y="72736"/>
            <a:chExt cx="4021153" cy="1350139"/>
          </a:xfrm>
        </p:grpSpPr>
        <p:grpSp>
          <p:nvGrpSpPr>
            <p:cNvPr id="1111" name="Google Shape;1111;p42"/>
            <p:cNvGrpSpPr/>
            <p:nvPr/>
          </p:nvGrpSpPr>
          <p:grpSpPr>
            <a:xfrm rot="-1864588" flipH="1">
              <a:off x="5331818" y="354568"/>
              <a:ext cx="1036365" cy="862742"/>
              <a:chOff x="368923" y="122816"/>
              <a:chExt cx="861438" cy="717120"/>
            </a:xfrm>
          </p:grpSpPr>
          <p:sp>
            <p:nvSpPr>
              <p:cNvPr id="1112" name="Google Shape;1112;p42"/>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3" name="Google Shape;1113;p42"/>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4" name="Google Shape;1114;p42"/>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15" name="Google Shape;1115;p42"/>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6" name="Google Shape;1116;p42"/>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17" name="Google Shape;1117;p42"/>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8" name="Google Shape;1118;p42"/>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19" name="Google Shape;1119;p42"/>
            <p:cNvGrpSpPr/>
            <p:nvPr/>
          </p:nvGrpSpPr>
          <p:grpSpPr>
            <a:xfrm rot="210445" flipH="1">
              <a:off x="6702548" y="103629"/>
              <a:ext cx="1036355" cy="862733"/>
              <a:chOff x="368923" y="122816"/>
              <a:chExt cx="861438" cy="717120"/>
            </a:xfrm>
          </p:grpSpPr>
          <p:sp>
            <p:nvSpPr>
              <p:cNvPr id="1120" name="Google Shape;1120;p42"/>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1" name="Google Shape;1121;p42"/>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2" name="Google Shape;1122;p42"/>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23" name="Google Shape;1123;p42"/>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4" name="Google Shape;1124;p42"/>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25" name="Google Shape;1125;p42"/>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6" name="Google Shape;1126;p42"/>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27" name="Google Shape;1127;p42"/>
            <p:cNvGrpSpPr/>
            <p:nvPr/>
          </p:nvGrpSpPr>
          <p:grpSpPr>
            <a:xfrm rot="1284100" flipH="1">
              <a:off x="8046640" y="354570"/>
              <a:ext cx="1036358" cy="862736"/>
              <a:chOff x="368923" y="122816"/>
              <a:chExt cx="861438" cy="717120"/>
            </a:xfrm>
          </p:grpSpPr>
          <p:sp>
            <p:nvSpPr>
              <p:cNvPr id="1128" name="Google Shape;1128;p42"/>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9" name="Google Shape;1129;p42"/>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30" name="Google Shape;1130;p42"/>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31" name="Google Shape;1131;p42"/>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32" name="Google Shape;1132;p42"/>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33" name="Google Shape;1133;p42"/>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34" name="Google Shape;1134;p42"/>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sp>
        <p:nvSpPr>
          <p:cNvPr id="1135" name="Google Shape;1135;p42"/>
          <p:cNvSpPr/>
          <p:nvPr/>
        </p:nvSpPr>
        <p:spPr>
          <a:xfrm>
            <a:off x="7833718" y="4239714"/>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2" name="TextBox 1"/>
          <p:cNvSpPr txBox="1"/>
          <p:nvPr/>
        </p:nvSpPr>
        <p:spPr>
          <a:xfrm>
            <a:off x="693609" y="1982712"/>
            <a:ext cx="7427484" cy="4154984"/>
          </a:xfrm>
          <a:prstGeom prst="rect">
            <a:avLst/>
          </a:prstGeom>
          <a:noFill/>
        </p:spPr>
        <p:txBody>
          <a:bodyPr wrap="square" rtlCol="0">
            <a:spAutoFit/>
          </a:bodyPr>
          <a:lstStyle/>
          <a:p>
            <a:r>
              <a:rPr lang="en-GB" sz="2400" b="1" dirty="0">
                <a:solidFill>
                  <a:schemeClr val="accent4">
                    <a:lumMod val="75000"/>
                  </a:schemeClr>
                </a:solidFill>
              </a:rPr>
              <a:t>Current Research Findings</a:t>
            </a:r>
          </a:p>
          <a:p>
            <a:r>
              <a:rPr lang="en-GB" sz="2400" dirty="0">
                <a:solidFill>
                  <a:schemeClr val="accent3">
                    <a:lumMod val="20000"/>
                    <a:lumOff val="80000"/>
                  </a:schemeClr>
                </a:solidFill>
              </a:rPr>
              <a:t>Mental health stigma remains a barrier to seeking help, even in online environments.</a:t>
            </a:r>
          </a:p>
          <a:p>
            <a:r>
              <a:rPr lang="en-GB" sz="2400" dirty="0">
                <a:solidFill>
                  <a:schemeClr val="accent3">
                    <a:lumMod val="20000"/>
                    <a:lumOff val="80000"/>
                  </a:schemeClr>
                </a:solidFill>
              </a:rPr>
              <a:t>Social media can both reduce and exacerbate stigma, depending on the platform and community.</a:t>
            </a:r>
          </a:p>
          <a:p>
            <a:r>
              <a:rPr lang="en-GB" sz="2400" b="1" dirty="0">
                <a:solidFill>
                  <a:schemeClr val="accent4">
                    <a:lumMod val="75000"/>
                  </a:schemeClr>
                </a:solidFill>
              </a:rPr>
              <a:t>Perspectives</a:t>
            </a:r>
          </a:p>
          <a:p>
            <a:r>
              <a:rPr lang="en-GB" sz="2400" b="1" dirty="0">
                <a:solidFill>
                  <a:schemeClr val="accent3">
                    <a:lumMod val="20000"/>
                    <a:lumOff val="80000"/>
                  </a:schemeClr>
                </a:solidFill>
              </a:rPr>
              <a:t>Optimistic: </a:t>
            </a:r>
            <a:r>
              <a:rPr lang="en-GB" sz="2400" dirty="0">
                <a:solidFill>
                  <a:schemeClr val="accent3">
                    <a:lumMod val="20000"/>
                    <a:lumOff val="80000"/>
                  </a:schemeClr>
                </a:solidFill>
              </a:rPr>
              <a:t>Growing acceptance and discussion of mental health issues on social media.</a:t>
            </a:r>
          </a:p>
          <a:p>
            <a:r>
              <a:rPr lang="en-GB" sz="2400" b="1" dirty="0">
                <a:solidFill>
                  <a:schemeClr val="accent3">
                    <a:lumMod val="20000"/>
                    <a:lumOff val="80000"/>
                  </a:schemeClr>
                </a:solidFill>
              </a:rPr>
              <a:t>Pessimistic: </a:t>
            </a:r>
            <a:r>
              <a:rPr lang="en-GB" sz="2400" dirty="0">
                <a:solidFill>
                  <a:schemeClr val="accent3">
                    <a:lumMod val="20000"/>
                    <a:lumOff val="80000"/>
                  </a:schemeClr>
                </a:solidFill>
              </a:rPr>
              <a:t>Ongoing stigma and misinformation may hinder participation and effectiveness (Banerjee and </a:t>
            </a:r>
            <a:r>
              <a:rPr lang="en-GB" sz="2400" dirty="0" err="1">
                <a:solidFill>
                  <a:schemeClr val="accent3">
                    <a:lumMod val="20000"/>
                    <a:lumOff val="80000"/>
                  </a:schemeClr>
                </a:solidFill>
              </a:rPr>
              <a:t>Meena</a:t>
            </a:r>
            <a:r>
              <a:rPr lang="en-GB" sz="2400" dirty="0">
                <a:solidFill>
                  <a:schemeClr val="accent3">
                    <a:lumMod val="20000"/>
                    <a:lumOff val="80000"/>
                  </a:schemeClr>
                </a:solidFill>
              </a:rPr>
              <a:t>, 2021).</a:t>
            </a:r>
            <a:endParaRPr lang="en-IN" sz="2400" dirty="0">
              <a:solidFill>
                <a:schemeClr val="accent3">
                  <a:lumMod val="20000"/>
                  <a:lumOff val="80000"/>
                </a:schemeClr>
              </a:solidFill>
            </a:endParaRPr>
          </a:p>
        </p:txBody>
      </p:sp>
    </p:spTree>
    <p:extLst>
      <p:ext uri="{BB962C8B-B14F-4D97-AF65-F5344CB8AC3E}">
        <p14:creationId xmlns:p14="http://schemas.microsoft.com/office/powerpoint/2010/main" val="11618310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39"/>
        <p:cNvGrpSpPr/>
        <p:nvPr/>
      </p:nvGrpSpPr>
      <p:grpSpPr>
        <a:xfrm>
          <a:off x="0" y="0"/>
          <a:ext cx="0" cy="0"/>
          <a:chOff x="0" y="0"/>
          <a:chExt cx="0" cy="0"/>
        </a:xfrm>
      </p:grpSpPr>
      <p:sp>
        <p:nvSpPr>
          <p:cNvPr id="1140" name="Google Shape;1140;p43"/>
          <p:cNvSpPr/>
          <p:nvPr/>
        </p:nvSpPr>
        <p:spPr>
          <a:xfrm rot="10800000">
            <a:off x="-9" y="-49346"/>
            <a:ext cx="4943876" cy="707591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41" name="Google Shape;1141;p43"/>
          <p:cNvSpPr/>
          <p:nvPr/>
        </p:nvSpPr>
        <p:spPr>
          <a:xfrm>
            <a:off x="315400" y="3189534"/>
            <a:ext cx="638067" cy="598133"/>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142" name="Google Shape;1142;p43"/>
          <p:cNvSpPr/>
          <p:nvPr/>
        </p:nvSpPr>
        <p:spPr>
          <a:xfrm>
            <a:off x="639867" y="4450418"/>
            <a:ext cx="425567" cy="505967"/>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44" name="Google Shape;1144;p43"/>
          <p:cNvSpPr/>
          <p:nvPr/>
        </p:nvSpPr>
        <p:spPr>
          <a:xfrm>
            <a:off x="585300" y="989906"/>
            <a:ext cx="1549888" cy="1461276"/>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1145" name="Google Shape;1145;p43"/>
          <p:cNvGrpSpPr/>
          <p:nvPr/>
        </p:nvGrpSpPr>
        <p:grpSpPr>
          <a:xfrm>
            <a:off x="835083" y="1600515"/>
            <a:ext cx="4236603" cy="5257468"/>
            <a:chOff x="626312" y="1200386"/>
            <a:chExt cx="3177452" cy="3943101"/>
          </a:xfrm>
        </p:grpSpPr>
        <p:grpSp>
          <p:nvGrpSpPr>
            <p:cNvPr id="1146" name="Google Shape;1146;p43"/>
            <p:cNvGrpSpPr/>
            <p:nvPr/>
          </p:nvGrpSpPr>
          <p:grpSpPr>
            <a:xfrm>
              <a:off x="932383" y="1529885"/>
              <a:ext cx="2726551" cy="3613603"/>
              <a:chOff x="6195808" y="1529885"/>
              <a:chExt cx="2726551" cy="3613603"/>
            </a:xfrm>
          </p:grpSpPr>
          <p:sp>
            <p:nvSpPr>
              <p:cNvPr id="1147" name="Google Shape;1147;p43"/>
              <p:cNvSpPr/>
              <p:nvPr/>
            </p:nvSpPr>
            <p:spPr>
              <a:xfrm>
                <a:off x="6257630" y="4225880"/>
                <a:ext cx="2664729" cy="917604"/>
              </a:xfrm>
              <a:custGeom>
                <a:avLst/>
                <a:gdLst/>
                <a:ahLst/>
                <a:cxnLst/>
                <a:rect l="l" t="t" r="r" b="b"/>
                <a:pathLst>
                  <a:path w="24698" h="8505" extrusionOk="0">
                    <a:moveTo>
                      <a:pt x="12036" y="0"/>
                    </a:moveTo>
                    <a:cubicBezTo>
                      <a:pt x="11928" y="0"/>
                      <a:pt x="11823" y="0"/>
                      <a:pt x="11718" y="4"/>
                    </a:cubicBezTo>
                    <a:cubicBezTo>
                      <a:pt x="11633" y="4"/>
                      <a:pt x="11548" y="8"/>
                      <a:pt x="11464" y="12"/>
                    </a:cubicBezTo>
                    <a:cubicBezTo>
                      <a:pt x="11371" y="16"/>
                      <a:pt x="11278" y="25"/>
                      <a:pt x="11186" y="29"/>
                    </a:cubicBezTo>
                    <a:cubicBezTo>
                      <a:pt x="11101" y="37"/>
                      <a:pt x="11016" y="41"/>
                      <a:pt x="10932" y="49"/>
                    </a:cubicBezTo>
                    <a:cubicBezTo>
                      <a:pt x="10923" y="49"/>
                      <a:pt x="10911" y="53"/>
                      <a:pt x="10899" y="53"/>
                    </a:cubicBezTo>
                    <a:cubicBezTo>
                      <a:pt x="10536" y="85"/>
                      <a:pt x="10186" y="133"/>
                      <a:pt x="9843" y="198"/>
                    </a:cubicBezTo>
                    <a:cubicBezTo>
                      <a:pt x="9653" y="234"/>
                      <a:pt x="9468" y="275"/>
                      <a:pt x="9286" y="315"/>
                    </a:cubicBezTo>
                    <a:cubicBezTo>
                      <a:pt x="9206" y="335"/>
                      <a:pt x="9129" y="355"/>
                      <a:pt x="9053" y="375"/>
                    </a:cubicBezTo>
                    <a:cubicBezTo>
                      <a:pt x="9024" y="379"/>
                      <a:pt x="8996" y="387"/>
                      <a:pt x="8972" y="395"/>
                    </a:cubicBezTo>
                    <a:cubicBezTo>
                      <a:pt x="8899" y="416"/>
                      <a:pt x="8827" y="432"/>
                      <a:pt x="8758" y="452"/>
                    </a:cubicBezTo>
                    <a:cubicBezTo>
                      <a:pt x="8730" y="460"/>
                      <a:pt x="8702" y="468"/>
                      <a:pt x="8674" y="480"/>
                    </a:cubicBezTo>
                    <a:cubicBezTo>
                      <a:pt x="8621" y="492"/>
                      <a:pt x="8573" y="508"/>
                      <a:pt x="8520" y="525"/>
                    </a:cubicBezTo>
                    <a:cubicBezTo>
                      <a:pt x="8492" y="533"/>
                      <a:pt x="8460" y="541"/>
                      <a:pt x="8432" y="553"/>
                    </a:cubicBezTo>
                    <a:cubicBezTo>
                      <a:pt x="8359" y="573"/>
                      <a:pt x="8286" y="597"/>
                      <a:pt x="8214" y="621"/>
                    </a:cubicBezTo>
                    <a:cubicBezTo>
                      <a:pt x="8073" y="670"/>
                      <a:pt x="7932" y="722"/>
                      <a:pt x="7790" y="779"/>
                    </a:cubicBezTo>
                    <a:cubicBezTo>
                      <a:pt x="7387" y="932"/>
                      <a:pt x="6996" y="1109"/>
                      <a:pt x="6625" y="1299"/>
                    </a:cubicBezTo>
                    <a:cubicBezTo>
                      <a:pt x="6403" y="1412"/>
                      <a:pt x="6186" y="1533"/>
                      <a:pt x="5972" y="1662"/>
                    </a:cubicBezTo>
                    <a:cubicBezTo>
                      <a:pt x="5637" y="1859"/>
                      <a:pt x="5319" y="2073"/>
                      <a:pt x="5012" y="2295"/>
                    </a:cubicBezTo>
                    <a:cubicBezTo>
                      <a:pt x="4835" y="2420"/>
                      <a:pt x="4666" y="2549"/>
                      <a:pt x="4504" y="2678"/>
                    </a:cubicBezTo>
                    <a:cubicBezTo>
                      <a:pt x="4226" y="2899"/>
                      <a:pt x="3964" y="3125"/>
                      <a:pt x="3718" y="3355"/>
                    </a:cubicBezTo>
                    <a:cubicBezTo>
                      <a:pt x="1541" y="5363"/>
                      <a:pt x="343" y="7682"/>
                      <a:pt x="0" y="8504"/>
                    </a:cubicBezTo>
                    <a:lnTo>
                      <a:pt x="24697" y="8504"/>
                    </a:lnTo>
                    <a:cubicBezTo>
                      <a:pt x="23746" y="6178"/>
                      <a:pt x="22306" y="3585"/>
                      <a:pt x="19552" y="1879"/>
                    </a:cubicBezTo>
                    <a:cubicBezTo>
                      <a:pt x="19238" y="1682"/>
                      <a:pt x="18907" y="1500"/>
                      <a:pt x="18556" y="1331"/>
                    </a:cubicBezTo>
                    <a:cubicBezTo>
                      <a:pt x="18206" y="1162"/>
                      <a:pt x="17831" y="1004"/>
                      <a:pt x="17440" y="859"/>
                    </a:cubicBezTo>
                    <a:cubicBezTo>
                      <a:pt x="17331" y="819"/>
                      <a:pt x="17214" y="779"/>
                      <a:pt x="17101" y="742"/>
                    </a:cubicBezTo>
                    <a:cubicBezTo>
                      <a:pt x="16738" y="621"/>
                      <a:pt x="16363" y="516"/>
                      <a:pt x="15972" y="424"/>
                    </a:cubicBezTo>
                    <a:cubicBezTo>
                      <a:pt x="15887" y="404"/>
                      <a:pt x="15802" y="383"/>
                      <a:pt x="15714" y="367"/>
                    </a:cubicBezTo>
                    <a:cubicBezTo>
                      <a:pt x="15714" y="367"/>
                      <a:pt x="15714" y="363"/>
                      <a:pt x="15710" y="363"/>
                    </a:cubicBezTo>
                    <a:cubicBezTo>
                      <a:pt x="15625" y="347"/>
                      <a:pt x="15540" y="331"/>
                      <a:pt x="15452" y="311"/>
                    </a:cubicBezTo>
                    <a:cubicBezTo>
                      <a:pt x="15367" y="295"/>
                      <a:pt x="15278" y="279"/>
                      <a:pt x="15190" y="262"/>
                    </a:cubicBezTo>
                    <a:cubicBezTo>
                      <a:pt x="15153" y="254"/>
                      <a:pt x="15117" y="250"/>
                      <a:pt x="15077" y="242"/>
                    </a:cubicBezTo>
                    <a:cubicBezTo>
                      <a:pt x="15028" y="234"/>
                      <a:pt x="14980" y="226"/>
                      <a:pt x="14932" y="218"/>
                    </a:cubicBezTo>
                    <a:cubicBezTo>
                      <a:pt x="14851" y="206"/>
                      <a:pt x="14770" y="194"/>
                      <a:pt x="14686" y="182"/>
                    </a:cubicBezTo>
                    <a:cubicBezTo>
                      <a:pt x="14613" y="170"/>
                      <a:pt x="14540" y="162"/>
                      <a:pt x="14468" y="150"/>
                    </a:cubicBezTo>
                    <a:cubicBezTo>
                      <a:pt x="14411" y="141"/>
                      <a:pt x="14355" y="137"/>
                      <a:pt x="14298" y="129"/>
                    </a:cubicBezTo>
                    <a:cubicBezTo>
                      <a:pt x="14177" y="113"/>
                      <a:pt x="14057" y="101"/>
                      <a:pt x="13932" y="89"/>
                    </a:cubicBezTo>
                    <a:cubicBezTo>
                      <a:pt x="13903" y="85"/>
                      <a:pt x="13875" y="85"/>
                      <a:pt x="13843" y="81"/>
                    </a:cubicBezTo>
                    <a:cubicBezTo>
                      <a:pt x="13815" y="77"/>
                      <a:pt x="13786" y="77"/>
                      <a:pt x="13754" y="73"/>
                    </a:cubicBezTo>
                    <a:cubicBezTo>
                      <a:pt x="13694" y="69"/>
                      <a:pt x="13633" y="61"/>
                      <a:pt x="13573" y="57"/>
                    </a:cubicBezTo>
                    <a:cubicBezTo>
                      <a:pt x="13512" y="53"/>
                      <a:pt x="13448" y="49"/>
                      <a:pt x="13387" y="45"/>
                    </a:cubicBezTo>
                    <a:cubicBezTo>
                      <a:pt x="13363" y="45"/>
                      <a:pt x="13343" y="41"/>
                      <a:pt x="13319" y="41"/>
                    </a:cubicBezTo>
                    <a:cubicBezTo>
                      <a:pt x="13234" y="33"/>
                      <a:pt x="13145" y="29"/>
                      <a:pt x="13057" y="25"/>
                    </a:cubicBezTo>
                    <a:cubicBezTo>
                      <a:pt x="13008" y="25"/>
                      <a:pt x="12960" y="20"/>
                      <a:pt x="12911" y="16"/>
                    </a:cubicBezTo>
                    <a:cubicBezTo>
                      <a:pt x="12819" y="16"/>
                      <a:pt x="12722" y="12"/>
                      <a:pt x="12625" y="8"/>
                    </a:cubicBezTo>
                    <a:cubicBezTo>
                      <a:pt x="12548" y="4"/>
                      <a:pt x="12468" y="4"/>
                      <a:pt x="12387" y="4"/>
                    </a:cubicBezTo>
                    <a:cubicBezTo>
                      <a:pt x="12379" y="0"/>
                      <a:pt x="12363" y="0"/>
                      <a:pt x="1235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148" name="Google Shape;1148;p43"/>
              <p:cNvSpPr/>
              <p:nvPr/>
            </p:nvSpPr>
            <p:spPr>
              <a:xfrm>
                <a:off x="6586917" y="4460760"/>
                <a:ext cx="1935160" cy="682728"/>
              </a:xfrm>
              <a:custGeom>
                <a:avLst/>
                <a:gdLst/>
                <a:ahLst/>
                <a:cxnLst/>
                <a:rect l="l" t="t" r="r" b="b"/>
                <a:pathLst>
                  <a:path w="17936" h="6328" extrusionOk="0">
                    <a:moveTo>
                      <a:pt x="9154" y="1"/>
                    </a:moveTo>
                    <a:cubicBezTo>
                      <a:pt x="7767" y="1"/>
                      <a:pt x="6541" y="315"/>
                      <a:pt x="5464" y="819"/>
                    </a:cubicBezTo>
                    <a:cubicBezTo>
                      <a:pt x="5178" y="952"/>
                      <a:pt x="4900" y="1101"/>
                      <a:pt x="4634" y="1259"/>
                    </a:cubicBezTo>
                    <a:cubicBezTo>
                      <a:pt x="4339" y="1436"/>
                      <a:pt x="4057" y="1622"/>
                      <a:pt x="3791" y="1823"/>
                    </a:cubicBezTo>
                    <a:cubicBezTo>
                      <a:pt x="3226" y="2239"/>
                      <a:pt x="2718" y="2702"/>
                      <a:pt x="2267" y="3178"/>
                    </a:cubicBezTo>
                    <a:cubicBezTo>
                      <a:pt x="2033" y="3428"/>
                      <a:pt x="1811" y="3678"/>
                      <a:pt x="1609" y="3932"/>
                    </a:cubicBezTo>
                    <a:cubicBezTo>
                      <a:pt x="896" y="4799"/>
                      <a:pt x="364" y="5658"/>
                      <a:pt x="1" y="6327"/>
                    </a:cubicBezTo>
                    <a:lnTo>
                      <a:pt x="17936" y="6327"/>
                    </a:lnTo>
                    <a:cubicBezTo>
                      <a:pt x="17440" y="5355"/>
                      <a:pt x="16666" y="4085"/>
                      <a:pt x="15577" y="2936"/>
                    </a:cubicBezTo>
                    <a:cubicBezTo>
                      <a:pt x="15371" y="2722"/>
                      <a:pt x="15158" y="2509"/>
                      <a:pt x="14928" y="2307"/>
                    </a:cubicBezTo>
                    <a:cubicBezTo>
                      <a:pt x="14646" y="2049"/>
                      <a:pt x="14343" y="1807"/>
                      <a:pt x="14025" y="1581"/>
                    </a:cubicBezTo>
                    <a:cubicBezTo>
                      <a:pt x="13815" y="1432"/>
                      <a:pt x="13597" y="1291"/>
                      <a:pt x="13371" y="1158"/>
                    </a:cubicBezTo>
                    <a:cubicBezTo>
                      <a:pt x="13226" y="1069"/>
                      <a:pt x="13077" y="989"/>
                      <a:pt x="12924" y="908"/>
                    </a:cubicBezTo>
                    <a:cubicBezTo>
                      <a:pt x="12480" y="682"/>
                      <a:pt x="12009" y="489"/>
                      <a:pt x="11509" y="339"/>
                    </a:cubicBezTo>
                    <a:cubicBezTo>
                      <a:pt x="10783" y="122"/>
                      <a:pt x="10000" y="1"/>
                      <a:pt x="91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49" name="Google Shape;1149;p43"/>
              <p:cNvSpPr/>
              <p:nvPr/>
            </p:nvSpPr>
            <p:spPr>
              <a:xfrm>
                <a:off x="6405982" y="2359140"/>
                <a:ext cx="1002861" cy="1630649"/>
              </a:xfrm>
              <a:custGeom>
                <a:avLst/>
                <a:gdLst/>
                <a:ahLst/>
                <a:cxnLst/>
                <a:rect l="l" t="t" r="r" b="b"/>
                <a:pathLst>
                  <a:path w="9295" h="15114" extrusionOk="0">
                    <a:moveTo>
                      <a:pt x="1613" y="0"/>
                    </a:moveTo>
                    <a:cubicBezTo>
                      <a:pt x="1613" y="0"/>
                      <a:pt x="250" y="1968"/>
                      <a:pt x="125" y="7012"/>
                    </a:cubicBezTo>
                    <a:cubicBezTo>
                      <a:pt x="0" y="12056"/>
                      <a:pt x="774" y="13125"/>
                      <a:pt x="1549" y="13145"/>
                    </a:cubicBezTo>
                    <a:cubicBezTo>
                      <a:pt x="1554" y="13145"/>
                      <a:pt x="1560" y="13145"/>
                      <a:pt x="1566" y="13145"/>
                    </a:cubicBezTo>
                    <a:cubicBezTo>
                      <a:pt x="2279" y="13145"/>
                      <a:pt x="2577" y="11906"/>
                      <a:pt x="2613" y="11742"/>
                    </a:cubicBezTo>
                    <a:lnTo>
                      <a:pt x="2613" y="11742"/>
                    </a:lnTo>
                    <a:cubicBezTo>
                      <a:pt x="2565" y="12010"/>
                      <a:pt x="2079" y="15113"/>
                      <a:pt x="4371" y="15113"/>
                    </a:cubicBezTo>
                    <a:cubicBezTo>
                      <a:pt x="4386" y="15113"/>
                      <a:pt x="4401" y="15113"/>
                      <a:pt x="4416" y="15113"/>
                    </a:cubicBezTo>
                    <a:cubicBezTo>
                      <a:pt x="6311" y="15081"/>
                      <a:pt x="7968" y="13270"/>
                      <a:pt x="8621" y="12452"/>
                    </a:cubicBezTo>
                    <a:cubicBezTo>
                      <a:pt x="8815" y="12214"/>
                      <a:pt x="8919" y="12056"/>
                      <a:pt x="8919" y="12056"/>
                    </a:cubicBezTo>
                    <a:lnTo>
                      <a:pt x="9294" y="9419"/>
                    </a:lnTo>
                    <a:cubicBezTo>
                      <a:pt x="9294" y="9419"/>
                      <a:pt x="5170" y="7766"/>
                      <a:pt x="4315" y="5653"/>
                    </a:cubicBezTo>
                    <a:cubicBezTo>
                      <a:pt x="4117" y="5165"/>
                      <a:pt x="3895" y="4613"/>
                      <a:pt x="3670" y="4053"/>
                    </a:cubicBezTo>
                    <a:cubicBezTo>
                      <a:pt x="2911" y="2165"/>
                      <a:pt x="2065" y="145"/>
                      <a:pt x="16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50" name="Google Shape;1150;p43"/>
              <p:cNvSpPr/>
              <p:nvPr/>
            </p:nvSpPr>
            <p:spPr>
              <a:xfrm>
                <a:off x="7599701" y="2915105"/>
                <a:ext cx="782329" cy="1027976"/>
              </a:xfrm>
              <a:custGeom>
                <a:avLst/>
                <a:gdLst/>
                <a:ahLst/>
                <a:cxnLst/>
                <a:rect l="l" t="t" r="r" b="b"/>
                <a:pathLst>
                  <a:path w="7251" h="9528" extrusionOk="0">
                    <a:moveTo>
                      <a:pt x="4497" y="0"/>
                    </a:moveTo>
                    <a:cubicBezTo>
                      <a:pt x="4497" y="0"/>
                      <a:pt x="1" y="2347"/>
                      <a:pt x="335" y="4270"/>
                    </a:cubicBezTo>
                    <a:cubicBezTo>
                      <a:pt x="460" y="4984"/>
                      <a:pt x="791" y="5916"/>
                      <a:pt x="1255" y="6791"/>
                    </a:cubicBezTo>
                    <a:cubicBezTo>
                      <a:pt x="2012" y="8228"/>
                      <a:pt x="3113" y="9528"/>
                      <a:pt x="4211" y="9528"/>
                    </a:cubicBezTo>
                    <a:cubicBezTo>
                      <a:pt x="4259" y="9528"/>
                      <a:pt x="4307" y="9525"/>
                      <a:pt x="4355" y="9520"/>
                    </a:cubicBezTo>
                    <a:cubicBezTo>
                      <a:pt x="6109" y="9331"/>
                      <a:pt x="5751" y="7758"/>
                      <a:pt x="5726" y="7653"/>
                    </a:cubicBezTo>
                    <a:lnTo>
                      <a:pt x="5726" y="7653"/>
                    </a:lnTo>
                    <a:cubicBezTo>
                      <a:pt x="5745" y="7704"/>
                      <a:pt x="5913" y="8113"/>
                      <a:pt x="6349" y="8113"/>
                    </a:cubicBezTo>
                    <a:cubicBezTo>
                      <a:pt x="6464" y="8113"/>
                      <a:pt x="6599" y="8084"/>
                      <a:pt x="6755" y="8012"/>
                    </a:cubicBezTo>
                    <a:cubicBezTo>
                      <a:pt x="7251" y="7782"/>
                      <a:pt x="6759" y="4799"/>
                      <a:pt x="6331" y="2649"/>
                    </a:cubicBezTo>
                    <a:cubicBezTo>
                      <a:pt x="6085" y="1408"/>
                      <a:pt x="5863" y="448"/>
                      <a:pt x="5863" y="448"/>
                    </a:cubicBezTo>
                    <a:lnTo>
                      <a:pt x="449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51" name="Google Shape;1151;p43"/>
              <p:cNvSpPr/>
              <p:nvPr/>
            </p:nvSpPr>
            <p:spPr>
              <a:xfrm>
                <a:off x="7310442" y="3227883"/>
                <a:ext cx="376869" cy="441702"/>
              </a:xfrm>
              <a:custGeom>
                <a:avLst/>
                <a:gdLst/>
                <a:ahLst/>
                <a:cxnLst/>
                <a:rect l="l" t="t" r="r" b="b"/>
                <a:pathLst>
                  <a:path w="3493" h="4094" extrusionOk="0">
                    <a:moveTo>
                      <a:pt x="0" y="0"/>
                    </a:moveTo>
                    <a:lnTo>
                      <a:pt x="0" y="4093"/>
                    </a:lnTo>
                    <a:lnTo>
                      <a:pt x="3492" y="4093"/>
                    </a:lnTo>
                    <a:lnTo>
                      <a:pt x="3492" y="0"/>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52" name="Google Shape;1152;p43"/>
              <p:cNvSpPr/>
              <p:nvPr/>
            </p:nvSpPr>
            <p:spPr>
              <a:xfrm>
                <a:off x="7310874" y="3227883"/>
                <a:ext cx="376437" cy="252894"/>
              </a:xfrm>
              <a:custGeom>
                <a:avLst/>
                <a:gdLst/>
                <a:ahLst/>
                <a:cxnLst/>
                <a:rect l="l" t="t" r="r" b="b"/>
                <a:pathLst>
                  <a:path w="3489" h="2344" extrusionOk="0">
                    <a:moveTo>
                      <a:pt x="0" y="0"/>
                    </a:moveTo>
                    <a:lnTo>
                      <a:pt x="0" y="2081"/>
                    </a:lnTo>
                    <a:cubicBezTo>
                      <a:pt x="394" y="2207"/>
                      <a:pt x="986" y="2343"/>
                      <a:pt x="1696" y="2343"/>
                    </a:cubicBezTo>
                    <a:cubicBezTo>
                      <a:pt x="2237" y="2343"/>
                      <a:pt x="2846" y="2264"/>
                      <a:pt x="3488" y="2041"/>
                    </a:cubicBezTo>
                    <a:lnTo>
                      <a:pt x="3488" y="0"/>
                    </a:lnTo>
                    <a:close/>
                  </a:path>
                </a:pathLst>
              </a:custGeom>
              <a:solidFill>
                <a:srgbClr val="F7AB7D"/>
              </a:solidFill>
              <a:ln>
                <a:noFill/>
              </a:ln>
            </p:spPr>
            <p:txBody>
              <a:bodyPr spcFirstLastPara="1" wrap="square" lIns="121900" tIns="121900" rIns="121900" bIns="121900" anchor="ctr" anchorCtr="0">
                <a:noAutofit/>
              </a:bodyPr>
              <a:lstStyle/>
              <a:p>
                <a:endParaRPr sz="2400"/>
              </a:p>
            </p:txBody>
          </p:sp>
          <p:sp>
            <p:nvSpPr>
              <p:cNvPr id="1153" name="Google Shape;1153;p43"/>
              <p:cNvSpPr/>
              <p:nvPr/>
            </p:nvSpPr>
            <p:spPr>
              <a:xfrm>
                <a:off x="7089803" y="3564181"/>
                <a:ext cx="891084" cy="748757"/>
              </a:xfrm>
              <a:custGeom>
                <a:avLst/>
                <a:gdLst/>
                <a:ahLst/>
                <a:cxnLst/>
                <a:rect l="l" t="t" r="r" b="b"/>
                <a:pathLst>
                  <a:path w="8259" h="6940" extrusionOk="0">
                    <a:moveTo>
                      <a:pt x="1989" y="0"/>
                    </a:moveTo>
                    <a:cubicBezTo>
                      <a:pt x="1989" y="0"/>
                      <a:pt x="1569" y="1113"/>
                      <a:pt x="1114" y="2529"/>
                    </a:cubicBezTo>
                    <a:cubicBezTo>
                      <a:pt x="827" y="3412"/>
                      <a:pt x="529" y="4416"/>
                      <a:pt x="307" y="5339"/>
                    </a:cubicBezTo>
                    <a:cubicBezTo>
                      <a:pt x="166" y="5920"/>
                      <a:pt x="57" y="6468"/>
                      <a:pt x="1" y="6940"/>
                    </a:cubicBezTo>
                    <a:cubicBezTo>
                      <a:pt x="666" y="6678"/>
                      <a:pt x="1376" y="6472"/>
                      <a:pt x="2130" y="6331"/>
                    </a:cubicBezTo>
                    <a:cubicBezTo>
                      <a:pt x="2823" y="6202"/>
                      <a:pt x="3553" y="6133"/>
                      <a:pt x="4323" y="6133"/>
                    </a:cubicBezTo>
                    <a:cubicBezTo>
                      <a:pt x="5799" y="6133"/>
                      <a:pt x="7102" y="6287"/>
                      <a:pt x="8259" y="6557"/>
                    </a:cubicBezTo>
                    <a:cubicBezTo>
                      <a:pt x="8142" y="6085"/>
                      <a:pt x="7989" y="5488"/>
                      <a:pt x="7799" y="4847"/>
                    </a:cubicBezTo>
                    <a:cubicBezTo>
                      <a:pt x="7521" y="3875"/>
                      <a:pt x="7170" y="2803"/>
                      <a:pt x="6779" y="1920"/>
                    </a:cubicBezTo>
                    <a:cubicBezTo>
                      <a:pt x="6594" y="1500"/>
                      <a:pt x="6396" y="1117"/>
                      <a:pt x="6194" y="815"/>
                    </a:cubicBezTo>
                    <a:cubicBezTo>
                      <a:pt x="5977" y="492"/>
                      <a:pt x="5755" y="254"/>
                      <a:pt x="5529" y="141"/>
                    </a:cubicBezTo>
                    <a:cubicBezTo>
                      <a:pt x="5529" y="141"/>
                      <a:pt x="5036" y="929"/>
                      <a:pt x="4039" y="929"/>
                    </a:cubicBezTo>
                    <a:cubicBezTo>
                      <a:pt x="3502" y="929"/>
                      <a:pt x="2819" y="701"/>
                      <a:pt x="1989"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54" name="Google Shape;1154;p43"/>
              <p:cNvSpPr/>
              <p:nvPr/>
            </p:nvSpPr>
            <p:spPr>
              <a:xfrm>
                <a:off x="7122926" y="3771225"/>
                <a:ext cx="808439" cy="410737"/>
              </a:xfrm>
              <a:custGeom>
                <a:avLst/>
                <a:gdLst/>
                <a:ahLst/>
                <a:cxnLst/>
                <a:rect l="l" t="t" r="r" b="b"/>
                <a:pathLst>
                  <a:path w="7493" h="3807" extrusionOk="0">
                    <a:moveTo>
                      <a:pt x="6472" y="1"/>
                    </a:moveTo>
                    <a:cubicBezTo>
                      <a:pt x="5329" y="696"/>
                      <a:pt x="4105" y="911"/>
                      <a:pt x="3037" y="911"/>
                    </a:cubicBezTo>
                    <a:cubicBezTo>
                      <a:pt x="2135" y="911"/>
                      <a:pt x="1344" y="757"/>
                      <a:pt x="807" y="610"/>
                    </a:cubicBezTo>
                    <a:cubicBezTo>
                      <a:pt x="520" y="1493"/>
                      <a:pt x="222" y="2497"/>
                      <a:pt x="0" y="3420"/>
                    </a:cubicBezTo>
                    <a:cubicBezTo>
                      <a:pt x="1093" y="3700"/>
                      <a:pt x="2114" y="3806"/>
                      <a:pt x="3038" y="3806"/>
                    </a:cubicBezTo>
                    <a:cubicBezTo>
                      <a:pt x="5126" y="3806"/>
                      <a:pt x="6715" y="3261"/>
                      <a:pt x="7492" y="2928"/>
                    </a:cubicBezTo>
                    <a:cubicBezTo>
                      <a:pt x="7214" y="1956"/>
                      <a:pt x="6863" y="884"/>
                      <a:pt x="6472"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55" name="Google Shape;1155;p43"/>
              <p:cNvSpPr/>
              <p:nvPr/>
            </p:nvSpPr>
            <p:spPr>
              <a:xfrm>
                <a:off x="7028628" y="4858448"/>
                <a:ext cx="199709" cy="257210"/>
              </a:xfrm>
              <a:custGeom>
                <a:avLst/>
                <a:gdLst/>
                <a:ahLst/>
                <a:cxnLst/>
                <a:rect l="l" t="t" r="r" b="b"/>
                <a:pathLst>
                  <a:path w="1851" h="2384" extrusionOk="0">
                    <a:moveTo>
                      <a:pt x="1576" y="0"/>
                    </a:moveTo>
                    <a:cubicBezTo>
                      <a:pt x="1576" y="0"/>
                      <a:pt x="386" y="1436"/>
                      <a:pt x="157" y="1911"/>
                    </a:cubicBezTo>
                    <a:cubicBezTo>
                      <a:pt x="0" y="2232"/>
                      <a:pt x="111" y="2384"/>
                      <a:pt x="309" y="2384"/>
                    </a:cubicBezTo>
                    <a:cubicBezTo>
                      <a:pt x="408" y="2384"/>
                      <a:pt x="528" y="2346"/>
                      <a:pt x="649" y="2274"/>
                    </a:cubicBezTo>
                    <a:cubicBezTo>
                      <a:pt x="1011" y="2057"/>
                      <a:pt x="1850" y="798"/>
                      <a:pt x="1850" y="798"/>
                    </a:cubicBezTo>
                    <a:lnTo>
                      <a:pt x="1576"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56" name="Google Shape;1156;p43"/>
              <p:cNvSpPr/>
              <p:nvPr/>
            </p:nvSpPr>
            <p:spPr>
              <a:xfrm>
                <a:off x="7141375" y="4784866"/>
                <a:ext cx="295302" cy="272854"/>
              </a:xfrm>
              <a:custGeom>
                <a:avLst/>
                <a:gdLst/>
                <a:ahLst/>
                <a:cxnLst/>
                <a:rect l="l" t="t" r="r" b="b"/>
                <a:pathLst>
                  <a:path w="2737" h="2529" extrusionOk="0">
                    <a:moveTo>
                      <a:pt x="1313" y="1"/>
                    </a:moveTo>
                    <a:cubicBezTo>
                      <a:pt x="1313" y="1"/>
                      <a:pt x="196" y="928"/>
                      <a:pt x="23" y="1275"/>
                    </a:cubicBezTo>
                    <a:cubicBezTo>
                      <a:pt x="0" y="1324"/>
                      <a:pt x="1106" y="2529"/>
                      <a:pt x="1524" y="2529"/>
                    </a:cubicBezTo>
                    <a:cubicBezTo>
                      <a:pt x="1554" y="2529"/>
                      <a:pt x="1581" y="2522"/>
                      <a:pt x="1603" y="2509"/>
                    </a:cubicBezTo>
                    <a:cubicBezTo>
                      <a:pt x="1938" y="2303"/>
                      <a:pt x="1475" y="1727"/>
                      <a:pt x="1474" y="1726"/>
                    </a:cubicBezTo>
                    <a:lnTo>
                      <a:pt x="1474" y="1726"/>
                    </a:lnTo>
                    <a:cubicBezTo>
                      <a:pt x="1475" y="1727"/>
                      <a:pt x="1786" y="2067"/>
                      <a:pt x="2028" y="2067"/>
                    </a:cubicBezTo>
                    <a:cubicBezTo>
                      <a:pt x="2086" y="2067"/>
                      <a:pt x="2139" y="2048"/>
                      <a:pt x="2184" y="2001"/>
                    </a:cubicBezTo>
                    <a:cubicBezTo>
                      <a:pt x="2414" y="1755"/>
                      <a:pt x="1866" y="1336"/>
                      <a:pt x="1866" y="1335"/>
                    </a:cubicBezTo>
                    <a:lnTo>
                      <a:pt x="1866" y="1335"/>
                    </a:lnTo>
                    <a:cubicBezTo>
                      <a:pt x="1866" y="1335"/>
                      <a:pt x="2097" y="1501"/>
                      <a:pt x="2304" y="1501"/>
                    </a:cubicBezTo>
                    <a:cubicBezTo>
                      <a:pt x="2390" y="1501"/>
                      <a:pt x="2472" y="1472"/>
                      <a:pt x="2531" y="1392"/>
                    </a:cubicBezTo>
                    <a:cubicBezTo>
                      <a:pt x="2737" y="1118"/>
                      <a:pt x="1313" y="1"/>
                      <a:pt x="1313"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57" name="Google Shape;1157;p43"/>
              <p:cNvSpPr/>
              <p:nvPr/>
            </p:nvSpPr>
            <p:spPr>
              <a:xfrm>
                <a:off x="6714014" y="3525448"/>
                <a:ext cx="617792" cy="1575410"/>
              </a:xfrm>
              <a:custGeom>
                <a:avLst/>
                <a:gdLst/>
                <a:ahLst/>
                <a:cxnLst/>
                <a:rect l="l" t="t" r="r" b="b"/>
                <a:pathLst>
                  <a:path w="5726" h="14602" extrusionOk="0">
                    <a:moveTo>
                      <a:pt x="5185" y="1"/>
                    </a:moveTo>
                    <a:cubicBezTo>
                      <a:pt x="5185" y="1"/>
                      <a:pt x="3637" y="134"/>
                      <a:pt x="1968" y="2206"/>
                    </a:cubicBezTo>
                    <a:cubicBezTo>
                      <a:pt x="1923" y="2259"/>
                      <a:pt x="1879" y="2315"/>
                      <a:pt x="1839" y="2371"/>
                    </a:cubicBezTo>
                    <a:cubicBezTo>
                      <a:pt x="1605" y="2682"/>
                      <a:pt x="1391" y="3021"/>
                      <a:pt x="1202" y="3371"/>
                    </a:cubicBezTo>
                    <a:cubicBezTo>
                      <a:pt x="363" y="4940"/>
                      <a:pt x="0" y="6875"/>
                      <a:pt x="218" y="8791"/>
                    </a:cubicBezTo>
                    <a:cubicBezTo>
                      <a:pt x="278" y="9311"/>
                      <a:pt x="379" y="9827"/>
                      <a:pt x="528" y="10335"/>
                    </a:cubicBezTo>
                    <a:cubicBezTo>
                      <a:pt x="528" y="10339"/>
                      <a:pt x="532" y="10347"/>
                      <a:pt x="532" y="10355"/>
                    </a:cubicBezTo>
                    <a:cubicBezTo>
                      <a:pt x="1375" y="13238"/>
                      <a:pt x="3012" y="14601"/>
                      <a:pt x="3012" y="14601"/>
                    </a:cubicBezTo>
                    <a:cubicBezTo>
                      <a:pt x="3012" y="14601"/>
                      <a:pt x="3544" y="13754"/>
                      <a:pt x="4258" y="12903"/>
                    </a:cubicBezTo>
                    <a:cubicBezTo>
                      <a:pt x="4629" y="12460"/>
                      <a:pt x="5044" y="12016"/>
                      <a:pt x="5464" y="11686"/>
                    </a:cubicBezTo>
                    <a:cubicBezTo>
                      <a:pt x="5464" y="11686"/>
                      <a:pt x="4722" y="10847"/>
                      <a:pt x="4286" y="9476"/>
                    </a:cubicBezTo>
                    <a:cubicBezTo>
                      <a:pt x="4165" y="9097"/>
                      <a:pt x="4065" y="8674"/>
                      <a:pt x="4012" y="8218"/>
                    </a:cubicBezTo>
                    <a:cubicBezTo>
                      <a:pt x="3956" y="7706"/>
                      <a:pt x="3956" y="7154"/>
                      <a:pt x="4040" y="6569"/>
                    </a:cubicBezTo>
                    <a:cubicBezTo>
                      <a:pt x="4165" y="5742"/>
                      <a:pt x="4351" y="4952"/>
                      <a:pt x="4552" y="4234"/>
                    </a:cubicBezTo>
                    <a:cubicBezTo>
                      <a:pt x="4645" y="3904"/>
                      <a:pt x="4738" y="3593"/>
                      <a:pt x="4835" y="3299"/>
                    </a:cubicBezTo>
                    <a:cubicBezTo>
                      <a:pt x="5286" y="1904"/>
                      <a:pt x="5726" y="940"/>
                      <a:pt x="5710" y="827"/>
                    </a:cubicBezTo>
                    <a:cubicBezTo>
                      <a:pt x="5689" y="694"/>
                      <a:pt x="5468" y="335"/>
                      <a:pt x="5319" y="138"/>
                    </a:cubicBezTo>
                    <a:cubicBezTo>
                      <a:pt x="5258" y="61"/>
                      <a:pt x="5210" y="9"/>
                      <a:pt x="5185"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58" name="Google Shape;1158;p43"/>
              <p:cNvSpPr/>
              <p:nvPr/>
            </p:nvSpPr>
            <p:spPr>
              <a:xfrm>
                <a:off x="6843593" y="3781259"/>
                <a:ext cx="392081" cy="201754"/>
              </a:xfrm>
              <a:custGeom>
                <a:avLst/>
                <a:gdLst/>
                <a:ahLst/>
                <a:cxnLst/>
                <a:rect l="l" t="t" r="r" b="b"/>
                <a:pathLst>
                  <a:path w="3634" h="1870" extrusionOk="0">
                    <a:moveTo>
                      <a:pt x="638" y="0"/>
                    </a:moveTo>
                    <a:cubicBezTo>
                      <a:pt x="404" y="315"/>
                      <a:pt x="190" y="650"/>
                      <a:pt x="1" y="1000"/>
                    </a:cubicBezTo>
                    <a:cubicBezTo>
                      <a:pt x="412" y="1214"/>
                      <a:pt x="795" y="1375"/>
                      <a:pt x="1146" y="1500"/>
                    </a:cubicBezTo>
                    <a:cubicBezTo>
                      <a:pt x="1964" y="1789"/>
                      <a:pt x="2627" y="1870"/>
                      <a:pt x="3114" y="1870"/>
                    </a:cubicBezTo>
                    <a:cubicBezTo>
                      <a:pt x="3199" y="1870"/>
                      <a:pt x="3278" y="1867"/>
                      <a:pt x="3351" y="1863"/>
                    </a:cubicBezTo>
                    <a:cubicBezTo>
                      <a:pt x="3444" y="1533"/>
                      <a:pt x="3537" y="1222"/>
                      <a:pt x="3634" y="928"/>
                    </a:cubicBezTo>
                    <a:cubicBezTo>
                      <a:pt x="2795" y="896"/>
                      <a:pt x="2150" y="754"/>
                      <a:pt x="1662" y="573"/>
                    </a:cubicBezTo>
                    <a:cubicBezTo>
                      <a:pt x="1186" y="400"/>
                      <a:pt x="855" y="186"/>
                      <a:pt x="638"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59" name="Google Shape;1159;p43"/>
              <p:cNvSpPr/>
              <p:nvPr/>
            </p:nvSpPr>
            <p:spPr>
              <a:xfrm>
                <a:off x="6737858" y="4411669"/>
                <a:ext cx="438691" cy="228943"/>
              </a:xfrm>
              <a:custGeom>
                <a:avLst/>
                <a:gdLst/>
                <a:ahLst/>
                <a:cxnLst/>
                <a:rect l="l" t="t" r="r" b="b"/>
                <a:pathLst>
                  <a:path w="4066" h="2122" extrusionOk="0">
                    <a:moveTo>
                      <a:pt x="3791" y="0"/>
                    </a:moveTo>
                    <a:cubicBezTo>
                      <a:pt x="3025" y="254"/>
                      <a:pt x="2295" y="399"/>
                      <a:pt x="1658" y="480"/>
                    </a:cubicBezTo>
                    <a:cubicBezTo>
                      <a:pt x="1076" y="556"/>
                      <a:pt x="570" y="578"/>
                      <a:pt x="186" y="578"/>
                    </a:cubicBezTo>
                    <a:cubicBezTo>
                      <a:pt x="121" y="578"/>
                      <a:pt x="59" y="578"/>
                      <a:pt x="1" y="577"/>
                    </a:cubicBezTo>
                    <a:lnTo>
                      <a:pt x="1" y="577"/>
                    </a:lnTo>
                    <a:cubicBezTo>
                      <a:pt x="57" y="1097"/>
                      <a:pt x="162" y="1613"/>
                      <a:pt x="307" y="2121"/>
                    </a:cubicBezTo>
                    <a:cubicBezTo>
                      <a:pt x="320" y="2121"/>
                      <a:pt x="332" y="2121"/>
                      <a:pt x="344" y="2121"/>
                    </a:cubicBezTo>
                    <a:cubicBezTo>
                      <a:pt x="973" y="2121"/>
                      <a:pt x="1609" y="2021"/>
                      <a:pt x="2194" y="1883"/>
                    </a:cubicBezTo>
                    <a:cubicBezTo>
                      <a:pt x="2924" y="1710"/>
                      <a:pt x="3581" y="1468"/>
                      <a:pt x="4065" y="1262"/>
                    </a:cubicBezTo>
                    <a:cubicBezTo>
                      <a:pt x="3944" y="883"/>
                      <a:pt x="3844" y="460"/>
                      <a:pt x="37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0" name="Google Shape;1160;p43"/>
              <p:cNvSpPr/>
              <p:nvPr/>
            </p:nvSpPr>
            <p:spPr>
              <a:xfrm>
                <a:off x="7762403" y="4858448"/>
                <a:ext cx="199817" cy="257210"/>
              </a:xfrm>
              <a:custGeom>
                <a:avLst/>
                <a:gdLst/>
                <a:ahLst/>
                <a:cxnLst/>
                <a:rect l="l" t="t" r="r" b="b"/>
                <a:pathLst>
                  <a:path w="1852" h="2384" extrusionOk="0">
                    <a:moveTo>
                      <a:pt x="275" y="0"/>
                    </a:moveTo>
                    <a:lnTo>
                      <a:pt x="1" y="798"/>
                    </a:lnTo>
                    <a:cubicBezTo>
                      <a:pt x="1" y="798"/>
                      <a:pt x="839" y="2057"/>
                      <a:pt x="1202" y="2274"/>
                    </a:cubicBezTo>
                    <a:cubicBezTo>
                      <a:pt x="1322" y="2346"/>
                      <a:pt x="1443" y="2384"/>
                      <a:pt x="1541" y="2384"/>
                    </a:cubicBezTo>
                    <a:cubicBezTo>
                      <a:pt x="1741" y="2384"/>
                      <a:pt x="1852" y="2232"/>
                      <a:pt x="1698" y="1911"/>
                    </a:cubicBezTo>
                    <a:cubicBezTo>
                      <a:pt x="1464" y="1436"/>
                      <a:pt x="275" y="0"/>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1" name="Google Shape;1161;p43"/>
              <p:cNvSpPr/>
              <p:nvPr/>
            </p:nvSpPr>
            <p:spPr>
              <a:xfrm>
                <a:off x="7554495" y="4784866"/>
                <a:ext cx="294870" cy="272854"/>
              </a:xfrm>
              <a:custGeom>
                <a:avLst/>
                <a:gdLst/>
                <a:ahLst/>
                <a:cxnLst/>
                <a:rect l="l" t="t" r="r" b="b"/>
                <a:pathLst>
                  <a:path w="2733" h="2529" extrusionOk="0">
                    <a:moveTo>
                      <a:pt x="1420" y="1"/>
                    </a:moveTo>
                    <a:cubicBezTo>
                      <a:pt x="1420" y="1"/>
                      <a:pt x="0" y="1118"/>
                      <a:pt x="202" y="1392"/>
                    </a:cubicBezTo>
                    <a:cubicBezTo>
                      <a:pt x="261" y="1472"/>
                      <a:pt x="343" y="1501"/>
                      <a:pt x="428" y="1501"/>
                    </a:cubicBezTo>
                    <a:cubicBezTo>
                      <a:pt x="635" y="1501"/>
                      <a:pt x="867" y="1335"/>
                      <a:pt x="867" y="1335"/>
                    </a:cubicBezTo>
                    <a:lnTo>
                      <a:pt x="867" y="1335"/>
                    </a:lnTo>
                    <a:cubicBezTo>
                      <a:pt x="867" y="1336"/>
                      <a:pt x="319" y="1755"/>
                      <a:pt x="549" y="2001"/>
                    </a:cubicBezTo>
                    <a:cubicBezTo>
                      <a:pt x="593" y="2048"/>
                      <a:pt x="647" y="2067"/>
                      <a:pt x="704" y="2067"/>
                    </a:cubicBezTo>
                    <a:cubicBezTo>
                      <a:pt x="947" y="2067"/>
                      <a:pt x="1258" y="1727"/>
                      <a:pt x="1258" y="1726"/>
                    </a:cubicBezTo>
                    <a:lnTo>
                      <a:pt x="1258" y="1726"/>
                    </a:lnTo>
                    <a:cubicBezTo>
                      <a:pt x="1258" y="1727"/>
                      <a:pt x="795" y="2303"/>
                      <a:pt x="1129" y="2509"/>
                    </a:cubicBezTo>
                    <a:cubicBezTo>
                      <a:pt x="1152" y="2522"/>
                      <a:pt x="1179" y="2529"/>
                      <a:pt x="1210" y="2529"/>
                    </a:cubicBezTo>
                    <a:cubicBezTo>
                      <a:pt x="1630" y="2529"/>
                      <a:pt x="2732" y="1324"/>
                      <a:pt x="2710" y="1275"/>
                    </a:cubicBezTo>
                    <a:cubicBezTo>
                      <a:pt x="2537" y="928"/>
                      <a:pt x="1420" y="1"/>
                      <a:pt x="142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62" name="Google Shape;1162;p43"/>
              <p:cNvSpPr/>
              <p:nvPr/>
            </p:nvSpPr>
            <p:spPr>
              <a:xfrm>
                <a:off x="7658826" y="3525448"/>
                <a:ext cx="617900" cy="1575410"/>
              </a:xfrm>
              <a:custGeom>
                <a:avLst/>
                <a:gdLst/>
                <a:ahLst/>
                <a:cxnLst/>
                <a:rect l="l" t="t" r="r" b="b"/>
                <a:pathLst>
                  <a:path w="5727" h="14602" extrusionOk="0">
                    <a:moveTo>
                      <a:pt x="541" y="1"/>
                    </a:moveTo>
                    <a:cubicBezTo>
                      <a:pt x="517" y="9"/>
                      <a:pt x="469" y="61"/>
                      <a:pt x="408" y="138"/>
                    </a:cubicBezTo>
                    <a:cubicBezTo>
                      <a:pt x="259" y="335"/>
                      <a:pt x="37" y="694"/>
                      <a:pt x="17" y="827"/>
                    </a:cubicBezTo>
                    <a:cubicBezTo>
                      <a:pt x="1" y="940"/>
                      <a:pt x="440" y="1904"/>
                      <a:pt x="892" y="3299"/>
                    </a:cubicBezTo>
                    <a:cubicBezTo>
                      <a:pt x="989" y="3593"/>
                      <a:pt x="1086" y="3904"/>
                      <a:pt x="1174" y="4234"/>
                    </a:cubicBezTo>
                    <a:cubicBezTo>
                      <a:pt x="1376" y="4952"/>
                      <a:pt x="1561" y="5742"/>
                      <a:pt x="1686" y="6569"/>
                    </a:cubicBezTo>
                    <a:cubicBezTo>
                      <a:pt x="1771" y="7154"/>
                      <a:pt x="1771" y="7706"/>
                      <a:pt x="1715" y="8218"/>
                    </a:cubicBezTo>
                    <a:cubicBezTo>
                      <a:pt x="1662" y="8674"/>
                      <a:pt x="1565" y="9097"/>
                      <a:pt x="1440" y="9476"/>
                    </a:cubicBezTo>
                    <a:cubicBezTo>
                      <a:pt x="1005" y="10847"/>
                      <a:pt x="263" y="11686"/>
                      <a:pt x="263" y="11686"/>
                    </a:cubicBezTo>
                    <a:cubicBezTo>
                      <a:pt x="682" y="12016"/>
                      <a:pt x="1102" y="12460"/>
                      <a:pt x="1473" y="12903"/>
                    </a:cubicBezTo>
                    <a:cubicBezTo>
                      <a:pt x="2182" y="13754"/>
                      <a:pt x="2715" y="14601"/>
                      <a:pt x="2715" y="14601"/>
                    </a:cubicBezTo>
                    <a:cubicBezTo>
                      <a:pt x="2715" y="14601"/>
                      <a:pt x="4352" y="13238"/>
                      <a:pt x="5194" y="10355"/>
                    </a:cubicBezTo>
                    <a:cubicBezTo>
                      <a:pt x="5194" y="10347"/>
                      <a:pt x="5198" y="10339"/>
                      <a:pt x="5198" y="10335"/>
                    </a:cubicBezTo>
                    <a:cubicBezTo>
                      <a:pt x="5348" y="9827"/>
                      <a:pt x="5448" y="9311"/>
                      <a:pt x="5509" y="8791"/>
                    </a:cubicBezTo>
                    <a:cubicBezTo>
                      <a:pt x="5727" y="6875"/>
                      <a:pt x="5364" y="4940"/>
                      <a:pt x="4525" y="3371"/>
                    </a:cubicBezTo>
                    <a:cubicBezTo>
                      <a:pt x="4336" y="3021"/>
                      <a:pt x="4126" y="2682"/>
                      <a:pt x="3888" y="2371"/>
                    </a:cubicBezTo>
                    <a:cubicBezTo>
                      <a:pt x="3848" y="2315"/>
                      <a:pt x="3803" y="2259"/>
                      <a:pt x="3759" y="2206"/>
                    </a:cubicBezTo>
                    <a:cubicBezTo>
                      <a:pt x="2090" y="134"/>
                      <a:pt x="541" y="1"/>
                      <a:pt x="54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63" name="Google Shape;1163;p43"/>
              <p:cNvSpPr/>
              <p:nvPr/>
            </p:nvSpPr>
            <p:spPr>
              <a:xfrm>
                <a:off x="7755066" y="3781259"/>
                <a:ext cx="392081" cy="201754"/>
              </a:xfrm>
              <a:custGeom>
                <a:avLst/>
                <a:gdLst/>
                <a:ahLst/>
                <a:cxnLst/>
                <a:rect l="l" t="t" r="r" b="b"/>
                <a:pathLst>
                  <a:path w="3634" h="1870" extrusionOk="0">
                    <a:moveTo>
                      <a:pt x="2996" y="0"/>
                    </a:moveTo>
                    <a:cubicBezTo>
                      <a:pt x="2778" y="186"/>
                      <a:pt x="2448" y="400"/>
                      <a:pt x="1976" y="573"/>
                    </a:cubicBezTo>
                    <a:cubicBezTo>
                      <a:pt x="1484" y="754"/>
                      <a:pt x="843" y="896"/>
                      <a:pt x="0" y="928"/>
                    </a:cubicBezTo>
                    <a:cubicBezTo>
                      <a:pt x="97" y="1222"/>
                      <a:pt x="190" y="1533"/>
                      <a:pt x="282" y="1863"/>
                    </a:cubicBezTo>
                    <a:cubicBezTo>
                      <a:pt x="356" y="1867"/>
                      <a:pt x="435" y="1870"/>
                      <a:pt x="519" y="1870"/>
                    </a:cubicBezTo>
                    <a:cubicBezTo>
                      <a:pt x="1007" y="1870"/>
                      <a:pt x="1670" y="1789"/>
                      <a:pt x="2488" y="1500"/>
                    </a:cubicBezTo>
                    <a:cubicBezTo>
                      <a:pt x="2843" y="1375"/>
                      <a:pt x="3222" y="1214"/>
                      <a:pt x="3633" y="1000"/>
                    </a:cubicBezTo>
                    <a:cubicBezTo>
                      <a:pt x="3444" y="650"/>
                      <a:pt x="3230" y="315"/>
                      <a:pt x="2996"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4" name="Google Shape;1164;p43"/>
              <p:cNvSpPr/>
              <p:nvPr/>
            </p:nvSpPr>
            <p:spPr>
              <a:xfrm>
                <a:off x="7814191" y="4411669"/>
                <a:ext cx="439015" cy="228943"/>
              </a:xfrm>
              <a:custGeom>
                <a:avLst/>
                <a:gdLst/>
                <a:ahLst/>
                <a:cxnLst/>
                <a:rect l="l" t="t" r="r" b="b"/>
                <a:pathLst>
                  <a:path w="4069" h="2122" extrusionOk="0">
                    <a:moveTo>
                      <a:pt x="275" y="0"/>
                    </a:moveTo>
                    <a:cubicBezTo>
                      <a:pt x="222" y="460"/>
                      <a:pt x="125" y="883"/>
                      <a:pt x="0" y="1262"/>
                    </a:cubicBezTo>
                    <a:cubicBezTo>
                      <a:pt x="484" y="1468"/>
                      <a:pt x="1142" y="1710"/>
                      <a:pt x="1871" y="1883"/>
                    </a:cubicBezTo>
                    <a:cubicBezTo>
                      <a:pt x="2461" y="2021"/>
                      <a:pt x="3092" y="2121"/>
                      <a:pt x="3721" y="2121"/>
                    </a:cubicBezTo>
                    <a:cubicBezTo>
                      <a:pt x="3734" y="2121"/>
                      <a:pt x="3746" y="2121"/>
                      <a:pt x="3758" y="2121"/>
                    </a:cubicBezTo>
                    <a:cubicBezTo>
                      <a:pt x="3908" y="1613"/>
                      <a:pt x="4008" y="1097"/>
                      <a:pt x="4069" y="577"/>
                    </a:cubicBezTo>
                    <a:lnTo>
                      <a:pt x="4069" y="577"/>
                    </a:lnTo>
                    <a:cubicBezTo>
                      <a:pt x="4010" y="578"/>
                      <a:pt x="3948" y="578"/>
                      <a:pt x="3882" y="578"/>
                    </a:cubicBezTo>
                    <a:cubicBezTo>
                      <a:pt x="3496" y="578"/>
                      <a:pt x="2990" y="556"/>
                      <a:pt x="2408" y="480"/>
                    </a:cubicBezTo>
                    <a:cubicBezTo>
                      <a:pt x="1771" y="399"/>
                      <a:pt x="1041" y="254"/>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5" name="Google Shape;1165;p43"/>
              <p:cNvSpPr/>
              <p:nvPr/>
            </p:nvSpPr>
            <p:spPr>
              <a:xfrm>
                <a:off x="7252181" y="3488333"/>
                <a:ext cx="500729" cy="226569"/>
              </a:xfrm>
              <a:custGeom>
                <a:avLst/>
                <a:gdLst/>
                <a:ahLst/>
                <a:cxnLst/>
                <a:rect l="l" t="t" r="r" b="b"/>
                <a:pathLst>
                  <a:path w="4641" h="2100" extrusionOk="0">
                    <a:moveTo>
                      <a:pt x="357" y="0"/>
                    </a:moveTo>
                    <a:cubicBezTo>
                      <a:pt x="208" y="0"/>
                      <a:pt x="1" y="109"/>
                      <a:pt x="40" y="405"/>
                    </a:cubicBezTo>
                    <a:cubicBezTo>
                      <a:pt x="101" y="824"/>
                      <a:pt x="637" y="2070"/>
                      <a:pt x="2185" y="2099"/>
                    </a:cubicBezTo>
                    <a:cubicBezTo>
                      <a:pt x="2207" y="2099"/>
                      <a:pt x="2229" y="2099"/>
                      <a:pt x="2251" y="2099"/>
                    </a:cubicBezTo>
                    <a:cubicBezTo>
                      <a:pt x="3756" y="2099"/>
                      <a:pt x="4373" y="1008"/>
                      <a:pt x="4508" y="881"/>
                    </a:cubicBezTo>
                    <a:cubicBezTo>
                      <a:pt x="4641" y="756"/>
                      <a:pt x="4576" y="465"/>
                      <a:pt x="4443" y="292"/>
                    </a:cubicBezTo>
                    <a:cubicBezTo>
                      <a:pt x="4384" y="215"/>
                      <a:pt x="4309" y="163"/>
                      <a:pt x="4231" y="163"/>
                    </a:cubicBezTo>
                    <a:cubicBezTo>
                      <a:pt x="4183" y="163"/>
                      <a:pt x="4133" y="183"/>
                      <a:pt x="4084" y="232"/>
                    </a:cubicBezTo>
                    <a:cubicBezTo>
                      <a:pt x="3698" y="618"/>
                      <a:pt x="3240" y="1317"/>
                      <a:pt x="2220" y="1317"/>
                    </a:cubicBezTo>
                    <a:cubicBezTo>
                      <a:pt x="2209" y="1317"/>
                      <a:pt x="2197" y="1316"/>
                      <a:pt x="2185" y="1316"/>
                    </a:cubicBezTo>
                    <a:cubicBezTo>
                      <a:pt x="1580" y="1308"/>
                      <a:pt x="1064" y="820"/>
                      <a:pt x="766" y="453"/>
                    </a:cubicBezTo>
                    <a:cubicBezTo>
                      <a:pt x="609" y="256"/>
                      <a:pt x="512" y="95"/>
                      <a:pt x="492" y="54"/>
                    </a:cubicBezTo>
                    <a:cubicBezTo>
                      <a:pt x="474" y="20"/>
                      <a:pt x="420" y="0"/>
                      <a:pt x="357"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6" name="Google Shape;1166;p43"/>
              <p:cNvSpPr/>
              <p:nvPr/>
            </p:nvSpPr>
            <p:spPr>
              <a:xfrm>
                <a:off x="6806586" y="1929731"/>
                <a:ext cx="1355777" cy="1493521"/>
              </a:xfrm>
              <a:custGeom>
                <a:avLst/>
                <a:gdLst/>
                <a:ahLst/>
                <a:cxnLst/>
                <a:rect l="l" t="t" r="r" b="b"/>
                <a:pathLst>
                  <a:path w="12566" h="13843" extrusionOk="0">
                    <a:moveTo>
                      <a:pt x="6327" y="0"/>
                    </a:moveTo>
                    <a:cubicBezTo>
                      <a:pt x="3037" y="0"/>
                      <a:pt x="299" y="3037"/>
                      <a:pt x="25" y="6520"/>
                    </a:cubicBezTo>
                    <a:cubicBezTo>
                      <a:pt x="9" y="6714"/>
                      <a:pt x="1" y="6908"/>
                      <a:pt x="1" y="7105"/>
                    </a:cubicBezTo>
                    <a:cubicBezTo>
                      <a:pt x="1" y="10827"/>
                      <a:pt x="2811" y="13843"/>
                      <a:pt x="6283" y="13843"/>
                    </a:cubicBezTo>
                    <a:cubicBezTo>
                      <a:pt x="9755" y="13843"/>
                      <a:pt x="12565" y="10827"/>
                      <a:pt x="12565" y="7105"/>
                    </a:cubicBezTo>
                    <a:cubicBezTo>
                      <a:pt x="12565" y="7077"/>
                      <a:pt x="12565" y="7049"/>
                      <a:pt x="12565" y="7020"/>
                    </a:cubicBezTo>
                    <a:cubicBezTo>
                      <a:pt x="12525" y="3331"/>
                      <a:pt x="9771" y="0"/>
                      <a:pt x="6327"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67" name="Google Shape;1167;p43"/>
              <p:cNvSpPr/>
              <p:nvPr/>
            </p:nvSpPr>
            <p:spPr>
              <a:xfrm>
                <a:off x="7432253" y="3094313"/>
                <a:ext cx="209311" cy="57397"/>
              </a:xfrm>
              <a:custGeom>
                <a:avLst/>
                <a:gdLst/>
                <a:ahLst/>
                <a:cxnLst/>
                <a:rect l="l" t="t" r="r" b="b"/>
                <a:pathLst>
                  <a:path w="1940" h="532" extrusionOk="0">
                    <a:moveTo>
                      <a:pt x="1508" y="1"/>
                    </a:moveTo>
                    <a:cubicBezTo>
                      <a:pt x="1170" y="1"/>
                      <a:pt x="625" y="57"/>
                      <a:pt x="65" y="359"/>
                    </a:cubicBezTo>
                    <a:cubicBezTo>
                      <a:pt x="20" y="384"/>
                      <a:pt x="0" y="440"/>
                      <a:pt x="24" y="484"/>
                    </a:cubicBezTo>
                    <a:cubicBezTo>
                      <a:pt x="41" y="515"/>
                      <a:pt x="73" y="532"/>
                      <a:pt x="105" y="532"/>
                    </a:cubicBezTo>
                    <a:cubicBezTo>
                      <a:pt x="120" y="532"/>
                      <a:pt x="135" y="528"/>
                      <a:pt x="149" y="521"/>
                    </a:cubicBezTo>
                    <a:cubicBezTo>
                      <a:pt x="678" y="236"/>
                      <a:pt x="1197" y="183"/>
                      <a:pt x="1515" y="183"/>
                    </a:cubicBezTo>
                    <a:cubicBezTo>
                      <a:pt x="1706" y="183"/>
                      <a:pt x="1824" y="202"/>
                      <a:pt x="1827" y="202"/>
                    </a:cubicBezTo>
                    <a:cubicBezTo>
                      <a:pt x="1833" y="204"/>
                      <a:pt x="1840" y="205"/>
                      <a:pt x="1846" y="205"/>
                    </a:cubicBezTo>
                    <a:cubicBezTo>
                      <a:pt x="1887" y="205"/>
                      <a:pt x="1925" y="172"/>
                      <a:pt x="1932" y="130"/>
                    </a:cubicBezTo>
                    <a:cubicBezTo>
                      <a:pt x="1940" y="81"/>
                      <a:pt x="1907" y="33"/>
                      <a:pt x="1859" y="25"/>
                    </a:cubicBezTo>
                    <a:cubicBezTo>
                      <a:pt x="1847" y="21"/>
                      <a:pt x="1714" y="1"/>
                      <a:pt x="150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68" name="Google Shape;1168;p43"/>
              <p:cNvSpPr/>
              <p:nvPr/>
            </p:nvSpPr>
            <p:spPr>
              <a:xfrm>
                <a:off x="7046322" y="2577944"/>
                <a:ext cx="281599" cy="338559"/>
              </a:xfrm>
              <a:custGeom>
                <a:avLst/>
                <a:gdLst/>
                <a:ahLst/>
                <a:cxnLst/>
                <a:rect l="l" t="t" r="r" b="b"/>
                <a:pathLst>
                  <a:path w="2610" h="3138" extrusionOk="0">
                    <a:moveTo>
                      <a:pt x="1307" y="0"/>
                    </a:moveTo>
                    <a:cubicBezTo>
                      <a:pt x="585" y="0"/>
                      <a:pt x="1" y="702"/>
                      <a:pt x="1" y="1569"/>
                    </a:cubicBezTo>
                    <a:cubicBezTo>
                      <a:pt x="1" y="2436"/>
                      <a:pt x="585" y="3137"/>
                      <a:pt x="1307" y="3137"/>
                    </a:cubicBezTo>
                    <a:cubicBezTo>
                      <a:pt x="2025" y="3137"/>
                      <a:pt x="2609" y="2436"/>
                      <a:pt x="2609" y="1569"/>
                    </a:cubicBezTo>
                    <a:cubicBezTo>
                      <a:pt x="2609" y="702"/>
                      <a:pt x="2025" y="0"/>
                      <a:pt x="13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169" name="Google Shape;1169;p43"/>
              <p:cNvSpPr/>
              <p:nvPr/>
            </p:nvSpPr>
            <p:spPr>
              <a:xfrm>
                <a:off x="7158530" y="2695870"/>
                <a:ext cx="57615" cy="97964"/>
              </a:xfrm>
              <a:custGeom>
                <a:avLst/>
                <a:gdLst/>
                <a:ahLst/>
                <a:cxnLst/>
                <a:rect l="l" t="t" r="r" b="b"/>
                <a:pathLst>
                  <a:path w="534" h="908" extrusionOk="0">
                    <a:moveTo>
                      <a:pt x="267" y="0"/>
                    </a:moveTo>
                    <a:cubicBezTo>
                      <a:pt x="122" y="0"/>
                      <a:pt x="1" y="206"/>
                      <a:pt x="1" y="456"/>
                    </a:cubicBezTo>
                    <a:cubicBezTo>
                      <a:pt x="1" y="702"/>
                      <a:pt x="122" y="907"/>
                      <a:pt x="267" y="907"/>
                    </a:cubicBezTo>
                    <a:cubicBezTo>
                      <a:pt x="412" y="907"/>
                      <a:pt x="533" y="702"/>
                      <a:pt x="533" y="456"/>
                    </a:cubicBezTo>
                    <a:cubicBezTo>
                      <a:pt x="533" y="206"/>
                      <a:pt x="412" y="4"/>
                      <a:pt x="26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170" name="Google Shape;1170;p43"/>
              <p:cNvSpPr/>
              <p:nvPr/>
            </p:nvSpPr>
            <p:spPr>
              <a:xfrm>
                <a:off x="7163817" y="2870870"/>
                <a:ext cx="156660" cy="113500"/>
              </a:xfrm>
              <a:custGeom>
                <a:avLst/>
                <a:gdLst/>
                <a:ahLst/>
                <a:cxnLst/>
                <a:rect l="l" t="t" r="r" b="b"/>
                <a:pathLst>
                  <a:path w="1452" h="1052" extrusionOk="0">
                    <a:moveTo>
                      <a:pt x="1404" y="1"/>
                    </a:moveTo>
                    <a:cubicBezTo>
                      <a:pt x="1384" y="1"/>
                      <a:pt x="1366" y="11"/>
                      <a:pt x="1359" y="27"/>
                    </a:cubicBezTo>
                    <a:cubicBezTo>
                      <a:pt x="1355" y="39"/>
                      <a:pt x="976" y="947"/>
                      <a:pt x="49" y="959"/>
                    </a:cubicBezTo>
                    <a:cubicBezTo>
                      <a:pt x="20" y="959"/>
                      <a:pt x="0" y="979"/>
                      <a:pt x="0" y="1003"/>
                    </a:cubicBezTo>
                    <a:cubicBezTo>
                      <a:pt x="4" y="1031"/>
                      <a:pt x="25" y="1051"/>
                      <a:pt x="49" y="1051"/>
                    </a:cubicBezTo>
                    <a:cubicBezTo>
                      <a:pt x="49" y="1051"/>
                      <a:pt x="49" y="1051"/>
                      <a:pt x="49" y="1047"/>
                    </a:cubicBezTo>
                    <a:cubicBezTo>
                      <a:pt x="1037" y="1035"/>
                      <a:pt x="1440" y="72"/>
                      <a:pt x="1444" y="64"/>
                    </a:cubicBezTo>
                    <a:cubicBezTo>
                      <a:pt x="1452" y="39"/>
                      <a:pt x="1440" y="15"/>
                      <a:pt x="1420" y="3"/>
                    </a:cubicBezTo>
                    <a:cubicBezTo>
                      <a:pt x="1415" y="1"/>
                      <a:pt x="1409" y="1"/>
                      <a:pt x="1404"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1171" name="Google Shape;1171;p43"/>
              <p:cNvSpPr/>
              <p:nvPr/>
            </p:nvSpPr>
            <p:spPr>
              <a:xfrm>
                <a:off x="6989787" y="2418696"/>
                <a:ext cx="236716" cy="199812"/>
              </a:xfrm>
              <a:custGeom>
                <a:avLst/>
                <a:gdLst/>
                <a:ahLst/>
                <a:cxnLst/>
                <a:rect l="l" t="t" r="r" b="b"/>
                <a:pathLst>
                  <a:path w="2194" h="1852" extrusionOk="0">
                    <a:moveTo>
                      <a:pt x="1831" y="1"/>
                    </a:moveTo>
                    <a:cubicBezTo>
                      <a:pt x="1686" y="1"/>
                      <a:pt x="1912" y="654"/>
                      <a:pt x="1867" y="734"/>
                    </a:cubicBezTo>
                    <a:cubicBezTo>
                      <a:pt x="1865" y="739"/>
                      <a:pt x="1862" y="741"/>
                      <a:pt x="1859" y="741"/>
                    </a:cubicBezTo>
                    <a:cubicBezTo>
                      <a:pt x="1803" y="741"/>
                      <a:pt x="1662" y="81"/>
                      <a:pt x="1662" y="81"/>
                    </a:cubicBezTo>
                    <a:cubicBezTo>
                      <a:pt x="0" y="521"/>
                      <a:pt x="307" y="1851"/>
                      <a:pt x="307" y="1851"/>
                    </a:cubicBezTo>
                    <a:cubicBezTo>
                      <a:pt x="1207" y="1091"/>
                      <a:pt x="1911" y="1040"/>
                      <a:pt x="2084" y="1040"/>
                    </a:cubicBezTo>
                    <a:cubicBezTo>
                      <a:pt x="2111" y="1040"/>
                      <a:pt x="2125" y="1041"/>
                      <a:pt x="2125" y="1041"/>
                    </a:cubicBezTo>
                    <a:cubicBezTo>
                      <a:pt x="2194" y="589"/>
                      <a:pt x="1980" y="1"/>
                      <a:pt x="183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2" name="Google Shape;1172;p43"/>
              <p:cNvSpPr/>
              <p:nvPr/>
            </p:nvSpPr>
            <p:spPr>
              <a:xfrm>
                <a:off x="7629696" y="2577944"/>
                <a:ext cx="281599" cy="338559"/>
              </a:xfrm>
              <a:custGeom>
                <a:avLst/>
                <a:gdLst/>
                <a:ahLst/>
                <a:cxnLst/>
                <a:rect l="l" t="t" r="r" b="b"/>
                <a:pathLst>
                  <a:path w="2610" h="3138" extrusionOk="0">
                    <a:moveTo>
                      <a:pt x="1303" y="0"/>
                    </a:moveTo>
                    <a:cubicBezTo>
                      <a:pt x="585" y="0"/>
                      <a:pt x="1" y="702"/>
                      <a:pt x="1" y="1569"/>
                    </a:cubicBezTo>
                    <a:cubicBezTo>
                      <a:pt x="1" y="2436"/>
                      <a:pt x="585" y="3137"/>
                      <a:pt x="1303" y="3137"/>
                    </a:cubicBezTo>
                    <a:cubicBezTo>
                      <a:pt x="2025" y="3137"/>
                      <a:pt x="2610" y="2436"/>
                      <a:pt x="2610" y="1569"/>
                    </a:cubicBezTo>
                    <a:cubicBezTo>
                      <a:pt x="2610" y="702"/>
                      <a:pt x="2025" y="0"/>
                      <a:pt x="1303"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173" name="Google Shape;1173;p43"/>
              <p:cNvSpPr/>
              <p:nvPr/>
            </p:nvSpPr>
            <p:spPr>
              <a:xfrm>
                <a:off x="7741580" y="2695870"/>
                <a:ext cx="57507" cy="97964"/>
              </a:xfrm>
              <a:custGeom>
                <a:avLst/>
                <a:gdLst/>
                <a:ahLst/>
                <a:cxnLst/>
                <a:rect l="l" t="t" r="r" b="b"/>
                <a:pathLst>
                  <a:path w="533" h="908" extrusionOk="0">
                    <a:moveTo>
                      <a:pt x="266" y="0"/>
                    </a:moveTo>
                    <a:cubicBezTo>
                      <a:pt x="121" y="4"/>
                      <a:pt x="0" y="206"/>
                      <a:pt x="0" y="456"/>
                    </a:cubicBezTo>
                    <a:cubicBezTo>
                      <a:pt x="0" y="702"/>
                      <a:pt x="121" y="907"/>
                      <a:pt x="266" y="907"/>
                    </a:cubicBezTo>
                    <a:cubicBezTo>
                      <a:pt x="411" y="907"/>
                      <a:pt x="532" y="702"/>
                      <a:pt x="532" y="456"/>
                    </a:cubicBezTo>
                    <a:cubicBezTo>
                      <a:pt x="532" y="206"/>
                      <a:pt x="411" y="0"/>
                      <a:pt x="266"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174" name="Google Shape;1174;p43"/>
              <p:cNvSpPr/>
              <p:nvPr/>
            </p:nvSpPr>
            <p:spPr>
              <a:xfrm>
                <a:off x="7637140" y="2870870"/>
                <a:ext cx="156660" cy="113500"/>
              </a:xfrm>
              <a:custGeom>
                <a:avLst/>
                <a:gdLst/>
                <a:ahLst/>
                <a:cxnLst/>
                <a:rect l="l" t="t" r="r" b="b"/>
                <a:pathLst>
                  <a:path w="1452" h="1052" extrusionOk="0">
                    <a:moveTo>
                      <a:pt x="48" y="1"/>
                    </a:moveTo>
                    <a:cubicBezTo>
                      <a:pt x="43" y="1"/>
                      <a:pt x="38" y="1"/>
                      <a:pt x="33" y="3"/>
                    </a:cubicBezTo>
                    <a:cubicBezTo>
                      <a:pt x="12" y="15"/>
                      <a:pt x="0" y="39"/>
                      <a:pt x="8" y="64"/>
                    </a:cubicBezTo>
                    <a:cubicBezTo>
                      <a:pt x="12" y="72"/>
                      <a:pt x="416" y="1035"/>
                      <a:pt x="1404" y="1047"/>
                    </a:cubicBezTo>
                    <a:cubicBezTo>
                      <a:pt x="1404" y="1051"/>
                      <a:pt x="1404" y="1051"/>
                      <a:pt x="1404" y="1051"/>
                    </a:cubicBezTo>
                    <a:cubicBezTo>
                      <a:pt x="1432" y="1051"/>
                      <a:pt x="1452" y="1031"/>
                      <a:pt x="1452" y="1003"/>
                    </a:cubicBezTo>
                    <a:cubicBezTo>
                      <a:pt x="1452" y="979"/>
                      <a:pt x="1432" y="959"/>
                      <a:pt x="1404" y="959"/>
                    </a:cubicBezTo>
                    <a:cubicBezTo>
                      <a:pt x="476" y="947"/>
                      <a:pt x="97" y="39"/>
                      <a:pt x="93" y="27"/>
                    </a:cubicBezTo>
                    <a:cubicBezTo>
                      <a:pt x="87" y="11"/>
                      <a:pt x="68" y="1"/>
                      <a:pt x="48"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1175" name="Google Shape;1175;p43"/>
              <p:cNvSpPr/>
              <p:nvPr/>
            </p:nvSpPr>
            <p:spPr>
              <a:xfrm>
                <a:off x="7731114" y="2418696"/>
                <a:ext cx="236716" cy="199812"/>
              </a:xfrm>
              <a:custGeom>
                <a:avLst/>
                <a:gdLst/>
                <a:ahLst/>
                <a:cxnLst/>
                <a:rect l="l" t="t" r="r" b="b"/>
                <a:pathLst>
                  <a:path w="2194" h="1852" extrusionOk="0">
                    <a:moveTo>
                      <a:pt x="363" y="1"/>
                    </a:moveTo>
                    <a:cubicBezTo>
                      <a:pt x="218" y="1"/>
                      <a:pt x="0" y="589"/>
                      <a:pt x="69" y="1041"/>
                    </a:cubicBezTo>
                    <a:cubicBezTo>
                      <a:pt x="69" y="1041"/>
                      <a:pt x="83" y="1040"/>
                      <a:pt x="110" y="1040"/>
                    </a:cubicBezTo>
                    <a:cubicBezTo>
                      <a:pt x="284" y="1040"/>
                      <a:pt x="987" y="1091"/>
                      <a:pt x="1887" y="1851"/>
                    </a:cubicBezTo>
                    <a:cubicBezTo>
                      <a:pt x="1887" y="1851"/>
                      <a:pt x="2194" y="521"/>
                      <a:pt x="533" y="81"/>
                    </a:cubicBezTo>
                    <a:cubicBezTo>
                      <a:pt x="533" y="81"/>
                      <a:pt x="391" y="741"/>
                      <a:pt x="339" y="741"/>
                    </a:cubicBezTo>
                    <a:cubicBezTo>
                      <a:pt x="336" y="741"/>
                      <a:pt x="333" y="739"/>
                      <a:pt x="331" y="734"/>
                    </a:cubicBezTo>
                    <a:cubicBezTo>
                      <a:pt x="283" y="654"/>
                      <a:pt x="508" y="1"/>
                      <a:pt x="36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6" name="Google Shape;1176;p43"/>
              <p:cNvSpPr/>
              <p:nvPr/>
            </p:nvSpPr>
            <p:spPr>
              <a:xfrm>
                <a:off x="7350039" y="2671918"/>
                <a:ext cx="228085" cy="290548"/>
              </a:xfrm>
              <a:custGeom>
                <a:avLst/>
                <a:gdLst/>
                <a:ahLst/>
                <a:cxnLst/>
                <a:rect l="l" t="t" r="r" b="b"/>
                <a:pathLst>
                  <a:path w="2114" h="2693" extrusionOk="0">
                    <a:moveTo>
                      <a:pt x="1462" y="0"/>
                    </a:moveTo>
                    <a:cubicBezTo>
                      <a:pt x="1434" y="0"/>
                      <a:pt x="1407" y="5"/>
                      <a:pt x="1379" y="16"/>
                    </a:cubicBezTo>
                    <a:cubicBezTo>
                      <a:pt x="1048" y="150"/>
                      <a:pt x="1528" y="1000"/>
                      <a:pt x="1234" y="1295"/>
                    </a:cubicBezTo>
                    <a:cubicBezTo>
                      <a:pt x="1141" y="1387"/>
                      <a:pt x="992" y="1404"/>
                      <a:pt x="827" y="1416"/>
                    </a:cubicBezTo>
                    <a:cubicBezTo>
                      <a:pt x="472" y="1436"/>
                      <a:pt x="57" y="1416"/>
                      <a:pt x="16" y="2000"/>
                    </a:cubicBezTo>
                    <a:cubicBezTo>
                      <a:pt x="0" y="2275"/>
                      <a:pt x="214" y="2488"/>
                      <a:pt x="508" y="2601"/>
                    </a:cubicBezTo>
                    <a:cubicBezTo>
                      <a:pt x="661" y="2660"/>
                      <a:pt x="833" y="2692"/>
                      <a:pt x="1005" y="2692"/>
                    </a:cubicBezTo>
                    <a:cubicBezTo>
                      <a:pt x="1431" y="2692"/>
                      <a:pt x="1849" y="2493"/>
                      <a:pt x="1923" y="2012"/>
                    </a:cubicBezTo>
                    <a:cubicBezTo>
                      <a:pt x="2114" y="801"/>
                      <a:pt x="1797" y="0"/>
                      <a:pt x="1462"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177" name="Google Shape;1177;p43"/>
              <p:cNvSpPr/>
              <p:nvPr/>
            </p:nvSpPr>
            <p:spPr>
              <a:xfrm>
                <a:off x="6929259" y="2904532"/>
                <a:ext cx="228085" cy="207149"/>
              </a:xfrm>
              <a:custGeom>
                <a:avLst/>
                <a:gdLst/>
                <a:ahLst/>
                <a:cxnLst/>
                <a:rect l="l" t="t" r="r" b="b"/>
                <a:pathLst>
                  <a:path w="2114" h="1920" extrusionOk="0">
                    <a:moveTo>
                      <a:pt x="1059" y="0"/>
                    </a:moveTo>
                    <a:cubicBezTo>
                      <a:pt x="623" y="0"/>
                      <a:pt x="230" y="297"/>
                      <a:pt x="126" y="739"/>
                    </a:cubicBezTo>
                    <a:cubicBezTo>
                      <a:pt x="1" y="1256"/>
                      <a:pt x="324" y="1772"/>
                      <a:pt x="840" y="1893"/>
                    </a:cubicBezTo>
                    <a:cubicBezTo>
                      <a:pt x="915" y="1911"/>
                      <a:pt x="990" y="1920"/>
                      <a:pt x="1064" y="1920"/>
                    </a:cubicBezTo>
                    <a:cubicBezTo>
                      <a:pt x="1498" y="1920"/>
                      <a:pt x="1890" y="1620"/>
                      <a:pt x="1993" y="1179"/>
                    </a:cubicBezTo>
                    <a:cubicBezTo>
                      <a:pt x="2114" y="663"/>
                      <a:pt x="1795" y="147"/>
                      <a:pt x="1279" y="26"/>
                    </a:cubicBezTo>
                    <a:cubicBezTo>
                      <a:pt x="1205" y="8"/>
                      <a:pt x="1131" y="0"/>
                      <a:pt x="105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8" name="Google Shape;1178;p43"/>
              <p:cNvSpPr/>
              <p:nvPr/>
            </p:nvSpPr>
            <p:spPr>
              <a:xfrm>
                <a:off x="7827246" y="2904532"/>
                <a:ext cx="228085" cy="207149"/>
              </a:xfrm>
              <a:custGeom>
                <a:avLst/>
                <a:gdLst/>
                <a:ahLst/>
                <a:cxnLst/>
                <a:rect l="l" t="t" r="r" b="b"/>
                <a:pathLst>
                  <a:path w="2114" h="1920" extrusionOk="0">
                    <a:moveTo>
                      <a:pt x="1058" y="0"/>
                    </a:moveTo>
                    <a:cubicBezTo>
                      <a:pt x="623" y="0"/>
                      <a:pt x="229" y="297"/>
                      <a:pt x="125" y="739"/>
                    </a:cubicBezTo>
                    <a:cubicBezTo>
                      <a:pt x="0" y="1256"/>
                      <a:pt x="323" y="1772"/>
                      <a:pt x="839" y="1893"/>
                    </a:cubicBezTo>
                    <a:cubicBezTo>
                      <a:pt x="914" y="1911"/>
                      <a:pt x="990" y="1920"/>
                      <a:pt x="1063" y="1920"/>
                    </a:cubicBezTo>
                    <a:cubicBezTo>
                      <a:pt x="1497" y="1920"/>
                      <a:pt x="1889" y="1620"/>
                      <a:pt x="1992" y="1179"/>
                    </a:cubicBezTo>
                    <a:cubicBezTo>
                      <a:pt x="2113" y="663"/>
                      <a:pt x="1795" y="147"/>
                      <a:pt x="1279" y="26"/>
                    </a:cubicBezTo>
                    <a:cubicBezTo>
                      <a:pt x="1205" y="8"/>
                      <a:pt x="1131" y="0"/>
                      <a:pt x="105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9" name="Google Shape;1179;p43"/>
              <p:cNvSpPr/>
              <p:nvPr/>
            </p:nvSpPr>
            <p:spPr>
              <a:xfrm>
                <a:off x="6195808" y="1529885"/>
                <a:ext cx="2170581" cy="1139318"/>
              </a:xfrm>
              <a:custGeom>
                <a:avLst/>
                <a:gdLst/>
                <a:ahLst/>
                <a:cxnLst/>
                <a:rect l="l" t="t" r="r" b="b"/>
                <a:pathLst>
                  <a:path w="20118" h="10560" extrusionOk="0">
                    <a:moveTo>
                      <a:pt x="10487" y="1"/>
                    </a:moveTo>
                    <a:cubicBezTo>
                      <a:pt x="9745" y="1"/>
                      <a:pt x="9065" y="139"/>
                      <a:pt x="8521" y="440"/>
                    </a:cubicBezTo>
                    <a:cubicBezTo>
                      <a:pt x="7734" y="876"/>
                      <a:pt x="7674" y="1142"/>
                      <a:pt x="7880" y="1303"/>
                    </a:cubicBezTo>
                    <a:cubicBezTo>
                      <a:pt x="8174" y="1537"/>
                      <a:pt x="9025" y="1549"/>
                      <a:pt x="9025" y="1549"/>
                    </a:cubicBezTo>
                    <a:cubicBezTo>
                      <a:pt x="9025" y="1549"/>
                      <a:pt x="6803" y="1864"/>
                      <a:pt x="5799" y="3122"/>
                    </a:cubicBezTo>
                    <a:cubicBezTo>
                      <a:pt x="5004" y="4114"/>
                      <a:pt x="4551" y="4938"/>
                      <a:pt x="5144" y="4938"/>
                    </a:cubicBezTo>
                    <a:cubicBezTo>
                      <a:pt x="5300" y="4938"/>
                      <a:pt x="5529" y="4881"/>
                      <a:pt x="5843" y="4755"/>
                    </a:cubicBezTo>
                    <a:lnTo>
                      <a:pt x="5843" y="4755"/>
                    </a:lnTo>
                    <a:cubicBezTo>
                      <a:pt x="5843" y="4755"/>
                      <a:pt x="1" y="10174"/>
                      <a:pt x="5214" y="10553"/>
                    </a:cubicBezTo>
                    <a:cubicBezTo>
                      <a:pt x="5214" y="10553"/>
                      <a:pt x="5239" y="10559"/>
                      <a:pt x="5286" y="10559"/>
                    </a:cubicBezTo>
                    <a:cubicBezTo>
                      <a:pt x="5447" y="10559"/>
                      <a:pt x="5873" y="10484"/>
                      <a:pt x="6489" y="9819"/>
                    </a:cubicBezTo>
                    <a:cubicBezTo>
                      <a:pt x="7287" y="8960"/>
                      <a:pt x="7706" y="7182"/>
                      <a:pt x="7706" y="7182"/>
                    </a:cubicBezTo>
                    <a:cubicBezTo>
                      <a:pt x="7706" y="7182"/>
                      <a:pt x="7706" y="7480"/>
                      <a:pt x="8146" y="7480"/>
                    </a:cubicBezTo>
                    <a:cubicBezTo>
                      <a:pt x="8173" y="7480"/>
                      <a:pt x="8201" y="7479"/>
                      <a:pt x="8230" y="7477"/>
                    </a:cubicBezTo>
                    <a:cubicBezTo>
                      <a:pt x="8751" y="7432"/>
                      <a:pt x="11347" y="5759"/>
                      <a:pt x="12291" y="3916"/>
                    </a:cubicBezTo>
                    <a:cubicBezTo>
                      <a:pt x="12291" y="3916"/>
                      <a:pt x="12960" y="6198"/>
                      <a:pt x="14573" y="7077"/>
                    </a:cubicBezTo>
                    <a:cubicBezTo>
                      <a:pt x="15277" y="7461"/>
                      <a:pt x="15782" y="7602"/>
                      <a:pt x="16126" y="7602"/>
                    </a:cubicBezTo>
                    <a:cubicBezTo>
                      <a:pt x="16571" y="7602"/>
                      <a:pt x="16750" y="7368"/>
                      <a:pt x="16750" y="7118"/>
                    </a:cubicBezTo>
                    <a:cubicBezTo>
                      <a:pt x="16750" y="7094"/>
                      <a:pt x="16752" y="7083"/>
                      <a:pt x="16755" y="7083"/>
                    </a:cubicBezTo>
                    <a:cubicBezTo>
                      <a:pt x="16813" y="7083"/>
                      <a:pt x="17360" y="10372"/>
                      <a:pt x="18302" y="10372"/>
                    </a:cubicBezTo>
                    <a:cubicBezTo>
                      <a:pt x="18329" y="10372"/>
                      <a:pt x="18356" y="10369"/>
                      <a:pt x="18383" y="10364"/>
                    </a:cubicBezTo>
                    <a:cubicBezTo>
                      <a:pt x="18529" y="10335"/>
                      <a:pt x="18654" y="10315"/>
                      <a:pt x="18763" y="10299"/>
                    </a:cubicBezTo>
                    <a:cubicBezTo>
                      <a:pt x="18931" y="10274"/>
                      <a:pt x="19056" y="10265"/>
                      <a:pt x="19148" y="10265"/>
                    </a:cubicBezTo>
                    <a:cubicBezTo>
                      <a:pt x="19417" y="10265"/>
                      <a:pt x="19408" y="10343"/>
                      <a:pt x="19408" y="10343"/>
                    </a:cubicBezTo>
                    <a:cubicBezTo>
                      <a:pt x="19408" y="10343"/>
                      <a:pt x="20117" y="8815"/>
                      <a:pt x="18613" y="6658"/>
                    </a:cubicBezTo>
                    <a:lnTo>
                      <a:pt x="18613" y="6658"/>
                    </a:lnTo>
                    <a:cubicBezTo>
                      <a:pt x="18613" y="6658"/>
                      <a:pt x="18844" y="6889"/>
                      <a:pt x="19026" y="6889"/>
                    </a:cubicBezTo>
                    <a:cubicBezTo>
                      <a:pt x="19096" y="6889"/>
                      <a:pt x="19158" y="6855"/>
                      <a:pt x="19198" y="6763"/>
                    </a:cubicBezTo>
                    <a:cubicBezTo>
                      <a:pt x="19343" y="6428"/>
                      <a:pt x="18109" y="4166"/>
                      <a:pt x="16101" y="2263"/>
                    </a:cubicBezTo>
                    <a:cubicBezTo>
                      <a:pt x="14657" y="894"/>
                      <a:pt x="12374" y="1"/>
                      <a:pt x="1048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80" name="Google Shape;1180;p43"/>
              <p:cNvSpPr/>
              <p:nvPr/>
            </p:nvSpPr>
            <p:spPr>
              <a:xfrm>
                <a:off x="6517650" y="2603299"/>
                <a:ext cx="411286" cy="446665"/>
              </a:xfrm>
              <a:custGeom>
                <a:avLst/>
                <a:gdLst/>
                <a:ahLst/>
                <a:cxnLst/>
                <a:rect l="l" t="t" r="r" b="b"/>
                <a:pathLst>
                  <a:path w="3812" h="4140" extrusionOk="0">
                    <a:moveTo>
                      <a:pt x="2016" y="0"/>
                    </a:moveTo>
                    <a:cubicBezTo>
                      <a:pt x="1686" y="0"/>
                      <a:pt x="1308" y="143"/>
                      <a:pt x="925" y="576"/>
                    </a:cubicBezTo>
                    <a:cubicBezTo>
                      <a:pt x="1" y="1619"/>
                      <a:pt x="808" y="4140"/>
                      <a:pt x="2566" y="4140"/>
                    </a:cubicBezTo>
                    <a:cubicBezTo>
                      <a:pt x="2941" y="4140"/>
                      <a:pt x="3358" y="4025"/>
                      <a:pt x="3812" y="3757"/>
                    </a:cubicBezTo>
                    <a:lnTo>
                      <a:pt x="3114" y="527"/>
                    </a:lnTo>
                    <a:cubicBezTo>
                      <a:pt x="3114" y="527"/>
                      <a:pt x="2652" y="0"/>
                      <a:pt x="2016"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81" name="Google Shape;1181;p43"/>
              <p:cNvSpPr/>
              <p:nvPr/>
            </p:nvSpPr>
            <p:spPr>
              <a:xfrm>
                <a:off x="6636548" y="2674507"/>
                <a:ext cx="182338" cy="301984"/>
              </a:xfrm>
              <a:custGeom>
                <a:avLst/>
                <a:gdLst/>
                <a:ahLst/>
                <a:cxnLst/>
                <a:rect l="l" t="t" r="r" b="b"/>
                <a:pathLst>
                  <a:path w="1690" h="2799" extrusionOk="0">
                    <a:moveTo>
                      <a:pt x="1308" y="1"/>
                    </a:moveTo>
                    <a:cubicBezTo>
                      <a:pt x="1222" y="1"/>
                      <a:pt x="678" y="11"/>
                      <a:pt x="319" y="355"/>
                    </a:cubicBezTo>
                    <a:cubicBezTo>
                      <a:pt x="117" y="549"/>
                      <a:pt x="12" y="811"/>
                      <a:pt x="4" y="1130"/>
                    </a:cubicBezTo>
                    <a:cubicBezTo>
                      <a:pt x="0" y="1585"/>
                      <a:pt x="93" y="1884"/>
                      <a:pt x="299" y="2045"/>
                    </a:cubicBezTo>
                    <a:cubicBezTo>
                      <a:pt x="421" y="2146"/>
                      <a:pt x="567" y="2179"/>
                      <a:pt x="712" y="2179"/>
                    </a:cubicBezTo>
                    <a:cubicBezTo>
                      <a:pt x="834" y="2179"/>
                      <a:pt x="956" y="2155"/>
                      <a:pt x="1065" y="2130"/>
                    </a:cubicBezTo>
                    <a:cubicBezTo>
                      <a:pt x="1104" y="2120"/>
                      <a:pt x="1141" y="2116"/>
                      <a:pt x="1176" y="2116"/>
                    </a:cubicBezTo>
                    <a:cubicBezTo>
                      <a:pt x="1277" y="2116"/>
                      <a:pt x="1360" y="2153"/>
                      <a:pt x="1395" y="2218"/>
                    </a:cubicBezTo>
                    <a:cubicBezTo>
                      <a:pt x="1452" y="2315"/>
                      <a:pt x="1399" y="2464"/>
                      <a:pt x="1254" y="2613"/>
                    </a:cubicBezTo>
                    <a:cubicBezTo>
                      <a:pt x="1214" y="2658"/>
                      <a:pt x="1214" y="2726"/>
                      <a:pt x="1258" y="2771"/>
                    </a:cubicBezTo>
                    <a:cubicBezTo>
                      <a:pt x="1279" y="2791"/>
                      <a:pt x="1303" y="2799"/>
                      <a:pt x="1331" y="2799"/>
                    </a:cubicBezTo>
                    <a:cubicBezTo>
                      <a:pt x="1359" y="2799"/>
                      <a:pt x="1387" y="2787"/>
                      <a:pt x="1408" y="2767"/>
                    </a:cubicBezTo>
                    <a:cubicBezTo>
                      <a:pt x="1625" y="2541"/>
                      <a:pt x="1690" y="2295"/>
                      <a:pt x="1585" y="2109"/>
                    </a:cubicBezTo>
                    <a:cubicBezTo>
                      <a:pt x="1507" y="1976"/>
                      <a:pt x="1357" y="1899"/>
                      <a:pt x="1178" y="1899"/>
                    </a:cubicBezTo>
                    <a:cubicBezTo>
                      <a:pt x="1125" y="1899"/>
                      <a:pt x="1069" y="1906"/>
                      <a:pt x="1012" y="1920"/>
                    </a:cubicBezTo>
                    <a:cubicBezTo>
                      <a:pt x="920" y="1942"/>
                      <a:pt x="817" y="1961"/>
                      <a:pt x="717" y="1961"/>
                    </a:cubicBezTo>
                    <a:cubicBezTo>
                      <a:pt x="613" y="1961"/>
                      <a:pt x="512" y="1940"/>
                      <a:pt x="432" y="1876"/>
                    </a:cubicBezTo>
                    <a:cubicBezTo>
                      <a:pt x="287" y="1759"/>
                      <a:pt x="218" y="1513"/>
                      <a:pt x="222" y="1134"/>
                    </a:cubicBezTo>
                    <a:cubicBezTo>
                      <a:pt x="226" y="876"/>
                      <a:pt x="311" y="666"/>
                      <a:pt x="468" y="513"/>
                    </a:cubicBezTo>
                    <a:cubicBezTo>
                      <a:pt x="766" y="226"/>
                      <a:pt x="1242" y="218"/>
                      <a:pt x="1307" y="218"/>
                    </a:cubicBezTo>
                    <a:lnTo>
                      <a:pt x="1315" y="218"/>
                    </a:lnTo>
                    <a:cubicBezTo>
                      <a:pt x="1375" y="218"/>
                      <a:pt x="1424" y="170"/>
                      <a:pt x="1424" y="113"/>
                    </a:cubicBezTo>
                    <a:cubicBezTo>
                      <a:pt x="1424" y="53"/>
                      <a:pt x="1379" y="5"/>
                      <a:pt x="1319" y="1"/>
                    </a:cubicBezTo>
                    <a:cubicBezTo>
                      <a:pt x="1317" y="1"/>
                      <a:pt x="1314" y="1"/>
                      <a:pt x="1308"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182" name="Google Shape;1182;p43"/>
              <p:cNvSpPr/>
              <p:nvPr/>
            </p:nvSpPr>
            <p:spPr>
              <a:xfrm>
                <a:off x="8061264" y="2603299"/>
                <a:ext cx="411394" cy="446665"/>
              </a:xfrm>
              <a:custGeom>
                <a:avLst/>
                <a:gdLst/>
                <a:ahLst/>
                <a:cxnLst/>
                <a:rect l="l" t="t" r="r" b="b"/>
                <a:pathLst>
                  <a:path w="3813" h="4140" extrusionOk="0">
                    <a:moveTo>
                      <a:pt x="1800" y="0"/>
                    </a:moveTo>
                    <a:cubicBezTo>
                      <a:pt x="1163" y="0"/>
                      <a:pt x="698" y="527"/>
                      <a:pt x="698" y="527"/>
                    </a:cubicBezTo>
                    <a:lnTo>
                      <a:pt x="1" y="3757"/>
                    </a:lnTo>
                    <a:cubicBezTo>
                      <a:pt x="454" y="4025"/>
                      <a:pt x="872" y="4140"/>
                      <a:pt x="1247" y="4140"/>
                    </a:cubicBezTo>
                    <a:cubicBezTo>
                      <a:pt x="3004" y="4140"/>
                      <a:pt x="3812" y="1619"/>
                      <a:pt x="2892" y="576"/>
                    </a:cubicBezTo>
                    <a:cubicBezTo>
                      <a:pt x="2508" y="143"/>
                      <a:pt x="2131" y="0"/>
                      <a:pt x="1800"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83" name="Google Shape;1183;p43"/>
              <p:cNvSpPr/>
              <p:nvPr/>
            </p:nvSpPr>
            <p:spPr>
              <a:xfrm>
                <a:off x="8171315" y="2674507"/>
                <a:ext cx="182878" cy="301984"/>
              </a:xfrm>
              <a:custGeom>
                <a:avLst/>
                <a:gdLst/>
                <a:ahLst/>
                <a:cxnLst/>
                <a:rect l="l" t="t" r="r" b="b"/>
                <a:pathLst>
                  <a:path w="1695" h="2799" extrusionOk="0">
                    <a:moveTo>
                      <a:pt x="387" y="1"/>
                    </a:moveTo>
                    <a:cubicBezTo>
                      <a:pt x="381" y="1"/>
                      <a:pt x="377" y="1"/>
                      <a:pt x="376" y="1"/>
                    </a:cubicBezTo>
                    <a:cubicBezTo>
                      <a:pt x="315" y="5"/>
                      <a:pt x="267" y="53"/>
                      <a:pt x="267" y="113"/>
                    </a:cubicBezTo>
                    <a:cubicBezTo>
                      <a:pt x="271" y="170"/>
                      <a:pt x="319" y="218"/>
                      <a:pt x="376" y="218"/>
                    </a:cubicBezTo>
                    <a:lnTo>
                      <a:pt x="388" y="218"/>
                    </a:lnTo>
                    <a:cubicBezTo>
                      <a:pt x="448" y="218"/>
                      <a:pt x="928" y="226"/>
                      <a:pt x="1227" y="513"/>
                    </a:cubicBezTo>
                    <a:cubicBezTo>
                      <a:pt x="1384" y="666"/>
                      <a:pt x="1465" y="876"/>
                      <a:pt x="1469" y="1134"/>
                    </a:cubicBezTo>
                    <a:cubicBezTo>
                      <a:pt x="1477" y="1513"/>
                      <a:pt x="1404" y="1759"/>
                      <a:pt x="1259" y="1876"/>
                    </a:cubicBezTo>
                    <a:cubicBezTo>
                      <a:pt x="1181" y="1940"/>
                      <a:pt x="1080" y="1961"/>
                      <a:pt x="975" y="1961"/>
                    </a:cubicBezTo>
                    <a:cubicBezTo>
                      <a:pt x="875" y="1961"/>
                      <a:pt x="771" y="1942"/>
                      <a:pt x="678" y="1920"/>
                    </a:cubicBezTo>
                    <a:cubicBezTo>
                      <a:pt x="622" y="1906"/>
                      <a:pt x="567" y="1899"/>
                      <a:pt x="515" y="1899"/>
                    </a:cubicBezTo>
                    <a:cubicBezTo>
                      <a:pt x="337" y="1899"/>
                      <a:pt x="188" y="1976"/>
                      <a:pt x="110" y="2109"/>
                    </a:cubicBezTo>
                    <a:cubicBezTo>
                      <a:pt x="1" y="2295"/>
                      <a:pt x="69" y="2541"/>
                      <a:pt x="283" y="2767"/>
                    </a:cubicBezTo>
                    <a:cubicBezTo>
                      <a:pt x="303" y="2787"/>
                      <a:pt x="332" y="2799"/>
                      <a:pt x="360" y="2799"/>
                    </a:cubicBezTo>
                    <a:cubicBezTo>
                      <a:pt x="388" y="2799"/>
                      <a:pt x="416" y="2791"/>
                      <a:pt x="436" y="2771"/>
                    </a:cubicBezTo>
                    <a:cubicBezTo>
                      <a:pt x="481" y="2726"/>
                      <a:pt x="481" y="2658"/>
                      <a:pt x="440" y="2613"/>
                    </a:cubicBezTo>
                    <a:cubicBezTo>
                      <a:pt x="295" y="2464"/>
                      <a:pt x="243" y="2315"/>
                      <a:pt x="295" y="2218"/>
                    </a:cubicBezTo>
                    <a:cubicBezTo>
                      <a:pt x="334" y="2153"/>
                      <a:pt x="417" y="2116"/>
                      <a:pt x="518" y="2116"/>
                    </a:cubicBezTo>
                    <a:cubicBezTo>
                      <a:pt x="554" y="2116"/>
                      <a:pt x="591" y="2120"/>
                      <a:pt x="630" y="2130"/>
                    </a:cubicBezTo>
                    <a:cubicBezTo>
                      <a:pt x="737" y="2155"/>
                      <a:pt x="858" y="2179"/>
                      <a:pt x="980" y="2179"/>
                    </a:cubicBezTo>
                    <a:cubicBezTo>
                      <a:pt x="1125" y="2179"/>
                      <a:pt x="1271" y="2146"/>
                      <a:pt x="1396" y="2045"/>
                    </a:cubicBezTo>
                    <a:cubicBezTo>
                      <a:pt x="1598" y="1884"/>
                      <a:pt x="1694" y="1585"/>
                      <a:pt x="1686" y="1130"/>
                    </a:cubicBezTo>
                    <a:cubicBezTo>
                      <a:pt x="1682" y="811"/>
                      <a:pt x="1578" y="549"/>
                      <a:pt x="1376" y="355"/>
                    </a:cubicBezTo>
                    <a:cubicBezTo>
                      <a:pt x="1017" y="11"/>
                      <a:pt x="473" y="1"/>
                      <a:pt x="387"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grpSp>
        <p:grpSp>
          <p:nvGrpSpPr>
            <p:cNvPr id="1184" name="Google Shape;1184;p43"/>
            <p:cNvGrpSpPr/>
            <p:nvPr/>
          </p:nvGrpSpPr>
          <p:grpSpPr>
            <a:xfrm rot="477251">
              <a:off x="2268990" y="1268924"/>
              <a:ext cx="1051421" cy="875275"/>
              <a:chOff x="368923" y="122816"/>
              <a:chExt cx="861438" cy="717120"/>
            </a:xfrm>
          </p:grpSpPr>
          <p:sp>
            <p:nvSpPr>
              <p:cNvPr id="1185" name="Google Shape;1185;p43"/>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6" name="Google Shape;1186;p43"/>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7" name="Google Shape;1187;p43"/>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3"/>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9" name="Google Shape;1189;p43"/>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90" name="Google Shape;1190;p43"/>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3"/>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92" name="Google Shape;1192;p43"/>
            <p:cNvGrpSpPr/>
            <p:nvPr/>
          </p:nvGrpSpPr>
          <p:grpSpPr>
            <a:xfrm rot="477251">
              <a:off x="681815" y="3898949"/>
              <a:ext cx="1051421" cy="875275"/>
              <a:chOff x="368923" y="122816"/>
              <a:chExt cx="861438" cy="717120"/>
            </a:xfrm>
          </p:grpSpPr>
          <p:sp>
            <p:nvSpPr>
              <p:cNvPr id="1193" name="Google Shape;1193;p43"/>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4" name="Google Shape;1194;p43"/>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5" name="Google Shape;1195;p43"/>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3"/>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7" name="Google Shape;1197;p43"/>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98" name="Google Shape;1198;p43"/>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9" name="Google Shape;1199;p43"/>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200" name="Google Shape;1200;p43"/>
            <p:cNvGrpSpPr/>
            <p:nvPr/>
          </p:nvGrpSpPr>
          <p:grpSpPr>
            <a:xfrm rot="-477251" flipH="1">
              <a:off x="2696840" y="4130049"/>
              <a:ext cx="1051421" cy="875275"/>
              <a:chOff x="368923" y="122816"/>
              <a:chExt cx="861438" cy="717120"/>
            </a:xfrm>
          </p:grpSpPr>
          <p:sp>
            <p:nvSpPr>
              <p:cNvPr id="1201" name="Google Shape;1201;p43"/>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2" name="Google Shape;1202;p43"/>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3" name="Google Shape;1203;p43"/>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3"/>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5" name="Google Shape;1205;p43"/>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206" name="Google Shape;1206;p43"/>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7" name="Google Shape;1207;p43"/>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sp>
        <p:nvSpPr>
          <p:cNvPr id="3" name="Text Placeholder 2"/>
          <p:cNvSpPr>
            <a:spLocks noGrp="1" noChangeArrowheads="1"/>
          </p:cNvSpPr>
          <p:nvPr>
            <p:ph type="body" idx="1"/>
          </p:nvPr>
        </p:nvSpPr>
        <p:spPr bwMode="auto">
          <a:xfrm>
            <a:off x="5012143" y="1686697"/>
            <a:ext cx="6128052" cy="492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lnSpc>
                <a:spcPct val="100000"/>
              </a:lnSpc>
              <a:spcBef>
                <a:spcPct val="0"/>
              </a:spcBef>
              <a:spcAft>
                <a:spcPct val="0"/>
              </a:spcAft>
              <a:buClrTx/>
              <a:buSzTx/>
              <a:buNone/>
            </a:pPr>
            <a:r>
              <a:rPr lang="en-US" sz="2400" b="1" dirty="0">
                <a:solidFill>
                  <a:schemeClr val="accent2">
                    <a:lumMod val="50000"/>
                  </a:schemeClr>
                </a:solidFill>
                <a:latin typeface="Arial" panose="020B0604020202020204" pitchFamily="34" charset="0"/>
              </a:rPr>
              <a:t>Current Research Findings</a:t>
            </a:r>
            <a:endParaRPr lang="en-US" sz="2400" dirty="0">
              <a:solidFill>
                <a:schemeClr val="accent2">
                  <a:lumMod val="50000"/>
                </a:schemeClr>
              </a:solidFill>
              <a:latin typeface="Arial" panose="020B0604020202020204" pitchFamily="34" charset="0"/>
            </a:endParaRPr>
          </a:p>
          <a:p>
            <a:pPr marL="0" indent="0" defTabSz="1219170" eaLnBrk="0" fontAlgn="base" hangingPunct="0">
              <a:lnSpc>
                <a:spcPct val="100000"/>
              </a:lnSpc>
              <a:spcBef>
                <a:spcPct val="0"/>
              </a:spcBef>
              <a:spcAft>
                <a:spcPct val="0"/>
              </a:spcAft>
              <a:buClrTx/>
              <a:buSzTx/>
              <a:buFontTx/>
              <a:buChar char="•"/>
            </a:pPr>
            <a:r>
              <a:rPr lang="en-US" sz="2400" dirty="0">
                <a:latin typeface="Arial" panose="020B0604020202020204" pitchFamily="34" charset="0"/>
              </a:rPr>
              <a:t>Funding for digital health interventions is often limited and competitive.</a:t>
            </a:r>
          </a:p>
          <a:p>
            <a:pPr marL="0" indent="0" defTabSz="1219170" eaLnBrk="0" fontAlgn="base" hangingPunct="0">
              <a:lnSpc>
                <a:spcPct val="100000"/>
              </a:lnSpc>
              <a:spcBef>
                <a:spcPct val="0"/>
              </a:spcBef>
              <a:spcAft>
                <a:spcPct val="0"/>
              </a:spcAft>
              <a:buClrTx/>
              <a:buSzTx/>
              <a:buFontTx/>
              <a:buChar char="•"/>
            </a:pPr>
            <a:r>
              <a:rPr lang="en-US" sz="2400" dirty="0">
                <a:latin typeface="Arial" panose="020B0604020202020204" pitchFamily="34" charset="0"/>
              </a:rPr>
              <a:t>High costs of technology can limit access, particularly for lower-income individuals (Campbell et al., 2019).</a:t>
            </a:r>
          </a:p>
          <a:p>
            <a:pPr marL="0" indent="0" defTabSz="1219170" eaLnBrk="0" fontAlgn="base" hangingPunct="0">
              <a:lnSpc>
                <a:spcPct val="100000"/>
              </a:lnSpc>
              <a:spcBef>
                <a:spcPct val="0"/>
              </a:spcBef>
              <a:spcAft>
                <a:spcPct val="0"/>
              </a:spcAft>
              <a:buClrTx/>
              <a:buSzTx/>
              <a:buNone/>
            </a:pPr>
            <a:r>
              <a:rPr lang="en-US" sz="2400" b="1" dirty="0">
                <a:solidFill>
                  <a:schemeClr val="accent2">
                    <a:lumMod val="50000"/>
                  </a:schemeClr>
                </a:solidFill>
                <a:latin typeface="Arial" panose="020B0604020202020204" pitchFamily="34" charset="0"/>
              </a:rPr>
              <a:t>Perspectives</a:t>
            </a:r>
            <a:endParaRPr lang="en-US" sz="2400" dirty="0">
              <a:solidFill>
                <a:schemeClr val="accent2">
                  <a:lumMod val="50000"/>
                </a:schemeClr>
              </a:solidFill>
              <a:latin typeface="Arial" panose="020B0604020202020204" pitchFamily="34" charset="0"/>
            </a:endParaRPr>
          </a:p>
          <a:p>
            <a:pPr marL="0" indent="0" defTabSz="1219170" eaLnBrk="0" fontAlgn="base" hangingPunct="0">
              <a:lnSpc>
                <a:spcPct val="100000"/>
              </a:lnSpc>
              <a:spcBef>
                <a:spcPct val="0"/>
              </a:spcBef>
              <a:spcAft>
                <a:spcPct val="0"/>
              </a:spcAft>
              <a:buClrTx/>
              <a:buSzTx/>
              <a:buFontTx/>
              <a:buChar char="•"/>
            </a:pPr>
            <a:r>
              <a:rPr lang="en-US" sz="2400" b="1" dirty="0">
                <a:latin typeface="Arial" panose="020B0604020202020204" pitchFamily="34" charset="0"/>
              </a:rPr>
              <a:t>Optimistic</a:t>
            </a:r>
            <a:r>
              <a:rPr lang="en-US" sz="2400" dirty="0">
                <a:latin typeface="Arial" panose="020B0604020202020204" pitchFamily="34" charset="0"/>
              </a:rPr>
              <a:t>: Increasing investment in digital health from public and private sectors.</a:t>
            </a:r>
          </a:p>
          <a:p>
            <a:pPr marL="0" indent="0" defTabSz="1219170" eaLnBrk="0" fontAlgn="base" hangingPunct="0">
              <a:lnSpc>
                <a:spcPct val="100000"/>
              </a:lnSpc>
              <a:spcBef>
                <a:spcPct val="0"/>
              </a:spcBef>
              <a:spcAft>
                <a:spcPct val="0"/>
              </a:spcAft>
              <a:buClrTx/>
              <a:buSzTx/>
              <a:buFontTx/>
              <a:buChar char="•"/>
            </a:pPr>
            <a:r>
              <a:rPr lang="en-US" sz="2400" b="1" dirty="0">
                <a:latin typeface="Arial" panose="020B0604020202020204" pitchFamily="34" charset="0"/>
              </a:rPr>
              <a:t>Pessimistic</a:t>
            </a:r>
            <a:r>
              <a:rPr lang="en-US" sz="2400" dirty="0">
                <a:latin typeface="Arial" panose="020B0604020202020204" pitchFamily="34" charset="0"/>
              </a:rPr>
              <a:t>: Limited resources and high costs continue to be significant barriers.</a:t>
            </a:r>
          </a:p>
          <a:p>
            <a:pPr marL="0" indent="0" defTabSz="1219170" eaLnBrk="0" fontAlgn="base" hangingPunct="0">
              <a:lnSpc>
                <a:spcPct val="100000"/>
              </a:lnSpc>
              <a:spcBef>
                <a:spcPct val="0"/>
              </a:spcBef>
              <a:spcAft>
                <a:spcPct val="0"/>
              </a:spcAft>
              <a:buClrTx/>
              <a:buSzTx/>
              <a:buNone/>
            </a:pPr>
            <a:endParaRPr lang="en-US" sz="2400" dirty="0">
              <a:latin typeface="Arial" panose="020B0604020202020204" pitchFamily="34" charset="0"/>
            </a:endParaRPr>
          </a:p>
        </p:txBody>
      </p:sp>
      <p:sp>
        <p:nvSpPr>
          <p:cNvPr id="1208" name="Google Shape;1208;p43"/>
          <p:cNvSpPr txBox="1">
            <a:spLocks noGrp="1"/>
          </p:cNvSpPr>
          <p:nvPr>
            <p:ph type="title"/>
          </p:nvPr>
        </p:nvSpPr>
        <p:spPr>
          <a:xfrm>
            <a:off x="5372489" y="157727"/>
            <a:ext cx="5602400" cy="763600"/>
          </a:xfrm>
          <a:prstGeom prst="rect">
            <a:avLst/>
          </a:prstGeom>
        </p:spPr>
        <p:txBody>
          <a:bodyPr spcFirstLastPara="1" vert="horz" wrap="square" lIns="121900" tIns="121900" rIns="121900" bIns="121900" rtlCol="0" anchor="t" anchorCtr="0">
            <a:noAutofit/>
          </a:bodyPr>
          <a:lstStyle/>
          <a:p>
            <a:pPr lvl="0"/>
            <a:r>
              <a:rPr lang="en-IN" dirty="0"/>
              <a:t>Literature Review - Economic Barriers</a:t>
            </a:r>
            <a:endParaRPr dirty="0"/>
          </a:p>
        </p:txBody>
      </p:sp>
    </p:spTree>
    <p:extLst>
      <p:ext uri="{BB962C8B-B14F-4D97-AF65-F5344CB8AC3E}">
        <p14:creationId xmlns:p14="http://schemas.microsoft.com/office/powerpoint/2010/main" val="23183709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99"/>
        <p:cNvGrpSpPr/>
        <p:nvPr/>
      </p:nvGrpSpPr>
      <p:grpSpPr>
        <a:xfrm>
          <a:off x="0" y="0"/>
          <a:ext cx="0" cy="0"/>
          <a:chOff x="0" y="0"/>
          <a:chExt cx="0" cy="0"/>
        </a:xfrm>
      </p:grpSpPr>
      <p:sp>
        <p:nvSpPr>
          <p:cNvPr id="1700" name="Google Shape;1700;p56"/>
          <p:cNvSpPr/>
          <p:nvPr/>
        </p:nvSpPr>
        <p:spPr>
          <a:xfrm>
            <a:off x="5722134" y="-1733000"/>
            <a:ext cx="6635044" cy="859097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701" name="Google Shape;1701;p56"/>
          <p:cNvSpPr/>
          <p:nvPr/>
        </p:nvSpPr>
        <p:spPr>
          <a:xfrm>
            <a:off x="11103709" y="1488809"/>
            <a:ext cx="690368" cy="1002015"/>
          </a:xfrm>
          <a:custGeom>
            <a:avLst/>
            <a:gdLst/>
            <a:ahLst/>
            <a:cxnLst/>
            <a:rect l="l" t="t" r="r" b="b"/>
            <a:pathLst>
              <a:path w="14461" h="20989" extrusionOk="0">
                <a:moveTo>
                  <a:pt x="12727" y="1"/>
                </a:moveTo>
                <a:lnTo>
                  <a:pt x="10803" y="1440"/>
                </a:lnTo>
                <a:lnTo>
                  <a:pt x="1" y="9525"/>
                </a:lnTo>
                <a:lnTo>
                  <a:pt x="7928" y="11593"/>
                </a:lnTo>
                <a:lnTo>
                  <a:pt x="3090" y="20460"/>
                </a:lnTo>
                <a:lnTo>
                  <a:pt x="2799" y="20988"/>
                </a:lnTo>
                <a:lnTo>
                  <a:pt x="14460" y="9928"/>
                </a:lnTo>
                <a:lnTo>
                  <a:pt x="8666" y="7529"/>
                </a:lnTo>
                <a:cubicBezTo>
                  <a:pt x="8666" y="7529"/>
                  <a:pt x="12662" y="464"/>
                  <a:pt x="12727"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702" name="Google Shape;1702;p56"/>
          <p:cNvSpPr/>
          <p:nvPr/>
        </p:nvSpPr>
        <p:spPr>
          <a:xfrm>
            <a:off x="11618501" y="2303135"/>
            <a:ext cx="361860" cy="430224"/>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nvGrpSpPr>
          <p:cNvPr id="1703" name="Google Shape;1703;p56"/>
          <p:cNvGrpSpPr/>
          <p:nvPr/>
        </p:nvGrpSpPr>
        <p:grpSpPr>
          <a:xfrm rot="-3436093">
            <a:off x="11423436" y="373001"/>
            <a:ext cx="1039429" cy="1327664"/>
            <a:chOff x="-168025" y="339569"/>
            <a:chExt cx="779583" cy="995761"/>
          </a:xfrm>
        </p:grpSpPr>
        <p:sp>
          <p:nvSpPr>
            <p:cNvPr id="1704" name="Google Shape;1704;p56"/>
            <p:cNvSpPr/>
            <p:nvPr/>
          </p:nvSpPr>
          <p:spPr>
            <a:xfrm rot="1786873">
              <a:off x="42100" y="366624"/>
              <a:ext cx="359333" cy="941649"/>
            </a:xfrm>
            <a:custGeom>
              <a:avLst/>
              <a:gdLst/>
              <a:ahLst/>
              <a:cxnLst/>
              <a:rect l="l" t="t" r="r" b="b"/>
              <a:pathLst>
                <a:path w="11485" h="30097" extrusionOk="0">
                  <a:moveTo>
                    <a:pt x="7206" y="928"/>
                  </a:moveTo>
                  <a:lnTo>
                    <a:pt x="7206" y="3859"/>
                  </a:lnTo>
                  <a:lnTo>
                    <a:pt x="10520" y="9601"/>
                  </a:lnTo>
                  <a:lnTo>
                    <a:pt x="10520" y="28032"/>
                  </a:lnTo>
                  <a:cubicBezTo>
                    <a:pt x="10287" y="28262"/>
                    <a:pt x="9367" y="28943"/>
                    <a:pt x="6605" y="29153"/>
                  </a:cubicBezTo>
                  <a:cubicBezTo>
                    <a:pt x="6476" y="29161"/>
                    <a:pt x="6109" y="29165"/>
                    <a:pt x="5742" y="29165"/>
                  </a:cubicBezTo>
                  <a:cubicBezTo>
                    <a:pt x="5375" y="29165"/>
                    <a:pt x="5008" y="29161"/>
                    <a:pt x="4879" y="29153"/>
                  </a:cubicBezTo>
                  <a:cubicBezTo>
                    <a:pt x="2093" y="28939"/>
                    <a:pt x="1182" y="28246"/>
                    <a:pt x="968" y="28036"/>
                  </a:cubicBezTo>
                  <a:lnTo>
                    <a:pt x="968" y="9601"/>
                  </a:lnTo>
                  <a:lnTo>
                    <a:pt x="4279" y="3859"/>
                  </a:lnTo>
                  <a:lnTo>
                    <a:pt x="4279" y="928"/>
                  </a:lnTo>
                  <a:close/>
                  <a:moveTo>
                    <a:pt x="3315" y="0"/>
                  </a:moveTo>
                  <a:lnTo>
                    <a:pt x="3315" y="3617"/>
                  </a:lnTo>
                  <a:lnTo>
                    <a:pt x="0" y="9359"/>
                  </a:lnTo>
                  <a:lnTo>
                    <a:pt x="0" y="28314"/>
                  </a:lnTo>
                  <a:lnTo>
                    <a:pt x="57" y="28415"/>
                  </a:lnTo>
                  <a:cubicBezTo>
                    <a:pt x="134" y="28552"/>
                    <a:pt x="916" y="29786"/>
                    <a:pt x="4803" y="30076"/>
                  </a:cubicBezTo>
                  <a:cubicBezTo>
                    <a:pt x="4960" y="30093"/>
                    <a:pt x="5351" y="30097"/>
                    <a:pt x="5742" y="30097"/>
                  </a:cubicBezTo>
                  <a:cubicBezTo>
                    <a:pt x="6133" y="30097"/>
                    <a:pt x="6529" y="30093"/>
                    <a:pt x="6678" y="30076"/>
                  </a:cubicBezTo>
                  <a:cubicBezTo>
                    <a:pt x="10569" y="29782"/>
                    <a:pt x="11351" y="28552"/>
                    <a:pt x="11428" y="28415"/>
                  </a:cubicBezTo>
                  <a:lnTo>
                    <a:pt x="11484" y="28314"/>
                  </a:lnTo>
                  <a:lnTo>
                    <a:pt x="11484" y="9359"/>
                  </a:lnTo>
                  <a:lnTo>
                    <a:pt x="8170" y="3617"/>
                  </a:lnTo>
                  <a:lnTo>
                    <a:pt x="8170"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705" name="Google Shape;1705;p56"/>
            <p:cNvSpPr/>
            <p:nvPr/>
          </p:nvSpPr>
          <p:spPr>
            <a:xfrm rot="1786873">
              <a:off x="39820" y="609502"/>
              <a:ext cx="263187" cy="624742"/>
            </a:xfrm>
            <a:custGeom>
              <a:avLst/>
              <a:gdLst/>
              <a:ahLst/>
              <a:cxnLst/>
              <a:rect l="l" t="t" r="r" b="b"/>
              <a:pathLst>
                <a:path w="8412" h="19968" extrusionOk="0">
                  <a:moveTo>
                    <a:pt x="6255" y="1"/>
                  </a:moveTo>
                  <a:cubicBezTo>
                    <a:pt x="5957" y="1"/>
                    <a:pt x="5671" y="68"/>
                    <a:pt x="5432" y="214"/>
                  </a:cubicBezTo>
                  <a:cubicBezTo>
                    <a:pt x="5031" y="456"/>
                    <a:pt x="4779" y="545"/>
                    <a:pt x="4510" y="545"/>
                  </a:cubicBezTo>
                  <a:cubicBezTo>
                    <a:pt x="4100" y="545"/>
                    <a:pt x="3650" y="338"/>
                    <a:pt x="2569" y="153"/>
                  </a:cubicBezTo>
                  <a:lnTo>
                    <a:pt x="2549" y="153"/>
                  </a:lnTo>
                  <a:cubicBezTo>
                    <a:pt x="2408" y="129"/>
                    <a:pt x="2274" y="118"/>
                    <a:pt x="2147" y="118"/>
                  </a:cubicBezTo>
                  <a:cubicBezTo>
                    <a:pt x="625" y="118"/>
                    <a:pt x="0" y="1693"/>
                    <a:pt x="0" y="1693"/>
                  </a:cubicBezTo>
                  <a:lnTo>
                    <a:pt x="226" y="19419"/>
                  </a:lnTo>
                  <a:cubicBezTo>
                    <a:pt x="1576" y="19823"/>
                    <a:pt x="2780" y="19968"/>
                    <a:pt x="3812" y="19968"/>
                  </a:cubicBezTo>
                  <a:cubicBezTo>
                    <a:pt x="6415" y="19968"/>
                    <a:pt x="7924" y="19048"/>
                    <a:pt x="7924" y="19048"/>
                  </a:cubicBezTo>
                  <a:cubicBezTo>
                    <a:pt x="7924" y="19048"/>
                    <a:pt x="7992" y="16879"/>
                    <a:pt x="8081" y="14076"/>
                  </a:cubicBezTo>
                  <a:cubicBezTo>
                    <a:pt x="8222" y="9278"/>
                    <a:pt x="8411" y="2613"/>
                    <a:pt x="8375" y="1754"/>
                  </a:cubicBezTo>
                  <a:cubicBezTo>
                    <a:pt x="8335" y="717"/>
                    <a:pt x="7229" y="1"/>
                    <a:pt x="6255"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706" name="Google Shape;1706;p56"/>
            <p:cNvSpPr/>
            <p:nvPr/>
          </p:nvSpPr>
          <p:spPr>
            <a:xfrm rot="1786873">
              <a:off x="384806" y="371701"/>
              <a:ext cx="142231" cy="139290"/>
            </a:xfrm>
            <a:custGeom>
              <a:avLst/>
              <a:gdLst/>
              <a:ahLst/>
              <a:cxnLst/>
              <a:rect l="l" t="t" r="r" b="b"/>
              <a:pathLst>
                <a:path w="4546" h="4452" extrusionOk="0">
                  <a:moveTo>
                    <a:pt x="1" y="0"/>
                  </a:moveTo>
                  <a:lnTo>
                    <a:pt x="509" y="4448"/>
                  </a:lnTo>
                  <a:lnTo>
                    <a:pt x="3634" y="4452"/>
                  </a:lnTo>
                  <a:lnTo>
                    <a:pt x="4041" y="2452"/>
                  </a:lnTo>
                  <a:lnTo>
                    <a:pt x="454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707" name="Google Shape;1707;p56"/>
            <p:cNvSpPr/>
            <p:nvPr/>
          </p:nvSpPr>
          <p:spPr>
            <a:xfrm rot="1786873">
              <a:off x="350526" y="420871"/>
              <a:ext cx="189913" cy="44428"/>
            </a:xfrm>
            <a:custGeom>
              <a:avLst/>
              <a:gdLst/>
              <a:ahLst/>
              <a:cxnLst/>
              <a:rect l="l" t="t" r="r" b="b"/>
              <a:pathLst>
                <a:path w="6070" h="1420" extrusionOk="0">
                  <a:moveTo>
                    <a:pt x="735" y="0"/>
                  </a:moveTo>
                  <a:cubicBezTo>
                    <a:pt x="533" y="0"/>
                    <a:pt x="347" y="81"/>
                    <a:pt x="214" y="210"/>
                  </a:cubicBezTo>
                  <a:cubicBezTo>
                    <a:pt x="81" y="339"/>
                    <a:pt x="1" y="516"/>
                    <a:pt x="1" y="710"/>
                  </a:cubicBezTo>
                  <a:cubicBezTo>
                    <a:pt x="1" y="1105"/>
                    <a:pt x="327" y="1420"/>
                    <a:pt x="735" y="1420"/>
                  </a:cubicBezTo>
                  <a:lnTo>
                    <a:pt x="5335" y="1420"/>
                  </a:lnTo>
                  <a:cubicBezTo>
                    <a:pt x="5537" y="1420"/>
                    <a:pt x="5722" y="1343"/>
                    <a:pt x="5855" y="1214"/>
                  </a:cubicBezTo>
                  <a:cubicBezTo>
                    <a:pt x="5988" y="1085"/>
                    <a:pt x="6069" y="907"/>
                    <a:pt x="6069" y="710"/>
                  </a:cubicBezTo>
                  <a:cubicBezTo>
                    <a:pt x="6069" y="319"/>
                    <a:pt x="5742" y="0"/>
                    <a:pt x="53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708" name="Google Shape;1708;p56"/>
          <p:cNvSpPr/>
          <p:nvPr/>
        </p:nvSpPr>
        <p:spPr>
          <a:xfrm>
            <a:off x="11030788" y="804734"/>
            <a:ext cx="415509" cy="389385"/>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 name="Subtitle 2"/>
          <p:cNvSpPr>
            <a:spLocks noGrp="1" noChangeArrowheads="1"/>
          </p:cNvSpPr>
          <p:nvPr>
            <p:ph type="subTitle" idx="1"/>
          </p:nvPr>
        </p:nvSpPr>
        <p:spPr bwMode="auto">
          <a:xfrm>
            <a:off x="2003263" y="1564218"/>
            <a:ext cx="5354344" cy="5663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Strategies for Ensuring Data Privacy</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Encryption</a:t>
            </a:r>
            <a:r>
              <a:rPr lang="en-US" sz="2400" dirty="0">
                <a:latin typeface="Arial" panose="020B0604020202020204" pitchFamily="34" charset="0"/>
              </a:rPr>
              <a:t>: Using strong encryption methods to protect user data.</a:t>
            </a:r>
          </a:p>
          <a:p>
            <a:pPr marL="0" indent="0" eaLnBrk="0" fontAlgn="base" hangingPunct="0">
              <a:spcBef>
                <a:spcPct val="0"/>
              </a:spcBef>
              <a:spcAft>
                <a:spcPct val="0"/>
              </a:spcAft>
              <a:buSzTx/>
              <a:buFontTx/>
              <a:buChar char="•"/>
            </a:pPr>
            <a:r>
              <a:rPr lang="en-US" sz="2400" b="1" dirty="0">
                <a:latin typeface="Arial" panose="020B0604020202020204" pitchFamily="34" charset="0"/>
              </a:rPr>
              <a:t>Secure Data Storage</a:t>
            </a:r>
            <a:r>
              <a:rPr lang="en-US" sz="2400" dirty="0">
                <a:latin typeface="Arial" panose="020B0604020202020204" pitchFamily="34" charset="0"/>
              </a:rPr>
              <a:t>: Storing data in secure, compliant servers (</a:t>
            </a:r>
            <a:r>
              <a:rPr lang="en-IN" sz="2400" dirty="0"/>
              <a:t>Kaaniche and Laurent, 2017)</a:t>
            </a:r>
            <a:r>
              <a:rPr lang="en-US" sz="2400" dirty="0">
                <a:latin typeface="Arial" panose="020B0604020202020204" pitchFamily="34" charset="0"/>
              </a:rPr>
              <a:t>.</a:t>
            </a:r>
          </a:p>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Promoting Ethical Use</a:t>
            </a:r>
            <a:endParaRPr lang="en-US" sz="2400" dirty="0">
              <a:solidFill>
                <a:schemeClr val="accent2">
                  <a:lumMod val="50000"/>
                </a:schemeClr>
              </a:solidFill>
              <a:latin typeface="Arial" panose="020B0604020202020204" pitchFamily="34" charset="0"/>
            </a:endParaRPr>
          </a:p>
          <a:p>
            <a:pPr marL="380990" indent="-380990" eaLnBrk="0" fontAlgn="base" hangingPunct="0">
              <a:spcBef>
                <a:spcPct val="0"/>
              </a:spcBef>
              <a:spcAft>
                <a:spcPct val="0"/>
              </a:spcAft>
              <a:buSzTx/>
            </a:pPr>
            <a:r>
              <a:rPr lang="en-US" sz="2400" b="1" dirty="0">
                <a:latin typeface="Arial" panose="020B0604020202020204" pitchFamily="34" charset="0"/>
              </a:rPr>
              <a:t>Fact-Checking</a:t>
            </a:r>
            <a:r>
              <a:rPr lang="en-US" sz="2400" dirty="0">
                <a:latin typeface="Arial" panose="020B0604020202020204" pitchFamily="34" charset="0"/>
              </a:rPr>
              <a:t>: Implementing rigorous fact-checking processes.</a:t>
            </a:r>
          </a:p>
          <a:p>
            <a:pPr marL="380990" indent="-380990" eaLnBrk="0" fontAlgn="base" hangingPunct="0">
              <a:spcBef>
                <a:spcPct val="0"/>
              </a:spcBef>
              <a:spcAft>
                <a:spcPct val="0"/>
              </a:spcAft>
              <a:buSzTx/>
            </a:pPr>
            <a:r>
              <a:rPr lang="en-US" sz="2400" b="1" dirty="0">
                <a:latin typeface="Arial" panose="020B0604020202020204" pitchFamily="34" charset="0"/>
              </a:rPr>
              <a:t>Collaborating with Credible Sources</a:t>
            </a:r>
            <a:r>
              <a:rPr lang="en-US" sz="2400" dirty="0">
                <a:latin typeface="Arial" panose="020B0604020202020204" pitchFamily="34" charset="0"/>
              </a:rPr>
              <a:t>: Partnering with reputable health organizations and experts.</a:t>
            </a:r>
          </a:p>
          <a:p>
            <a:pPr marL="0" indent="0" defTabSz="1219170" eaLnBrk="0" fontAlgn="base" hangingPunct="0">
              <a:spcBef>
                <a:spcPct val="0"/>
              </a:spcBef>
              <a:spcAft>
                <a:spcPct val="0"/>
              </a:spcAft>
              <a:buSzTx/>
              <a:buNone/>
            </a:pPr>
            <a:endParaRPr lang="en-US" sz="2400" dirty="0">
              <a:latin typeface="Arial" panose="020B0604020202020204" pitchFamily="34" charset="0"/>
            </a:endParaRPr>
          </a:p>
        </p:txBody>
      </p:sp>
      <p:sp>
        <p:nvSpPr>
          <p:cNvPr id="1710" name="Google Shape;1710;p56"/>
          <p:cNvSpPr txBox="1">
            <a:spLocks noGrp="1"/>
          </p:cNvSpPr>
          <p:nvPr>
            <p:ph type="title"/>
          </p:nvPr>
        </p:nvSpPr>
        <p:spPr>
          <a:xfrm>
            <a:off x="-64315" y="-584957"/>
            <a:ext cx="9645779" cy="1518800"/>
          </a:xfrm>
          <a:prstGeom prst="rect">
            <a:avLst/>
          </a:prstGeom>
        </p:spPr>
        <p:txBody>
          <a:bodyPr spcFirstLastPara="1" vert="horz" wrap="square" lIns="121900" tIns="121900" rIns="121900" bIns="121900" rtlCol="0" anchor="b" anchorCtr="0">
            <a:noAutofit/>
          </a:bodyPr>
          <a:lstStyle/>
          <a:p>
            <a:pPr lvl="0"/>
            <a:r>
              <a:rPr lang="en-GB" dirty="0"/>
              <a:t>Addressing Legal and Ethical Issues</a:t>
            </a:r>
            <a:endParaRPr dirty="0">
              <a:solidFill>
                <a:schemeClr val="lt2"/>
              </a:solidFill>
            </a:endParaRPr>
          </a:p>
        </p:txBody>
      </p:sp>
      <p:pic>
        <p:nvPicPr>
          <p:cNvPr id="1711" name="Google Shape;1711;p56"/>
          <p:cNvPicPr preferRelativeResize="0"/>
          <p:nvPr/>
        </p:nvPicPr>
        <p:blipFill rotWithShape="1">
          <a:blip r:embed="rId3">
            <a:alphaModFix/>
          </a:blip>
          <a:srcRect l="10462" r="10454"/>
          <a:stretch/>
        </p:blipFill>
        <p:spPr>
          <a:xfrm>
            <a:off x="7444267" y="1312057"/>
            <a:ext cx="2374836" cy="4129139"/>
          </a:xfrm>
          <a:prstGeom prst="rect">
            <a:avLst/>
          </a:prstGeom>
          <a:noFill/>
          <a:ln>
            <a:noFill/>
          </a:ln>
        </p:spPr>
      </p:pic>
      <p:grpSp>
        <p:nvGrpSpPr>
          <p:cNvPr id="1712" name="Google Shape;1712;p56"/>
          <p:cNvGrpSpPr/>
          <p:nvPr/>
        </p:nvGrpSpPr>
        <p:grpSpPr>
          <a:xfrm>
            <a:off x="7361479" y="913344"/>
            <a:ext cx="2544284" cy="5031312"/>
            <a:chOff x="5825700" y="685008"/>
            <a:chExt cx="1908213" cy="3773484"/>
          </a:xfrm>
        </p:grpSpPr>
        <p:sp>
          <p:nvSpPr>
            <p:cNvPr id="1713" name="Google Shape;1713;p56"/>
            <p:cNvSpPr/>
            <p:nvPr/>
          </p:nvSpPr>
          <p:spPr>
            <a:xfrm>
              <a:off x="5825700" y="685008"/>
              <a:ext cx="1908213" cy="3773484"/>
            </a:xfrm>
            <a:custGeom>
              <a:avLst/>
              <a:gdLst/>
              <a:ahLst/>
              <a:cxnLst/>
              <a:rect l="l" t="t" r="r" b="b"/>
              <a:pathLst>
                <a:path w="61960" h="122466" extrusionOk="0">
                  <a:moveTo>
                    <a:pt x="52217" y="0"/>
                  </a:moveTo>
                  <a:lnTo>
                    <a:pt x="9743" y="0"/>
                  </a:lnTo>
                  <a:lnTo>
                    <a:pt x="9743" y="0"/>
                  </a:lnTo>
                  <a:lnTo>
                    <a:pt x="8803" y="0"/>
                  </a:lnTo>
                  <a:lnTo>
                    <a:pt x="7778" y="171"/>
                  </a:lnTo>
                  <a:lnTo>
                    <a:pt x="6838" y="427"/>
                  </a:lnTo>
                  <a:lnTo>
                    <a:pt x="5983" y="769"/>
                  </a:lnTo>
                  <a:lnTo>
                    <a:pt x="5129" y="1111"/>
                  </a:lnTo>
                  <a:lnTo>
                    <a:pt x="4359" y="1624"/>
                  </a:lnTo>
                  <a:lnTo>
                    <a:pt x="3590" y="2222"/>
                  </a:lnTo>
                  <a:lnTo>
                    <a:pt x="2907" y="2820"/>
                  </a:lnTo>
                  <a:lnTo>
                    <a:pt x="2223" y="3504"/>
                  </a:lnTo>
                  <a:lnTo>
                    <a:pt x="1710" y="4273"/>
                  </a:lnTo>
                  <a:lnTo>
                    <a:pt x="1197" y="5042"/>
                  </a:lnTo>
                  <a:lnTo>
                    <a:pt x="770" y="5897"/>
                  </a:lnTo>
                  <a:lnTo>
                    <a:pt x="514" y="6837"/>
                  </a:lnTo>
                  <a:lnTo>
                    <a:pt x="257" y="7777"/>
                  </a:lnTo>
                  <a:lnTo>
                    <a:pt x="86" y="8717"/>
                  </a:lnTo>
                  <a:lnTo>
                    <a:pt x="1" y="9743"/>
                  </a:lnTo>
                  <a:lnTo>
                    <a:pt x="1" y="112723"/>
                  </a:lnTo>
                  <a:lnTo>
                    <a:pt x="1" y="112723"/>
                  </a:lnTo>
                  <a:lnTo>
                    <a:pt x="86" y="113748"/>
                  </a:lnTo>
                  <a:lnTo>
                    <a:pt x="257" y="114688"/>
                  </a:lnTo>
                  <a:lnTo>
                    <a:pt x="514" y="115629"/>
                  </a:lnTo>
                  <a:lnTo>
                    <a:pt x="770" y="116569"/>
                  </a:lnTo>
                  <a:lnTo>
                    <a:pt x="1197" y="117423"/>
                  </a:lnTo>
                  <a:lnTo>
                    <a:pt x="1710" y="118192"/>
                  </a:lnTo>
                  <a:lnTo>
                    <a:pt x="2223" y="118962"/>
                  </a:lnTo>
                  <a:lnTo>
                    <a:pt x="2907" y="119645"/>
                  </a:lnTo>
                  <a:lnTo>
                    <a:pt x="3590" y="120243"/>
                  </a:lnTo>
                  <a:lnTo>
                    <a:pt x="4359" y="120842"/>
                  </a:lnTo>
                  <a:lnTo>
                    <a:pt x="5129" y="121354"/>
                  </a:lnTo>
                  <a:lnTo>
                    <a:pt x="5983" y="121696"/>
                  </a:lnTo>
                  <a:lnTo>
                    <a:pt x="6838" y="122038"/>
                  </a:lnTo>
                  <a:lnTo>
                    <a:pt x="7778" y="122294"/>
                  </a:lnTo>
                  <a:lnTo>
                    <a:pt x="8803" y="122465"/>
                  </a:lnTo>
                  <a:lnTo>
                    <a:pt x="9743" y="122465"/>
                  </a:lnTo>
                  <a:lnTo>
                    <a:pt x="52217" y="122465"/>
                  </a:lnTo>
                  <a:lnTo>
                    <a:pt x="52217" y="122465"/>
                  </a:lnTo>
                  <a:lnTo>
                    <a:pt x="53243" y="122465"/>
                  </a:lnTo>
                  <a:lnTo>
                    <a:pt x="54183" y="122294"/>
                  </a:lnTo>
                  <a:lnTo>
                    <a:pt x="55123" y="122038"/>
                  </a:lnTo>
                  <a:lnTo>
                    <a:pt x="55978" y="121696"/>
                  </a:lnTo>
                  <a:lnTo>
                    <a:pt x="56832" y="121354"/>
                  </a:lnTo>
                  <a:lnTo>
                    <a:pt x="57687" y="120842"/>
                  </a:lnTo>
                  <a:lnTo>
                    <a:pt x="58371" y="120243"/>
                  </a:lnTo>
                  <a:lnTo>
                    <a:pt x="59054" y="119645"/>
                  </a:lnTo>
                  <a:lnTo>
                    <a:pt x="59738" y="118962"/>
                  </a:lnTo>
                  <a:lnTo>
                    <a:pt x="60251" y="118192"/>
                  </a:lnTo>
                  <a:lnTo>
                    <a:pt x="60764" y="117423"/>
                  </a:lnTo>
                  <a:lnTo>
                    <a:pt x="61191" y="116569"/>
                  </a:lnTo>
                  <a:lnTo>
                    <a:pt x="61533" y="115629"/>
                  </a:lnTo>
                  <a:lnTo>
                    <a:pt x="61704" y="114688"/>
                  </a:lnTo>
                  <a:lnTo>
                    <a:pt x="61875" y="113748"/>
                  </a:lnTo>
                  <a:lnTo>
                    <a:pt x="61960" y="112723"/>
                  </a:lnTo>
                  <a:lnTo>
                    <a:pt x="61960" y="9743"/>
                  </a:lnTo>
                  <a:lnTo>
                    <a:pt x="61960" y="9743"/>
                  </a:lnTo>
                  <a:lnTo>
                    <a:pt x="61875" y="8717"/>
                  </a:lnTo>
                  <a:lnTo>
                    <a:pt x="61704" y="7777"/>
                  </a:lnTo>
                  <a:lnTo>
                    <a:pt x="61533" y="6837"/>
                  </a:lnTo>
                  <a:lnTo>
                    <a:pt x="61191" y="5897"/>
                  </a:lnTo>
                  <a:lnTo>
                    <a:pt x="60764" y="5042"/>
                  </a:lnTo>
                  <a:lnTo>
                    <a:pt x="60251" y="4273"/>
                  </a:lnTo>
                  <a:lnTo>
                    <a:pt x="59738" y="3504"/>
                  </a:lnTo>
                  <a:lnTo>
                    <a:pt x="59054" y="2820"/>
                  </a:lnTo>
                  <a:lnTo>
                    <a:pt x="58371" y="2222"/>
                  </a:lnTo>
                  <a:lnTo>
                    <a:pt x="57687" y="1624"/>
                  </a:lnTo>
                  <a:lnTo>
                    <a:pt x="56832" y="1111"/>
                  </a:lnTo>
                  <a:lnTo>
                    <a:pt x="55978" y="769"/>
                  </a:lnTo>
                  <a:lnTo>
                    <a:pt x="55123" y="427"/>
                  </a:lnTo>
                  <a:lnTo>
                    <a:pt x="54183" y="171"/>
                  </a:lnTo>
                  <a:lnTo>
                    <a:pt x="53243" y="0"/>
                  </a:lnTo>
                  <a:lnTo>
                    <a:pt x="52217" y="0"/>
                  </a:lnTo>
                  <a:lnTo>
                    <a:pt x="52217" y="0"/>
                  </a:lnTo>
                  <a:close/>
                  <a:moveTo>
                    <a:pt x="24870" y="5042"/>
                  </a:moveTo>
                  <a:lnTo>
                    <a:pt x="24870" y="5042"/>
                  </a:lnTo>
                  <a:lnTo>
                    <a:pt x="24955" y="5042"/>
                  </a:lnTo>
                  <a:lnTo>
                    <a:pt x="37176" y="5042"/>
                  </a:lnTo>
                  <a:lnTo>
                    <a:pt x="37176" y="5042"/>
                  </a:lnTo>
                  <a:lnTo>
                    <a:pt x="37433" y="5042"/>
                  </a:lnTo>
                  <a:lnTo>
                    <a:pt x="37689" y="5213"/>
                  </a:lnTo>
                  <a:lnTo>
                    <a:pt x="37860" y="5469"/>
                  </a:lnTo>
                  <a:lnTo>
                    <a:pt x="37946" y="5811"/>
                  </a:lnTo>
                  <a:lnTo>
                    <a:pt x="37946" y="5811"/>
                  </a:lnTo>
                  <a:lnTo>
                    <a:pt x="37860" y="6068"/>
                  </a:lnTo>
                  <a:lnTo>
                    <a:pt x="37689" y="6324"/>
                  </a:lnTo>
                  <a:lnTo>
                    <a:pt x="37433" y="6495"/>
                  </a:lnTo>
                  <a:lnTo>
                    <a:pt x="37091" y="6580"/>
                  </a:lnTo>
                  <a:lnTo>
                    <a:pt x="37091" y="6580"/>
                  </a:lnTo>
                  <a:lnTo>
                    <a:pt x="37091" y="6580"/>
                  </a:lnTo>
                  <a:lnTo>
                    <a:pt x="24870" y="6580"/>
                  </a:lnTo>
                  <a:lnTo>
                    <a:pt x="24870" y="6580"/>
                  </a:lnTo>
                  <a:lnTo>
                    <a:pt x="24870" y="6580"/>
                  </a:lnTo>
                  <a:lnTo>
                    <a:pt x="24528" y="6495"/>
                  </a:lnTo>
                  <a:lnTo>
                    <a:pt x="24272" y="6324"/>
                  </a:lnTo>
                  <a:lnTo>
                    <a:pt x="24101" y="6068"/>
                  </a:lnTo>
                  <a:lnTo>
                    <a:pt x="24101" y="5811"/>
                  </a:lnTo>
                  <a:lnTo>
                    <a:pt x="24101" y="5811"/>
                  </a:lnTo>
                  <a:lnTo>
                    <a:pt x="24101" y="5469"/>
                  </a:lnTo>
                  <a:lnTo>
                    <a:pt x="24272" y="5213"/>
                  </a:lnTo>
                  <a:lnTo>
                    <a:pt x="24528" y="5042"/>
                  </a:lnTo>
                  <a:lnTo>
                    <a:pt x="24870" y="5042"/>
                  </a:lnTo>
                  <a:lnTo>
                    <a:pt x="24870" y="5042"/>
                  </a:lnTo>
                  <a:close/>
                  <a:moveTo>
                    <a:pt x="31023" y="119389"/>
                  </a:moveTo>
                  <a:lnTo>
                    <a:pt x="31023" y="119389"/>
                  </a:lnTo>
                  <a:lnTo>
                    <a:pt x="30340" y="119303"/>
                  </a:lnTo>
                  <a:lnTo>
                    <a:pt x="29741" y="119132"/>
                  </a:lnTo>
                  <a:lnTo>
                    <a:pt x="29143" y="118791"/>
                  </a:lnTo>
                  <a:lnTo>
                    <a:pt x="28630" y="118449"/>
                  </a:lnTo>
                  <a:lnTo>
                    <a:pt x="28288" y="117936"/>
                  </a:lnTo>
                  <a:lnTo>
                    <a:pt x="27947" y="117338"/>
                  </a:lnTo>
                  <a:lnTo>
                    <a:pt x="27776" y="116740"/>
                  </a:lnTo>
                  <a:lnTo>
                    <a:pt x="27690" y="116056"/>
                  </a:lnTo>
                  <a:lnTo>
                    <a:pt x="27690" y="116056"/>
                  </a:lnTo>
                  <a:lnTo>
                    <a:pt x="27776" y="115458"/>
                  </a:lnTo>
                  <a:lnTo>
                    <a:pt x="27947" y="114774"/>
                  </a:lnTo>
                  <a:lnTo>
                    <a:pt x="28288" y="114261"/>
                  </a:lnTo>
                  <a:lnTo>
                    <a:pt x="28630" y="113748"/>
                  </a:lnTo>
                  <a:lnTo>
                    <a:pt x="29143" y="113407"/>
                  </a:lnTo>
                  <a:lnTo>
                    <a:pt x="29741" y="113065"/>
                  </a:lnTo>
                  <a:lnTo>
                    <a:pt x="30340" y="112894"/>
                  </a:lnTo>
                  <a:lnTo>
                    <a:pt x="31023" y="112808"/>
                  </a:lnTo>
                  <a:lnTo>
                    <a:pt x="31023" y="112808"/>
                  </a:lnTo>
                  <a:lnTo>
                    <a:pt x="31621" y="112894"/>
                  </a:lnTo>
                  <a:lnTo>
                    <a:pt x="32305" y="113065"/>
                  </a:lnTo>
                  <a:lnTo>
                    <a:pt x="32818" y="113407"/>
                  </a:lnTo>
                  <a:lnTo>
                    <a:pt x="33331" y="113748"/>
                  </a:lnTo>
                  <a:lnTo>
                    <a:pt x="33758" y="114261"/>
                  </a:lnTo>
                  <a:lnTo>
                    <a:pt x="34014" y="114774"/>
                  </a:lnTo>
                  <a:lnTo>
                    <a:pt x="34185" y="115458"/>
                  </a:lnTo>
                  <a:lnTo>
                    <a:pt x="34271" y="116056"/>
                  </a:lnTo>
                  <a:lnTo>
                    <a:pt x="34271" y="116056"/>
                  </a:lnTo>
                  <a:lnTo>
                    <a:pt x="34185" y="116740"/>
                  </a:lnTo>
                  <a:lnTo>
                    <a:pt x="34014" y="117338"/>
                  </a:lnTo>
                  <a:lnTo>
                    <a:pt x="33758" y="117936"/>
                  </a:lnTo>
                  <a:lnTo>
                    <a:pt x="33331" y="118449"/>
                  </a:lnTo>
                  <a:lnTo>
                    <a:pt x="32818" y="118791"/>
                  </a:lnTo>
                  <a:lnTo>
                    <a:pt x="32305" y="119132"/>
                  </a:lnTo>
                  <a:lnTo>
                    <a:pt x="31621" y="119303"/>
                  </a:lnTo>
                  <a:lnTo>
                    <a:pt x="31023" y="119389"/>
                  </a:lnTo>
                  <a:lnTo>
                    <a:pt x="31023" y="119389"/>
                  </a:lnTo>
                  <a:close/>
                  <a:moveTo>
                    <a:pt x="59482" y="108877"/>
                  </a:moveTo>
                  <a:lnTo>
                    <a:pt x="2479" y="108877"/>
                  </a:lnTo>
                  <a:lnTo>
                    <a:pt x="2479" y="13588"/>
                  </a:lnTo>
                  <a:lnTo>
                    <a:pt x="59482" y="13588"/>
                  </a:lnTo>
                  <a:lnTo>
                    <a:pt x="59482" y="108877"/>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1714" name="Google Shape;1714;p56"/>
            <p:cNvSpPr/>
            <p:nvPr/>
          </p:nvSpPr>
          <p:spPr>
            <a:xfrm>
              <a:off x="6525300" y="4129875"/>
              <a:ext cx="499200" cy="286200"/>
            </a:xfrm>
            <a:prstGeom prst="rect">
              <a:avLst/>
            </a:prstGeom>
            <a:solidFill>
              <a:schemeClr val="accent3"/>
            </a:solidFill>
            <a:ln w="9525" cap="flat" cmpd="sng">
              <a:solidFill>
                <a:schemeClr val="accent3"/>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0530064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459"/>
        <p:cNvGrpSpPr/>
        <p:nvPr/>
      </p:nvGrpSpPr>
      <p:grpSpPr>
        <a:xfrm>
          <a:off x="0" y="0"/>
          <a:ext cx="0" cy="0"/>
          <a:chOff x="0" y="0"/>
          <a:chExt cx="0" cy="0"/>
        </a:xfrm>
      </p:grpSpPr>
      <p:sp>
        <p:nvSpPr>
          <p:cNvPr id="1460" name="Google Shape;1460;p50"/>
          <p:cNvSpPr/>
          <p:nvPr/>
        </p:nvSpPr>
        <p:spPr>
          <a:xfrm rot="10800000" flipH="1">
            <a:off x="7546925" y="-108962"/>
            <a:ext cx="4943876" cy="707591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461" name="Google Shape;1461;p50"/>
          <p:cNvSpPr/>
          <p:nvPr/>
        </p:nvSpPr>
        <p:spPr>
          <a:xfrm>
            <a:off x="8840500" y="242927"/>
            <a:ext cx="370717" cy="347516"/>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462" name="Google Shape;1462;p50"/>
          <p:cNvSpPr/>
          <p:nvPr/>
        </p:nvSpPr>
        <p:spPr>
          <a:xfrm>
            <a:off x="11590800" y="4412761"/>
            <a:ext cx="370717" cy="347516"/>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1463" name="Google Shape;1463;p50"/>
          <p:cNvGrpSpPr/>
          <p:nvPr/>
        </p:nvGrpSpPr>
        <p:grpSpPr>
          <a:xfrm rot="-1307106">
            <a:off x="11507804" y="5103319"/>
            <a:ext cx="795625" cy="1471808"/>
            <a:chOff x="8534225" y="2514463"/>
            <a:chExt cx="415650" cy="768950"/>
          </a:xfrm>
        </p:grpSpPr>
        <p:sp>
          <p:nvSpPr>
            <p:cNvPr id="1464" name="Google Shape;1464;p50"/>
            <p:cNvSpPr/>
            <p:nvPr/>
          </p:nvSpPr>
          <p:spPr>
            <a:xfrm>
              <a:off x="8534225" y="2563863"/>
              <a:ext cx="415650" cy="719550"/>
            </a:xfrm>
            <a:custGeom>
              <a:avLst/>
              <a:gdLst/>
              <a:ahLst/>
              <a:cxnLst/>
              <a:rect l="l" t="t" r="r" b="b"/>
              <a:pathLst>
                <a:path w="16626" h="28782" extrusionOk="0">
                  <a:moveTo>
                    <a:pt x="5142" y="0"/>
                  </a:moveTo>
                  <a:cubicBezTo>
                    <a:pt x="5142" y="0"/>
                    <a:pt x="5900" y="3113"/>
                    <a:pt x="4231" y="4480"/>
                  </a:cubicBezTo>
                  <a:cubicBezTo>
                    <a:pt x="2557" y="5847"/>
                    <a:pt x="509" y="6682"/>
                    <a:pt x="203" y="10556"/>
                  </a:cubicBezTo>
                  <a:cubicBezTo>
                    <a:pt x="154" y="11173"/>
                    <a:pt x="122" y="11923"/>
                    <a:pt x="102" y="12754"/>
                  </a:cubicBezTo>
                  <a:cubicBezTo>
                    <a:pt x="25" y="15726"/>
                    <a:pt x="102" y="19722"/>
                    <a:pt x="158" y="22359"/>
                  </a:cubicBezTo>
                  <a:cubicBezTo>
                    <a:pt x="182" y="23580"/>
                    <a:pt x="203" y="24508"/>
                    <a:pt x="203" y="24911"/>
                  </a:cubicBezTo>
                  <a:cubicBezTo>
                    <a:pt x="203" y="26342"/>
                    <a:pt x="1" y="28516"/>
                    <a:pt x="2840" y="28758"/>
                  </a:cubicBezTo>
                  <a:cubicBezTo>
                    <a:pt x="3013" y="28774"/>
                    <a:pt x="3194" y="28782"/>
                    <a:pt x="3396" y="28782"/>
                  </a:cubicBezTo>
                  <a:lnTo>
                    <a:pt x="13206" y="28782"/>
                  </a:lnTo>
                  <a:cubicBezTo>
                    <a:pt x="16626" y="28782"/>
                    <a:pt x="16400" y="26431"/>
                    <a:pt x="16400" y="24911"/>
                  </a:cubicBezTo>
                  <a:cubicBezTo>
                    <a:pt x="16400" y="24476"/>
                    <a:pt x="16420" y="23427"/>
                    <a:pt x="16452" y="22060"/>
                  </a:cubicBezTo>
                  <a:cubicBezTo>
                    <a:pt x="16505" y="19399"/>
                    <a:pt x="16573" y="15524"/>
                    <a:pt x="16497" y="12649"/>
                  </a:cubicBezTo>
                  <a:cubicBezTo>
                    <a:pt x="16477" y="11863"/>
                    <a:pt x="16444" y="11149"/>
                    <a:pt x="16400" y="10556"/>
                  </a:cubicBezTo>
                  <a:cubicBezTo>
                    <a:pt x="16093" y="6682"/>
                    <a:pt x="14045" y="5847"/>
                    <a:pt x="12372" y="4480"/>
                  </a:cubicBezTo>
                  <a:cubicBezTo>
                    <a:pt x="11452" y="3726"/>
                    <a:pt x="11271" y="2436"/>
                    <a:pt x="11295" y="1436"/>
                  </a:cubicBezTo>
                  <a:cubicBezTo>
                    <a:pt x="11311" y="625"/>
                    <a:pt x="11464" y="0"/>
                    <a:pt x="1146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465" name="Google Shape;1465;p50"/>
            <p:cNvSpPr/>
            <p:nvPr/>
          </p:nvSpPr>
          <p:spPr>
            <a:xfrm>
              <a:off x="8534850" y="2880088"/>
              <a:ext cx="413725" cy="265700"/>
            </a:xfrm>
            <a:custGeom>
              <a:avLst/>
              <a:gdLst/>
              <a:ahLst/>
              <a:cxnLst/>
              <a:rect l="l" t="t" r="r" b="b"/>
              <a:pathLst>
                <a:path w="16549" h="10628" extrusionOk="0">
                  <a:moveTo>
                    <a:pt x="16472" y="0"/>
                  </a:moveTo>
                  <a:cubicBezTo>
                    <a:pt x="14009" y="692"/>
                    <a:pt x="11295" y="933"/>
                    <a:pt x="8735" y="933"/>
                  </a:cubicBezTo>
                  <a:cubicBezTo>
                    <a:pt x="5204" y="933"/>
                    <a:pt x="1965" y="474"/>
                    <a:pt x="77" y="105"/>
                  </a:cubicBezTo>
                  <a:lnTo>
                    <a:pt x="77" y="105"/>
                  </a:lnTo>
                  <a:cubicBezTo>
                    <a:pt x="0" y="3077"/>
                    <a:pt x="77" y="7073"/>
                    <a:pt x="133" y="9710"/>
                  </a:cubicBezTo>
                  <a:cubicBezTo>
                    <a:pt x="2639" y="10383"/>
                    <a:pt x="5117" y="10628"/>
                    <a:pt x="7394" y="10628"/>
                  </a:cubicBezTo>
                  <a:cubicBezTo>
                    <a:pt x="11277" y="10628"/>
                    <a:pt x="14574" y="9917"/>
                    <a:pt x="16427" y="9411"/>
                  </a:cubicBezTo>
                  <a:cubicBezTo>
                    <a:pt x="16480" y="6750"/>
                    <a:pt x="16548" y="2875"/>
                    <a:pt x="1647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6" name="Google Shape;1466;p50"/>
            <p:cNvSpPr/>
            <p:nvPr/>
          </p:nvSpPr>
          <p:spPr>
            <a:xfrm>
              <a:off x="8632325" y="2514463"/>
              <a:ext cx="224100" cy="70275"/>
            </a:xfrm>
            <a:custGeom>
              <a:avLst/>
              <a:gdLst/>
              <a:ahLst/>
              <a:cxnLst/>
              <a:rect l="l" t="t" r="r" b="b"/>
              <a:pathLst>
                <a:path w="8964" h="2811" extrusionOk="0">
                  <a:moveTo>
                    <a:pt x="1407" y="0"/>
                  </a:moveTo>
                  <a:cubicBezTo>
                    <a:pt x="1020" y="0"/>
                    <a:pt x="670" y="158"/>
                    <a:pt x="412" y="412"/>
                  </a:cubicBezTo>
                  <a:cubicBezTo>
                    <a:pt x="158" y="670"/>
                    <a:pt x="0" y="1021"/>
                    <a:pt x="0" y="1408"/>
                  </a:cubicBezTo>
                  <a:cubicBezTo>
                    <a:pt x="0" y="2182"/>
                    <a:pt x="633" y="2811"/>
                    <a:pt x="1407" y="2811"/>
                  </a:cubicBezTo>
                  <a:lnTo>
                    <a:pt x="7561" y="2811"/>
                  </a:lnTo>
                  <a:cubicBezTo>
                    <a:pt x="7948" y="2811"/>
                    <a:pt x="8299" y="2658"/>
                    <a:pt x="8553" y="2400"/>
                  </a:cubicBezTo>
                  <a:cubicBezTo>
                    <a:pt x="8718" y="2234"/>
                    <a:pt x="8847" y="2021"/>
                    <a:pt x="8907" y="1787"/>
                  </a:cubicBezTo>
                  <a:cubicBezTo>
                    <a:pt x="8944" y="1670"/>
                    <a:pt x="8964" y="1537"/>
                    <a:pt x="8964" y="1408"/>
                  </a:cubicBezTo>
                  <a:cubicBezTo>
                    <a:pt x="8964" y="633"/>
                    <a:pt x="8335" y="0"/>
                    <a:pt x="7561"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467" name="Google Shape;1467;p50"/>
          <p:cNvSpPr/>
          <p:nvPr/>
        </p:nvSpPr>
        <p:spPr>
          <a:xfrm>
            <a:off x="11238533" y="4028572"/>
            <a:ext cx="304451" cy="362019"/>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8" name="Google Shape;1468;p50"/>
          <p:cNvSpPr txBox="1">
            <a:spLocks noGrp="1"/>
          </p:cNvSpPr>
          <p:nvPr>
            <p:ph type="title"/>
          </p:nvPr>
        </p:nvSpPr>
        <p:spPr>
          <a:xfrm>
            <a:off x="0" y="-10387"/>
            <a:ext cx="6460400" cy="2014800"/>
          </a:xfrm>
          <a:prstGeom prst="rect">
            <a:avLst/>
          </a:prstGeom>
        </p:spPr>
        <p:txBody>
          <a:bodyPr spcFirstLastPara="1" vert="horz" wrap="square" lIns="121900" tIns="121900" rIns="121900" bIns="121900" rtlCol="0" anchor="ctr" anchorCtr="0">
            <a:noAutofit/>
          </a:bodyPr>
          <a:lstStyle/>
          <a:p>
            <a:r>
              <a:rPr lang="en" sz="5333" dirty="0"/>
              <a:t>Conclusion</a:t>
            </a:r>
            <a:endParaRPr sz="5333" dirty="0"/>
          </a:p>
        </p:txBody>
      </p:sp>
      <p:sp>
        <p:nvSpPr>
          <p:cNvPr id="4" name="Subtitle 3"/>
          <p:cNvSpPr>
            <a:spLocks noGrp="1" noChangeArrowheads="1"/>
          </p:cNvSpPr>
          <p:nvPr>
            <p:ph type="subTitle" idx="1"/>
          </p:nvPr>
        </p:nvSpPr>
        <p:spPr bwMode="auto">
          <a:xfrm>
            <a:off x="1556289" y="2268971"/>
            <a:ext cx="6312903" cy="418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Summary of Barriers and Solutions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Technical, social, and economic barriers need to be addressed through targeted strategies.</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Effective Strategies for Implementation</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Increasing digital literacy, reducing stigma, and securing funding.</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Future Research Directions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Further studies on long-term effectiveness and ways to overcome identified barriers.</a:t>
            </a:r>
          </a:p>
          <a:p>
            <a:pPr marL="0" indent="0" defTabSz="1219170" eaLnBrk="0" fontAlgn="base" hangingPunct="0">
              <a:spcBef>
                <a:spcPct val="0"/>
              </a:spcBef>
              <a:spcAft>
                <a:spcPct val="0"/>
              </a:spcAft>
              <a:buSzTx/>
            </a:pPr>
            <a:endParaRPr lang="en-US" sz="2400" dirty="0">
              <a:latin typeface="Arial" panose="020B0604020202020204" pitchFamily="34" charset="0"/>
            </a:endParaRPr>
          </a:p>
        </p:txBody>
      </p:sp>
      <p:grpSp>
        <p:nvGrpSpPr>
          <p:cNvPr id="1470" name="Google Shape;1470;p50"/>
          <p:cNvGrpSpPr/>
          <p:nvPr/>
        </p:nvGrpSpPr>
        <p:grpSpPr>
          <a:xfrm>
            <a:off x="8770562" y="1478004"/>
            <a:ext cx="2632700" cy="5463168"/>
            <a:chOff x="1318004" y="1251226"/>
            <a:chExt cx="1612384" cy="3345889"/>
          </a:xfrm>
        </p:grpSpPr>
        <p:sp>
          <p:nvSpPr>
            <p:cNvPr id="1471" name="Google Shape;1471;p50"/>
            <p:cNvSpPr/>
            <p:nvPr/>
          </p:nvSpPr>
          <p:spPr>
            <a:xfrm>
              <a:off x="1429095" y="2101703"/>
              <a:ext cx="631280" cy="798934"/>
            </a:xfrm>
            <a:custGeom>
              <a:avLst/>
              <a:gdLst/>
              <a:ahLst/>
              <a:cxnLst/>
              <a:rect l="l" t="t" r="r" b="b"/>
              <a:pathLst>
                <a:path w="4654" h="5890" extrusionOk="0">
                  <a:moveTo>
                    <a:pt x="1118" y="0"/>
                  </a:moveTo>
                  <a:cubicBezTo>
                    <a:pt x="984" y="0"/>
                    <a:pt x="892" y="49"/>
                    <a:pt x="892" y="49"/>
                  </a:cubicBezTo>
                  <a:cubicBezTo>
                    <a:pt x="892" y="78"/>
                    <a:pt x="686" y="1057"/>
                    <a:pt x="492" y="2194"/>
                  </a:cubicBezTo>
                  <a:cubicBezTo>
                    <a:pt x="230" y="3759"/>
                    <a:pt x="0" y="5618"/>
                    <a:pt x="392" y="5666"/>
                  </a:cubicBezTo>
                  <a:cubicBezTo>
                    <a:pt x="424" y="5670"/>
                    <a:pt x="455" y="5672"/>
                    <a:pt x="486" y="5672"/>
                  </a:cubicBezTo>
                  <a:cubicBezTo>
                    <a:pt x="1066" y="5672"/>
                    <a:pt x="1349" y="4943"/>
                    <a:pt x="1374" y="4943"/>
                  </a:cubicBezTo>
                  <a:cubicBezTo>
                    <a:pt x="1375" y="4943"/>
                    <a:pt x="1375" y="4945"/>
                    <a:pt x="1375" y="4948"/>
                  </a:cubicBezTo>
                  <a:cubicBezTo>
                    <a:pt x="1375" y="5029"/>
                    <a:pt x="1226" y="5831"/>
                    <a:pt x="1771" y="5888"/>
                  </a:cubicBezTo>
                  <a:cubicBezTo>
                    <a:pt x="1783" y="5889"/>
                    <a:pt x="1796" y="5890"/>
                    <a:pt x="1810" y="5890"/>
                  </a:cubicBezTo>
                  <a:cubicBezTo>
                    <a:pt x="2413" y="5890"/>
                    <a:pt x="4416" y="4731"/>
                    <a:pt x="4416" y="4731"/>
                  </a:cubicBezTo>
                  <a:lnTo>
                    <a:pt x="4476" y="4340"/>
                  </a:lnTo>
                  <a:lnTo>
                    <a:pt x="4654" y="3158"/>
                  </a:lnTo>
                  <a:cubicBezTo>
                    <a:pt x="4654" y="3158"/>
                    <a:pt x="2218" y="2178"/>
                    <a:pt x="1900" y="932"/>
                  </a:cubicBezTo>
                  <a:cubicBezTo>
                    <a:pt x="1696" y="145"/>
                    <a:pt x="1347" y="0"/>
                    <a:pt x="1118"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72" name="Google Shape;1472;p50"/>
            <p:cNvSpPr/>
            <p:nvPr/>
          </p:nvSpPr>
          <p:spPr>
            <a:xfrm>
              <a:off x="2233049" y="2292145"/>
              <a:ext cx="561289" cy="668989"/>
            </a:xfrm>
            <a:custGeom>
              <a:avLst/>
              <a:gdLst/>
              <a:ahLst/>
              <a:cxnLst/>
              <a:rect l="l" t="t" r="r" b="b"/>
              <a:pathLst>
                <a:path w="4138" h="4932" extrusionOk="0">
                  <a:moveTo>
                    <a:pt x="2710" y="0"/>
                  </a:moveTo>
                  <a:cubicBezTo>
                    <a:pt x="2710" y="0"/>
                    <a:pt x="1166" y="2020"/>
                    <a:pt x="53" y="2226"/>
                  </a:cubicBezTo>
                  <a:cubicBezTo>
                    <a:pt x="1" y="2234"/>
                    <a:pt x="29" y="2649"/>
                    <a:pt x="69" y="3077"/>
                  </a:cubicBezTo>
                  <a:cubicBezTo>
                    <a:pt x="118" y="3544"/>
                    <a:pt x="182" y="4032"/>
                    <a:pt x="182" y="4032"/>
                  </a:cubicBezTo>
                  <a:cubicBezTo>
                    <a:pt x="182" y="4032"/>
                    <a:pt x="2376" y="4932"/>
                    <a:pt x="2491" y="4932"/>
                  </a:cubicBezTo>
                  <a:cubicBezTo>
                    <a:pt x="2492" y="4932"/>
                    <a:pt x="2492" y="4932"/>
                    <a:pt x="2493" y="4931"/>
                  </a:cubicBezTo>
                  <a:cubicBezTo>
                    <a:pt x="2589" y="4923"/>
                    <a:pt x="3001" y="4605"/>
                    <a:pt x="3162" y="3903"/>
                  </a:cubicBezTo>
                  <a:cubicBezTo>
                    <a:pt x="3162" y="3903"/>
                    <a:pt x="3189" y="4530"/>
                    <a:pt x="3516" y="4530"/>
                  </a:cubicBezTo>
                  <a:cubicBezTo>
                    <a:pt x="3544" y="4530"/>
                    <a:pt x="3573" y="4526"/>
                    <a:pt x="3606" y="4516"/>
                  </a:cubicBezTo>
                  <a:cubicBezTo>
                    <a:pt x="3835" y="4448"/>
                    <a:pt x="3973" y="3169"/>
                    <a:pt x="4053" y="2057"/>
                  </a:cubicBezTo>
                  <a:cubicBezTo>
                    <a:pt x="4114" y="1182"/>
                    <a:pt x="4138" y="415"/>
                    <a:pt x="4138" y="415"/>
                  </a:cubicBezTo>
                  <a:lnTo>
                    <a:pt x="2710"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73" name="Google Shape;1473;p50"/>
            <p:cNvSpPr/>
            <p:nvPr/>
          </p:nvSpPr>
          <p:spPr>
            <a:xfrm>
              <a:off x="1943723" y="2518532"/>
              <a:ext cx="346431" cy="317946"/>
            </a:xfrm>
            <a:custGeom>
              <a:avLst/>
              <a:gdLst/>
              <a:ahLst/>
              <a:cxnLst/>
              <a:rect l="l" t="t" r="r" b="b"/>
              <a:pathLst>
                <a:path w="2554" h="2344" extrusionOk="0">
                  <a:moveTo>
                    <a:pt x="283" y="0"/>
                  </a:moveTo>
                  <a:cubicBezTo>
                    <a:pt x="271" y="33"/>
                    <a:pt x="178" y="569"/>
                    <a:pt x="102" y="1013"/>
                  </a:cubicBezTo>
                  <a:cubicBezTo>
                    <a:pt x="49" y="1327"/>
                    <a:pt x="1" y="1593"/>
                    <a:pt x="1" y="1593"/>
                  </a:cubicBezTo>
                  <a:cubicBezTo>
                    <a:pt x="1" y="1593"/>
                    <a:pt x="561" y="2319"/>
                    <a:pt x="1299" y="2343"/>
                  </a:cubicBezTo>
                  <a:cubicBezTo>
                    <a:pt x="1315" y="2344"/>
                    <a:pt x="1331" y="2344"/>
                    <a:pt x="1347" y="2344"/>
                  </a:cubicBezTo>
                  <a:cubicBezTo>
                    <a:pt x="2046" y="2344"/>
                    <a:pt x="2327" y="1827"/>
                    <a:pt x="2327" y="1827"/>
                  </a:cubicBezTo>
                  <a:lnTo>
                    <a:pt x="2388" y="1367"/>
                  </a:lnTo>
                  <a:lnTo>
                    <a:pt x="2553" y="105"/>
                  </a:lnTo>
                  <a:lnTo>
                    <a:pt x="283"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74" name="Google Shape;1474;p50"/>
            <p:cNvSpPr/>
            <p:nvPr/>
          </p:nvSpPr>
          <p:spPr>
            <a:xfrm>
              <a:off x="1957423" y="2518532"/>
              <a:ext cx="332731" cy="185966"/>
            </a:xfrm>
            <a:custGeom>
              <a:avLst/>
              <a:gdLst/>
              <a:ahLst/>
              <a:cxnLst/>
              <a:rect l="l" t="t" r="r" b="b"/>
              <a:pathLst>
                <a:path w="2453" h="1371" extrusionOk="0">
                  <a:moveTo>
                    <a:pt x="182" y="0"/>
                  </a:moveTo>
                  <a:cubicBezTo>
                    <a:pt x="170" y="33"/>
                    <a:pt x="77" y="569"/>
                    <a:pt x="1" y="1008"/>
                  </a:cubicBezTo>
                  <a:cubicBezTo>
                    <a:pt x="425" y="1145"/>
                    <a:pt x="1255" y="1370"/>
                    <a:pt x="2120" y="1370"/>
                  </a:cubicBezTo>
                  <a:cubicBezTo>
                    <a:pt x="2175" y="1370"/>
                    <a:pt x="2231" y="1369"/>
                    <a:pt x="2287" y="1367"/>
                  </a:cubicBezTo>
                  <a:lnTo>
                    <a:pt x="2452" y="105"/>
                  </a:lnTo>
                  <a:lnTo>
                    <a:pt x="182"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75" name="Google Shape;1475;p50"/>
            <p:cNvSpPr/>
            <p:nvPr/>
          </p:nvSpPr>
          <p:spPr>
            <a:xfrm>
              <a:off x="1626048" y="1497281"/>
              <a:ext cx="1134921" cy="1169374"/>
            </a:xfrm>
            <a:custGeom>
              <a:avLst/>
              <a:gdLst/>
              <a:ahLst/>
              <a:cxnLst/>
              <a:rect l="l" t="t" r="r" b="b"/>
              <a:pathLst>
                <a:path w="8367" h="8621" extrusionOk="0">
                  <a:moveTo>
                    <a:pt x="4193" y="1"/>
                  </a:moveTo>
                  <a:cubicBezTo>
                    <a:pt x="4174" y="1"/>
                    <a:pt x="4156" y="1"/>
                    <a:pt x="4137" y="1"/>
                  </a:cubicBezTo>
                  <a:cubicBezTo>
                    <a:pt x="3565" y="9"/>
                    <a:pt x="3020" y="134"/>
                    <a:pt x="2528" y="348"/>
                  </a:cubicBezTo>
                  <a:cubicBezTo>
                    <a:pt x="1048" y="1005"/>
                    <a:pt x="36" y="2505"/>
                    <a:pt x="24" y="4243"/>
                  </a:cubicBezTo>
                  <a:cubicBezTo>
                    <a:pt x="0" y="7082"/>
                    <a:pt x="1149" y="8328"/>
                    <a:pt x="4234" y="8602"/>
                  </a:cubicBezTo>
                  <a:cubicBezTo>
                    <a:pt x="4373" y="8614"/>
                    <a:pt x="4509" y="8620"/>
                    <a:pt x="4641" y="8620"/>
                  </a:cubicBezTo>
                  <a:cubicBezTo>
                    <a:pt x="6637" y="8620"/>
                    <a:pt x="7907" y="7252"/>
                    <a:pt x="8262" y="5259"/>
                  </a:cubicBezTo>
                  <a:cubicBezTo>
                    <a:pt x="8327" y="4900"/>
                    <a:pt x="8359" y="4525"/>
                    <a:pt x="8363" y="4130"/>
                  </a:cubicBezTo>
                  <a:cubicBezTo>
                    <a:pt x="8367" y="3630"/>
                    <a:pt x="8278" y="3146"/>
                    <a:pt x="8117" y="2703"/>
                  </a:cubicBezTo>
                  <a:cubicBezTo>
                    <a:pt x="7927" y="2195"/>
                    <a:pt x="7641" y="1739"/>
                    <a:pt x="7278" y="1348"/>
                  </a:cubicBezTo>
                  <a:cubicBezTo>
                    <a:pt x="6508" y="518"/>
                    <a:pt x="5401" y="1"/>
                    <a:pt x="4193"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76" name="Google Shape;1476;p50"/>
            <p:cNvSpPr/>
            <p:nvPr/>
          </p:nvSpPr>
          <p:spPr>
            <a:xfrm>
              <a:off x="2054815" y="2442979"/>
              <a:ext cx="140661" cy="31333"/>
            </a:xfrm>
            <a:custGeom>
              <a:avLst/>
              <a:gdLst/>
              <a:ahLst/>
              <a:cxnLst/>
              <a:rect l="l" t="t" r="r" b="b"/>
              <a:pathLst>
                <a:path w="1037" h="231" extrusionOk="0">
                  <a:moveTo>
                    <a:pt x="79" y="1"/>
                  </a:moveTo>
                  <a:cubicBezTo>
                    <a:pt x="74" y="1"/>
                    <a:pt x="70" y="1"/>
                    <a:pt x="69" y="1"/>
                  </a:cubicBezTo>
                  <a:cubicBezTo>
                    <a:pt x="33" y="1"/>
                    <a:pt x="0" y="33"/>
                    <a:pt x="0" y="74"/>
                  </a:cubicBezTo>
                  <a:cubicBezTo>
                    <a:pt x="0" y="110"/>
                    <a:pt x="33" y="142"/>
                    <a:pt x="73" y="142"/>
                  </a:cubicBezTo>
                  <a:cubicBezTo>
                    <a:pt x="73" y="142"/>
                    <a:pt x="76" y="142"/>
                    <a:pt x="81" y="142"/>
                  </a:cubicBezTo>
                  <a:cubicBezTo>
                    <a:pt x="137" y="142"/>
                    <a:pt x="488" y="146"/>
                    <a:pt x="948" y="231"/>
                  </a:cubicBezTo>
                  <a:lnTo>
                    <a:pt x="960" y="231"/>
                  </a:lnTo>
                  <a:cubicBezTo>
                    <a:pt x="996" y="231"/>
                    <a:pt x="1024" y="207"/>
                    <a:pt x="1029" y="174"/>
                  </a:cubicBezTo>
                  <a:cubicBezTo>
                    <a:pt x="1037" y="134"/>
                    <a:pt x="1012" y="98"/>
                    <a:pt x="972" y="90"/>
                  </a:cubicBezTo>
                  <a:cubicBezTo>
                    <a:pt x="501" y="4"/>
                    <a:pt x="146" y="1"/>
                    <a:pt x="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77" name="Google Shape;1477;p50"/>
            <p:cNvSpPr/>
            <p:nvPr/>
          </p:nvSpPr>
          <p:spPr>
            <a:xfrm>
              <a:off x="2069600" y="2075388"/>
              <a:ext cx="143374" cy="291767"/>
            </a:xfrm>
            <a:custGeom>
              <a:avLst/>
              <a:gdLst/>
              <a:ahLst/>
              <a:cxnLst/>
              <a:rect l="l" t="t" r="r" b="b"/>
              <a:pathLst>
                <a:path w="1057" h="2151" extrusionOk="0">
                  <a:moveTo>
                    <a:pt x="891" y="1"/>
                  </a:moveTo>
                  <a:cubicBezTo>
                    <a:pt x="888" y="1"/>
                    <a:pt x="886" y="1"/>
                    <a:pt x="883" y="1"/>
                  </a:cubicBezTo>
                  <a:cubicBezTo>
                    <a:pt x="851" y="1"/>
                    <a:pt x="823" y="34"/>
                    <a:pt x="827" y="70"/>
                  </a:cubicBezTo>
                  <a:cubicBezTo>
                    <a:pt x="879" y="663"/>
                    <a:pt x="871" y="1336"/>
                    <a:pt x="774" y="1397"/>
                  </a:cubicBezTo>
                  <a:cubicBezTo>
                    <a:pt x="718" y="1433"/>
                    <a:pt x="629" y="1433"/>
                    <a:pt x="532" y="1433"/>
                  </a:cubicBezTo>
                  <a:cubicBezTo>
                    <a:pt x="347" y="1437"/>
                    <a:pt x="113" y="1441"/>
                    <a:pt x="45" y="1723"/>
                  </a:cubicBezTo>
                  <a:cubicBezTo>
                    <a:pt x="0" y="1888"/>
                    <a:pt x="85" y="2026"/>
                    <a:pt x="278" y="2098"/>
                  </a:cubicBezTo>
                  <a:cubicBezTo>
                    <a:pt x="359" y="2126"/>
                    <a:pt x="484" y="2151"/>
                    <a:pt x="593" y="2151"/>
                  </a:cubicBezTo>
                  <a:cubicBezTo>
                    <a:pt x="686" y="2151"/>
                    <a:pt x="762" y="2134"/>
                    <a:pt x="786" y="2090"/>
                  </a:cubicBezTo>
                  <a:cubicBezTo>
                    <a:pt x="803" y="2058"/>
                    <a:pt x="790" y="2017"/>
                    <a:pt x="758" y="2001"/>
                  </a:cubicBezTo>
                  <a:cubicBezTo>
                    <a:pt x="750" y="1997"/>
                    <a:pt x="741" y="1996"/>
                    <a:pt x="732" y="1996"/>
                  </a:cubicBezTo>
                  <a:cubicBezTo>
                    <a:pt x="714" y="1996"/>
                    <a:pt x="695" y="2003"/>
                    <a:pt x="682" y="2013"/>
                  </a:cubicBezTo>
                  <a:cubicBezTo>
                    <a:pt x="666" y="2019"/>
                    <a:pt x="632" y="2023"/>
                    <a:pt x="589" y="2023"/>
                  </a:cubicBezTo>
                  <a:cubicBezTo>
                    <a:pt x="481" y="2023"/>
                    <a:pt x="313" y="1999"/>
                    <a:pt x="218" y="1921"/>
                  </a:cubicBezTo>
                  <a:cubicBezTo>
                    <a:pt x="165" y="1876"/>
                    <a:pt x="149" y="1824"/>
                    <a:pt x="165" y="1751"/>
                  </a:cubicBezTo>
                  <a:cubicBezTo>
                    <a:pt x="210" y="1578"/>
                    <a:pt x="335" y="1566"/>
                    <a:pt x="532" y="1562"/>
                  </a:cubicBezTo>
                  <a:cubicBezTo>
                    <a:pt x="641" y="1562"/>
                    <a:pt x="754" y="1558"/>
                    <a:pt x="839" y="1505"/>
                  </a:cubicBezTo>
                  <a:cubicBezTo>
                    <a:pt x="1057" y="1372"/>
                    <a:pt x="984" y="364"/>
                    <a:pt x="956" y="58"/>
                  </a:cubicBezTo>
                  <a:cubicBezTo>
                    <a:pt x="952" y="24"/>
                    <a:pt x="924" y="1"/>
                    <a:pt x="891"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78" name="Google Shape;1478;p50"/>
            <p:cNvSpPr/>
            <p:nvPr/>
          </p:nvSpPr>
          <p:spPr>
            <a:xfrm>
              <a:off x="1887974" y="2313847"/>
              <a:ext cx="142289" cy="51137"/>
            </a:xfrm>
            <a:custGeom>
              <a:avLst/>
              <a:gdLst/>
              <a:ahLst/>
              <a:cxnLst/>
              <a:rect l="l" t="t" r="r" b="b"/>
              <a:pathLst>
                <a:path w="1049" h="377" extrusionOk="0">
                  <a:moveTo>
                    <a:pt x="1013" y="1"/>
                  </a:moveTo>
                  <a:cubicBezTo>
                    <a:pt x="1004" y="1"/>
                    <a:pt x="995" y="5"/>
                    <a:pt x="988" y="14"/>
                  </a:cubicBezTo>
                  <a:cubicBezTo>
                    <a:pt x="980" y="22"/>
                    <a:pt x="972" y="30"/>
                    <a:pt x="968" y="46"/>
                  </a:cubicBezTo>
                  <a:cubicBezTo>
                    <a:pt x="930" y="118"/>
                    <a:pt x="833" y="310"/>
                    <a:pt x="442" y="310"/>
                  </a:cubicBezTo>
                  <a:cubicBezTo>
                    <a:pt x="333" y="310"/>
                    <a:pt x="203" y="295"/>
                    <a:pt x="45" y="259"/>
                  </a:cubicBezTo>
                  <a:cubicBezTo>
                    <a:pt x="43" y="259"/>
                    <a:pt x="41" y="259"/>
                    <a:pt x="38" y="259"/>
                  </a:cubicBezTo>
                  <a:cubicBezTo>
                    <a:pt x="24" y="259"/>
                    <a:pt x="8" y="270"/>
                    <a:pt x="5" y="284"/>
                  </a:cubicBezTo>
                  <a:cubicBezTo>
                    <a:pt x="0" y="300"/>
                    <a:pt x="9" y="316"/>
                    <a:pt x="25" y="320"/>
                  </a:cubicBezTo>
                  <a:cubicBezTo>
                    <a:pt x="25" y="324"/>
                    <a:pt x="29" y="324"/>
                    <a:pt x="29" y="324"/>
                  </a:cubicBezTo>
                  <a:cubicBezTo>
                    <a:pt x="193" y="361"/>
                    <a:pt x="331" y="377"/>
                    <a:pt x="445" y="377"/>
                  </a:cubicBezTo>
                  <a:cubicBezTo>
                    <a:pt x="874" y="377"/>
                    <a:pt x="983" y="161"/>
                    <a:pt x="1025" y="78"/>
                  </a:cubicBezTo>
                  <a:cubicBezTo>
                    <a:pt x="1029" y="70"/>
                    <a:pt x="1033" y="62"/>
                    <a:pt x="1037" y="58"/>
                  </a:cubicBezTo>
                  <a:cubicBezTo>
                    <a:pt x="1049" y="46"/>
                    <a:pt x="1049" y="26"/>
                    <a:pt x="1037" y="9"/>
                  </a:cubicBezTo>
                  <a:cubicBezTo>
                    <a:pt x="1029" y="4"/>
                    <a:pt x="1021" y="1"/>
                    <a:pt x="1013"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79" name="Google Shape;1479;p50"/>
            <p:cNvSpPr/>
            <p:nvPr/>
          </p:nvSpPr>
          <p:spPr>
            <a:xfrm>
              <a:off x="1827206" y="2026964"/>
              <a:ext cx="257314" cy="298956"/>
            </a:xfrm>
            <a:custGeom>
              <a:avLst/>
              <a:gdLst/>
              <a:ahLst/>
              <a:cxnLst/>
              <a:rect l="l" t="t" r="r" b="b"/>
              <a:pathLst>
                <a:path w="1897" h="2204" extrusionOk="0">
                  <a:moveTo>
                    <a:pt x="1007" y="0"/>
                  </a:moveTo>
                  <a:cubicBezTo>
                    <a:pt x="568" y="0"/>
                    <a:pt x="168" y="417"/>
                    <a:pt x="86" y="979"/>
                  </a:cubicBezTo>
                  <a:cubicBezTo>
                    <a:pt x="1" y="1580"/>
                    <a:pt x="315" y="2129"/>
                    <a:pt x="791" y="2197"/>
                  </a:cubicBezTo>
                  <a:cubicBezTo>
                    <a:pt x="823" y="2201"/>
                    <a:pt x="854" y="2203"/>
                    <a:pt x="886" y="2203"/>
                  </a:cubicBezTo>
                  <a:cubicBezTo>
                    <a:pt x="1326" y="2203"/>
                    <a:pt x="1728" y="1790"/>
                    <a:pt x="1807" y="1225"/>
                  </a:cubicBezTo>
                  <a:cubicBezTo>
                    <a:pt x="1896" y="620"/>
                    <a:pt x="1582" y="72"/>
                    <a:pt x="1106" y="8"/>
                  </a:cubicBezTo>
                  <a:cubicBezTo>
                    <a:pt x="1073" y="3"/>
                    <a:pt x="1040" y="0"/>
                    <a:pt x="10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80" name="Google Shape;1480;p50"/>
            <p:cNvSpPr/>
            <p:nvPr/>
          </p:nvSpPr>
          <p:spPr>
            <a:xfrm>
              <a:off x="1939383" y="2138326"/>
              <a:ext cx="58598" cy="86676"/>
            </a:xfrm>
            <a:custGeom>
              <a:avLst/>
              <a:gdLst/>
              <a:ahLst/>
              <a:cxnLst/>
              <a:rect l="l" t="t" r="r" b="b"/>
              <a:pathLst>
                <a:path w="432" h="639" extrusionOk="0">
                  <a:moveTo>
                    <a:pt x="237" y="0"/>
                  </a:moveTo>
                  <a:cubicBezTo>
                    <a:pt x="133" y="0"/>
                    <a:pt x="40" y="130"/>
                    <a:pt x="21" y="299"/>
                  </a:cubicBezTo>
                  <a:cubicBezTo>
                    <a:pt x="1" y="473"/>
                    <a:pt x="73" y="626"/>
                    <a:pt x="182" y="638"/>
                  </a:cubicBezTo>
                  <a:cubicBezTo>
                    <a:pt x="187" y="639"/>
                    <a:pt x="191" y="639"/>
                    <a:pt x="196" y="639"/>
                  </a:cubicBezTo>
                  <a:cubicBezTo>
                    <a:pt x="300" y="639"/>
                    <a:pt x="396" y="510"/>
                    <a:pt x="412" y="344"/>
                  </a:cubicBezTo>
                  <a:cubicBezTo>
                    <a:pt x="432" y="166"/>
                    <a:pt x="359" y="13"/>
                    <a:pt x="251" y="1"/>
                  </a:cubicBezTo>
                  <a:cubicBezTo>
                    <a:pt x="246" y="1"/>
                    <a:pt x="241" y="0"/>
                    <a:pt x="23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81" name="Google Shape;1481;p50"/>
            <p:cNvSpPr/>
            <p:nvPr/>
          </p:nvSpPr>
          <p:spPr>
            <a:xfrm>
              <a:off x="1876173" y="1945579"/>
              <a:ext cx="127911" cy="88575"/>
            </a:xfrm>
            <a:custGeom>
              <a:avLst/>
              <a:gdLst/>
              <a:ahLst/>
              <a:cxnLst/>
              <a:rect l="l" t="t" r="r" b="b"/>
              <a:pathLst>
                <a:path w="943" h="653" extrusionOk="0">
                  <a:moveTo>
                    <a:pt x="809" y="0"/>
                  </a:moveTo>
                  <a:cubicBezTo>
                    <a:pt x="751" y="0"/>
                    <a:pt x="797" y="191"/>
                    <a:pt x="789" y="237"/>
                  </a:cubicBezTo>
                  <a:cubicBezTo>
                    <a:pt x="788" y="241"/>
                    <a:pt x="786" y="244"/>
                    <a:pt x="784" y="244"/>
                  </a:cubicBezTo>
                  <a:cubicBezTo>
                    <a:pt x="767" y="244"/>
                    <a:pt x="724" y="100"/>
                    <a:pt x="624" y="71"/>
                  </a:cubicBezTo>
                  <a:cubicBezTo>
                    <a:pt x="616" y="69"/>
                    <a:pt x="607" y="68"/>
                    <a:pt x="597" y="68"/>
                  </a:cubicBezTo>
                  <a:cubicBezTo>
                    <a:pt x="465" y="68"/>
                    <a:pt x="160" y="290"/>
                    <a:pt x="47" y="519"/>
                  </a:cubicBezTo>
                  <a:cubicBezTo>
                    <a:pt x="5" y="607"/>
                    <a:pt x="1" y="652"/>
                    <a:pt x="46" y="652"/>
                  </a:cubicBezTo>
                  <a:cubicBezTo>
                    <a:pt x="69" y="652"/>
                    <a:pt x="105" y="640"/>
                    <a:pt x="156" y="616"/>
                  </a:cubicBezTo>
                  <a:cubicBezTo>
                    <a:pt x="453" y="467"/>
                    <a:pt x="684" y="448"/>
                    <a:pt x="796" y="448"/>
                  </a:cubicBezTo>
                  <a:cubicBezTo>
                    <a:pt x="837" y="448"/>
                    <a:pt x="862" y="450"/>
                    <a:pt x="870" y="450"/>
                  </a:cubicBezTo>
                  <a:cubicBezTo>
                    <a:pt x="942" y="442"/>
                    <a:pt x="902" y="31"/>
                    <a:pt x="821" y="3"/>
                  </a:cubicBezTo>
                  <a:cubicBezTo>
                    <a:pt x="817" y="1"/>
                    <a:pt x="812" y="0"/>
                    <a:pt x="80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482" name="Google Shape;1482;p50"/>
            <p:cNvSpPr/>
            <p:nvPr/>
          </p:nvSpPr>
          <p:spPr>
            <a:xfrm>
              <a:off x="2291647" y="2349657"/>
              <a:ext cx="128047" cy="78266"/>
            </a:xfrm>
            <a:custGeom>
              <a:avLst/>
              <a:gdLst/>
              <a:ahLst/>
              <a:cxnLst/>
              <a:rect l="l" t="t" r="r" b="b"/>
              <a:pathLst>
                <a:path w="944" h="577" extrusionOk="0">
                  <a:moveTo>
                    <a:pt x="38" y="0"/>
                  </a:moveTo>
                  <a:cubicBezTo>
                    <a:pt x="33" y="0"/>
                    <a:pt x="29" y="1"/>
                    <a:pt x="24" y="4"/>
                  </a:cubicBezTo>
                  <a:cubicBezTo>
                    <a:pt x="8" y="16"/>
                    <a:pt x="0" y="32"/>
                    <a:pt x="8" y="48"/>
                  </a:cubicBezTo>
                  <a:cubicBezTo>
                    <a:pt x="12" y="56"/>
                    <a:pt x="12" y="60"/>
                    <a:pt x="12" y="72"/>
                  </a:cubicBezTo>
                  <a:cubicBezTo>
                    <a:pt x="37" y="185"/>
                    <a:pt x="105" y="540"/>
                    <a:pt x="907" y="576"/>
                  </a:cubicBezTo>
                  <a:lnTo>
                    <a:pt x="916" y="576"/>
                  </a:lnTo>
                  <a:cubicBezTo>
                    <a:pt x="928" y="572"/>
                    <a:pt x="940" y="560"/>
                    <a:pt x="944" y="544"/>
                  </a:cubicBezTo>
                  <a:cubicBezTo>
                    <a:pt x="944" y="524"/>
                    <a:pt x="928" y="508"/>
                    <a:pt x="912" y="508"/>
                  </a:cubicBezTo>
                  <a:cubicBezTo>
                    <a:pt x="162" y="475"/>
                    <a:pt x="101" y="161"/>
                    <a:pt x="81" y="56"/>
                  </a:cubicBezTo>
                  <a:cubicBezTo>
                    <a:pt x="77" y="40"/>
                    <a:pt x="73" y="28"/>
                    <a:pt x="69" y="20"/>
                  </a:cubicBezTo>
                  <a:cubicBezTo>
                    <a:pt x="63" y="8"/>
                    <a:pt x="51" y="0"/>
                    <a:pt x="3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83" name="Google Shape;1483;p50"/>
            <p:cNvSpPr/>
            <p:nvPr/>
          </p:nvSpPr>
          <p:spPr>
            <a:xfrm>
              <a:off x="2274149" y="2086240"/>
              <a:ext cx="255550" cy="299227"/>
            </a:xfrm>
            <a:custGeom>
              <a:avLst/>
              <a:gdLst/>
              <a:ahLst/>
              <a:cxnLst/>
              <a:rect l="l" t="t" r="r" b="b"/>
              <a:pathLst>
                <a:path w="1884" h="2206" extrusionOk="0">
                  <a:moveTo>
                    <a:pt x="997" y="0"/>
                  </a:moveTo>
                  <a:cubicBezTo>
                    <a:pt x="555" y="0"/>
                    <a:pt x="153" y="422"/>
                    <a:pt x="81" y="990"/>
                  </a:cubicBezTo>
                  <a:cubicBezTo>
                    <a:pt x="0" y="1599"/>
                    <a:pt x="323" y="2139"/>
                    <a:pt x="799" y="2200"/>
                  </a:cubicBezTo>
                  <a:cubicBezTo>
                    <a:pt x="828" y="2203"/>
                    <a:pt x="858" y="2205"/>
                    <a:pt x="887" y="2205"/>
                  </a:cubicBezTo>
                  <a:cubicBezTo>
                    <a:pt x="1332" y="2205"/>
                    <a:pt x="1731" y="1783"/>
                    <a:pt x="1803" y="1216"/>
                  </a:cubicBezTo>
                  <a:cubicBezTo>
                    <a:pt x="1883" y="611"/>
                    <a:pt x="1561" y="67"/>
                    <a:pt x="1085" y="6"/>
                  </a:cubicBezTo>
                  <a:cubicBezTo>
                    <a:pt x="1055" y="2"/>
                    <a:pt x="1026" y="0"/>
                    <a:pt x="99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84" name="Google Shape;1484;p50"/>
            <p:cNvSpPr/>
            <p:nvPr/>
          </p:nvSpPr>
          <p:spPr>
            <a:xfrm>
              <a:off x="2357840" y="2194482"/>
              <a:ext cx="60768" cy="86404"/>
            </a:xfrm>
            <a:custGeom>
              <a:avLst/>
              <a:gdLst/>
              <a:ahLst/>
              <a:cxnLst/>
              <a:rect l="l" t="t" r="r" b="b"/>
              <a:pathLst>
                <a:path w="448" h="637" extrusionOk="0">
                  <a:moveTo>
                    <a:pt x="255" y="1"/>
                  </a:moveTo>
                  <a:cubicBezTo>
                    <a:pt x="153" y="1"/>
                    <a:pt x="51" y="122"/>
                    <a:pt x="24" y="289"/>
                  </a:cubicBezTo>
                  <a:cubicBezTo>
                    <a:pt x="0" y="462"/>
                    <a:pt x="65" y="619"/>
                    <a:pt x="169" y="635"/>
                  </a:cubicBezTo>
                  <a:cubicBezTo>
                    <a:pt x="176" y="636"/>
                    <a:pt x="182" y="637"/>
                    <a:pt x="189" y="637"/>
                  </a:cubicBezTo>
                  <a:cubicBezTo>
                    <a:pt x="291" y="637"/>
                    <a:pt x="393" y="516"/>
                    <a:pt x="419" y="349"/>
                  </a:cubicBezTo>
                  <a:cubicBezTo>
                    <a:pt x="448" y="176"/>
                    <a:pt x="379" y="19"/>
                    <a:pt x="274" y="2"/>
                  </a:cubicBezTo>
                  <a:cubicBezTo>
                    <a:pt x="268" y="1"/>
                    <a:pt x="262" y="1"/>
                    <a:pt x="255"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85" name="Google Shape;1485;p50"/>
            <p:cNvSpPr/>
            <p:nvPr/>
          </p:nvSpPr>
          <p:spPr>
            <a:xfrm>
              <a:off x="2400975" y="2005532"/>
              <a:ext cx="116381" cy="113126"/>
            </a:xfrm>
            <a:custGeom>
              <a:avLst/>
              <a:gdLst/>
              <a:ahLst/>
              <a:cxnLst/>
              <a:rect l="l" t="t" r="r" b="b"/>
              <a:pathLst>
                <a:path w="858" h="834" extrusionOk="0">
                  <a:moveTo>
                    <a:pt x="239" y="0"/>
                  </a:moveTo>
                  <a:cubicBezTo>
                    <a:pt x="238" y="0"/>
                    <a:pt x="236" y="0"/>
                    <a:pt x="235" y="0"/>
                  </a:cubicBezTo>
                  <a:cubicBezTo>
                    <a:pt x="150" y="4"/>
                    <a:pt x="1" y="391"/>
                    <a:pt x="69" y="416"/>
                  </a:cubicBezTo>
                  <a:cubicBezTo>
                    <a:pt x="97" y="428"/>
                    <a:pt x="376" y="468"/>
                    <a:pt x="714" y="766"/>
                  </a:cubicBezTo>
                  <a:cubicBezTo>
                    <a:pt x="765" y="811"/>
                    <a:pt x="799" y="834"/>
                    <a:pt x="821" y="834"/>
                  </a:cubicBezTo>
                  <a:cubicBezTo>
                    <a:pt x="852" y="834"/>
                    <a:pt x="858" y="789"/>
                    <a:pt x="843" y="702"/>
                  </a:cubicBezTo>
                  <a:cubicBezTo>
                    <a:pt x="795" y="433"/>
                    <a:pt x="528" y="117"/>
                    <a:pt x="410" y="117"/>
                  </a:cubicBezTo>
                  <a:cubicBezTo>
                    <a:pt x="409" y="117"/>
                    <a:pt x="409" y="117"/>
                    <a:pt x="408" y="117"/>
                  </a:cubicBezTo>
                  <a:cubicBezTo>
                    <a:pt x="307" y="121"/>
                    <a:pt x="229" y="239"/>
                    <a:pt x="211" y="239"/>
                  </a:cubicBezTo>
                  <a:cubicBezTo>
                    <a:pt x="208" y="239"/>
                    <a:pt x="206" y="237"/>
                    <a:pt x="206" y="230"/>
                  </a:cubicBezTo>
                  <a:cubicBezTo>
                    <a:pt x="206" y="187"/>
                    <a:pt x="315" y="0"/>
                    <a:pt x="23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486" name="Google Shape;1486;p50"/>
            <p:cNvSpPr/>
            <p:nvPr/>
          </p:nvSpPr>
          <p:spPr>
            <a:xfrm>
              <a:off x="1737547" y="2306387"/>
              <a:ext cx="189899" cy="166705"/>
            </a:xfrm>
            <a:custGeom>
              <a:avLst/>
              <a:gdLst/>
              <a:ahLst/>
              <a:cxnLst/>
              <a:rect l="l" t="t" r="r" b="b"/>
              <a:pathLst>
                <a:path w="1400" h="1229" extrusionOk="0">
                  <a:moveTo>
                    <a:pt x="699" y="1"/>
                  </a:moveTo>
                  <a:cubicBezTo>
                    <a:pt x="466" y="1"/>
                    <a:pt x="242" y="135"/>
                    <a:pt x="142" y="363"/>
                  </a:cubicBezTo>
                  <a:cubicBezTo>
                    <a:pt x="1" y="673"/>
                    <a:pt x="138" y="1036"/>
                    <a:pt x="444" y="1173"/>
                  </a:cubicBezTo>
                  <a:cubicBezTo>
                    <a:pt x="527" y="1211"/>
                    <a:pt x="614" y="1229"/>
                    <a:pt x="699" y="1229"/>
                  </a:cubicBezTo>
                  <a:cubicBezTo>
                    <a:pt x="933" y="1229"/>
                    <a:pt x="1155" y="1095"/>
                    <a:pt x="1259" y="871"/>
                  </a:cubicBezTo>
                  <a:cubicBezTo>
                    <a:pt x="1400" y="560"/>
                    <a:pt x="1263" y="198"/>
                    <a:pt x="952" y="56"/>
                  </a:cubicBezTo>
                  <a:cubicBezTo>
                    <a:pt x="870" y="19"/>
                    <a:pt x="784" y="1"/>
                    <a:pt x="69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487" name="Google Shape;1487;p50"/>
            <p:cNvSpPr/>
            <p:nvPr/>
          </p:nvSpPr>
          <p:spPr>
            <a:xfrm>
              <a:off x="2378594" y="2403643"/>
              <a:ext cx="169146" cy="166976"/>
            </a:xfrm>
            <a:custGeom>
              <a:avLst/>
              <a:gdLst/>
              <a:ahLst/>
              <a:cxnLst/>
              <a:rect l="l" t="t" r="r" b="b"/>
              <a:pathLst>
                <a:path w="1247" h="1231" extrusionOk="0">
                  <a:moveTo>
                    <a:pt x="623" y="1"/>
                  </a:moveTo>
                  <a:cubicBezTo>
                    <a:pt x="291" y="1"/>
                    <a:pt x="16" y="268"/>
                    <a:pt x="8" y="601"/>
                  </a:cubicBezTo>
                  <a:cubicBezTo>
                    <a:pt x="0" y="940"/>
                    <a:pt x="271" y="1222"/>
                    <a:pt x="609" y="1231"/>
                  </a:cubicBezTo>
                  <a:cubicBezTo>
                    <a:pt x="614" y="1231"/>
                    <a:pt x="619" y="1231"/>
                    <a:pt x="624" y="1231"/>
                  </a:cubicBezTo>
                  <a:cubicBezTo>
                    <a:pt x="960" y="1231"/>
                    <a:pt x="1230" y="963"/>
                    <a:pt x="1238" y="630"/>
                  </a:cubicBezTo>
                  <a:cubicBezTo>
                    <a:pt x="1246" y="291"/>
                    <a:pt x="976" y="9"/>
                    <a:pt x="637" y="1"/>
                  </a:cubicBezTo>
                  <a:cubicBezTo>
                    <a:pt x="633" y="1"/>
                    <a:pt x="628" y="1"/>
                    <a:pt x="62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488" name="Google Shape;1488;p50"/>
            <p:cNvSpPr/>
            <p:nvPr/>
          </p:nvSpPr>
          <p:spPr>
            <a:xfrm>
              <a:off x="1528657" y="1251226"/>
              <a:ext cx="1363071" cy="994395"/>
            </a:xfrm>
            <a:custGeom>
              <a:avLst/>
              <a:gdLst/>
              <a:ahLst/>
              <a:cxnLst/>
              <a:rect l="l" t="t" r="r" b="b"/>
              <a:pathLst>
                <a:path w="10049" h="7331" extrusionOk="0">
                  <a:moveTo>
                    <a:pt x="5987" y="0"/>
                  </a:moveTo>
                  <a:cubicBezTo>
                    <a:pt x="5961" y="0"/>
                    <a:pt x="5944" y="10"/>
                    <a:pt x="5940" y="33"/>
                  </a:cubicBezTo>
                  <a:cubicBezTo>
                    <a:pt x="5912" y="170"/>
                    <a:pt x="6186" y="497"/>
                    <a:pt x="6367" y="698"/>
                  </a:cubicBezTo>
                  <a:cubicBezTo>
                    <a:pt x="6444" y="787"/>
                    <a:pt x="6504" y="848"/>
                    <a:pt x="6516" y="860"/>
                  </a:cubicBezTo>
                  <a:cubicBezTo>
                    <a:pt x="6508" y="856"/>
                    <a:pt x="6472" y="840"/>
                    <a:pt x="6412" y="815"/>
                  </a:cubicBezTo>
                  <a:cubicBezTo>
                    <a:pt x="6143" y="703"/>
                    <a:pt x="5376" y="428"/>
                    <a:pt x="4402" y="428"/>
                  </a:cubicBezTo>
                  <a:cubicBezTo>
                    <a:pt x="3869" y="428"/>
                    <a:pt x="3274" y="510"/>
                    <a:pt x="2666" y="747"/>
                  </a:cubicBezTo>
                  <a:cubicBezTo>
                    <a:pt x="666" y="1525"/>
                    <a:pt x="0" y="3420"/>
                    <a:pt x="222" y="3533"/>
                  </a:cubicBezTo>
                  <a:cubicBezTo>
                    <a:pt x="262" y="3554"/>
                    <a:pt x="304" y="3563"/>
                    <a:pt x="345" y="3563"/>
                  </a:cubicBezTo>
                  <a:cubicBezTo>
                    <a:pt x="515" y="3563"/>
                    <a:pt x="674" y="3412"/>
                    <a:pt x="690" y="3396"/>
                  </a:cubicBezTo>
                  <a:lnTo>
                    <a:pt x="690" y="3396"/>
                  </a:lnTo>
                  <a:cubicBezTo>
                    <a:pt x="654" y="3440"/>
                    <a:pt x="101" y="4150"/>
                    <a:pt x="61" y="6041"/>
                  </a:cubicBezTo>
                  <a:cubicBezTo>
                    <a:pt x="59" y="6124"/>
                    <a:pt x="120" y="6148"/>
                    <a:pt x="191" y="6148"/>
                  </a:cubicBezTo>
                  <a:cubicBezTo>
                    <a:pt x="285" y="6148"/>
                    <a:pt x="395" y="6106"/>
                    <a:pt x="395" y="6106"/>
                  </a:cubicBezTo>
                  <a:cubicBezTo>
                    <a:pt x="400" y="6110"/>
                    <a:pt x="404" y="6114"/>
                    <a:pt x="408" y="6114"/>
                  </a:cubicBezTo>
                  <a:cubicBezTo>
                    <a:pt x="426" y="6125"/>
                    <a:pt x="447" y="6130"/>
                    <a:pt x="473" y="6130"/>
                  </a:cubicBezTo>
                  <a:cubicBezTo>
                    <a:pt x="796" y="6130"/>
                    <a:pt x="1694" y="5274"/>
                    <a:pt x="2416" y="4702"/>
                  </a:cubicBezTo>
                  <a:cubicBezTo>
                    <a:pt x="3167" y="4108"/>
                    <a:pt x="3647" y="3560"/>
                    <a:pt x="3698" y="3560"/>
                  </a:cubicBezTo>
                  <a:cubicBezTo>
                    <a:pt x="3700" y="3560"/>
                    <a:pt x="3702" y="3562"/>
                    <a:pt x="3702" y="3565"/>
                  </a:cubicBezTo>
                  <a:cubicBezTo>
                    <a:pt x="3702" y="3628"/>
                    <a:pt x="3127" y="4058"/>
                    <a:pt x="3577" y="4058"/>
                  </a:cubicBezTo>
                  <a:cubicBezTo>
                    <a:pt x="3587" y="4058"/>
                    <a:pt x="3598" y="4058"/>
                    <a:pt x="3609" y="4057"/>
                  </a:cubicBezTo>
                  <a:cubicBezTo>
                    <a:pt x="3795" y="4049"/>
                    <a:pt x="4819" y="3759"/>
                    <a:pt x="5238" y="3424"/>
                  </a:cubicBezTo>
                  <a:cubicBezTo>
                    <a:pt x="5319" y="3361"/>
                    <a:pt x="5385" y="3264"/>
                    <a:pt x="5445" y="3264"/>
                  </a:cubicBezTo>
                  <a:cubicBezTo>
                    <a:pt x="5481" y="3264"/>
                    <a:pt x="5515" y="3300"/>
                    <a:pt x="5549" y="3400"/>
                  </a:cubicBezTo>
                  <a:cubicBezTo>
                    <a:pt x="6383" y="5900"/>
                    <a:pt x="8403" y="6819"/>
                    <a:pt x="8996" y="7021"/>
                  </a:cubicBezTo>
                  <a:cubicBezTo>
                    <a:pt x="9081" y="7049"/>
                    <a:pt x="9137" y="7065"/>
                    <a:pt x="9157" y="7065"/>
                  </a:cubicBezTo>
                  <a:cubicBezTo>
                    <a:pt x="9264" y="7076"/>
                    <a:pt x="9263" y="7331"/>
                    <a:pt x="9361" y="7331"/>
                  </a:cubicBezTo>
                  <a:cubicBezTo>
                    <a:pt x="9408" y="7331"/>
                    <a:pt x="9478" y="7272"/>
                    <a:pt x="9593" y="7102"/>
                  </a:cubicBezTo>
                  <a:cubicBezTo>
                    <a:pt x="9645" y="7025"/>
                    <a:pt x="10049" y="5557"/>
                    <a:pt x="9863" y="4509"/>
                  </a:cubicBezTo>
                  <a:cubicBezTo>
                    <a:pt x="9686" y="3525"/>
                    <a:pt x="9198" y="2723"/>
                    <a:pt x="9137" y="2622"/>
                  </a:cubicBezTo>
                  <a:lnTo>
                    <a:pt x="9137" y="2622"/>
                  </a:lnTo>
                  <a:cubicBezTo>
                    <a:pt x="9170" y="2671"/>
                    <a:pt x="9310" y="2861"/>
                    <a:pt x="9428" y="2861"/>
                  </a:cubicBezTo>
                  <a:cubicBezTo>
                    <a:pt x="9457" y="2861"/>
                    <a:pt x="9484" y="2850"/>
                    <a:pt x="9508" y="2823"/>
                  </a:cubicBezTo>
                  <a:cubicBezTo>
                    <a:pt x="9649" y="2674"/>
                    <a:pt x="9278" y="1944"/>
                    <a:pt x="8613" y="1485"/>
                  </a:cubicBezTo>
                  <a:cubicBezTo>
                    <a:pt x="8206" y="1202"/>
                    <a:pt x="7823" y="1053"/>
                    <a:pt x="7589" y="981"/>
                  </a:cubicBezTo>
                  <a:cubicBezTo>
                    <a:pt x="7440" y="932"/>
                    <a:pt x="7351" y="916"/>
                    <a:pt x="7351" y="916"/>
                  </a:cubicBezTo>
                  <a:cubicBezTo>
                    <a:pt x="7351" y="916"/>
                    <a:pt x="7722" y="493"/>
                    <a:pt x="7593" y="360"/>
                  </a:cubicBezTo>
                  <a:cubicBezTo>
                    <a:pt x="7548" y="315"/>
                    <a:pt x="7479" y="286"/>
                    <a:pt x="7404" y="286"/>
                  </a:cubicBezTo>
                  <a:cubicBezTo>
                    <a:pt x="7263" y="286"/>
                    <a:pt x="7101" y="387"/>
                    <a:pt x="7032" y="670"/>
                  </a:cubicBezTo>
                  <a:cubicBezTo>
                    <a:pt x="7032" y="670"/>
                    <a:pt x="6375" y="146"/>
                    <a:pt x="6081" y="25"/>
                  </a:cubicBezTo>
                  <a:cubicBezTo>
                    <a:pt x="6044" y="9"/>
                    <a:pt x="6011" y="0"/>
                    <a:pt x="598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89" name="Google Shape;1489;p50"/>
            <p:cNvSpPr/>
            <p:nvPr/>
          </p:nvSpPr>
          <p:spPr>
            <a:xfrm>
              <a:off x="1427061" y="2032661"/>
              <a:ext cx="289868" cy="334901"/>
            </a:xfrm>
            <a:custGeom>
              <a:avLst/>
              <a:gdLst/>
              <a:ahLst/>
              <a:cxnLst/>
              <a:rect l="l" t="t" r="r" b="b"/>
              <a:pathLst>
                <a:path w="2137" h="2469" extrusionOk="0">
                  <a:moveTo>
                    <a:pt x="1473" y="0"/>
                  </a:moveTo>
                  <a:cubicBezTo>
                    <a:pt x="1251" y="0"/>
                    <a:pt x="983" y="109"/>
                    <a:pt x="689" y="453"/>
                  </a:cubicBezTo>
                  <a:cubicBezTo>
                    <a:pt x="1" y="1264"/>
                    <a:pt x="593" y="2468"/>
                    <a:pt x="1629" y="2468"/>
                  </a:cubicBezTo>
                  <a:cubicBezTo>
                    <a:pt x="1789" y="2468"/>
                    <a:pt x="1959" y="2440"/>
                    <a:pt x="2136" y="2377"/>
                  </a:cubicBezTo>
                  <a:lnTo>
                    <a:pt x="2096" y="320"/>
                  </a:lnTo>
                  <a:cubicBezTo>
                    <a:pt x="2096" y="320"/>
                    <a:pt x="1853" y="0"/>
                    <a:pt x="1473"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90" name="Google Shape;1490;p50"/>
            <p:cNvSpPr/>
            <p:nvPr/>
          </p:nvSpPr>
          <p:spPr>
            <a:xfrm>
              <a:off x="1512787" y="2070234"/>
              <a:ext cx="140119" cy="239002"/>
            </a:xfrm>
            <a:custGeom>
              <a:avLst/>
              <a:gdLst/>
              <a:ahLst/>
              <a:cxnLst/>
              <a:rect l="l" t="t" r="r" b="b"/>
              <a:pathLst>
                <a:path w="1033" h="1762" extrusionOk="0">
                  <a:moveTo>
                    <a:pt x="957" y="1"/>
                  </a:moveTo>
                  <a:cubicBezTo>
                    <a:pt x="947" y="1"/>
                    <a:pt x="938" y="3"/>
                    <a:pt x="928" y="7"/>
                  </a:cubicBezTo>
                  <a:cubicBezTo>
                    <a:pt x="924" y="7"/>
                    <a:pt x="912" y="7"/>
                    <a:pt x="900" y="11"/>
                  </a:cubicBezTo>
                  <a:cubicBezTo>
                    <a:pt x="408" y="84"/>
                    <a:pt x="133" y="362"/>
                    <a:pt x="85" y="834"/>
                  </a:cubicBezTo>
                  <a:cubicBezTo>
                    <a:pt x="0" y="1644"/>
                    <a:pt x="879" y="1761"/>
                    <a:pt x="887" y="1761"/>
                  </a:cubicBezTo>
                  <a:lnTo>
                    <a:pt x="908" y="1761"/>
                  </a:lnTo>
                  <a:cubicBezTo>
                    <a:pt x="936" y="1761"/>
                    <a:pt x="960" y="1737"/>
                    <a:pt x="964" y="1701"/>
                  </a:cubicBezTo>
                  <a:cubicBezTo>
                    <a:pt x="968" y="1664"/>
                    <a:pt x="944" y="1632"/>
                    <a:pt x="904" y="1624"/>
                  </a:cubicBezTo>
                  <a:cubicBezTo>
                    <a:pt x="875" y="1620"/>
                    <a:pt x="154" y="1523"/>
                    <a:pt x="222" y="846"/>
                  </a:cubicBezTo>
                  <a:cubicBezTo>
                    <a:pt x="283" y="241"/>
                    <a:pt x="762" y="168"/>
                    <a:pt x="920" y="144"/>
                  </a:cubicBezTo>
                  <a:cubicBezTo>
                    <a:pt x="952" y="140"/>
                    <a:pt x="968" y="140"/>
                    <a:pt x="984" y="132"/>
                  </a:cubicBezTo>
                  <a:cubicBezTo>
                    <a:pt x="1017" y="116"/>
                    <a:pt x="1033" y="76"/>
                    <a:pt x="1017" y="39"/>
                  </a:cubicBezTo>
                  <a:cubicBezTo>
                    <a:pt x="1005" y="16"/>
                    <a:pt x="982" y="1"/>
                    <a:pt x="957"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91" name="Google Shape;1491;p50"/>
            <p:cNvSpPr/>
            <p:nvPr/>
          </p:nvSpPr>
          <p:spPr>
            <a:xfrm>
              <a:off x="2618681" y="2191769"/>
              <a:ext cx="311706" cy="328119"/>
            </a:xfrm>
            <a:custGeom>
              <a:avLst/>
              <a:gdLst/>
              <a:ahLst/>
              <a:cxnLst/>
              <a:rect l="l" t="t" r="r" b="b"/>
              <a:pathLst>
                <a:path w="2298" h="2419" extrusionOk="0">
                  <a:moveTo>
                    <a:pt x="1058" y="0"/>
                  </a:moveTo>
                  <a:cubicBezTo>
                    <a:pt x="765" y="0"/>
                    <a:pt x="541" y="184"/>
                    <a:pt x="541" y="184"/>
                  </a:cubicBezTo>
                  <a:lnTo>
                    <a:pt x="1" y="2172"/>
                  </a:lnTo>
                  <a:cubicBezTo>
                    <a:pt x="263" y="2344"/>
                    <a:pt x="528" y="2418"/>
                    <a:pt x="776" y="2418"/>
                  </a:cubicBezTo>
                  <a:cubicBezTo>
                    <a:pt x="1644" y="2418"/>
                    <a:pt x="2298" y="1504"/>
                    <a:pt x="1871" y="647"/>
                  </a:cubicBezTo>
                  <a:cubicBezTo>
                    <a:pt x="1615" y="137"/>
                    <a:pt x="1311" y="0"/>
                    <a:pt x="1058"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92" name="Google Shape;1492;p50"/>
            <p:cNvSpPr/>
            <p:nvPr/>
          </p:nvSpPr>
          <p:spPr>
            <a:xfrm>
              <a:off x="2702915" y="2227172"/>
              <a:ext cx="153819" cy="235068"/>
            </a:xfrm>
            <a:custGeom>
              <a:avLst/>
              <a:gdLst/>
              <a:ahLst/>
              <a:cxnLst/>
              <a:rect l="l" t="t" r="r" b="b"/>
              <a:pathLst>
                <a:path w="1134" h="1733" extrusionOk="0">
                  <a:moveTo>
                    <a:pt x="408" y="0"/>
                  </a:moveTo>
                  <a:cubicBezTo>
                    <a:pt x="388" y="0"/>
                    <a:pt x="366" y="10"/>
                    <a:pt x="351" y="28"/>
                  </a:cubicBezTo>
                  <a:cubicBezTo>
                    <a:pt x="327" y="56"/>
                    <a:pt x="331" y="100"/>
                    <a:pt x="363" y="124"/>
                  </a:cubicBezTo>
                  <a:cubicBezTo>
                    <a:pt x="375" y="132"/>
                    <a:pt x="392" y="140"/>
                    <a:pt x="420" y="153"/>
                  </a:cubicBezTo>
                  <a:cubicBezTo>
                    <a:pt x="569" y="213"/>
                    <a:pt x="1017" y="398"/>
                    <a:pt x="928" y="999"/>
                  </a:cubicBezTo>
                  <a:cubicBezTo>
                    <a:pt x="854" y="1537"/>
                    <a:pt x="375" y="1597"/>
                    <a:pt x="170" y="1597"/>
                  </a:cubicBezTo>
                  <a:cubicBezTo>
                    <a:pt x="118" y="1597"/>
                    <a:pt x="84" y="1593"/>
                    <a:pt x="77" y="1592"/>
                  </a:cubicBezTo>
                  <a:cubicBezTo>
                    <a:pt x="75" y="1592"/>
                    <a:pt x="72" y="1592"/>
                    <a:pt x="70" y="1592"/>
                  </a:cubicBezTo>
                  <a:cubicBezTo>
                    <a:pt x="36" y="1592"/>
                    <a:pt x="4" y="1619"/>
                    <a:pt x="0" y="1652"/>
                  </a:cubicBezTo>
                  <a:cubicBezTo>
                    <a:pt x="0" y="1685"/>
                    <a:pt x="17" y="1713"/>
                    <a:pt x="45" y="1725"/>
                  </a:cubicBezTo>
                  <a:cubicBezTo>
                    <a:pt x="53" y="1725"/>
                    <a:pt x="57" y="1729"/>
                    <a:pt x="61" y="1729"/>
                  </a:cubicBezTo>
                  <a:cubicBezTo>
                    <a:pt x="63" y="1729"/>
                    <a:pt x="98" y="1733"/>
                    <a:pt x="154" y="1733"/>
                  </a:cubicBezTo>
                  <a:cubicBezTo>
                    <a:pt x="385" y="1733"/>
                    <a:pt x="974" y="1670"/>
                    <a:pt x="1065" y="1019"/>
                  </a:cubicBezTo>
                  <a:cubicBezTo>
                    <a:pt x="1134" y="552"/>
                    <a:pt x="932" y="213"/>
                    <a:pt x="472" y="23"/>
                  </a:cubicBezTo>
                  <a:cubicBezTo>
                    <a:pt x="460" y="19"/>
                    <a:pt x="452" y="15"/>
                    <a:pt x="444" y="11"/>
                  </a:cubicBezTo>
                  <a:cubicBezTo>
                    <a:pt x="433" y="4"/>
                    <a:pt x="421" y="0"/>
                    <a:pt x="40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93" name="Google Shape;1493;p50"/>
            <p:cNvSpPr/>
            <p:nvPr/>
          </p:nvSpPr>
          <p:spPr>
            <a:xfrm>
              <a:off x="1318004" y="3430319"/>
              <a:ext cx="1494916" cy="777232"/>
            </a:xfrm>
            <a:custGeom>
              <a:avLst/>
              <a:gdLst/>
              <a:ahLst/>
              <a:cxnLst/>
              <a:rect l="l" t="t" r="r" b="b"/>
              <a:pathLst>
                <a:path w="11021" h="5730" extrusionOk="0">
                  <a:moveTo>
                    <a:pt x="9412" y="0"/>
                  </a:moveTo>
                  <a:lnTo>
                    <a:pt x="5489" y="718"/>
                  </a:lnTo>
                  <a:lnTo>
                    <a:pt x="1549" y="105"/>
                  </a:lnTo>
                  <a:cubicBezTo>
                    <a:pt x="1513" y="161"/>
                    <a:pt x="1" y="2423"/>
                    <a:pt x="787" y="4306"/>
                  </a:cubicBezTo>
                  <a:cubicBezTo>
                    <a:pt x="1301" y="5534"/>
                    <a:pt x="2694" y="5729"/>
                    <a:pt x="3831" y="5729"/>
                  </a:cubicBezTo>
                  <a:cubicBezTo>
                    <a:pt x="4360" y="5729"/>
                    <a:pt x="4834" y="5687"/>
                    <a:pt x="5138" y="5687"/>
                  </a:cubicBezTo>
                  <a:cubicBezTo>
                    <a:pt x="5180" y="5687"/>
                    <a:pt x="5219" y="5688"/>
                    <a:pt x="5255" y="5690"/>
                  </a:cubicBezTo>
                  <a:lnTo>
                    <a:pt x="5327" y="5690"/>
                  </a:lnTo>
                  <a:cubicBezTo>
                    <a:pt x="5398" y="5684"/>
                    <a:pt x="5486" y="5682"/>
                    <a:pt x="5590" y="5682"/>
                  </a:cubicBezTo>
                  <a:cubicBezTo>
                    <a:pt x="5832" y="5682"/>
                    <a:pt x="6155" y="5693"/>
                    <a:pt x="6521" y="5693"/>
                  </a:cubicBezTo>
                  <a:cubicBezTo>
                    <a:pt x="7857" y="5693"/>
                    <a:pt x="9757" y="5546"/>
                    <a:pt x="10287" y="4177"/>
                  </a:cubicBezTo>
                  <a:cubicBezTo>
                    <a:pt x="11021" y="2278"/>
                    <a:pt x="9452" y="57"/>
                    <a:pt x="9412"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94" name="Google Shape;1494;p50"/>
            <p:cNvSpPr/>
            <p:nvPr/>
          </p:nvSpPr>
          <p:spPr>
            <a:xfrm>
              <a:off x="1575996" y="2788053"/>
              <a:ext cx="925760" cy="700594"/>
            </a:xfrm>
            <a:custGeom>
              <a:avLst/>
              <a:gdLst/>
              <a:ahLst/>
              <a:cxnLst/>
              <a:rect l="l" t="t" r="r" b="b"/>
              <a:pathLst>
                <a:path w="6825" h="5165" extrusionOk="0">
                  <a:moveTo>
                    <a:pt x="2831" y="0"/>
                  </a:moveTo>
                  <a:cubicBezTo>
                    <a:pt x="2694" y="0"/>
                    <a:pt x="2551" y="57"/>
                    <a:pt x="2393" y="215"/>
                  </a:cubicBezTo>
                  <a:cubicBezTo>
                    <a:pt x="1788" y="816"/>
                    <a:pt x="333" y="3461"/>
                    <a:pt x="333" y="3461"/>
                  </a:cubicBezTo>
                  <a:cubicBezTo>
                    <a:pt x="0" y="4150"/>
                    <a:pt x="1871" y="5105"/>
                    <a:pt x="3589" y="5105"/>
                  </a:cubicBezTo>
                  <a:cubicBezTo>
                    <a:pt x="3641" y="5105"/>
                    <a:pt x="3693" y="5104"/>
                    <a:pt x="3744" y="5102"/>
                  </a:cubicBezTo>
                  <a:cubicBezTo>
                    <a:pt x="3835" y="5099"/>
                    <a:pt x="3925" y="5098"/>
                    <a:pt x="4012" y="5098"/>
                  </a:cubicBezTo>
                  <a:cubicBezTo>
                    <a:pt x="4621" y="5098"/>
                    <a:pt x="5138" y="5164"/>
                    <a:pt x="5551" y="5164"/>
                  </a:cubicBezTo>
                  <a:cubicBezTo>
                    <a:pt x="6223" y="5164"/>
                    <a:pt x="6620" y="4988"/>
                    <a:pt x="6696" y="4062"/>
                  </a:cubicBezTo>
                  <a:cubicBezTo>
                    <a:pt x="6825" y="2485"/>
                    <a:pt x="5087" y="231"/>
                    <a:pt x="5087" y="231"/>
                  </a:cubicBezTo>
                  <a:cubicBezTo>
                    <a:pt x="5087" y="231"/>
                    <a:pt x="4643" y="308"/>
                    <a:pt x="4014" y="392"/>
                  </a:cubicBezTo>
                  <a:cubicBezTo>
                    <a:pt x="3986" y="396"/>
                    <a:pt x="3957" y="398"/>
                    <a:pt x="3930" y="398"/>
                  </a:cubicBezTo>
                  <a:cubicBezTo>
                    <a:pt x="3509" y="398"/>
                    <a:pt x="3192" y="0"/>
                    <a:pt x="2831"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495" name="Google Shape;1495;p50"/>
            <p:cNvSpPr/>
            <p:nvPr/>
          </p:nvSpPr>
          <p:spPr>
            <a:xfrm>
              <a:off x="2239696" y="2769605"/>
              <a:ext cx="588010" cy="646608"/>
            </a:xfrm>
            <a:custGeom>
              <a:avLst/>
              <a:gdLst/>
              <a:ahLst/>
              <a:cxnLst/>
              <a:rect l="l" t="t" r="r" b="b"/>
              <a:pathLst>
                <a:path w="4335" h="4767" extrusionOk="0">
                  <a:moveTo>
                    <a:pt x="291" y="0"/>
                  </a:moveTo>
                  <a:lnTo>
                    <a:pt x="0" y="500"/>
                  </a:lnTo>
                  <a:cubicBezTo>
                    <a:pt x="0" y="500"/>
                    <a:pt x="823" y="1678"/>
                    <a:pt x="819" y="2480"/>
                  </a:cubicBezTo>
                  <a:cubicBezTo>
                    <a:pt x="819" y="3141"/>
                    <a:pt x="1335" y="3113"/>
                    <a:pt x="1440" y="3448"/>
                  </a:cubicBezTo>
                  <a:cubicBezTo>
                    <a:pt x="1528" y="3726"/>
                    <a:pt x="1520" y="3924"/>
                    <a:pt x="1520" y="3924"/>
                  </a:cubicBezTo>
                  <a:lnTo>
                    <a:pt x="4141" y="4766"/>
                  </a:lnTo>
                  <a:cubicBezTo>
                    <a:pt x="4141" y="4766"/>
                    <a:pt x="4258" y="4629"/>
                    <a:pt x="4294" y="4303"/>
                  </a:cubicBezTo>
                  <a:cubicBezTo>
                    <a:pt x="4335" y="3936"/>
                    <a:pt x="4270" y="3331"/>
                    <a:pt x="3807" y="2416"/>
                  </a:cubicBezTo>
                  <a:cubicBezTo>
                    <a:pt x="2936" y="690"/>
                    <a:pt x="291" y="0"/>
                    <a:pt x="2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96" name="Google Shape;1496;p50"/>
            <p:cNvSpPr/>
            <p:nvPr/>
          </p:nvSpPr>
          <p:spPr>
            <a:xfrm>
              <a:off x="1321395" y="2709923"/>
              <a:ext cx="662478" cy="553693"/>
            </a:xfrm>
            <a:custGeom>
              <a:avLst/>
              <a:gdLst/>
              <a:ahLst/>
              <a:cxnLst/>
              <a:rect l="l" t="t" r="r" b="b"/>
              <a:pathLst>
                <a:path w="4884" h="4082" extrusionOk="0">
                  <a:moveTo>
                    <a:pt x="4504" y="1"/>
                  </a:moveTo>
                  <a:cubicBezTo>
                    <a:pt x="4504" y="1"/>
                    <a:pt x="1919" y="239"/>
                    <a:pt x="790" y="1811"/>
                  </a:cubicBezTo>
                  <a:cubicBezTo>
                    <a:pt x="194" y="2642"/>
                    <a:pt x="32" y="3230"/>
                    <a:pt x="16" y="3597"/>
                  </a:cubicBezTo>
                  <a:cubicBezTo>
                    <a:pt x="0" y="3928"/>
                    <a:pt x="97" y="4081"/>
                    <a:pt x="97" y="4081"/>
                  </a:cubicBezTo>
                  <a:lnTo>
                    <a:pt x="2815" y="3654"/>
                  </a:lnTo>
                  <a:cubicBezTo>
                    <a:pt x="2815" y="3654"/>
                    <a:pt x="2839" y="3456"/>
                    <a:pt x="2968" y="3194"/>
                  </a:cubicBezTo>
                  <a:cubicBezTo>
                    <a:pt x="3125" y="2880"/>
                    <a:pt x="3254" y="3146"/>
                    <a:pt x="3508" y="2541"/>
                  </a:cubicBezTo>
                  <a:cubicBezTo>
                    <a:pt x="4081" y="1190"/>
                    <a:pt x="4883" y="658"/>
                    <a:pt x="4883" y="658"/>
                  </a:cubicBezTo>
                  <a:lnTo>
                    <a:pt x="4504"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97" name="Google Shape;1497;p50"/>
            <p:cNvSpPr/>
            <p:nvPr/>
          </p:nvSpPr>
          <p:spPr>
            <a:xfrm>
              <a:off x="1321395" y="3154016"/>
              <a:ext cx="403130" cy="119908"/>
            </a:xfrm>
            <a:custGeom>
              <a:avLst/>
              <a:gdLst/>
              <a:ahLst/>
              <a:cxnLst/>
              <a:rect l="l" t="t" r="r" b="b"/>
              <a:pathLst>
                <a:path w="2972" h="884" extrusionOk="0">
                  <a:moveTo>
                    <a:pt x="2972" y="1"/>
                  </a:moveTo>
                  <a:lnTo>
                    <a:pt x="1718" y="170"/>
                  </a:lnTo>
                  <a:lnTo>
                    <a:pt x="16" y="404"/>
                  </a:lnTo>
                  <a:cubicBezTo>
                    <a:pt x="0" y="731"/>
                    <a:pt x="97" y="884"/>
                    <a:pt x="97" y="884"/>
                  </a:cubicBezTo>
                  <a:lnTo>
                    <a:pt x="1714" y="630"/>
                  </a:lnTo>
                  <a:lnTo>
                    <a:pt x="2815" y="461"/>
                  </a:lnTo>
                  <a:cubicBezTo>
                    <a:pt x="2815" y="461"/>
                    <a:pt x="2843" y="259"/>
                    <a:pt x="297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498" name="Google Shape;1498;p50"/>
            <p:cNvSpPr/>
            <p:nvPr/>
          </p:nvSpPr>
          <p:spPr>
            <a:xfrm>
              <a:off x="2433258" y="3247609"/>
              <a:ext cx="387395" cy="178912"/>
            </a:xfrm>
            <a:custGeom>
              <a:avLst/>
              <a:gdLst/>
              <a:ahLst/>
              <a:cxnLst/>
              <a:rect l="l" t="t" r="r" b="b"/>
              <a:pathLst>
                <a:path w="2856" h="1319" extrusionOk="0">
                  <a:moveTo>
                    <a:pt x="1" y="0"/>
                  </a:moveTo>
                  <a:cubicBezTo>
                    <a:pt x="89" y="279"/>
                    <a:pt x="81" y="476"/>
                    <a:pt x="81" y="476"/>
                  </a:cubicBezTo>
                  <a:lnTo>
                    <a:pt x="1109" y="807"/>
                  </a:lnTo>
                  <a:lnTo>
                    <a:pt x="2702" y="1319"/>
                  </a:lnTo>
                  <a:cubicBezTo>
                    <a:pt x="2702" y="1319"/>
                    <a:pt x="2819" y="1178"/>
                    <a:pt x="2855" y="855"/>
                  </a:cubicBezTo>
                  <a:lnTo>
                    <a:pt x="1134" y="339"/>
                  </a:lnTo>
                  <a:lnTo>
                    <a:pt x="1"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499" name="Google Shape;1499;p50"/>
            <p:cNvSpPr/>
            <p:nvPr/>
          </p:nvSpPr>
          <p:spPr>
            <a:xfrm>
              <a:off x="1925412" y="2698122"/>
              <a:ext cx="363658" cy="184474"/>
            </a:xfrm>
            <a:custGeom>
              <a:avLst/>
              <a:gdLst/>
              <a:ahLst/>
              <a:cxnLst/>
              <a:rect l="l" t="t" r="r" b="b"/>
              <a:pathLst>
                <a:path w="2681" h="1360" extrusionOk="0">
                  <a:moveTo>
                    <a:pt x="113" y="0"/>
                  </a:moveTo>
                  <a:cubicBezTo>
                    <a:pt x="60" y="0"/>
                    <a:pt x="0" y="42"/>
                    <a:pt x="3" y="124"/>
                  </a:cubicBezTo>
                  <a:cubicBezTo>
                    <a:pt x="39" y="757"/>
                    <a:pt x="539" y="1229"/>
                    <a:pt x="1317" y="1342"/>
                  </a:cubicBezTo>
                  <a:cubicBezTo>
                    <a:pt x="1403" y="1354"/>
                    <a:pt x="1485" y="1360"/>
                    <a:pt x="1561" y="1360"/>
                  </a:cubicBezTo>
                  <a:cubicBezTo>
                    <a:pt x="2321" y="1360"/>
                    <a:pt x="2610" y="804"/>
                    <a:pt x="2672" y="588"/>
                  </a:cubicBezTo>
                  <a:cubicBezTo>
                    <a:pt x="2680" y="547"/>
                    <a:pt x="2656" y="511"/>
                    <a:pt x="2616" y="487"/>
                  </a:cubicBezTo>
                  <a:cubicBezTo>
                    <a:pt x="2583" y="464"/>
                    <a:pt x="2543" y="451"/>
                    <a:pt x="2508" y="451"/>
                  </a:cubicBezTo>
                  <a:cubicBezTo>
                    <a:pt x="2487" y="451"/>
                    <a:pt x="2468" y="456"/>
                    <a:pt x="2454" y="467"/>
                  </a:cubicBezTo>
                  <a:cubicBezTo>
                    <a:pt x="2303" y="595"/>
                    <a:pt x="2212" y="874"/>
                    <a:pt x="1520" y="874"/>
                  </a:cubicBezTo>
                  <a:cubicBezTo>
                    <a:pt x="1475" y="874"/>
                    <a:pt x="1428" y="872"/>
                    <a:pt x="1378" y="870"/>
                  </a:cubicBezTo>
                  <a:cubicBezTo>
                    <a:pt x="878" y="850"/>
                    <a:pt x="555" y="564"/>
                    <a:pt x="370" y="330"/>
                  </a:cubicBezTo>
                  <a:cubicBezTo>
                    <a:pt x="261" y="189"/>
                    <a:pt x="200" y="68"/>
                    <a:pt x="180" y="35"/>
                  </a:cubicBezTo>
                  <a:cubicBezTo>
                    <a:pt x="166" y="12"/>
                    <a:pt x="140" y="0"/>
                    <a:pt x="1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00" name="Google Shape;1500;p50"/>
            <p:cNvSpPr/>
            <p:nvPr/>
          </p:nvSpPr>
          <p:spPr>
            <a:xfrm>
              <a:off x="1728865" y="3992556"/>
              <a:ext cx="271421" cy="384546"/>
            </a:xfrm>
            <a:custGeom>
              <a:avLst/>
              <a:gdLst/>
              <a:ahLst/>
              <a:cxnLst/>
              <a:rect l="l" t="t" r="r" b="b"/>
              <a:pathLst>
                <a:path w="2001" h="2835" extrusionOk="0">
                  <a:moveTo>
                    <a:pt x="0" y="0"/>
                  </a:moveTo>
                  <a:lnTo>
                    <a:pt x="0" y="847"/>
                  </a:lnTo>
                  <a:lnTo>
                    <a:pt x="0" y="2835"/>
                  </a:lnTo>
                  <a:cubicBezTo>
                    <a:pt x="0" y="2835"/>
                    <a:pt x="1907" y="2702"/>
                    <a:pt x="1964" y="2661"/>
                  </a:cubicBezTo>
                  <a:cubicBezTo>
                    <a:pt x="2000" y="2633"/>
                    <a:pt x="1936" y="1557"/>
                    <a:pt x="1891" y="887"/>
                  </a:cubicBezTo>
                  <a:cubicBezTo>
                    <a:pt x="1871" y="597"/>
                    <a:pt x="1859" y="383"/>
                    <a:pt x="1859" y="367"/>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1" name="Google Shape;1501;p50"/>
            <p:cNvSpPr/>
            <p:nvPr/>
          </p:nvSpPr>
          <p:spPr>
            <a:xfrm>
              <a:off x="1728865" y="3992556"/>
              <a:ext cx="256636" cy="122350"/>
            </a:xfrm>
            <a:custGeom>
              <a:avLst/>
              <a:gdLst/>
              <a:ahLst/>
              <a:cxnLst/>
              <a:rect l="l" t="t" r="r" b="b"/>
              <a:pathLst>
                <a:path w="1892" h="902" extrusionOk="0">
                  <a:moveTo>
                    <a:pt x="0" y="0"/>
                  </a:moveTo>
                  <a:lnTo>
                    <a:pt x="0" y="843"/>
                  </a:lnTo>
                  <a:cubicBezTo>
                    <a:pt x="375" y="872"/>
                    <a:pt x="881" y="901"/>
                    <a:pt x="1363" y="901"/>
                  </a:cubicBezTo>
                  <a:cubicBezTo>
                    <a:pt x="1545" y="901"/>
                    <a:pt x="1724" y="897"/>
                    <a:pt x="1891" y="887"/>
                  </a:cubicBezTo>
                  <a:cubicBezTo>
                    <a:pt x="1871" y="597"/>
                    <a:pt x="1859" y="383"/>
                    <a:pt x="1859" y="363"/>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2" name="Google Shape;1502;p50"/>
            <p:cNvSpPr/>
            <p:nvPr/>
          </p:nvSpPr>
          <p:spPr>
            <a:xfrm>
              <a:off x="1622115" y="4280118"/>
              <a:ext cx="426189" cy="316997"/>
            </a:xfrm>
            <a:custGeom>
              <a:avLst/>
              <a:gdLst/>
              <a:ahLst/>
              <a:cxnLst/>
              <a:rect l="l" t="t" r="r" b="b"/>
              <a:pathLst>
                <a:path w="3142" h="2337" extrusionOk="0">
                  <a:moveTo>
                    <a:pt x="2722" y="0"/>
                  </a:moveTo>
                  <a:cubicBezTo>
                    <a:pt x="2672" y="0"/>
                    <a:pt x="2610" y="84"/>
                    <a:pt x="2380" y="158"/>
                  </a:cubicBezTo>
                  <a:cubicBezTo>
                    <a:pt x="2287" y="187"/>
                    <a:pt x="2174" y="215"/>
                    <a:pt x="2021" y="235"/>
                  </a:cubicBezTo>
                  <a:cubicBezTo>
                    <a:pt x="1941" y="246"/>
                    <a:pt x="1860" y="251"/>
                    <a:pt x="1780" y="251"/>
                  </a:cubicBezTo>
                  <a:cubicBezTo>
                    <a:pt x="1267" y="251"/>
                    <a:pt x="779" y="50"/>
                    <a:pt x="779" y="50"/>
                  </a:cubicBezTo>
                  <a:lnTo>
                    <a:pt x="779" y="50"/>
                  </a:lnTo>
                  <a:cubicBezTo>
                    <a:pt x="819" y="622"/>
                    <a:pt x="1" y="1392"/>
                    <a:pt x="1" y="1969"/>
                  </a:cubicBezTo>
                  <a:cubicBezTo>
                    <a:pt x="1" y="2025"/>
                    <a:pt x="9" y="2082"/>
                    <a:pt x="29" y="2134"/>
                  </a:cubicBezTo>
                  <a:cubicBezTo>
                    <a:pt x="77" y="2279"/>
                    <a:pt x="195" y="2337"/>
                    <a:pt x="351" y="2337"/>
                  </a:cubicBezTo>
                  <a:cubicBezTo>
                    <a:pt x="829" y="2337"/>
                    <a:pt x="1663" y="1794"/>
                    <a:pt x="1912" y="1554"/>
                  </a:cubicBezTo>
                  <a:cubicBezTo>
                    <a:pt x="2239" y="1235"/>
                    <a:pt x="2852" y="1227"/>
                    <a:pt x="2997" y="1021"/>
                  </a:cubicBezTo>
                  <a:cubicBezTo>
                    <a:pt x="3142" y="812"/>
                    <a:pt x="2815" y="41"/>
                    <a:pt x="2743" y="5"/>
                  </a:cubicBezTo>
                  <a:cubicBezTo>
                    <a:pt x="2736" y="2"/>
                    <a:pt x="2729" y="0"/>
                    <a:pt x="272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03" name="Google Shape;1503;p50"/>
            <p:cNvSpPr/>
            <p:nvPr/>
          </p:nvSpPr>
          <p:spPr>
            <a:xfrm>
              <a:off x="1550495" y="3022443"/>
              <a:ext cx="550980" cy="1028170"/>
            </a:xfrm>
            <a:custGeom>
              <a:avLst/>
              <a:gdLst/>
              <a:ahLst/>
              <a:cxnLst/>
              <a:rect l="l" t="t" r="r" b="b"/>
              <a:pathLst>
                <a:path w="4062" h="7580" extrusionOk="0">
                  <a:moveTo>
                    <a:pt x="2380" y="0"/>
                  </a:moveTo>
                  <a:cubicBezTo>
                    <a:pt x="2061" y="0"/>
                    <a:pt x="1763" y="161"/>
                    <a:pt x="1501" y="431"/>
                  </a:cubicBezTo>
                  <a:cubicBezTo>
                    <a:pt x="1073" y="866"/>
                    <a:pt x="739" y="1596"/>
                    <a:pt x="561" y="2402"/>
                  </a:cubicBezTo>
                  <a:cubicBezTo>
                    <a:pt x="484" y="2757"/>
                    <a:pt x="400" y="3164"/>
                    <a:pt x="319" y="3596"/>
                  </a:cubicBezTo>
                  <a:cubicBezTo>
                    <a:pt x="263" y="3914"/>
                    <a:pt x="206" y="4245"/>
                    <a:pt x="162" y="4576"/>
                  </a:cubicBezTo>
                  <a:cubicBezTo>
                    <a:pt x="89" y="5088"/>
                    <a:pt x="33" y="5600"/>
                    <a:pt x="17" y="6076"/>
                  </a:cubicBezTo>
                  <a:cubicBezTo>
                    <a:pt x="1" y="6483"/>
                    <a:pt x="13" y="6866"/>
                    <a:pt x="65" y="7188"/>
                  </a:cubicBezTo>
                  <a:cubicBezTo>
                    <a:pt x="109" y="7481"/>
                    <a:pt x="1771" y="7580"/>
                    <a:pt x="2920" y="7580"/>
                  </a:cubicBezTo>
                  <a:cubicBezTo>
                    <a:pt x="2943" y="7580"/>
                    <a:pt x="2966" y="7580"/>
                    <a:pt x="2988" y="7580"/>
                  </a:cubicBezTo>
                  <a:cubicBezTo>
                    <a:pt x="3537" y="7580"/>
                    <a:pt x="3956" y="7555"/>
                    <a:pt x="3997" y="7523"/>
                  </a:cubicBezTo>
                  <a:cubicBezTo>
                    <a:pt x="4061" y="7467"/>
                    <a:pt x="4041" y="6951"/>
                    <a:pt x="4001" y="6205"/>
                  </a:cubicBezTo>
                  <a:cubicBezTo>
                    <a:pt x="3968" y="5564"/>
                    <a:pt x="3920" y="4757"/>
                    <a:pt x="3896" y="3918"/>
                  </a:cubicBezTo>
                  <a:cubicBezTo>
                    <a:pt x="3843" y="2096"/>
                    <a:pt x="3384" y="112"/>
                    <a:pt x="2497" y="7"/>
                  </a:cubicBezTo>
                  <a:cubicBezTo>
                    <a:pt x="2457" y="2"/>
                    <a:pt x="2419" y="0"/>
                    <a:pt x="238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504" name="Google Shape;1504;p50"/>
            <p:cNvSpPr/>
            <p:nvPr/>
          </p:nvSpPr>
          <p:spPr>
            <a:xfrm>
              <a:off x="1550495" y="3845927"/>
              <a:ext cx="550980" cy="204820"/>
            </a:xfrm>
            <a:custGeom>
              <a:avLst/>
              <a:gdLst/>
              <a:ahLst/>
              <a:cxnLst/>
              <a:rect l="l" t="t" r="r" b="b"/>
              <a:pathLst>
                <a:path w="4062" h="1510" extrusionOk="0">
                  <a:moveTo>
                    <a:pt x="17" y="1"/>
                  </a:moveTo>
                  <a:lnTo>
                    <a:pt x="17" y="1"/>
                  </a:lnTo>
                  <a:cubicBezTo>
                    <a:pt x="1" y="412"/>
                    <a:pt x="13" y="795"/>
                    <a:pt x="65" y="1117"/>
                  </a:cubicBezTo>
                  <a:cubicBezTo>
                    <a:pt x="108" y="1413"/>
                    <a:pt x="1814" y="1510"/>
                    <a:pt x="2965" y="1510"/>
                  </a:cubicBezTo>
                  <a:cubicBezTo>
                    <a:pt x="3527" y="1510"/>
                    <a:pt x="3957" y="1487"/>
                    <a:pt x="3997" y="1452"/>
                  </a:cubicBezTo>
                  <a:cubicBezTo>
                    <a:pt x="4061" y="1392"/>
                    <a:pt x="4041" y="880"/>
                    <a:pt x="4001" y="134"/>
                  </a:cubicBezTo>
                  <a:lnTo>
                    <a:pt x="4001" y="134"/>
                  </a:lnTo>
                  <a:cubicBezTo>
                    <a:pt x="3465" y="233"/>
                    <a:pt x="2933" y="271"/>
                    <a:pt x="2433" y="271"/>
                  </a:cubicBezTo>
                  <a:cubicBezTo>
                    <a:pt x="1416" y="271"/>
                    <a:pt x="530" y="114"/>
                    <a:pt x="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505" name="Google Shape;1505;p50"/>
            <p:cNvSpPr/>
            <p:nvPr/>
          </p:nvSpPr>
          <p:spPr>
            <a:xfrm>
              <a:off x="2154919" y="3983197"/>
              <a:ext cx="272506" cy="384682"/>
            </a:xfrm>
            <a:custGeom>
              <a:avLst/>
              <a:gdLst/>
              <a:ahLst/>
              <a:cxnLst/>
              <a:rect l="l" t="t" r="r" b="b"/>
              <a:pathLst>
                <a:path w="2009" h="2836" extrusionOk="0">
                  <a:moveTo>
                    <a:pt x="1932" y="1"/>
                  </a:moveTo>
                  <a:lnTo>
                    <a:pt x="85" y="416"/>
                  </a:lnTo>
                  <a:cubicBezTo>
                    <a:pt x="85" y="432"/>
                    <a:pt x="77" y="646"/>
                    <a:pt x="65" y="936"/>
                  </a:cubicBezTo>
                  <a:cubicBezTo>
                    <a:pt x="36" y="1609"/>
                    <a:pt x="0" y="2690"/>
                    <a:pt x="41" y="2714"/>
                  </a:cubicBezTo>
                  <a:cubicBezTo>
                    <a:pt x="97" y="2751"/>
                    <a:pt x="2008" y="2835"/>
                    <a:pt x="2008" y="2835"/>
                  </a:cubicBezTo>
                  <a:lnTo>
                    <a:pt x="1956" y="847"/>
                  </a:lnTo>
                  <a:lnTo>
                    <a:pt x="193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6" name="Google Shape;1506;p50"/>
            <p:cNvSpPr/>
            <p:nvPr/>
          </p:nvSpPr>
          <p:spPr>
            <a:xfrm>
              <a:off x="2163600" y="3983197"/>
              <a:ext cx="256636" cy="127640"/>
            </a:xfrm>
            <a:custGeom>
              <a:avLst/>
              <a:gdLst/>
              <a:ahLst/>
              <a:cxnLst/>
              <a:rect l="l" t="t" r="r" b="b"/>
              <a:pathLst>
                <a:path w="1892" h="941" extrusionOk="0">
                  <a:moveTo>
                    <a:pt x="1868" y="1"/>
                  </a:moveTo>
                  <a:lnTo>
                    <a:pt x="21" y="416"/>
                  </a:lnTo>
                  <a:cubicBezTo>
                    <a:pt x="21" y="432"/>
                    <a:pt x="13" y="646"/>
                    <a:pt x="1" y="936"/>
                  </a:cubicBezTo>
                  <a:cubicBezTo>
                    <a:pt x="88" y="939"/>
                    <a:pt x="178" y="940"/>
                    <a:pt x="270" y="940"/>
                  </a:cubicBezTo>
                  <a:cubicBezTo>
                    <a:pt x="825" y="940"/>
                    <a:pt x="1449" y="892"/>
                    <a:pt x="1892" y="847"/>
                  </a:cubicBezTo>
                  <a:lnTo>
                    <a:pt x="1868"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7" name="Google Shape;1507;p50"/>
            <p:cNvSpPr/>
            <p:nvPr/>
          </p:nvSpPr>
          <p:spPr>
            <a:xfrm>
              <a:off x="2107851" y="4277405"/>
              <a:ext cx="430529" cy="308994"/>
            </a:xfrm>
            <a:custGeom>
              <a:avLst/>
              <a:gdLst/>
              <a:ahLst/>
              <a:cxnLst/>
              <a:rect l="l" t="t" r="r" b="b"/>
              <a:pathLst>
                <a:path w="3174" h="2278" extrusionOk="0">
                  <a:moveTo>
                    <a:pt x="2347" y="1"/>
                  </a:moveTo>
                  <a:lnTo>
                    <a:pt x="2347" y="1"/>
                  </a:lnTo>
                  <a:cubicBezTo>
                    <a:pt x="2347" y="1"/>
                    <a:pt x="1833" y="229"/>
                    <a:pt x="1297" y="229"/>
                  </a:cubicBezTo>
                  <a:cubicBezTo>
                    <a:pt x="1233" y="229"/>
                    <a:pt x="1169" y="226"/>
                    <a:pt x="1105" y="219"/>
                  </a:cubicBezTo>
                  <a:cubicBezTo>
                    <a:pt x="956" y="203"/>
                    <a:pt x="839" y="178"/>
                    <a:pt x="746" y="154"/>
                  </a:cubicBezTo>
                  <a:cubicBezTo>
                    <a:pt x="514" y="84"/>
                    <a:pt x="451" y="4"/>
                    <a:pt x="401" y="4"/>
                  </a:cubicBezTo>
                  <a:cubicBezTo>
                    <a:pt x="393" y="4"/>
                    <a:pt x="387" y="5"/>
                    <a:pt x="379" y="9"/>
                  </a:cubicBezTo>
                  <a:cubicBezTo>
                    <a:pt x="307" y="45"/>
                    <a:pt x="0" y="828"/>
                    <a:pt x="154" y="1029"/>
                  </a:cubicBezTo>
                  <a:cubicBezTo>
                    <a:pt x="303" y="1231"/>
                    <a:pt x="916" y="1223"/>
                    <a:pt x="1254" y="1533"/>
                  </a:cubicBezTo>
                  <a:cubicBezTo>
                    <a:pt x="1504" y="1764"/>
                    <a:pt x="2335" y="2278"/>
                    <a:pt x="2816" y="2278"/>
                  </a:cubicBezTo>
                  <a:cubicBezTo>
                    <a:pt x="2981" y="2278"/>
                    <a:pt x="3104" y="2218"/>
                    <a:pt x="3150" y="2065"/>
                  </a:cubicBezTo>
                  <a:cubicBezTo>
                    <a:pt x="3166" y="2013"/>
                    <a:pt x="3174" y="1957"/>
                    <a:pt x="3170" y="1900"/>
                  </a:cubicBezTo>
                  <a:cubicBezTo>
                    <a:pt x="3158" y="1324"/>
                    <a:pt x="2319" y="574"/>
                    <a:pt x="234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08" name="Google Shape;1508;p50"/>
            <p:cNvSpPr/>
            <p:nvPr/>
          </p:nvSpPr>
          <p:spPr>
            <a:xfrm>
              <a:off x="2045998" y="3017424"/>
              <a:ext cx="546504" cy="1030883"/>
            </a:xfrm>
            <a:custGeom>
              <a:avLst/>
              <a:gdLst/>
              <a:ahLst/>
              <a:cxnLst/>
              <a:rect l="l" t="t" r="r" b="b"/>
              <a:pathLst>
                <a:path w="4029" h="7600" extrusionOk="0">
                  <a:moveTo>
                    <a:pt x="1509" y="1"/>
                  </a:moveTo>
                  <a:cubicBezTo>
                    <a:pt x="1461" y="1"/>
                    <a:pt x="1412" y="4"/>
                    <a:pt x="1364" y="12"/>
                  </a:cubicBezTo>
                  <a:cubicBezTo>
                    <a:pt x="481" y="141"/>
                    <a:pt x="69" y="2133"/>
                    <a:pt x="69" y="3955"/>
                  </a:cubicBezTo>
                  <a:cubicBezTo>
                    <a:pt x="65" y="4794"/>
                    <a:pt x="41" y="5605"/>
                    <a:pt x="25" y="6246"/>
                  </a:cubicBezTo>
                  <a:cubicBezTo>
                    <a:pt x="5" y="6992"/>
                    <a:pt x="1" y="7508"/>
                    <a:pt x="65" y="7564"/>
                  </a:cubicBezTo>
                  <a:cubicBezTo>
                    <a:pt x="94" y="7587"/>
                    <a:pt x="306" y="7600"/>
                    <a:pt x="622" y="7600"/>
                  </a:cubicBezTo>
                  <a:cubicBezTo>
                    <a:pt x="756" y="7600"/>
                    <a:pt x="908" y="7597"/>
                    <a:pt x="1073" y="7592"/>
                  </a:cubicBezTo>
                  <a:cubicBezTo>
                    <a:pt x="2223" y="7568"/>
                    <a:pt x="3948" y="7423"/>
                    <a:pt x="3989" y="7125"/>
                  </a:cubicBezTo>
                  <a:cubicBezTo>
                    <a:pt x="4029" y="6802"/>
                    <a:pt x="4029" y="6419"/>
                    <a:pt x="4005" y="6008"/>
                  </a:cubicBezTo>
                  <a:cubicBezTo>
                    <a:pt x="3973" y="5536"/>
                    <a:pt x="3908" y="5024"/>
                    <a:pt x="3819" y="4516"/>
                  </a:cubicBezTo>
                  <a:cubicBezTo>
                    <a:pt x="3763" y="4185"/>
                    <a:pt x="3702" y="3855"/>
                    <a:pt x="3634" y="3540"/>
                  </a:cubicBezTo>
                  <a:cubicBezTo>
                    <a:pt x="3545" y="3109"/>
                    <a:pt x="3448" y="2705"/>
                    <a:pt x="3364" y="2351"/>
                  </a:cubicBezTo>
                  <a:cubicBezTo>
                    <a:pt x="3166" y="1552"/>
                    <a:pt x="2811" y="834"/>
                    <a:pt x="2372" y="407"/>
                  </a:cubicBezTo>
                  <a:cubicBezTo>
                    <a:pt x="2110" y="153"/>
                    <a:pt x="1816" y="1"/>
                    <a:pt x="1509"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509" name="Google Shape;1509;p50"/>
            <p:cNvSpPr/>
            <p:nvPr/>
          </p:nvSpPr>
          <p:spPr>
            <a:xfrm>
              <a:off x="2045998" y="3832227"/>
              <a:ext cx="546504" cy="216214"/>
            </a:xfrm>
            <a:custGeom>
              <a:avLst/>
              <a:gdLst/>
              <a:ahLst/>
              <a:cxnLst/>
              <a:rect l="l" t="t" r="r" b="b"/>
              <a:pathLst>
                <a:path w="4029" h="1594" extrusionOk="0">
                  <a:moveTo>
                    <a:pt x="4005" y="1"/>
                  </a:moveTo>
                  <a:lnTo>
                    <a:pt x="4005" y="1"/>
                  </a:lnTo>
                  <a:cubicBezTo>
                    <a:pt x="3451" y="138"/>
                    <a:pt x="2462" y="338"/>
                    <a:pt x="1338" y="338"/>
                  </a:cubicBezTo>
                  <a:cubicBezTo>
                    <a:pt x="914" y="338"/>
                    <a:pt x="471" y="309"/>
                    <a:pt x="25" y="239"/>
                  </a:cubicBezTo>
                  <a:lnTo>
                    <a:pt x="25" y="239"/>
                  </a:lnTo>
                  <a:cubicBezTo>
                    <a:pt x="5" y="985"/>
                    <a:pt x="1" y="1501"/>
                    <a:pt x="65" y="1557"/>
                  </a:cubicBezTo>
                  <a:cubicBezTo>
                    <a:pt x="94" y="1581"/>
                    <a:pt x="322" y="1594"/>
                    <a:pt x="655" y="1594"/>
                  </a:cubicBezTo>
                  <a:cubicBezTo>
                    <a:pt x="1742" y="1594"/>
                    <a:pt x="3944" y="1458"/>
                    <a:pt x="3985" y="1122"/>
                  </a:cubicBezTo>
                  <a:cubicBezTo>
                    <a:pt x="4029" y="795"/>
                    <a:pt x="4029" y="412"/>
                    <a:pt x="400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510" name="Google Shape;1510;p50"/>
            <p:cNvSpPr/>
            <p:nvPr/>
          </p:nvSpPr>
          <p:spPr>
            <a:xfrm>
              <a:off x="1370633" y="3221837"/>
              <a:ext cx="319981" cy="97527"/>
            </a:xfrm>
            <a:custGeom>
              <a:avLst/>
              <a:gdLst/>
              <a:ahLst/>
              <a:cxnLst/>
              <a:rect l="l" t="t" r="r" b="b"/>
              <a:pathLst>
                <a:path w="2359" h="719" extrusionOk="0">
                  <a:moveTo>
                    <a:pt x="2169" y="1"/>
                  </a:moveTo>
                  <a:lnTo>
                    <a:pt x="0" y="344"/>
                  </a:lnTo>
                  <a:cubicBezTo>
                    <a:pt x="52" y="473"/>
                    <a:pt x="105" y="602"/>
                    <a:pt x="165" y="719"/>
                  </a:cubicBezTo>
                  <a:lnTo>
                    <a:pt x="2359" y="319"/>
                  </a:lnTo>
                  <a:cubicBezTo>
                    <a:pt x="2254" y="206"/>
                    <a:pt x="2194" y="94"/>
                    <a:pt x="2169"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1" name="Google Shape;1511;p50"/>
            <p:cNvSpPr/>
            <p:nvPr/>
          </p:nvSpPr>
          <p:spPr>
            <a:xfrm>
              <a:off x="1788955" y="3395595"/>
              <a:ext cx="504997" cy="267216"/>
            </a:xfrm>
            <a:custGeom>
              <a:avLst/>
              <a:gdLst/>
              <a:ahLst/>
              <a:cxnLst/>
              <a:rect l="l" t="t" r="r" b="b"/>
              <a:pathLst>
                <a:path w="3723" h="1970" extrusionOk="0">
                  <a:moveTo>
                    <a:pt x="934" y="0"/>
                  </a:moveTo>
                  <a:cubicBezTo>
                    <a:pt x="638" y="0"/>
                    <a:pt x="304" y="31"/>
                    <a:pt x="243" y="171"/>
                  </a:cubicBezTo>
                  <a:cubicBezTo>
                    <a:pt x="89" y="510"/>
                    <a:pt x="444" y="659"/>
                    <a:pt x="444" y="659"/>
                  </a:cubicBezTo>
                  <a:cubicBezTo>
                    <a:pt x="444" y="659"/>
                    <a:pt x="436" y="659"/>
                    <a:pt x="422" y="659"/>
                  </a:cubicBezTo>
                  <a:cubicBezTo>
                    <a:pt x="353" y="659"/>
                    <a:pt x="143" y="675"/>
                    <a:pt x="110" y="877"/>
                  </a:cubicBezTo>
                  <a:cubicBezTo>
                    <a:pt x="73" y="1119"/>
                    <a:pt x="360" y="1304"/>
                    <a:pt x="360" y="1304"/>
                  </a:cubicBezTo>
                  <a:cubicBezTo>
                    <a:pt x="360" y="1304"/>
                    <a:pt x="1" y="1421"/>
                    <a:pt x="21" y="1740"/>
                  </a:cubicBezTo>
                  <a:cubicBezTo>
                    <a:pt x="126" y="1768"/>
                    <a:pt x="230" y="1792"/>
                    <a:pt x="331" y="1813"/>
                  </a:cubicBezTo>
                  <a:cubicBezTo>
                    <a:pt x="866" y="1927"/>
                    <a:pt x="1392" y="1970"/>
                    <a:pt x="1861" y="1970"/>
                  </a:cubicBezTo>
                  <a:cubicBezTo>
                    <a:pt x="2828" y="1970"/>
                    <a:pt x="3551" y="1788"/>
                    <a:pt x="3597" y="1679"/>
                  </a:cubicBezTo>
                  <a:cubicBezTo>
                    <a:pt x="3722" y="1381"/>
                    <a:pt x="2960" y="1224"/>
                    <a:pt x="2960" y="1224"/>
                  </a:cubicBezTo>
                  <a:cubicBezTo>
                    <a:pt x="2960" y="1224"/>
                    <a:pt x="3626" y="1123"/>
                    <a:pt x="3662" y="901"/>
                  </a:cubicBezTo>
                  <a:cubicBezTo>
                    <a:pt x="3694" y="679"/>
                    <a:pt x="3009" y="595"/>
                    <a:pt x="3009" y="595"/>
                  </a:cubicBezTo>
                  <a:cubicBezTo>
                    <a:pt x="3009" y="595"/>
                    <a:pt x="3638" y="510"/>
                    <a:pt x="3686" y="216"/>
                  </a:cubicBezTo>
                  <a:cubicBezTo>
                    <a:pt x="3690" y="196"/>
                    <a:pt x="3690" y="159"/>
                    <a:pt x="3666" y="159"/>
                  </a:cubicBezTo>
                  <a:cubicBezTo>
                    <a:pt x="3005" y="67"/>
                    <a:pt x="2476" y="83"/>
                    <a:pt x="1323" y="14"/>
                  </a:cubicBezTo>
                  <a:cubicBezTo>
                    <a:pt x="1233" y="9"/>
                    <a:pt x="1089" y="0"/>
                    <a:pt x="934"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2" name="Google Shape;1512;p50"/>
            <p:cNvSpPr/>
            <p:nvPr/>
          </p:nvSpPr>
          <p:spPr>
            <a:xfrm>
              <a:off x="1804283" y="3324111"/>
              <a:ext cx="960620" cy="389701"/>
            </a:xfrm>
            <a:custGeom>
              <a:avLst/>
              <a:gdLst/>
              <a:ahLst/>
              <a:cxnLst/>
              <a:rect l="l" t="t" r="r" b="b"/>
              <a:pathLst>
                <a:path w="7082" h="2873" extrusionOk="0">
                  <a:moveTo>
                    <a:pt x="4992" y="1"/>
                  </a:moveTo>
                  <a:cubicBezTo>
                    <a:pt x="4952" y="94"/>
                    <a:pt x="4867" y="202"/>
                    <a:pt x="4726" y="307"/>
                  </a:cubicBezTo>
                  <a:cubicBezTo>
                    <a:pt x="4505" y="473"/>
                    <a:pt x="4146" y="622"/>
                    <a:pt x="3593" y="682"/>
                  </a:cubicBezTo>
                  <a:cubicBezTo>
                    <a:pt x="3581" y="682"/>
                    <a:pt x="3569" y="682"/>
                    <a:pt x="3557" y="686"/>
                  </a:cubicBezTo>
                  <a:cubicBezTo>
                    <a:pt x="3362" y="705"/>
                    <a:pt x="3144" y="712"/>
                    <a:pt x="2916" y="712"/>
                  </a:cubicBezTo>
                  <a:cubicBezTo>
                    <a:pt x="2173" y="712"/>
                    <a:pt x="1322" y="636"/>
                    <a:pt x="777" y="636"/>
                  </a:cubicBezTo>
                  <a:cubicBezTo>
                    <a:pt x="435" y="636"/>
                    <a:pt x="213" y="666"/>
                    <a:pt x="214" y="763"/>
                  </a:cubicBezTo>
                  <a:cubicBezTo>
                    <a:pt x="218" y="1065"/>
                    <a:pt x="827" y="1243"/>
                    <a:pt x="827" y="1243"/>
                  </a:cubicBezTo>
                  <a:cubicBezTo>
                    <a:pt x="827" y="1243"/>
                    <a:pt x="806" y="1242"/>
                    <a:pt x="770" y="1242"/>
                  </a:cubicBezTo>
                  <a:cubicBezTo>
                    <a:pt x="605" y="1242"/>
                    <a:pt x="137" y="1258"/>
                    <a:pt x="134" y="1444"/>
                  </a:cubicBezTo>
                  <a:cubicBezTo>
                    <a:pt x="134" y="1670"/>
                    <a:pt x="775" y="1876"/>
                    <a:pt x="775" y="1876"/>
                  </a:cubicBezTo>
                  <a:cubicBezTo>
                    <a:pt x="775" y="1876"/>
                    <a:pt x="1" y="1912"/>
                    <a:pt x="77" y="2227"/>
                  </a:cubicBezTo>
                  <a:cubicBezTo>
                    <a:pt x="85" y="2255"/>
                    <a:pt x="134" y="2295"/>
                    <a:pt x="218" y="2340"/>
                  </a:cubicBezTo>
                  <a:cubicBezTo>
                    <a:pt x="596" y="2546"/>
                    <a:pt x="1674" y="2873"/>
                    <a:pt x="2906" y="2873"/>
                  </a:cubicBezTo>
                  <a:cubicBezTo>
                    <a:pt x="4277" y="2873"/>
                    <a:pt x="5841" y="2468"/>
                    <a:pt x="6847" y="1041"/>
                  </a:cubicBezTo>
                  <a:cubicBezTo>
                    <a:pt x="6928" y="924"/>
                    <a:pt x="7009" y="799"/>
                    <a:pt x="7081" y="670"/>
                  </a:cubicBezTo>
                  <a:lnTo>
                    <a:pt x="499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3" name="Google Shape;1513;p50"/>
            <p:cNvSpPr/>
            <p:nvPr/>
          </p:nvSpPr>
          <p:spPr>
            <a:xfrm>
              <a:off x="2445330" y="3324111"/>
              <a:ext cx="319574" cy="141339"/>
            </a:xfrm>
            <a:custGeom>
              <a:avLst/>
              <a:gdLst/>
              <a:ahLst/>
              <a:cxnLst/>
              <a:rect l="l" t="t" r="r" b="b"/>
              <a:pathLst>
                <a:path w="2356" h="1042" extrusionOk="0">
                  <a:moveTo>
                    <a:pt x="266" y="1"/>
                  </a:moveTo>
                  <a:cubicBezTo>
                    <a:pt x="226" y="94"/>
                    <a:pt x="141" y="202"/>
                    <a:pt x="0" y="307"/>
                  </a:cubicBezTo>
                  <a:cubicBezTo>
                    <a:pt x="573" y="505"/>
                    <a:pt x="1633" y="872"/>
                    <a:pt x="2121" y="1041"/>
                  </a:cubicBezTo>
                  <a:cubicBezTo>
                    <a:pt x="2202" y="924"/>
                    <a:pt x="2283" y="799"/>
                    <a:pt x="2355" y="670"/>
                  </a:cubicBezTo>
                  <a:lnTo>
                    <a:pt x="266"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4" name="Google Shape;1514;p50"/>
            <p:cNvSpPr/>
            <p:nvPr/>
          </p:nvSpPr>
          <p:spPr>
            <a:xfrm>
              <a:off x="1370633" y="3222379"/>
              <a:ext cx="923318" cy="440431"/>
            </a:xfrm>
            <a:custGeom>
              <a:avLst/>
              <a:gdLst/>
              <a:ahLst/>
              <a:cxnLst/>
              <a:rect l="l" t="t" r="r" b="b"/>
              <a:pathLst>
                <a:path w="6807" h="3247" extrusionOk="0">
                  <a:moveTo>
                    <a:pt x="2169" y="1"/>
                  </a:moveTo>
                  <a:lnTo>
                    <a:pt x="0" y="340"/>
                  </a:lnTo>
                  <a:cubicBezTo>
                    <a:pt x="52" y="469"/>
                    <a:pt x="105" y="598"/>
                    <a:pt x="165" y="715"/>
                  </a:cubicBezTo>
                  <a:cubicBezTo>
                    <a:pt x="738" y="1892"/>
                    <a:pt x="1706" y="2549"/>
                    <a:pt x="2722" y="2900"/>
                  </a:cubicBezTo>
                  <a:cubicBezTo>
                    <a:pt x="2851" y="2940"/>
                    <a:pt x="2980" y="2981"/>
                    <a:pt x="3105" y="3017"/>
                  </a:cubicBezTo>
                  <a:cubicBezTo>
                    <a:pt x="3210" y="3045"/>
                    <a:pt x="3314" y="3069"/>
                    <a:pt x="3415" y="3090"/>
                  </a:cubicBezTo>
                  <a:cubicBezTo>
                    <a:pt x="3950" y="3204"/>
                    <a:pt x="4476" y="3247"/>
                    <a:pt x="4945" y="3247"/>
                  </a:cubicBezTo>
                  <a:cubicBezTo>
                    <a:pt x="5912" y="3247"/>
                    <a:pt x="6635" y="3065"/>
                    <a:pt x="6681" y="2956"/>
                  </a:cubicBezTo>
                  <a:cubicBezTo>
                    <a:pt x="6806" y="2658"/>
                    <a:pt x="6044" y="2501"/>
                    <a:pt x="6044" y="2501"/>
                  </a:cubicBezTo>
                  <a:cubicBezTo>
                    <a:pt x="6044" y="2501"/>
                    <a:pt x="6710" y="2400"/>
                    <a:pt x="6746" y="2178"/>
                  </a:cubicBezTo>
                  <a:cubicBezTo>
                    <a:pt x="6778" y="1952"/>
                    <a:pt x="6093" y="1872"/>
                    <a:pt x="6093" y="1872"/>
                  </a:cubicBezTo>
                  <a:cubicBezTo>
                    <a:pt x="6093" y="1872"/>
                    <a:pt x="6722" y="1787"/>
                    <a:pt x="6770" y="1489"/>
                  </a:cubicBezTo>
                  <a:cubicBezTo>
                    <a:pt x="6774" y="1469"/>
                    <a:pt x="6770" y="1452"/>
                    <a:pt x="6750" y="1432"/>
                  </a:cubicBezTo>
                  <a:cubicBezTo>
                    <a:pt x="6540" y="1206"/>
                    <a:pt x="4746" y="1182"/>
                    <a:pt x="3617" y="928"/>
                  </a:cubicBezTo>
                  <a:cubicBezTo>
                    <a:pt x="3556" y="916"/>
                    <a:pt x="3500" y="900"/>
                    <a:pt x="3448" y="888"/>
                  </a:cubicBezTo>
                  <a:cubicBezTo>
                    <a:pt x="2883" y="735"/>
                    <a:pt x="2548" y="521"/>
                    <a:pt x="2359" y="315"/>
                  </a:cubicBezTo>
                  <a:cubicBezTo>
                    <a:pt x="2250" y="202"/>
                    <a:pt x="2194" y="90"/>
                    <a:pt x="2169" y="1"/>
                  </a:cubicBezTo>
                  <a:close/>
                </a:path>
              </a:pathLst>
            </a:custGeom>
            <a:solidFill>
              <a:srgbClr val="DA9480"/>
            </a:solidFill>
            <a:ln>
              <a:noFill/>
            </a:ln>
          </p:spPr>
          <p:txBody>
            <a:bodyPr spcFirstLastPara="1" wrap="square" lIns="121900" tIns="121900" rIns="121900" bIns="121900" anchor="ctr" anchorCtr="0">
              <a:noAutofit/>
            </a:bodyPr>
            <a:lstStyle/>
            <a:p>
              <a:endParaRPr sz="2400"/>
            </a:p>
          </p:txBody>
        </p:sp>
      </p:grpSp>
      <p:grpSp>
        <p:nvGrpSpPr>
          <p:cNvPr id="1515" name="Google Shape;1515;p50"/>
          <p:cNvGrpSpPr/>
          <p:nvPr/>
        </p:nvGrpSpPr>
        <p:grpSpPr>
          <a:xfrm rot="2257846">
            <a:off x="8087369" y="809469"/>
            <a:ext cx="1279216" cy="1223060"/>
            <a:chOff x="7949212" y="296333"/>
            <a:chExt cx="959365" cy="917250"/>
          </a:xfrm>
        </p:grpSpPr>
        <p:sp>
          <p:nvSpPr>
            <p:cNvPr id="1516" name="Google Shape;1516;p50"/>
            <p:cNvSpPr/>
            <p:nvPr/>
          </p:nvSpPr>
          <p:spPr>
            <a:xfrm rot="-1337787">
              <a:off x="8702940" y="962154"/>
              <a:ext cx="81236" cy="91742"/>
            </a:xfrm>
            <a:custGeom>
              <a:avLst/>
              <a:gdLst/>
              <a:ahLst/>
              <a:cxnLst/>
              <a:rect l="l" t="t" r="r" b="b"/>
              <a:pathLst>
                <a:path w="4021" h="4541" extrusionOk="0">
                  <a:moveTo>
                    <a:pt x="3561" y="1"/>
                  </a:moveTo>
                  <a:lnTo>
                    <a:pt x="0" y="2219"/>
                  </a:lnTo>
                  <a:cubicBezTo>
                    <a:pt x="0" y="2219"/>
                    <a:pt x="480" y="2973"/>
                    <a:pt x="1125" y="3622"/>
                  </a:cubicBezTo>
                  <a:cubicBezTo>
                    <a:pt x="1615" y="4112"/>
                    <a:pt x="2198" y="4540"/>
                    <a:pt x="2745" y="4540"/>
                  </a:cubicBezTo>
                  <a:cubicBezTo>
                    <a:pt x="2927" y="4540"/>
                    <a:pt x="3105" y="4493"/>
                    <a:pt x="3274" y="4384"/>
                  </a:cubicBezTo>
                  <a:cubicBezTo>
                    <a:pt x="3948" y="3952"/>
                    <a:pt x="4020" y="2856"/>
                    <a:pt x="3923" y="1868"/>
                  </a:cubicBezTo>
                  <a:cubicBezTo>
                    <a:pt x="3827" y="880"/>
                    <a:pt x="3561" y="1"/>
                    <a:pt x="356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17" name="Google Shape;1517;p50"/>
            <p:cNvSpPr/>
            <p:nvPr/>
          </p:nvSpPr>
          <p:spPr>
            <a:xfrm rot="-1337787">
              <a:off x="8407396" y="1072158"/>
              <a:ext cx="81236" cy="91742"/>
            </a:xfrm>
            <a:custGeom>
              <a:avLst/>
              <a:gdLst/>
              <a:ahLst/>
              <a:cxnLst/>
              <a:rect l="l" t="t" r="r" b="b"/>
              <a:pathLst>
                <a:path w="4021" h="4541" extrusionOk="0">
                  <a:moveTo>
                    <a:pt x="460" y="1"/>
                  </a:moveTo>
                  <a:cubicBezTo>
                    <a:pt x="460" y="1"/>
                    <a:pt x="194" y="880"/>
                    <a:pt x="97" y="1868"/>
                  </a:cubicBezTo>
                  <a:cubicBezTo>
                    <a:pt x="1" y="2856"/>
                    <a:pt x="73" y="3952"/>
                    <a:pt x="747" y="4384"/>
                  </a:cubicBezTo>
                  <a:cubicBezTo>
                    <a:pt x="916" y="4493"/>
                    <a:pt x="1094" y="4540"/>
                    <a:pt x="1276" y="4540"/>
                  </a:cubicBezTo>
                  <a:cubicBezTo>
                    <a:pt x="1823" y="4540"/>
                    <a:pt x="2406" y="4112"/>
                    <a:pt x="2896" y="3622"/>
                  </a:cubicBezTo>
                  <a:cubicBezTo>
                    <a:pt x="3541" y="2973"/>
                    <a:pt x="4021" y="2219"/>
                    <a:pt x="4021" y="2219"/>
                  </a:cubicBezTo>
                  <a:lnTo>
                    <a:pt x="460"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18" name="Google Shape;1518;p50"/>
            <p:cNvSpPr/>
            <p:nvPr/>
          </p:nvSpPr>
          <p:spPr>
            <a:xfrm rot="-1337787">
              <a:off x="8077094" y="638016"/>
              <a:ext cx="122855" cy="105076"/>
            </a:xfrm>
            <a:custGeom>
              <a:avLst/>
              <a:gdLst/>
              <a:ahLst/>
              <a:cxnLst/>
              <a:rect l="l" t="t" r="r" b="b"/>
              <a:pathLst>
                <a:path w="6081" h="5201" extrusionOk="0">
                  <a:moveTo>
                    <a:pt x="1638" y="0"/>
                  </a:moveTo>
                  <a:cubicBezTo>
                    <a:pt x="1485" y="0"/>
                    <a:pt x="1334" y="72"/>
                    <a:pt x="1238" y="204"/>
                  </a:cubicBezTo>
                  <a:lnTo>
                    <a:pt x="0" y="1930"/>
                  </a:lnTo>
                  <a:lnTo>
                    <a:pt x="3129" y="4176"/>
                  </a:lnTo>
                  <a:lnTo>
                    <a:pt x="4553" y="5200"/>
                  </a:lnTo>
                  <a:lnTo>
                    <a:pt x="6081" y="3079"/>
                  </a:lnTo>
                  <a:lnTo>
                    <a:pt x="4553" y="1982"/>
                  </a:lnTo>
                  <a:lnTo>
                    <a:pt x="1924" y="91"/>
                  </a:lnTo>
                  <a:cubicBezTo>
                    <a:pt x="1837" y="30"/>
                    <a:pt x="1737" y="0"/>
                    <a:pt x="163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19" name="Google Shape;1519;p50"/>
            <p:cNvSpPr/>
            <p:nvPr/>
          </p:nvSpPr>
          <p:spPr>
            <a:xfrm rot="-1337787">
              <a:off x="7978629" y="587324"/>
              <a:ext cx="201404" cy="194757"/>
            </a:xfrm>
            <a:custGeom>
              <a:avLst/>
              <a:gdLst/>
              <a:ahLst/>
              <a:cxnLst/>
              <a:rect l="l" t="t" r="r" b="b"/>
              <a:pathLst>
                <a:path w="9969" h="9640" extrusionOk="0">
                  <a:moveTo>
                    <a:pt x="5211" y="1"/>
                  </a:moveTo>
                  <a:cubicBezTo>
                    <a:pt x="3856" y="1"/>
                    <a:pt x="2517" y="590"/>
                    <a:pt x="1602" y="1723"/>
                  </a:cubicBezTo>
                  <a:cubicBezTo>
                    <a:pt x="1598" y="1727"/>
                    <a:pt x="1594" y="1735"/>
                    <a:pt x="1590" y="1739"/>
                  </a:cubicBezTo>
                  <a:cubicBezTo>
                    <a:pt x="1" y="3727"/>
                    <a:pt x="311" y="6630"/>
                    <a:pt x="2299" y="8231"/>
                  </a:cubicBezTo>
                  <a:lnTo>
                    <a:pt x="3908" y="9529"/>
                  </a:lnTo>
                  <a:cubicBezTo>
                    <a:pt x="3998" y="9603"/>
                    <a:pt x="4107" y="9639"/>
                    <a:pt x="4215" y="9639"/>
                  </a:cubicBezTo>
                  <a:cubicBezTo>
                    <a:pt x="4358" y="9639"/>
                    <a:pt x="4501" y="9576"/>
                    <a:pt x="4598" y="9456"/>
                  </a:cubicBezTo>
                  <a:lnTo>
                    <a:pt x="6811" y="6710"/>
                  </a:lnTo>
                  <a:lnTo>
                    <a:pt x="9795" y="3013"/>
                  </a:lnTo>
                  <a:cubicBezTo>
                    <a:pt x="9969" y="2807"/>
                    <a:pt x="9932" y="2497"/>
                    <a:pt x="9723" y="2331"/>
                  </a:cubicBezTo>
                  <a:lnTo>
                    <a:pt x="8110" y="1029"/>
                  </a:lnTo>
                  <a:cubicBezTo>
                    <a:pt x="7255" y="336"/>
                    <a:pt x="6231" y="1"/>
                    <a:pt x="521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20" name="Google Shape;1520;p50"/>
            <p:cNvSpPr/>
            <p:nvPr/>
          </p:nvSpPr>
          <p:spPr>
            <a:xfrm rot="-1337787">
              <a:off x="8615022" y="417446"/>
              <a:ext cx="122855" cy="105076"/>
            </a:xfrm>
            <a:custGeom>
              <a:avLst/>
              <a:gdLst/>
              <a:ahLst/>
              <a:cxnLst/>
              <a:rect l="l" t="t" r="r" b="b"/>
              <a:pathLst>
                <a:path w="6081" h="5201" extrusionOk="0">
                  <a:moveTo>
                    <a:pt x="4442" y="0"/>
                  </a:moveTo>
                  <a:cubicBezTo>
                    <a:pt x="4344" y="0"/>
                    <a:pt x="4244" y="30"/>
                    <a:pt x="4157" y="91"/>
                  </a:cubicBezTo>
                  <a:lnTo>
                    <a:pt x="1528" y="1982"/>
                  </a:lnTo>
                  <a:lnTo>
                    <a:pt x="0" y="3079"/>
                  </a:lnTo>
                  <a:lnTo>
                    <a:pt x="1528" y="5200"/>
                  </a:lnTo>
                  <a:lnTo>
                    <a:pt x="2952" y="4176"/>
                  </a:lnTo>
                  <a:lnTo>
                    <a:pt x="6081" y="1930"/>
                  </a:lnTo>
                  <a:lnTo>
                    <a:pt x="4843" y="204"/>
                  </a:lnTo>
                  <a:cubicBezTo>
                    <a:pt x="4747" y="72"/>
                    <a:pt x="4596" y="0"/>
                    <a:pt x="444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21" name="Google Shape;1521;p50"/>
            <p:cNvSpPr/>
            <p:nvPr/>
          </p:nvSpPr>
          <p:spPr>
            <a:xfrm rot="-1337787">
              <a:off x="8613832" y="327070"/>
              <a:ext cx="200414" cy="194757"/>
            </a:xfrm>
            <a:custGeom>
              <a:avLst/>
              <a:gdLst/>
              <a:ahLst/>
              <a:cxnLst/>
              <a:rect l="l" t="t" r="r" b="b"/>
              <a:pathLst>
                <a:path w="9920" h="9640" extrusionOk="0">
                  <a:moveTo>
                    <a:pt x="4758" y="1"/>
                  </a:moveTo>
                  <a:cubicBezTo>
                    <a:pt x="3738" y="1"/>
                    <a:pt x="2714" y="336"/>
                    <a:pt x="1855" y="1029"/>
                  </a:cubicBezTo>
                  <a:lnTo>
                    <a:pt x="246" y="2331"/>
                  </a:lnTo>
                  <a:cubicBezTo>
                    <a:pt x="37" y="2497"/>
                    <a:pt x="0" y="2807"/>
                    <a:pt x="174" y="3013"/>
                  </a:cubicBezTo>
                  <a:lnTo>
                    <a:pt x="3299" y="6888"/>
                  </a:lnTo>
                  <a:lnTo>
                    <a:pt x="5371" y="9456"/>
                  </a:lnTo>
                  <a:cubicBezTo>
                    <a:pt x="5468" y="9577"/>
                    <a:pt x="5612" y="9640"/>
                    <a:pt x="5757" y="9640"/>
                  </a:cubicBezTo>
                  <a:cubicBezTo>
                    <a:pt x="5864" y="9640"/>
                    <a:pt x="5971" y="9605"/>
                    <a:pt x="6061" y="9533"/>
                  </a:cubicBezTo>
                  <a:lnTo>
                    <a:pt x="7670" y="8231"/>
                  </a:lnTo>
                  <a:cubicBezTo>
                    <a:pt x="9520" y="6739"/>
                    <a:pt x="9920" y="4114"/>
                    <a:pt x="8674" y="2154"/>
                  </a:cubicBezTo>
                  <a:cubicBezTo>
                    <a:pt x="8581" y="2005"/>
                    <a:pt x="8480" y="1864"/>
                    <a:pt x="8367" y="1723"/>
                  </a:cubicBezTo>
                  <a:cubicBezTo>
                    <a:pt x="7452" y="590"/>
                    <a:pt x="6109" y="1"/>
                    <a:pt x="4758"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22" name="Google Shape;1522;p50"/>
            <p:cNvSpPr/>
            <p:nvPr/>
          </p:nvSpPr>
          <p:spPr>
            <a:xfrm rot="-1337787">
              <a:off x="8137163" y="466450"/>
              <a:ext cx="674619" cy="643203"/>
            </a:xfrm>
            <a:custGeom>
              <a:avLst/>
              <a:gdLst/>
              <a:ahLst/>
              <a:cxnLst/>
              <a:rect l="l" t="t" r="r" b="b"/>
              <a:pathLst>
                <a:path w="33392" h="31837" extrusionOk="0">
                  <a:moveTo>
                    <a:pt x="17472" y="0"/>
                  </a:moveTo>
                  <a:cubicBezTo>
                    <a:pt x="13398" y="0"/>
                    <a:pt x="9325" y="1555"/>
                    <a:pt x="6218" y="4664"/>
                  </a:cubicBezTo>
                  <a:cubicBezTo>
                    <a:pt x="0" y="10877"/>
                    <a:pt x="0" y="20958"/>
                    <a:pt x="6218" y="27175"/>
                  </a:cubicBezTo>
                  <a:cubicBezTo>
                    <a:pt x="9202" y="30159"/>
                    <a:pt x="13250" y="31836"/>
                    <a:pt x="17472" y="31836"/>
                  </a:cubicBezTo>
                  <a:cubicBezTo>
                    <a:pt x="21694" y="31836"/>
                    <a:pt x="25746" y="30159"/>
                    <a:pt x="28730" y="27175"/>
                  </a:cubicBezTo>
                  <a:cubicBezTo>
                    <a:pt x="31714" y="24191"/>
                    <a:pt x="33391" y="20139"/>
                    <a:pt x="33391" y="15917"/>
                  </a:cubicBezTo>
                  <a:cubicBezTo>
                    <a:pt x="33391" y="11696"/>
                    <a:pt x="31714" y="7647"/>
                    <a:pt x="28730" y="4664"/>
                  </a:cubicBezTo>
                  <a:cubicBezTo>
                    <a:pt x="25621" y="1555"/>
                    <a:pt x="21546" y="0"/>
                    <a:pt x="1747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23" name="Google Shape;1523;p50"/>
            <p:cNvSpPr/>
            <p:nvPr/>
          </p:nvSpPr>
          <p:spPr>
            <a:xfrm rot="-1337787">
              <a:off x="8212722" y="505807"/>
              <a:ext cx="552674" cy="552573"/>
            </a:xfrm>
            <a:custGeom>
              <a:avLst/>
              <a:gdLst/>
              <a:ahLst/>
              <a:cxnLst/>
              <a:rect l="l" t="t" r="r" b="b"/>
              <a:pathLst>
                <a:path w="27356" h="27351" extrusionOk="0">
                  <a:moveTo>
                    <a:pt x="13678" y="0"/>
                  </a:moveTo>
                  <a:cubicBezTo>
                    <a:pt x="6126" y="0"/>
                    <a:pt x="1" y="6121"/>
                    <a:pt x="1" y="13673"/>
                  </a:cubicBezTo>
                  <a:cubicBezTo>
                    <a:pt x="1" y="21226"/>
                    <a:pt x="6126" y="27350"/>
                    <a:pt x="13678" y="27350"/>
                  </a:cubicBezTo>
                  <a:cubicBezTo>
                    <a:pt x="21230" y="27350"/>
                    <a:pt x="27355" y="21226"/>
                    <a:pt x="27355" y="13673"/>
                  </a:cubicBezTo>
                  <a:cubicBezTo>
                    <a:pt x="27355" y="6121"/>
                    <a:pt x="21230" y="0"/>
                    <a:pt x="136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24" name="Google Shape;1524;p50"/>
            <p:cNvSpPr/>
            <p:nvPr/>
          </p:nvSpPr>
          <p:spPr>
            <a:xfrm rot="-1337787">
              <a:off x="8421626" y="563223"/>
              <a:ext cx="201869" cy="322036"/>
            </a:xfrm>
            <a:custGeom>
              <a:avLst/>
              <a:gdLst/>
              <a:ahLst/>
              <a:cxnLst/>
              <a:rect l="l" t="t" r="r" b="b"/>
              <a:pathLst>
                <a:path w="9992" h="15940" extrusionOk="0">
                  <a:moveTo>
                    <a:pt x="226" y="1"/>
                  </a:moveTo>
                  <a:cubicBezTo>
                    <a:pt x="101" y="1"/>
                    <a:pt x="0" y="101"/>
                    <a:pt x="0" y="222"/>
                  </a:cubicBezTo>
                  <a:lnTo>
                    <a:pt x="0" y="15714"/>
                  </a:lnTo>
                  <a:cubicBezTo>
                    <a:pt x="0" y="15839"/>
                    <a:pt x="101" y="15940"/>
                    <a:pt x="226" y="15940"/>
                  </a:cubicBezTo>
                  <a:lnTo>
                    <a:pt x="9766" y="15940"/>
                  </a:lnTo>
                  <a:cubicBezTo>
                    <a:pt x="9891" y="15940"/>
                    <a:pt x="9992" y="15839"/>
                    <a:pt x="9992" y="15714"/>
                  </a:cubicBezTo>
                  <a:cubicBezTo>
                    <a:pt x="9992" y="15589"/>
                    <a:pt x="9891" y="15488"/>
                    <a:pt x="9766" y="15488"/>
                  </a:cubicBezTo>
                  <a:lnTo>
                    <a:pt x="452" y="15488"/>
                  </a:lnTo>
                  <a:lnTo>
                    <a:pt x="452" y="222"/>
                  </a:lnTo>
                  <a:cubicBezTo>
                    <a:pt x="452" y="101"/>
                    <a:pt x="351" y="1"/>
                    <a:pt x="22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525" name="Google Shape;1525;p50"/>
            <p:cNvSpPr/>
            <p:nvPr/>
          </p:nvSpPr>
          <p:spPr>
            <a:xfrm rot="-1337787">
              <a:off x="8344651" y="592344"/>
              <a:ext cx="59013" cy="50588"/>
            </a:xfrm>
            <a:custGeom>
              <a:avLst/>
              <a:gdLst/>
              <a:ahLst/>
              <a:cxnLst/>
              <a:rect l="l" t="t" r="r" b="b"/>
              <a:pathLst>
                <a:path w="2921" h="2504" extrusionOk="0">
                  <a:moveTo>
                    <a:pt x="1459" y="0"/>
                  </a:moveTo>
                  <a:cubicBezTo>
                    <a:pt x="1411" y="0"/>
                    <a:pt x="1364" y="24"/>
                    <a:pt x="1336" y="73"/>
                  </a:cubicBezTo>
                  <a:lnTo>
                    <a:pt x="53" y="2294"/>
                  </a:lnTo>
                  <a:cubicBezTo>
                    <a:pt x="1" y="2387"/>
                    <a:pt x="65" y="2504"/>
                    <a:pt x="174" y="2504"/>
                  </a:cubicBezTo>
                  <a:lnTo>
                    <a:pt x="2743" y="2504"/>
                  </a:lnTo>
                  <a:cubicBezTo>
                    <a:pt x="2852" y="2504"/>
                    <a:pt x="2920" y="2387"/>
                    <a:pt x="2864" y="2294"/>
                  </a:cubicBezTo>
                  <a:lnTo>
                    <a:pt x="1582" y="73"/>
                  </a:lnTo>
                  <a:cubicBezTo>
                    <a:pt x="1553" y="24"/>
                    <a:pt x="1506" y="0"/>
                    <a:pt x="14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526" name="Google Shape;1526;p50"/>
            <p:cNvSpPr/>
            <p:nvPr/>
          </p:nvSpPr>
          <p:spPr>
            <a:xfrm rot="-1337787">
              <a:off x="8642469" y="805756"/>
              <a:ext cx="51093" cy="57579"/>
            </a:xfrm>
            <a:custGeom>
              <a:avLst/>
              <a:gdLst/>
              <a:ahLst/>
              <a:cxnLst/>
              <a:rect l="l" t="t" r="r" b="b"/>
              <a:pathLst>
                <a:path w="2529" h="2850" extrusionOk="0">
                  <a:moveTo>
                    <a:pt x="140" y="1"/>
                  </a:moveTo>
                  <a:cubicBezTo>
                    <a:pt x="68" y="1"/>
                    <a:pt x="0" y="58"/>
                    <a:pt x="0" y="140"/>
                  </a:cubicBezTo>
                  <a:lnTo>
                    <a:pt x="0" y="2709"/>
                  </a:lnTo>
                  <a:cubicBezTo>
                    <a:pt x="0" y="2791"/>
                    <a:pt x="67" y="2850"/>
                    <a:pt x="139" y="2850"/>
                  </a:cubicBezTo>
                  <a:cubicBezTo>
                    <a:pt x="163" y="2850"/>
                    <a:pt x="187" y="2843"/>
                    <a:pt x="210" y="2830"/>
                  </a:cubicBezTo>
                  <a:lnTo>
                    <a:pt x="2432" y="1547"/>
                  </a:lnTo>
                  <a:cubicBezTo>
                    <a:pt x="2529" y="1491"/>
                    <a:pt x="2529" y="1358"/>
                    <a:pt x="2432" y="1301"/>
                  </a:cubicBezTo>
                  <a:lnTo>
                    <a:pt x="210" y="19"/>
                  </a:lnTo>
                  <a:cubicBezTo>
                    <a:pt x="188" y="6"/>
                    <a:pt x="164" y="1"/>
                    <a:pt x="14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527" name="Google Shape;1527;p50"/>
            <p:cNvSpPr/>
            <p:nvPr/>
          </p:nvSpPr>
          <p:spPr>
            <a:xfrm rot="-1337787">
              <a:off x="8286938" y="444851"/>
              <a:ext cx="114389" cy="63801"/>
            </a:xfrm>
            <a:custGeom>
              <a:avLst/>
              <a:gdLst/>
              <a:ahLst/>
              <a:cxnLst/>
              <a:rect l="l" t="t" r="r" b="b"/>
              <a:pathLst>
                <a:path w="5662" h="3158" extrusionOk="0">
                  <a:moveTo>
                    <a:pt x="1577" y="0"/>
                  </a:moveTo>
                  <a:cubicBezTo>
                    <a:pt x="980" y="0"/>
                    <a:pt x="456" y="339"/>
                    <a:pt x="190" y="827"/>
                  </a:cubicBezTo>
                  <a:cubicBezTo>
                    <a:pt x="69" y="1053"/>
                    <a:pt x="0" y="1311"/>
                    <a:pt x="0" y="1581"/>
                  </a:cubicBezTo>
                  <a:cubicBezTo>
                    <a:pt x="0" y="2012"/>
                    <a:pt x="174" y="2412"/>
                    <a:pt x="460" y="2698"/>
                  </a:cubicBezTo>
                  <a:cubicBezTo>
                    <a:pt x="750" y="2984"/>
                    <a:pt x="1141" y="3158"/>
                    <a:pt x="1577" y="3158"/>
                  </a:cubicBezTo>
                  <a:lnTo>
                    <a:pt x="4085" y="3158"/>
                  </a:lnTo>
                  <a:cubicBezTo>
                    <a:pt x="4956" y="3158"/>
                    <a:pt x="5661" y="2452"/>
                    <a:pt x="5661" y="1581"/>
                  </a:cubicBezTo>
                  <a:cubicBezTo>
                    <a:pt x="5661" y="1488"/>
                    <a:pt x="5653" y="1404"/>
                    <a:pt x="5641" y="1323"/>
                  </a:cubicBezTo>
                  <a:cubicBezTo>
                    <a:pt x="5589" y="988"/>
                    <a:pt x="5428" y="690"/>
                    <a:pt x="5202" y="464"/>
                  </a:cubicBezTo>
                  <a:cubicBezTo>
                    <a:pt x="4915" y="178"/>
                    <a:pt x="4516" y="0"/>
                    <a:pt x="408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7643902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B643F9-9D45-D64A-1D29-64B668AA7C7C}"/>
              </a:ext>
            </a:extLst>
          </p:cNvPr>
          <p:cNvSpPr>
            <a:spLocks noGrp="1"/>
          </p:cNvSpPr>
          <p:nvPr>
            <p:ph type="ctrTitle"/>
          </p:nvPr>
        </p:nvSpPr>
        <p:spPr>
          <a:xfrm>
            <a:off x="1524000" y="1122362"/>
            <a:ext cx="9144000" cy="4222635"/>
          </a:xfrm>
        </p:spPr>
        <p:style>
          <a:lnRef idx="1">
            <a:schemeClr val="accent5"/>
          </a:lnRef>
          <a:fillRef idx="3">
            <a:schemeClr val="accent5"/>
          </a:fillRef>
          <a:effectRef idx="2">
            <a:schemeClr val="accent5"/>
          </a:effectRef>
          <a:fontRef idx="minor">
            <a:schemeClr val="lt1"/>
          </a:fontRef>
        </p:style>
        <p:txBody>
          <a:bodyPr>
            <a:normAutofit/>
          </a:bodyPr>
          <a:lstStyle/>
          <a:p>
            <a:r>
              <a:rPr lang="en-US" sz="4400" b="1" kern="100" dirty="0" smtClean="0">
                <a:solidFill>
                  <a:schemeClr val="tx1"/>
                </a:solidFill>
                <a:latin typeface="Goudy Old Style" panose="02020502050305020303" pitchFamily="18" charset="0"/>
                <a:ea typeface="Calibri" panose="020F0502020204030204" pitchFamily="34" charset="0"/>
                <a:cs typeface="Times New Roman" panose="02020603050405020304" pitchFamily="18" charset="0"/>
              </a:rPr>
              <a:t>Group member: 3</a:t>
            </a:r>
            <a: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t/>
            </a:r>
            <a:b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br>
            <a: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t/>
            </a:r>
            <a:b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br>
            <a:endParaRPr lang="en-GB" sz="8800" dirty="0">
              <a:solidFill>
                <a:schemeClr val="tx1"/>
              </a:solidFill>
              <a:latin typeface="Goudy Old Style" panose="02020502050305020303" pitchFamily="18" charset="0"/>
            </a:endParaRPr>
          </a:p>
        </p:txBody>
      </p:sp>
    </p:spTree>
    <p:extLst>
      <p:ext uri="{BB962C8B-B14F-4D97-AF65-F5344CB8AC3E}">
        <p14:creationId xmlns:p14="http://schemas.microsoft.com/office/powerpoint/2010/main" val="35222918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Insomnia and Social Media Intervention for Insomnia </a:t>
            </a:r>
            <a:endParaRPr lang="en-GB" sz="32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5"/>
            <a:ext cx="5562600" cy="4351338"/>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Insomnia is a common disease in the United Kingdom, which affects a sizeable share of the population.</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According to the estimates, just over a third of adults in the UK may suffer from insomnia at some point in their lives (Aviva, 2017).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condition refers to the inability to fall asleep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st</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ay asleep, or get a restful night's sleep.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1026" name="Picture 2" descr="What Causes Insomnia?">
            <a:extLst>
              <a:ext uri="{FF2B5EF4-FFF2-40B4-BE49-F238E27FC236}">
                <a16:creationId xmlns:a16="http://schemas.microsoft.com/office/drawing/2014/main" xmlns="" id="{EB5E176C-E2A4-20E9-06B9-2B5BB323BA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85261" y="2497146"/>
            <a:ext cx="4147794" cy="2904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24574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Benefits-Accessibility and Reach </a:t>
            </a:r>
            <a:endParaRPr lang="en-GB" sz="3000" b="1" dirty="0">
              <a:latin typeface="Goudy Old Style" panose="02020502050305020303" pitchFamily="18" charset="0"/>
            </a:endParaRPr>
          </a:p>
        </p:txBody>
      </p:sp>
      <p:graphicFrame>
        <p:nvGraphicFramePr>
          <p:cNvPr id="4" name="Content Placeholder 3">
            <a:extLst>
              <a:ext uri="{FF2B5EF4-FFF2-40B4-BE49-F238E27FC236}">
                <a16:creationId xmlns:a16="http://schemas.microsoft.com/office/drawing/2014/main" xmlns="" id="{F7EEF637-D002-3947-AD65-FD676BDA2063}"/>
              </a:ext>
            </a:extLst>
          </p:cNvPr>
          <p:cNvGraphicFramePr>
            <a:graphicFrameLocks noGrp="1"/>
          </p:cNvGraphicFramePr>
          <p:nvPr>
            <p:ph idx="1"/>
            <p:extLst/>
          </p:nvPr>
        </p:nvGraphicFramePr>
        <p:xfrm>
          <a:off x="838200" y="1825624"/>
          <a:ext cx="10662501" cy="4575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8003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Benefits-Cost-Effectiveness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5"/>
            <a:ext cx="5551714" cy="4351338"/>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Social media interventions are way more economical than other conventional techniques of healthcare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Serenko,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Turel</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and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Bohonis</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2021</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Digital content, including video lessons, infographic pictures and various types of posts, requires fewer costs as compared to in-person consultation, the development of informative printed materials, and the creation of cures for patients.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3074" name="Picture 2" descr="The Impact of Social Media Use on Sleep and Mental Health in Youth: a  Scoping Review | Current Psychiatry Reports">
            <a:extLst>
              <a:ext uri="{FF2B5EF4-FFF2-40B4-BE49-F238E27FC236}">
                <a16:creationId xmlns:a16="http://schemas.microsoft.com/office/drawing/2014/main" xmlns="" id="{46E9924D-F276-8530-E7E4-32CDC0903C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74176" y="2517217"/>
            <a:ext cx="4854019" cy="2831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810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256268"/>
            <a:ext cx="10515600" cy="1325563"/>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a:t>
            </a:r>
            <a:r>
              <a:rPr lang="en-US" sz="3200" b="1" kern="100" dirty="0" err="1">
                <a:effectLst/>
                <a:latin typeface="Goudy Old Style" panose="02020502050305020303" pitchFamily="18" charset="0"/>
                <a:ea typeface="Calibri" panose="020F0502020204030204" pitchFamily="34" charset="0"/>
                <a:cs typeface="Times New Roman" panose="02020603050405020304" pitchFamily="18" charset="0"/>
              </a:rPr>
              <a:t>Personalisation</a:t>
            </a: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 and Engagement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763486"/>
            <a:ext cx="6172200" cy="4920343"/>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Social media possess strong shaping and interaction features that can supplement insomnia treatments.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These aspects imply that algorithms can deliver the most relevant and attractive content to the specific user depending on his or her reviews and other actions.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For example, users who have interacted with articles on good sleeping habits or methods of stress relief would be recommended more content in such categories, which would enhance the chances of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behaviour</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modification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Baglioni et al., 2020</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4098" name="Picture 2" descr="Insomnia: Symptoms, Causes, and Treatments">
            <a:extLst>
              <a:ext uri="{FF2B5EF4-FFF2-40B4-BE49-F238E27FC236}">
                <a16:creationId xmlns:a16="http://schemas.microsoft.com/office/drawing/2014/main" xmlns="" id="{9A9480A4-E226-02DE-C1B0-9D1518C632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90613" y="2570700"/>
            <a:ext cx="4015819" cy="2811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6150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Flexibility and Convenience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5"/>
            <a:ext cx="5987143" cy="4858204"/>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Due to the nature of social media interventions, namely flexibility and convenience, it is suitable for insomnia.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Information disseminated through social media can be accessed at any time throughout a day, month or year, which would only be convenient for the user (Henry et al., 2021).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constant accessibility is especially useful for those people with shifting sleeping schedules or any other busy schedule.</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5122" name="Picture 2" descr="UNDERSTANDING INSOMNIA ? – CAMHS Professionals">
            <a:extLst>
              <a:ext uri="{FF2B5EF4-FFF2-40B4-BE49-F238E27FC236}">
                <a16:creationId xmlns:a16="http://schemas.microsoft.com/office/drawing/2014/main" xmlns="" id="{8D312B23-232E-D502-E3E9-499CA35856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33268" y="2281287"/>
            <a:ext cx="3813142" cy="3813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1664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Benefits-Data-Driven Insights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2065111"/>
            <a:ext cx="5693229" cy="406354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Information acquired from social media fellowships is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actualised</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and has special implications on the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behaviour</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preference, and success of interventional measures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Alonzo et al., 2021</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factors involved are:</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Level of engagement</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Font typeface="Courier New" panose="02070309020205020404" pitchFamily="49" charset="0"/>
              <a:buChar char="o"/>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number of content shares and feedback received.</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6146" name="Picture 2" descr="Insomnia: Symptoms, Causes, Diagnosis, and Treatment">
            <a:extLst>
              <a:ext uri="{FF2B5EF4-FFF2-40B4-BE49-F238E27FC236}">
                <a16:creationId xmlns:a16="http://schemas.microsoft.com/office/drawing/2014/main" xmlns="" id="{60DCBD94-EA4B-FCC5-839F-8A2F24CDE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63106" y="2743200"/>
            <a:ext cx="4348113" cy="289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3907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Benefits-Encouragement of healthy sleep patterns </a:t>
            </a:r>
            <a:endParaRPr lang="en-GB" sz="3000" b="1" dirty="0">
              <a:latin typeface="Goudy Old Style" panose="02020502050305020303" pitchFamily="18" charset="0"/>
            </a:endParaRPr>
          </a:p>
        </p:txBody>
      </p:sp>
      <p:graphicFrame>
        <p:nvGraphicFramePr>
          <p:cNvPr id="4" name="Content Placeholder 3">
            <a:extLst>
              <a:ext uri="{FF2B5EF4-FFF2-40B4-BE49-F238E27FC236}">
                <a16:creationId xmlns:a16="http://schemas.microsoft.com/office/drawing/2014/main" xmlns="" id="{6AC1DAAC-8D41-B422-0B35-DFE119799DAE}"/>
              </a:ext>
            </a:extLst>
          </p:cNvPr>
          <p:cNvGraphicFramePr>
            <a:graphicFrameLocks noGrp="1"/>
          </p:cNvGraphicFramePr>
          <p:nvPr>
            <p:ph idx="1"/>
            <p:extLst/>
          </p:nvPr>
        </p:nvGraphicFramePr>
        <p:xfrm>
          <a:off x="838200" y="2043339"/>
          <a:ext cx="10304282" cy="4194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03371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Support for Self-Management </a:t>
            </a:r>
            <a:endParaRPr lang="en-GB" sz="3000" b="1" dirty="0">
              <a:latin typeface="Goudy Old Style" panose="02020502050305020303" pitchFamily="18" charset="0"/>
            </a:endParaRPr>
          </a:p>
        </p:txBody>
      </p:sp>
      <p:graphicFrame>
        <p:nvGraphicFramePr>
          <p:cNvPr id="4" name="Content Placeholder 3">
            <a:extLst>
              <a:ext uri="{FF2B5EF4-FFF2-40B4-BE49-F238E27FC236}">
                <a16:creationId xmlns:a16="http://schemas.microsoft.com/office/drawing/2014/main" xmlns="" id="{7D8BA603-7421-C991-F6A8-B92434565ABD}"/>
              </a:ext>
            </a:extLst>
          </p:cNvPr>
          <p:cNvGraphicFramePr>
            <a:graphicFrameLocks noGrp="1"/>
          </p:cNvGraphicFramePr>
          <p:nvPr>
            <p:ph idx="1"/>
            <p:extLst/>
          </p:nvPr>
        </p:nvGraphicFramePr>
        <p:xfrm>
          <a:off x="838200" y="1825625"/>
          <a:ext cx="10389124" cy="4531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87649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61471"/>
            <a:ext cx="10515600" cy="1039132"/>
          </a:xfrm>
        </p:spPr>
        <p:style>
          <a:lnRef idx="1">
            <a:schemeClr val="accent1"/>
          </a:lnRef>
          <a:fillRef idx="3">
            <a:schemeClr val="accent1"/>
          </a:fillRef>
          <a:effectRef idx="2">
            <a:schemeClr val="accent1"/>
          </a:effectRef>
          <a:fontRef idx="minor">
            <a:schemeClr val="lt1"/>
          </a:fontRef>
        </p:style>
        <p:txBody>
          <a:bodyPr>
            <a:normAutofit fontScale="90000"/>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Implication of the Social media intervention on policies, research and education</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491343"/>
            <a:ext cx="6574971" cy="496388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integration of social media interventions to fight insomnia in people of 18 to </a:t>
            </a:r>
            <a:r>
              <a:rPr lang="en-US" sz="2000" kern="100" dirty="0" smtClean="0">
                <a:effectLst/>
                <a:latin typeface="Goudy Old Style" panose="02020502050305020303" pitchFamily="18" charset="0"/>
                <a:ea typeface="Calibri" panose="020F0502020204030204" pitchFamily="34" charset="0"/>
                <a:cs typeface="Times New Roman" panose="02020603050405020304" pitchFamily="18" charset="0"/>
              </a:rPr>
              <a:t>70 years </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 the UK has several impacts on the policy, future research, and teaching and learning domains.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new concept works with the possibilities of presentations in social networks.</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It expands the opportunities for developing and improving health promotion programs, strengthening the base for propping policies, advancing scientific discoveries, and developing education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Braghieri</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Levy and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Makarin</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2022</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7170" name="Picture 2" descr="53 Sleep Statistics: How Many People Are Sleep Deprived?">
            <a:extLst>
              <a:ext uri="{FF2B5EF4-FFF2-40B4-BE49-F238E27FC236}">
                <a16:creationId xmlns:a16="http://schemas.microsoft.com/office/drawing/2014/main" xmlns="" id="{632A9032-1F70-2EA6-7D3A-276F8D79A3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3462" y="2347274"/>
            <a:ext cx="3436070" cy="343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6181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69183"/>
            <a:ext cx="10515600" cy="734332"/>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Policy Implications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240971"/>
            <a:ext cx="6106886" cy="544784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Policies should consider privacy and data security issues since the accumulating and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analysing</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of user data are crucial to these interventions.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broad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utilisation</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of social media interventions can direct healthcare financing and resource distribution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Edinger et al., 2021</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Showcasing the cost efficiency and the possibility of increasing the scale of the digital approaches urged the policymakers to invest more resources into the development and application of similar solutions to other health problems.</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8194" name="Picture 2" descr="How to sleep: Rest quality best in this part of the UK - insomnia most  likely here | Express.co.uk">
            <a:extLst>
              <a:ext uri="{FF2B5EF4-FFF2-40B4-BE49-F238E27FC236}">
                <a16:creationId xmlns:a16="http://schemas.microsoft.com/office/drawing/2014/main" xmlns="" id="{15C2733D-2921-A485-C84F-D3CCCBD80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3649" y="1621410"/>
            <a:ext cx="3074277" cy="444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72750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Research Implications </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4"/>
            <a:ext cx="5693229" cy="4509861"/>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Social media application for insomnia intervention is research directions that are yet to be explored.</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collection of data is important for the further advancement of knowledge about sleep disorders and ways of coping with them (Malaeb et al., 2021).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Social networks make it possible to use big data obtained from social media to study trends, patterns, and relationships associated with insomnia.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solidFill>
                <a:srgbClr val="FF0000"/>
              </a:solidFill>
              <a:latin typeface="Goudy Old Style" panose="02020502050305020303" pitchFamily="18" charset="0"/>
            </a:endParaRPr>
          </a:p>
        </p:txBody>
      </p:sp>
      <p:pic>
        <p:nvPicPr>
          <p:cNvPr id="9218" name="Picture 2" descr="Insomnia Statistics 2019 UK - How Many People Have Sleep Problems? |  Linenbundle UK">
            <a:extLst>
              <a:ext uri="{FF2B5EF4-FFF2-40B4-BE49-F238E27FC236}">
                <a16:creationId xmlns:a16="http://schemas.microsoft.com/office/drawing/2014/main" xmlns="" id="{4BBB03AF-7E6E-EE30-65F8-9845612EFA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725" y="3156120"/>
            <a:ext cx="4817097" cy="1911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29900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47410"/>
            <a:ext cx="10515600" cy="1039133"/>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Research Implications (cont.)</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426028"/>
            <a:ext cx="6248400" cy="500130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Investigators can develop and execute RCTs and observatory studies in which social media forms the medium of intervention and data capturing.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also expands the possibilities of large-scale research and improves the external validity of conclusions, as the interventions are administered in a natural environment.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Multidisciplinary cooperation, as well as cooperation with both healthcare facilities and technical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organisations</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is crucial for the development of the field of digital health interventions (Naslund et al., 2020).</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solidFill>
                <a:srgbClr val="92D050"/>
              </a:solidFill>
              <a:latin typeface="Goudy Old Style" panose="02020502050305020303" pitchFamily="18" charset="0"/>
            </a:endParaRPr>
          </a:p>
        </p:txBody>
      </p:sp>
      <p:pic>
        <p:nvPicPr>
          <p:cNvPr id="10242" name="Picture 2" descr="76% of Americans Say a Lack of Sleep in the Past Month Interrupted Daily  Life, and Money Is the Top Stressor - ValuePenguin">
            <a:extLst>
              <a:ext uri="{FF2B5EF4-FFF2-40B4-BE49-F238E27FC236}">
                <a16:creationId xmlns:a16="http://schemas.microsoft.com/office/drawing/2014/main" xmlns="" id="{6DEFF207-AA7C-1EC5-9D88-A3EF6A80C0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99566" y="2545237"/>
            <a:ext cx="4515722" cy="2804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7540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80068"/>
            <a:ext cx="10515600" cy="1311275"/>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Educational Implications </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698172"/>
            <a:ext cx="5627914" cy="4811485"/>
          </a:xfrm>
        </p:spPr>
        <p:txBody>
          <a:bodyPr>
            <a:noAutofit/>
          </a:bodyPr>
          <a:lstStyle/>
          <a:p>
            <a:pPr>
              <a:lnSpc>
                <a:spcPct val="150000"/>
              </a:lnSpc>
            </a:pPr>
            <a:r>
              <a:rPr lang="en-US" sz="2400" dirty="0">
                <a:latin typeface="Goudy Old Style" panose="02020502050305020303" pitchFamily="18" charset="0"/>
              </a:rPr>
              <a:t>Ensure that digital health tools are incorporated into their curricula. </a:t>
            </a:r>
          </a:p>
          <a:p>
            <a:pPr>
              <a:lnSpc>
                <a:spcPct val="150000"/>
              </a:lnSpc>
            </a:pPr>
            <a:r>
              <a:rPr lang="en-US" sz="2400" dirty="0">
                <a:latin typeface="Goudy Old Style" panose="02020502050305020303" pitchFamily="18" charset="0"/>
              </a:rPr>
              <a:t>Ensure that professionals of the company are trained in social media analytics. </a:t>
            </a:r>
          </a:p>
          <a:p>
            <a:pPr>
              <a:lnSpc>
                <a:spcPct val="150000"/>
              </a:lnSpc>
            </a:pPr>
            <a:r>
              <a:rPr lang="en-US" sz="2400" dirty="0">
                <a:latin typeface="Goudy Old Style" panose="02020502050305020303" pitchFamily="18" charset="0"/>
              </a:rPr>
              <a:t>Raise awareness about appropriate conduct in digital health </a:t>
            </a:r>
            <a:r>
              <a:rPr lang="en-US" sz="2400" kern="100" dirty="0">
                <a:effectLst/>
                <a:latin typeface="Goudy Old Style" panose="02020502050305020303" pitchFamily="18" charset="0"/>
                <a:ea typeface="Calibri" panose="020F0502020204030204" pitchFamily="34" charset="0"/>
                <a:cs typeface="Times New Roman" panose="02020603050405020304" pitchFamily="18" charset="0"/>
              </a:rPr>
              <a:t>(Kolhar, Kazi and </a:t>
            </a:r>
            <a:r>
              <a:rPr lang="en-US" sz="2400" kern="100" dirty="0" err="1">
                <a:effectLst/>
                <a:latin typeface="Goudy Old Style" panose="02020502050305020303" pitchFamily="18" charset="0"/>
                <a:ea typeface="Calibri" panose="020F0502020204030204" pitchFamily="34" charset="0"/>
                <a:cs typeface="Times New Roman" panose="02020603050405020304" pitchFamily="18" charset="0"/>
              </a:rPr>
              <a:t>Alameen</a:t>
            </a:r>
            <a:r>
              <a:rPr lang="en-US" sz="2400" kern="100" dirty="0">
                <a:effectLst/>
                <a:latin typeface="Goudy Old Style" panose="02020502050305020303" pitchFamily="18" charset="0"/>
                <a:ea typeface="Calibri" panose="020F0502020204030204" pitchFamily="34" charset="0"/>
                <a:cs typeface="Times New Roman" panose="02020603050405020304" pitchFamily="18" charset="0"/>
              </a:rPr>
              <a:t>, 2021).</a:t>
            </a:r>
            <a:endParaRPr lang="en-US" sz="2400" dirty="0">
              <a:latin typeface="Goudy Old Style" panose="02020502050305020303" pitchFamily="18" charset="0"/>
            </a:endParaRPr>
          </a:p>
          <a:p>
            <a:pPr>
              <a:lnSpc>
                <a:spcPct val="100000"/>
              </a:lnSpc>
            </a:pPr>
            <a:endParaRPr lang="en-GB" sz="2400" dirty="0">
              <a:solidFill>
                <a:srgbClr val="FF0000"/>
              </a:solidFill>
              <a:latin typeface="Goudy Old Style" panose="02020502050305020303" pitchFamily="18" charset="0"/>
            </a:endParaRPr>
          </a:p>
        </p:txBody>
      </p:sp>
      <p:pic>
        <p:nvPicPr>
          <p:cNvPr id="11266" name="Picture 2" descr="Boost your sleep health to ease your lockdown">
            <a:extLst>
              <a:ext uri="{FF2B5EF4-FFF2-40B4-BE49-F238E27FC236}">
                <a16:creationId xmlns:a16="http://schemas.microsoft.com/office/drawing/2014/main" xmlns="" id="{57895A49-C096-3DAA-BBC3-7D6EFC1F41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6114" y="1685109"/>
            <a:ext cx="5376741" cy="399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60432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Educational Implications (cont.)</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2043339"/>
            <a:ext cx="5900057" cy="4351338"/>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It is vital to outline the existing confidentiality and data protection laws within the context of digital health interventions (Lin et al., 2021).</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will help the future profession to avoid pitfalls in the development of this novel domain.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 general, the results of social media interventions for insomnia can be helpful in designing public health and educational programs.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solidFill>
                <a:srgbClr val="FF0000"/>
              </a:solidFill>
              <a:latin typeface="Goudy Old Style" panose="02020502050305020303" pitchFamily="18" charset="0"/>
            </a:endParaRPr>
          </a:p>
        </p:txBody>
      </p:sp>
      <p:pic>
        <p:nvPicPr>
          <p:cNvPr id="12290" name="Picture 2" descr="Is lack of sleep affecting your work? – UK Health Security Agency">
            <a:extLst>
              <a:ext uri="{FF2B5EF4-FFF2-40B4-BE49-F238E27FC236}">
                <a16:creationId xmlns:a16="http://schemas.microsoft.com/office/drawing/2014/main" xmlns="" id="{3D50CD95-E165-96D0-14FE-04C44406EE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8219" y="2818614"/>
            <a:ext cx="4407002" cy="2983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43939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Educational Implications (cont.)</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2141311"/>
            <a:ext cx="5976257" cy="4215946"/>
          </a:xfrm>
        </p:spPr>
        <p:txBody>
          <a:bodyPr>
            <a:noAutofit/>
          </a:bodyPr>
          <a:lstStyle/>
          <a:p>
            <a:pPr marL="342900" lvl="0" indent="-342900" algn="just">
              <a:lnSpc>
                <a:spcPct val="10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use of social media interventions for insomnia in people between 18 and 65 years who are living in the UK is significant for future policies, investigations, as well as training advancements.</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Politics have to develop rules that will protect populations from receiving unsafe and ineffective digital health communication while addressing the question of privacy (Zhou et al., 2022).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Studying social media can help researchers obtain a better understanding of the phenomenon under consideration, namely insomnia, and improve the methods of intervention (Dhir et al., 2021).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a:lnSpc>
                <a:spcPct val="100000"/>
              </a:lnSpc>
            </a:pPr>
            <a:endParaRPr lang="en-GB" sz="2000" dirty="0">
              <a:solidFill>
                <a:srgbClr val="FF0000"/>
              </a:solidFill>
              <a:latin typeface="Goudy Old Style" panose="02020502050305020303" pitchFamily="18" charset="0"/>
            </a:endParaRPr>
          </a:p>
        </p:txBody>
      </p:sp>
      <p:pic>
        <p:nvPicPr>
          <p:cNvPr id="13314" name="Picture 2" descr="45 Insomnia Statistics: How Many People Suffer From Insomnia?">
            <a:extLst>
              <a:ext uri="{FF2B5EF4-FFF2-40B4-BE49-F238E27FC236}">
                <a16:creationId xmlns:a16="http://schemas.microsoft.com/office/drawing/2014/main" xmlns="" id="{C0B6BB06-5FA2-0A2E-E734-084CFBE310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2143" y="2347274"/>
            <a:ext cx="3016833" cy="3615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38888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p:txBody>
          <a:bodyPr/>
          <a:lstStyle/>
          <a:p>
            <a:endParaRPr lang="en-GB" dirty="0">
              <a:latin typeface="Goudy Old Style" panose="02020502050305020303" pitchFamily="18" charset="0"/>
            </a:endParaRPr>
          </a:p>
        </p:txBody>
      </p:sp>
      <p:pic>
        <p:nvPicPr>
          <p:cNvPr id="1026" name="Picture 2" descr="70 Thoughtful Messages For A Meaningful Thank You Note">
            <a:extLst>
              <a:ext uri="{FF2B5EF4-FFF2-40B4-BE49-F238E27FC236}">
                <a16:creationId xmlns:a16="http://schemas.microsoft.com/office/drawing/2014/main" xmlns="" id="{6D04FF91-1372-A476-0297-B213347617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47396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1703" y="91440"/>
            <a:ext cx="10985863" cy="461665"/>
          </a:xfrm>
          <a:prstGeom prst="rect">
            <a:avLst/>
          </a:prstGeom>
          <a:noFill/>
        </p:spPr>
        <p:txBody>
          <a:bodyPr wrap="square" rtlCol="0">
            <a:spAutoFit/>
          </a:bodyPr>
          <a:lstStyle/>
          <a:p>
            <a:pPr algn="ctr"/>
            <a:r>
              <a:rPr lang="en-US" sz="2400" dirty="0">
                <a:solidFill>
                  <a:srgbClr val="FF0000"/>
                </a:solidFill>
                <a:latin typeface="Arial" panose="020B0604020202020204" pitchFamily="34" charset="0"/>
                <a:cs typeface="Arial" panose="020B0604020202020204" pitchFamily="34" charset="0"/>
              </a:rPr>
              <a:t>References</a:t>
            </a:r>
            <a:endParaRPr lang="en-IN" sz="2400" dirty="0">
              <a:solidFill>
                <a:srgbClr val="FF0000"/>
              </a:solidFill>
              <a:latin typeface="Arial" panose="020B0604020202020204" pitchFamily="34" charset="0"/>
              <a:cs typeface="Arial" panose="020B0604020202020204" pitchFamily="34" charset="0"/>
            </a:endParaRPr>
          </a:p>
        </p:txBody>
      </p:sp>
      <p:sp>
        <p:nvSpPr>
          <p:cNvPr id="6" name="TextBox 5"/>
          <p:cNvSpPr txBox="1"/>
          <p:nvPr/>
        </p:nvSpPr>
        <p:spPr>
          <a:xfrm>
            <a:off x="156754" y="692331"/>
            <a:ext cx="11769635" cy="8433078"/>
          </a:xfrm>
          <a:prstGeom prst="rect">
            <a:avLst/>
          </a:prstGeom>
          <a:noFill/>
        </p:spPr>
        <p:txBody>
          <a:bodyPr wrap="square" rtlCol="0">
            <a:spAutoFit/>
          </a:bodyPr>
          <a:lstStyle/>
          <a:p>
            <a:pPr marL="285750" indent="-285750">
              <a:buFont typeface="Arial" panose="020B0604020202020204" pitchFamily="34" charset="0"/>
              <a:buChar char="•"/>
            </a:pPr>
            <a:r>
              <a:rPr lang="en-US" dirty="0"/>
              <a:t>Al</a:t>
            </a:r>
            <a:r>
              <a:rPr lang="en-US" sz="1600" dirty="0"/>
              <a:t>bakri, U., </a:t>
            </a:r>
            <a:r>
              <a:rPr lang="en-US" sz="1600" dirty="0" err="1"/>
              <a:t>Drotos</a:t>
            </a:r>
            <a:r>
              <a:rPr lang="en-US" sz="1600" dirty="0"/>
              <a:t>, E. and </a:t>
            </a:r>
            <a:r>
              <a:rPr lang="en-US" sz="1600" dirty="0" err="1"/>
              <a:t>Meertens</a:t>
            </a:r>
            <a:r>
              <a:rPr lang="en-US" sz="1600" dirty="0"/>
              <a:t>, R., 2021. Sleep health promotion interventions and their effectiveness: an umbrella review. International journal of environmental research and public health, 18(11), </a:t>
            </a:r>
            <a:r>
              <a:rPr lang="en-US" sz="1600" dirty="0" smtClean="0"/>
              <a:t>p.5533.</a:t>
            </a:r>
          </a:p>
          <a:p>
            <a:pPr marL="285750" indent="-285750">
              <a:buFont typeface="Arial" panose="020B0604020202020204" pitchFamily="34" charset="0"/>
              <a:buChar char="•"/>
            </a:pPr>
            <a:r>
              <a:rPr lang="en-IN" sz="1600" dirty="0"/>
              <a:t>Alonzo, R., </a:t>
            </a:r>
            <a:r>
              <a:rPr lang="en-IN" sz="1600" dirty="0" err="1"/>
              <a:t>Hussain</a:t>
            </a:r>
            <a:r>
              <a:rPr lang="en-IN" sz="1600" dirty="0"/>
              <a:t>, J., </a:t>
            </a:r>
            <a:r>
              <a:rPr lang="en-IN" sz="1600" dirty="0" err="1"/>
              <a:t>Stranges</a:t>
            </a:r>
            <a:r>
              <a:rPr lang="en-IN" sz="1600" dirty="0"/>
              <a:t>, S. and Anderson, K.K., 2021. The interplay between social media use, sleep quality, and mental health in youth: A systematic review. Sleep medicine reviews, 56, p.101414.</a:t>
            </a:r>
          </a:p>
          <a:p>
            <a:pPr marL="285750" indent="-285750">
              <a:buFont typeface="Arial" panose="020B0604020202020204" pitchFamily="34" charset="0"/>
              <a:buChar char="•"/>
            </a:pPr>
            <a:r>
              <a:rPr lang="en-IN" sz="1600" dirty="0"/>
              <a:t>Aviva, 2017. Sleepless cities revealed as one in three adults suffer from insomnia. [online] Aviva Plc. Available at: &lt;https://www.aviva.com/newsroom/news-releases/2017/10/Sleepless-cities-revealed-as-one-in-three-adults-suffer-from-insomnia/&gt; [Accessed 7 August 2024</a:t>
            </a:r>
            <a:r>
              <a:rPr lang="en-IN" sz="1600" dirty="0" smtClean="0"/>
              <a:t>].</a:t>
            </a:r>
          </a:p>
          <a:p>
            <a:pPr marL="285750" indent="-285750">
              <a:buFont typeface="Arial" panose="020B0604020202020204" pitchFamily="34" charset="0"/>
              <a:buChar char="•"/>
            </a:pPr>
            <a:r>
              <a:rPr lang="en-US" sz="1600" dirty="0" err="1"/>
              <a:t>Bhaskar</a:t>
            </a:r>
            <a:r>
              <a:rPr lang="en-US" sz="1600" dirty="0"/>
              <a:t>, S., </a:t>
            </a:r>
            <a:r>
              <a:rPr lang="en-US" sz="1600" dirty="0" err="1"/>
              <a:t>Hemavathy</a:t>
            </a:r>
            <a:r>
              <a:rPr lang="en-US" sz="1600" dirty="0"/>
              <a:t>, D. and Prasad, S., 2016. Prevalence of chronic insomnia in adult patients and its correlation with medical comorbidities. Journal of family medicine and primary care, 5(4), pp.780-784.</a:t>
            </a:r>
          </a:p>
          <a:p>
            <a:pPr marL="285750" indent="-285750">
              <a:buFont typeface="Arial" panose="020B0604020202020204" pitchFamily="34" charset="0"/>
              <a:buChar char="•"/>
            </a:pPr>
            <a:r>
              <a:rPr lang="en-IN" sz="1600" dirty="0"/>
              <a:t>Brailovskaia, J., </a:t>
            </a:r>
            <a:r>
              <a:rPr lang="en-IN" sz="1600" dirty="0" err="1"/>
              <a:t>Balcerowska</a:t>
            </a:r>
            <a:r>
              <a:rPr lang="en-IN" sz="1600" dirty="0"/>
              <a:t>, J.M., </a:t>
            </a:r>
            <a:r>
              <a:rPr lang="en-IN" sz="1600" dirty="0" err="1"/>
              <a:t>Precht</a:t>
            </a:r>
            <a:r>
              <a:rPr lang="en-IN" sz="1600" dirty="0"/>
              <a:t>, L.M. and </a:t>
            </a:r>
            <a:r>
              <a:rPr lang="en-IN" sz="1600" dirty="0" err="1"/>
              <a:t>Margraf</a:t>
            </a:r>
            <a:r>
              <a:rPr lang="en-IN" sz="1600" dirty="0"/>
              <a:t>, J., 2023. Positive mental health mediates the association between insomnia symptoms and addictive social media use in Germany and Poland. Computers in Human </a:t>
            </a:r>
            <a:r>
              <a:rPr lang="en-IN" sz="1600" dirty="0" err="1"/>
              <a:t>Behavior</a:t>
            </a:r>
            <a:r>
              <a:rPr lang="en-IN" sz="1600" dirty="0"/>
              <a:t>, 143, p.107676</a:t>
            </a:r>
            <a:r>
              <a:rPr lang="en-IN" sz="1600" dirty="0" smtClean="0"/>
              <a:t>.</a:t>
            </a:r>
          </a:p>
          <a:p>
            <a:pPr marL="285750" indent="-285750">
              <a:buFont typeface="Arial" panose="020B0604020202020204" pitchFamily="34" charset="0"/>
              <a:buChar char="•"/>
            </a:pPr>
            <a:r>
              <a:rPr lang="en-US" sz="1600" dirty="0"/>
              <a:t>Banerjee, D. and </a:t>
            </a:r>
            <a:r>
              <a:rPr lang="en-US" sz="1600" dirty="0" err="1"/>
              <a:t>Meena</a:t>
            </a:r>
            <a:r>
              <a:rPr lang="en-US" sz="1600" dirty="0"/>
              <a:t>, K.S., 2021. RETRACTED: COVID-19 as an “</a:t>
            </a:r>
            <a:r>
              <a:rPr lang="en-US" sz="1600" dirty="0" err="1"/>
              <a:t>Infodemic</a:t>
            </a:r>
            <a:r>
              <a:rPr lang="en-US" sz="1600" dirty="0"/>
              <a:t>” in Public Health: Critical Role of the Social Media. Frontiers in Public Health, 9, p.610623. Available at </a:t>
            </a:r>
            <a:r>
              <a:rPr lang="en-US" sz="1600" dirty="0" smtClean="0"/>
              <a:t> </a:t>
            </a:r>
            <a:r>
              <a:rPr lang="en-US" sz="1600" dirty="0" smtClean="0">
                <a:hlinkClick r:id="rId2"/>
              </a:rPr>
              <a:t>https</a:t>
            </a:r>
            <a:r>
              <a:rPr lang="en-US" sz="1600" dirty="0">
                <a:hlinkClick r:id="rId2"/>
              </a:rPr>
              <a:t>://</a:t>
            </a:r>
            <a:r>
              <a:rPr lang="en-US" sz="1600" dirty="0" smtClean="0">
                <a:hlinkClick r:id="rId2"/>
              </a:rPr>
              <a:t>www.frontiersin.org/articles/10.3389/fpubh.2021.610623/pdf</a:t>
            </a:r>
            <a:endParaRPr lang="en-US" sz="1600" dirty="0" smtClean="0"/>
          </a:p>
          <a:p>
            <a:pPr marL="285750" indent="-285750">
              <a:buFont typeface="Arial" panose="020B0604020202020204" pitchFamily="34" charset="0"/>
              <a:buChar char="•"/>
            </a:pPr>
            <a:r>
              <a:rPr lang="en-US" sz="1600" dirty="0" err="1"/>
              <a:t>Baglioni</a:t>
            </a:r>
            <a:r>
              <a:rPr lang="en-US" sz="1600" dirty="0"/>
              <a:t>, C., </a:t>
            </a:r>
            <a:r>
              <a:rPr lang="en-US" sz="1600" dirty="0" err="1"/>
              <a:t>Altena</a:t>
            </a:r>
            <a:r>
              <a:rPr lang="en-US" sz="1600" dirty="0"/>
              <a:t>, E., </a:t>
            </a:r>
            <a:r>
              <a:rPr lang="en-US" sz="1600" dirty="0" err="1"/>
              <a:t>Bjorvatn</a:t>
            </a:r>
            <a:r>
              <a:rPr lang="en-US" sz="1600" dirty="0"/>
              <a:t>, B., </a:t>
            </a:r>
            <a:r>
              <a:rPr lang="en-US" sz="1600" dirty="0" err="1"/>
              <a:t>Blom</a:t>
            </a:r>
            <a:r>
              <a:rPr lang="en-US" sz="1600" dirty="0"/>
              <a:t>, K., </a:t>
            </a:r>
            <a:r>
              <a:rPr lang="en-US" sz="1600" dirty="0" err="1"/>
              <a:t>Bothelius</a:t>
            </a:r>
            <a:r>
              <a:rPr lang="en-US" sz="1600" dirty="0"/>
              <a:t>, K., </a:t>
            </a:r>
            <a:r>
              <a:rPr lang="en-US" sz="1600" dirty="0" err="1"/>
              <a:t>Devoto</a:t>
            </a:r>
            <a:r>
              <a:rPr lang="en-US" sz="1600" dirty="0"/>
              <a:t>, A., </a:t>
            </a:r>
            <a:r>
              <a:rPr lang="en-US" sz="1600" dirty="0" err="1"/>
              <a:t>Espie</a:t>
            </a:r>
            <a:r>
              <a:rPr lang="en-US" sz="1600" dirty="0"/>
              <a:t>, C.A., </a:t>
            </a:r>
            <a:r>
              <a:rPr lang="en-US" sz="1600" dirty="0" err="1"/>
              <a:t>Frase</a:t>
            </a:r>
            <a:r>
              <a:rPr lang="en-US" sz="1600" dirty="0"/>
              <a:t>, L., </a:t>
            </a:r>
            <a:r>
              <a:rPr lang="en-US" sz="1600" dirty="0" err="1"/>
              <a:t>Gavriloff</a:t>
            </a:r>
            <a:r>
              <a:rPr lang="en-US" sz="1600" dirty="0"/>
              <a:t>, D., </a:t>
            </a:r>
            <a:r>
              <a:rPr lang="en-US" sz="1600" dirty="0" err="1"/>
              <a:t>Tuuliki</a:t>
            </a:r>
            <a:r>
              <a:rPr lang="en-US" sz="1600" dirty="0"/>
              <a:t>, H. and </a:t>
            </a:r>
            <a:r>
              <a:rPr lang="en-US" sz="1600" dirty="0" err="1"/>
              <a:t>Hoflehner</a:t>
            </a:r>
            <a:r>
              <a:rPr lang="en-US" sz="1600" dirty="0"/>
              <a:t>, A., 2020. The European Academy for Cognitive </a:t>
            </a:r>
            <a:r>
              <a:rPr lang="en-US" sz="1600" dirty="0" err="1"/>
              <a:t>Behavioural</a:t>
            </a:r>
            <a:r>
              <a:rPr lang="en-US" sz="1600" dirty="0"/>
              <a:t> Therapy for Insomnia: An initiative of the European Insomnia Network to promote implementation and dissemination of treatment. Journal of sleep research, 29(2), p.e12967.</a:t>
            </a:r>
          </a:p>
          <a:p>
            <a:pPr marL="285750" indent="-285750">
              <a:buFont typeface="Arial" panose="020B0604020202020204" pitchFamily="34" charset="0"/>
              <a:buChar char="•"/>
            </a:pPr>
            <a:r>
              <a:rPr lang="en-US" sz="1600" dirty="0" err="1"/>
              <a:t>Braghieri</a:t>
            </a:r>
            <a:r>
              <a:rPr lang="en-US" sz="1600" dirty="0"/>
              <a:t>, L., Levy, R.E. and </a:t>
            </a:r>
            <a:r>
              <a:rPr lang="en-US" sz="1600" dirty="0" err="1"/>
              <a:t>Makarin</a:t>
            </a:r>
            <a:r>
              <a:rPr lang="en-US" sz="1600" dirty="0"/>
              <a:t>, A., 2022. Social media and mental health. American Economic Review, 112(11), pp.3660-3693.</a:t>
            </a:r>
          </a:p>
          <a:p>
            <a:pPr marL="285750" indent="-285750">
              <a:buFont typeface="Arial" panose="020B0604020202020204" pitchFamily="34" charset="0"/>
              <a:buChar char="•"/>
            </a:pPr>
            <a:r>
              <a:rPr lang="en-US" sz="1600" dirty="0"/>
              <a:t>Colten, H.R. and </a:t>
            </a:r>
            <a:r>
              <a:rPr lang="en-US" sz="1600" dirty="0" err="1"/>
              <a:t>Altevogt</a:t>
            </a:r>
            <a:r>
              <a:rPr lang="en-US" sz="1600" dirty="0"/>
              <a:t>, B.M., 2006. Committee on sleep medicine and research. Sleep disorders and sleep deprivation: an unmet public health problem</a:t>
            </a:r>
            <a:r>
              <a:rPr lang="en-US" sz="1600" dirty="0" smtClean="0"/>
              <a:t>.</a:t>
            </a:r>
          </a:p>
          <a:p>
            <a:pPr marL="285750" indent="-285750">
              <a:buFont typeface="Arial" panose="020B0604020202020204" pitchFamily="34" charset="0"/>
              <a:buChar char="•"/>
            </a:pPr>
            <a:r>
              <a:rPr lang="en-US" sz="1600" dirty="0"/>
              <a:t>Coteur, K., </a:t>
            </a:r>
            <a:r>
              <a:rPr lang="en-US" sz="1600" dirty="0" err="1"/>
              <a:t>Matheï</a:t>
            </a:r>
            <a:r>
              <a:rPr lang="en-US" sz="1600" dirty="0"/>
              <a:t>, C., </a:t>
            </a:r>
            <a:r>
              <a:rPr lang="en-US" sz="1600" dirty="0" err="1"/>
              <a:t>Schoenmakers</a:t>
            </a:r>
            <a:r>
              <a:rPr lang="en-US" sz="1600" dirty="0"/>
              <a:t>, B. and Van </a:t>
            </a:r>
            <a:r>
              <a:rPr lang="en-US" sz="1600" dirty="0" err="1"/>
              <a:t>Nuland</a:t>
            </a:r>
            <a:r>
              <a:rPr lang="en-US" sz="1600" dirty="0"/>
              <a:t>, M., 2022. Co-design to increase implementation of insomnia guidelines in primary care. Patient Education and Counseling, 105(12), </a:t>
            </a:r>
            <a:r>
              <a:rPr lang="en-US" sz="1600" dirty="0" smtClean="0"/>
              <a:t>pp.3558-3565</a:t>
            </a:r>
          </a:p>
          <a:p>
            <a:pPr marL="285750" indent="-285750">
              <a:buFont typeface="Arial" panose="020B0604020202020204" pitchFamily="34" charset="0"/>
              <a:buChar char="•"/>
            </a:pPr>
            <a:r>
              <a:rPr lang="en-US" sz="1600" dirty="0"/>
              <a:t>Cheung, J.M., Bartlett, D.J., </a:t>
            </a:r>
            <a:r>
              <a:rPr lang="en-US" sz="1600" dirty="0" err="1"/>
              <a:t>Armour</a:t>
            </a:r>
            <a:r>
              <a:rPr lang="en-US" sz="1600" dirty="0"/>
              <a:t>, C.L., </a:t>
            </a:r>
            <a:r>
              <a:rPr lang="en-US" sz="1600" dirty="0" err="1"/>
              <a:t>Glozier</a:t>
            </a:r>
            <a:r>
              <a:rPr lang="en-US" sz="1600" dirty="0"/>
              <a:t>, N. and Saini, B., 2014. Insomnia patients' help-seeking experiences. Behavioral Sleep Medicine, 12(2), pp.106-122. Available at https://www.tandfonline.com/doi/abs/10.1080/15402002.2013.764529</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smtClean="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IN" dirty="0" smtClean="0"/>
          </a:p>
          <a:p>
            <a:pPr marL="285750" indent="-285750">
              <a:buFont typeface="Arial" panose="020B0604020202020204" pitchFamily="34" charset="0"/>
              <a:buChar char="•"/>
            </a:pPr>
            <a:endParaRPr lang="en-IN" dirty="0"/>
          </a:p>
          <a:p>
            <a:pPr marL="285750" indent="-285750">
              <a:buFont typeface="Arial" panose="020B0604020202020204" pitchFamily="34" charset="0"/>
              <a:buChar char="•"/>
            </a:pPr>
            <a:endParaRPr lang="en-IN" dirty="0"/>
          </a:p>
          <a:p>
            <a:pPr marL="285750" indent="-285750">
              <a:buFont typeface="Arial" panose="020B0604020202020204" pitchFamily="34" charset="0"/>
              <a:buChar char="•"/>
            </a:pPr>
            <a:endParaRPr lang="en-IN" dirty="0"/>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405411267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339762"/>
            <a:ext cx="11978640" cy="6186309"/>
          </a:xfrm>
          <a:prstGeom prst="rect">
            <a:avLst/>
          </a:prstGeom>
          <a:noFill/>
        </p:spPr>
        <p:txBody>
          <a:bodyPr wrap="square" rtlCol="0">
            <a:spAutoFit/>
          </a:bodyPr>
          <a:lstStyle/>
          <a:p>
            <a:pPr marL="285750" indent="-285750">
              <a:buFont typeface="Arial" panose="020B0604020202020204" pitchFamily="34" charset="0"/>
              <a:buChar char="•"/>
            </a:pPr>
            <a:r>
              <a:rPr lang="en-US" dirty="0"/>
              <a:t>Chadwick, D., Wesson, C. and </a:t>
            </a:r>
            <a:r>
              <a:rPr lang="en-US" dirty="0" err="1"/>
              <a:t>Fullwood</a:t>
            </a:r>
            <a:r>
              <a:rPr lang="en-US" dirty="0"/>
              <a:t>, C., 2013. Internet access by people with intellectual disabilities: Inequalities and opportunities. Future internet, 5(3), pp.376-397. Available at </a:t>
            </a:r>
            <a:r>
              <a:rPr lang="en-US" dirty="0">
                <a:hlinkClick r:id="rId2"/>
              </a:rPr>
              <a:t>https://</a:t>
            </a:r>
            <a:r>
              <a:rPr lang="en-US" dirty="0" smtClean="0">
                <a:hlinkClick r:id="rId2"/>
              </a:rPr>
              <a:t>www.mdpi.com/1999-5903/5/3/376</a:t>
            </a:r>
            <a:endParaRPr lang="en-US" dirty="0" smtClean="0"/>
          </a:p>
          <a:p>
            <a:pPr marL="285750" indent="-285750">
              <a:buFont typeface="Arial" panose="020B0604020202020204" pitchFamily="34" charset="0"/>
              <a:buChar char="•"/>
            </a:pPr>
            <a:r>
              <a:rPr lang="en-US" dirty="0"/>
              <a:t>Campbell, B.R., Ingersoll, K.S., </a:t>
            </a:r>
            <a:r>
              <a:rPr lang="en-US" dirty="0" err="1"/>
              <a:t>Flickinger</a:t>
            </a:r>
            <a:r>
              <a:rPr lang="en-US" dirty="0"/>
              <a:t>, T.E. and Dillingham, R., 2019. Bridging the digital health divide: toward equitable global access to mobile health interventions for people living with HIV. Expert review of anti-infective therapy, 17(3), pp.141-144. Available at https://www.tandfonline.com/doi/abs/10.1080/14787210.2019.1578649</a:t>
            </a:r>
          </a:p>
          <a:p>
            <a:pPr marL="285750" indent="-285750">
              <a:buFont typeface="Arial" panose="020B0604020202020204" pitchFamily="34" charset="0"/>
              <a:buChar char="•"/>
            </a:pPr>
            <a:r>
              <a:rPr lang="en-US" dirty="0"/>
              <a:t>Devi, C.B.P., </a:t>
            </a:r>
            <a:r>
              <a:rPr lang="en-US" dirty="0" err="1"/>
              <a:t>Samreen</a:t>
            </a:r>
            <a:r>
              <a:rPr lang="en-US" dirty="0"/>
              <a:t>, S., </a:t>
            </a:r>
            <a:r>
              <a:rPr lang="en-US" dirty="0" err="1"/>
              <a:t>Kumari</a:t>
            </a:r>
            <a:r>
              <a:rPr lang="en-US" dirty="0"/>
              <a:t>, N.K. and Sharma, J., 2018. A review on insomnia: The sleep disorder. </a:t>
            </a:r>
            <a:r>
              <a:rPr lang="en-US" dirty="0" err="1"/>
              <a:t>Pharma</a:t>
            </a:r>
            <a:r>
              <a:rPr lang="en-US" dirty="0"/>
              <a:t> </a:t>
            </a:r>
            <a:r>
              <a:rPr lang="en-US" dirty="0" err="1"/>
              <a:t>Innov</a:t>
            </a:r>
            <a:r>
              <a:rPr lang="en-US" dirty="0"/>
              <a:t>. J, 7, pp.227-230. Available at https://www.academia.edu/download/83577115/7-11-125-807.pdf</a:t>
            </a:r>
          </a:p>
          <a:p>
            <a:pPr marL="285750" indent="-285750">
              <a:buFont typeface="Arial" panose="020B0604020202020204" pitchFamily="34" charset="0"/>
              <a:buChar char="•"/>
            </a:pPr>
            <a:r>
              <a:rPr lang="en-US" dirty="0" err="1"/>
              <a:t>Dhir</a:t>
            </a:r>
            <a:r>
              <a:rPr lang="en-US" dirty="0"/>
              <a:t>, A., </a:t>
            </a:r>
            <a:r>
              <a:rPr lang="en-US" dirty="0" err="1"/>
              <a:t>Talwar</a:t>
            </a:r>
            <a:r>
              <a:rPr lang="en-US" dirty="0"/>
              <a:t>, S., Kaur, P., </a:t>
            </a:r>
            <a:r>
              <a:rPr lang="en-US" dirty="0" err="1"/>
              <a:t>Budhiraja</a:t>
            </a:r>
            <a:r>
              <a:rPr lang="en-US" dirty="0"/>
              <a:t>, S. and Islam, N., 2021. The dark side of social media: Stalking, online self‐disclosure and problematic sleep. International Journal of Consumer Studies, 45(6), pp.1373-1391.</a:t>
            </a:r>
          </a:p>
          <a:p>
            <a:pPr marL="285750" indent="-285750">
              <a:buFont typeface="Arial" panose="020B0604020202020204" pitchFamily="34" charset="0"/>
              <a:buChar char="•"/>
            </a:pPr>
            <a:r>
              <a:rPr lang="en-US" dirty="0" err="1"/>
              <a:t>Edinger</a:t>
            </a:r>
            <a:r>
              <a:rPr lang="en-US" dirty="0"/>
              <a:t>, J.D., </a:t>
            </a:r>
            <a:r>
              <a:rPr lang="en-US" dirty="0" err="1"/>
              <a:t>Arnedt</a:t>
            </a:r>
            <a:r>
              <a:rPr lang="en-US" dirty="0"/>
              <a:t>, J.T., </a:t>
            </a:r>
            <a:r>
              <a:rPr lang="en-US" dirty="0" err="1"/>
              <a:t>Bertisch</a:t>
            </a:r>
            <a:r>
              <a:rPr lang="en-US" dirty="0"/>
              <a:t>, S.M., Carney, C.E., Harrington, J.J., </a:t>
            </a:r>
            <a:r>
              <a:rPr lang="en-US" dirty="0" err="1"/>
              <a:t>Lichstein</a:t>
            </a:r>
            <a:r>
              <a:rPr lang="en-US" dirty="0"/>
              <a:t>, K.L., </a:t>
            </a:r>
            <a:r>
              <a:rPr lang="en-US" dirty="0" err="1"/>
              <a:t>Sateia</a:t>
            </a:r>
            <a:r>
              <a:rPr lang="en-US" dirty="0"/>
              <a:t>, M.J., </a:t>
            </a:r>
            <a:r>
              <a:rPr lang="en-US" dirty="0" err="1"/>
              <a:t>Troxel</a:t>
            </a:r>
            <a:r>
              <a:rPr lang="en-US" dirty="0"/>
              <a:t>, W.M., Zhou, E.S., </a:t>
            </a:r>
            <a:r>
              <a:rPr lang="en-US" dirty="0" err="1"/>
              <a:t>Kazmi</a:t>
            </a:r>
            <a:r>
              <a:rPr lang="en-US" dirty="0"/>
              <a:t>, U. and </a:t>
            </a:r>
            <a:r>
              <a:rPr lang="en-US" dirty="0" err="1"/>
              <a:t>Heald</a:t>
            </a:r>
            <a:r>
              <a:rPr lang="en-US" dirty="0"/>
              <a:t>, J.L., 2021. Behavioral and psychological treatments for chronic insomnia disorder in adults: an American Academy of Sleep Medicine clinical practice guideline. Journal of Clinical Sleep Medicine, 17(2), </a:t>
            </a:r>
            <a:r>
              <a:rPr lang="en-US" dirty="0" smtClean="0"/>
              <a:t>pp.255-262</a:t>
            </a:r>
          </a:p>
          <a:p>
            <a:pPr marL="285750" indent="-285750">
              <a:buFont typeface="Arial" panose="020B0604020202020204" pitchFamily="34" charset="0"/>
              <a:buChar char="•"/>
            </a:pPr>
            <a:r>
              <a:rPr lang="en-US" dirty="0" err="1"/>
              <a:t>Ferini‐Strambi</a:t>
            </a:r>
            <a:r>
              <a:rPr lang="en-US" dirty="0"/>
              <a:t>, L., Auer, R., </a:t>
            </a:r>
            <a:r>
              <a:rPr lang="en-US" dirty="0" err="1"/>
              <a:t>Bjorvatn</a:t>
            </a:r>
            <a:r>
              <a:rPr lang="en-US" dirty="0"/>
              <a:t>, B., </a:t>
            </a:r>
            <a:r>
              <a:rPr lang="en-US" dirty="0" err="1"/>
              <a:t>Castronovo</a:t>
            </a:r>
            <a:r>
              <a:rPr lang="en-US" dirty="0"/>
              <a:t>, V., Franco, O., </a:t>
            </a:r>
            <a:r>
              <a:rPr lang="en-US" dirty="0" err="1"/>
              <a:t>Gabutti</a:t>
            </a:r>
            <a:r>
              <a:rPr lang="en-US" dirty="0"/>
              <a:t>, L., </a:t>
            </a:r>
            <a:r>
              <a:rPr lang="en-US" dirty="0" err="1"/>
              <a:t>Galbiati</a:t>
            </a:r>
            <a:r>
              <a:rPr lang="en-US" dirty="0"/>
              <a:t>, A., </a:t>
            </a:r>
            <a:r>
              <a:rPr lang="en-US" dirty="0" err="1"/>
              <a:t>Hajak</a:t>
            </a:r>
            <a:r>
              <a:rPr lang="en-US" dirty="0"/>
              <a:t>, G., Khatami, R., </a:t>
            </a:r>
            <a:r>
              <a:rPr lang="en-US" dirty="0" err="1"/>
              <a:t>Kitajima</a:t>
            </a:r>
            <a:r>
              <a:rPr lang="en-US" dirty="0"/>
              <a:t>, T. and </a:t>
            </a:r>
            <a:r>
              <a:rPr lang="en-US" dirty="0" err="1"/>
              <a:t>McEvoy</a:t>
            </a:r>
            <a:r>
              <a:rPr lang="en-US" dirty="0"/>
              <a:t>, D., 2021. Insomnia disorder: clinical and research challenges for the 21st century. European journal of neurology, 28(7), pp.2156-2167</a:t>
            </a:r>
            <a:r>
              <a:rPr lang="en-US" dirty="0" smtClean="0"/>
              <a:t>.</a:t>
            </a:r>
          </a:p>
          <a:p>
            <a:pPr marL="285750" indent="-285750">
              <a:buFont typeface="Arial" panose="020B0604020202020204" pitchFamily="34" charset="0"/>
              <a:buChar char="•"/>
            </a:pPr>
            <a:r>
              <a:rPr lang="en-US" dirty="0"/>
              <a:t>Facer, K. and Selwyn, N., 2021. Digital technology and the futures of education: Towards ‘Non-</a:t>
            </a:r>
            <a:r>
              <a:rPr lang="en-US" dirty="0" err="1"/>
              <a:t>Stupid’optimism</a:t>
            </a:r>
            <a:r>
              <a:rPr lang="en-US" dirty="0"/>
              <a:t>. Futures of Education initiative, UNESCO. Available at </a:t>
            </a:r>
            <a:r>
              <a:rPr lang="en-US" dirty="0">
                <a:hlinkClick r:id="rId3"/>
              </a:rPr>
              <a:t>https://</a:t>
            </a:r>
            <a:r>
              <a:rPr lang="en-US" dirty="0" smtClean="0">
                <a:hlinkClick r:id="rId3"/>
              </a:rPr>
              <a:t>www.academia.edu/download/98619725/Unesco_Background_Ed_Tech.pdf</a:t>
            </a:r>
            <a:endParaRPr lang="en-US" dirty="0"/>
          </a:p>
          <a:p>
            <a:pPr marL="285750" indent="-285750">
              <a:buFont typeface="Arial" panose="020B0604020202020204" pitchFamily="34" charset="0"/>
              <a:buChar char="•"/>
            </a:pPr>
            <a:r>
              <a:rPr lang="en-US" dirty="0" err="1"/>
              <a:t>Fietze</a:t>
            </a:r>
            <a:r>
              <a:rPr lang="en-US" dirty="0"/>
              <a:t>, I., </a:t>
            </a:r>
            <a:r>
              <a:rPr lang="en-US" dirty="0" err="1"/>
              <a:t>Laharnar</a:t>
            </a:r>
            <a:r>
              <a:rPr lang="en-US" dirty="0"/>
              <a:t>, N., </a:t>
            </a:r>
            <a:r>
              <a:rPr lang="en-US" dirty="0" err="1"/>
              <a:t>Koellner</a:t>
            </a:r>
            <a:r>
              <a:rPr lang="en-US" dirty="0"/>
              <a:t>, V. and </a:t>
            </a:r>
            <a:r>
              <a:rPr lang="en-US" dirty="0" err="1"/>
              <a:t>Penzel</a:t>
            </a:r>
            <a:r>
              <a:rPr lang="en-US" dirty="0"/>
              <a:t>, T., 2021. The different faces of insomnia. Frontiers in Psychiatry, 12, </a:t>
            </a:r>
            <a:r>
              <a:rPr lang="en-US" dirty="0" smtClean="0"/>
              <a:t>p.683943</a:t>
            </a:r>
          </a:p>
          <a:p>
            <a:pPr marL="285750" indent="-285750">
              <a:buFont typeface="Arial" panose="020B0604020202020204" pitchFamily="34" charset="0"/>
              <a:buChar char="•"/>
            </a:pPr>
            <a:r>
              <a:rPr lang="en-US" dirty="0"/>
              <a:t>Graham, S., Mason, A., Riordan, B., Winter, T. and Scarf, D., 2021. Taking a break from social media improves wellbeing through sleep quality. </a:t>
            </a:r>
            <a:r>
              <a:rPr lang="en-US" dirty="0" err="1"/>
              <a:t>Cyberpsychology</a:t>
            </a:r>
            <a:r>
              <a:rPr lang="en-US" dirty="0"/>
              <a:t>, Behavior, and Social Networking, 24(6), pp.421-425.</a:t>
            </a:r>
            <a:endParaRPr lang="en-US" dirty="0" smtClean="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06190734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194" y="235131"/>
            <a:ext cx="11743508" cy="6740307"/>
          </a:xfrm>
          <a:prstGeom prst="rect">
            <a:avLst/>
          </a:prstGeom>
          <a:noFill/>
        </p:spPr>
        <p:txBody>
          <a:bodyPr wrap="square" rtlCol="0">
            <a:spAutoFit/>
          </a:bodyPr>
          <a:lstStyle/>
          <a:p>
            <a:pPr marL="285750" indent="-285750">
              <a:buFont typeface="Arial" panose="020B0604020202020204" pitchFamily="34" charset="0"/>
              <a:buChar char="•"/>
            </a:pPr>
            <a:r>
              <a:rPr lang="en-US" dirty="0" smtClean="0"/>
              <a:t>Harvey, A.G., 2002. A cognitive model of insomnia. </a:t>
            </a:r>
            <a:r>
              <a:rPr lang="en-US" dirty="0" err="1" smtClean="0"/>
              <a:t>Behaviour</a:t>
            </a:r>
            <a:r>
              <a:rPr lang="en-US" dirty="0" smtClean="0"/>
              <a:t> research and therapy, 40(8), pp.869-893</a:t>
            </a:r>
          </a:p>
          <a:p>
            <a:pPr marL="285750" indent="-285750">
              <a:buFont typeface="Arial" panose="020B0604020202020204" pitchFamily="34" charset="0"/>
              <a:buChar char="•"/>
            </a:pPr>
            <a:r>
              <a:rPr lang="en-IN" dirty="0"/>
              <a:t>Henry, A.L., Miller, C.B., </a:t>
            </a:r>
            <a:r>
              <a:rPr lang="en-IN" dirty="0" err="1"/>
              <a:t>Emsley</a:t>
            </a:r>
            <a:r>
              <a:rPr lang="en-IN" dirty="0"/>
              <a:t>, R., Sheaves, B., Freeman, D., </a:t>
            </a:r>
            <a:r>
              <a:rPr lang="en-IN" dirty="0" err="1"/>
              <a:t>Luik</a:t>
            </a:r>
            <a:r>
              <a:rPr lang="en-IN" dirty="0"/>
              <a:t>, A.I., </a:t>
            </a:r>
            <a:r>
              <a:rPr lang="en-IN" dirty="0" err="1"/>
              <a:t>Littlewood</a:t>
            </a:r>
            <a:r>
              <a:rPr lang="en-IN" dirty="0"/>
              <a:t>, D.L., Saunders, K.E., </a:t>
            </a:r>
            <a:r>
              <a:rPr lang="en-IN" dirty="0" err="1"/>
              <a:t>Kanady</a:t>
            </a:r>
            <a:r>
              <a:rPr lang="en-IN" dirty="0"/>
              <a:t>, J.C., Carl, J.R. and Davis, M.L., 2021. Insomnia as a mediating therapeutic target for depressive symptoms: a sub‐analysis of participant data from two large randomised controlled trials of a digital sleep intervention. Journal of sleep research, 30(1), p.e13140</a:t>
            </a:r>
            <a:r>
              <a:rPr lang="en-IN" dirty="0" smtClean="0"/>
              <a:t>.</a:t>
            </a:r>
          </a:p>
          <a:p>
            <a:pPr marL="285750" indent="-285750">
              <a:buFont typeface="Arial" panose="020B0604020202020204" pitchFamily="34" charset="0"/>
              <a:buChar char="•"/>
            </a:pPr>
            <a:r>
              <a:rPr lang="en-US" dirty="0"/>
              <a:t>Krystal, A.D., </a:t>
            </a:r>
            <a:r>
              <a:rPr lang="en-US" dirty="0" err="1"/>
              <a:t>Ashbrook</a:t>
            </a:r>
            <a:r>
              <a:rPr lang="en-US" dirty="0"/>
              <a:t>, L.H. and Prather, A.A., 2021. What is insomnia?. </a:t>
            </a:r>
            <a:r>
              <a:rPr lang="en-US" dirty="0" err="1"/>
              <a:t>Jama</a:t>
            </a:r>
            <a:r>
              <a:rPr lang="en-US" dirty="0"/>
              <a:t>, 326(23), pp.2444-2444.</a:t>
            </a:r>
          </a:p>
          <a:p>
            <a:pPr marL="285750" indent="-285750">
              <a:buFont typeface="Arial" panose="020B0604020202020204" pitchFamily="34" charset="0"/>
              <a:buChar char="•"/>
            </a:pPr>
            <a:r>
              <a:rPr lang="en-US" dirty="0" smtClean="0"/>
              <a:t>Kolhar</a:t>
            </a:r>
            <a:r>
              <a:rPr lang="en-US" dirty="0"/>
              <a:t>, M., </a:t>
            </a:r>
            <a:r>
              <a:rPr lang="en-US" dirty="0" err="1"/>
              <a:t>Kazi</a:t>
            </a:r>
            <a:r>
              <a:rPr lang="en-US" dirty="0"/>
              <a:t>, R.N.A. and </a:t>
            </a:r>
            <a:r>
              <a:rPr lang="en-US" dirty="0" err="1"/>
              <a:t>Alameen</a:t>
            </a:r>
            <a:r>
              <a:rPr lang="en-US" dirty="0"/>
              <a:t>, A., 2021. Effect of social media use on learning, social interactions, and sleep duration among university students. Saudi journal of biological sciences, 28(4), pp.2216-2222.</a:t>
            </a:r>
          </a:p>
          <a:p>
            <a:pPr marL="285750" indent="-285750">
              <a:buFont typeface="Arial" panose="020B0604020202020204" pitchFamily="34" charset="0"/>
              <a:buChar char="•"/>
            </a:pPr>
            <a:r>
              <a:rPr lang="en-US" dirty="0"/>
              <a:t>Katz, D.A. and </a:t>
            </a:r>
            <a:r>
              <a:rPr lang="en-US" dirty="0" err="1"/>
              <a:t>McHorney</a:t>
            </a:r>
            <a:r>
              <a:rPr lang="en-US" dirty="0"/>
              <a:t>, C.A., 2002. The relationship between insomnia and health-related quality of life in patients with chronic illness. Journal of Family Practice, 51(3).</a:t>
            </a:r>
          </a:p>
          <a:p>
            <a:pPr marL="285750" indent="-285750">
              <a:buFont typeface="Arial" panose="020B0604020202020204" pitchFamily="34" charset="0"/>
              <a:buChar char="•"/>
            </a:pPr>
            <a:r>
              <a:rPr lang="en-IN" dirty="0"/>
              <a:t>Koffel, E., </a:t>
            </a:r>
            <a:r>
              <a:rPr lang="en-IN" dirty="0" err="1"/>
              <a:t>Amundson</a:t>
            </a:r>
            <a:r>
              <a:rPr lang="en-IN" dirty="0"/>
              <a:t>, E., </a:t>
            </a:r>
            <a:r>
              <a:rPr lang="en-IN" dirty="0" err="1"/>
              <a:t>Polusny</a:t>
            </a:r>
            <a:r>
              <a:rPr lang="en-IN" dirty="0"/>
              <a:t>, G. and Wisdom, J.P., 2020. “You’re missing out on something great”: patient and provider perspectives on increasing the use of cognitive behavioural therapy for insomnia. Behavioural sleep medicine. Available at https://www.tandfonline.com/doi/shareview/10.1080/15402002.2019.1591958</a:t>
            </a:r>
          </a:p>
          <a:p>
            <a:pPr marL="285750" indent="-285750">
              <a:buFont typeface="Arial" panose="020B0604020202020204" pitchFamily="34" charset="0"/>
              <a:buChar char="•"/>
            </a:pPr>
            <a:r>
              <a:rPr lang="en-IN" dirty="0"/>
              <a:t>Kocevska, D., </a:t>
            </a:r>
            <a:r>
              <a:rPr lang="en-IN" dirty="0" err="1"/>
              <a:t>Lysen</a:t>
            </a:r>
            <a:r>
              <a:rPr lang="en-IN" dirty="0"/>
              <a:t>, T.S., </a:t>
            </a:r>
            <a:r>
              <a:rPr lang="en-IN" dirty="0" err="1"/>
              <a:t>Dotinga</a:t>
            </a:r>
            <a:r>
              <a:rPr lang="en-IN" dirty="0"/>
              <a:t>, A., </a:t>
            </a:r>
            <a:r>
              <a:rPr lang="en-IN" dirty="0" err="1"/>
              <a:t>Koopman-Verhoeff</a:t>
            </a:r>
            <a:r>
              <a:rPr lang="en-IN" dirty="0"/>
              <a:t>, M.E., </a:t>
            </a:r>
            <a:r>
              <a:rPr lang="en-IN" dirty="0" err="1"/>
              <a:t>Luijk</a:t>
            </a:r>
            <a:r>
              <a:rPr lang="en-IN" dirty="0"/>
              <a:t>, M.P., </a:t>
            </a:r>
            <a:r>
              <a:rPr lang="en-IN" dirty="0" err="1"/>
              <a:t>Antypa</a:t>
            </a:r>
            <a:r>
              <a:rPr lang="en-IN" dirty="0"/>
              <a:t>, N., </a:t>
            </a:r>
            <a:r>
              <a:rPr lang="en-IN" dirty="0" err="1"/>
              <a:t>Biermasz</a:t>
            </a:r>
            <a:r>
              <a:rPr lang="en-IN" dirty="0"/>
              <a:t>, N.R., </a:t>
            </a:r>
            <a:r>
              <a:rPr lang="en-IN" dirty="0" err="1"/>
              <a:t>Blokstra</a:t>
            </a:r>
            <a:r>
              <a:rPr lang="en-IN" dirty="0"/>
              <a:t>, A., </a:t>
            </a:r>
            <a:r>
              <a:rPr lang="en-IN" dirty="0" err="1"/>
              <a:t>Brug</a:t>
            </a:r>
            <a:r>
              <a:rPr lang="en-IN" dirty="0"/>
              <a:t>, J., Burk, W.J. and </a:t>
            </a:r>
            <a:r>
              <a:rPr lang="en-IN" dirty="0" err="1"/>
              <a:t>Comijs</a:t>
            </a:r>
            <a:r>
              <a:rPr lang="en-IN" dirty="0"/>
              <a:t>, H.C., 2021. Sleep characteristics across the lifespan in 1.1 million people from the Netherlands, United Kingdom and United States: a systematic review and meta-analysis. Nature human behaviour, 5(1), pp.113-122. Available at https://www.nature.com/articles/s41562-020-00965-x</a:t>
            </a:r>
          </a:p>
          <a:p>
            <a:pPr marL="285750" indent="-285750">
              <a:buFont typeface="Arial" panose="020B0604020202020204" pitchFamily="34" charset="0"/>
              <a:buChar char="•"/>
            </a:pPr>
            <a:r>
              <a:rPr lang="en-IN" dirty="0"/>
              <a:t>Kaaniche, N. and Laurent, M., 2017. Data security and privacy preservation in cloud storage environments based on cryptographic mechanisms. Computer Communications, 111, pp.120-141. Available at </a:t>
            </a:r>
            <a:r>
              <a:rPr lang="en-IN" dirty="0">
                <a:hlinkClick r:id="rId2"/>
              </a:rPr>
              <a:t>https://</a:t>
            </a:r>
            <a:r>
              <a:rPr lang="en-IN" dirty="0" smtClean="0">
                <a:hlinkClick r:id="rId2"/>
              </a:rPr>
              <a:t>www.sciencedirect.com/science/article/pii/S014036641730796X</a:t>
            </a:r>
            <a:endParaRPr lang="en-IN" dirty="0"/>
          </a:p>
          <a:p>
            <a:pPr marL="285750" indent="-285750">
              <a:buFont typeface="Arial" panose="020B0604020202020204" pitchFamily="34" charset="0"/>
              <a:buChar char="•"/>
            </a:pPr>
            <a:r>
              <a:rPr lang="en-IN" dirty="0"/>
              <a:t>Lin, C.Y., Potenza, M.N., </a:t>
            </a:r>
            <a:r>
              <a:rPr lang="en-IN" dirty="0" err="1"/>
              <a:t>Ulander</a:t>
            </a:r>
            <a:r>
              <a:rPr lang="en-IN" dirty="0"/>
              <a:t>, M., </a:t>
            </a:r>
            <a:r>
              <a:rPr lang="en-IN" dirty="0" err="1"/>
              <a:t>Broström</a:t>
            </a:r>
            <a:r>
              <a:rPr lang="en-IN" dirty="0"/>
              <a:t>, A., </a:t>
            </a:r>
            <a:r>
              <a:rPr lang="en-IN" dirty="0" err="1"/>
              <a:t>Ohayon</a:t>
            </a:r>
            <a:r>
              <a:rPr lang="en-IN" dirty="0"/>
              <a:t>, M.M., </a:t>
            </a:r>
            <a:r>
              <a:rPr lang="en-IN" dirty="0" err="1"/>
              <a:t>Chattu</a:t>
            </a:r>
            <a:r>
              <a:rPr lang="en-IN" dirty="0"/>
              <a:t>, V.K. and </a:t>
            </a:r>
            <a:r>
              <a:rPr lang="en-IN" dirty="0" err="1"/>
              <a:t>Pakpour</a:t>
            </a:r>
            <a:r>
              <a:rPr lang="en-IN" dirty="0"/>
              <a:t>, A.H., 2021, September. Longitudinal relationships between </a:t>
            </a:r>
            <a:r>
              <a:rPr lang="en-IN" dirty="0" err="1"/>
              <a:t>nomophobia</a:t>
            </a:r>
            <a:r>
              <a:rPr lang="en-IN" dirty="0"/>
              <a:t>, addictive use of social media, and insomnia in adolescents. In Healthcare (Vol. 9, No. 9, p. 1201). MDPI.</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18256082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9006" y="0"/>
            <a:ext cx="11848011" cy="8125301"/>
          </a:xfrm>
          <a:prstGeom prst="rect">
            <a:avLst/>
          </a:prstGeom>
          <a:noFill/>
        </p:spPr>
        <p:txBody>
          <a:bodyPr wrap="square" rtlCol="0">
            <a:spAutoFit/>
          </a:bodyPr>
          <a:lstStyle/>
          <a:p>
            <a:pPr marL="285750" indent="-285750">
              <a:buFont typeface="Arial" panose="020B0604020202020204" pitchFamily="34" charset="0"/>
              <a:buChar char="•"/>
            </a:pPr>
            <a:r>
              <a:rPr lang="en-IN" dirty="0" err="1"/>
              <a:t>Malaeb</a:t>
            </a:r>
            <a:r>
              <a:rPr lang="en-IN" dirty="0"/>
              <a:t>, D., </a:t>
            </a:r>
            <a:r>
              <a:rPr lang="en-IN" dirty="0" err="1"/>
              <a:t>Salameh</a:t>
            </a:r>
            <a:r>
              <a:rPr lang="en-IN" dirty="0"/>
              <a:t>, P., </a:t>
            </a:r>
            <a:r>
              <a:rPr lang="en-IN" dirty="0" err="1"/>
              <a:t>Barbar</a:t>
            </a:r>
            <a:r>
              <a:rPr lang="en-IN" dirty="0"/>
              <a:t>, S., </a:t>
            </a:r>
            <a:r>
              <a:rPr lang="en-IN" dirty="0" err="1"/>
              <a:t>Awad</a:t>
            </a:r>
            <a:r>
              <a:rPr lang="en-IN" dirty="0"/>
              <a:t>, E., Haddad, C., </a:t>
            </a:r>
            <a:r>
              <a:rPr lang="en-IN" dirty="0" err="1"/>
              <a:t>Hallit</a:t>
            </a:r>
            <a:r>
              <a:rPr lang="en-IN" dirty="0"/>
              <a:t>, R., </a:t>
            </a:r>
            <a:r>
              <a:rPr lang="en-IN" dirty="0" err="1"/>
              <a:t>Sacre</a:t>
            </a:r>
            <a:r>
              <a:rPr lang="en-IN" dirty="0"/>
              <a:t>, H., </a:t>
            </a:r>
            <a:r>
              <a:rPr lang="en-IN" dirty="0" err="1"/>
              <a:t>Akel</a:t>
            </a:r>
            <a:r>
              <a:rPr lang="en-IN" dirty="0"/>
              <a:t>, M., Obeid, S. and </a:t>
            </a:r>
            <a:r>
              <a:rPr lang="en-IN" dirty="0" err="1"/>
              <a:t>Hallit</a:t>
            </a:r>
            <a:r>
              <a:rPr lang="en-IN" dirty="0"/>
              <a:t>, S., 2021. Problematic social media use and mental health (depression, anxiety, and insomnia) among Lebanese adults: Any mediating effect of stress?. Perspectives in psychiatric care, 57(2), pp.539-549</a:t>
            </a:r>
            <a:r>
              <a:rPr lang="en-IN" dirty="0" smtClean="0"/>
              <a:t>.</a:t>
            </a:r>
          </a:p>
          <a:p>
            <a:pPr marL="285750" indent="-285750">
              <a:buFont typeface="Arial" panose="020B0604020202020204" pitchFamily="34" charset="0"/>
              <a:buChar char="•"/>
            </a:pPr>
            <a:r>
              <a:rPr lang="en-US" dirty="0"/>
              <a:t>Matteson-</a:t>
            </a:r>
            <a:r>
              <a:rPr lang="en-US" dirty="0" err="1"/>
              <a:t>Rusby</a:t>
            </a:r>
            <a:r>
              <a:rPr lang="en-US" dirty="0"/>
              <a:t>, S.E., Pigeon, W.R., </a:t>
            </a:r>
            <a:r>
              <a:rPr lang="en-US" dirty="0" err="1"/>
              <a:t>Gehrman</a:t>
            </a:r>
            <a:r>
              <a:rPr lang="en-US" dirty="0"/>
              <a:t>, P. and Perlis, M.L., 2010. Why treat insomnia?. The Primary Care Companion for CNS Disorders, 12(1), p.27019</a:t>
            </a:r>
            <a:r>
              <a:rPr lang="en-US" dirty="0" smtClean="0"/>
              <a:t>.</a:t>
            </a:r>
          </a:p>
          <a:p>
            <a:pPr marL="285750" indent="-285750">
              <a:buFont typeface="Arial" panose="020B0604020202020204" pitchFamily="34" charset="0"/>
              <a:buChar char="•"/>
            </a:pPr>
            <a:r>
              <a:rPr lang="en-US" dirty="0" err="1"/>
              <a:t>Morphy</a:t>
            </a:r>
            <a:r>
              <a:rPr lang="en-US" dirty="0"/>
              <a:t>, H., Dunn, K.M., Lewis, M., Boardman, H.F. and Croft, P.R., 2007. Epidemiology of insomnia: a longitudinal study in a UK population. Sleep, 30(3), pp.274-280. Available at https://academic.oup.com/sleep/article-abstract/30/3/274/2708160</a:t>
            </a:r>
          </a:p>
          <a:p>
            <a:pPr marL="285750" indent="-285750">
              <a:buFont typeface="Arial" panose="020B0604020202020204" pitchFamily="34" charset="0"/>
              <a:buChar char="•"/>
            </a:pPr>
            <a:r>
              <a:rPr lang="en-US" dirty="0"/>
              <a:t>Naslund, J.A., </a:t>
            </a:r>
            <a:r>
              <a:rPr lang="en-US" dirty="0" err="1"/>
              <a:t>Bondre</a:t>
            </a:r>
            <a:r>
              <a:rPr lang="en-US" dirty="0"/>
              <a:t>, A., </a:t>
            </a:r>
            <a:r>
              <a:rPr lang="en-US" dirty="0" err="1"/>
              <a:t>Torous</a:t>
            </a:r>
            <a:r>
              <a:rPr lang="en-US" dirty="0"/>
              <a:t>, J. and </a:t>
            </a:r>
            <a:r>
              <a:rPr lang="en-US" dirty="0" err="1"/>
              <a:t>Aschbrenner</a:t>
            </a:r>
            <a:r>
              <a:rPr lang="en-US" dirty="0"/>
              <a:t>, K.A., 2020. Social media and mental health: benefits, risks, and opportunities for research and practice. Journal of technology in behavioral science, 5, pp.245-257</a:t>
            </a:r>
            <a:r>
              <a:rPr lang="en-US" dirty="0" smtClean="0"/>
              <a:t>.</a:t>
            </a:r>
          </a:p>
          <a:p>
            <a:pPr marL="285750" indent="-285750">
              <a:buFont typeface="Arial" panose="020B0604020202020204" pitchFamily="34" charset="0"/>
              <a:buChar char="•"/>
            </a:pPr>
            <a:r>
              <a:rPr lang="en-US" dirty="0"/>
              <a:t>Ng, A.E., </a:t>
            </a:r>
            <a:r>
              <a:rPr lang="en-US" dirty="0" err="1"/>
              <a:t>Adjaye-Gbewonyo</a:t>
            </a:r>
            <a:r>
              <a:rPr lang="en-US" dirty="0"/>
              <a:t>, D. and Black, L.I., 2022. Regular bedtimes among children aged 5–17 years: United States, 2020.</a:t>
            </a:r>
          </a:p>
          <a:p>
            <a:pPr marL="285750" indent="-285750">
              <a:buFont typeface="Arial" panose="020B0604020202020204" pitchFamily="34" charset="0"/>
              <a:buChar char="•"/>
            </a:pPr>
            <a:r>
              <a:rPr lang="en-US" dirty="0"/>
              <a:t>NHS,2024 </a:t>
            </a:r>
            <a:r>
              <a:rPr lang="en-US" dirty="0">
                <a:hlinkClick r:id="rId2"/>
              </a:rPr>
              <a:t>https://</a:t>
            </a:r>
            <a:r>
              <a:rPr lang="en-US" dirty="0" smtClean="0">
                <a:hlinkClick r:id="rId2"/>
              </a:rPr>
              <a:t>www.nhs.uk/conditions/insomnia</a:t>
            </a:r>
            <a:endParaRPr lang="en-US" dirty="0" smtClean="0"/>
          </a:p>
          <a:p>
            <a:pPr marL="285750" indent="-285750">
              <a:buFont typeface="Arial" panose="020B0604020202020204" pitchFamily="34" charset="0"/>
              <a:buChar char="•"/>
            </a:pPr>
            <a:r>
              <a:rPr lang="en-IN" dirty="0"/>
              <a:t>NHS,2024  </a:t>
            </a:r>
            <a:r>
              <a:rPr lang="en-IN" dirty="0">
                <a:hlinkClick r:id="rId3"/>
              </a:rPr>
              <a:t>https://www.nhsinform.scot/illnesses-and-conditions/mental-health/insomnia</a:t>
            </a:r>
            <a:r>
              <a:rPr lang="en-IN" dirty="0" smtClean="0">
                <a:hlinkClick r:id="rId3"/>
              </a:rPr>
              <a:t>/</a:t>
            </a:r>
            <a:endParaRPr lang="en-IN" dirty="0"/>
          </a:p>
          <a:p>
            <a:pPr marL="285750" indent="-285750">
              <a:buFont typeface="Arial" panose="020B0604020202020204" pitchFamily="34" charset="0"/>
              <a:buChar char="•"/>
            </a:pPr>
            <a:r>
              <a:rPr lang="en-IN" dirty="0"/>
              <a:t> NICE,2024 </a:t>
            </a:r>
            <a:r>
              <a:rPr lang="en-IN" dirty="0">
                <a:hlinkClick r:id="rId4"/>
              </a:rPr>
              <a:t>https://</a:t>
            </a:r>
            <a:r>
              <a:rPr lang="en-IN" dirty="0" smtClean="0">
                <a:hlinkClick r:id="rId4"/>
              </a:rPr>
              <a:t>cks.nice.org.uk/topics/insomnia/background-information/prevalence</a:t>
            </a:r>
            <a:endParaRPr lang="en-IN" dirty="0" smtClean="0"/>
          </a:p>
          <a:p>
            <a:pPr marL="285750" indent="-285750">
              <a:buFont typeface="Arial" panose="020B0604020202020204" pitchFamily="34" charset="0"/>
              <a:buChar char="•"/>
            </a:pPr>
            <a:r>
              <a:rPr lang="en-US" dirty="0"/>
              <a:t>Roth, T., 2007. Insomnia: definition, prevalence, etiology, and consequences. Journal of clinical sleep medicine, 3(5 </a:t>
            </a:r>
            <a:r>
              <a:rPr lang="en-US" dirty="0" err="1"/>
              <a:t>suppl</a:t>
            </a:r>
            <a:r>
              <a:rPr lang="en-US" dirty="0"/>
              <a:t>), pp.S7-S10</a:t>
            </a:r>
            <a:r>
              <a:rPr lang="en-US" dirty="0" smtClean="0"/>
              <a:t>.</a:t>
            </a:r>
          </a:p>
          <a:p>
            <a:pPr marL="285750" indent="-285750">
              <a:buFont typeface="Arial" panose="020B0604020202020204" pitchFamily="34" charset="0"/>
              <a:buChar char="•"/>
            </a:pPr>
            <a:r>
              <a:rPr lang="en-US" dirty="0"/>
              <a:t>Ritterband, L.M., Thorndike, F.P., </a:t>
            </a:r>
            <a:r>
              <a:rPr lang="en-US" dirty="0" err="1"/>
              <a:t>Gonder</a:t>
            </a:r>
            <a:r>
              <a:rPr lang="en-US" dirty="0"/>
              <a:t>-Frederick, L.A., Magee, J.C., Bailey, E.T., Saylor, D.K. and Morin, C.M., 2009. Efficacy of an Internet-based behavioral intervention for adults with insomnia. Archives of general psychiatry, 66(7), pp.692-698</a:t>
            </a:r>
            <a:r>
              <a:rPr lang="en-US" dirty="0" smtClean="0"/>
              <a:t>.</a:t>
            </a:r>
            <a:endParaRPr lang="en-US" dirty="0"/>
          </a:p>
          <a:p>
            <a:pPr marL="285750" indent="-285750">
              <a:buFont typeface="Arial" panose="020B0604020202020204" pitchFamily="34" charset="0"/>
              <a:buChar char="•"/>
            </a:pPr>
            <a:r>
              <a:rPr lang="en-US" dirty="0"/>
              <a:t>Ritterband, L.M., Bailey, E.T., Thorndike, F.P., Lord, H.R., Farrell‐Carnahan, L. and Baum, L.D., 2012. Initial evaluation of an Internet intervention to improve the sleep of cancer survivors with insomnia. Psycho‐Oncology, 21(7), </a:t>
            </a:r>
            <a:r>
              <a:rPr lang="en-US" dirty="0" smtClean="0"/>
              <a:t>pp.695-705.</a:t>
            </a:r>
          </a:p>
          <a:p>
            <a:pPr marL="285750" indent="-285750">
              <a:buFont typeface="Arial" panose="020B0604020202020204" pitchFamily="34" charset="0"/>
              <a:buChar char="•"/>
            </a:pPr>
            <a:r>
              <a:rPr lang="en-US" dirty="0"/>
              <a:t>Serenko, A., </a:t>
            </a:r>
            <a:r>
              <a:rPr lang="en-US" dirty="0" err="1"/>
              <a:t>Turel</a:t>
            </a:r>
            <a:r>
              <a:rPr lang="en-US" dirty="0"/>
              <a:t>, O. and </a:t>
            </a:r>
            <a:r>
              <a:rPr lang="en-US" dirty="0" err="1"/>
              <a:t>Bohonis</a:t>
            </a:r>
            <a:r>
              <a:rPr lang="en-US" dirty="0"/>
              <a:t>, H., 2021. The impact of social networking sites use on health-related outcomes among UK adolescents. Computers in Human Behavior Reports, 3, p.100058</a:t>
            </a:r>
            <a:endParaRPr lang="en-US" dirty="0" smtClean="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IN" dirty="0" smtClean="0"/>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275708517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080" y="352697"/>
            <a:ext cx="11260183" cy="5355312"/>
          </a:xfrm>
          <a:prstGeom prst="rect">
            <a:avLst/>
          </a:prstGeom>
          <a:noFill/>
        </p:spPr>
        <p:txBody>
          <a:bodyPr wrap="square" rtlCol="0">
            <a:spAutoFit/>
          </a:bodyPr>
          <a:lstStyle/>
          <a:p>
            <a:pPr marL="285750" indent="-285750">
              <a:buFont typeface="Arial" panose="020B0604020202020204" pitchFamily="34" charset="0"/>
              <a:buChar char="•"/>
            </a:pPr>
            <a:r>
              <a:rPr lang="en-US" dirty="0"/>
              <a:t>Saha, K., </a:t>
            </a:r>
            <a:r>
              <a:rPr lang="en-US" dirty="0" err="1"/>
              <a:t>Torous</a:t>
            </a:r>
            <a:r>
              <a:rPr lang="en-US" dirty="0"/>
              <a:t>, J., </a:t>
            </a:r>
            <a:r>
              <a:rPr lang="en-US" dirty="0" err="1"/>
              <a:t>Ernala</a:t>
            </a:r>
            <a:r>
              <a:rPr lang="en-US" dirty="0"/>
              <a:t>, S.K., </a:t>
            </a:r>
            <a:r>
              <a:rPr lang="en-US" dirty="0" err="1"/>
              <a:t>Rizuto</a:t>
            </a:r>
            <a:r>
              <a:rPr lang="en-US" dirty="0"/>
              <a:t>, C., Stafford, A. and De Choudhury, M., 2019. A computational study of mental health awareness campaigns on social media. Translational behavioral medicine, 9(6), pp.1197-1207</a:t>
            </a:r>
            <a:r>
              <a:rPr lang="en-US" dirty="0" smtClean="0"/>
              <a:t>.</a:t>
            </a:r>
          </a:p>
          <a:p>
            <a:pPr marL="285750" indent="-285750">
              <a:buFont typeface="Arial" panose="020B0604020202020204" pitchFamily="34" charset="0"/>
              <a:buChar char="•"/>
            </a:pPr>
            <a:r>
              <a:rPr lang="en-US" dirty="0"/>
              <a:t>Sharma, M.P. and Andrade, C., 2012. Behavioral interventions for insomnia: Theory and practice. Indian journal of psychiatry, 54(4), pp.359-366.</a:t>
            </a:r>
          </a:p>
          <a:p>
            <a:pPr marL="285750" indent="-285750">
              <a:buFont typeface="Arial" panose="020B0604020202020204" pitchFamily="34" charset="0"/>
              <a:buChar char="•"/>
            </a:pPr>
            <a:r>
              <a:rPr lang="en-US" dirty="0" err="1"/>
              <a:t>Viborg</a:t>
            </a:r>
            <a:r>
              <a:rPr lang="en-US" dirty="0"/>
              <a:t> Andersen, K., </a:t>
            </a:r>
            <a:r>
              <a:rPr lang="en-US" dirty="0" err="1"/>
              <a:t>Zinner</a:t>
            </a:r>
            <a:r>
              <a:rPr lang="en-US" dirty="0"/>
              <a:t> </a:t>
            </a:r>
            <a:r>
              <a:rPr lang="en-US" dirty="0" err="1"/>
              <a:t>Henriksen</a:t>
            </a:r>
            <a:r>
              <a:rPr lang="en-US" dirty="0"/>
              <a:t>, H., </a:t>
            </a:r>
            <a:r>
              <a:rPr lang="en-US" dirty="0" err="1"/>
              <a:t>Secher</a:t>
            </a:r>
            <a:r>
              <a:rPr lang="en-US" dirty="0"/>
              <a:t>, C. and </a:t>
            </a:r>
            <a:r>
              <a:rPr lang="en-US" dirty="0" err="1"/>
              <a:t>Medaglia</a:t>
            </a:r>
            <a:r>
              <a:rPr lang="en-US" dirty="0"/>
              <a:t>, R., 2007. Costs of e‐participation: the management challenges. Transforming Government: People, Process and Policy, 1(1), pp.29-43. Available at https://www.emerald.com/insight/content/doi/10.1108/17506160710733689/full/html</a:t>
            </a:r>
          </a:p>
          <a:p>
            <a:pPr marL="285750" indent="-285750">
              <a:buFont typeface="Arial" panose="020B0604020202020204" pitchFamily="34" charset="0"/>
              <a:buChar char="•"/>
            </a:pPr>
            <a:r>
              <a:rPr lang="en-US" dirty="0"/>
              <a:t>Werner-</a:t>
            </a:r>
            <a:r>
              <a:rPr lang="en-US" dirty="0" err="1"/>
              <a:t>Seidler</a:t>
            </a:r>
            <a:r>
              <a:rPr lang="en-US" dirty="0"/>
              <a:t>, A., Wong, Q., Johnston, L., O’Dea, B., </a:t>
            </a:r>
            <a:r>
              <a:rPr lang="en-US" dirty="0" err="1"/>
              <a:t>Torok</a:t>
            </a:r>
            <a:r>
              <a:rPr lang="en-US" dirty="0"/>
              <a:t>, M. and Christensen, H., 2019. Pilot evaluation of the Sleep Ninja: a smartphone application for adolescent insomnia symptoms. BMJ open, 9(5), p.e026502.</a:t>
            </a:r>
          </a:p>
          <a:p>
            <a:pPr marL="285750" indent="-285750">
              <a:buFont typeface="Arial" panose="020B0604020202020204" pitchFamily="34" charset="0"/>
              <a:buChar char="•"/>
            </a:pPr>
            <a:r>
              <a:rPr lang="en-US" dirty="0"/>
              <a:t>https://www.studocu.com/in/document/pondicherry-university/applied-psychology/match-model/37956122</a:t>
            </a:r>
          </a:p>
          <a:p>
            <a:pPr marL="285750" indent="-285750">
              <a:buFont typeface="Arial" panose="020B0604020202020204" pitchFamily="34" charset="0"/>
              <a:buChar char="•"/>
            </a:pPr>
            <a:r>
              <a:rPr lang="en-US" dirty="0"/>
              <a:t>Wade, A.G., 2010. The societal costs of insomnia. Neuropsychiatric disease and treatment, pp.1-18. Available at https://www.tandfonline.com/doi/abs/10.2147/NDT.S15123</a:t>
            </a:r>
          </a:p>
          <a:p>
            <a:pPr marL="285750" indent="-285750">
              <a:buFont typeface="Arial" panose="020B0604020202020204" pitchFamily="34" charset="0"/>
              <a:buChar char="•"/>
            </a:pPr>
            <a:r>
              <a:rPr lang="en-US" dirty="0"/>
              <a:t>Yardley, L., Morrison, L., Bradbury, K. and Muller, I., 2015. The person-based approach to intervention development: application to digital health-related behavior change interventions. Journal of medical Internet research, 17(1), p.e4055. Available at https://www.jmir.org/2015/1/e30/'%20+%20match%20+%20'</a:t>
            </a:r>
          </a:p>
          <a:p>
            <a:pPr marL="285750" indent="-285750">
              <a:buFont typeface="Arial" panose="020B0604020202020204" pitchFamily="34" charset="0"/>
              <a:buChar char="•"/>
            </a:pPr>
            <a:r>
              <a:rPr lang="en-US" dirty="0"/>
              <a:t>Zhou, Y., </a:t>
            </a:r>
            <a:r>
              <a:rPr lang="en-US" dirty="0" err="1"/>
              <a:t>Draghici</a:t>
            </a:r>
            <a:r>
              <a:rPr lang="en-US" dirty="0"/>
              <a:t>, A., Abbas, J., </a:t>
            </a:r>
            <a:r>
              <a:rPr lang="en-US" dirty="0" err="1"/>
              <a:t>Mubeen</a:t>
            </a:r>
            <a:r>
              <a:rPr lang="en-US" dirty="0"/>
              <a:t>, R., </a:t>
            </a:r>
            <a:r>
              <a:rPr lang="en-US" dirty="0" err="1"/>
              <a:t>Boatca</a:t>
            </a:r>
            <a:r>
              <a:rPr lang="en-US" dirty="0"/>
              <a:t>, M.E. and Salam, M.A., 2022. Social media efficacy in crisis management: effectiveness of non-pharmaceutical interventions to manage COVID-19 challenges. Frontiers in psychiatry, 12, p.626134.</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4375391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3649</TotalTime>
  <Words>5036</Words>
  <Application>Microsoft Office PowerPoint</Application>
  <PresentationFormat>Widescreen</PresentationFormat>
  <Paragraphs>353</Paragraphs>
  <Slides>53</Slides>
  <Notes>26</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53</vt:i4>
      </vt:variant>
    </vt:vector>
  </HeadingPairs>
  <TitlesOfParts>
    <vt:vector size="69" baseType="lpstr">
      <vt:lpstr>Algerian</vt:lpstr>
      <vt:lpstr>Anaheim</vt:lpstr>
      <vt:lpstr>Arial</vt:lpstr>
      <vt:lpstr>Arimo</vt:lpstr>
      <vt:lpstr>Bebas Neue</vt:lpstr>
      <vt:lpstr>Bungee</vt:lpstr>
      <vt:lpstr>Calibri</vt:lpstr>
      <vt:lpstr>Century Gothic</vt:lpstr>
      <vt:lpstr>Courier New</vt:lpstr>
      <vt:lpstr>Goudy Old Style</vt:lpstr>
      <vt:lpstr>メイリオ</vt:lpstr>
      <vt:lpstr>Righteous</vt:lpstr>
      <vt:lpstr>Symbol</vt:lpstr>
      <vt:lpstr>Times New Roman</vt:lpstr>
      <vt:lpstr>Wingdings 3</vt:lpstr>
      <vt:lpstr>Ion</vt:lpstr>
      <vt:lpstr>PowerPoint Presentation</vt:lpstr>
      <vt:lpstr>PowerPoint Presentation</vt:lpstr>
      <vt:lpstr>Aim  </vt:lpstr>
      <vt:lpstr>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Phase: 1 Goals selection.</vt:lpstr>
      <vt:lpstr>Phase:2 intervention planning</vt:lpstr>
      <vt:lpstr>PowerPoint Presentation</vt:lpstr>
      <vt:lpstr>PowerPoint Presentation</vt:lpstr>
      <vt:lpstr>PowerPoint Presentation</vt:lpstr>
      <vt:lpstr>Group member: 2  Barriers, Stakeholders, and Legal &amp; Ethical Considerations</vt:lpstr>
      <vt:lpstr>Introduction</vt:lpstr>
      <vt:lpstr>Description of Social Media Intervention: Utilizing social media platforms to deliver cognitive-behavioral therapy for insomnia (CBT-I), sleep hygiene tips, and peer support (Koffel et al., 2020). Goals and Objectives: Improve sleep quality and duration. Increase accessibility to insomnia treatment. Reduce stigma around seeking help for sleep disorders (Cheung et al., 2014). Target Audience: Individuals aged 18-65 in the UK experiencing insomnia (Kocevska et al., 2021). </vt:lpstr>
      <vt:lpstr>01</vt:lpstr>
      <vt:lpstr>03</vt:lpstr>
      <vt:lpstr>Barriers to Implementation</vt:lpstr>
      <vt:lpstr>Legal and Ethical Issues</vt:lpstr>
      <vt:lpstr>Literature Review - Technical Barriers</vt:lpstr>
      <vt:lpstr>Literature Review - Social Barriers</vt:lpstr>
      <vt:lpstr>Literature Review - Economic Barriers</vt:lpstr>
      <vt:lpstr>Addressing Legal and Ethical Issues</vt:lpstr>
      <vt:lpstr>Conclusion</vt:lpstr>
      <vt:lpstr>Group member: 3  </vt:lpstr>
      <vt:lpstr>Insomnia and Social Media Intervention for Insomnia </vt:lpstr>
      <vt:lpstr>Benefits-Accessibility and Reach </vt:lpstr>
      <vt:lpstr>Benefits-Cost-Effectiveness </vt:lpstr>
      <vt:lpstr>Benefits-Personalisation and Engagement </vt:lpstr>
      <vt:lpstr>Flexibility and Convenience </vt:lpstr>
      <vt:lpstr>Benefits-Data-Driven Insights </vt:lpstr>
      <vt:lpstr>Benefits-Encouragement of healthy sleep patterns </vt:lpstr>
      <vt:lpstr>Support for Self-Management </vt:lpstr>
      <vt:lpstr>Implication of the Social media intervention on policies, research and education</vt:lpstr>
      <vt:lpstr>Policy Implications </vt:lpstr>
      <vt:lpstr>Research Implications </vt:lpstr>
      <vt:lpstr>Research Implications (cont.)</vt:lpstr>
      <vt:lpstr>Educational Implications </vt:lpstr>
      <vt:lpstr>Educational Implications (cont.)</vt:lpstr>
      <vt:lpstr>Educational Implications (cont.)</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96</cp:revision>
  <dcterms:created xsi:type="dcterms:W3CDTF">2024-07-28T14:36:32Z</dcterms:created>
  <dcterms:modified xsi:type="dcterms:W3CDTF">2024-08-15T12:37:54Z</dcterms:modified>
</cp:coreProperties>
</file>