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6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 varScale="1">
        <p:scale>
          <a:sx n="62" d="100"/>
          <a:sy n="62" d="100"/>
        </p:scale>
        <p:origin x="48" y="1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28E0D-B22D-4566-8A38-148A29CED2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B4F871-9DA1-4C11-9499-39E29D3CEC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0AECE5-7C2A-4437-937F-9B43A3AD2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A305D-1600-4391-96B9-A49AAC0CD633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442C7F-0FD4-4352-9ADE-A1E0D3271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C9C67A-B562-4670-B2DF-2D09C31ADE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06696-0EE7-42A4-87C5-F9F6F760D2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870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B9E8F-142A-45ED-B0F9-A13E4D10A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92E2CC-B7B4-4BE3-AD24-93ECE399AC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40B5A-5A65-4CD4-A043-03C392897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A305D-1600-4391-96B9-A49AAC0CD633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D3B0DD-C7D3-4ECA-8934-00D93117F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A786D8-4E5F-446A-9FE3-4F734C248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06696-0EE7-42A4-87C5-F9F6F760D2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598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CEAAF-67E0-4126-9305-4FE57A7F8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F115B4-7361-489D-891D-DE30FFB830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60554E-73B4-4AAF-976A-C84BCAAE8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A305D-1600-4391-96B9-A49AAC0CD633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5AE873-6448-48C2-8CFB-B11363575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E32897-73E7-4D72-A6C3-6A4B23144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06696-0EE7-42A4-87C5-F9F6F760D2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407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1F6BD7-1513-4F71-BE84-5A8D61B63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B55207-AB53-483D-92C0-348144E9EA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EF99C1-E22F-4FBC-A5CD-15A0738DF5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08871F-76DE-47D4-9202-BBAB4F096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A305D-1600-4391-96B9-A49AAC0CD633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CCF4A9-8367-4A4F-89EF-3F588E1BE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C3FC76-D203-43C8-9531-E495BA3E2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06696-0EE7-42A4-87C5-F9F6F760D2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794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2D436-2F30-4A34-8F1E-9F4C1C382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799586-D209-4E4C-9AFB-42E7BB9DA4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8CD128-FB96-4023-BE9A-653F42D506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6915CD1-D073-4960-939F-CB5EC66E8C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86D089-5ED1-48B7-BB40-12C333B094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7D9CBBA-4BC1-4B48-A472-1ED6F40A9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A305D-1600-4391-96B9-A49AAC0CD633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2A97DC4-25CA-434B-B531-0475B97D4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8D71B6-101A-4EBF-B88F-7B9E769D0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06696-0EE7-42A4-87C5-F9F6F760D2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41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BF2828-CD3E-470D-8F87-E046400B6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4290DF-3ECA-49C8-95FF-0000B4D73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A305D-1600-4391-96B9-A49AAC0CD633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C8955F-C5EE-4921-9207-6AF3F2776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AC2A82-BD90-46FA-8D27-31C3FA984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06696-0EE7-42A4-87C5-F9F6F760D2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36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9022A3E-E64A-4DF1-BDAD-4AB874DA1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A305D-1600-4391-96B9-A49AAC0CD633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4466BF-F8B6-4CB2-8635-959CADC0A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EDC6A4-E3CD-4ABE-BD24-353B283BA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06696-0EE7-42A4-87C5-F9F6F760D2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347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D533C-E384-4278-9199-D9DD7A268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5A71B9-3911-46DB-8B30-92D51A1C3F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083803-716A-430A-99DA-D98AFB8E3D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9A3830-B226-49B4-826B-172A69030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A305D-1600-4391-96B9-A49AAC0CD633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F7265B-5564-48FD-91B3-334578A31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39BB4A-92F2-4B39-83D5-761D7FBBE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06696-0EE7-42A4-87C5-F9F6F760D2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581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F4A42-BCD3-4C22-B356-3426EAB70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ED9110-F722-4043-826C-2FB2B6E434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A79D96-598B-4AE9-BD32-8633D8359F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08F47E-4712-4270-AD47-6BC04DF3D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A305D-1600-4391-96B9-A49AAC0CD633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2864A9-7012-4C64-A162-D02C90406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0516E8-3E18-4B53-ADD2-7EB5C8B30F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06696-0EE7-42A4-87C5-F9F6F760D2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137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9B491C-BA29-446B-99CE-2CD8E4743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9FCB81-72D7-4F18-800E-DC59B8F2DF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25B568-BF41-4262-B793-B42EF8DFE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A305D-1600-4391-96B9-A49AAC0CD633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DA676-2D6B-4D6F-94C6-C1FD5018A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AB0B33-FFA7-45BF-9EF0-693617B17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06696-0EE7-42A4-87C5-F9F6F760D2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239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D08C45-3CA6-4B15-8436-8C0BB83124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F96476-99E2-4D72-8F1D-92CCC098F7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B87A63-F83D-4D62-A6EF-2FFF0E72D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A305D-1600-4391-96B9-A49AAC0CD633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618229-33A3-444A-BD1B-2BAD4BF05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F78928-BEA7-43E0-AA9E-265251388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06696-0EE7-42A4-87C5-F9F6F760D2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755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D172B3-C17E-4A9B-A2A0-E7A583F0C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27097-ACE2-409D-817A-6031C259AB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DD3798-CB9D-43BE-B600-B74AB641D9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A305D-1600-4391-96B9-A49AAC0CD633}" type="datetimeFigureOut">
              <a:rPr lang="en-GB" smtClean="0"/>
              <a:t>23/10/2020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9F4BDA-F435-45A2-9CD5-E42CECC8C2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31C16F-3186-49D5-BB4A-13E916CBEE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6696-0EE7-42A4-87C5-F9F6F760D2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714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9EF30C2-29AC-4A0D-BC0A-A679CF113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00500" y="1087403"/>
            <a:ext cx="8191500" cy="5770597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9437B1-2ED3-4BB5-8FD5-16A825417F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93520" y="2744662"/>
            <a:ext cx="6589707" cy="2387600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</a:rPr>
              <a:t>Essay Titles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768F68-24B6-4587-9FFE-B55B1B1FE3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93520" y="5224337"/>
            <a:ext cx="6589707" cy="1329443"/>
          </a:xfrm>
        </p:spPr>
        <p:txBody>
          <a:bodyPr>
            <a:normAutofit/>
          </a:bodyPr>
          <a:lstStyle/>
          <a:p>
            <a:pPr algn="r"/>
            <a:r>
              <a:rPr lang="en-GB" dirty="0">
                <a:solidFill>
                  <a:srgbClr val="FFFFFF"/>
                </a:solidFill>
              </a:rPr>
              <a:t>What makes a good one?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66A0658-1CC4-4B0D-AAB7-A702286AF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241" y="183933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A04F1504-431A-4D86-9091-AE7E4B3337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2348" y="1"/>
            <a:ext cx="2279742" cy="1267785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A804283-B929-4503-802F-4585376E2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D3811F5-514E-49A4-B382-673ED228A4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69044" y="514898"/>
            <a:ext cx="2393351" cy="23284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067AD921-1CEE-4C1B-9AA3-C66D908DD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49740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C36A08F5-3B56-47C5-A371-9187BE56E1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539683" y="4203427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132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DCDD8F-E447-4E5C-A842-C17989151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Devising your title (essay or otherwise)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B5E441-9E33-4A5F-99C5-086D589C52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Make sure it is not too broad</a:t>
            </a:r>
          </a:p>
          <a:p>
            <a:r>
              <a:rPr lang="en-GB" dirty="0"/>
              <a:t>That it focuses you</a:t>
            </a:r>
          </a:p>
          <a:p>
            <a:r>
              <a:rPr lang="en-GB" dirty="0"/>
              <a:t>Allows you to ‘develop’ an argument</a:t>
            </a:r>
          </a:p>
          <a:p>
            <a:r>
              <a:rPr lang="en-GB" dirty="0"/>
              <a:t>Is not too constraining </a:t>
            </a:r>
          </a:p>
          <a:p>
            <a:pPr lvl="1"/>
            <a:r>
              <a:rPr lang="en-GB" dirty="0"/>
              <a:t>i.e. in terms of simplicity</a:t>
            </a:r>
          </a:p>
          <a:p>
            <a:pPr lvl="1"/>
            <a:r>
              <a:rPr lang="en-GB" dirty="0"/>
              <a:t>Example ‘Outline….’ vs. ‘Explore….’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Note an argument is NOT a fight!</a:t>
            </a:r>
          </a:p>
        </p:txBody>
      </p:sp>
    </p:spTree>
    <p:extLst>
      <p:ext uri="{BB962C8B-B14F-4D97-AF65-F5344CB8AC3E}">
        <p14:creationId xmlns:p14="http://schemas.microsoft.com/office/powerpoint/2010/main" val="3836373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5DD5B2-7835-4A11-8E59-A3AE7CC5B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Three useful words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0C261-0886-4646-909C-41D9528FB3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7339880" cy="5585619"/>
          </a:xfrm>
        </p:spPr>
        <p:txBody>
          <a:bodyPr anchor="ctr">
            <a:normAutofit/>
          </a:bodyPr>
          <a:lstStyle/>
          <a:p>
            <a:r>
              <a:rPr lang="en-GB" b="1" dirty="0"/>
              <a:t>Directive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dirty="0"/>
              <a:t>words, gives you a direction (not just a question)</a:t>
            </a:r>
          </a:p>
          <a:p>
            <a:pPr lvl="1"/>
            <a:r>
              <a:rPr lang="en-GB" b="1" dirty="0"/>
              <a:t>Evaluation</a:t>
            </a:r>
            <a:r>
              <a:rPr lang="en-GB" dirty="0"/>
              <a:t> type directives = discuss, analyse, consider</a:t>
            </a:r>
          </a:p>
          <a:p>
            <a:pPr lvl="1"/>
            <a:r>
              <a:rPr lang="en-GB" b="1" dirty="0"/>
              <a:t>Activity</a:t>
            </a:r>
            <a:r>
              <a:rPr lang="en-GB" dirty="0"/>
              <a:t> type directives = describe, contrast, outline</a:t>
            </a:r>
          </a:p>
          <a:p>
            <a:r>
              <a:rPr lang="en-GB" b="1" dirty="0"/>
              <a:t>Topic </a:t>
            </a:r>
            <a:r>
              <a:rPr lang="en-GB" dirty="0"/>
              <a:t>words</a:t>
            </a:r>
            <a:endParaRPr lang="en-GB" b="1" dirty="0"/>
          </a:p>
          <a:p>
            <a:r>
              <a:rPr lang="en-GB" b="1" dirty="0"/>
              <a:t>Focus</a:t>
            </a:r>
            <a:r>
              <a:rPr lang="en-GB" dirty="0"/>
              <a:t> words bounded timeframe, geographical regions i.e. sets limitations to the topic</a:t>
            </a:r>
          </a:p>
        </p:txBody>
      </p:sp>
    </p:spTree>
    <p:extLst>
      <p:ext uri="{BB962C8B-B14F-4D97-AF65-F5344CB8AC3E}">
        <p14:creationId xmlns:p14="http://schemas.microsoft.com/office/powerpoint/2010/main" val="2548909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E60DE-1B2D-4BD2-B13C-1B2AC48D0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dirty="0"/>
              <a:t>Think of your title 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100828-8A4C-4FE9-9379-9ACC824CC9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r>
              <a:rPr lang="en-GB" sz="2000" dirty="0"/>
              <a:t>Summarising your essay</a:t>
            </a:r>
          </a:p>
          <a:p>
            <a:r>
              <a:rPr lang="en-GB" sz="2000" dirty="0"/>
              <a:t>Giving your reader/audience some idea of what is going to be included</a:t>
            </a:r>
          </a:p>
          <a:p>
            <a:r>
              <a:rPr lang="en-GB" sz="2000" dirty="0"/>
              <a:t>Letting them know just what is being covered</a:t>
            </a:r>
          </a:p>
          <a:p>
            <a:r>
              <a:rPr lang="en-GB" sz="2000" dirty="0"/>
              <a:t>The direction it will take</a:t>
            </a:r>
          </a:p>
          <a:p>
            <a:r>
              <a:rPr lang="en-GB" sz="2000" dirty="0"/>
              <a:t>It can have a catchy hook </a:t>
            </a:r>
            <a:r>
              <a:rPr lang="en-GB" sz="2000"/>
              <a:t>or phrase, to hook the reader i</a:t>
            </a:r>
            <a:r>
              <a:rPr lang="en-GB" sz="2000" dirty="0"/>
              <a:t>n</a:t>
            </a:r>
            <a:endParaRPr lang="en-GB" sz="20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3D6CC3-3243-4970-9C42-683F63B997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688" r="23193" b="-1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966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4228403F-6759-49EA-922E-5D79DF987FA7}"/>
              </a:ext>
            </a:extLst>
          </p:cNvPr>
          <p:cNvSpPr txBox="1"/>
          <p:nvPr/>
        </p:nvSpPr>
        <p:spPr>
          <a:xfrm>
            <a:off x="640080" y="3554858"/>
            <a:ext cx="3572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It can even be eye-catching</a:t>
            </a:r>
          </a:p>
        </p:txBody>
      </p:sp>
    </p:spTree>
    <p:extLst>
      <p:ext uri="{BB962C8B-B14F-4D97-AF65-F5344CB8AC3E}">
        <p14:creationId xmlns:p14="http://schemas.microsoft.com/office/powerpoint/2010/main" val="16828058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170</Words>
  <Application>Microsoft Office PowerPoint</Application>
  <PresentationFormat>Widescreen</PresentationFormat>
  <Paragraphs>27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Essay Titles</vt:lpstr>
      <vt:lpstr>Devising your title (essay or otherwise)</vt:lpstr>
      <vt:lpstr>Three useful words</vt:lpstr>
      <vt:lpstr>Think of your title 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Essay Titles</dc:title>
  <dc:creator>Ros Coard</dc:creator>
  <cp:lastModifiedBy>Ros Coard</cp:lastModifiedBy>
  <cp:revision>2</cp:revision>
  <dcterms:created xsi:type="dcterms:W3CDTF">2020-10-23T10:52:19Z</dcterms:created>
  <dcterms:modified xsi:type="dcterms:W3CDTF">2020-10-23T10:55:40Z</dcterms:modified>
</cp:coreProperties>
</file>