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16B06F-D9CD-ECB0-FEEF-A2D23E0AF501}" v="1494" dt="2025-11-30T21:32:31.8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ustina Rusei (1905309)" userId="S::1905309@student.uwtsd.ac.uk::6ac83fe3-0bc1-49d4-af65-7f2b69205dd0" providerId="AD" clId="Web-{5F16B06F-D9CD-ECB0-FEEF-A2D23E0AF501}"/>
    <pc:docChg chg="addSld delSld modSld addMainMaster delMainMaster">
      <pc:chgData name="Iustina Rusei (1905309)" userId="S::1905309@student.uwtsd.ac.uk::6ac83fe3-0bc1-49d4-af65-7f2b69205dd0" providerId="AD" clId="Web-{5F16B06F-D9CD-ECB0-FEEF-A2D23E0AF501}" dt="2025-11-30T21:32:31.817" v="1521"/>
      <pc:docMkLst>
        <pc:docMk/>
      </pc:docMkLst>
      <pc:sldChg chg="addSp delSp modSp mod setBg modClrScheme chgLayout">
        <pc:chgData name="Iustina Rusei (1905309)" userId="S::1905309@student.uwtsd.ac.uk::6ac83fe3-0bc1-49d4-af65-7f2b69205dd0" providerId="AD" clId="Web-{5F16B06F-D9CD-ECB0-FEEF-A2D23E0AF501}" dt="2025-11-30T15:04:31.831" v="106" actId="20577"/>
        <pc:sldMkLst>
          <pc:docMk/>
          <pc:sldMk cId="109857222" sldId="256"/>
        </pc:sldMkLst>
        <pc:spChg chg="mod">
          <ac:chgData name="Iustina Rusei (1905309)" userId="S::1905309@student.uwtsd.ac.uk::6ac83fe3-0bc1-49d4-af65-7f2b69205dd0" providerId="AD" clId="Web-{5F16B06F-D9CD-ECB0-FEEF-A2D23E0AF501}" dt="2025-11-30T15:03:16.079" v="89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15:04:31.831" v="106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15:03:16.079" v="89"/>
          <ac:spMkLst>
            <pc:docMk/>
            <pc:sldMk cId="109857222" sldId="256"/>
            <ac:spMk id="9" creationId="{82950D9A-4705-4314-961A-4F88B2CE412D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03:16.079" v="89"/>
          <ac:spMkLst>
            <pc:docMk/>
            <pc:sldMk cId="109857222" sldId="256"/>
            <ac:spMk id="18" creationId="{A817523A-D1A4-4AA1-A06E-3E8AA7B4B972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03:16.079" v="89"/>
          <ac:spMkLst>
            <pc:docMk/>
            <pc:sldMk cId="109857222" sldId="256"/>
            <ac:spMk id="20" creationId="{04E9E526-05D2-4C66-8B99-CB7BC51F326C}"/>
          </ac:spMkLst>
        </pc:spChg>
        <pc:picChg chg="add mod">
          <ac:chgData name="Iustina Rusei (1905309)" userId="S::1905309@student.uwtsd.ac.uk::6ac83fe3-0bc1-49d4-af65-7f2b69205dd0" providerId="AD" clId="Web-{5F16B06F-D9CD-ECB0-FEEF-A2D23E0AF501}" dt="2025-11-30T15:03:16.079" v="89"/>
          <ac:picMkLst>
            <pc:docMk/>
            <pc:sldMk cId="109857222" sldId="256"/>
            <ac:picMk id="4" creationId="{4B532CC1-1C66-3C2C-4FD7-B9CCECC48DEB}"/>
          </ac:picMkLst>
        </pc:picChg>
        <pc:picChg chg="add mod">
          <ac:chgData name="Iustina Rusei (1905309)" userId="S::1905309@student.uwtsd.ac.uk::6ac83fe3-0bc1-49d4-af65-7f2b69205dd0" providerId="AD" clId="Web-{5F16B06F-D9CD-ECB0-FEEF-A2D23E0AF501}" dt="2025-11-30T15:03:16.079" v="89"/>
          <ac:picMkLst>
            <pc:docMk/>
            <pc:sldMk cId="109857222" sldId="256"/>
            <ac:picMk id="5" creationId="{0D3B553B-CC1C-8014-8890-7D7FF7FBC26C}"/>
          </ac:picMkLst>
        </pc:picChg>
        <pc:cxnChg chg="add del">
          <ac:chgData name="Iustina Rusei (1905309)" userId="S::1905309@student.uwtsd.ac.uk::6ac83fe3-0bc1-49d4-af65-7f2b69205dd0" providerId="AD" clId="Web-{5F16B06F-D9CD-ECB0-FEEF-A2D23E0AF501}" dt="2025-11-30T15:03:16.079" v="89"/>
          <ac:cxnSpMkLst>
            <pc:docMk/>
            <pc:sldMk cId="109857222" sldId="256"/>
            <ac:cxnSpMk id="11" creationId="{13AC671C-E66F-43C5-A66A-C477339DD232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15:03:16.079" v="89"/>
          <ac:cxnSpMkLst>
            <pc:docMk/>
            <pc:sldMk cId="109857222" sldId="256"/>
            <ac:cxnSpMk id="13" creationId="{EEE10AC2-20ED-4628-9A8E-14F8437B55CB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5:03:16.079" v="89"/>
          <ac:cxnSpMkLst>
            <pc:docMk/>
            <pc:sldMk cId="109857222" sldId="256"/>
            <ac:cxnSpMk id="22" creationId="{F3F47F83-8728-4E0D-BDE6-2C09A035C87C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17:27:52.969" v="360" actId="20577"/>
        <pc:sldMkLst>
          <pc:docMk/>
          <pc:sldMk cId="2605299810" sldId="257"/>
        </pc:sldMkLst>
        <pc:spChg chg="mod">
          <ac:chgData name="Iustina Rusei (1905309)" userId="S::1905309@student.uwtsd.ac.uk::6ac83fe3-0bc1-49d4-af65-7f2b69205dd0" providerId="AD" clId="Web-{5F16B06F-D9CD-ECB0-FEEF-A2D23E0AF501}" dt="2025-11-30T17:27:52.969" v="360" actId="20577"/>
          <ac:spMkLst>
            <pc:docMk/>
            <pc:sldMk cId="2605299810" sldId="257"/>
            <ac:spMk id="2" creationId="{A2B5155D-A2D1-C524-B144-7BF3FB946B08}"/>
          </ac:spMkLst>
        </pc:spChg>
        <pc:spChg chg="del mod">
          <ac:chgData name="Iustina Rusei (1905309)" userId="S::1905309@student.uwtsd.ac.uk::6ac83fe3-0bc1-49d4-af65-7f2b69205dd0" providerId="AD" clId="Web-{5F16B06F-D9CD-ECB0-FEEF-A2D23E0AF501}" dt="2025-11-30T15:18:33.938" v="124"/>
          <ac:spMkLst>
            <pc:docMk/>
            <pc:sldMk cId="2605299810" sldId="257"/>
            <ac:spMk id="3" creationId="{6E6BA733-34AE-5FFA-75E7-33ED5D7B35AA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18:33.938" v="124"/>
          <ac:spMkLst>
            <pc:docMk/>
            <pc:sldMk cId="2605299810" sldId="257"/>
            <ac:spMk id="9" creationId="{A6CA7A60-8DF8-4B78-BFE3-B372B90AB9F5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18:33.938" v="124"/>
          <ac:spMkLst>
            <pc:docMk/>
            <pc:sldMk cId="2605299810" sldId="257"/>
            <ac:spMk id="11" creationId="{FF4BD241-F172-410B-B0DE-9D7344B35BA6}"/>
          </ac:spMkLst>
        </pc:spChg>
        <pc:graphicFrameChg chg="add modGraphic">
          <ac:chgData name="Iustina Rusei (1905309)" userId="S::1905309@student.uwtsd.ac.uk::6ac83fe3-0bc1-49d4-af65-7f2b69205dd0" providerId="AD" clId="Web-{5F16B06F-D9CD-ECB0-FEEF-A2D23E0AF501}" dt="2025-11-30T17:26:50.218" v="343" actId="20577"/>
          <ac:graphicFrameMkLst>
            <pc:docMk/>
            <pc:sldMk cId="2605299810" sldId="257"/>
            <ac:graphicFrameMk id="5" creationId="{6D16B9BE-2A6E-F08F-CB53-E157F191F50F}"/>
          </ac:graphicFrameMkLst>
        </pc:graphicFrameChg>
        <pc:cxnChg chg="add">
          <ac:chgData name="Iustina Rusei (1905309)" userId="S::1905309@student.uwtsd.ac.uk::6ac83fe3-0bc1-49d4-af65-7f2b69205dd0" providerId="AD" clId="Web-{5F16B06F-D9CD-ECB0-FEEF-A2D23E0AF501}" dt="2025-11-30T15:18:33.938" v="124"/>
          <ac:cxnSpMkLst>
            <pc:docMk/>
            <pc:sldMk cId="2605299810" sldId="257"/>
            <ac:cxnSpMk id="13" creationId="{F1CEFB97-33B1-4F90-A6B8-EAA26EEA1E7E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15:33:53.492" v="329"/>
        <pc:sldMkLst>
          <pc:docMk/>
          <pc:sldMk cId="1089808603" sldId="258"/>
        </pc:sldMkLst>
        <pc:spChg chg="mod">
          <ac:chgData name="Iustina Rusei (1905309)" userId="S::1905309@student.uwtsd.ac.uk::6ac83fe3-0bc1-49d4-af65-7f2b69205dd0" providerId="AD" clId="Web-{5F16B06F-D9CD-ECB0-FEEF-A2D23E0AF501}" dt="2025-11-30T15:33:53.492" v="329"/>
          <ac:spMkLst>
            <pc:docMk/>
            <pc:sldMk cId="1089808603" sldId="258"/>
            <ac:spMk id="2" creationId="{7D8278C9-DAB8-36F2-BAA8-E8DBFE74A980}"/>
          </ac:spMkLst>
        </pc:spChg>
        <pc:spChg chg="del mod">
          <ac:chgData name="Iustina Rusei (1905309)" userId="S::1905309@student.uwtsd.ac.uk::6ac83fe3-0bc1-49d4-af65-7f2b69205dd0" providerId="AD" clId="Web-{5F16B06F-D9CD-ECB0-FEEF-A2D23E0AF501}" dt="2025-11-30T15:33:53.492" v="329"/>
          <ac:spMkLst>
            <pc:docMk/>
            <pc:sldMk cId="1089808603" sldId="258"/>
            <ac:spMk id="3" creationId="{067154A5-6995-6243-FA86-90D2AB7DB52B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33:53.492" v="329"/>
          <ac:spMkLst>
            <pc:docMk/>
            <pc:sldMk cId="1089808603" sldId="258"/>
            <ac:spMk id="9" creationId="{75A5BB70-1673-4097-A7F8-BCF5F4F19B52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5:33:53.492" v="329"/>
          <ac:spMkLst>
            <pc:docMk/>
            <pc:sldMk cId="1089808603" sldId="258"/>
            <ac:spMk id="11" creationId="{7AA72C55-67D2-47FE-9C0B-01A954C8BF4B}"/>
          </ac:spMkLst>
        </pc:spChg>
        <pc:graphicFrameChg chg="add">
          <ac:chgData name="Iustina Rusei (1905309)" userId="S::1905309@student.uwtsd.ac.uk::6ac83fe3-0bc1-49d4-af65-7f2b69205dd0" providerId="AD" clId="Web-{5F16B06F-D9CD-ECB0-FEEF-A2D23E0AF501}" dt="2025-11-30T15:33:53.492" v="329"/>
          <ac:graphicFrameMkLst>
            <pc:docMk/>
            <pc:sldMk cId="1089808603" sldId="258"/>
            <ac:graphicFrameMk id="5" creationId="{D9CB391A-EF96-BACD-DA68-F37F18D2C593}"/>
          </ac:graphicFrameMkLst>
        </pc:graphicFrameChg>
        <pc:cxnChg chg="add">
          <ac:chgData name="Iustina Rusei (1905309)" userId="S::1905309@student.uwtsd.ac.uk::6ac83fe3-0bc1-49d4-af65-7f2b69205dd0" providerId="AD" clId="Web-{5F16B06F-D9CD-ECB0-FEEF-A2D23E0AF501}" dt="2025-11-30T15:33:53.492" v="329"/>
          <ac:cxnSpMkLst>
            <pc:docMk/>
            <pc:sldMk cId="1089808603" sldId="258"/>
            <ac:cxnSpMk id="13" creationId="{CED23ACC-C318-4DEB-B776-570408C7FBA0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5:33:53.492" v="329"/>
          <ac:cxnSpMkLst>
            <pc:docMk/>
            <pc:sldMk cId="1089808603" sldId="258"/>
            <ac:cxnSpMk id="15" creationId="{C5D9BE15-6B66-4F4C-B41A-B2A4C304902F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18:03:07.285" v="433" actId="20577"/>
        <pc:sldMkLst>
          <pc:docMk/>
          <pc:sldMk cId="3521699633" sldId="259"/>
        </pc:sldMkLst>
        <pc:spChg chg="mod">
          <ac:chgData name="Iustina Rusei (1905309)" userId="S::1905309@student.uwtsd.ac.uk::6ac83fe3-0bc1-49d4-af65-7f2b69205dd0" providerId="AD" clId="Web-{5F16B06F-D9CD-ECB0-FEEF-A2D23E0AF501}" dt="2025-11-30T18:02:38.843" v="430"/>
          <ac:spMkLst>
            <pc:docMk/>
            <pc:sldMk cId="3521699633" sldId="259"/>
            <ac:spMk id="2" creationId="{2B6B57EC-9390-2DAB-B139-D2F731B4B79D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18:03:07.285" v="433" actId="20577"/>
          <ac:spMkLst>
            <pc:docMk/>
            <pc:sldMk cId="3521699633" sldId="259"/>
            <ac:spMk id="3" creationId="{099E14FF-A9BD-6EDD-9909-C0036E4F34B6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8:02:38.843" v="430"/>
          <ac:spMkLst>
            <pc:docMk/>
            <pc:sldMk cId="3521699633" sldId="259"/>
            <ac:spMk id="10" creationId="{15F0A9D0-BB35-4CAB-B92D-E061B9D8E3BD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18:02:38.843" v="430"/>
          <ac:picMkLst>
            <pc:docMk/>
            <pc:sldMk cId="3521699633" sldId="259"/>
            <ac:picMk id="7" creationId="{164894FF-272B-CBFD-E276-45C995FDB7DD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18:02:38.843" v="430"/>
          <ac:cxnSpMkLst>
            <pc:docMk/>
            <pc:sldMk cId="3521699633" sldId="259"/>
            <ac:cxnSpMk id="12" creationId="{52F5DE35-776B-4C7D-AF2E-514E68BDD2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8:02:38.843" v="430"/>
          <ac:cxnSpMkLst>
            <pc:docMk/>
            <pc:sldMk cId="3521699633" sldId="259"/>
            <ac:cxnSpMk id="14" creationId="{4A65E4E8-1272-4386-BDFE-0129D7A7E2D4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8:02:38.843" v="430"/>
          <ac:cxnSpMkLst>
            <pc:docMk/>
            <pc:sldMk cId="3521699633" sldId="259"/>
            <ac:cxnSpMk id="16" creationId="{A6515F51-DBC6-42B8-9C34-749F69BB6561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8:02:38.843" v="430"/>
          <ac:cxnSpMkLst>
            <pc:docMk/>
            <pc:sldMk cId="3521699633" sldId="259"/>
            <ac:cxnSpMk id="18" creationId="{873F5967-4993-405D-A3E6-84DCEFF44C2A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8:02:38.843" v="430"/>
          <ac:cxnSpMkLst>
            <pc:docMk/>
            <pc:sldMk cId="3521699633" sldId="259"/>
            <ac:cxnSpMk id="20" creationId="{A3A523CC-BD6C-4A0D-B9DB-1DC2CE1E22F0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19:20:51.965" v="458"/>
        <pc:sldMkLst>
          <pc:docMk/>
          <pc:sldMk cId="1407294876" sldId="260"/>
        </pc:sldMkLst>
        <pc:spChg chg="mod">
          <ac:chgData name="Iustina Rusei (1905309)" userId="S::1905309@student.uwtsd.ac.uk::6ac83fe3-0bc1-49d4-af65-7f2b69205dd0" providerId="AD" clId="Web-{5F16B06F-D9CD-ECB0-FEEF-A2D23E0AF501}" dt="2025-11-30T19:20:51.965" v="458"/>
          <ac:spMkLst>
            <pc:docMk/>
            <pc:sldMk cId="1407294876" sldId="260"/>
            <ac:spMk id="2" creationId="{6DA05DCE-D95A-B0FA-F507-478942E1AF59}"/>
          </ac:spMkLst>
        </pc:spChg>
        <pc:spChg chg="del mod">
          <ac:chgData name="Iustina Rusei (1905309)" userId="S::1905309@student.uwtsd.ac.uk::6ac83fe3-0bc1-49d4-af65-7f2b69205dd0" providerId="AD" clId="Web-{5F16B06F-D9CD-ECB0-FEEF-A2D23E0AF501}" dt="2025-11-30T19:20:51.965" v="458"/>
          <ac:spMkLst>
            <pc:docMk/>
            <pc:sldMk cId="1407294876" sldId="260"/>
            <ac:spMk id="3" creationId="{2BB5B767-D4FD-0256-5041-745A65903393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20:51.965" v="458"/>
          <ac:spMkLst>
            <pc:docMk/>
            <pc:sldMk cId="1407294876" sldId="260"/>
            <ac:spMk id="9" creationId="{7F430E9F-3B61-4A75-9A34-1EF839CC7C11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20:51.965" v="458"/>
          <ac:spMkLst>
            <pc:docMk/>
            <pc:sldMk cId="1407294876" sldId="260"/>
            <ac:spMk id="11" creationId="{35A93CC3-99AA-471D-9142-5BD2235D6AF3}"/>
          </ac:spMkLst>
        </pc:spChg>
        <pc:graphicFrameChg chg="add">
          <ac:chgData name="Iustina Rusei (1905309)" userId="S::1905309@student.uwtsd.ac.uk::6ac83fe3-0bc1-49d4-af65-7f2b69205dd0" providerId="AD" clId="Web-{5F16B06F-D9CD-ECB0-FEEF-A2D23E0AF501}" dt="2025-11-30T19:20:51.965" v="458"/>
          <ac:graphicFrameMkLst>
            <pc:docMk/>
            <pc:sldMk cId="1407294876" sldId="260"/>
            <ac:graphicFrameMk id="5" creationId="{426D312D-ACE2-1017-428C-93C87B15577D}"/>
          </ac:graphicFrameMkLst>
        </pc:graphicFrameChg>
        <pc:cxnChg chg="add">
          <ac:chgData name="Iustina Rusei (1905309)" userId="S::1905309@student.uwtsd.ac.uk::6ac83fe3-0bc1-49d4-af65-7f2b69205dd0" providerId="AD" clId="Web-{5F16B06F-D9CD-ECB0-FEEF-A2D23E0AF501}" dt="2025-11-30T19:20:51.965" v="458"/>
          <ac:cxnSpMkLst>
            <pc:docMk/>
            <pc:sldMk cId="1407294876" sldId="260"/>
            <ac:cxnSpMk id="13" creationId="{5D5A1EFF-2E6F-4210-A283-AF9BE5B07CE4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0:51.965" v="458"/>
          <ac:cxnSpMkLst>
            <pc:docMk/>
            <pc:sldMk cId="1407294876" sldId="260"/>
            <ac:cxnSpMk id="15" creationId="{24C9A7BB-4074-4704-B5B6-B526355DFE38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0:51.965" v="458"/>
          <ac:cxnSpMkLst>
            <pc:docMk/>
            <pc:sldMk cId="1407294876" sldId="260"/>
            <ac:cxnSpMk id="17" creationId="{4D5622E3-2C65-496F-9C3F-CBEE21924A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0:51.965" v="458"/>
          <ac:cxnSpMkLst>
            <pc:docMk/>
            <pc:sldMk cId="1407294876" sldId="260"/>
            <ac:cxnSpMk id="19" creationId="{B4ED111D-3746-4B9C-AEE8-7AB834670170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0:51.965" v="458"/>
          <ac:cxnSpMkLst>
            <pc:docMk/>
            <pc:sldMk cId="1407294876" sldId="260"/>
            <ac:cxnSpMk id="23" creationId="{6DE80A3F-530A-4181-887F-9AAF6DCBFC99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19:28:19.589" v="507" actId="20577"/>
        <pc:sldMkLst>
          <pc:docMk/>
          <pc:sldMk cId="3001111728" sldId="261"/>
        </pc:sldMkLst>
        <pc:spChg chg="mod">
          <ac:chgData name="Iustina Rusei (1905309)" userId="S::1905309@student.uwtsd.ac.uk::6ac83fe3-0bc1-49d4-af65-7f2b69205dd0" providerId="AD" clId="Web-{5F16B06F-D9CD-ECB0-FEEF-A2D23E0AF501}" dt="2025-11-30T19:23:02.545" v="478" actId="20577"/>
          <ac:spMkLst>
            <pc:docMk/>
            <pc:sldMk cId="3001111728" sldId="261"/>
            <ac:spMk id="2" creationId="{96973800-EBED-8420-5E5E-933F89478028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19:28:19.589" v="507" actId="20577"/>
          <ac:spMkLst>
            <pc:docMk/>
            <pc:sldMk cId="3001111728" sldId="261"/>
            <ac:spMk id="3" creationId="{F034CBB5-5A50-C840-9F18-075A1A07D7F2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21:05.763" v="460"/>
          <ac:spMkLst>
            <pc:docMk/>
            <pc:sldMk cId="3001111728" sldId="261"/>
            <ac:spMk id="8" creationId="{81775E6C-9FE7-4AE4-ABE7-2568D95DEAE0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21:05.763" v="460"/>
          <ac:spMkLst>
            <pc:docMk/>
            <pc:sldMk cId="3001111728" sldId="261"/>
            <ac:spMk id="10" creationId="{6F1D8699-067D-4768-9F87-3E302B3797BC}"/>
          </ac:spMkLst>
        </pc:sp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12" creationId="{E8A66062-E0FE-4EE7-9840-EC05B87ACF47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14" creationId="{7A364443-B44B-44C9-B8C4-AED23CB62151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16" creationId="{A3B4C179-2540-4304-9C9C-2AAAA53EFDC7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18" creationId="{C5950BAB-F521-4A52-A263-D105789771E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20" creationId="{B3087726-EFA7-48B6-8527-80902BB5587C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21:05.763" v="460"/>
          <ac:cxnSpMkLst>
            <pc:docMk/>
            <pc:sldMk cId="3001111728" sldId="261"/>
            <ac:cxnSpMk id="22" creationId="{8E972B62-9819-493C-A305-2C04A2D43252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19:59:27.988" v="960"/>
        <pc:sldMkLst>
          <pc:docMk/>
          <pc:sldMk cId="385764668" sldId="262"/>
        </pc:sldMkLst>
        <pc:spChg chg="mod">
          <ac:chgData name="Iustina Rusei (1905309)" userId="S::1905309@student.uwtsd.ac.uk::6ac83fe3-0bc1-49d4-af65-7f2b69205dd0" providerId="AD" clId="Web-{5F16B06F-D9CD-ECB0-FEEF-A2D23E0AF501}" dt="2025-11-30T19:59:27.988" v="960"/>
          <ac:spMkLst>
            <pc:docMk/>
            <pc:sldMk cId="385764668" sldId="262"/>
            <ac:spMk id="2" creationId="{89658860-197A-6FCE-BF07-446095AE99EA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19:59:27.988" v="960"/>
          <ac:spMkLst>
            <pc:docMk/>
            <pc:sldMk cId="385764668" sldId="262"/>
            <ac:spMk id="3" creationId="{AD4526DF-467B-2D3B-0BC3-1899D2106D46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59:27.988" v="960"/>
          <ac:spMkLst>
            <pc:docMk/>
            <pc:sldMk cId="385764668" sldId="262"/>
            <ac:spMk id="9" creationId="{D6309531-94CD-4CF6-AACE-80EC085E0F34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59:27.988" v="960"/>
          <ac:spMkLst>
            <pc:docMk/>
            <pc:sldMk cId="385764668" sldId="262"/>
            <ac:spMk id="11" creationId="{DC829807-7791-462F-8C59-969B0EC71AB9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19:59:27.988" v="960"/>
          <ac:picMkLst>
            <pc:docMk/>
            <pc:sldMk cId="385764668" sldId="262"/>
            <ac:picMk id="5" creationId="{D24AB392-F667-92DA-6953-7DF722AF6E37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19:59:27.988" v="960"/>
          <ac:cxnSpMkLst>
            <pc:docMk/>
            <pc:sldMk cId="385764668" sldId="262"/>
            <ac:cxnSpMk id="13" creationId="{F75BF611-D2A5-4454-8C47-95B0BC422843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19:59:27.988" v="960"/>
          <ac:cxnSpMkLst>
            <pc:docMk/>
            <pc:sldMk cId="385764668" sldId="262"/>
            <ac:cxnSpMk id="15" creationId="{DC2312DA-BDBD-40EE-84AB-53293C1CDE04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20:00:04.520" v="963" actId="20577"/>
        <pc:sldMkLst>
          <pc:docMk/>
          <pc:sldMk cId="2902412391" sldId="263"/>
        </pc:sldMkLst>
        <pc:spChg chg="mod">
          <ac:chgData name="Iustina Rusei (1905309)" userId="S::1905309@student.uwtsd.ac.uk::6ac83fe3-0bc1-49d4-af65-7f2b69205dd0" providerId="AD" clId="Web-{5F16B06F-D9CD-ECB0-FEEF-A2D23E0AF501}" dt="2025-11-30T20:00:04.520" v="963" actId="20577"/>
          <ac:spMkLst>
            <pc:docMk/>
            <pc:sldMk cId="2902412391" sldId="263"/>
            <ac:spMk id="2" creationId="{4069C909-39C0-3993-8347-D090DC293FE1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19:59:51.879" v="961"/>
          <ac:spMkLst>
            <pc:docMk/>
            <pc:sldMk cId="2902412391" sldId="263"/>
            <ac:spMk id="3" creationId="{7E650C9F-48CB-4F3F-6D92-DB455F7F3E58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19:59:51.879" v="961"/>
          <ac:spMkLst>
            <pc:docMk/>
            <pc:sldMk cId="2902412391" sldId="263"/>
            <ac:spMk id="9" creationId="{D6309531-94CD-4CF6-AACE-80EC085E0F34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19:59:51.879" v="961"/>
          <ac:picMkLst>
            <pc:docMk/>
            <pc:sldMk cId="2902412391" sldId="263"/>
            <ac:picMk id="5" creationId="{D03FEB4A-C705-4B50-118F-F7D5C88F5930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19:59:51.879" v="961"/>
          <ac:cxnSpMkLst>
            <pc:docMk/>
            <pc:sldMk cId="2902412391" sldId="263"/>
            <ac:cxnSpMk id="11" creationId="{F75BF611-D2A5-4454-8C47-95B0BC422843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20:32:07.810" v="1272"/>
        <pc:sldMkLst>
          <pc:docMk/>
          <pc:sldMk cId="3574770599" sldId="264"/>
        </pc:sldMkLst>
        <pc:spChg chg="mod">
          <ac:chgData name="Iustina Rusei (1905309)" userId="S::1905309@student.uwtsd.ac.uk::6ac83fe3-0bc1-49d4-af65-7f2b69205dd0" providerId="AD" clId="Web-{5F16B06F-D9CD-ECB0-FEEF-A2D23E0AF501}" dt="2025-11-30T20:32:07.810" v="1272"/>
          <ac:spMkLst>
            <pc:docMk/>
            <pc:sldMk cId="3574770599" sldId="264"/>
            <ac:spMk id="2" creationId="{5A27B2EE-9751-D5DC-A381-0850C7A37B05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20:32:07.810" v="1272"/>
          <ac:spMkLst>
            <pc:docMk/>
            <pc:sldMk cId="3574770599" sldId="264"/>
            <ac:spMk id="3" creationId="{590D834A-FF3A-9954-F32B-A38AC149AB84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0:32:07.810" v="1272"/>
          <ac:spMkLst>
            <pc:docMk/>
            <pc:sldMk cId="3574770599" sldId="264"/>
            <ac:spMk id="10" creationId="{21FBE127-D2A6-4FA3-A6B9-B8FD1DE4BE39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20:32:07.810" v="1272"/>
          <ac:picMkLst>
            <pc:docMk/>
            <pc:sldMk cId="3574770599" sldId="264"/>
            <ac:picMk id="7" creationId="{A6783851-C5E8-E268-86C9-F69C3B1CB7A0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20:32:07.810" v="1272"/>
          <ac:cxnSpMkLst>
            <pc:docMk/>
            <pc:sldMk cId="3574770599" sldId="264"/>
            <ac:cxnSpMk id="12" creationId="{DDD9C044-4B08-47CC-852C-B22B09675A8C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32:07.810" v="1272"/>
          <ac:cxnSpMkLst>
            <pc:docMk/>
            <pc:sldMk cId="3574770599" sldId="264"/>
            <ac:cxnSpMk id="14" creationId="{5033687E-2F83-4E90-B11A-4B998C15403E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32:07.810" v="1272"/>
          <ac:cxnSpMkLst>
            <pc:docMk/>
            <pc:sldMk cId="3574770599" sldId="264"/>
            <ac:cxnSpMk id="16" creationId="{D292DBC3-1A72-41ED-8432-D0D64FD63148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32:07.810" v="1272"/>
          <ac:cxnSpMkLst>
            <pc:docMk/>
            <pc:sldMk cId="3574770599" sldId="264"/>
            <ac:cxnSpMk id="18" creationId="{99309E4A-5F81-4CAB-B5DB-AB4EB90C7126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20:43:15.931" v="1382"/>
        <pc:sldMkLst>
          <pc:docMk/>
          <pc:sldMk cId="3654573640" sldId="265"/>
        </pc:sldMkLst>
        <pc:spChg chg="mod">
          <ac:chgData name="Iustina Rusei (1905309)" userId="S::1905309@student.uwtsd.ac.uk::6ac83fe3-0bc1-49d4-af65-7f2b69205dd0" providerId="AD" clId="Web-{5F16B06F-D9CD-ECB0-FEEF-A2D23E0AF501}" dt="2025-11-30T20:43:15.931" v="1382"/>
          <ac:spMkLst>
            <pc:docMk/>
            <pc:sldMk cId="3654573640" sldId="265"/>
            <ac:spMk id="2" creationId="{8503F0DF-244F-49FB-FA4C-8F3C8FBDCAEB}"/>
          </ac:spMkLst>
        </pc:spChg>
        <pc:spChg chg="del mod">
          <ac:chgData name="Iustina Rusei (1905309)" userId="S::1905309@student.uwtsd.ac.uk::6ac83fe3-0bc1-49d4-af65-7f2b69205dd0" providerId="AD" clId="Web-{5F16B06F-D9CD-ECB0-FEEF-A2D23E0AF501}" dt="2025-11-30T20:43:15.931" v="1382"/>
          <ac:spMkLst>
            <pc:docMk/>
            <pc:sldMk cId="3654573640" sldId="265"/>
            <ac:spMk id="3" creationId="{4B444957-DCB2-0AB9-D3D0-1C41442B9ED9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0:43:15.931" v="1382"/>
          <ac:spMkLst>
            <pc:docMk/>
            <pc:sldMk cId="3654573640" sldId="265"/>
            <ac:spMk id="9" creationId="{7F430E9F-3B61-4A75-9A34-1EF839CC7C11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0:43:15.931" v="1382"/>
          <ac:spMkLst>
            <pc:docMk/>
            <pc:sldMk cId="3654573640" sldId="265"/>
            <ac:spMk id="11" creationId="{35A93CC3-99AA-471D-9142-5BD2235D6AF3}"/>
          </ac:spMkLst>
        </pc:spChg>
        <pc:graphicFrameChg chg="add">
          <ac:chgData name="Iustina Rusei (1905309)" userId="S::1905309@student.uwtsd.ac.uk::6ac83fe3-0bc1-49d4-af65-7f2b69205dd0" providerId="AD" clId="Web-{5F16B06F-D9CD-ECB0-FEEF-A2D23E0AF501}" dt="2025-11-30T20:43:15.931" v="1382"/>
          <ac:graphicFrameMkLst>
            <pc:docMk/>
            <pc:sldMk cId="3654573640" sldId="265"/>
            <ac:graphicFrameMk id="5" creationId="{5514D0FD-4DD1-9F4E-489A-5BFF0AF4ED3A}"/>
          </ac:graphicFrameMkLst>
        </pc:graphicFrameChg>
        <pc:cxnChg chg="add">
          <ac:chgData name="Iustina Rusei (1905309)" userId="S::1905309@student.uwtsd.ac.uk::6ac83fe3-0bc1-49d4-af65-7f2b69205dd0" providerId="AD" clId="Web-{5F16B06F-D9CD-ECB0-FEEF-A2D23E0AF501}" dt="2025-11-30T20:43:15.931" v="1382"/>
          <ac:cxnSpMkLst>
            <pc:docMk/>
            <pc:sldMk cId="3654573640" sldId="265"/>
            <ac:cxnSpMk id="13" creationId="{5D5A1EFF-2E6F-4210-A283-AF9BE5B07CE4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43:15.931" v="1382"/>
          <ac:cxnSpMkLst>
            <pc:docMk/>
            <pc:sldMk cId="3654573640" sldId="265"/>
            <ac:cxnSpMk id="15" creationId="{24C9A7BB-4074-4704-B5B6-B526355DFE38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43:15.931" v="1382"/>
          <ac:cxnSpMkLst>
            <pc:docMk/>
            <pc:sldMk cId="3654573640" sldId="265"/>
            <ac:cxnSpMk id="17" creationId="{4D5622E3-2C65-496F-9C3F-CBEE21924A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43:15.931" v="1382"/>
          <ac:cxnSpMkLst>
            <pc:docMk/>
            <pc:sldMk cId="3654573640" sldId="265"/>
            <ac:cxnSpMk id="19" creationId="{B4ED111D-3746-4B9C-AEE8-7AB834670170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0:43:15.931" v="1382"/>
          <ac:cxnSpMkLst>
            <pc:docMk/>
            <pc:sldMk cId="3654573640" sldId="265"/>
            <ac:cxnSpMk id="23" creationId="{6DE80A3F-530A-4181-887F-9AAF6DCBFC99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21:09:56.731" v="1443" actId="20577"/>
        <pc:sldMkLst>
          <pc:docMk/>
          <pc:sldMk cId="3036856165" sldId="266"/>
        </pc:sldMkLst>
        <pc:spChg chg="mod">
          <ac:chgData name="Iustina Rusei (1905309)" userId="S::1905309@student.uwtsd.ac.uk::6ac83fe3-0bc1-49d4-af65-7f2b69205dd0" providerId="AD" clId="Web-{5F16B06F-D9CD-ECB0-FEEF-A2D23E0AF501}" dt="2025-11-30T21:09:31.668" v="1437"/>
          <ac:spMkLst>
            <pc:docMk/>
            <pc:sldMk cId="3036856165" sldId="266"/>
            <ac:spMk id="2" creationId="{179AA3A5-74CB-8BD9-ACA0-F48226C076A1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21:09:56.731" v="1443" actId="20577"/>
          <ac:spMkLst>
            <pc:docMk/>
            <pc:sldMk cId="3036856165" sldId="266"/>
            <ac:spMk id="3" creationId="{4DB5387B-FC5E-9F72-B4D8-49DBD70BCAD3}"/>
          </ac:spMkLst>
        </pc:spChg>
        <pc:spChg chg="add mod">
          <ac:chgData name="Iustina Rusei (1905309)" userId="S::1905309@student.uwtsd.ac.uk::6ac83fe3-0bc1-49d4-af65-7f2b69205dd0" providerId="AD" clId="Web-{5F16B06F-D9CD-ECB0-FEEF-A2D23E0AF501}" dt="2025-11-30T21:09:31.668" v="1437"/>
          <ac:spMkLst>
            <pc:docMk/>
            <pc:sldMk cId="3036856165" sldId="266"/>
            <ac:spMk id="4" creationId="{5B0654E1-4C2A-E52B-B233-E6BDA4A2A80B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21:07:15.176" v="1407"/>
          <ac:spMkLst>
            <pc:docMk/>
            <pc:sldMk cId="3036856165" sldId="266"/>
            <ac:spMk id="6" creationId="{0673DA44-4AEE-3542-EB18-6F65DB3C9ECB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21:09:31.668" v="1437"/>
          <ac:spMkLst>
            <pc:docMk/>
            <pc:sldMk cId="3036856165" sldId="266"/>
            <ac:spMk id="9" creationId="{8B2BAECB-35E2-4DD9-8B8C-22D215DD0C10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09:31.668" v="1437"/>
          <ac:spMkLst>
            <pc:docMk/>
            <pc:sldMk cId="3036856165" sldId="266"/>
            <ac:spMk id="16" creationId="{DD16DE02-C2C8-477C-9FD7-70A983BDEA14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09:31.668" v="1437"/>
          <ac:spMkLst>
            <pc:docMk/>
            <pc:sldMk cId="3036856165" sldId="266"/>
            <ac:spMk id="18" creationId="{D13AF29F-D5EC-4489-BF8F-3B356C5972CD}"/>
          </ac:spMkLst>
        </pc:spChg>
        <pc:picChg chg="add mod ord">
          <ac:chgData name="Iustina Rusei (1905309)" userId="S::1905309@student.uwtsd.ac.uk::6ac83fe3-0bc1-49d4-af65-7f2b69205dd0" providerId="AD" clId="Web-{5F16B06F-D9CD-ECB0-FEEF-A2D23E0AF501}" dt="2025-11-30T21:09:31.668" v="1437"/>
          <ac:picMkLst>
            <pc:docMk/>
            <pc:sldMk cId="3036856165" sldId="266"/>
            <ac:picMk id="5" creationId="{090AA2CD-280D-E661-8417-669581CC8D03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21:06:44.847" v="1402"/>
          <ac:cxnSpMkLst>
            <pc:docMk/>
            <pc:sldMk cId="3036856165" sldId="266"/>
            <ac:cxnSpMk id="11" creationId="{13AC671C-E66F-43C5-A66A-C477339DD232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09:31.668" v="1437"/>
          <ac:cxnSpMkLst>
            <pc:docMk/>
            <pc:sldMk cId="3036856165" sldId="266"/>
            <ac:cxnSpMk id="20" creationId="{60173A01-F891-430E-B39E-483E711B204B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09:31.668" v="1437"/>
          <ac:cxnSpMkLst>
            <pc:docMk/>
            <pc:sldMk cId="3036856165" sldId="266"/>
            <ac:cxnSpMk id="22" creationId="{1E0363E9-7CD0-497E-88D7-940136490327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09:31.668" v="1437"/>
          <ac:cxnSpMkLst>
            <pc:docMk/>
            <pc:sldMk cId="3036856165" sldId="266"/>
            <ac:cxnSpMk id="26" creationId="{15DED734-54E5-48ED-AEE6-165F24827C70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21:15:25.180" v="1471"/>
        <pc:sldMkLst>
          <pc:docMk/>
          <pc:sldMk cId="2395067541" sldId="267"/>
        </pc:sldMkLst>
        <pc:spChg chg="mod">
          <ac:chgData name="Iustina Rusei (1905309)" userId="S::1905309@student.uwtsd.ac.uk::6ac83fe3-0bc1-49d4-af65-7f2b69205dd0" providerId="AD" clId="Web-{5F16B06F-D9CD-ECB0-FEEF-A2D23E0AF501}" dt="2025-11-30T21:15:25.180" v="1471"/>
          <ac:spMkLst>
            <pc:docMk/>
            <pc:sldMk cId="2395067541" sldId="267"/>
            <ac:spMk id="2" creationId="{FAC1FB2E-0152-2FE4-135C-5FB860023213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21:15:25.180" v="1471"/>
          <ac:spMkLst>
            <pc:docMk/>
            <pc:sldMk cId="2395067541" sldId="267"/>
            <ac:spMk id="3" creationId="{1B88567E-E304-E715-5D8C-48085EEC03DC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15:25.180" v="1471"/>
          <ac:spMkLst>
            <pc:docMk/>
            <pc:sldMk cId="2395067541" sldId="267"/>
            <ac:spMk id="10" creationId="{15F0A9D0-BB35-4CAB-B92D-E061B9D8E3BD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21:15:25.180" v="1471"/>
          <ac:picMkLst>
            <pc:docMk/>
            <pc:sldMk cId="2395067541" sldId="267"/>
            <ac:picMk id="7" creationId="{D5E25AF2-4627-7281-F945-A9228F25980B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21:15:25.180" v="1471"/>
          <ac:cxnSpMkLst>
            <pc:docMk/>
            <pc:sldMk cId="2395067541" sldId="267"/>
            <ac:cxnSpMk id="12" creationId="{52F5DE35-776B-4C7D-AF2E-514E68BDD2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5:25.180" v="1471"/>
          <ac:cxnSpMkLst>
            <pc:docMk/>
            <pc:sldMk cId="2395067541" sldId="267"/>
            <ac:cxnSpMk id="14" creationId="{4A65E4E8-1272-4386-BDFE-0129D7A7E2D4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5:25.180" v="1471"/>
          <ac:cxnSpMkLst>
            <pc:docMk/>
            <pc:sldMk cId="2395067541" sldId="267"/>
            <ac:cxnSpMk id="16" creationId="{A6515F51-DBC6-42B8-9C34-749F69BB6561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5:25.180" v="1471"/>
          <ac:cxnSpMkLst>
            <pc:docMk/>
            <pc:sldMk cId="2395067541" sldId="267"/>
            <ac:cxnSpMk id="18" creationId="{873F5967-4993-405D-A3E6-84DCEFF44C2A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5:25.180" v="1471"/>
          <ac:cxnSpMkLst>
            <pc:docMk/>
            <pc:sldMk cId="2395067541" sldId="267"/>
            <ac:cxnSpMk id="20" creationId="{A3A523CC-BD6C-4A0D-B9DB-1DC2CE1E22F0}"/>
          </ac:cxnSpMkLst>
        </pc:cxnChg>
      </pc:sldChg>
      <pc:sldChg chg="addSp modSp new mod setBg">
        <pc:chgData name="Iustina Rusei (1905309)" userId="S::1905309@student.uwtsd.ac.uk::6ac83fe3-0bc1-49d4-af65-7f2b69205dd0" providerId="AD" clId="Web-{5F16B06F-D9CD-ECB0-FEEF-A2D23E0AF501}" dt="2025-11-30T21:18:08.339" v="1478"/>
        <pc:sldMkLst>
          <pc:docMk/>
          <pc:sldMk cId="2844928405" sldId="268"/>
        </pc:sldMkLst>
        <pc:spChg chg="mod">
          <ac:chgData name="Iustina Rusei (1905309)" userId="S::1905309@student.uwtsd.ac.uk::6ac83fe3-0bc1-49d4-af65-7f2b69205dd0" providerId="AD" clId="Web-{5F16B06F-D9CD-ECB0-FEEF-A2D23E0AF501}" dt="2025-11-30T21:18:08.339" v="1478"/>
          <ac:spMkLst>
            <pc:docMk/>
            <pc:sldMk cId="2844928405" sldId="268"/>
            <ac:spMk id="2" creationId="{49EE314C-49DE-B49A-DE95-6BE968CDB94F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21:18:08.339" v="1478"/>
          <ac:spMkLst>
            <pc:docMk/>
            <pc:sldMk cId="2844928405" sldId="268"/>
            <ac:spMk id="3" creationId="{E307F123-09C8-CF84-B842-0E1136DD3A8A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18:08.339" v="1478"/>
          <ac:spMkLst>
            <pc:docMk/>
            <pc:sldMk cId="2844928405" sldId="268"/>
            <ac:spMk id="10" creationId="{15F0A9D0-BB35-4CAB-B92D-E061B9D8E3BD}"/>
          </ac:spMkLst>
        </pc:spChg>
        <pc:picChg chg="add">
          <ac:chgData name="Iustina Rusei (1905309)" userId="S::1905309@student.uwtsd.ac.uk::6ac83fe3-0bc1-49d4-af65-7f2b69205dd0" providerId="AD" clId="Web-{5F16B06F-D9CD-ECB0-FEEF-A2D23E0AF501}" dt="2025-11-30T21:18:08.339" v="1478"/>
          <ac:picMkLst>
            <pc:docMk/>
            <pc:sldMk cId="2844928405" sldId="268"/>
            <ac:picMk id="7" creationId="{DB0DB3FE-B51F-E45D-767A-841210168A9D}"/>
          </ac:picMkLst>
        </pc:picChg>
        <pc:cxnChg chg="add">
          <ac:chgData name="Iustina Rusei (1905309)" userId="S::1905309@student.uwtsd.ac.uk::6ac83fe3-0bc1-49d4-af65-7f2b69205dd0" providerId="AD" clId="Web-{5F16B06F-D9CD-ECB0-FEEF-A2D23E0AF501}" dt="2025-11-30T21:18:08.339" v="1478"/>
          <ac:cxnSpMkLst>
            <pc:docMk/>
            <pc:sldMk cId="2844928405" sldId="268"/>
            <ac:cxnSpMk id="12" creationId="{52F5DE35-776B-4C7D-AF2E-514E68BDD2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8:08.339" v="1478"/>
          <ac:cxnSpMkLst>
            <pc:docMk/>
            <pc:sldMk cId="2844928405" sldId="268"/>
            <ac:cxnSpMk id="14" creationId="{4A65E4E8-1272-4386-BDFE-0129D7A7E2D4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8:08.339" v="1478"/>
          <ac:cxnSpMkLst>
            <pc:docMk/>
            <pc:sldMk cId="2844928405" sldId="268"/>
            <ac:cxnSpMk id="16" creationId="{A6515F51-DBC6-42B8-9C34-749F69BB6561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8:08.339" v="1478"/>
          <ac:cxnSpMkLst>
            <pc:docMk/>
            <pc:sldMk cId="2844928405" sldId="268"/>
            <ac:cxnSpMk id="18" creationId="{873F5967-4993-405D-A3E6-84DCEFF44C2A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8:08.339" v="1478"/>
          <ac:cxnSpMkLst>
            <pc:docMk/>
            <pc:sldMk cId="2844928405" sldId="268"/>
            <ac:cxnSpMk id="20" creationId="{A3A523CC-BD6C-4A0D-B9DB-1DC2CE1E22F0}"/>
          </ac:cxnSpMkLst>
        </pc:cxnChg>
      </pc:sldChg>
      <pc:sldChg chg="addSp delSp modSp new mod setBg">
        <pc:chgData name="Iustina Rusei (1905309)" userId="S::1905309@student.uwtsd.ac.uk::6ac83fe3-0bc1-49d4-af65-7f2b69205dd0" providerId="AD" clId="Web-{5F16B06F-D9CD-ECB0-FEEF-A2D23E0AF501}" dt="2025-11-30T21:20:46.750" v="1495"/>
        <pc:sldMkLst>
          <pc:docMk/>
          <pc:sldMk cId="3150804901" sldId="269"/>
        </pc:sldMkLst>
        <pc:spChg chg="mod">
          <ac:chgData name="Iustina Rusei (1905309)" userId="S::1905309@student.uwtsd.ac.uk::6ac83fe3-0bc1-49d4-af65-7f2b69205dd0" providerId="AD" clId="Web-{5F16B06F-D9CD-ECB0-FEEF-A2D23E0AF501}" dt="2025-11-30T21:20:46.750" v="1495"/>
          <ac:spMkLst>
            <pc:docMk/>
            <pc:sldMk cId="3150804901" sldId="269"/>
            <ac:spMk id="2" creationId="{E363842C-723D-BBEA-A0CB-46B43383FE86}"/>
          </ac:spMkLst>
        </pc:spChg>
        <pc:spChg chg="del mod">
          <ac:chgData name="Iustina Rusei (1905309)" userId="S::1905309@student.uwtsd.ac.uk::6ac83fe3-0bc1-49d4-af65-7f2b69205dd0" providerId="AD" clId="Web-{5F16B06F-D9CD-ECB0-FEEF-A2D23E0AF501}" dt="2025-11-30T21:20:09.293" v="1491"/>
          <ac:spMkLst>
            <pc:docMk/>
            <pc:sldMk cId="3150804901" sldId="269"/>
            <ac:spMk id="3" creationId="{B7CB8AEF-6B00-DD50-7C68-1D7B92E3FA6A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21:20:46.750" v="1495"/>
          <ac:spMkLst>
            <pc:docMk/>
            <pc:sldMk cId="3150804901" sldId="269"/>
            <ac:spMk id="10" creationId="{15F0A9D0-BB35-4CAB-B92D-E061B9D8E3BD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21:20:46.734" v="1494"/>
          <ac:spMkLst>
            <pc:docMk/>
            <pc:sldMk cId="3150804901" sldId="269"/>
            <ac:spMk id="24" creationId="{CA07CF65-E9DC-97BC-9400-9FF64B7B68D0}"/>
          </ac:spMkLst>
        </pc:spChg>
        <pc:spChg chg="add del">
          <ac:chgData name="Iustina Rusei (1905309)" userId="S::1905309@student.uwtsd.ac.uk::6ac83fe3-0bc1-49d4-af65-7f2b69205dd0" providerId="AD" clId="Web-{5F16B06F-D9CD-ECB0-FEEF-A2D23E0AF501}" dt="2025-11-30T21:20:46.734" v="1494"/>
          <ac:spMkLst>
            <pc:docMk/>
            <pc:sldMk cId="3150804901" sldId="269"/>
            <ac:spMk id="27" creationId="{B64CD7FE-A713-4F49-85A1-1288513CE96F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20:46.750" v="1495"/>
          <ac:spMkLst>
            <pc:docMk/>
            <pc:sldMk cId="3150804901" sldId="269"/>
            <ac:spMk id="39" creationId="{2B78D151-52A1-46B3-8374-570DA802E9A5}"/>
          </ac:spMkLst>
        </pc:spChg>
        <pc:spChg chg="add">
          <ac:chgData name="Iustina Rusei (1905309)" userId="S::1905309@student.uwtsd.ac.uk::6ac83fe3-0bc1-49d4-af65-7f2b69205dd0" providerId="AD" clId="Web-{5F16B06F-D9CD-ECB0-FEEF-A2D23E0AF501}" dt="2025-11-30T21:20:46.750" v="1495"/>
          <ac:spMkLst>
            <pc:docMk/>
            <pc:sldMk cId="3150804901" sldId="269"/>
            <ac:spMk id="41" creationId="{4812B206-25E9-4F8B-AED7-8353BA6254B7}"/>
          </ac:spMkLst>
        </pc:spChg>
        <pc:picChg chg="add mod ord">
          <ac:chgData name="Iustina Rusei (1905309)" userId="S::1905309@student.uwtsd.ac.uk::6ac83fe3-0bc1-49d4-af65-7f2b69205dd0" providerId="AD" clId="Web-{5F16B06F-D9CD-ECB0-FEEF-A2D23E0AF501}" dt="2025-11-30T21:20:46.750" v="1495"/>
          <ac:picMkLst>
            <pc:docMk/>
            <pc:sldMk cId="3150804901" sldId="269"/>
            <ac:picMk id="4" creationId="{A54E8A0C-7C74-1E7E-3561-D2BF302C0476}"/>
          </ac:picMkLst>
        </pc:picChg>
        <pc:picChg chg="add mod">
          <ac:chgData name="Iustina Rusei (1905309)" userId="S::1905309@student.uwtsd.ac.uk::6ac83fe3-0bc1-49d4-af65-7f2b69205dd0" providerId="AD" clId="Web-{5F16B06F-D9CD-ECB0-FEEF-A2D23E0AF501}" dt="2025-11-30T21:20:46.750" v="1495"/>
          <ac:picMkLst>
            <pc:docMk/>
            <pc:sldMk cId="3150804901" sldId="269"/>
            <ac:picMk id="7" creationId="{B25D4663-BF51-A408-34D2-57D5850C5BCD}"/>
          </ac:picMkLst>
        </pc:picChg>
        <pc:cxnChg chg="add del">
          <ac:chgData name="Iustina Rusei (1905309)" userId="S::1905309@student.uwtsd.ac.uk::6ac83fe3-0bc1-49d4-af65-7f2b69205dd0" providerId="AD" clId="Web-{5F16B06F-D9CD-ECB0-FEEF-A2D23E0AF501}" dt="2025-11-30T21:20:46.750" v="1495"/>
          <ac:cxnSpMkLst>
            <pc:docMk/>
            <pc:sldMk cId="3150804901" sldId="269"/>
            <ac:cxnSpMk id="12" creationId="{52F5DE35-776B-4C7D-AF2E-514E68BDD2F6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19:46.415" v="1490"/>
          <ac:cxnSpMkLst>
            <pc:docMk/>
            <pc:sldMk cId="3150804901" sldId="269"/>
            <ac:cxnSpMk id="14" creationId="{4A65E4E8-1272-4386-BDFE-0129D7A7E2D4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21:20:46.750" v="1495"/>
          <ac:cxnSpMkLst>
            <pc:docMk/>
            <pc:sldMk cId="3150804901" sldId="269"/>
            <ac:cxnSpMk id="16" creationId="{A6515F51-DBC6-42B8-9C34-749F69BB6561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21:20:46.734" v="1494"/>
          <ac:cxnSpMkLst>
            <pc:docMk/>
            <pc:sldMk cId="3150804901" sldId="269"/>
            <ac:cxnSpMk id="18" creationId="{873F5967-4993-405D-A3E6-84DCEFF44C2A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21:20:46.750" v="1495"/>
          <ac:cxnSpMkLst>
            <pc:docMk/>
            <pc:sldMk cId="3150804901" sldId="269"/>
            <ac:cxnSpMk id="20" creationId="{A3A523CC-BD6C-4A0D-B9DB-1DC2CE1E22F0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21:20:46.734" v="1494"/>
          <ac:cxnSpMkLst>
            <pc:docMk/>
            <pc:sldMk cId="3150804901" sldId="269"/>
            <ac:cxnSpMk id="31" creationId="{DAE3C22F-EDA2-4D06-924A-8184ADCD1CDB}"/>
          </ac:cxnSpMkLst>
        </pc:cxnChg>
        <pc:cxnChg chg="add del">
          <ac:chgData name="Iustina Rusei (1905309)" userId="S::1905309@student.uwtsd.ac.uk::6ac83fe3-0bc1-49d4-af65-7f2b69205dd0" providerId="AD" clId="Web-{5F16B06F-D9CD-ECB0-FEEF-A2D23E0AF501}" dt="2025-11-30T21:20:46.734" v="1494"/>
          <ac:cxnSpMkLst>
            <pc:docMk/>
            <pc:sldMk cId="3150804901" sldId="269"/>
            <ac:cxnSpMk id="33" creationId="{3B92B40A-D71A-4D53-A8B2-41176E222CAB}"/>
          </ac:cxnSpMkLst>
        </pc:cxnChg>
        <pc:cxnChg chg="add">
          <ac:chgData name="Iustina Rusei (1905309)" userId="S::1905309@student.uwtsd.ac.uk::6ac83fe3-0bc1-49d4-af65-7f2b69205dd0" providerId="AD" clId="Web-{5F16B06F-D9CD-ECB0-FEEF-A2D23E0AF501}" dt="2025-11-30T21:20:46.750" v="1495"/>
          <ac:cxnSpMkLst>
            <pc:docMk/>
            <pc:sldMk cId="3150804901" sldId="269"/>
            <ac:cxnSpMk id="43" creationId="{E142A6D3-8DB2-4EE4-B19A-4C40D070FE5E}"/>
          </ac:cxnSpMkLst>
        </pc:cxnChg>
      </pc:sldChg>
      <pc:sldChg chg="modSp new">
        <pc:chgData name="Iustina Rusei (1905309)" userId="S::1905309@student.uwtsd.ac.uk::6ac83fe3-0bc1-49d4-af65-7f2b69205dd0" providerId="AD" clId="Web-{5F16B06F-D9CD-ECB0-FEEF-A2D23E0AF501}" dt="2025-11-30T21:31:28.489" v="1519" actId="20577"/>
        <pc:sldMkLst>
          <pc:docMk/>
          <pc:sldMk cId="1613950878" sldId="270"/>
        </pc:sldMkLst>
        <pc:spChg chg="mod">
          <ac:chgData name="Iustina Rusei (1905309)" userId="S::1905309@student.uwtsd.ac.uk::6ac83fe3-0bc1-49d4-af65-7f2b69205dd0" providerId="AD" clId="Web-{5F16B06F-D9CD-ECB0-FEEF-A2D23E0AF501}" dt="2025-11-30T21:21:12.034" v="1509" actId="20577"/>
          <ac:spMkLst>
            <pc:docMk/>
            <pc:sldMk cId="1613950878" sldId="270"/>
            <ac:spMk id="2" creationId="{6E74D547-F850-66AE-1611-1C7D9A499915}"/>
          </ac:spMkLst>
        </pc:spChg>
        <pc:spChg chg="mod">
          <ac:chgData name="Iustina Rusei (1905309)" userId="S::1905309@student.uwtsd.ac.uk::6ac83fe3-0bc1-49d4-af65-7f2b69205dd0" providerId="AD" clId="Web-{5F16B06F-D9CD-ECB0-FEEF-A2D23E0AF501}" dt="2025-11-30T21:31:28.489" v="1519" actId="20577"/>
          <ac:spMkLst>
            <pc:docMk/>
            <pc:sldMk cId="1613950878" sldId="270"/>
            <ac:spMk id="3" creationId="{2EC70786-43F1-276B-BAAB-745FE6630CEC}"/>
          </ac:spMkLst>
        </pc:spChg>
      </pc:sldChg>
      <pc:sldChg chg="new del">
        <pc:chgData name="Iustina Rusei (1905309)" userId="S::1905309@student.uwtsd.ac.uk::6ac83fe3-0bc1-49d4-af65-7f2b69205dd0" providerId="AD" clId="Web-{5F16B06F-D9CD-ECB0-FEEF-A2D23E0AF501}" dt="2025-11-30T21:32:31.817" v="1521"/>
        <pc:sldMkLst>
          <pc:docMk/>
          <pc:sldMk cId="1356946825" sldId="271"/>
        </pc:sldMkLst>
      </pc:sldChg>
      <pc:sldMasterChg chg="del delSldLayout">
        <pc:chgData name="Iustina Rusei (1905309)" userId="S::1905309@student.uwtsd.ac.uk::6ac83fe3-0bc1-49d4-af65-7f2b69205dd0" providerId="AD" clId="Web-{5F16B06F-D9CD-ECB0-FEEF-A2D23E0AF501}" dt="2025-11-30T14:56:17.526" v="0"/>
        <pc:sldMasterMkLst>
          <pc:docMk/>
          <pc:sldMasterMk cId="2460954070" sldId="2147483660"/>
        </pc:sldMasterMkLst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Iustina Rusei (1905309)" userId="S::1905309@student.uwtsd.ac.uk::6ac83fe3-0bc1-49d4-af65-7f2b69205dd0" providerId="AD" clId="Web-{5F16B06F-D9CD-ECB0-FEEF-A2D23E0AF501}" dt="2025-11-30T14:56:17.526" v="0"/>
        <pc:sldMasterMkLst>
          <pc:docMk/>
          <pc:sldMasterMk cId="2834698094" sldId="2147483760"/>
        </pc:sldMasterMkLst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3020354347" sldId="2147483749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919664292" sldId="2147483750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3953481086" sldId="2147483751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95676241" sldId="2147483752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1690563870" sldId="2147483753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3541839264" sldId="2147483754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560413143" sldId="2147483755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3465378486" sldId="2147483756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1550328787" sldId="2147483757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1496633180" sldId="2147483758"/>
          </pc:sldLayoutMkLst>
        </pc:sldLayoutChg>
        <pc:sldLayoutChg chg="add">
          <pc:chgData name="Iustina Rusei (1905309)" userId="S::1905309@student.uwtsd.ac.uk::6ac83fe3-0bc1-49d4-af65-7f2b69205dd0" providerId="AD" clId="Web-{5F16B06F-D9CD-ECB0-FEEF-A2D23E0AF501}" dt="2025-11-30T14:56:17.526" v="0"/>
          <pc:sldLayoutMkLst>
            <pc:docMk/>
            <pc:sldMasterMk cId="2834698094" sldId="2147483760"/>
            <pc:sldLayoutMk cId="2781865753" sldId="214748375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6" Type="http://schemas.openxmlformats.org/officeDocument/2006/relationships/image" Target="../media/image18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4" Type="http://schemas.openxmlformats.org/officeDocument/2006/relationships/image" Target="../media/image4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D8E005-B65A-45D1-BD95-381CE73872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B001FC-FA63-40E0-AC29-B1CBC58E6751}">
      <dgm:prSet/>
      <dgm:spPr/>
      <dgm:t>
        <a:bodyPr/>
        <a:lstStyle/>
        <a:p>
          <a:r>
            <a:rPr lang="en-GB" dirty="0"/>
            <a:t>Current challenges</a:t>
          </a:r>
          <a:endParaRPr lang="en-US" dirty="0"/>
        </a:p>
      </dgm:t>
    </dgm:pt>
    <dgm:pt modelId="{1C0A0900-7D94-45B8-B6AE-B5FB325E9B0E}" type="parTrans" cxnId="{1F8F57A2-76F5-4679-906B-FC40AE67B9C2}">
      <dgm:prSet/>
      <dgm:spPr/>
      <dgm:t>
        <a:bodyPr/>
        <a:lstStyle/>
        <a:p>
          <a:endParaRPr lang="en-US"/>
        </a:p>
      </dgm:t>
    </dgm:pt>
    <dgm:pt modelId="{C84700AC-620F-4767-A69C-6FBFE0116E21}" type="sibTrans" cxnId="{1F8F57A2-76F5-4679-906B-FC40AE67B9C2}">
      <dgm:prSet/>
      <dgm:spPr/>
      <dgm:t>
        <a:bodyPr/>
        <a:lstStyle/>
        <a:p>
          <a:endParaRPr lang="en-US"/>
        </a:p>
      </dgm:t>
    </dgm:pt>
    <dgm:pt modelId="{338D7099-F90E-4A68-9277-4524F11D2931}">
      <dgm:prSet/>
      <dgm:spPr/>
      <dgm:t>
        <a:bodyPr/>
        <a:lstStyle/>
        <a:p>
          <a:r>
            <a:rPr lang="en-GB" b="0" dirty="0">
              <a:latin typeface="Aptos Display"/>
            </a:rPr>
            <a:t>Analysis </a:t>
          </a:r>
          <a:r>
            <a:rPr lang="en-GB" dirty="0"/>
            <a:t>of company’s culture </a:t>
          </a:r>
          <a:endParaRPr lang="en-US" dirty="0"/>
        </a:p>
      </dgm:t>
    </dgm:pt>
    <dgm:pt modelId="{1F80A681-CFA2-4610-852B-48E0AFBD529A}" type="parTrans" cxnId="{FC03F844-8910-4ED8-9330-C30BD4518018}">
      <dgm:prSet/>
      <dgm:spPr/>
      <dgm:t>
        <a:bodyPr/>
        <a:lstStyle/>
        <a:p>
          <a:endParaRPr lang="en-US"/>
        </a:p>
      </dgm:t>
    </dgm:pt>
    <dgm:pt modelId="{DF4A1B21-8EA9-472A-884C-70D79A379938}" type="sibTrans" cxnId="{FC03F844-8910-4ED8-9330-C30BD4518018}">
      <dgm:prSet/>
      <dgm:spPr/>
      <dgm:t>
        <a:bodyPr/>
        <a:lstStyle/>
        <a:p>
          <a:endParaRPr lang="en-US"/>
        </a:p>
      </dgm:t>
    </dgm:pt>
    <dgm:pt modelId="{DBB387B7-C0C9-48DD-A4EF-4F292475F3FC}">
      <dgm:prSet/>
      <dgm:spPr/>
      <dgm:t>
        <a:bodyPr/>
        <a:lstStyle/>
        <a:p>
          <a:r>
            <a:rPr lang="en-GB" dirty="0"/>
            <a:t>Management and leadership gaps</a:t>
          </a:r>
          <a:endParaRPr lang="en-US" dirty="0"/>
        </a:p>
      </dgm:t>
    </dgm:pt>
    <dgm:pt modelId="{B6E59FEF-1B21-4404-BE3B-1B97127FEC8C}" type="parTrans" cxnId="{7F61B992-08A4-4894-825D-5CF94856DB24}">
      <dgm:prSet/>
      <dgm:spPr/>
      <dgm:t>
        <a:bodyPr/>
        <a:lstStyle/>
        <a:p>
          <a:endParaRPr lang="en-US"/>
        </a:p>
      </dgm:t>
    </dgm:pt>
    <dgm:pt modelId="{C394352B-5EF3-4328-8CF1-E9CE74052D0E}" type="sibTrans" cxnId="{7F61B992-08A4-4894-825D-5CF94856DB24}">
      <dgm:prSet/>
      <dgm:spPr/>
      <dgm:t>
        <a:bodyPr/>
        <a:lstStyle/>
        <a:p>
          <a:endParaRPr lang="en-US"/>
        </a:p>
      </dgm:t>
    </dgm:pt>
    <dgm:pt modelId="{CE42F8D9-7899-4015-A148-7E89E1C4D25D}">
      <dgm:prSet/>
      <dgm:spPr/>
      <dgm:t>
        <a:bodyPr/>
        <a:lstStyle/>
        <a:p>
          <a:r>
            <a:rPr lang="en-GB" dirty="0"/>
            <a:t>Strategic frameworks for change</a:t>
          </a:r>
          <a:endParaRPr lang="en-US" dirty="0"/>
        </a:p>
      </dgm:t>
    </dgm:pt>
    <dgm:pt modelId="{35A2C726-66B9-449B-8C47-D0F9513A7251}" type="parTrans" cxnId="{DF61E665-4FD7-44F8-B79E-647BF1FAB679}">
      <dgm:prSet/>
      <dgm:spPr/>
      <dgm:t>
        <a:bodyPr/>
        <a:lstStyle/>
        <a:p>
          <a:endParaRPr lang="en-US"/>
        </a:p>
      </dgm:t>
    </dgm:pt>
    <dgm:pt modelId="{48E75704-5E41-401A-B963-058D3BEE5DB1}" type="sibTrans" cxnId="{DF61E665-4FD7-44F8-B79E-647BF1FAB679}">
      <dgm:prSet/>
      <dgm:spPr/>
      <dgm:t>
        <a:bodyPr/>
        <a:lstStyle/>
        <a:p>
          <a:endParaRPr lang="en-US"/>
        </a:p>
      </dgm:t>
    </dgm:pt>
    <dgm:pt modelId="{5185F9FA-A4A9-43A6-B718-5A5D8421D73E}">
      <dgm:prSet/>
      <dgm:spPr/>
      <dgm:t>
        <a:bodyPr/>
        <a:lstStyle/>
        <a:p>
          <a:r>
            <a:rPr lang="en-GB" dirty="0"/>
            <a:t>Review of the current hiring practices</a:t>
          </a:r>
          <a:endParaRPr lang="en-US" dirty="0"/>
        </a:p>
      </dgm:t>
    </dgm:pt>
    <dgm:pt modelId="{41A47E0B-EEDE-4566-AC1E-9073B8CC3ED7}" type="parTrans" cxnId="{8890D384-3612-443A-9357-A03B9BD67980}">
      <dgm:prSet/>
      <dgm:spPr/>
      <dgm:t>
        <a:bodyPr/>
        <a:lstStyle/>
        <a:p>
          <a:endParaRPr lang="en-US"/>
        </a:p>
      </dgm:t>
    </dgm:pt>
    <dgm:pt modelId="{D33143BF-A1C3-4744-8A71-C07158180138}" type="sibTrans" cxnId="{8890D384-3612-443A-9357-A03B9BD67980}">
      <dgm:prSet/>
      <dgm:spPr/>
      <dgm:t>
        <a:bodyPr/>
        <a:lstStyle/>
        <a:p>
          <a:endParaRPr lang="en-US"/>
        </a:p>
      </dgm:t>
    </dgm:pt>
    <dgm:pt modelId="{981EDE5C-4704-41F3-898C-C13CB1E5A5C9}">
      <dgm:prSet/>
      <dgm:spPr/>
      <dgm:t>
        <a:bodyPr/>
        <a:lstStyle/>
        <a:p>
          <a:r>
            <a:rPr lang="en-GB" dirty="0"/>
            <a:t>Strategy for the next 3 years</a:t>
          </a:r>
          <a:endParaRPr lang="en-US" dirty="0"/>
        </a:p>
      </dgm:t>
    </dgm:pt>
    <dgm:pt modelId="{79B827B1-F57C-4CB0-9C1A-4CC6844BB150}" type="parTrans" cxnId="{45C078A5-6817-4626-8905-EA7EBA3F705D}">
      <dgm:prSet/>
      <dgm:spPr/>
      <dgm:t>
        <a:bodyPr/>
        <a:lstStyle/>
        <a:p>
          <a:endParaRPr lang="en-US"/>
        </a:p>
      </dgm:t>
    </dgm:pt>
    <dgm:pt modelId="{187D90F7-E79C-4CC9-9359-550B731E3475}" type="sibTrans" cxnId="{45C078A5-6817-4626-8905-EA7EBA3F705D}">
      <dgm:prSet/>
      <dgm:spPr/>
      <dgm:t>
        <a:bodyPr/>
        <a:lstStyle/>
        <a:p>
          <a:endParaRPr lang="en-US"/>
        </a:p>
      </dgm:t>
    </dgm:pt>
    <dgm:pt modelId="{1B7FA78E-785A-433C-B9B2-D39D1BA80888}">
      <dgm:prSet/>
      <dgm:spPr/>
      <dgm:t>
        <a:bodyPr/>
        <a:lstStyle/>
        <a:p>
          <a:r>
            <a:rPr lang="en-GB" dirty="0"/>
            <a:t>Recommendations </a:t>
          </a:r>
          <a:endParaRPr lang="en-US" dirty="0"/>
        </a:p>
      </dgm:t>
    </dgm:pt>
    <dgm:pt modelId="{E6CE84A3-5D69-4C72-96DC-B6A0D5233E4F}" type="parTrans" cxnId="{64BE5A67-1A86-4693-BA18-3F159BDAB530}">
      <dgm:prSet/>
      <dgm:spPr/>
      <dgm:t>
        <a:bodyPr/>
        <a:lstStyle/>
        <a:p>
          <a:endParaRPr lang="en-US"/>
        </a:p>
      </dgm:t>
    </dgm:pt>
    <dgm:pt modelId="{BFCB29BE-5C4F-410E-A03D-71C06793934D}" type="sibTrans" cxnId="{64BE5A67-1A86-4693-BA18-3F159BDAB530}">
      <dgm:prSet/>
      <dgm:spPr/>
      <dgm:t>
        <a:bodyPr/>
        <a:lstStyle/>
        <a:p>
          <a:endParaRPr lang="en-US"/>
        </a:p>
      </dgm:t>
    </dgm:pt>
    <dgm:pt modelId="{0143CCFA-654B-467C-9E8C-9F8EE8E4CD34}">
      <dgm:prSet/>
      <dgm:spPr/>
      <dgm:t>
        <a:bodyPr/>
        <a:lstStyle/>
        <a:p>
          <a:r>
            <a:rPr lang="en-GB" dirty="0"/>
            <a:t>Outcomes</a:t>
          </a:r>
          <a:endParaRPr lang="en-US" dirty="0"/>
        </a:p>
      </dgm:t>
    </dgm:pt>
    <dgm:pt modelId="{35B052F6-69AE-42F0-97C6-71675D24B221}" type="parTrans" cxnId="{CE3E97D4-A55C-4615-A104-5A454BEE4CC3}">
      <dgm:prSet/>
      <dgm:spPr/>
      <dgm:t>
        <a:bodyPr/>
        <a:lstStyle/>
        <a:p>
          <a:endParaRPr lang="en-US"/>
        </a:p>
      </dgm:t>
    </dgm:pt>
    <dgm:pt modelId="{A707265C-019F-4B7D-BF72-EBACCC4CEE8F}" type="sibTrans" cxnId="{CE3E97D4-A55C-4615-A104-5A454BEE4CC3}">
      <dgm:prSet/>
      <dgm:spPr/>
      <dgm:t>
        <a:bodyPr/>
        <a:lstStyle/>
        <a:p>
          <a:endParaRPr lang="en-US"/>
        </a:p>
      </dgm:t>
    </dgm:pt>
    <dgm:pt modelId="{526B45FE-95BA-4527-B4E4-B887BDA1FD28}" type="pres">
      <dgm:prSet presAssocID="{3AD8E005-B65A-45D1-BD95-381CE7387215}" presName="root" presStyleCnt="0">
        <dgm:presLayoutVars>
          <dgm:dir/>
          <dgm:resizeHandles val="exact"/>
        </dgm:presLayoutVars>
      </dgm:prSet>
      <dgm:spPr/>
    </dgm:pt>
    <dgm:pt modelId="{D6C7858B-1FE7-4A1C-AA92-D46D75848D92}" type="pres">
      <dgm:prSet presAssocID="{B1B001FC-FA63-40E0-AC29-B1CBC58E6751}" presName="compNode" presStyleCnt="0"/>
      <dgm:spPr/>
    </dgm:pt>
    <dgm:pt modelId="{3B45C35F-A1B5-465E-B07F-EA273F1255A0}" type="pres">
      <dgm:prSet presAssocID="{B1B001FC-FA63-40E0-AC29-B1CBC58E6751}" presName="bgRect" presStyleLbl="bgShp" presStyleIdx="0" presStyleCnt="8"/>
      <dgm:spPr/>
    </dgm:pt>
    <dgm:pt modelId="{78A60487-905D-4423-B1FC-AD8896A85A07}" type="pres">
      <dgm:prSet presAssocID="{B1B001FC-FA63-40E0-AC29-B1CBC58E6751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4BB90CDA-DD7F-44E4-A019-441F28487D44}" type="pres">
      <dgm:prSet presAssocID="{B1B001FC-FA63-40E0-AC29-B1CBC58E6751}" presName="spaceRect" presStyleCnt="0"/>
      <dgm:spPr/>
    </dgm:pt>
    <dgm:pt modelId="{A423567A-EC6F-45FC-8350-3761258442B2}" type="pres">
      <dgm:prSet presAssocID="{B1B001FC-FA63-40E0-AC29-B1CBC58E6751}" presName="parTx" presStyleLbl="revTx" presStyleIdx="0" presStyleCnt="8">
        <dgm:presLayoutVars>
          <dgm:chMax val="0"/>
          <dgm:chPref val="0"/>
        </dgm:presLayoutVars>
      </dgm:prSet>
      <dgm:spPr/>
    </dgm:pt>
    <dgm:pt modelId="{B2612C2B-8D28-4F8D-9FE0-5FBD620795DA}" type="pres">
      <dgm:prSet presAssocID="{C84700AC-620F-4767-A69C-6FBFE0116E21}" presName="sibTrans" presStyleCnt="0"/>
      <dgm:spPr/>
    </dgm:pt>
    <dgm:pt modelId="{5CABBFF9-3910-46A7-BBCD-56839A739868}" type="pres">
      <dgm:prSet presAssocID="{338D7099-F90E-4A68-9277-4524F11D2931}" presName="compNode" presStyleCnt="0"/>
      <dgm:spPr/>
    </dgm:pt>
    <dgm:pt modelId="{F1C48964-896F-4983-8570-26C5A5FA3E73}" type="pres">
      <dgm:prSet presAssocID="{338D7099-F90E-4A68-9277-4524F11D2931}" presName="bgRect" presStyleLbl="bgShp" presStyleIdx="1" presStyleCnt="8"/>
      <dgm:spPr/>
    </dgm:pt>
    <dgm:pt modelId="{3339C7DE-0B28-497E-9CFB-89DA531E4602}" type="pres">
      <dgm:prSet presAssocID="{338D7099-F90E-4A68-9277-4524F11D2931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94FFDE0-F169-4560-B701-A8A9BE9457BD}" type="pres">
      <dgm:prSet presAssocID="{338D7099-F90E-4A68-9277-4524F11D2931}" presName="spaceRect" presStyleCnt="0"/>
      <dgm:spPr/>
    </dgm:pt>
    <dgm:pt modelId="{29DFCC0F-C996-4F9B-9EB8-CC2D6BB69927}" type="pres">
      <dgm:prSet presAssocID="{338D7099-F90E-4A68-9277-4524F11D2931}" presName="parTx" presStyleLbl="revTx" presStyleIdx="1" presStyleCnt="8">
        <dgm:presLayoutVars>
          <dgm:chMax val="0"/>
          <dgm:chPref val="0"/>
        </dgm:presLayoutVars>
      </dgm:prSet>
      <dgm:spPr/>
    </dgm:pt>
    <dgm:pt modelId="{AC9EE1C4-0EE9-4A59-A5BE-3AE32EA0A177}" type="pres">
      <dgm:prSet presAssocID="{DF4A1B21-8EA9-472A-884C-70D79A379938}" presName="sibTrans" presStyleCnt="0"/>
      <dgm:spPr/>
    </dgm:pt>
    <dgm:pt modelId="{D8019413-682F-472B-8018-0132C5D3B9A4}" type="pres">
      <dgm:prSet presAssocID="{DBB387B7-C0C9-48DD-A4EF-4F292475F3FC}" presName="compNode" presStyleCnt="0"/>
      <dgm:spPr/>
    </dgm:pt>
    <dgm:pt modelId="{DF4D8D33-BEAC-4BA9-B777-B4ACC8554876}" type="pres">
      <dgm:prSet presAssocID="{DBB387B7-C0C9-48DD-A4EF-4F292475F3FC}" presName="bgRect" presStyleLbl="bgShp" presStyleIdx="2" presStyleCnt="8"/>
      <dgm:spPr/>
    </dgm:pt>
    <dgm:pt modelId="{0E77254A-D07B-4476-89D6-121D4E7A3353}" type="pres">
      <dgm:prSet presAssocID="{DBB387B7-C0C9-48DD-A4EF-4F292475F3F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89841B-F080-4647-B5FF-3D19758BDA05}" type="pres">
      <dgm:prSet presAssocID="{DBB387B7-C0C9-48DD-A4EF-4F292475F3FC}" presName="spaceRect" presStyleCnt="0"/>
      <dgm:spPr/>
    </dgm:pt>
    <dgm:pt modelId="{707B3CC0-3B99-4201-8E71-54375BB67118}" type="pres">
      <dgm:prSet presAssocID="{DBB387B7-C0C9-48DD-A4EF-4F292475F3FC}" presName="parTx" presStyleLbl="revTx" presStyleIdx="2" presStyleCnt="8">
        <dgm:presLayoutVars>
          <dgm:chMax val="0"/>
          <dgm:chPref val="0"/>
        </dgm:presLayoutVars>
      </dgm:prSet>
      <dgm:spPr/>
    </dgm:pt>
    <dgm:pt modelId="{71FD1D9E-4C0F-4004-8120-2EDD7FAD2288}" type="pres">
      <dgm:prSet presAssocID="{C394352B-5EF3-4328-8CF1-E9CE74052D0E}" presName="sibTrans" presStyleCnt="0"/>
      <dgm:spPr/>
    </dgm:pt>
    <dgm:pt modelId="{ECFEA8FA-D1F6-4385-8935-E21D8E84080B}" type="pres">
      <dgm:prSet presAssocID="{CE42F8D9-7899-4015-A148-7E89E1C4D25D}" presName="compNode" presStyleCnt="0"/>
      <dgm:spPr/>
    </dgm:pt>
    <dgm:pt modelId="{B3396EDC-96C8-4D2D-9A22-30856225A161}" type="pres">
      <dgm:prSet presAssocID="{CE42F8D9-7899-4015-A148-7E89E1C4D25D}" presName="bgRect" presStyleLbl="bgShp" presStyleIdx="3" presStyleCnt="8"/>
      <dgm:spPr/>
    </dgm:pt>
    <dgm:pt modelId="{174956C8-E45F-40DA-B32B-D6E3B4545446}" type="pres">
      <dgm:prSet presAssocID="{CE42F8D9-7899-4015-A148-7E89E1C4D25D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A71DFF0-1799-4B89-BD69-69980F292319}" type="pres">
      <dgm:prSet presAssocID="{CE42F8D9-7899-4015-A148-7E89E1C4D25D}" presName="spaceRect" presStyleCnt="0"/>
      <dgm:spPr/>
    </dgm:pt>
    <dgm:pt modelId="{B38F9F56-A677-4297-83C0-2CDA827B8EC4}" type="pres">
      <dgm:prSet presAssocID="{CE42F8D9-7899-4015-A148-7E89E1C4D25D}" presName="parTx" presStyleLbl="revTx" presStyleIdx="3" presStyleCnt="8">
        <dgm:presLayoutVars>
          <dgm:chMax val="0"/>
          <dgm:chPref val="0"/>
        </dgm:presLayoutVars>
      </dgm:prSet>
      <dgm:spPr/>
    </dgm:pt>
    <dgm:pt modelId="{197A5FF9-9572-45F9-B21B-FEEE5A565A2A}" type="pres">
      <dgm:prSet presAssocID="{48E75704-5E41-401A-B963-058D3BEE5DB1}" presName="sibTrans" presStyleCnt="0"/>
      <dgm:spPr/>
    </dgm:pt>
    <dgm:pt modelId="{B8F0425C-F31D-4955-8912-1BC57CEA2AD6}" type="pres">
      <dgm:prSet presAssocID="{5185F9FA-A4A9-43A6-B718-5A5D8421D73E}" presName="compNode" presStyleCnt="0"/>
      <dgm:spPr/>
    </dgm:pt>
    <dgm:pt modelId="{10757363-328B-4C3F-A603-73405CABA387}" type="pres">
      <dgm:prSet presAssocID="{5185F9FA-A4A9-43A6-B718-5A5D8421D73E}" presName="bgRect" presStyleLbl="bgShp" presStyleIdx="4" presStyleCnt="8"/>
      <dgm:spPr/>
    </dgm:pt>
    <dgm:pt modelId="{2BCF9E5F-C152-4F53-8A97-4CD487CCCC0B}" type="pres">
      <dgm:prSet presAssocID="{5185F9FA-A4A9-43A6-B718-5A5D8421D73E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7491DA93-76F0-4FF8-82AD-5AF1BEB08972}" type="pres">
      <dgm:prSet presAssocID="{5185F9FA-A4A9-43A6-B718-5A5D8421D73E}" presName="spaceRect" presStyleCnt="0"/>
      <dgm:spPr/>
    </dgm:pt>
    <dgm:pt modelId="{4A6C0274-181A-4ABC-9878-0915C6C7A837}" type="pres">
      <dgm:prSet presAssocID="{5185F9FA-A4A9-43A6-B718-5A5D8421D73E}" presName="parTx" presStyleLbl="revTx" presStyleIdx="4" presStyleCnt="8">
        <dgm:presLayoutVars>
          <dgm:chMax val="0"/>
          <dgm:chPref val="0"/>
        </dgm:presLayoutVars>
      </dgm:prSet>
      <dgm:spPr/>
    </dgm:pt>
    <dgm:pt modelId="{18056096-A7E3-4EC6-BCB6-23FA3F016AA5}" type="pres">
      <dgm:prSet presAssocID="{D33143BF-A1C3-4744-8A71-C07158180138}" presName="sibTrans" presStyleCnt="0"/>
      <dgm:spPr/>
    </dgm:pt>
    <dgm:pt modelId="{8B0D2614-6697-4FCD-B7C7-D3892CD48D17}" type="pres">
      <dgm:prSet presAssocID="{981EDE5C-4704-41F3-898C-C13CB1E5A5C9}" presName="compNode" presStyleCnt="0"/>
      <dgm:spPr/>
    </dgm:pt>
    <dgm:pt modelId="{00EEDB3F-C0AA-4B74-86F8-BD272F3423DC}" type="pres">
      <dgm:prSet presAssocID="{981EDE5C-4704-41F3-898C-C13CB1E5A5C9}" presName="bgRect" presStyleLbl="bgShp" presStyleIdx="5" presStyleCnt="8"/>
      <dgm:spPr/>
    </dgm:pt>
    <dgm:pt modelId="{C5254551-7E43-4358-A5C6-74619BBA21DC}" type="pres">
      <dgm:prSet presAssocID="{981EDE5C-4704-41F3-898C-C13CB1E5A5C9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7A9ECE3-B5A3-47B5-BDB9-EF371EDC3F73}" type="pres">
      <dgm:prSet presAssocID="{981EDE5C-4704-41F3-898C-C13CB1E5A5C9}" presName="spaceRect" presStyleCnt="0"/>
      <dgm:spPr/>
    </dgm:pt>
    <dgm:pt modelId="{C5D70FDE-4EE7-4910-9AB5-D544B1FEEE95}" type="pres">
      <dgm:prSet presAssocID="{981EDE5C-4704-41F3-898C-C13CB1E5A5C9}" presName="parTx" presStyleLbl="revTx" presStyleIdx="5" presStyleCnt="8">
        <dgm:presLayoutVars>
          <dgm:chMax val="0"/>
          <dgm:chPref val="0"/>
        </dgm:presLayoutVars>
      </dgm:prSet>
      <dgm:spPr/>
    </dgm:pt>
    <dgm:pt modelId="{42022D15-CD45-4863-99FC-DDEC6A05179D}" type="pres">
      <dgm:prSet presAssocID="{187D90F7-E79C-4CC9-9359-550B731E3475}" presName="sibTrans" presStyleCnt="0"/>
      <dgm:spPr/>
    </dgm:pt>
    <dgm:pt modelId="{E34980A0-263A-43E1-AA6C-DD9F3BC38BD4}" type="pres">
      <dgm:prSet presAssocID="{1B7FA78E-785A-433C-B9B2-D39D1BA80888}" presName="compNode" presStyleCnt="0"/>
      <dgm:spPr/>
    </dgm:pt>
    <dgm:pt modelId="{7D10BB2F-9283-4D07-9257-DDB32612293C}" type="pres">
      <dgm:prSet presAssocID="{1B7FA78E-785A-433C-B9B2-D39D1BA80888}" presName="bgRect" presStyleLbl="bgShp" presStyleIdx="6" presStyleCnt="8"/>
      <dgm:spPr/>
    </dgm:pt>
    <dgm:pt modelId="{8786F80E-14D5-4FC7-AA8A-0F1B459AFA6D}" type="pres">
      <dgm:prSet presAssocID="{1B7FA78E-785A-433C-B9B2-D39D1BA80888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DF83FC5-A98D-467C-95CC-58D85002990E}" type="pres">
      <dgm:prSet presAssocID="{1B7FA78E-785A-433C-B9B2-D39D1BA80888}" presName="spaceRect" presStyleCnt="0"/>
      <dgm:spPr/>
    </dgm:pt>
    <dgm:pt modelId="{894EFF8D-3848-401A-A058-542A14B69606}" type="pres">
      <dgm:prSet presAssocID="{1B7FA78E-785A-433C-B9B2-D39D1BA80888}" presName="parTx" presStyleLbl="revTx" presStyleIdx="6" presStyleCnt="8">
        <dgm:presLayoutVars>
          <dgm:chMax val="0"/>
          <dgm:chPref val="0"/>
        </dgm:presLayoutVars>
      </dgm:prSet>
      <dgm:spPr/>
    </dgm:pt>
    <dgm:pt modelId="{CAF98B24-B08D-4AC3-AAC8-43FD125ABC5E}" type="pres">
      <dgm:prSet presAssocID="{BFCB29BE-5C4F-410E-A03D-71C06793934D}" presName="sibTrans" presStyleCnt="0"/>
      <dgm:spPr/>
    </dgm:pt>
    <dgm:pt modelId="{292ECE08-6454-45E6-8F09-57B60ED6A49B}" type="pres">
      <dgm:prSet presAssocID="{0143CCFA-654B-467C-9E8C-9F8EE8E4CD34}" presName="compNode" presStyleCnt="0"/>
      <dgm:spPr/>
    </dgm:pt>
    <dgm:pt modelId="{1CD8688A-37BF-4D1C-ACAB-FFD2BC0C59BA}" type="pres">
      <dgm:prSet presAssocID="{0143CCFA-654B-467C-9E8C-9F8EE8E4CD34}" presName="bgRect" presStyleLbl="bgShp" presStyleIdx="7" presStyleCnt="8"/>
      <dgm:spPr/>
    </dgm:pt>
    <dgm:pt modelId="{E652D031-DA83-42E3-BEE6-C366DE10F5BE}" type="pres">
      <dgm:prSet presAssocID="{0143CCFA-654B-467C-9E8C-9F8EE8E4CD34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2D5C800-778B-4923-8157-8462746C6DD2}" type="pres">
      <dgm:prSet presAssocID="{0143CCFA-654B-467C-9E8C-9F8EE8E4CD34}" presName="spaceRect" presStyleCnt="0"/>
      <dgm:spPr/>
    </dgm:pt>
    <dgm:pt modelId="{9D248464-4E30-4618-B880-BC1F96B15335}" type="pres">
      <dgm:prSet presAssocID="{0143CCFA-654B-467C-9E8C-9F8EE8E4CD34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4CB6D202-E2FC-4288-8E53-4D2A4F560490}" type="presOf" srcId="{CE42F8D9-7899-4015-A148-7E89E1C4D25D}" destId="{B38F9F56-A677-4297-83C0-2CDA827B8EC4}" srcOrd="0" destOrd="0" presId="urn:microsoft.com/office/officeart/2018/2/layout/IconVerticalSolidList"/>
    <dgm:cxn modelId="{18D1F61A-1F81-4461-8A83-A6141401776D}" type="presOf" srcId="{0143CCFA-654B-467C-9E8C-9F8EE8E4CD34}" destId="{9D248464-4E30-4618-B880-BC1F96B15335}" srcOrd="0" destOrd="0" presId="urn:microsoft.com/office/officeart/2018/2/layout/IconVerticalSolidList"/>
    <dgm:cxn modelId="{AE4CD25D-8209-4AE6-A6DE-2C03A2778F10}" type="presOf" srcId="{DBB387B7-C0C9-48DD-A4EF-4F292475F3FC}" destId="{707B3CC0-3B99-4201-8E71-54375BB67118}" srcOrd="0" destOrd="0" presId="urn:microsoft.com/office/officeart/2018/2/layout/IconVerticalSolidList"/>
    <dgm:cxn modelId="{111D1963-4123-4CD8-97B4-99820ACF953C}" type="presOf" srcId="{5185F9FA-A4A9-43A6-B718-5A5D8421D73E}" destId="{4A6C0274-181A-4ABC-9878-0915C6C7A837}" srcOrd="0" destOrd="0" presId="urn:microsoft.com/office/officeart/2018/2/layout/IconVerticalSolidList"/>
    <dgm:cxn modelId="{5DC78363-5118-49AE-99A7-06BA7F5E846F}" type="presOf" srcId="{3AD8E005-B65A-45D1-BD95-381CE7387215}" destId="{526B45FE-95BA-4527-B4E4-B887BDA1FD28}" srcOrd="0" destOrd="0" presId="urn:microsoft.com/office/officeart/2018/2/layout/IconVerticalSolidList"/>
    <dgm:cxn modelId="{FC03F844-8910-4ED8-9330-C30BD4518018}" srcId="{3AD8E005-B65A-45D1-BD95-381CE7387215}" destId="{338D7099-F90E-4A68-9277-4524F11D2931}" srcOrd="1" destOrd="0" parTransId="{1F80A681-CFA2-4610-852B-48E0AFBD529A}" sibTransId="{DF4A1B21-8EA9-472A-884C-70D79A379938}"/>
    <dgm:cxn modelId="{DF61E665-4FD7-44F8-B79E-647BF1FAB679}" srcId="{3AD8E005-B65A-45D1-BD95-381CE7387215}" destId="{CE42F8D9-7899-4015-A148-7E89E1C4D25D}" srcOrd="3" destOrd="0" parTransId="{35A2C726-66B9-449B-8C47-D0F9513A7251}" sibTransId="{48E75704-5E41-401A-B963-058D3BEE5DB1}"/>
    <dgm:cxn modelId="{64BE5A67-1A86-4693-BA18-3F159BDAB530}" srcId="{3AD8E005-B65A-45D1-BD95-381CE7387215}" destId="{1B7FA78E-785A-433C-B9B2-D39D1BA80888}" srcOrd="6" destOrd="0" parTransId="{E6CE84A3-5D69-4C72-96DC-B6A0D5233E4F}" sibTransId="{BFCB29BE-5C4F-410E-A03D-71C06793934D}"/>
    <dgm:cxn modelId="{49A26656-EE3B-48A9-B9CE-EDBF0F5AAF39}" type="presOf" srcId="{1B7FA78E-785A-433C-B9B2-D39D1BA80888}" destId="{894EFF8D-3848-401A-A058-542A14B69606}" srcOrd="0" destOrd="0" presId="urn:microsoft.com/office/officeart/2018/2/layout/IconVerticalSolidList"/>
    <dgm:cxn modelId="{8890D384-3612-443A-9357-A03B9BD67980}" srcId="{3AD8E005-B65A-45D1-BD95-381CE7387215}" destId="{5185F9FA-A4A9-43A6-B718-5A5D8421D73E}" srcOrd="4" destOrd="0" parTransId="{41A47E0B-EEDE-4566-AC1E-9073B8CC3ED7}" sibTransId="{D33143BF-A1C3-4744-8A71-C07158180138}"/>
    <dgm:cxn modelId="{BCABD98C-14C9-423F-B8DC-245035BDE7DA}" type="presOf" srcId="{981EDE5C-4704-41F3-898C-C13CB1E5A5C9}" destId="{C5D70FDE-4EE7-4910-9AB5-D544B1FEEE95}" srcOrd="0" destOrd="0" presId="urn:microsoft.com/office/officeart/2018/2/layout/IconVerticalSolidList"/>
    <dgm:cxn modelId="{7F61B992-08A4-4894-825D-5CF94856DB24}" srcId="{3AD8E005-B65A-45D1-BD95-381CE7387215}" destId="{DBB387B7-C0C9-48DD-A4EF-4F292475F3FC}" srcOrd="2" destOrd="0" parTransId="{B6E59FEF-1B21-4404-BE3B-1B97127FEC8C}" sibTransId="{C394352B-5EF3-4328-8CF1-E9CE74052D0E}"/>
    <dgm:cxn modelId="{1F8F57A2-76F5-4679-906B-FC40AE67B9C2}" srcId="{3AD8E005-B65A-45D1-BD95-381CE7387215}" destId="{B1B001FC-FA63-40E0-AC29-B1CBC58E6751}" srcOrd="0" destOrd="0" parTransId="{1C0A0900-7D94-45B8-B6AE-B5FB325E9B0E}" sibTransId="{C84700AC-620F-4767-A69C-6FBFE0116E21}"/>
    <dgm:cxn modelId="{45C078A5-6817-4626-8905-EA7EBA3F705D}" srcId="{3AD8E005-B65A-45D1-BD95-381CE7387215}" destId="{981EDE5C-4704-41F3-898C-C13CB1E5A5C9}" srcOrd="5" destOrd="0" parTransId="{79B827B1-F57C-4CB0-9C1A-4CC6844BB150}" sibTransId="{187D90F7-E79C-4CC9-9359-550B731E3475}"/>
    <dgm:cxn modelId="{B0A024BD-8703-418F-9300-25D588315611}" type="presOf" srcId="{B1B001FC-FA63-40E0-AC29-B1CBC58E6751}" destId="{A423567A-EC6F-45FC-8350-3761258442B2}" srcOrd="0" destOrd="0" presId="urn:microsoft.com/office/officeart/2018/2/layout/IconVerticalSolidList"/>
    <dgm:cxn modelId="{CE3E97D4-A55C-4615-A104-5A454BEE4CC3}" srcId="{3AD8E005-B65A-45D1-BD95-381CE7387215}" destId="{0143CCFA-654B-467C-9E8C-9F8EE8E4CD34}" srcOrd="7" destOrd="0" parTransId="{35B052F6-69AE-42F0-97C6-71675D24B221}" sibTransId="{A707265C-019F-4B7D-BF72-EBACCC4CEE8F}"/>
    <dgm:cxn modelId="{253962E6-C7E8-4C19-B8FE-BAA6464139A3}" type="presOf" srcId="{338D7099-F90E-4A68-9277-4524F11D2931}" destId="{29DFCC0F-C996-4F9B-9EB8-CC2D6BB69927}" srcOrd="0" destOrd="0" presId="urn:microsoft.com/office/officeart/2018/2/layout/IconVerticalSolidList"/>
    <dgm:cxn modelId="{1955D272-BFD7-4393-88A4-AEF651D8C4CC}" type="presParOf" srcId="{526B45FE-95BA-4527-B4E4-B887BDA1FD28}" destId="{D6C7858B-1FE7-4A1C-AA92-D46D75848D92}" srcOrd="0" destOrd="0" presId="urn:microsoft.com/office/officeart/2018/2/layout/IconVerticalSolidList"/>
    <dgm:cxn modelId="{0D5D21A6-7468-4D27-9F05-394A017486E0}" type="presParOf" srcId="{D6C7858B-1FE7-4A1C-AA92-D46D75848D92}" destId="{3B45C35F-A1B5-465E-B07F-EA273F1255A0}" srcOrd="0" destOrd="0" presId="urn:microsoft.com/office/officeart/2018/2/layout/IconVerticalSolidList"/>
    <dgm:cxn modelId="{841C12D9-9492-4BAC-A46D-3AF83945C945}" type="presParOf" srcId="{D6C7858B-1FE7-4A1C-AA92-D46D75848D92}" destId="{78A60487-905D-4423-B1FC-AD8896A85A07}" srcOrd="1" destOrd="0" presId="urn:microsoft.com/office/officeart/2018/2/layout/IconVerticalSolidList"/>
    <dgm:cxn modelId="{3EC46A21-DD81-455C-A6C4-E794F7B2E9AC}" type="presParOf" srcId="{D6C7858B-1FE7-4A1C-AA92-D46D75848D92}" destId="{4BB90CDA-DD7F-44E4-A019-441F28487D44}" srcOrd="2" destOrd="0" presId="urn:microsoft.com/office/officeart/2018/2/layout/IconVerticalSolidList"/>
    <dgm:cxn modelId="{5C58D00C-6D27-4659-9865-4387B37D280F}" type="presParOf" srcId="{D6C7858B-1FE7-4A1C-AA92-D46D75848D92}" destId="{A423567A-EC6F-45FC-8350-3761258442B2}" srcOrd="3" destOrd="0" presId="urn:microsoft.com/office/officeart/2018/2/layout/IconVerticalSolidList"/>
    <dgm:cxn modelId="{608E62EC-582E-4D44-B91A-19DCB822C1E3}" type="presParOf" srcId="{526B45FE-95BA-4527-B4E4-B887BDA1FD28}" destId="{B2612C2B-8D28-4F8D-9FE0-5FBD620795DA}" srcOrd="1" destOrd="0" presId="urn:microsoft.com/office/officeart/2018/2/layout/IconVerticalSolidList"/>
    <dgm:cxn modelId="{B85BC6BF-95FE-4432-963A-2733E3240675}" type="presParOf" srcId="{526B45FE-95BA-4527-B4E4-B887BDA1FD28}" destId="{5CABBFF9-3910-46A7-BBCD-56839A739868}" srcOrd="2" destOrd="0" presId="urn:microsoft.com/office/officeart/2018/2/layout/IconVerticalSolidList"/>
    <dgm:cxn modelId="{BD9E9D94-A9D9-4DC2-9320-55659D80A056}" type="presParOf" srcId="{5CABBFF9-3910-46A7-BBCD-56839A739868}" destId="{F1C48964-896F-4983-8570-26C5A5FA3E73}" srcOrd="0" destOrd="0" presId="urn:microsoft.com/office/officeart/2018/2/layout/IconVerticalSolidList"/>
    <dgm:cxn modelId="{914E908C-CB23-425E-92B5-DBCED3E0C1DB}" type="presParOf" srcId="{5CABBFF9-3910-46A7-BBCD-56839A739868}" destId="{3339C7DE-0B28-497E-9CFB-89DA531E4602}" srcOrd="1" destOrd="0" presId="urn:microsoft.com/office/officeart/2018/2/layout/IconVerticalSolidList"/>
    <dgm:cxn modelId="{A6DB4FF9-8196-43A0-9336-0C1324974FDF}" type="presParOf" srcId="{5CABBFF9-3910-46A7-BBCD-56839A739868}" destId="{A94FFDE0-F169-4560-B701-A8A9BE9457BD}" srcOrd="2" destOrd="0" presId="urn:microsoft.com/office/officeart/2018/2/layout/IconVerticalSolidList"/>
    <dgm:cxn modelId="{587FF89B-4676-4298-93E7-BC692D8646E3}" type="presParOf" srcId="{5CABBFF9-3910-46A7-BBCD-56839A739868}" destId="{29DFCC0F-C996-4F9B-9EB8-CC2D6BB69927}" srcOrd="3" destOrd="0" presId="urn:microsoft.com/office/officeart/2018/2/layout/IconVerticalSolidList"/>
    <dgm:cxn modelId="{1F007F66-8E20-4C50-A342-9BFCE66B7590}" type="presParOf" srcId="{526B45FE-95BA-4527-B4E4-B887BDA1FD28}" destId="{AC9EE1C4-0EE9-4A59-A5BE-3AE32EA0A177}" srcOrd="3" destOrd="0" presId="urn:microsoft.com/office/officeart/2018/2/layout/IconVerticalSolidList"/>
    <dgm:cxn modelId="{A7594813-9126-4D93-A3FB-7D359CD59D95}" type="presParOf" srcId="{526B45FE-95BA-4527-B4E4-B887BDA1FD28}" destId="{D8019413-682F-472B-8018-0132C5D3B9A4}" srcOrd="4" destOrd="0" presId="urn:microsoft.com/office/officeart/2018/2/layout/IconVerticalSolidList"/>
    <dgm:cxn modelId="{8C5AF284-3B7B-4BF8-AB23-69962D31DA5B}" type="presParOf" srcId="{D8019413-682F-472B-8018-0132C5D3B9A4}" destId="{DF4D8D33-BEAC-4BA9-B777-B4ACC8554876}" srcOrd="0" destOrd="0" presId="urn:microsoft.com/office/officeart/2018/2/layout/IconVerticalSolidList"/>
    <dgm:cxn modelId="{6F922F91-8804-45CD-BC64-95A9B919011E}" type="presParOf" srcId="{D8019413-682F-472B-8018-0132C5D3B9A4}" destId="{0E77254A-D07B-4476-89D6-121D4E7A3353}" srcOrd="1" destOrd="0" presId="urn:microsoft.com/office/officeart/2018/2/layout/IconVerticalSolidList"/>
    <dgm:cxn modelId="{C1900777-B315-4CFA-933D-63CD5D27AD31}" type="presParOf" srcId="{D8019413-682F-472B-8018-0132C5D3B9A4}" destId="{2789841B-F080-4647-B5FF-3D19758BDA05}" srcOrd="2" destOrd="0" presId="urn:microsoft.com/office/officeart/2018/2/layout/IconVerticalSolidList"/>
    <dgm:cxn modelId="{3D2F76E2-0C0C-4C30-A981-01A5F6D21B55}" type="presParOf" srcId="{D8019413-682F-472B-8018-0132C5D3B9A4}" destId="{707B3CC0-3B99-4201-8E71-54375BB67118}" srcOrd="3" destOrd="0" presId="urn:microsoft.com/office/officeart/2018/2/layout/IconVerticalSolidList"/>
    <dgm:cxn modelId="{F2CEC07C-D7E6-4A75-A6E6-FED23A1FFA40}" type="presParOf" srcId="{526B45FE-95BA-4527-B4E4-B887BDA1FD28}" destId="{71FD1D9E-4C0F-4004-8120-2EDD7FAD2288}" srcOrd="5" destOrd="0" presId="urn:microsoft.com/office/officeart/2018/2/layout/IconVerticalSolidList"/>
    <dgm:cxn modelId="{88EF41E5-D8CA-43ED-878A-B1614FCD8ECD}" type="presParOf" srcId="{526B45FE-95BA-4527-B4E4-B887BDA1FD28}" destId="{ECFEA8FA-D1F6-4385-8935-E21D8E84080B}" srcOrd="6" destOrd="0" presId="urn:microsoft.com/office/officeart/2018/2/layout/IconVerticalSolidList"/>
    <dgm:cxn modelId="{3C6B18B4-5BDF-47C1-B8A7-91EA00061734}" type="presParOf" srcId="{ECFEA8FA-D1F6-4385-8935-E21D8E84080B}" destId="{B3396EDC-96C8-4D2D-9A22-30856225A161}" srcOrd="0" destOrd="0" presId="urn:microsoft.com/office/officeart/2018/2/layout/IconVerticalSolidList"/>
    <dgm:cxn modelId="{7533AC95-39AC-41D2-A49D-C5C79034E0EC}" type="presParOf" srcId="{ECFEA8FA-D1F6-4385-8935-E21D8E84080B}" destId="{174956C8-E45F-40DA-B32B-D6E3B4545446}" srcOrd="1" destOrd="0" presId="urn:microsoft.com/office/officeart/2018/2/layout/IconVerticalSolidList"/>
    <dgm:cxn modelId="{99FC3FB4-5689-4A86-818F-E29DF0C40BAB}" type="presParOf" srcId="{ECFEA8FA-D1F6-4385-8935-E21D8E84080B}" destId="{8A71DFF0-1799-4B89-BD69-69980F292319}" srcOrd="2" destOrd="0" presId="urn:microsoft.com/office/officeart/2018/2/layout/IconVerticalSolidList"/>
    <dgm:cxn modelId="{94B6A42F-6C9A-4ABD-8C4B-9630D525A271}" type="presParOf" srcId="{ECFEA8FA-D1F6-4385-8935-E21D8E84080B}" destId="{B38F9F56-A677-4297-83C0-2CDA827B8EC4}" srcOrd="3" destOrd="0" presId="urn:microsoft.com/office/officeart/2018/2/layout/IconVerticalSolidList"/>
    <dgm:cxn modelId="{C4247F6B-00BB-4C56-8646-B00A026AB81C}" type="presParOf" srcId="{526B45FE-95BA-4527-B4E4-B887BDA1FD28}" destId="{197A5FF9-9572-45F9-B21B-FEEE5A565A2A}" srcOrd="7" destOrd="0" presId="urn:microsoft.com/office/officeart/2018/2/layout/IconVerticalSolidList"/>
    <dgm:cxn modelId="{7C0EEC96-C83F-4D0B-A85A-6096D048C97C}" type="presParOf" srcId="{526B45FE-95BA-4527-B4E4-B887BDA1FD28}" destId="{B8F0425C-F31D-4955-8912-1BC57CEA2AD6}" srcOrd="8" destOrd="0" presId="urn:microsoft.com/office/officeart/2018/2/layout/IconVerticalSolidList"/>
    <dgm:cxn modelId="{CF6127C0-2306-48B8-8448-B937AB714E08}" type="presParOf" srcId="{B8F0425C-F31D-4955-8912-1BC57CEA2AD6}" destId="{10757363-328B-4C3F-A603-73405CABA387}" srcOrd="0" destOrd="0" presId="urn:microsoft.com/office/officeart/2018/2/layout/IconVerticalSolidList"/>
    <dgm:cxn modelId="{ABB7E00F-0589-4282-A581-DD6FDFB000E5}" type="presParOf" srcId="{B8F0425C-F31D-4955-8912-1BC57CEA2AD6}" destId="{2BCF9E5F-C152-4F53-8A97-4CD487CCCC0B}" srcOrd="1" destOrd="0" presId="urn:microsoft.com/office/officeart/2018/2/layout/IconVerticalSolidList"/>
    <dgm:cxn modelId="{1F14AB00-8213-441E-A244-020583E1BB03}" type="presParOf" srcId="{B8F0425C-F31D-4955-8912-1BC57CEA2AD6}" destId="{7491DA93-76F0-4FF8-82AD-5AF1BEB08972}" srcOrd="2" destOrd="0" presId="urn:microsoft.com/office/officeart/2018/2/layout/IconVerticalSolidList"/>
    <dgm:cxn modelId="{4B760CA6-CCBC-4862-8BF2-868513594FC3}" type="presParOf" srcId="{B8F0425C-F31D-4955-8912-1BC57CEA2AD6}" destId="{4A6C0274-181A-4ABC-9878-0915C6C7A837}" srcOrd="3" destOrd="0" presId="urn:microsoft.com/office/officeart/2018/2/layout/IconVerticalSolidList"/>
    <dgm:cxn modelId="{A44B121A-C44C-40CE-AAE9-E22BD51B9E0A}" type="presParOf" srcId="{526B45FE-95BA-4527-B4E4-B887BDA1FD28}" destId="{18056096-A7E3-4EC6-BCB6-23FA3F016AA5}" srcOrd="9" destOrd="0" presId="urn:microsoft.com/office/officeart/2018/2/layout/IconVerticalSolidList"/>
    <dgm:cxn modelId="{7F922C92-DE52-4B6C-8318-D51768E9677E}" type="presParOf" srcId="{526B45FE-95BA-4527-B4E4-B887BDA1FD28}" destId="{8B0D2614-6697-4FCD-B7C7-D3892CD48D17}" srcOrd="10" destOrd="0" presId="urn:microsoft.com/office/officeart/2018/2/layout/IconVerticalSolidList"/>
    <dgm:cxn modelId="{5D6BDB17-61B2-4939-B32C-7D14CC7E74A8}" type="presParOf" srcId="{8B0D2614-6697-4FCD-B7C7-D3892CD48D17}" destId="{00EEDB3F-C0AA-4B74-86F8-BD272F3423DC}" srcOrd="0" destOrd="0" presId="urn:microsoft.com/office/officeart/2018/2/layout/IconVerticalSolidList"/>
    <dgm:cxn modelId="{4033BC76-419E-4BCB-B769-B6792A0E69A2}" type="presParOf" srcId="{8B0D2614-6697-4FCD-B7C7-D3892CD48D17}" destId="{C5254551-7E43-4358-A5C6-74619BBA21DC}" srcOrd="1" destOrd="0" presId="urn:microsoft.com/office/officeart/2018/2/layout/IconVerticalSolidList"/>
    <dgm:cxn modelId="{5A186A24-D01F-4FB9-968C-5967AF61B23C}" type="presParOf" srcId="{8B0D2614-6697-4FCD-B7C7-D3892CD48D17}" destId="{37A9ECE3-B5A3-47B5-BDB9-EF371EDC3F73}" srcOrd="2" destOrd="0" presId="urn:microsoft.com/office/officeart/2018/2/layout/IconVerticalSolidList"/>
    <dgm:cxn modelId="{7B361779-F206-45E8-955F-4E7C3922302E}" type="presParOf" srcId="{8B0D2614-6697-4FCD-B7C7-D3892CD48D17}" destId="{C5D70FDE-4EE7-4910-9AB5-D544B1FEEE95}" srcOrd="3" destOrd="0" presId="urn:microsoft.com/office/officeart/2018/2/layout/IconVerticalSolidList"/>
    <dgm:cxn modelId="{B885B8A2-3B53-455D-86C7-4AADF14B5372}" type="presParOf" srcId="{526B45FE-95BA-4527-B4E4-B887BDA1FD28}" destId="{42022D15-CD45-4863-99FC-DDEC6A05179D}" srcOrd="11" destOrd="0" presId="urn:microsoft.com/office/officeart/2018/2/layout/IconVerticalSolidList"/>
    <dgm:cxn modelId="{55ED8A26-6A77-49D2-B7F7-2B2A2EB1D684}" type="presParOf" srcId="{526B45FE-95BA-4527-B4E4-B887BDA1FD28}" destId="{E34980A0-263A-43E1-AA6C-DD9F3BC38BD4}" srcOrd="12" destOrd="0" presId="urn:microsoft.com/office/officeart/2018/2/layout/IconVerticalSolidList"/>
    <dgm:cxn modelId="{C17B6F54-FD48-4B3C-B429-5AD87AE7B7B2}" type="presParOf" srcId="{E34980A0-263A-43E1-AA6C-DD9F3BC38BD4}" destId="{7D10BB2F-9283-4D07-9257-DDB32612293C}" srcOrd="0" destOrd="0" presId="urn:microsoft.com/office/officeart/2018/2/layout/IconVerticalSolidList"/>
    <dgm:cxn modelId="{D13D5010-82F9-410D-AF7E-54C607F149C6}" type="presParOf" srcId="{E34980A0-263A-43E1-AA6C-DD9F3BC38BD4}" destId="{8786F80E-14D5-4FC7-AA8A-0F1B459AFA6D}" srcOrd="1" destOrd="0" presId="urn:microsoft.com/office/officeart/2018/2/layout/IconVerticalSolidList"/>
    <dgm:cxn modelId="{B5B39D9A-1916-45AE-BD70-E1F182DFE192}" type="presParOf" srcId="{E34980A0-263A-43E1-AA6C-DD9F3BC38BD4}" destId="{3DF83FC5-A98D-467C-95CC-58D85002990E}" srcOrd="2" destOrd="0" presId="urn:microsoft.com/office/officeart/2018/2/layout/IconVerticalSolidList"/>
    <dgm:cxn modelId="{ECCFBCE4-716D-4738-815F-2DB1F7F930E0}" type="presParOf" srcId="{E34980A0-263A-43E1-AA6C-DD9F3BC38BD4}" destId="{894EFF8D-3848-401A-A058-542A14B69606}" srcOrd="3" destOrd="0" presId="urn:microsoft.com/office/officeart/2018/2/layout/IconVerticalSolidList"/>
    <dgm:cxn modelId="{EDE23731-324B-495B-895F-1B1C29CFBE64}" type="presParOf" srcId="{526B45FE-95BA-4527-B4E4-B887BDA1FD28}" destId="{CAF98B24-B08D-4AC3-AAC8-43FD125ABC5E}" srcOrd="13" destOrd="0" presId="urn:microsoft.com/office/officeart/2018/2/layout/IconVerticalSolidList"/>
    <dgm:cxn modelId="{B12C8D3A-03D9-4814-9881-4136EA6FC250}" type="presParOf" srcId="{526B45FE-95BA-4527-B4E4-B887BDA1FD28}" destId="{292ECE08-6454-45E6-8F09-57B60ED6A49B}" srcOrd="14" destOrd="0" presId="urn:microsoft.com/office/officeart/2018/2/layout/IconVerticalSolidList"/>
    <dgm:cxn modelId="{A30FBE1B-CF1A-4B80-8B45-8BD8EFD6A036}" type="presParOf" srcId="{292ECE08-6454-45E6-8F09-57B60ED6A49B}" destId="{1CD8688A-37BF-4D1C-ACAB-FFD2BC0C59BA}" srcOrd="0" destOrd="0" presId="urn:microsoft.com/office/officeart/2018/2/layout/IconVerticalSolidList"/>
    <dgm:cxn modelId="{D091D986-DDED-42FA-B4BE-FD031FC42ABC}" type="presParOf" srcId="{292ECE08-6454-45E6-8F09-57B60ED6A49B}" destId="{E652D031-DA83-42E3-BEE6-C366DE10F5BE}" srcOrd="1" destOrd="0" presId="urn:microsoft.com/office/officeart/2018/2/layout/IconVerticalSolidList"/>
    <dgm:cxn modelId="{3EE8CE1B-9238-4977-8769-4C496853EE50}" type="presParOf" srcId="{292ECE08-6454-45E6-8F09-57B60ED6A49B}" destId="{72D5C800-778B-4923-8157-8462746C6DD2}" srcOrd="2" destOrd="0" presId="urn:microsoft.com/office/officeart/2018/2/layout/IconVerticalSolidList"/>
    <dgm:cxn modelId="{D838DE21-BF4C-43A9-A4F2-79625C86548D}" type="presParOf" srcId="{292ECE08-6454-45E6-8F09-57B60ED6A49B}" destId="{9D248464-4E30-4618-B880-BC1F96B153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A14E87-5A96-4BBF-B177-5268CE93F1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C72846D-AC30-4E77-A58C-5450D4BE2C86}">
      <dgm:prSet/>
      <dgm:spPr/>
      <dgm:t>
        <a:bodyPr/>
        <a:lstStyle/>
        <a:p>
          <a:r>
            <a:rPr lang="en-GB"/>
            <a:t>High staff turnover – currently at 28% annually in low paid roles </a:t>
          </a:r>
          <a:endParaRPr lang="en-US"/>
        </a:p>
      </dgm:t>
    </dgm:pt>
    <dgm:pt modelId="{B974766F-439A-4D00-8AA4-4DA9DC9CEA79}" type="parTrans" cxnId="{C990043D-F97F-48F4-A511-5FCEA4E6DF30}">
      <dgm:prSet/>
      <dgm:spPr/>
      <dgm:t>
        <a:bodyPr/>
        <a:lstStyle/>
        <a:p>
          <a:endParaRPr lang="en-US"/>
        </a:p>
      </dgm:t>
    </dgm:pt>
    <dgm:pt modelId="{8304B1E5-8B79-45B0-9692-2F0130317654}" type="sibTrans" cxnId="{C990043D-F97F-48F4-A511-5FCEA4E6DF30}">
      <dgm:prSet/>
      <dgm:spPr/>
      <dgm:t>
        <a:bodyPr/>
        <a:lstStyle/>
        <a:p>
          <a:endParaRPr lang="en-US"/>
        </a:p>
      </dgm:t>
    </dgm:pt>
    <dgm:pt modelId="{F06729B3-3217-4D7D-9E92-486F5F9AC67F}">
      <dgm:prSet/>
      <dgm:spPr/>
      <dgm:t>
        <a:bodyPr/>
        <a:lstStyle/>
        <a:p>
          <a:r>
            <a:rPr lang="en-GB"/>
            <a:t>Weak management capability – promotions based on the technical skills rather than leadership skills </a:t>
          </a:r>
          <a:endParaRPr lang="en-US"/>
        </a:p>
      </dgm:t>
    </dgm:pt>
    <dgm:pt modelId="{AFD5BA93-BB7A-4157-91D1-7A5DB176D65A}" type="parTrans" cxnId="{5A3BC7BE-C1DF-4C9D-877F-3D87AA129CEB}">
      <dgm:prSet/>
      <dgm:spPr/>
      <dgm:t>
        <a:bodyPr/>
        <a:lstStyle/>
        <a:p>
          <a:endParaRPr lang="en-US"/>
        </a:p>
      </dgm:t>
    </dgm:pt>
    <dgm:pt modelId="{2EF2E699-508A-4569-8881-5273AEAB5F16}" type="sibTrans" cxnId="{5A3BC7BE-C1DF-4C9D-877F-3D87AA129CEB}">
      <dgm:prSet/>
      <dgm:spPr/>
      <dgm:t>
        <a:bodyPr/>
        <a:lstStyle/>
        <a:p>
          <a:endParaRPr lang="en-US"/>
        </a:p>
      </dgm:t>
    </dgm:pt>
    <dgm:pt modelId="{8F3BDB31-CF06-41F6-B64B-EABAB260BD2A}">
      <dgm:prSet/>
      <dgm:spPr/>
      <dgm:t>
        <a:bodyPr/>
        <a:lstStyle/>
        <a:p>
          <a:r>
            <a:rPr lang="en-GB"/>
            <a:t>Inconsistent performance management and feedback – framework structure in place missing </a:t>
          </a:r>
          <a:endParaRPr lang="en-US"/>
        </a:p>
      </dgm:t>
    </dgm:pt>
    <dgm:pt modelId="{98FE9517-6BB0-42A9-BFE5-3585E52088AD}" type="parTrans" cxnId="{AB073D31-20C9-4087-83B6-6184C0E000CF}">
      <dgm:prSet/>
      <dgm:spPr/>
      <dgm:t>
        <a:bodyPr/>
        <a:lstStyle/>
        <a:p>
          <a:endParaRPr lang="en-US"/>
        </a:p>
      </dgm:t>
    </dgm:pt>
    <dgm:pt modelId="{6529E93E-5388-4173-8F04-4A701DA91B57}" type="sibTrans" cxnId="{AB073D31-20C9-4087-83B6-6184C0E000CF}">
      <dgm:prSet/>
      <dgm:spPr/>
      <dgm:t>
        <a:bodyPr/>
        <a:lstStyle/>
        <a:p>
          <a:endParaRPr lang="en-US"/>
        </a:p>
      </dgm:t>
    </dgm:pt>
    <dgm:pt modelId="{11062B26-160C-4D6F-BEF6-E761FDE9B3E4}">
      <dgm:prSet/>
      <dgm:spPr/>
      <dgm:t>
        <a:bodyPr/>
        <a:lstStyle/>
        <a:p>
          <a:r>
            <a:rPr lang="en-GB"/>
            <a:t>Task driven organisational culture – operational efficiency prioritised over people development </a:t>
          </a:r>
          <a:endParaRPr lang="en-US"/>
        </a:p>
      </dgm:t>
    </dgm:pt>
    <dgm:pt modelId="{65781888-60D0-488E-BBC4-E949FD63B23B}" type="parTrans" cxnId="{172F15B9-80A2-4DE1-B420-4400663BF830}">
      <dgm:prSet/>
      <dgm:spPr/>
      <dgm:t>
        <a:bodyPr/>
        <a:lstStyle/>
        <a:p>
          <a:endParaRPr lang="en-US"/>
        </a:p>
      </dgm:t>
    </dgm:pt>
    <dgm:pt modelId="{5CA09463-DAF6-4F21-AF2F-0EA9231BF15A}" type="sibTrans" cxnId="{172F15B9-80A2-4DE1-B420-4400663BF830}">
      <dgm:prSet/>
      <dgm:spPr/>
      <dgm:t>
        <a:bodyPr/>
        <a:lstStyle/>
        <a:p>
          <a:endParaRPr lang="en-US"/>
        </a:p>
      </dgm:t>
    </dgm:pt>
    <dgm:pt modelId="{FDF019CC-799F-4F3C-8848-E582056DEBBA}" type="pres">
      <dgm:prSet presAssocID="{AFA14E87-5A96-4BBF-B177-5268CE93F18C}" presName="root" presStyleCnt="0">
        <dgm:presLayoutVars>
          <dgm:dir/>
          <dgm:resizeHandles val="exact"/>
        </dgm:presLayoutVars>
      </dgm:prSet>
      <dgm:spPr/>
    </dgm:pt>
    <dgm:pt modelId="{D6638240-2A56-4943-AA39-36691A124E61}" type="pres">
      <dgm:prSet presAssocID="{5C72846D-AC30-4E77-A58C-5450D4BE2C86}" presName="compNode" presStyleCnt="0"/>
      <dgm:spPr/>
    </dgm:pt>
    <dgm:pt modelId="{1234F666-60B1-49A9-8752-04B572F8DF25}" type="pres">
      <dgm:prSet presAssocID="{5C72846D-AC30-4E77-A58C-5450D4BE2C86}" presName="bgRect" presStyleLbl="bgShp" presStyleIdx="0" presStyleCnt="4"/>
      <dgm:spPr/>
    </dgm:pt>
    <dgm:pt modelId="{D4F7D3D4-4C34-46B2-9F4C-6A3010FEF06D}" type="pres">
      <dgm:prSet presAssocID="{5C72846D-AC30-4E77-A58C-5450D4BE2C8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5004EF2-43BD-4E1C-9D1A-3A706F134219}" type="pres">
      <dgm:prSet presAssocID="{5C72846D-AC30-4E77-A58C-5450D4BE2C86}" presName="spaceRect" presStyleCnt="0"/>
      <dgm:spPr/>
    </dgm:pt>
    <dgm:pt modelId="{441B766C-6482-41FF-9C66-189B33AA907C}" type="pres">
      <dgm:prSet presAssocID="{5C72846D-AC30-4E77-A58C-5450D4BE2C86}" presName="parTx" presStyleLbl="revTx" presStyleIdx="0" presStyleCnt="4">
        <dgm:presLayoutVars>
          <dgm:chMax val="0"/>
          <dgm:chPref val="0"/>
        </dgm:presLayoutVars>
      </dgm:prSet>
      <dgm:spPr/>
    </dgm:pt>
    <dgm:pt modelId="{ACA696FE-DF29-42CB-AF59-5357ABAE7C61}" type="pres">
      <dgm:prSet presAssocID="{8304B1E5-8B79-45B0-9692-2F0130317654}" presName="sibTrans" presStyleCnt="0"/>
      <dgm:spPr/>
    </dgm:pt>
    <dgm:pt modelId="{977BEBDE-2638-4EA6-98C3-E4C50B83A717}" type="pres">
      <dgm:prSet presAssocID="{F06729B3-3217-4D7D-9E92-486F5F9AC67F}" presName="compNode" presStyleCnt="0"/>
      <dgm:spPr/>
    </dgm:pt>
    <dgm:pt modelId="{A30CF79F-8456-4BBA-AB4E-D5C98DB601E4}" type="pres">
      <dgm:prSet presAssocID="{F06729B3-3217-4D7D-9E92-486F5F9AC67F}" presName="bgRect" presStyleLbl="bgShp" presStyleIdx="1" presStyleCnt="4"/>
      <dgm:spPr/>
    </dgm:pt>
    <dgm:pt modelId="{4929BE4C-A02F-4408-82CA-EF531F3538C0}" type="pres">
      <dgm:prSet presAssocID="{F06729B3-3217-4D7D-9E92-486F5F9AC67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D2D551A-6892-4A9C-96F1-16B85D7625F4}" type="pres">
      <dgm:prSet presAssocID="{F06729B3-3217-4D7D-9E92-486F5F9AC67F}" presName="spaceRect" presStyleCnt="0"/>
      <dgm:spPr/>
    </dgm:pt>
    <dgm:pt modelId="{3E7A06F7-0856-4093-949F-61098F91D641}" type="pres">
      <dgm:prSet presAssocID="{F06729B3-3217-4D7D-9E92-486F5F9AC67F}" presName="parTx" presStyleLbl="revTx" presStyleIdx="1" presStyleCnt="4">
        <dgm:presLayoutVars>
          <dgm:chMax val="0"/>
          <dgm:chPref val="0"/>
        </dgm:presLayoutVars>
      </dgm:prSet>
      <dgm:spPr/>
    </dgm:pt>
    <dgm:pt modelId="{B625539E-C741-4961-9409-4C4D3E707ABA}" type="pres">
      <dgm:prSet presAssocID="{2EF2E699-508A-4569-8881-5273AEAB5F16}" presName="sibTrans" presStyleCnt="0"/>
      <dgm:spPr/>
    </dgm:pt>
    <dgm:pt modelId="{66D8CEA1-1D69-487E-828B-A85B2BC79806}" type="pres">
      <dgm:prSet presAssocID="{8F3BDB31-CF06-41F6-B64B-EABAB260BD2A}" presName="compNode" presStyleCnt="0"/>
      <dgm:spPr/>
    </dgm:pt>
    <dgm:pt modelId="{5841051F-3B87-40AC-A5BE-3387DB1844A7}" type="pres">
      <dgm:prSet presAssocID="{8F3BDB31-CF06-41F6-B64B-EABAB260BD2A}" presName="bgRect" presStyleLbl="bgShp" presStyleIdx="2" presStyleCnt="4"/>
      <dgm:spPr/>
    </dgm:pt>
    <dgm:pt modelId="{7DBBF701-E45F-405F-8D8F-486664FDED45}" type="pres">
      <dgm:prSet presAssocID="{8F3BDB31-CF06-41F6-B64B-EABAB260BD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65B5FD2-5BD5-4F4F-BE4D-48363BBAAC96}" type="pres">
      <dgm:prSet presAssocID="{8F3BDB31-CF06-41F6-B64B-EABAB260BD2A}" presName="spaceRect" presStyleCnt="0"/>
      <dgm:spPr/>
    </dgm:pt>
    <dgm:pt modelId="{42E2AE48-072D-4A3A-8670-94C7BEC67EDD}" type="pres">
      <dgm:prSet presAssocID="{8F3BDB31-CF06-41F6-B64B-EABAB260BD2A}" presName="parTx" presStyleLbl="revTx" presStyleIdx="2" presStyleCnt="4">
        <dgm:presLayoutVars>
          <dgm:chMax val="0"/>
          <dgm:chPref val="0"/>
        </dgm:presLayoutVars>
      </dgm:prSet>
      <dgm:spPr/>
    </dgm:pt>
    <dgm:pt modelId="{EDB2458B-EC96-44EC-B0EB-6AD28454C505}" type="pres">
      <dgm:prSet presAssocID="{6529E93E-5388-4173-8F04-4A701DA91B57}" presName="sibTrans" presStyleCnt="0"/>
      <dgm:spPr/>
    </dgm:pt>
    <dgm:pt modelId="{75CB11BF-25DC-402B-8E09-7F93E4DC3D5D}" type="pres">
      <dgm:prSet presAssocID="{11062B26-160C-4D6F-BEF6-E761FDE9B3E4}" presName="compNode" presStyleCnt="0"/>
      <dgm:spPr/>
    </dgm:pt>
    <dgm:pt modelId="{0B91E938-8F7D-46A9-869C-5708D1DFCFC5}" type="pres">
      <dgm:prSet presAssocID="{11062B26-160C-4D6F-BEF6-E761FDE9B3E4}" presName="bgRect" presStyleLbl="bgShp" presStyleIdx="3" presStyleCnt="4"/>
      <dgm:spPr/>
    </dgm:pt>
    <dgm:pt modelId="{7DB2A9E3-89EF-4804-B64A-8C3F342FDDF7}" type="pres">
      <dgm:prSet presAssocID="{11062B26-160C-4D6F-BEF6-E761FDE9B3E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8F5D2F9-E875-4426-B90E-FA36C5DBE723}" type="pres">
      <dgm:prSet presAssocID="{11062B26-160C-4D6F-BEF6-E761FDE9B3E4}" presName="spaceRect" presStyleCnt="0"/>
      <dgm:spPr/>
    </dgm:pt>
    <dgm:pt modelId="{B047A93B-CB4A-4382-8C80-2F81926D9336}" type="pres">
      <dgm:prSet presAssocID="{11062B26-160C-4D6F-BEF6-E761FDE9B3E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6988912-4BDB-4C8B-9AC9-68E1E20679AA}" type="presOf" srcId="{8F3BDB31-CF06-41F6-B64B-EABAB260BD2A}" destId="{42E2AE48-072D-4A3A-8670-94C7BEC67EDD}" srcOrd="0" destOrd="0" presId="urn:microsoft.com/office/officeart/2018/2/layout/IconVerticalSolidList"/>
    <dgm:cxn modelId="{51885B15-67CC-48D8-BCDD-D8DB88FF2552}" type="presOf" srcId="{F06729B3-3217-4D7D-9E92-486F5F9AC67F}" destId="{3E7A06F7-0856-4093-949F-61098F91D641}" srcOrd="0" destOrd="0" presId="urn:microsoft.com/office/officeart/2018/2/layout/IconVerticalSolidList"/>
    <dgm:cxn modelId="{AB073D31-20C9-4087-83B6-6184C0E000CF}" srcId="{AFA14E87-5A96-4BBF-B177-5268CE93F18C}" destId="{8F3BDB31-CF06-41F6-B64B-EABAB260BD2A}" srcOrd="2" destOrd="0" parTransId="{98FE9517-6BB0-42A9-BFE5-3585E52088AD}" sibTransId="{6529E93E-5388-4173-8F04-4A701DA91B57}"/>
    <dgm:cxn modelId="{C990043D-F97F-48F4-A511-5FCEA4E6DF30}" srcId="{AFA14E87-5A96-4BBF-B177-5268CE93F18C}" destId="{5C72846D-AC30-4E77-A58C-5450D4BE2C86}" srcOrd="0" destOrd="0" parTransId="{B974766F-439A-4D00-8AA4-4DA9DC9CEA79}" sibTransId="{8304B1E5-8B79-45B0-9692-2F0130317654}"/>
    <dgm:cxn modelId="{573F1141-7CF2-4344-A7AB-16944CD0EC22}" type="presOf" srcId="{5C72846D-AC30-4E77-A58C-5450D4BE2C86}" destId="{441B766C-6482-41FF-9C66-189B33AA907C}" srcOrd="0" destOrd="0" presId="urn:microsoft.com/office/officeart/2018/2/layout/IconVerticalSolidList"/>
    <dgm:cxn modelId="{AD51DAA6-906F-4114-9FAD-3F6C08765B20}" type="presOf" srcId="{11062B26-160C-4D6F-BEF6-E761FDE9B3E4}" destId="{B047A93B-CB4A-4382-8C80-2F81926D9336}" srcOrd="0" destOrd="0" presId="urn:microsoft.com/office/officeart/2018/2/layout/IconVerticalSolidList"/>
    <dgm:cxn modelId="{172F15B9-80A2-4DE1-B420-4400663BF830}" srcId="{AFA14E87-5A96-4BBF-B177-5268CE93F18C}" destId="{11062B26-160C-4D6F-BEF6-E761FDE9B3E4}" srcOrd="3" destOrd="0" parTransId="{65781888-60D0-488E-BBC4-E949FD63B23B}" sibTransId="{5CA09463-DAF6-4F21-AF2F-0EA9231BF15A}"/>
    <dgm:cxn modelId="{5A3BC7BE-C1DF-4C9D-877F-3D87AA129CEB}" srcId="{AFA14E87-5A96-4BBF-B177-5268CE93F18C}" destId="{F06729B3-3217-4D7D-9E92-486F5F9AC67F}" srcOrd="1" destOrd="0" parTransId="{AFD5BA93-BB7A-4157-91D1-7A5DB176D65A}" sibTransId="{2EF2E699-508A-4569-8881-5273AEAB5F16}"/>
    <dgm:cxn modelId="{2BF259C1-386F-4C66-A655-0004E53EAEB1}" type="presOf" srcId="{AFA14E87-5A96-4BBF-B177-5268CE93F18C}" destId="{FDF019CC-799F-4F3C-8848-E582056DEBBA}" srcOrd="0" destOrd="0" presId="urn:microsoft.com/office/officeart/2018/2/layout/IconVerticalSolidList"/>
    <dgm:cxn modelId="{5F7DE0AE-0CF3-46D7-B749-43524333D830}" type="presParOf" srcId="{FDF019CC-799F-4F3C-8848-E582056DEBBA}" destId="{D6638240-2A56-4943-AA39-36691A124E61}" srcOrd="0" destOrd="0" presId="urn:microsoft.com/office/officeart/2018/2/layout/IconVerticalSolidList"/>
    <dgm:cxn modelId="{E67F250C-00CB-4546-9D4F-E4F4DF97EEDC}" type="presParOf" srcId="{D6638240-2A56-4943-AA39-36691A124E61}" destId="{1234F666-60B1-49A9-8752-04B572F8DF25}" srcOrd="0" destOrd="0" presId="urn:microsoft.com/office/officeart/2018/2/layout/IconVerticalSolidList"/>
    <dgm:cxn modelId="{D9FEF9A1-8A37-4946-9C9E-32A53F5D745C}" type="presParOf" srcId="{D6638240-2A56-4943-AA39-36691A124E61}" destId="{D4F7D3D4-4C34-46B2-9F4C-6A3010FEF06D}" srcOrd="1" destOrd="0" presId="urn:microsoft.com/office/officeart/2018/2/layout/IconVerticalSolidList"/>
    <dgm:cxn modelId="{9E0F66F5-4C08-4488-935D-C59B167483FE}" type="presParOf" srcId="{D6638240-2A56-4943-AA39-36691A124E61}" destId="{E5004EF2-43BD-4E1C-9D1A-3A706F134219}" srcOrd="2" destOrd="0" presId="urn:microsoft.com/office/officeart/2018/2/layout/IconVerticalSolidList"/>
    <dgm:cxn modelId="{2D608383-6C26-428B-A18C-630949419643}" type="presParOf" srcId="{D6638240-2A56-4943-AA39-36691A124E61}" destId="{441B766C-6482-41FF-9C66-189B33AA907C}" srcOrd="3" destOrd="0" presId="urn:microsoft.com/office/officeart/2018/2/layout/IconVerticalSolidList"/>
    <dgm:cxn modelId="{FA9F2803-ADAA-4331-9200-E55C82B04383}" type="presParOf" srcId="{FDF019CC-799F-4F3C-8848-E582056DEBBA}" destId="{ACA696FE-DF29-42CB-AF59-5357ABAE7C61}" srcOrd="1" destOrd="0" presId="urn:microsoft.com/office/officeart/2018/2/layout/IconVerticalSolidList"/>
    <dgm:cxn modelId="{6506E01A-F8EE-4CA4-88BC-E72B91C7911A}" type="presParOf" srcId="{FDF019CC-799F-4F3C-8848-E582056DEBBA}" destId="{977BEBDE-2638-4EA6-98C3-E4C50B83A717}" srcOrd="2" destOrd="0" presId="urn:microsoft.com/office/officeart/2018/2/layout/IconVerticalSolidList"/>
    <dgm:cxn modelId="{69E503AD-69D2-4F42-8AB9-C190FFDD7C3B}" type="presParOf" srcId="{977BEBDE-2638-4EA6-98C3-E4C50B83A717}" destId="{A30CF79F-8456-4BBA-AB4E-D5C98DB601E4}" srcOrd="0" destOrd="0" presId="urn:microsoft.com/office/officeart/2018/2/layout/IconVerticalSolidList"/>
    <dgm:cxn modelId="{C2E9C1F1-315E-4735-8D31-902F177BEED5}" type="presParOf" srcId="{977BEBDE-2638-4EA6-98C3-E4C50B83A717}" destId="{4929BE4C-A02F-4408-82CA-EF531F3538C0}" srcOrd="1" destOrd="0" presId="urn:microsoft.com/office/officeart/2018/2/layout/IconVerticalSolidList"/>
    <dgm:cxn modelId="{A1A78060-F36E-4323-A14D-D7061F19BE94}" type="presParOf" srcId="{977BEBDE-2638-4EA6-98C3-E4C50B83A717}" destId="{6D2D551A-6892-4A9C-96F1-16B85D7625F4}" srcOrd="2" destOrd="0" presId="urn:microsoft.com/office/officeart/2018/2/layout/IconVerticalSolidList"/>
    <dgm:cxn modelId="{B45E53B7-24C4-47A0-8AEB-2C62116A8F40}" type="presParOf" srcId="{977BEBDE-2638-4EA6-98C3-E4C50B83A717}" destId="{3E7A06F7-0856-4093-949F-61098F91D641}" srcOrd="3" destOrd="0" presId="urn:microsoft.com/office/officeart/2018/2/layout/IconVerticalSolidList"/>
    <dgm:cxn modelId="{1FC3C699-3AFE-4551-93CB-D8CC7FF562A4}" type="presParOf" srcId="{FDF019CC-799F-4F3C-8848-E582056DEBBA}" destId="{B625539E-C741-4961-9409-4C4D3E707ABA}" srcOrd="3" destOrd="0" presId="urn:microsoft.com/office/officeart/2018/2/layout/IconVerticalSolidList"/>
    <dgm:cxn modelId="{D17E5EE1-5AD4-4026-9C33-5724341202F4}" type="presParOf" srcId="{FDF019CC-799F-4F3C-8848-E582056DEBBA}" destId="{66D8CEA1-1D69-487E-828B-A85B2BC79806}" srcOrd="4" destOrd="0" presId="urn:microsoft.com/office/officeart/2018/2/layout/IconVerticalSolidList"/>
    <dgm:cxn modelId="{4AECB84E-D602-47C6-9A2A-8149DF465765}" type="presParOf" srcId="{66D8CEA1-1D69-487E-828B-A85B2BC79806}" destId="{5841051F-3B87-40AC-A5BE-3387DB1844A7}" srcOrd="0" destOrd="0" presId="urn:microsoft.com/office/officeart/2018/2/layout/IconVerticalSolidList"/>
    <dgm:cxn modelId="{19570F0B-26BD-45E5-B94F-2DB9362D1FD9}" type="presParOf" srcId="{66D8CEA1-1D69-487E-828B-A85B2BC79806}" destId="{7DBBF701-E45F-405F-8D8F-486664FDED45}" srcOrd="1" destOrd="0" presId="urn:microsoft.com/office/officeart/2018/2/layout/IconVerticalSolidList"/>
    <dgm:cxn modelId="{D2DDCA5B-4BF9-4FC8-A171-C064B1AD893F}" type="presParOf" srcId="{66D8CEA1-1D69-487E-828B-A85B2BC79806}" destId="{965B5FD2-5BD5-4F4F-BE4D-48363BBAAC96}" srcOrd="2" destOrd="0" presId="urn:microsoft.com/office/officeart/2018/2/layout/IconVerticalSolidList"/>
    <dgm:cxn modelId="{8C6E3797-F792-4F40-9BA1-A211D5C4F39C}" type="presParOf" srcId="{66D8CEA1-1D69-487E-828B-A85B2BC79806}" destId="{42E2AE48-072D-4A3A-8670-94C7BEC67EDD}" srcOrd="3" destOrd="0" presId="urn:microsoft.com/office/officeart/2018/2/layout/IconVerticalSolidList"/>
    <dgm:cxn modelId="{4BA6B578-F1C8-4588-B549-5EA8C3FCE189}" type="presParOf" srcId="{FDF019CC-799F-4F3C-8848-E582056DEBBA}" destId="{EDB2458B-EC96-44EC-B0EB-6AD28454C505}" srcOrd="5" destOrd="0" presId="urn:microsoft.com/office/officeart/2018/2/layout/IconVerticalSolidList"/>
    <dgm:cxn modelId="{3E6E251F-49CA-4753-8256-45B43E2374BE}" type="presParOf" srcId="{FDF019CC-799F-4F3C-8848-E582056DEBBA}" destId="{75CB11BF-25DC-402B-8E09-7F93E4DC3D5D}" srcOrd="6" destOrd="0" presId="urn:microsoft.com/office/officeart/2018/2/layout/IconVerticalSolidList"/>
    <dgm:cxn modelId="{97A3EDBA-ACF9-4D44-BA6C-F9E0B1F92700}" type="presParOf" srcId="{75CB11BF-25DC-402B-8E09-7F93E4DC3D5D}" destId="{0B91E938-8F7D-46A9-869C-5708D1DFCFC5}" srcOrd="0" destOrd="0" presId="urn:microsoft.com/office/officeart/2018/2/layout/IconVerticalSolidList"/>
    <dgm:cxn modelId="{40C82C38-A5E6-4AD6-BC12-AD8EB43C281C}" type="presParOf" srcId="{75CB11BF-25DC-402B-8E09-7F93E4DC3D5D}" destId="{7DB2A9E3-89EF-4804-B64A-8C3F342FDDF7}" srcOrd="1" destOrd="0" presId="urn:microsoft.com/office/officeart/2018/2/layout/IconVerticalSolidList"/>
    <dgm:cxn modelId="{5920511C-2EEA-43D7-AED1-5E4F8AE296B6}" type="presParOf" srcId="{75CB11BF-25DC-402B-8E09-7F93E4DC3D5D}" destId="{C8F5D2F9-E875-4426-B90E-FA36C5DBE723}" srcOrd="2" destOrd="0" presId="urn:microsoft.com/office/officeart/2018/2/layout/IconVerticalSolidList"/>
    <dgm:cxn modelId="{886D0257-7C74-4EE1-8C0F-67D4C7B75218}" type="presParOf" srcId="{75CB11BF-25DC-402B-8E09-7F93E4DC3D5D}" destId="{B047A93B-CB4A-4382-8C80-2F81926D93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1F28B6-AE9D-4319-9A8D-FC19E4DE1594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03951FB1-EA13-4B8F-AE0C-D9D0C1951500}">
      <dgm:prSet/>
      <dgm:spPr/>
      <dgm:t>
        <a:bodyPr/>
        <a:lstStyle/>
        <a:p>
          <a:r>
            <a:rPr lang="en-GB"/>
            <a:t>Supervisors were promoted for technical skills but lack leadership training.</a:t>
          </a:r>
          <a:endParaRPr lang="en-US"/>
        </a:p>
      </dgm:t>
    </dgm:pt>
    <dgm:pt modelId="{EF12C6BA-A57E-4F1A-85AC-AE0BE826A78C}" type="parTrans" cxnId="{F221E4AF-10DD-40A6-8EAB-6FB62627E0B8}">
      <dgm:prSet/>
      <dgm:spPr/>
      <dgm:t>
        <a:bodyPr/>
        <a:lstStyle/>
        <a:p>
          <a:endParaRPr lang="en-US"/>
        </a:p>
      </dgm:t>
    </dgm:pt>
    <dgm:pt modelId="{060735FE-7585-4602-8883-41EB7CCFCB96}" type="sibTrans" cxnId="{F221E4AF-10DD-40A6-8EAB-6FB62627E0B8}">
      <dgm:prSet/>
      <dgm:spPr/>
      <dgm:t>
        <a:bodyPr/>
        <a:lstStyle/>
        <a:p>
          <a:endParaRPr lang="en-US"/>
        </a:p>
      </dgm:t>
    </dgm:pt>
    <dgm:pt modelId="{EFD867D5-82DE-436C-9055-A448495C3B7C}">
      <dgm:prSet/>
      <dgm:spPr/>
      <dgm:t>
        <a:bodyPr/>
        <a:lstStyle/>
        <a:p>
          <a:r>
            <a:rPr lang="en-GB"/>
            <a:t>Coaching, feedback, and motivation are limited  which affects the team moral. </a:t>
          </a:r>
          <a:endParaRPr lang="en-US"/>
        </a:p>
      </dgm:t>
    </dgm:pt>
    <dgm:pt modelId="{459EF15E-37D9-457B-B91E-F849828319BD}" type="parTrans" cxnId="{EC30608B-E92E-4805-AD82-5443C9CEBEB6}">
      <dgm:prSet/>
      <dgm:spPr/>
      <dgm:t>
        <a:bodyPr/>
        <a:lstStyle/>
        <a:p>
          <a:endParaRPr lang="en-US"/>
        </a:p>
      </dgm:t>
    </dgm:pt>
    <dgm:pt modelId="{D4D4EBFE-5A73-44A8-9A50-CD2BF5998DC9}" type="sibTrans" cxnId="{EC30608B-E92E-4805-AD82-5443C9CEBEB6}">
      <dgm:prSet/>
      <dgm:spPr/>
      <dgm:t>
        <a:bodyPr/>
        <a:lstStyle/>
        <a:p>
          <a:endParaRPr lang="en-US"/>
        </a:p>
      </dgm:t>
    </dgm:pt>
    <dgm:pt modelId="{3C7A236D-E11B-4CD4-91F6-E0D19F5D1094}">
      <dgm:prSet/>
      <dgm:spPr/>
      <dgm:t>
        <a:bodyPr/>
        <a:lstStyle/>
        <a:p>
          <a:r>
            <a:rPr lang="en-GB"/>
            <a:t>As Northouse (2016) notes, true leadership is about influence and empowerment, not just control.</a:t>
          </a:r>
          <a:endParaRPr lang="en-US"/>
        </a:p>
      </dgm:t>
    </dgm:pt>
    <dgm:pt modelId="{95367F7D-2753-402D-96DA-B4B9CCCA44C6}" type="parTrans" cxnId="{1FF91A34-EC80-4078-B9AC-4CD02D70C366}">
      <dgm:prSet/>
      <dgm:spPr/>
      <dgm:t>
        <a:bodyPr/>
        <a:lstStyle/>
        <a:p>
          <a:endParaRPr lang="en-US"/>
        </a:p>
      </dgm:t>
    </dgm:pt>
    <dgm:pt modelId="{F61F09AB-C19D-43B0-8BD5-BC7C7E7FBB4A}" type="sibTrans" cxnId="{1FF91A34-EC80-4078-B9AC-4CD02D70C366}">
      <dgm:prSet/>
      <dgm:spPr/>
      <dgm:t>
        <a:bodyPr/>
        <a:lstStyle/>
        <a:p>
          <a:endParaRPr lang="en-US"/>
        </a:p>
      </dgm:t>
    </dgm:pt>
    <dgm:pt modelId="{718B8072-0DCB-46FD-8C8C-A29A1630C9CC}">
      <dgm:prSet/>
      <dgm:spPr/>
      <dgm:t>
        <a:bodyPr/>
        <a:lstStyle/>
        <a:p>
          <a:r>
            <a:rPr lang="en-GB"/>
            <a:t>Kotter (1990) reminds us: managers manage processes; leaders inspire people. BrightWave needs both.</a:t>
          </a:r>
          <a:endParaRPr lang="en-US"/>
        </a:p>
      </dgm:t>
    </dgm:pt>
    <dgm:pt modelId="{0BF6EBA9-E35E-408F-B236-ABCDBAB1F7C0}" type="parTrans" cxnId="{3AB719FE-0281-4374-8B91-A8D55C25F8DC}">
      <dgm:prSet/>
      <dgm:spPr/>
      <dgm:t>
        <a:bodyPr/>
        <a:lstStyle/>
        <a:p>
          <a:endParaRPr lang="en-US"/>
        </a:p>
      </dgm:t>
    </dgm:pt>
    <dgm:pt modelId="{43FCA7D5-E1FB-4143-B664-2660C1A65CC4}" type="sibTrans" cxnId="{3AB719FE-0281-4374-8B91-A8D55C25F8DC}">
      <dgm:prSet/>
      <dgm:spPr/>
      <dgm:t>
        <a:bodyPr/>
        <a:lstStyle/>
        <a:p>
          <a:endParaRPr lang="en-US"/>
        </a:p>
      </dgm:t>
    </dgm:pt>
    <dgm:pt modelId="{E4098847-92D4-410A-8546-35CAC5299ABE}" type="pres">
      <dgm:prSet presAssocID="{331F28B6-AE9D-4319-9A8D-FC19E4DE1594}" presName="root" presStyleCnt="0">
        <dgm:presLayoutVars>
          <dgm:dir/>
          <dgm:resizeHandles val="exact"/>
        </dgm:presLayoutVars>
      </dgm:prSet>
      <dgm:spPr/>
    </dgm:pt>
    <dgm:pt modelId="{A5F78EA0-3373-4FD3-BDC8-9AD463918578}" type="pres">
      <dgm:prSet presAssocID="{331F28B6-AE9D-4319-9A8D-FC19E4DE1594}" presName="container" presStyleCnt="0">
        <dgm:presLayoutVars>
          <dgm:dir/>
          <dgm:resizeHandles val="exact"/>
        </dgm:presLayoutVars>
      </dgm:prSet>
      <dgm:spPr/>
    </dgm:pt>
    <dgm:pt modelId="{13B2A646-42B6-4F8D-BF2B-1C10C482583D}" type="pres">
      <dgm:prSet presAssocID="{03951FB1-EA13-4B8F-AE0C-D9D0C1951500}" presName="compNode" presStyleCnt="0"/>
      <dgm:spPr/>
    </dgm:pt>
    <dgm:pt modelId="{BBA94A77-C045-42CF-83FF-56118C7B5B18}" type="pres">
      <dgm:prSet presAssocID="{03951FB1-EA13-4B8F-AE0C-D9D0C1951500}" presName="iconBgRect" presStyleLbl="bgShp" presStyleIdx="0" presStyleCnt="4"/>
      <dgm:spPr/>
    </dgm:pt>
    <dgm:pt modelId="{B183FC67-EB4B-42B3-BECC-A0758EF6ACC6}" type="pres">
      <dgm:prSet presAssocID="{03951FB1-EA13-4B8F-AE0C-D9D0C195150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ptain"/>
        </a:ext>
      </dgm:extLst>
    </dgm:pt>
    <dgm:pt modelId="{4583618A-7117-4E0E-BD84-7B008BE7E3B4}" type="pres">
      <dgm:prSet presAssocID="{03951FB1-EA13-4B8F-AE0C-D9D0C1951500}" presName="spaceRect" presStyleCnt="0"/>
      <dgm:spPr/>
    </dgm:pt>
    <dgm:pt modelId="{0B18B68D-B0B8-4EDA-A09B-76C8EA2367ED}" type="pres">
      <dgm:prSet presAssocID="{03951FB1-EA13-4B8F-AE0C-D9D0C1951500}" presName="textRect" presStyleLbl="revTx" presStyleIdx="0" presStyleCnt="4">
        <dgm:presLayoutVars>
          <dgm:chMax val="1"/>
          <dgm:chPref val="1"/>
        </dgm:presLayoutVars>
      </dgm:prSet>
      <dgm:spPr/>
    </dgm:pt>
    <dgm:pt modelId="{05C99F16-E732-4D77-A24B-24145A0E8117}" type="pres">
      <dgm:prSet presAssocID="{060735FE-7585-4602-8883-41EB7CCFCB96}" presName="sibTrans" presStyleLbl="sibTrans2D1" presStyleIdx="0" presStyleCnt="0"/>
      <dgm:spPr/>
    </dgm:pt>
    <dgm:pt modelId="{3EB90681-7982-4FBE-9FE5-6C960E998070}" type="pres">
      <dgm:prSet presAssocID="{EFD867D5-82DE-436C-9055-A448495C3B7C}" presName="compNode" presStyleCnt="0"/>
      <dgm:spPr/>
    </dgm:pt>
    <dgm:pt modelId="{7B9ACA00-EA63-47D7-901B-91F58264E88F}" type="pres">
      <dgm:prSet presAssocID="{EFD867D5-82DE-436C-9055-A448495C3B7C}" presName="iconBgRect" presStyleLbl="bgShp" presStyleIdx="1" presStyleCnt="4"/>
      <dgm:spPr/>
    </dgm:pt>
    <dgm:pt modelId="{52E0C691-EF1D-4C6F-8E16-D1F0575B4E55}" type="pres">
      <dgm:prSet presAssocID="{EFD867D5-82DE-436C-9055-A448495C3B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2AFBA44-D34A-4DD9-8197-45C3488EC8FF}" type="pres">
      <dgm:prSet presAssocID="{EFD867D5-82DE-436C-9055-A448495C3B7C}" presName="spaceRect" presStyleCnt="0"/>
      <dgm:spPr/>
    </dgm:pt>
    <dgm:pt modelId="{E292E63D-9516-4738-8117-F2BF5BB679DF}" type="pres">
      <dgm:prSet presAssocID="{EFD867D5-82DE-436C-9055-A448495C3B7C}" presName="textRect" presStyleLbl="revTx" presStyleIdx="1" presStyleCnt="4">
        <dgm:presLayoutVars>
          <dgm:chMax val="1"/>
          <dgm:chPref val="1"/>
        </dgm:presLayoutVars>
      </dgm:prSet>
      <dgm:spPr/>
    </dgm:pt>
    <dgm:pt modelId="{A42A9B14-4489-4217-9E76-EF4DF5B725F3}" type="pres">
      <dgm:prSet presAssocID="{D4D4EBFE-5A73-44A8-9A50-CD2BF5998DC9}" presName="sibTrans" presStyleLbl="sibTrans2D1" presStyleIdx="0" presStyleCnt="0"/>
      <dgm:spPr/>
    </dgm:pt>
    <dgm:pt modelId="{AF3DB101-DB6C-4950-A7B5-736A65A4B8E9}" type="pres">
      <dgm:prSet presAssocID="{3C7A236D-E11B-4CD4-91F6-E0D19F5D1094}" presName="compNode" presStyleCnt="0"/>
      <dgm:spPr/>
    </dgm:pt>
    <dgm:pt modelId="{C873AEF8-7868-4728-A2EF-5D5D210561A4}" type="pres">
      <dgm:prSet presAssocID="{3C7A236D-E11B-4CD4-91F6-E0D19F5D1094}" presName="iconBgRect" presStyleLbl="bgShp" presStyleIdx="2" presStyleCnt="4"/>
      <dgm:spPr/>
    </dgm:pt>
    <dgm:pt modelId="{6E27FA1E-A408-483C-8976-FEE4103D07EF}" type="pres">
      <dgm:prSet presAssocID="{3C7A236D-E11B-4CD4-91F6-E0D19F5D10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B16C6C8-D9BF-4CE2-833A-5EA3A9CF88F4}" type="pres">
      <dgm:prSet presAssocID="{3C7A236D-E11B-4CD4-91F6-E0D19F5D1094}" presName="spaceRect" presStyleCnt="0"/>
      <dgm:spPr/>
    </dgm:pt>
    <dgm:pt modelId="{2734A815-CDCF-48BA-A8FB-17471519556E}" type="pres">
      <dgm:prSet presAssocID="{3C7A236D-E11B-4CD4-91F6-E0D19F5D1094}" presName="textRect" presStyleLbl="revTx" presStyleIdx="2" presStyleCnt="4">
        <dgm:presLayoutVars>
          <dgm:chMax val="1"/>
          <dgm:chPref val="1"/>
        </dgm:presLayoutVars>
      </dgm:prSet>
      <dgm:spPr/>
    </dgm:pt>
    <dgm:pt modelId="{37DB4B5D-A4CB-4149-B1C8-300110D29B89}" type="pres">
      <dgm:prSet presAssocID="{F61F09AB-C19D-43B0-8BD5-BC7C7E7FBB4A}" presName="sibTrans" presStyleLbl="sibTrans2D1" presStyleIdx="0" presStyleCnt="0"/>
      <dgm:spPr/>
    </dgm:pt>
    <dgm:pt modelId="{25BCE4D7-730A-467B-AD45-D4CF38B89DE9}" type="pres">
      <dgm:prSet presAssocID="{718B8072-0DCB-46FD-8C8C-A29A1630C9CC}" presName="compNode" presStyleCnt="0"/>
      <dgm:spPr/>
    </dgm:pt>
    <dgm:pt modelId="{624013B2-646B-45F0-A9AB-EDEAA7678C38}" type="pres">
      <dgm:prSet presAssocID="{718B8072-0DCB-46FD-8C8C-A29A1630C9CC}" presName="iconBgRect" presStyleLbl="bgShp" presStyleIdx="3" presStyleCnt="4"/>
      <dgm:spPr/>
    </dgm:pt>
    <dgm:pt modelId="{058F3A58-B11F-4340-97D2-C92CE8605103}" type="pres">
      <dgm:prSet presAssocID="{718B8072-0DCB-46FD-8C8C-A29A1630C9C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A56957B7-217B-4AB4-A751-CEC446CF395E}" type="pres">
      <dgm:prSet presAssocID="{718B8072-0DCB-46FD-8C8C-A29A1630C9CC}" presName="spaceRect" presStyleCnt="0"/>
      <dgm:spPr/>
    </dgm:pt>
    <dgm:pt modelId="{891423BC-D1B1-48C8-9F4C-1C27CBAB41AE}" type="pres">
      <dgm:prSet presAssocID="{718B8072-0DCB-46FD-8C8C-A29A1630C9C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E17A503-B013-4B78-9BCE-B0E49D05501B}" type="presOf" srcId="{D4D4EBFE-5A73-44A8-9A50-CD2BF5998DC9}" destId="{A42A9B14-4489-4217-9E76-EF4DF5B725F3}" srcOrd="0" destOrd="0" presId="urn:microsoft.com/office/officeart/2018/2/layout/IconCircleList"/>
    <dgm:cxn modelId="{1FF91A34-EC80-4078-B9AC-4CD02D70C366}" srcId="{331F28B6-AE9D-4319-9A8D-FC19E4DE1594}" destId="{3C7A236D-E11B-4CD4-91F6-E0D19F5D1094}" srcOrd="2" destOrd="0" parTransId="{95367F7D-2753-402D-96DA-B4B9CCCA44C6}" sibTransId="{F61F09AB-C19D-43B0-8BD5-BC7C7E7FBB4A}"/>
    <dgm:cxn modelId="{D9A0B342-76D7-4767-8EF8-DF1882044D3D}" type="presOf" srcId="{F61F09AB-C19D-43B0-8BD5-BC7C7E7FBB4A}" destId="{37DB4B5D-A4CB-4149-B1C8-300110D29B89}" srcOrd="0" destOrd="0" presId="urn:microsoft.com/office/officeart/2018/2/layout/IconCircleList"/>
    <dgm:cxn modelId="{56CA9F69-AE30-4017-9794-BDBFE7B75225}" type="presOf" srcId="{718B8072-0DCB-46FD-8C8C-A29A1630C9CC}" destId="{891423BC-D1B1-48C8-9F4C-1C27CBAB41AE}" srcOrd="0" destOrd="0" presId="urn:microsoft.com/office/officeart/2018/2/layout/IconCircleList"/>
    <dgm:cxn modelId="{D930716F-95A6-4C87-ADFA-73196B4CA276}" type="presOf" srcId="{EFD867D5-82DE-436C-9055-A448495C3B7C}" destId="{E292E63D-9516-4738-8117-F2BF5BB679DF}" srcOrd="0" destOrd="0" presId="urn:microsoft.com/office/officeart/2018/2/layout/IconCircleList"/>
    <dgm:cxn modelId="{91093A73-D6C1-4C98-BEAB-AA926AF81471}" type="presOf" srcId="{3C7A236D-E11B-4CD4-91F6-E0D19F5D1094}" destId="{2734A815-CDCF-48BA-A8FB-17471519556E}" srcOrd="0" destOrd="0" presId="urn:microsoft.com/office/officeart/2018/2/layout/IconCircleList"/>
    <dgm:cxn modelId="{EC30608B-E92E-4805-AD82-5443C9CEBEB6}" srcId="{331F28B6-AE9D-4319-9A8D-FC19E4DE1594}" destId="{EFD867D5-82DE-436C-9055-A448495C3B7C}" srcOrd="1" destOrd="0" parTransId="{459EF15E-37D9-457B-B91E-F849828319BD}" sibTransId="{D4D4EBFE-5A73-44A8-9A50-CD2BF5998DC9}"/>
    <dgm:cxn modelId="{2AB41597-58A4-4BE9-975B-571F36689F7F}" type="presOf" srcId="{331F28B6-AE9D-4319-9A8D-FC19E4DE1594}" destId="{E4098847-92D4-410A-8546-35CAC5299ABE}" srcOrd="0" destOrd="0" presId="urn:microsoft.com/office/officeart/2018/2/layout/IconCircleList"/>
    <dgm:cxn modelId="{C30DBDA3-78D4-46C0-AD20-F58C368EDBB8}" type="presOf" srcId="{060735FE-7585-4602-8883-41EB7CCFCB96}" destId="{05C99F16-E732-4D77-A24B-24145A0E8117}" srcOrd="0" destOrd="0" presId="urn:microsoft.com/office/officeart/2018/2/layout/IconCircleList"/>
    <dgm:cxn modelId="{F221E4AF-10DD-40A6-8EAB-6FB62627E0B8}" srcId="{331F28B6-AE9D-4319-9A8D-FC19E4DE1594}" destId="{03951FB1-EA13-4B8F-AE0C-D9D0C1951500}" srcOrd="0" destOrd="0" parTransId="{EF12C6BA-A57E-4F1A-85AC-AE0BE826A78C}" sibTransId="{060735FE-7585-4602-8883-41EB7CCFCB96}"/>
    <dgm:cxn modelId="{3AB719FE-0281-4374-8B91-A8D55C25F8DC}" srcId="{331F28B6-AE9D-4319-9A8D-FC19E4DE1594}" destId="{718B8072-0DCB-46FD-8C8C-A29A1630C9CC}" srcOrd="3" destOrd="0" parTransId="{0BF6EBA9-E35E-408F-B236-ABCDBAB1F7C0}" sibTransId="{43FCA7D5-E1FB-4143-B664-2660C1A65CC4}"/>
    <dgm:cxn modelId="{F94980FF-5605-4FF2-8F90-55DA65180C4B}" type="presOf" srcId="{03951FB1-EA13-4B8F-AE0C-D9D0C1951500}" destId="{0B18B68D-B0B8-4EDA-A09B-76C8EA2367ED}" srcOrd="0" destOrd="0" presId="urn:microsoft.com/office/officeart/2018/2/layout/IconCircleList"/>
    <dgm:cxn modelId="{861799CD-2487-4411-8E94-433E8B02BDE1}" type="presParOf" srcId="{E4098847-92D4-410A-8546-35CAC5299ABE}" destId="{A5F78EA0-3373-4FD3-BDC8-9AD463918578}" srcOrd="0" destOrd="0" presId="urn:microsoft.com/office/officeart/2018/2/layout/IconCircleList"/>
    <dgm:cxn modelId="{BAE7CCDD-CDD4-4BB2-823D-C79450A432F1}" type="presParOf" srcId="{A5F78EA0-3373-4FD3-BDC8-9AD463918578}" destId="{13B2A646-42B6-4F8D-BF2B-1C10C482583D}" srcOrd="0" destOrd="0" presId="urn:microsoft.com/office/officeart/2018/2/layout/IconCircleList"/>
    <dgm:cxn modelId="{DDBA76BE-7523-4BAE-85C0-8373F47A5870}" type="presParOf" srcId="{13B2A646-42B6-4F8D-BF2B-1C10C482583D}" destId="{BBA94A77-C045-42CF-83FF-56118C7B5B18}" srcOrd="0" destOrd="0" presId="urn:microsoft.com/office/officeart/2018/2/layout/IconCircleList"/>
    <dgm:cxn modelId="{2C793112-4ADB-4C0B-AE45-83BB04907054}" type="presParOf" srcId="{13B2A646-42B6-4F8D-BF2B-1C10C482583D}" destId="{B183FC67-EB4B-42B3-BECC-A0758EF6ACC6}" srcOrd="1" destOrd="0" presId="urn:microsoft.com/office/officeart/2018/2/layout/IconCircleList"/>
    <dgm:cxn modelId="{0644353D-5367-41E6-9AF9-D2BDBE807165}" type="presParOf" srcId="{13B2A646-42B6-4F8D-BF2B-1C10C482583D}" destId="{4583618A-7117-4E0E-BD84-7B008BE7E3B4}" srcOrd="2" destOrd="0" presId="urn:microsoft.com/office/officeart/2018/2/layout/IconCircleList"/>
    <dgm:cxn modelId="{A3ADA975-81F2-40D1-9853-F1A378AEEE8C}" type="presParOf" srcId="{13B2A646-42B6-4F8D-BF2B-1C10C482583D}" destId="{0B18B68D-B0B8-4EDA-A09B-76C8EA2367ED}" srcOrd="3" destOrd="0" presId="urn:microsoft.com/office/officeart/2018/2/layout/IconCircleList"/>
    <dgm:cxn modelId="{0ABCE077-FC35-42AB-B2B4-054EDCD20E58}" type="presParOf" srcId="{A5F78EA0-3373-4FD3-BDC8-9AD463918578}" destId="{05C99F16-E732-4D77-A24B-24145A0E8117}" srcOrd="1" destOrd="0" presId="urn:microsoft.com/office/officeart/2018/2/layout/IconCircleList"/>
    <dgm:cxn modelId="{B8E565AE-3761-41F9-AD56-45957EB82EE6}" type="presParOf" srcId="{A5F78EA0-3373-4FD3-BDC8-9AD463918578}" destId="{3EB90681-7982-4FBE-9FE5-6C960E998070}" srcOrd="2" destOrd="0" presId="urn:microsoft.com/office/officeart/2018/2/layout/IconCircleList"/>
    <dgm:cxn modelId="{70FE1317-76D7-4401-A701-241E491F839A}" type="presParOf" srcId="{3EB90681-7982-4FBE-9FE5-6C960E998070}" destId="{7B9ACA00-EA63-47D7-901B-91F58264E88F}" srcOrd="0" destOrd="0" presId="urn:microsoft.com/office/officeart/2018/2/layout/IconCircleList"/>
    <dgm:cxn modelId="{BFF272FA-439C-4D37-9908-27FB0DF962C8}" type="presParOf" srcId="{3EB90681-7982-4FBE-9FE5-6C960E998070}" destId="{52E0C691-EF1D-4C6F-8E16-D1F0575B4E55}" srcOrd="1" destOrd="0" presId="urn:microsoft.com/office/officeart/2018/2/layout/IconCircleList"/>
    <dgm:cxn modelId="{45E1EC0A-1483-47B4-B941-6DC976E45D38}" type="presParOf" srcId="{3EB90681-7982-4FBE-9FE5-6C960E998070}" destId="{B2AFBA44-D34A-4DD9-8197-45C3488EC8FF}" srcOrd="2" destOrd="0" presId="urn:microsoft.com/office/officeart/2018/2/layout/IconCircleList"/>
    <dgm:cxn modelId="{70112497-7CCE-413F-8BBE-00ECDEE1F72E}" type="presParOf" srcId="{3EB90681-7982-4FBE-9FE5-6C960E998070}" destId="{E292E63D-9516-4738-8117-F2BF5BB679DF}" srcOrd="3" destOrd="0" presId="urn:microsoft.com/office/officeart/2018/2/layout/IconCircleList"/>
    <dgm:cxn modelId="{B03C9F7D-DC87-4061-B168-EAEE753DA0E6}" type="presParOf" srcId="{A5F78EA0-3373-4FD3-BDC8-9AD463918578}" destId="{A42A9B14-4489-4217-9E76-EF4DF5B725F3}" srcOrd="3" destOrd="0" presId="urn:microsoft.com/office/officeart/2018/2/layout/IconCircleList"/>
    <dgm:cxn modelId="{A7112AD2-140F-43D3-AF52-4DA9595B362C}" type="presParOf" srcId="{A5F78EA0-3373-4FD3-BDC8-9AD463918578}" destId="{AF3DB101-DB6C-4950-A7B5-736A65A4B8E9}" srcOrd="4" destOrd="0" presId="urn:microsoft.com/office/officeart/2018/2/layout/IconCircleList"/>
    <dgm:cxn modelId="{6BA898D7-445D-4666-9FDA-E37C556869F4}" type="presParOf" srcId="{AF3DB101-DB6C-4950-A7B5-736A65A4B8E9}" destId="{C873AEF8-7868-4728-A2EF-5D5D210561A4}" srcOrd="0" destOrd="0" presId="urn:microsoft.com/office/officeart/2018/2/layout/IconCircleList"/>
    <dgm:cxn modelId="{979AB89F-5992-43AD-A841-F06E23D344BF}" type="presParOf" srcId="{AF3DB101-DB6C-4950-A7B5-736A65A4B8E9}" destId="{6E27FA1E-A408-483C-8976-FEE4103D07EF}" srcOrd="1" destOrd="0" presId="urn:microsoft.com/office/officeart/2018/2/layout/IconCircleList"/>
    <dgm:cxn modelId="{1788989F-AE06-4DD3-83BA-71BDE7FA44B3}" type="presParOf" srcId="{AF3DB101-DB6C-4950-A7B5-736A65A4B8E9}" destId="{CB16C6C8-D9BF-4CE2-833A-5EA3A9CF88F4}" srcOrd="2" destOrd="0" presId="urn:microsoft.com/office/officeart/2018/2/layout/IconCircleList"/>
    <dgm:cxn modelId="{EF3581C7-EE1A-4CC3-B0EE-B63B55BA2C9B}" type="presParOf" srcId="{AF3DB101-DB6C-4950-A7B5-736A65A4B8E9}" destId="{2734A815-CDCF-48BA-A8FB-17471519556E}" srcOrd="3" destOrd="0" presId="urn:microsoft.com/office/officeart/2018/2/layout/IconCircleList"/>
    <dgm:cxn modelId="{89C5A5F8-590A-40DA-92E0-4A3D0E6644E4}" type="presParOf" srcId="{A5F78EA0-3373-4FD3-BDC8-9AD463918578}" destId="{37DB4B5D-A4CB-4149-B1C8-300110D29B89}" srcOrd="5" destOrd="0" presId="urn:microsoft.com/office/officeart/2018/2/layout/IconCircleList"/>
    <dgm:cxn modelId="{082F8AA6-CEAC-4D1C-B2A1-92F3E049F3E4}" type="presParOf" srcId="{A5F78EA0-3373-4FD3-BDC8-9AD463918578}" destId="{25BCE4D7-730A-467B-AD45-D4CF38B89DE9}" srcOrd="6" destOrd="0" presId="urn:microsoft.com/office/officeart/2018/2/layout/IconCircleList"/>
    <dgm:cxn modelId="{F71C023E-89FE-4252-A438-FA0C41AFB665}" type="presParOf" srcId="{25BCE4D7-730A-467B-AD45-D4CF38B89DE9}" destId="{624013B2-646B-45F0-A9AB-EDEAA7678C38}" srcOrd="0" destOrd="0" presId="urn:microsoft.com/office/officeart/2018/2/layout/IconCircleList"/>
    <dgm:cxn modelId="{214E973C-C8B9-4634-B156-F2B2E4C98A1B}" type="presParOf" srcId="{25BCE4D7-730A-467B-AD45-D4CF38B89DE9}" destId="{058F3A58-B11F-4340-97D2-C92CE8605103}" srcOrd="1" destOrd="0" presId="urn:microsoft.com/office/officeart/2018/2/layout/IconCircleList"/>
    <dgm:cxn modelId="{D05F979E-BAFB-4003-8DD5-8B99FA3CBD93}" type="presParOf" srcId="{25BCE4D7-730A-467B-AD45-D4CF38B89DE9}" destId="{A56957B7-217B-4AB4-A751-CEC446CF395E}" srcOrd="2" destOrd="0" presId="urn:microsoft.com/office/officeart/2018/2/layout/IconCircleList"/>
    <dgm:cxn modelId="{A239F10E-7330-4526-87D0-9E1DC54EC14F}" type="presParOf" srcId="{25BCE4D7-730A-467B-AD45-D4CF38B89DE9}" destId="{891423BC-D1B1-48C8-9F4C-1C27CBAB41A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B5DAA4-B516-4E82-B466-C21F6CA98B6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80339C9-7EF8-4E3B-B408-E4E88C0B6412}">
      <dgm:prSet/>
      <dgm:spPr/>
      <dgm:t>
        <a:bodyPr/>
        <a:lstStyle/>
        <a:p>
          <a:r>
            <a:rPr lang="en-GB"/>
            <a:t>Upskill managers in coaching and handling conflict</a:t>
          </a:r>
          <a:endParaRPr lang="en-US"/>
        </a:p>
      </dgm:t>
    </dgm:pt>
    <dgm:pt modelId="{164C1A4B-2AF0-4C6B-A6BC-0742914BBE7F}" type="parTrans" cxnId="{4B7B7222-2737-4F73-9D8F-929C56B8151E}">
      <dgm:prSet/>
      <dgm:spPr/>
      <dgm:t>
        <a:bodyPr/>
        <a:lstStyle/>
        <a:p>
          <a:endParaRPr lang="en-US"/>
        </a:p>
      </dgm:t>
    </dgm:pt>
    <dgm:pt modelId="{C18C55B5-72B9-40F8-A898-9E23B62C3B18}" type="sibTrans" cxnId="{4B7B7222-2737-4F73-9D8F-929C56B8151E}">
      <dgm:prSet/>
      <dgm:spPr/>
      <dgm:t>
        <a:bodyPr/>
        <a:lstStyle/>
        <a:p>
          <a:endParaRPr lang="en-US"/>
        </a:p>
      </dgm:t>
    </dgm:pt>
    <dgm:pt modelId="{04DD8835-0649-44BE-AD39-0CAA56B6D97C}">
      <dgm:prSet/>
      <dgm:spPr/>
      <dgm:t>
        <a:bodyPr/>
        <a:lstStyle/>
        <a:p>
          <a:r>
            <a:rPr lang="en-GB"/>
            <a:t>Replace annual appraisals with quarterly SMART reviews </a:t>
          </a:r>
          <a:endParaRPr lang="en-US"/>
        </a:p>
      </dgm:t>
    </dgm:pt>
    <dgm:pt modelId="{FC7D57A2-D894-4DE4-8435-70234A234161}" type="parTrans" cxnId="{DE56DF29-07A8-4E6E-91D1-8FDB1A7F0828}">
      <dgm:prSet/>
      <dgm:spPr/>
      <dgm:t>
        <a:bodyPr/>
        <a:lstStyle/>
        <a:p>
          <a:endParaRPr lang="en-US"/>
        </a:p>
      </dgm:t>
    </dgm:pt>
    <dgm:pt modelId="{ABE370C5-A66F-441E-895F-49636ACCE2A4}" type="sibTrans" cxnId="{DE56DF29-07A8-4E6E-91D1-8FDB1A7F0828}">
      <dgm:prSet/>
      <dgm:spPr/>
      <dgm:t>
        <a:bodyPr/>
        <a:lstStyle/>
        <a:p>
          <a:endParaRPr lang="en-US"/>
        </a:p>
      </dgm:t>
    </dgm:pt>
    <dgm:pt modelId="{2A97663A-3EB9-4906-83B9-61E427090C12}">
      <dgm:prSet/>
      <dgm:spPr/>
      <dgm:t>
        <a:bodyPr/>
        <a:lstStyle/>
        <a:p>
          <a:r>
            <a:rPr lang="en-GB"/>
            <a:t>Strengthen onboarding and clarify career paths</a:t>
          </a:r>
          <a:endParaRPr lang="en-US"/>
        </a:p>
      </dgm:t>
    </dgm:pt>
    <dgm:pt modelId="{62194376-FE48-4526-AD56-7722EDA41202}" type="parTrans" cxnId="{16D8D92D-FB22-40AA-A7E4-F5E869C89E99}">
      <dgm:prSet/>
      <dgm:spPr/>
      <dgm:t>
        <a:bodyPr/>
        <a:lstStyle/>
        <a:p>
          <a:endParaRPr lang="en-US"/>
        </a:p>
      </dgm:t>
    </dgm:pt>
    <dgm:pt modelId="{90C167C0-C93C-4470-842C-B00F2B53594A}" type="sibTrans" cxnId="{16D8D92D-FB22-40AA-A7E4-F5E869C89E99}">
      <dgm:prSet/>
      <dgm:spPr/>
      <dgm:t>
        <a:bodyPr/>
        <a:lstStyle/>
        <a:p>
          <a:endParaRPr lang="en-US"/>
        </a:p>
      </dgm:t>
    </dgm:pt>
    <dgm:pt modelId="{60150FC3-D087-4470-9FC5-08605A446D0E}">
      <dgm:prSet/>
      <dgm:spPr/>
      <dgm:t>
        <a:bodyPr/>
        <a:lstStyle/>
        <a:p>
          <a:r>
            <a:rPr lang="en-GB"/>
            <a:t>Adopt value-based hiring and boost employer brand </a:t>
          </a:r>
          <a:endParaRPr lang="en-US"/>
        </a:p>
      </dgm:t>
    </dgm:pt>
    <dgm:pt modelId="{83E54AA8-8359-4E74-9968-58E3FA9D372A}" type="parTrans" cxnId="{5FD4B36D-66B5-4A7B-A1EF-68B2A6374BA9}">
      <dgm:prSet/>
      <dgm:spPr/>
      <dgm:t>
        <a:bodyPr/>
        <a:lstStyle/>
        <a:p>
          <a:endParaRPr lang="en-US"/>
        </a:p>
      </dgm:t>
    </dgm:pt>
    <dgm:pt modelId="{9C4C16A9-6248-4852-8F1C-EA4006831A9C}" type="sibTrans" cxnId="{5FD4B36D-66B5-4A7B-A1EF-68B2A6374BA9}">
      <dgm:prSet/>
      <dgm:spPr/>
      <dgm:t>
        <a:bodyPr/>
        <a:lstStyle/>
        <a:p>
          <a:endParaRPr lang="en-US"/>
        </a:p>
      </dgm:t>
    </dgm:pt>
    <dgm:pt modelId="{AEAD977E-2A4A-447D-944E-A5DEA84D6B0E}" type="pres">
      <dgm:prSet presAssocID="{97B5DAA4-B516-4E82-B466-C21F6CA98B69}" presName="root" presStyleCnt="0">
        <dgm:presLayoutVars>
          <dgm:dir/>
          <dgm:resizeHandles val="exact"/>
        </dgm:presLayoutVars>
      </dgm:prSet>
      <dgm:spPr/>
    </dgm:pt>
    <dgm:pt modelId="{8077BC51-0142-477C-BA20-34F03589A362}" type="pres">
      <dgm:prSet presAssocID="{B80339C9-7EF8-4E3B-B408-E4E88C0B6412}" presName="compNode" presStyleCnt="0"/>
      <dgm:spPr/>
    </dgm:pt>
    <dgm:pt modelId="{5F53EF04-B1B9-48A9-8B6B-2A718A3C885E}" type="pres">
      <dgm:prSet presAssocID="{B80339C9-7EF8-4E3B-B408-E4E88C0B641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8763B0E-8B37-4C31-8A1F-349C656227BD}" type="pres">
      <dgm:prSet presAssocID="{B80339C9-7EF8-4E3B-B408-E4E88C0B6412}" presName="spaceRect" presStyleCnt="0"/>
      <dgm:spPr/>
    </dgm:pt>
    <dgm:pt modelId="{7FF3F0B6-4E3F-44C1-B877-1723685713CC}" type="pres">
      <dgm:prSet presAssocID="{B80339C9-7EF8-4E3B-B408-E4E88C0B6412}" presName="textRect" presStyleLbl="revTx" presStyleIdx="0" presStyleCnt="4">
        <dgm:presLayoutVars>
          <dgm:chMax val="1"/>
          <dgm:chPref val="1"/>
        </dgm:presLayoutVars>
      </dgm:prSet>
      <dgm:spPr/>
    </dgm:pt>
    <dgm:pt modelId="{F3C630F8-F9F8-4DB1-9810-0515F2C83B07}" type="pres">
      <dgm:prSet presAssocID="{C18C55B5-72B9-40F8-A898-9E23B62C3B18}" presName="sibTrans" presStyleCnt="0"/>
      <dgm:spPr/>
    </dgm:pt>
    <dgm:pt modelId="{74D59F6E-6AAC-4D1D-A789-A3E2131E410E}" type="pres">
      <dgm:prSet presAssocID="{04DD8835-0649-44BE-AD39-0CAA56B6D97C}" presName="compNode" presStyleCnt="0"/>
      <dgm:spPr/>
    </dgm:pt>
    <dgm:pt modelId="{E648A965-3AFF-4084-8809-D51A169529D2}" type="pres">
      <dgm:prSet presAssocID="{04DD8835-0649-44BE-AD39-0CAA56B6D97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6D3EE22-5A8B-4839-8264-9E025E439509}" type="pres">
      <dgm:prSet presAssocID="{04DD8835-0649-44BE-AD39-0CAA56B6D97C}" presName="spaceRect" presStyleCnt="0"/>
      <dgm:spPr/>
    </dgm:pt>
    <dgm:pt modelId="{CBD507C9-8281-4FD5-9531-5809975B9F7A}" type="pres">
      <dgm:prSet presAssocID="{04DD8835-0649-44BE-AD39-0CAA56B6D97C}" presName="textRect" presStyleLbl="revTx" presStyleIdx="1" presStyleCnt="4">
        <dgm:presLayoutVars>
          <dgm:chMax val="1"/>
          <dgm:chPref val="1"/>
        </dgm:presLayoutVars>
      </dgm:prSet>
      <dgm:spPr/>
    </dgm:pt>
    <dgm:pt modelId="{88F52FF2-C9B4-47BA-9F14-C92EE3D3C18A}" type="pres">
      <dgm:prSet presAssocID="{ABE370C5-A66F-441E-895F-49636ACCE2A4}" presName="sibTrans" presStyleCnt="0"/>
      <dgm:spPr/>
    </dgm:pt>
    <dgm:pt modelId="{3071BAEE-78C0-4824-92EE-82E433CF1163}" type="pres">
      <dgm:prSet presAssocID="{2A97663A-3EB9-4906-83B9-61E427090C12}" presName="compNode" presStyleCnt="0"/>
      <dgm:spPr/>
    </dgm:pt>
    <dgm:pt modelId="{56791B8D-388C-4CD9-AD51-7BF2B2637844}" type="pres">
      <dgm:prSet presAssocID="{2A97663A-3EB9-4906-83B9-61E427090C1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861AAA6-C74E-4997-8AC0-A494640AC66A}" type="pres">
      <dgm:prSet presAssocID="{2A97663A-3EB9-4906-83B9-61E427090C12}" presName="spaceRect" presStyleCnt="0"/>
      <dgm:spPr/>
    </dgm:pt>
    <dgm:pt modelId="{526786F5-CAE9-4594-B34C-9A371DF49AD8}" type="pres">
      <dgm:prSet presAssocID="{2A97663A-3EB9-4906-83B9-61E427090C12}" presName="textRect" presStyleLbl="revTx" presStyleIdx="2" presStyleCnt="4">
        <dgm:presLayoutVars>
          <dgm:chMax val="1"/>
          <dgm:chPref val="1"/>
        </dgm:presLayoutVars>
      </dgm:prSet>
      <dgm:spPr/>
    </dgm:pt>
    <dgm:pt modelId="{1EB7BFD5-1ECC-4254-8280-B2CD217451ED}" type="pres">
      <dgm:prSet presAssocID="{90C167C0-C93C-4470-842C-B00F2B53594A}" presName="sibTrans" presStyleCnt="0"/>
      <dgm:spPr/>
    </dgm:pt>
    <dgm:pt modelId="{110A5D54-B5C6-4297-8B9F-9F2B886AE89D}" type="pres">
      <dgm:prSet presAssocID="{60150FC3-D087-4470-9FC5-08605A446D0E}" presName="compNode" presStyleCnt="0"/>
      <dgm:spPr/>
    </dgm:pt>
    <dgm:pt modelId="{91074888-83D2-4B57-9BE9-09906FC7CBB5}" type="pres">
      <dgm:prSet presAssocID="{60150FC3-D087-4470-9FC5-08605A446D0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D8BFD32-D9C2-42D3-81B2-59D1D2B0CC7E}" type="pres">
      <dgm:prSet presAssocID="{60150FC3-D087-4470-9FC5-08605A446D0E}" presName="spaceRect" presStyleCnt="0"/>
      <dgm:spPr/>
    </dgm:pt>
    <dgm:pt modelId="{67D6A989-35ED-46FF-8905-735A8A236493}" type="pres">
      <dgm:prSet presAssocID="{60150FC3-D087-4470-9FC5-08605A446D0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B7B7222-2737-4F73-9D8F-929C56B8151E}" srcId="{97B5DAA4-B516-4E82-B466-C21F6CA98B69}" destId="{B80339C9-7EF8-4E3B-B408-E4E88C0B6412}" srcOrd="0" destOrd="0" parTransId="{164C1A4B-2AF0-4C6B-A6BC-0742914BBE7F}" sibTransId="{C18C55B5-72B9-40F8-A898-9E23B62C3B18}"/>
    <dgm:cxn modelId="{DE56DF29-07A8-4E6E-91D1-8FDB1A7F0828}" srcId="{97B5DAA4-B516-4E82-B466-C21F6CA98B69}" destId="{04DD8835-0649-44BE-AD39-0CAA56B6D97C}" srcOrd="1" destOrd="0" parTransId="{FC7D57A2-D894-4DE4-8435-70234A234161}" sibTransId="{ABE370C5-A66F-441E-895F-49636ACCE2A4}"/>
    <dgm:cxn modelId="{16D8D92D-FB22-40AA-A7E4-F5E869C89E99}" srcId="{97B5DAA4-B516-4E82-B466-C21F6CA98B69}" destId="{2A97663A-3EB9-4906-83B9-61E427090C12}" srcOrd="2" destOrd="0" parTransId="{62194376-FE48-4526-AD56-7722EDA41202}" sibTransId="{90C167C0-C93C-4470-842C-B00F2B53594A}"/>
    <dgm:cxn modelId="{5FD4B36D-66B5-4A7B-A1EF-68B2A6374BA9}" srcId="{97B5DAA4-B516-4E82-B466-C21F6CA98B69}" destId="{60150FC3-D087-4470-9FC5-08605A446D0E}" srcOrd="3" destOrd="0" parTransId="{83E54AA8-8359-4E74-9968-58E3FA9D372A}" sibTransId="{9C4C16A9-6248-4852-8F1C-EA4006831A9C}"/>
    <dgm:cxn modelId="{512AD393-DD62-4A1F-A86C-EB184442D0F0}" type="presOf" srcId="{2A97663A-3EB9-4906-83B9-61E427090C12}" destId="{526786F5-CAE9-4594-B34C-9A371DF49AD8}" srcOrd="0" destOrd="0" presId="urn:microsoft.com/office/officeart/2018/2/layout/IconLabelList"/>
    <dgm:cxn modelId="{CA7DE594-BB77-4FF7-8464-E7827B3D115A}" type="presOf" srcId="{B80339C9-7EF8-4E3B-B408-E4E88C0B6412}" destId="{7FF3F0B6-4E3F-44C1-B877-1723685713CC}" srcOrd="0" destOrd="0" presId="urn:microsoft.com/office/officeart/2018/2/layout/IconLabelList"/>
    <dgm:cxn modelId="{835D9F97-F982-4D5A-B699-3BD365FE4BDC}" type="presOf" srcId="{60150FC3-D087-4470-9FC5-08605A446D0E}" destId="{67D6A989-35ED-46FF-8905-735A8A236493}" srcOrd="0" destOrd="0" presId="urn:microsoft.com/office/officeart/2018/2/layout/IconLabelList"/>
    <dgm:cxn modelId="{1BC727B9-4B67-472F-9EDA-A091E1A0327C}" type="presOf" srcId="{97B5DAA4-B516-4E82-B466-C21F6CA98B69}" destId="{AEAD977E-2A4A-447D-944E-A5DEA84D6B0E}" srcOrd="0" destOrd="0" presId="urn:microsoft.com/office/officeart/2018/2/layout/IconLabelList"/>
    <dgm:cxn modelId="{6AA3D6C9-13AE-4216-B64A-2DC9FAD42C9B}" type="presOf" srcId="{04DD8835-0649-44BE-AD39-0CAA56B6D97C}" destId="{CBD507C9-8281-4FD5-9531-5809975B9F7A}" srcOrd="0" destOrd="0" presId="urn:microsoft.com/office/officeart/2018/2/layout/IconLabelList"/>
    <dgm:cxn modelId="{BEDE823C-70AA-40B6-A731-788B2C6BA947}" type="presParOf" srcId="{AEAD977E-2A4A-447D-944E-A5DEA84D6B0E}" destId="{8077BC51-0142-477C-BA20-34F03589A362}" srcOrd="0" destOrd="0" presId="urn:microsoft.com/office/officeart/2018/2/layout/IconLabelList"/>
    <dgm:cxn modelId="{E9A2BA66-D139-4A4B-A8D6-53250EEB0D8E}" type="presParOf" srcId="{8077BC51-0142-477C-BA20-34F03589A362}" destId="{5F53EF04-B1B9-48A9-8B6B-2A718A3C885E}" srcOrd="0" destOrd="0" presId="urn:microsoft.com/office/officeart/2018/2/layout/IconLabelList"/>
    <dgm:cxn modelId="{A9D52249-89BE-4716-9426-9B4F01745BCD}" type="presParOf" srcId="{8077BC51-0142-477C-BA20-34F03589A362}" destId="{88763B0E-8B37-4C31-8A1F-349C656227BD}" srcOrd="1" destOrd="0" presId="urn:microsoft.com/office/officeart/2018/2/layout/IconLabelList"/>
    <dgm:cxn modelId="{3247CAA7-8917-4D3B-896D-3F0B8D36DD16}" type="presParOf" srcId="{8077BC51-0142-477C-BA20-34F03589A362}" destId="{7FF3F0B6-4E3F-44C1-B877-1723685713CC}" srcOrd="2" destOrd="0" presId="urn:microsoft.com/office/officeart/2018/2/layout/IconLabelList"/>
    <dgm:cxn modelId="{B23CABCD-43B9-4133-B2C0-06DFDC25EB95}" type="presParOf" srcId="{AEAD977E-2A4A-447D-944E-A5DEA84D6B0E}" destId="{F3C630F8-F9F8-4DB1-9810-0515F2C83B07}" srcOrd="1" destOrd="0" presId="urn:microsoft.com/office/officeart/2018/2/layout/IconLabelList"/>
    <dgm:cxn modelId="{EA455714-52EF-491B-9520-82F84531CDDD}" type="presParOf" srcId="{AEAD977E-2A4A-447D-944E-A5DEA84D6B0E}" destId="{74D59F6E-6AAC-4D1D-A789-A3E2131E410E}" srcOrd="2" destOrd="0" presId="urn:microsoft.com/office/officeart/2018/2/layout/IconLabelList"/>
    <dgm:cxn modelId="{A506345D-851C-46BA-990E-5E4163D2DE94}" type="presParOf" srcId="{74D59F6E-6AAC-4D1D-A789-A3E2131E410E}" destId="{E648A965-3AFF-4084-8809-D51A169529D2}" srcOrd="0" destOrd="0" presId="urn:microsoft.com/office/officeart/2018/2/layout/IconLabelList"/>
    <dgm:cxn modelId="{E0A487A1-AAC6-41D7-87FF-28AA10B26177}" type="presParOf" srcId="{74D59F6E-6AAC-4D1D-A789-A3E2131E410E}" destId="{F6D3EE22-5A8B-4839-8264-9E025E439509}" srcOrd="1" destOrd="0" presId="urn:microsoft.com/office/officeart/2018/2/layout/IconLabelList"/>
    <dgm:cxn modelId="{20C062E0-6D7F-41C7-92BD-BDAFD80CC8C7}" type="presParOf" srcId="{74D59F6E-6AAC-4D1D-A789-A3E2131E410E}" destId="{CBD507C9-8281-4FD5-9531-5809975B9F7A}" srcOrd="2" destOrd="0" presId="urn:microsoft.com/office/officeart/2018/2/layout/IconLabelList"/>
    <dgm:cxn modelId="{9DE13C0F-8A46-4310-8475-A09D43119425}" type="presParOf" srcId="{AEAD977E-2A4A-447D-944E-A5DEA84D6B0E}" destId="{88F52FF2-C9B4-47BA-9F14-C92EE3D3C18A}" srcOrd="3" destOrd="0" presId="urn:microsoft.com/office/officeart/2018/2/layout/IconLabelList"/>
    <dgm:cxn modelId="{AD9835B5-E8AB-46F6-AF80-B89AA31B0197}" type="presParOf" srcId="{AEAD977E-2A4A-447D-944E-A5DEA84D6B0E}" destId="{3071BAEE-78C0-4824-92EE-82E433CF1163}" srcOrd="4" destOrd="0" presId="urn:microsoft.com/office/officeart/2018/2/layout/IconLabelList"/>
    <dgm:cxn modelId="{5F253D20-40C2-4610-B47A-06212EAC73AF}" type="presParOf" srcId="{3071BAEE-78C0-4824-92EE-82E433CF1163}" destId="{56791B8D-388C-4CD9-AD51-7BF2B2637844}" srcOrd="0" destOrd="0" presId="urn:microsoft.com/office/officeart/2018/2/layout/IconLabelList"/>
    <dgm:cxn modelId="{A25BD374-17C5-4614-B7C7-16A8AAA03745}" type="presParOf" srcId="{3071BAEE-78C0-4824-92EE-82E433CF1163}" destId="{A861AAA6-C74E-4997-8AC0-A494640AC66A}" srcOrd="1" destOrd="0" presId="urn:microsoft.com/office/officeart/2018/2/layout/IconLabelList"/>
    <dgm:cxn modelId="{D91F5BFF-96AE-434F-A114-B0C3FB8CBD8F}" type="presParOf" srcId="{3071BAEE-78C0-4824-92EE-82E433CF1163}" destId="{526786F5-CAE9-4594-B34C-9A371DF49AD8}" srcOrd="2" destOrd="0" presId="urn:microsoft.com/office/officeart/2018/2/layout/IconLabelList"/>
    <dgm:cxn modelId="{B3A0110B-C68B-45FB-8E2E-2F0C741D796C}" type="presParOf" srcId="{AEAD977E-2A4A-447D-944E-A5DEA84D6B0E}" destId="{1EB7BFD5-1ECC-4254-8280-B2CD217451ED}" srcOrd="5" destOrd="0" presId="urn:microsoft.com/office/officeart/2018/2/layout/IconLabelList"/>
    <dgm:cxn modelId="{2F3F14A9-D646-425A-BB27-A9EA30BB4BEC}" type="presParOf" srcId="{AEAD977E-2A4A-447D-944E-A5DEA84D6B0E}" destId="{110A5D54-B5C6-4297-8B9F-9F2B886AE89D}" srcOrd="6" destOrd="0" presId="urn:microsoft.com/office/officeart/2018/2/layout/IconLabelList"/>
    <dgm:cxn modelId="{66CE2AB6-29BB-40B8-9C2B-DBB642B921DF}" type="presParOf" srcId="{110A5D54-B5C6-4297-8B9F-9F2B886AE89D}" destId="{91074888-83D2-4B57-9BE9-09906FC7CBB5}" srcOrd="0" destOrd="0" presId="urn:microsoft.com/office/officeart/2018/2/layout/IconLabelList"/>
    <dgm:cxn modelId="{7FE0E227-7CE1-4259-9A07-E11A1E000451}" type="presParOf" srcId="{110A5D54-B5C6-4297-8B9F-9F2B886AE89D}" destId="{2D8BFD32-D9C2-42D3-81B2-59D1D2B0CC7E}" srcOrd="1" destOrd="0" presId="urn:microsoft.com/office/officeart/2018/2/layout/IconLabelList"/>
    <dgm:cxn modelId="{8E7D2AD5-D5F1-49F2-A2E5-DFCC4F23D94A}" type="presParOf" srcId="{110A5D54-B5C6-4297-8B9F-9F2B886AE89D}" destId="{67D6A989-35ED-46FF-8905-735A8A23649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45C35F-A1B5-465E-B07F-EA273F1255A0}">
      <dsp:nvSpPr>
        <dsp:cNvPr id="0" name=""/>
        <dsp:cNvSpPr/>
      </dsp:nvSpPr>
      <dsp:spPr>
        <a:xfrm>
          <a:off x="0" y="628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A60487-905D-4423-B1FC-AD8896A85A07}">
      <dsp:nvSpPr>
        <dsp:cNvPr id="0" name=""/>
        <dsp:cNvSpPr/>
      </dsp:nvSpPr>
      <dsp:spPr>
        <a:xfrm>
          <a:off x="159647" y="119374"/>
          <a:ext cx="290268" cy="2902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3567A-EC6F-45FC-8350-3761258442B2}">
      <dsp:nvSpPr>
        <dsp:cNvPr id="0" name=""/>
        <dsp:cNvSpPr/>
      </dsp:nvSpPr>
      <dsp:spPr>
        <a:xfrm>
          <a:off x="609563" y="628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Current challenges</a:t>
          </a:r>
          <a:endParaRPr lang="en-US" sz="1600" kern="1200" dirty="0"/>
        </a:p>
      </dsp:txBody>
      <dsp:txXfrm>
        <a:off x="609563" y="628"/>
        <a:ext cx="5679902" cy="527760"/>
      </dsp:txXfrm>
    </dsp:sp>
    <dsp:sp modelId="{F1C48964-896F-4983-8570-26C5A5FA3E73}">
      <dsp:nvSpPr>
        <dsp:cNvPr id="0" name=""/>
        <dsp:cNvSpPr/>
      </dsp:nvSpPr>
      <dsp:spPr>
        <a:xfrm>
          <a:off x="0" y="660328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39C7DE-0B28-497E-9CFB-89DA531E4602}">
      <dsp:nvSpPr>
        <dsp:cNvPr id="0" name=""/>
        <dsp:cNvSpPr/>
      </dsp:nvSpPr>
      <dsp:spPr>
        <a:xfrm>
          <a:off x="159647" y="779075"/>
          <a:ext cx="290268" cy="2902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FCC0F-C996-4F9B-9EB8-CC2D6BB69927}">
      <dsp:nvSpPr>
        <dsp:cNvPr id="0" name=""/>
        <dsp:cNvSpPr/>
      </dsp:nvSpPr>
      <dsp:spPr>
        <a:xfrm>
          <a:off x="609563" y="660328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kern="1200" dirty="0">
              <a:latin typeface="Aptos Display"/>
            </a:rPr>
            <a:t>Analysis </a:t>
          </a:r>
          <a:r>
            <a:rPr lang="en-GB" sz="1600" kern="1200" dirty="0"/>
            <a:t>of company’s culture </a:t>
          </a:r>
          <a:endParaRPr lang="en-US" sz="1600" kern="1200" dirty="0"/>
        </a:p>
      </dsp:txBody>
      <dsp:txXfrm>
        <a:off x="609563" y="660328"/>
        <a:ext cx="5679902" cy="527760"/>
      </dsp:txXfrm>
    </dsp:sp>
    <dsp:sp modelId="{DF4D8D33-BEAC-4BA9-B777-B4ACC8554876}">
      <dsp:nvSpPr>
        <dsp:cNvPr id="0" name=""/>
        <dsp:cNvSpPr/>
      </dsp:nvSpPr>
      <dsp:spPr>
        <a:xfrm>
          <a:off x="0" y="1320029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77254A-D07B-4476-89D6-121D4E7A3353}">
      <dsp:nvSpPr>
        <dsp:cNvPr id="0" name=""/>
        <dsp:cNvSpPr/>
      </dsp:nvSpPr>
      <dsp:spPr>
        <a:xfrm>
          <a:off x="159647" y="1438775"/>
          <a:ext cx="290268" cy="2902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7B3CC0-3B99-4201-8E71-54375BB67118}">
      <dsp:nvSpPr>
        <dsp:cNvPr id="0" name=""/>
        <dsp:cNvSpPr/>
      </dsp:nvSpPr>
      <dsp:spPr>
        <a:xfrm>
          <a:off x="609563" y="1320029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Management and leadership gaps</a:t>
          </a:r>
          <a:endParaRPr lang="en-US" sz="1600" kern="1200" dirty="0"/>
        </a:p>
      </dsp:txBody>
      <dsp:txXfrm>
        <a:off x="609563" y="1320029"/>
        <a:ext cx="5679902" cy="527760"/>
      </dsp:txXfrm>
    </dsp:sp>
    <dsp:sp modelId="{B3396EDC-96C8-4D2D-9A22-30856225A161}">
      <dsp:nvSpPr>
        <dsp:cNvPr id="0" name=""/>
        <dsp:cNvSpPr/>
      </dsp:nvSpPr>
      <dsp:spPr>
        <a:xfrm>
          <a:off x="0" y="1979730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956C8-E45F-40DA-B32B-D6E3B4545446}">
      <dsp:nvSpPr>
        <dsp:cNvPr id="0" name=""/>
        <dsp:cNvSpPr/>
      </dsp:nvSpPr>
      <dsp:spPr>
        <a:xfrm>
          <a:off x="159647" y="2098476"/>
          <a:ext cx="290268" cy="2902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8F9F56-A677-4297-83C0-2CDA827B8EC4}">
      <dsp:nvSpPr>
        <dsp:cNvPr id="0" name=""/>
        <dsp:cNvSpPr/>
      </dsp:nvSpPr>
      <dsp:spPr>
        <a:xfrm>
          <a:off x="609563" y="1979730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Strategic frameworks for change</a:t>
          </a:r>
          <a:endParaRPr lang="en-US" sz="1600" kern="1200" dirty="0"/>
        </a:p>
      </dsp:txBody>
      <dsp:txXfrm>
        <a:off x="609563" y="1979730"/>
        <a:ext cx="5679902" cy="527760"/>
      </dsp:txXfrm>
    </dsp:sp>
    <dsp:sp modelId="{10757363-328B-4C3F-A603-73405CABA387}">
      <dsp:nvSpPr>
        <dsp:cNvPr id="0" name=""/>
        <dsp:cNvSpPr/>
      </dsp:nvSpPr>
      <dsp:spPr>
        <a:xfrm>
          <a:off x="0" y="2639431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CF9E5F-C152-4F53-8A97-4CD487CCCC0B}">
      <dsp:nvSpPr>
        <dsp:cNvPr id="0" name=""/>
        <dsp:cNvSpPr/>
      </dsp:nvSpPr>
      <dsp:spPr>
        <a:xfrm>
          <a:off x="159647" y="2758177"/>
          <a:ext cx="290268" cy="2902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6C0274-181A-4ABC-9878-0915C6C7A837}">
      <dsp:nvSpPr>
        <dsp:cNvPr id="0" name=""/>
        <dsp:cNvSpPr/>
      </dsp:nvSpPr>
      <dsp:spPr>
        <a:xfrm>
          <a:off x="609563" y="2639431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Review of the current hiring practices</a:t>
          </a:r>
          <a:endParaRPr lang="en-US" sz="1600" kern="1200" dirty="0"/>
        </a:p>
      </dsp:txBody>
      <dsp:txXfrm>
        <a:off x="609563" y="2639431"/>
        <a:ext cx="5679902" cy="527760"/>
      </dsp:txXfrm>
    </dsp:sp>
    <dsp:sp modelId="{00EEDB3F-C0AA-4B74-86F8-BD272F3423DC}">
      <dsp:nvSpPr>
        <dsp:cNvPr id="0" name=""/>
        <dsp:cNvSpPr/>
      </dsp:nvSpPr>
      <dsp:spPr>
        <a:xfrm>
          <a:off x="0" y="3299131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54551-7E43-4358-A5C6-74619BBA21DC}">
      <dsp:nvSpPr>
        <dsp:cNvPr id="0" name=""/>
        <dsp:cNvSpPr/>
      </dsp:nvSpPr>
      <dsp:spPr>
        <a:xfrm>
          <a:off x="159647" y="3417877"/>
          <a:ext cx="290268" cy="2902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70FDE-4EE7-4910-9AB5-D544B1FEEE95}">
      <dsp:nvSpPr>
        <dsp:cNvPr id="0" name=""/>
        <dsp:cNvSpPr/>
      </dsp:nvSpPr>
      <dsp:spPr>
        <a:xfrm>
          <a:off x="609563" y="3299131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Strategy for the next 3 years</a:t>
          </a:r>
          <a:endParaRPr lang="en-US" sz="1600" kern="1200" dirty="0"/>
        </a:p>
      </dsp:txBody>
      <dsp:txXfrm>
        <a:off x="609563" y="3299131"/>
        <a:ext cx="5679902" cy="527760"/>
      </dsp:txXfrm>
    </dsp:sp>
    <dsp:sp modelId="{7D10BB2F-9283-4D07-9257-DDB32612293C}">
      <dsp:nvSpPr>
        <dsp:cNvPr id="0" name=""/>
        <dsp:cNvSpPr/>
      </dsp:nvSpPr>
      <dsp:spPr>
        <a:xfrm>
          <a:off x="0" y="3958832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86F80E-14D5-4FC7-AA8A-0F1B459AFA6D}">
      <dsp:nvSpPr>
        <dsp:cNvPr id="0" name=""/>
        <dsp:cNvSpPr/>
      </dsp:nvSpPr>
      <dsp:spPr>
        <a:xfrm>
          <a:off x="159647" y="4077578"/>
          <a:ext cx="290268" cy="2902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EFF8D-3848-401A-A058-542A14B69606}">
      <dsp:nvSpPr>
        <dsp:cNvPr id="0" name=""/>
        <dsp:cNvSpPr/>
      </dsp:nvSpPr>
      <dsp:spPr>
        <a:xfrm>
          <a:off x="609563" y="3958832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Recommendations </a:t>
          </a:r>
          <a:endParaRPr lang="en-US" sz="1600" kern="1200" dirty="0"/>
        </a:p>
      </dsp:txBody>
      <dsp:txXfrm>
        <a:off x="609563" y="3958832"/>
        <a:ext cx="5679902" cy="527760"/>
      </dsp:txXfrm>
    </dsp:sp>
    <dsp:sp modelId="{1CD8688A-37BF-4D1C-ACAB-FFD2BC0C59BA}">
      <dsp:nvSpPr>
        <dsp:cNvPr id="0" name=""/>
        <dsp:cNvSpPr/>
      </dsp:nvSpPr>
      <dsp:spPr>
        <a:xfrm>
          <a:off x="0" y="4618533"/>
          <a:ext cx="6289466" cy="5277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52D031-DA83-42E3-BEE6-C366DE10F5BE}">
      <dsp:nvSpPr>
        <dsp:cNvPr id="0" name=""/>
        <dsp:cNvSpPr/>
      </dsp:nvSpPr>
      <dsp:spPr>
        <a:xfrm>
          <a:off x="159647" y="4737279"/>
          <a:ext cx="290268" cy="29026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248464-4E30-4618-B880-BC1F96B15335}">
      <dsp:nvSpPr>
        <dsp:cNvPr id="0" name=""/>
        <dsp:cNvSpPr/>
      </dsp:nvSpPr>
      <dsp:spPr>
        <a:xfrm>
          <a:off x="609563" y="4618533"/>
          <a:ext cx="5679902" cy="527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55" tIns="55855" rIns="55855" bIns="55855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Outcomes</a:t>
          </a:r>
          <a:endParaRPr lang="en-US" sz="1600" kern="1200" dirty="0"/>
        </a:p>
      </dsp:txBody>
      <dsp:txXfrm>
        <a:off x="609563" y="4618533"/>
        <a:ext cx="5679902" cy="5277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34F666-60B1-49A9-8752-04B572F8DF25}">
      <dsp:nvSpPr>
        <dsp:cNvPr id="0" name=""/>
        <dsp:cNvSpPr/>
      </dsp:nvSpPr>
      <dsp:spPr>
        <a:xfrm>
          <a:off x="0" y="2185"/>
          <a:ext cx="6541475" cy="11075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7D3D4-4C34-46B2-9F4C-6A3010FEF06D}">
      <dsp:nvSpPr>
        <dsp:cNvPr id="0" name=""/>
        <dsp:cNvSpPr/>
      </dsp:nvSpPr>
      <dsp:spPr>
        <a:xfrm>
          <a:off x="335040" y="251388"/>
          <a:ext cx="609164" cy="6091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B766C-6482-41FF-9C66-189B33AA907C}">
      <dsp:nvSpPr>
        <dsp:cNvPr id="0" name=""/>
        <dsp:cNvSpPr/>
      </dsp:nvSpPr>
      <dsp:spPr>
        <a:xfrm>
          <a:off x="1279245" y="2185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High staff turnover – currently at 28% annually in low paid roles </a:t>
          </a:r>
          <a:endParaRPr lang="en-US" sz="2100" kern="1200"/>
        </a:p>
      </dsp:txBody>
      <dsp:txXfrm>
        <a:off x="1279245" y="2185"/>
        <a:ext cx="5262229" cy="1107571"/>
      </dsp:txXfrm>
    </dsp:sp>
    <dsp:sp modelId="{A30CF79F-8456-4BBA-AB4E-D5C98DB601E4}">
      <dsp:nvSpPr>
        <dsp:cNvPr id="0" name=""/>
        <dsp:cNvSpPr/>
      </dsp:nvSpPr>
      <dsp:spPr>
        <a:xfrm>
          <a:off x="0" y="1386649"/>
          <a:ext cx="6541475" cy="11075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9BE4C-A02F-4408-82CA-EF531F3538C0}">
      <dsp:nvSpPr>
        <dsp:cNvPr id="0" name=""/>
        <dsp:cNvSpPr/>
      </dsp:nvSpPr>
      <dsp:spPr>
        <a:xfrm>
          <a:off x="335040" y="1635853"/>
          <a:ext cx="609164" cy="6091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7A06F7-0856-4093-949F-61098F91D641}">
      <dsp:nvSpPr>
        <dsp:cNvPr id="0" name=""/>
        <dsp:cNvSpPr/>
      </dsp:nvSpPr>
      <dsp:spPr>
        <a:xfrm>
          <a:off x="1279245" y="1386649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Weak management capability – promotions based on the technical skills rather than leadership skills </a:t>
          </a:r>
          <a:endParaRPr lang="en-US" sz="2100" kern="1200"/>
        </a:p>
      </dsp:txBody>
      <dsp:txXfrm>
        <a:off x="1279245" y="1386649"/>
        <a:ext cx="5262229" cy="1107571"/>
      </dsp:txXfrm>
    </dsp:sp>
    <dsp:sp modelId="{5841051F-3B87-40AC-A5BE-3387DB1844A7}">
      <dsp:nvSpPr>
        <dsp:cNvPr id="0" name=""/>
        <dsp:cNvSpPr/>
      </dsp:nvSpPr>
      <dsp:spPr>
        <a:xfrm>
          <a:off x="0" y="2771114"/>
          <a:ext cx="6541475" cy="11075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BF701-E45F-405F-8D8F-486664FDED45}">
      <dsp:nvSpPr>
        <dsp:cNvPr id="0" name=""/>
        <dsp:cNvSpPr/>
      </dsp:nvSpPr>
      <dsp:spPr>
        <a:xfrm>
          <a:off x="335040" y="3020318"/>
          <a:ext cx="609164" cy="6091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E2AE48-072D-4A3A-8670-94C7BEC67EDD}">
      <dsp:nvSpPr>
        <dsp:cNvPr id="0" name=""/>
        <dsp:cNvSpPr/>
      </dsp:nvSpPr>
      <dsp:spPr>
        <a:xfrm>
          <a:off x="1279245" y="2771114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Inconsistent performance management and feedback – framework structure in place missing </a:t>
          </a:r>
          <a:endParaRPr lang="en-US" sz="2100" kern="1200"/>
        </a:p>
      </dsp:txBody>
      <dsp:txXfrm>
        <a:off x="1279245" y="2771114"/>
        <a:ext cx="5262229" cy="1107571"/>
      </dsp:txXfrm>
    </dsp:sp>
    <dsp:sp modelId="{0B91E938-8F7D-46A9-869C-5708D1DFCFC5}">
      <dsp:nvSpPr>
        <dsp:cNvPr id="0" name=""/>
        <dsp:cNvSpPr/>
      </dsp:nvSpPr>
      <dsp:spPr>
        <a:xfrm>
          <a:off x="0" y="4155579"/>
          <a:ext cx="6541475" cy="11075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2A9E3-89EF-4804-B64A-8C3F342FDDF7}">
      <dsp:nvSpPr>
        <dsp:cNvPr id="0" name=""/>
        <dsp:cNvSpPr/>
      </dsp:nvSpPr>
      <dsp:spPr>
        <a:xfrm>
          <a:off x="335040" y="4404782"/>
          <a:ext cx="609164" cy="6091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7A93B-CB4A-4382-8C80-2F81926D9336}">
      <dsp:nvSpPr>
        <dsp:cNvPr id="0" name=""/>
        <dsp:cNvSpPr/>
      </dsp:nvSpPr>
      <dsp:spPr>
        <a:xfrm>
          <a:off x="1279245" y="4155579"/>
          <a:ext cx="5262229" cy="11075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18" tIns="117218" rIns="117218" bIns="11721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Task driven organisational culture – operational efficiency prioritised over people development </a:t>
          </a:r>
          <a:endParaRPr lang="en-US" sz="2100" kern="1200"/>
        </a:p>
      </dsp:txBody>
      <dsp:txXfrm>
        <a:off x="1279245" y="4155579"/>
        <a:ext cx="5262229" cy="11075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A94A77-C045-42CF-83FF-56118C7B5B18}">
      <dsp:nvSpPr>
        <dsp:cNvPr id="0" name=""/>
        <dsp:cNvSpPr/>
      </dsp:nvSpPr>
      <dsp:spPr>
        <a:xfrm>
          <a:off x="245682" y="100679"/>
          <a:ext cx="1353126" cy="135312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3FC67-EB4B-42B3-BECC-A0758EF6ACC6}">
      <dsp:nvSpPr>
        <dsp:cNvPr id="0" name=""/>
        <dsp:cNvSpPr/>
      </dsp:nvSpPr>
      <dsp:spPr>
        <a:xfrm>
          <a:off x="529838" y="384835"/>
          <a:ext cx="784813" cy="7848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18B68D-B0B8-4EDA-A09B-76C8EA2367ED}">
      <dsp:nvSpPr>
        <dsp:cNvPr id="0" name=""/>
        <dsp:cNvSpPr/>
      </dsp:nvSpPr>
      <dsp:spPr>
        <a:xfrm>
          <a:off x="1888764" y="100679"/>
          <a:ext cx="3189512" cy="135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Supervisors were promoted for technical skills but lack leadership training.</a:t>
          </a:r>
          <a:endParaRPr lang="en-US" sz="2300" kern="1200"/>
        </a:p>
      </dsp:txBody>
      <dsp:txXfrm>
        <a:off x="1888764" y="100679"/>
        <a:ext cx="3189512" cy="1353126"/>
      </dsp:txXfrm>
    </dsp:sp>
    <dsp:sp modelId="{7B9ACA00-EA63-47D7-901B-91F58264E88F}">
      <dsp:nvSpPr>
        <dsp:cNvPr id="0" name=""/>
        <dsp:cNvSpPr/>
      </dsp:nvSpPr>
      <dsp:spPr>
        <a:xfrm>
          <a:off x="5634025" y="100679"/>
          <a:ext cx="1353126" cy="135312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E0C691-EF1D-4C6F-8E16-D1F0575B4E55}">
      <dsp:nvSpPr>
        <dsp:cNvPr id="0" name=""/>
        <dsp:cNvSpPr/>
      </dsp:nvSpPr>
      <dsp:spPr>
        <a:xfrm>
          <a:off x="5918181" y="384835"/>
          <a:ext cx="784813" cy="7848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92E63D-9516-4738-8117-F2BF5BB679DF}">
      <dsp:nvSpPr>
        <dsp:cNvPr id="0" name=""/>
        <dsp:cNvSpPr/>
      </dsp:nvSpPr>
      <dsp:spPr>
        <a:xfrm>
          <a:off x="7277107" y="100679"/>
          <a:ext cx="3189512" cy="135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Coaching, feedback, and motivation are limited  which affects the team moral. </a:t>
          </a:r>
          <a:endParaRPr lang="en-US" sz="2300" kern="1200"/>
        </a:p>
      </dsp:txBody>
      <dsp:txXfrm>
        <a:off x="7277107" y="100679"/>
        <a:ext cx="3189512" cy="1353126"/>
      </dsp:txXfrm>
    </dsp:sp>
    <dsp:sp modelId="{C873AEF8-7868-4728-A2EF-5D5D210561A4}">
      <dsp:nvSpPr>
        <dsp:cNvPr id="0" name=""/>
        <dsp:cNvSpPr/>
      </dsp:nvSpPr>
      <dsp:spPr>
        <a:xfrm>
          <a:off x="245682" y="2049340"/>
          <a:ext cx="1353126" cy="135312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27FA1E-A408-483C-8976-FEE4103D07EF}">
      <dsp:nvSpPr>
        <dsp:cNvPr id="0" name=""/>
        <dsp:cNvSpPr/>
      </dsp:nvSpPr>
      <dsp:spPr>
        <a:xfrm>
          <a:off x="529838" y="2333496"/>
          <a:ext cx="784813" cy="7848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4A815-CDCF-48BA-A8FB-17471519556E}">
      <dsp:nvSpPr>
        <dsp:cNvPr id="0" name=""/>
        <dsp:cNvSpPr/>
      </dsp:nvSpPr>
      <dsp:spPr>
        <a:xfrm>
          <a:off x="1888764" y="2049340"/>
          <a:ext cx="3189512" cy="135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As Northouse (2016) notes, true leadership is about influence and empowerment, not just control.</a:t>
          </a:r>
          <a:endParaRPr lang="en-US" sz="2300" kern="1200"/>
        </a:p>
      </dsp:txBody>
      <dsp:txXfrm>
        <a:off x="1888764" y="2049340"/>
        <a:ext cx="3189512" cy="1353126"/>
      </dsp:txXfrm>
    </dsp:sp>
    <dsp:sp modelId="{624013B2-646B-45F0-A9AB-EDEAA7678C38}">
      <dsp:nvSpPr>
        <dsp:cNvPr id="0" name=""/>
        <dsp:cNvSpPr/>
      </dsp:nvSpPr>
      <dsp:spPr>
        <a:xfrm>
          <a:off x="5634025" y="2049340"/>
          <a:ext cx="1353126" cy="135312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F3A58-B11F-4340-97D2-C92CE8605103}">
      <dsp:nvSpPr>
        <dsp:cNvPr id="0" name=""/>
        <dsp:cNvSpPr/>
      </dsp:nvSpPr>
      <dsp:spPr>
        <a:xfrm>
          <a:off x="5918181" y="2333496"/>
          <a:ext cx="784813" cy="7848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1423BC-D1B1-48C8-9F4C-1C27CBAB41AE}">
      <dsp:nvSpPr>
        <dsp:cNvPr id="0" name=""/>
        <dsp:cNvSpPr/>
      </dsp:nvSpPr>
      <dsp:spPr>
        <a:xfrm>
          <a:off x="7277107" y="2049340"/>
          <a:ext cx="3189512" cy="135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Kotter (1990) reminds us: managers manage processes; leaders inspire people. BrightWave needs both.</a:t>
          </a:r>
          <a:endParaRPr lang="en-US" sz="2300" kern="1200"/>
        </a:p>
      </dsp:txBody>
      <dsp:txXfrm>
        <a:off x="7277107" y="2049340"/>
        <a:ext cx="3189512" cy="13531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53EF04-B1B9-48A9-8B6B-2A718A3C885E}">
      <dsp:nvSpPr>
        <dsp:cNvPr id="0" name=""/>
        <dsp:cNvSpPr/>
      </dsp:nvSpPr>
      <dsp:spPr>
        <a:xfrm>
          <a:off x="671575" y="704115"/>
          <a:ext cx="1060658" cy="10606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3F0B6-4E3F-44C1-B877-1723685713CC}">
      <dsp:nvSpPr>
        <dsp:cNvPr id="0" name=""/>
        <dsp:cNvSpPr/>
      </dsp:nvSpPr>
      <dsp:spPr>
        <a:xfrm>
          <a:off x="23395" y="2079030"/>
          <a:ext cx="23570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Upskill managers in coaching and handling conflict</a:t>
          </a:r>
          <a:endParaRPr lang="en-US" sz="1600" kern="1200"/>
        </a:p>
      </dsp:txBody>
      <dsp:txXfrm>
        <a:off x="23395" y="2079030"/>
        <a:ext cx="2357018" cy="720000"/>
      </dsp:txXfrm>
    </dsp:sp>
    <dsp:sp modelId="{E648A965-3AFF-4084-8809-D51A169529D2}">
      <dsp:nvSpPr>
        <dsp:cNvPr id="0" name=""/>
        <dsp:cNvSpPr/>
      </dsp:nvSpPr>
      <dsp:spPr>
        <a:xfrm>
          <a:off x="3441073" y="704115"/>
          <a:ext cx="1060658" cy="10606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D507C9-8281-4FD5-9531-5809975B9F7A}">
      <dsp:nvSpPr>
        <dsp:cNvPr id="0" name=""/>
        <dsp:cNvSpPr/>
      </dsp:nvSpPr>
      <dsp:spPr>
        <a:xfrm>
          <a:off x="2792892" y="2079030"/>
          <a:ext cx="23570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Replace annual appraisals with quarterly SMART reviews </a:t>
          </a:r>
          <a:endParaRPr lang="en-US" sz="1600" kern="1200"/>
        </a:p>
      </dsp:txBody>
      <dsp:txXfrm>
        <a:off x="2792892" y="2079030"/>
        <a:ext cx="2357018" cy="720000"/>
      </dsp:txXfrm>
    </dsp:sp>
    <dsp:sp modelId="{56791B8D-388C-4CD9-AD51-7BF2B2637844}">
      <dsp:nvSpPr>
        <dsp:cNvPr id="0" name=""/>
        <dsp:cNvSpPr/>
      </dsp:nvSpPr>
      <dsp:spPr>
        <a:xfrm>
          <a:off x="6210570" y="704115"/>
          <a:ext cx="1060658" cy="10606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6786F5-CAE9-4594-B34C-9A371DF49AD8}">
      <dsp:nvSpPr>
        <dsp:cNvPr id="0" name=""/>
        <dsp:cNvSpPr/>
      </dsp:nvSpPr>
      <dsp:spPr>
        <a:xfrm>
          <a:off x="5562390" y="2079030"/>
          <a:ext cx="23570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Strengthen onboarding and clarify career paths</a:t>
          </a:r>
          <a:endParaRPr lang="en-US" sz="1600" kern="1200"/>
        </a:p>
      </dsp:txBody>
      <dsp:txXfrm>
        <a:off x="5562390" y="2079030"/>
        <a:ext cx="2357018" cy="720000"/>
      </dsp:txXfrm>
    </dsp:sp>
    <dsp:sp modelId="{91074888-83D2-4B57-9BE9-09906FC7CBB5}">
      <dsp:nvSpPr>
        <dsp:cNvPr id="0" name=""/>
        <dsp:cNvSpPr/>
      </dsp:nvSpPr>
      <dsp:spPr>
        <a:xfrm>
          <a:off x="8980067" y="704115"/>
          <a:ext cx="1060658" cy="10606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D6A989-35ED-46FF-8905-735A8A236493}">
      <dsp:nvSpPr>
        <dsp:cNvPr id="0" name=""/>
        <dsp:cNvSpPr/>
      </dsp:nvSpPr>
      <dsp:spPr>
        <a:xfrm>
          <a:off x="8331887" y="2079030"/>
          <a:ext cx="23570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Adopt value-based hiring and boost employer brand </a:t>
          </a:r>
          <a:endParaRPr lang="en-US" sz="1600" kern="1200"/>
        </a:p>
      </dsp:txBody>
      <dsp:txXfrm>
        <a:off x="8331887" y="2079030"/>
        <a:ext cx="235701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328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633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865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3543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66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13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481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76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5638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839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378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698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49" r:id="rId4"/>
    <p:sldLayoutId id="2147483750" r:id="rId5"/>
    <p:sldLayoutId id="2147483755" r:id="rId6"/>
    <p:sldLayoutId id="2147483751" r:id="rId7"/>
    <p:sldLayoutId id="2147483752" r:id="rId8"/>
    <p:sldLayoutId id="2147483753" r:id="rId9"/>
    <p:sldLayoutId id="2147483754" r:id="rId10"/>
    <p:sldLayoutId id="214748375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knowledge/fundamentals/emp-law/recruitment-factshe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817523A-D1A4-4AA1-A06E-3E8AA7B4B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4E9E526-05D2-4C66-8B99-CB7BC51F3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928048"/>
            <a:ext cx="5933365" cy="3351557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sz="5600" b="1"/>
              <a:t>Future people management </a:t>
            </a:r>
            <a:endParaRPr lang="en-US" sz="5600" b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1" y="4651744"/>
            <a:ext cx="5776630" cy="18960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i="1" err="1">
                <a:latin typeface="Walbaum Display Light"/>
                <a:ea typeface="Calibri"/>
                <a:cs typeface="Calibri"/>
              </a:rPr>
              <a:t>Brightwave</a:t>
            </a:r>
            <a:r>
              <a:rPr lang="en-GB" i="1" dirty="0">
                <a:latin typeface="Walbaum Display Light"/>
                <a:ea typeface="Calibri"/>
                <a:cs typeface="Calibri"/>
              </a:rPr>
              <a:t> services ltd </a:t>
            </a:r>
          </a:p>
          <a:p>
            <a:pPr algn="l"/>
            <a:r>
              <a:rPr lang="en-GB" i="1" dirty="0">
                <a:latin typeface="Walbaum Display Light"/>
                <a:ea typeface="Calibri"/>
                <a:cs typeface="Calibri"/>
              </a:rPr>
              <a:t>Hr consultancy board management</a:t>
            </a:r>
            <a:r>
              <a:rPr lang="en-GB" b="0" dirty="0">
                <a:latin typeface="Walbaum Display Light"/>
                <a:ea typeface="Calibri"/>
                <a:cs typeface="Calibri"/>
              </a:rPr>
              <a:t> </a:t>
            </a:r>
          </a:p>
          <a:p>
            <a:pPr algn="l"/>
            <a:r>
              <a:rPr lang="en-GB" dirty="0">
                <a:latin typeface="Walbaum Display Light"/>
                <a:ea typeface="Calibri"/>
                <a:cs typeface="Calibri"/>
              </a:rPr>
              <a:t>Iustina Mirela </a:t>
            </a:r>
            <a:r>
              <a:rPr lang="en-GB" err="1">
                <a:latin typeface="Walbaum Display Light"/>
                <a:ea typeface="Calibri"/>
                <a:cs typeface="Calibri"/>
              </a:rPr>
              <a:t>rusei</a:t>
            </a:r>
            <a:r>
              <a:rPr lang="en-GB" dirty="0">
                <a:latin typeface="Walbaum Display Light"/>
                <a:ea typeface="Calibri"/>
                <a:cs typeface="Calibri"/>
              </a:rPr>
              <a:t> (19053039)</a:t>
            </a:r>
          </a:p>
        </p:txBody>
      </p:sp>
      <p:pic>
        <p:nvPicPr>
          <p:cNvPr id="4" name="Picture 3" descr="Multi-coloured smoke gradient">
            <a:extLst>
              <a:ext uri="{FF2B5EF4-FFF2-40B4-BE49-F238E27FC236}">
                <a16:creationId xmlns:a16="http://schemas.microsoft.com/office/drawing/2014/main" id="{4B532CC1-1C66-3C2C-4FD7-B9CCECC48D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951" r="9778"/>
          <a:stretch>
            <a:fillRect/>
          </a:stretch>
        </p:blipFill>
        <p:spPr>
          <a:xfrm>
            <a:off x="7958352" y="-5965"/>
            <a:ext cx="4233648" cy="3434971"/>
          </a:xfrm>
          <a:custGeom>
            <a:avLst/>
            <a:gdLst/>
            <a:ahLst/>
            <a:cxnLst/>
            <a:rect l="l" t="t" r="r" b="b"/>
            <a:pathLst>
              <a:path w="4233648" h="3434971">
                <a:moveTo>
                  <a:pt x="1032308" y="0"/>
                </a:moveTo>
                <a:lnTo>
                  <a:pt x="4233648" y="0"/>
                </a:lnTo>
                <a:lnTo>
                  <a:pt x="4233648" y="3434971"/>
                </a:lnTo>
                <a:lnTo>
                  <a:pt x="0" y="3434971"/>
                </a:lnTo>
                <a:close/>
              </a:path>
            </a:pathLst>
          </a:custGeom>
        </p:spPr>
      </p:pic>
      <p:pic>
        <p:nvPicPr>
          <p:cNvPr id="5" name="Picture 4" descr="BrightWave | Reviews &amp; Information| CabinetM">
            <a:extLst>
              <a:ext uri="{FF2B5EF4-FFF2-40B4-BE49-F238E27FC236}">
                <a16:creationId xmlns:a16="http://schemas.microsoft.com/office/drawing/2014/main" id="{0D3B553B-CC1C-8014-8890-7D7FF7FBC2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760" r="2" b="15614"/>
          <a:stretch>
            <a:fillRect/>
          </a:stretch>
        </p:blipFill>
        <p:spPr>
          <a:xfrm>
            <a:off x="6931629" y="3428996"/>
            <a:ext cx="5260371" cy="3452252"/>
          </a:xfrm>
          <a:custGeom>
            <a:avLst/>
            <a:gdLst/>
            <a:ahLst/>
            <a:cxnLst/>
            <a:rect l="l" t="t" r="r" b="b"/>
            <a:pathLst>
              <a:path w="5260371" h="3434971">
                <a:moveTo>
                  <a:pt x="1028714" y="0"/>
                </a:moveTo>
                <a:lnTo>
                  <a:pt x="5260371" y="0"/>
                </a:lnTo>
                <a:lnTo>
                  <a:pt x="5260371" y="3434971"/>
                </a:lnTo>
                <a:lnTo>
                  <a:pt x="0" y="3423010"/>
                </a:lnTo>
                <a:close/>
              </a:path>
            </a:pathLst>
          </a:cu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3F47F83-8728-4E0D-BDE6-2C09A035C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895228" y="0"/>
            <a:ext cx="532263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23">
            <a:extLst>
              <a:ext uri="{FF2B5EF4-FFF2-40B4-BE49-F238E27FC236}">
                <a16:creationId xmlns:a16="http://schemas.microsoft.com/office/drawing/2014/main" id="{FF4BD241-F172-410B-B0DE-9D7344B35B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0"/>
            <a:ext cx="4850735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  <a:gd name="connsiteX0" fmla="*/ 2482758 w 5839784"/>
              <a:gd name="connsiteY0" fmla="*/ 10951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82758 w 5839784"/>
              <a:gd name="connsiteY4" fmla="*/ 10951 h 6857998"/>
              <a:gd name="connsiteX0" fmla="*/ 2495565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495565 w 5839784"/>
              <a:gd name="connsiteY4" fmla="*/ 0 h 6857998"/>
              <a:gd name="connsiteX0" fmla="*/ 2328480 w 5672699"/>
              <a:gd name="connsiteY0" fmla="*/ 0 h 6857998"/>
              <a:gd name="connsiteX1" fmla="*/ 5672699 w 5672699"/>
              <a:gd name="connsiteY1" fmla="*/ 0 h 6857998"/>
              <a:gd name="connsiteX2" fmla="*/ 5672699 w 5672699"/>
              <a:gd name="connsiteY2" fmla="*/ 6857998 h 6857998"/>
              <a:gd name="connsiteX3" fmla="*/ 0 w 5672699"/>
              <a:gd name="connsiteY3" fmla="*/ 6856093 h 6857998"/>
              <a:gd name="connsiteX4" fmla="*/ 2328480 w 5672699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72699" h="6857998">
                <a:moveTo>
                  <a:pt x="2328480" y="0"/>
                </a:moveTo>
                <a:lnTo>
                  <a:pt x="5672699" y="0"/>
                </a:lnTo>
                <a:lnTo>
                  <a:pt x="5672699" y="6857998"/>
                </a:lnTo>
                <a:lnTo>
                  <a:pt x="0" y="6856093"/>
                </a:lnTo>
                <a:lnTo>
                  <a:pt x="232848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5155D-A2D1-C524-B144-7BF3FB946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005" y="657225"/>
            <a:ext cx="3230515" cy="3569822"/>
          </a:xfrm>
        </p:spPr>
        <p:txBody>
          <a:bodyPr anchor="t">
            <a:normAutofit/>
          </a:bodyPr>
          <a:lstStyle/>
          <a:p>
            <a:r>
              <a:rPr lang="en-GB" sz="2800" b="1" dirty="0"/>
              <a:t>Overview of the presentation</a:t>
            </a:r>
            <a:endParaRPr lang="en-US" sz="280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793" y="4305300"/>
            <a:ext cx="4515220" cy="25527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16B9BE-2A6E-F08F-CB53-E157F191F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7323879"/>
              </p:ext>
            </p:extLst>
          </p:nvPr>
        </p:nvGraphicFramePr>
        <p:xfrm>
          <a:off x="5146923" y="832268"/>
          <a:ext cx="6289466" cy="5146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52998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A5BB70-1673-4097-A7F8-BCF5F4F19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23">
            <a:extLst>
              <a:ext uri="{FF2B5EF4-FFF2-40B4-BE49-F238E27FC236}">
                <a16:creationId xmlns:a16="http://schemas.microsoft.com/office/drawing/2014/main" id="{7AA72C55-67D2-47FE-9C0B-01A954C8BF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307196" cy="685799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320626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320626 w 6125882"/>
              <a:gd name="connsiteY4" fmla="*/ 0 h 6857998"/>
              <a:gd name="connsiteX0" fmla="*/ 2034528 w 5839784"/>
              <a:gd name="connsiteY0" fmla="*/ 0 h 6857998"/>
              <a:gd name="connsiteX1" fmla="*/ 5839784 w 5839784"/>
              <a:gd name="connsiteY1" fmla="*/ 0 h 6857998"/>
              <a:gd name="connsiteX2" fmla="*/ 5839784 w 5839784"/>
              <a:gd name="connsiteY2" fmla="*/ 6857998 h 6857998"/>
              <a:gd name="connsiteX3" fmla="*/ 0 w 5839784"/>
              <a:gd name="connsiteY3" fmla="*/ 6856093 h 6857998"/>
              <a:gd name="connsiteX4" fmla="*/ 2034528 w 5839784"/>
              <a:gd name="connsiteY4" fmla="*/ 0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839784" h="6857998">
                <a:moveTo>
                  <a:pt x="2034528" y="0"/>
                </a:moveTo>
                <a:lnTo>
                  <a:pt x="5839784" y="0"/>
                </a:lnTo>
                <a:lnTo>
                  <a:pt x="5839784" y="6857998"/>
                </a:lnTo>
                <a:lnTo>
                  <a:pt x="0" y="6856093"/>
                </a:lnTo>
                <a:lnTo>
                  <a:pt x="2034528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278C9-DAB8-36F2-BAA8-E8DBFE74A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908" y="657225"/>
            <a:ext cx="2965938" cy="2921385"/>
          </a:xfrm>
        </p:spPr>
        <p:txBody>
          <a:bodyPr anchor="t">
            <a:normAutofit/>
          </a:bodyPr>
          <a:lstStyle/>
          <a:p>
            <a:r>
              <a:rPr lang="en-GB" sz="2800" b="1"/>
              <a:t>Current challenges at Brightwave </a:t>
            </a:r>
            <a:endParaRPr lang="en-US" sz="2800" b="1" i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ED23ACC-C318-4DEB-B776-570408C7FB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20896" y="4496637"/>
            <a:ext cx="3764149" cy="2361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D9BE15-6B66-4F4C-B41A-B2A4C304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884066"/>
            <a:ext cx="3140110" cy="497393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CB391A-EF96-BACD-DA68-F37F18D2C5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3387196"/>
              </p:ext>
            </p:extLst>
          </p:nvPr>
        </p:nvGraphicFramePr>
        <p:xfrm>
          <a:off x="4788040" y="728505"/>
          <a:ext cx="6541475" cy="5265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9808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B6B57EC-9390-2DAB-B139-D2F731B4B7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/>
              <a:t>organisational culture analysis</a:t>
            </a:r>
            <a:endParaRPr lang="en-US" b="1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E14FF-A9BD-6EDD-9909-C0036E4F34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3" y="2114549"/>
            <a:ext cx="4632341" cy="41903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/>
              <a:t>Structured and focused on control</a:t>
            </a:r>
            <a:r>
              <a:rPr lang="en-GB" sz="2200" dirty="0"/>
              <a:t> with no room for flexibility or change  fits the Role Culture by Handy (1993)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latin typeface="Univers Condensed Light"/>
                <a:cs typeface="Arial"/>
              </a:rPr>
              <a:t>Rigid and misaligned values</a:t>
            </a:r>
            <a:r>
              <a:rPr lang="en-GB" sz="2200" dirty="0">
                <a:latin typeface="Univers Condensed Light"/>
                <a:cs typeface="Arial"/>
              </a:rPr>
              <a:t> (Shein, 2010) model shows the gap between leaders and staff, where the focus is on efficiency and less on recognition and development.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b="1" dirty="0">
                <a:latin typeface="Univers Condensed Light"/>
                <a:cs typeface="Arial"/>
              </a:rPr>
              <a:t>Low adaptability</a:t>
            </a:r>
            <a:r>
              <a:rPr lang="en-GB" sz="2200" dirty="0">
                <a:latin typeface="Univers Condensed Light"/>
                <a:cs typeface="Arial"/>
              </a:rPr>
              <a:t> based on Denison’s model, the culture lacks adaptability and involvement, which limits innovation and employee engagement. (Denison, 2000)</a:t>
            </a: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endParaRPr lang="en-GB" sz="2200">
              <a:latin typeface="Univers Condensed Light"/>
              <a:cs typeface="Arial"/>
            </a:endParaRPr>
          </a:p>
          <a:p>
            <a:pPr>
              <a:lnSpc>
                <a:spcPct val="90000"/>
              </a:lnSpc>
              <a:buNone/>
            </a:pPr>
            <a:endParaRPr lang="en-GB" sz="22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  <a:p>
            <a:pPr marL="0" indent="0">
              <a:lnSpc>
                <a:spcPct val="90000"/>
              </a:lnSpc>
              <a:buNone/>
            </a:pPr>
            <a:endParaRPr lang="en-GB" sz="220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Meeting">
            <a:extLst>
              <a:ext uri="{FF2B5EF4-FFF2-40B4-BE49-F238E27FC236}">
                <a16:creationId xmlns:a16="http://schemas.microsoft.com/office/drawing/2014/main" id="{164894FF-272B-CBFD-E276-45C995FDB7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98492" y="2114549"/>
            <a:ext cx="4210052" cy="421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699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430E9F-3B61-4A75-9A34-1EF839CC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5A93CC3-99AA-471D-9142-5BD2235D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D5A1EFF-2E6F-4210-A283-AF9BE5B07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4C9A7BB-4074-4704-B5B6-B526355DF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5622E3-2C65-496F-9C3F-CBEE2192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4ED111D-3746-4B9C-AEE8-7AB83467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5AE1D3C-1EF9-4A89-B613-EE7B78910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DA05DCE-D95A-B0FA-F507-478942E1A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>
            <a:normAutofit/>
          </a:bodyPr>
          <a:lstStyle/>
          <a:p>
            <a:r>
              <a:rPr lang="en-GB" sz="4100" b="1"/>
              <a:t>Management &amp; leadership gaps</a:t>
            </a:r>
            <a:endParaRPr lang="en-US" sz="410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DE80A3F-530A-4181-887F-9AAF6DCBF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6D312D-ACE2-1017-428C-93C87B155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4747306"/>
              </p:ext>
            </p:extLst>
          </p:nvPr>
        </p:nvGraphicFramePr>
        <p:xfrm>
          <a:off x="818708" y="2552700"/>
          <a:ext cx="10712302" cy="3503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72948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F1D8699-067D-4768-9F87-3E302B379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73800-EBED-8420-5E5E-933F894780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2" y="584791"/>
            <a:ext cx="9932896" cy="1148665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/>
              <a:t>Performance management gaps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49745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313983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5950BAB-F521-4A52-A263-D10578977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85530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087726-EFA7-48B6-8527-80902BB55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14436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E972B62-9819-493C-A305-2C04A2D43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4CBB5-5A50-C840-9F18-075A1A07D7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2" y="2005465"/>
            <a:ext cx="9994679" cy="41714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/>
              <a:t>Lack of feedback and development</a:t>
            </a:r>
            <a:r>
              <a:rPr lang="en-GB" dirty="0"/>
              <a:t> -  currently no consistent way to give feedback or support staff growth leaving employees unclear on expectations or progress.</a:t>
            </a:r>
            <a:endParaRPr lang="en-US"/>
          </a:p>
          <a:p>
            <a:pPr marL="0" indent="0">
              <a:buNone/>
            </a:pPr>
            <a:r>
              <a:rPr lang="en-GB" b="1" dirty="0"/>
              <a:t>Use Armstrong’s Performance Cycle</a:t>
            </a:r>
            <a:r>
              <a:rPr lang="en-GB" dirty="0"/>
              <a:t> - Armstrong (2020) recommends a continuous process: set clear goals, support performance, review regularly. It keeps everyone aligned and accountable.</a:t>
            </a:r>
          </a:p>
          <a:p>
            <a:pPr marL="0" indent="0">
              <a:buNone/>
            </a:pPr>
            <a:r>
              <a:rPr lang="en-GB" b="1" dirty="0"/>
              <a:t>Apply the AMO Framework</a:t>
            </a:r>
            <a:r>
              <a:rPr lang="en-GB" dirty="0"/>
              <a:t> - Boxall and Purcell (2016) remind us that great performance comes from Ability, Motivation, and Opportunity. That means investing in skills, recognition, and giving people a voice.</a:t>
            </a:r>
          </a:p>
          <a:p>
            <a:pPr marL="0" indent="0">
              <a:buNone/>
            </a:pPr>
            <a:r>
              <a:rPr lang="en-GB" b="1" dirty="0"/>
              <a:t>Make check-ins regular, not annual</a:t>
            </a:r>
            <a:r>
              <a:rPr lang="en-GB" dirty="0"/>
              <a:t> - quarterly conversations  not just yearly reviews  help build trust, address issues early, and keep people engaged.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1111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829807-7791-462F-8C59-969B0EC71A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2"/>
            <a:ext cx="12192000" cy="685734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58860-197A-6FCE-BF07-446095AE99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0906" y="533401"/>
            <a:ext cx="6427694" cy="1380744"/>
          </a:xfrm>
        </p:spPr>
        <p:txBody>
          <a:bodyPr>
            <a:normAutofit/>
          </a:bodyPr>
          <a:lstStyle/>
          <a:p>
            <a:r>
              <a:rPr lang="en-GB" sz="3400" b="1" err="1"/>
              <a:t>Mckinsey</a:t>
            </a:r>
            <a:r>
              <a:rPr lang="en-GB" sz="3400" b="1"/>
              <a:t> 7s framework for hr alignment </a:t>
            </a:r>
            <a:endParaRPr lang="en-US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526DF-467B-2D3B-0BC3-1899D2106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9839" y="2105525"/>
            <a:ext cx="6481170" cy="42190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/>
              <a:t>Hard elements</a:t>
            </a:r>
            <a:endParaRPr lang="en-US"/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b="1" dirty="0"/>
              <a:t>Strategy: </a:t>
            </a:r>
            <a:r>
              <a:rPr lang="en-GB" dirty="0"/>
              <a:t>shift from operation target to focus more on people centred.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 dirty="0"/>
              <a:t>Structure: </a:t>
            </a:r>
            <a:r>
              <a:rPr lang="en-GB" dirty="0"/>
              <a:t>with already a flat structure </a:t>
            </a:r>
            <a:r>
              <a:rPr lang="en-GB" err="1"/>
              <a:t>BrightWave</a:t>
            </a:r>
            <a:r>
              <a:rPr lang="en-GB" dirty="0"/>
              <a:t> should empower the managers with more autonomy to led. 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b="1" dirty="0"/>
              <a:t>Systems:</a:t>
            </a:r>
            <a:r>
              <a:rPr lang="en-GB" dirty="0"/>
              <a:t> performance reviews are inconsistent, we recommend regular process feedbacks, development and recognition. </a:t>
            </a:r>
            <a:endParaRPr lang="en-GB"/>
          </a:p>
          <a:p>
            <a:pPr marL="0" indent="0">
              <a:lnSpc>
                <a:spcPct val="90000"/>
              </a:lnSpc>
              <a:buNone/>
            </a:pPr>
            <a:endParaRPr lang="en-GB"/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D24AB392-F667-92DA-6953-7DF722AF6E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875" r="46705" b="-2"/>
          <a:stretch>
            <a:fillRect/>
          </a:stretch>
        </p:blipFill>
        <p:spPr>
          <a:xfrm>
            <a:off x="20" y="2"/>
            <a:ext cx="5049819" cy="6857998"/>
          </a:xfrm>
          <a:custGeom>
            <a:avLst/>
            <a:gdLst/>
            <a:ahLst/>
            <a:cxnLst/>
            <a:rect l="l" t="t" r="r" b="b"/>
            <a:pathLst>
              <a:path w="5049839" h="6857998">
                <a:moveTo>
                  <a:pt x="0" y="0"/>
                </a:moveTo>
                <a:lnTo>
                  <a:pt x="5049839" y="1331"/>
                </a:lnTo>
                <a:lnTo>
                  <a:pt x="3110749" y="6857998"/>
                </a:lnTo>
                <a:lnTo>
                  <a:pt x="0" y="6857998"/>
                </a:lnTo>
                <a:close/>
              </a:path>
            </a:pathLst>
          </a:cu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845859" y="0"/>
            <a:ext cx="699247" cy="685734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C2312DA-BDBD-40EE-84AB-53293C1CDE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59210" y="5788959"/>
            <a:ext cx="7396312" cy="106904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646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69C909-39C0-3993-8347-D090DC293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3400" b="1" dirty="0" err="1"/>
              <a:t>Mckinsey</a:t>
            </a:r>
            <a:r>
              <a:rPr lang="en-GB" sz="3400" b="1" dirty="0"/>
              <a:t> 7s framework for hr alignment </a:t>
            </a:r>
            <a:endParaRPr lang="en-GB" sz="3400" i="0" dirty="0"/>
          </a:p>
          <a:p>
            <a:endParaRPr lang="en-GB" sz="3400"/>
          </a:p>
        </p:txBody>
      </p:sp>
      <p:pic>
        <p:nvPicPr>
          <p:cNvPr id="5" name="Picture 4" descr="People at the meeting desk">
            <a:extLst>
              <a:ext uri="{FF2B5EF4-FFF2-40B4-BE49-F238E27FC236}">
                <a16:creationId xmlns:a16="http://schemas.microsoft.com/office/drawing/2014/main" id="{D03FEB4A-C705-4B50-118F-F7D5C88F59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175" r="35185" b="-5"/>
          <a:stretch>
            <a:fillRect/>
          </a:stretch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50C9F-48CB-4F3F-6D92-DB455F7F3E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158" y="2301949"/>
            <a:ext cx="6238687" cy="402265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 b="1"/>
              <a:t>Soft elements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b="1"/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700" b="1"/>
              <a:t>Shared values:</a:t>
            </a:r>
            <a:r>
              <a:rPr lang="en-GB" sz="1700"/>
              <a:t> more action when it comes to core values such as fairness and wellbeing.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700" b="1"/>
              <a:t>Skills:</a:t>
            </a:r>
            <a:r>
              <a:rPr lang="en-GB" sz="1700"/>
              <a:t> managers need developing the soft skills like giving feedback, coaching and motivating.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700" b="1"/>
              <a:t>Style:</a:t>
            </a:r>
            <a:r>
              <a:rPr lang="en-GB" sz="1700"/>
              <a:t> leadership need to move from task-focused to people-focused.</a:t>
            </a:r>
          </a:p>
          <a:p>
            <a:pPr>
              <a:lnSpc>
                <a:spcPct val="90000"/>
              </a:lnSpc>
              <a:buFont typeface="Arial"/>
              <a:buChar char="•"/>
            </a:pPr>
            <a:r>
              <a:rPr lang="en-GB" sz="1700" b="1"/>
              <a:t>Staff:</a:t>
            </a:r>
            <a:r>
              <a:rPr lang="en-GB" sz="1700"/>
              <a:t> with the high turnover within the organisation, planning strategic workforce and training is critical.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/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/>
              <a:t>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412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FBE127-D2A6-4FA3-A6B9-B8FD1DE4B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7B2EE-9751-D5DC-A381-0850C7A37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988" y="533400"/>
            <a:ext cx="4496228" cy="1690687"/>
          </a:xfrm>
        </p:spPr>
        <p:txBody>
          <a:bodyPr>
            <a:normAutofit/>
          </a:bodyPr>
          <a:lstStyle/>
          <a:p>
            <a:r>
              <a:rPr lang="en-GB" sz="3700" b="1"/>
              <a:t>Recruitment and selection strategy</a:t>
            </a:r>
            <a:endParaRPr lang="en-US" sz="37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DD9C044-4B08-47CC-852C-B22B09675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4948518" cy="132453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033687E-2F83-4E90-B11A-4B998C154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818708" cy="642738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92DBC3-1A72-41ED-8432-D0D64FD63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2743200"/>
            <a:ext cx="4477872" cy="4114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A6783851-C5E8-E268-86C9-F69C3B1CB7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3400" y="647699"/>
            <a:ext cx="5562600" cy="55626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D834A-FF3A-9954-F32B-A38AC149A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1789" y="2290762"/>
            <a:ext cx="4572428" cy="40338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700"/>
              <a:t> </a:t>
            </a:r>
            <a:r>
              <a:rPr lang="en-GB" sz="1700" b="1"/>
              <a:t>Current issue:</a:t>
            </a:r>
            <a:r>
              <a:rPr lang="en-GB" sz="1700"/>
              <a:t> </a:t>
            </a:r>
            <a:r>
              <a:rPr lang="en-GB" sz="1700" b="1"/>
              <a:t>informal promotions, unclear structure and weak onboarding.</a:t>
            </a:r>
            <a:endParaRPr lang="en-US" sz="1700" b="1"/>
          </a:p>
          <a:p>
            <a:pPr marL="0" indent="0">
              <a:lnSpc>
                <a:spcPct val="90000"/>
              </a:lnSpc>
              <a:buNone/>
            </a:pPr>
            <a:r>
              <a:rPr lang="en-GB" sz="1700"/>
              <a:t>             </a:t>
            </a:r>
            <a:r>
              <a:rPr lang="en-GB" sz="1700" b="1"/>
              <a:t>ACTIONS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/>
              <a:t> Structured interview, AI tools and job analysis – </a:t>
            </a:r>
            <a:r>
              <a:rPr lang="en-GB" sz="1700"/>
              <a:t>interviews with clear scoring backed by solid job analysis, using smart tools like ethical AI can help refine and speed up shortlisting.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/>
              <a:t>Person retention</a:t>
            </a:r>
            <a:r>
              <a:rPr lang="en-GB" sz="1700"/>
              <a:t> – hiring the right fit. Research by Taylor &amp; Collins, (2000) people stay longer when their value are aligned with the organisation.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b="1"/>
              <a:t>Inclusive hiring matters</a:t>
            </a:r>
            <a:r>
              <a:rPr lang="en-GB" sz="1700"/>
              <a:t> – CIPD (2023) states inclusive recruitment means hiring fairly and supporting people to grow. Clear paths and fair progression are key for long engagement.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9309E4A-5F81-4CAB-B5DB-AB4EB90C71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602477" y="2548218"/>
            <a:ext cx="589522" cy="43097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7705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430E9F-3B61-4A75-9A34-1EF839CC7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5A93CC3-99AA-471D-9142-5BD2235D6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D5A1EFF-2E6F-4210-A283-AF9BE5B07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4C9A7BB-4074-4704-B5B6-B526355DF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D5622E3-2C65-496F-9C3F-CBEE21924A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1299548"/>
            <a:ext cx="1769035" cy="69557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4ED111D-3746-4B9C-AEE8-7AB8346701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5AE1D3C-1EF9-4A89-B613-EE7B78910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503F0DF-244F-49FB-FA4C-8F3C8FBDCA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497395"/>
            <a:ext cx="10064376" cy="1229756"/>
          </a:xfrm>
        </p:spPr>
        <p:txBody>
          <a:bodyPr>
            <a:normAutofit/>
          </a:bodyPr>
          <a:lstStyle/>
          <a:p>
            <a:r>
              <a:rPr lang="en-GB" sz="4100" b="1"/>
              <a:t>Strategic hr recommendations</a:t>
            </a:r>
            <a:endParaRPr lang="en-US" sz="410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DE80A3F-530A-4181-887F-9AAF6DCBF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-14436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14D0FD-4DD1-9F4E-489A-5BFF0AF4ED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3085943"/>
              </p:ext>
            </p:extLst>
          </p:nvPr>
        </p:nvGraphicFramePr>
        <p:xfrm>
          <a:off x="818708" y="2552700"/>
          <a:ext cx="10712302" cy="35031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45736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D16DE02-C2C8-477C-9FD7-70A983BDE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13AF29F-D5EC-4489-BF8F-3B356C597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3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0173A01-F891-430E-B39E-483E711B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1E0363E9-7CD0-497E-88D7-940136490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78117" y="0"/>
            <a:ext cx="340591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CCD4B14-FFCC-4CE5-BC9D-DF47AA1AD7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1150" y="1171094"/>
            <a:ext cx="4860850" cy="8240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5DED734-54E5-48ED-AEE6-165F24827C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8968704" y="0"/>
            <a:ext cx="2147217" cy="199511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79AA3A5-74CB-8BD9-ACA0-F48226C07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584791"/>
            <a:ext cx="10064376" cy="1086847"/>
          </a:xfrm>
        </p:spPr>
        <p:txBody>
          <a:bodyPr>
            <a:normAutofit/>
          </a:bodyPr>
          <a:lstStyle/>
          <a:p>
            <a:r>
              <a:rPr lang="en-GB" sz="4100" b="1"/>
              <a:t>3 years Hr implementation plan</a:t>
            </a:r>
            <a:endParaRPr lang="en-US" sz="410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34222167-616B-448F-A79B-219A4FD3DD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94353" y="0"/>
            <a:ext cx="239059" cy="200955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B5387B-FC5E-9F72-B4D8-49DBD70BC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4" y="2005424"/>
            <a:ext cx="5852427" cy="4319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700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Arial"/>
                <a:cs typeface="Arial"/>
              </a:rPr>
              <a:t>Year 1</a:t>
            </a:r>
            <a:endParaRPr lang="en-GB" b="1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/>
                <a:cs typeface="Arial"/>
              </a:rPr>
              <a:t>Review and update performance management tools to support real-time feedback and development (Armstrong, 2020).</a:t>
            </a: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Arial"/>
                <a:cs typeface="Arial"/>
              </a:rPr>
              <a:t>Year 2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/>
                <a:cs typeface="Arial"/>
              </a:rPr>
              <a:t>Expand onboarding with clear induction and early-stage support. A good start reduces early exits and builds loyalty (Taylor &amp; Collins, 2000).</a:t>
            </a: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700" b="1" dirty="0">
                <a:latin typeface="Arial"/>
                <a:cs typeface="Arial"/>
              </a:rPr>
              <a:t>Year 3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700" dirty="0">
                <a:latin typeface="Arial"/>
                <a:cs typeface="Arial"/>
              </a:rPr>
              <a:t>Track KPIs like engagement, turnover, and client satisfaction to assess impact and guide future strategy (Torrington et al., 2020).</a:t>
            </a:r>
            <a:endParaRPr lang="en-GB" sz="1700" dirty="0"/>
          </a:p>
          <a:p>
            <a:pPr marL="0" indent="0">
              <a:lnSpc>
                <a:spcPct val="90000"/>
              </a:lnSpc>
              <a:buNone/>
            </a:pPr>
            <a:endParaRPr lang="en-GB" sz="17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endParaRPr lang="en-GB" sz="1700">
              <a:latin typeface="Univers Condensed Light"/>
              <a:cs typeface="Arial"/>
            </a:endParaRPr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090AA2CD-280D-E661-8417-669581CC8D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65" r="16751" b="-7"/>
          <a:stretch>
            <a:fillRect/>
          </a:stretch>
        </p:blipFill>
        <p:spPr>
          <a:xfrm>
            <a:off x="8107771" y="2458528"/>
            <a:ext cx="2965032" cy="38660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0654E1-4C2A-E52B-B233-E6BDA4A2A80B}"/>
              </a:ext>
            </a:extLst>
          </p:cNvPr>
          <p:cNvSpPr txBox="1"/>
          <p:nvPr/>
        </p:nvSpPr>
        <p:spPr>
          <a:xfrm>
            <a:off x="924682" y="2360009"/>
            <a:ext cx="6058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8561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FAC1FB2E-0152-2FE4-135C-5FB860023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dirty="0"/>
              <a:t>Recommendations 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8567E-E304-E715-5D8C-48085EEC03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3" y="2114549"/>
            <a:ext cx="4632341" cy="4190331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GB"/>
          </a:p>
          <a:p>
            <a:pPr marL="0" indent="0">
              <a:buNone/>
            </a:pPr>
            <a:r>
              <a:rPr lang="en-GB" b="1" dirty="0"/>
              <a:t>Aligning with customers' expectations</a:t>
            </a:r>
            <a:endParaRPr lang="en-GB" b="1"/>
          </a:p>
          <a:p>
            <a:r>
              <a:rPr lang="en-GB" dirty="0"/>
              <a:t>Public sector customers now expect more than cost-efficiency, they value fairness, wellbeing, and social impact.</a:t>
            </a:r>
          </a:p>
          <a:p>
            <a:r>
              <a:rPr lang="en-GB" dirty="0"/>
              <a:t>Improving our HR practices boosts staff retention and service quality, making </a:t>
            </a:r>
            <a:r>
              <a:rPr lang="en-GB" dirty="0" err="1"/>
              <a:t>BrightWave</a:t>
            </a:r>
            <a:r>
              <a:rPr lang="en-GB" dirty="0"/>
              <a:t> more competitive in future contract bids.</a:t>
            </a:r>
          </a:p>
          <a:p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Cycle with People">
            <a:extLst>
              <a:ext uri="{FF2B5EF4-FFF2-40B4-BE49-F238E27FC236}">
                <a16:creationId xmlns:a16="http://schemas.microsoft.com/office/drawing/2014/main" id="{D5E25AF2-4627-7281-F945-A9228F25980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98492" y="2114549"/>
            <a:ext cx="4210052" cy="421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675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5F0A9D0-BB35-4CAB-B92D-E061B9D8E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2F5DE35-776B-4C7D-AF2E-514E68BDD2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0" y="0"/>
            <a:ext cx="698360" cy="57024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A65E4E8-1272-4386-BDFE-0129D7A7E2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642143" y="0"/>
            <a:ext cx="2549857" cy="20744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6515F51-DBC6-42B8-9C34-749F69BB6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97737" y="0"/>
            <a:ext cx="1294263" cy="599136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9EE314C-49DE-B49A-DE95-6BE968CDB9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638174"/>
            <a:ext cx="10529048" cy="1476375"/>
          </a:xfrm>
        </p:spPr>
        <p:txBody>
          <a:bodyPr>
            <a:normAutofit/>
          </a:bodyPr>
          <a:lstStyle/>
          <a:p>
            <a:r>
              <a:rPr lang="en-GB" b="1" dirty="0"/>
              <a:t>goals</a:t>
            </a:r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73F5967-4993-405D-A3E6-84DCEFF44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2403086" cy="103723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7F123-09C8-CF84-B842-0E1136DD3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9553" y="2114549"/>
            <a:ext cx="4632341" cy="419033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Over the next three years, we aim to reduce staff turnover to below 15%.</a:t>
            </a:r>
          </a:p>
          <a:p>
            <a:pPr>
              <a:lnSpc>
                <a:spcPct val="90000"/>
              </a:lnSpc>
            </a:pPr>
            <a:r>
              <a:rPr lang="en-GB" dirty="0"/>
              <a:t>We also want to see stronger engagement scores, clearer development paths, and more internal promotions.</a:t>
            </a:r>
            <a:endParaRPr lang="en-GB"/>
          </a:p>
          <a:p>
            <a:pPr>
              <a:lnSpc>
                <a:spcPct val="90000"/>
              </a:lnSpc>
            </a:pPr>
            <a:r>
              <a:rPr lang="en-GB" dirty="0"/>
              <a:t>By investing in people, we expect better client feedback and fewer service complaints all supporting long-term success.</a:t>
            </a:r>
            <a:endParaRPr lang="en-GB"/>
          </a:p>
          <a:p>
            <a:pPr>
              <a:lnSpc>
                <a:spcPct val="90000"/>
              </a:lnSpc>
            </a:pPr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A523CC-BD6C-4A0D-B9DB-1DC2CE1E2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807758" y="5501473"/>
            <a:ext cx="5455709" cy="135652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DB0DB3FE-B51F-E45D-767A-841210168A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98492" y="2114549"/>
            <a:ext cx="4210052" cy="4210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928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B78D151-52A1-46B3-8374-570DA802E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12B206-25E9-4F8B-AED7-8353BA62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49100"/>
            <a:ext cx="12192000" cy="20089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E142A6D3-8DB2-4EE4-B19A-4C40D070F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0990" y="4849100"/>
            <a:ext cx="2366826" cy="20089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FD73BD45-87D9-44BD-8E6F-A575FFD9C1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  <a:endCxn id="12" idx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849099"/>
            <a:ext cx="3027816" cy="100445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363842C-723D-BBEA-A0CB-46B43383F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4995894"/>
            <a:ext cx="9144000" cy="10437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i="1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</a:t>
            </a:r>
            <a:endParaRPr lang="en-US" sz="4000" i="1" kern="1200" cap="all" baseline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Handshake">
            <a:extLst>
              <a:ext uri="{FF2B5EF4-FFF2-40B4-BE49-F238E27FC236}">
                <a16:creationId xmlns:a16="http://schemas.microsoft.com/office/drawing/2014/main" id="{B25D4663-BF51-A408-34D2-57D5850C5B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43401" y="551062"/>
            <a:ext cx="3768259" cy="3768259"/>
          </a:xfrm>
          <a:prstGeom prst="rect">
            <a:avLst/>
          </a:prstGeom>
        </p:spPr>
      </p:pic>
      <p:pic>
        <p:nvPicPr>
          <p:cNvPr id="4" name="Content Placeholder 3" descr="Gearbox and Mechatronics Repairs: Common Questions &amp; Expert Answers ...">
            <a:extLst>
              <a:ext uri="{FF2B5EF4-FFF2-40B4-BE49-F238E27FC236}">
                <a16:creationId xmlns:a16="http://schemas.microsoft.com/office/drawing/2014/main" id="{A54E8A0C-7C74-1E7E-3561-D2BF302C04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6286992" y="791772"/>
            <a:ext cx="5388261" cy="3286839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2178E38C-83CD-4BC6-893D-662EF9BFA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602477" y="4849098"/>
            <a:ext cx="339224" cy="200890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C965CFDB-63A4-4033-A10B-8444138F6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2420" y="4849097"/>
            <a:ext cx="3309580" cy="138214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0804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4D547-F850-66AE-1611-1C7D9A499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C70786-43F1-276B-BAAB-745FE6630C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algn="just"/>
            <a:r>
              <a:rPr lang="en-GB" sz="1200" dirty="0">
                <a:latin typeface="Arial"/>
                <a:cs typeface="Arial"/>
              </a:rPr>
              <a:t>Armstrong, M. (2020) </a:t>
            </a:r>
            <a:r>
              <a:rPr lang="en-GB" sz="1200" i="1" dirty="0">
                <a:latin typeface="Arial"/>
                <a:cs typeface="Arial"/>
              </a:rPr>
              <a:t>Armstrong’s handbook of performance management</a:t>
            </a:r>
            <a:r>
              <a:rPr lang="en-GB" sz="1200" dirty="0">
                <a:latin typeface="Arial"/>
                <a:cs typeface="Arial"/>
              </a:rPr>
              <a:t>. London: Kogan Page.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Boxall, P. and Purcell, J. (2016) </a:t>
            </a:r>
            <a:r>
              <a:rPr lang="en-GB" sz="1200" i="1" dirty="0">
                <a:latin typeface="Arial"/>
                <a:cs typeface="Arial"/>
              </a:rPr>
              <a:t>Strategy and human resource management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Basingstoke: Palgrave Macmillan.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CIPD (2023) </a:t>
            </a:r>
            <a:r>
              <a:rPr lang="en-GB" sz="1200" i="1" dirty="0">
                <a:latin typeface="Arial"/>
                <a:cs typeface="Arial"/>
              </a:rPr>
              <a:t>Fair and inclusive recruitment practices</a:t>
            </a:r>
            <a:r>
              <a:rPr lang="en-GB" sz="1200" dirty="0">
                <a:latin typeface="Arial"/>
                <a:cs typeface="Arial"/>
              </a:rPr>
              <a:t>. London: Chartered Institute of Personnel and Development. Available at: </a:t>
            </a:r>
            <a:r>
              <a:rPr lang="en-GB" sz="1200" dirty="0">
                <a:latin typeface="Arial"/>
                <a:cs typeface="Arial"/>
                <a:hlinkClick r:id="rId2"/>
              </a:rPr>
              <a:t>https://www.cipd.co.uk/knowledge/fundamentals/emp-law/recruitment-factsheet</a:t>
            </a:r>
            <a:r>
              <a:rPr lang="en-GB" sz="1200" dirty="0">
                <a:latin typeface="Arial"/>
                <a:cs typeface="Arial"/>
              </a:rPr>
              <a:t> (Accessed: 30 November 2025).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Denison, D.R. (2000) ‘Organizational culture: Can it be a key lever for driving organizational change?’, in Cartwright, S. and Cooper, C.L. (eds.) </a:t>
            </a:r>
            <a:r>
              <a:rPr lang="en-GB" sz="1200" i="1" dirty="0">
                <a:latin typeface="Arial"/>
                <a:cs typeface="Arial"/>
              </a:rPr>
              <a:t>The handbook of organizational culture</a:t>
            </a:r>
            <a:r>
              <a:rPr lang="en-GB" sz="1200" dirty="0">
                <a:latin typeface="Arial"/>
                <a:cs typeface="Arial"/>
              </a:rPr>
              <a:t>. Chichester: Wiley, pp. 347–372.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Dobbs, M.E. (1996) ‘Managing diversity: Lessons from the private sector’, </a:t>
            </a:r>
            <a:r>
              <a:rPr lang="en-GB" sz="1200" i="1" dirty="0">
                <a:latin typeface="Arial"/>
                <a:cs typeface="Arial"/>
              </a:rPr>
              <a:t>Public Personnel Management</a:t>
            </a:r>
            <a:r>
              <a:rPr lang="en-GB" sz="1200" dirty="0">
                <a:latin typeface="Arial"/>
                <a:cs typeface="Arial"/>
              </a:rPr>
              <a:t>, 25(3), pp. 411–428. doi:10.1177/009102609602500307.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Handy, C. (1993) </a:t>
            </a:r>
            <a:r>
              <a:rPr lang="en-GB" sz="1200" i="1" dirty="0">
                <a:latin typeface="Arial"/>
                <a:cs typeface="Arial"/>
              </a:rPr>
              <a:t>Understanding organizations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London: Penguin Books.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Kotter, J.P. (1990) </a:t>
            </a:r>
            <a:r>
              <a:rPr lang="en-GB" sz="1200" i="1" dirty="0">
                <a:latin typeface="Arial"/>
                <a:cs typeface="Arial"/>
              </a:rPr>
              <a:t>A force for change: How leadership differs from management</a:t>
            </a:r>
            <a:r>
              <a:rPr lang="en-GB" sz="1200" dirty="0">
                <a:latin typeface="Arial"/>
                <a:cs typeface="Arial"/>
              </a:rPr>
              <a:t>. New York: Free Press.</a:t>
            </a:r>
          </a:p>
          <a:p>
            <a:pPr algn="just"/>
            <a:r>
              <a:rPr lang="en-GB" sz="1200" dirty="0">
                <a:latin typeface="Arial"/>
                <a:cs typeface="Arial"/>
              </a:rPr>
              <a:t>Northouse, P.G. (2016) </a:t>
            </a:r>
            <a:r>
              <a:rPr lang="en-GB" sz="1200" i="1" dirty="0">
                <a:latin typeface="Arial"/>
                <a:cs typeface="Arial"/>
              </a:rPr>
              <a:t>Leadership: Theory and practice</a:t>
            </a:r>
            <a:r>
              <a:rPr lang="en-GB" sz="1200" dirty="0">
                <a:latin typeface="Arial"/>
                <a:cs typeface="Arial"/>
              </a:rPr>
              <a:t>. 7th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Thousand Oaks: SAGE Publications.</a:t>
            </a:r>
          </a:p>
          <a:p>
            <a:pPr algn="just"/>
            <a:r>
              <a:rPr lang="en-GB" sz="1200" dirty="0">
                <a:latin typeface="Arial"/>
                <a:cs typeface="Arial"/>
              </a:rPr>
              <a:t>Schein, E.H. (2010) </a:t>
            </a:r>
            <a:r>
              <a:rPr lang="en-GB" sz="1200" i="1" dirty="0">
                <a:latin typeface="Arial"/>
                <a:cs typeface="Arial"/>
              </a:rPr>
              <a:t>Organizational culture and leadership</a:t>
            </a:r>
            <a:r>
              <a:rPr lang="en-GB" sz="1200" dirty="0">
                <a:latin typeface="Arial"/>
                <a:cs typeface="Arial"/>
              </a:rPr>
              <a:t>. 4th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San Francisco: Jossey-Bass.</a:t>
            </a:r>
          </a:p>
          <a:p>
            <a:pPr algn="just"/>
            <a:r>
              <a:rPr lang="en-GB" sz="1200" dirty="0">
                <a:latin typeface="Arial"/>
                <a:cs typeface="Arial"/>
              </a:rPr>
              <a:t>Taylor, M.S. and Collins, C.J. (2000) ‘Organizational recruitment’, in Anderson, N., Ones, D.S., </a:t>
            </a:r>
            <a:r>
              <a:rPr lang="en-GB" sz="1200" dirty="0" err="1">
                <a:latin typeface="Arial"/>
                <a:cs typeface="Arial"/>
              </a:rPr>
              <a:t>Sinangil</a:t>
            </a:r>
            <a:r>
              <a:rPr lang="en-GB" sz="1200" dirty="0">
                <a:latin typeface="Arial"/>
                <a:cs typeface="Arial"/>
              </a:rPr>
              <a:t>, H.K. and </a:t>
            </a:r>
            <a:r>
              <a:rPr lang="en-GB" sz="1200" dirty="0" err="1">
                <a:latin typeface="Arial"/>
                <a:cs typeface="Arial"/>
              </a:rPr>
              <a:t>Viswesvaran</a:t>
            </a:r>
            <a:r>
              <a:rPr lang="en-GB" sz="1200" dirty="0">
                <a:latin typeface="Arial"/>
                <a:cs typeface="Arial"/>
              </a:rPr>
              <a:t>, C. (eds.) </a:t>
            </a:r>
            <a:r>
              <a:rPr lang="en-GB" sz="1200" i="1" dirty="0">
                <a:latin typeface="Arial"/>
                <a:cs typeface="Arial"/>
              </a:rPr>
              <a:t>Handbook of industrial, work and organizational psychology: Volume 1: Personnel psychology</a:t>
            </a:r>
            <a:r>
              <a:rPr lang="en-GB" sz="1200" dirty="0">
                <a:latin typeface="Arial"/>
                <a:cs typeface="Arial"/>
              </a:rPr>
              <a:t>. London: SAGE Publications, pp. 304–319.</a:t>
            </a:r>
            <a:endParaRPr lang="en-GB" dirty="0"/>
          </a:p>
          <a:p>
            <a:pPr algn="just"/>
            <a:r>
              <a:rPr lang="en-GB" sz="1200" dirty="0">
                <a:latin typeface="Arial"/>
                <a:cs typeface="Arial"/>
              </a:rPr>
              <a:t>Torrington, D., Hall, L., Taylor, S. and Atkinson, C. (2020) </a:t>
            </a:r>
            <a:r>
              <a:rPr lang="en-GB" sz="1200" i="1" dirty="0">
                <a:latin typeface="Arial"/>
                <a:cs typeface="Arial"/>
              </a:rPr>
              <a:t>Human resource management</a:t>
            </a:r>
            <a:r>
              <a:rPr lang="en-GB" sz="1200" dirty="0">
                <a:latin typeface="Arial"/>
                <a:cs typeface="Arial"/>
              </a:rPr>
              <a:t>. 11th </a:t>
            </a:r>
            <a:r>
              <a:rPr lang="en-GB" sz="1200" dirty="0" err="1">
                <a:latin typeface="Arial"/>
                <a:cs typeface="Arial"/>
              </a:rPr>
              <a:t>edn</a:t>
            </a:r>
            <a:r>
              <a:rPr lang="en-GB" sz="1200" dirty="0">
                <a:latin typeface="Arial"/>
                <a:cs typeface="Arial"/>
              </a:rPr>
              <a:t>. Harlow: Pearson Education.</a:t>
            </a:r>
            <a:endParaRPr lang="en-GB" dirty="0"/>
          </a:p>
          <a:p>
            <a:pPr algn="just"/>
            <a:endParaRPr lang="en-GB" sz="12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950878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AngleLinesVTI</vt:lpstr>
      <vt:lpstr>Future people management </vt:lpstr>
      <vt:lpstr>Overview of the presentation</vt:lpstr>
      <vt:lpstr>Current challenges at Brightwave </vt:lpstr>
      <vt:lpstr>organisational culture analysis</vt:lpstr>
      <vt:lpstr>Management &amp; leadership gaps</vt:lpstr>
      <vt:lpstr>Performance management gaps</vt:lpstr>
      <vt:lpstr>Mckinsey 7s framework for hr alignment </vt:lpstr>
      <vt:lpstr>Mckinsey 7s framework for hr alignment  </vt:lpstr>
      <vt:lpstr>Recruitment and selection strategy</vt:lpstr>
      <vt:lpstr>Strategic hr recommendations</vt:lpstr>
      <vt:lpstr>3 years Hr implementation plan</vt:lpstr>
      <vt:lpstr>Recommendations </vt:lpstr>
      <vt:lpstr>goals</vt:lpstr>
      <vt:lpstr>Thank you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461</cp:revision>
  <dcterms:created xsi:type="dcterms:W3CDTF">2025-11-30T14:53:58Z</dcterms:created>
  <dcterms:modified xsi:type="dcterms:W3CDTF">2025-11-30T21:32:32Z</dcterms:modified>
</cp:coreProperties>
</file>