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4825" r:id="rId3"/>
    <p:sldId id="4788" r:id="rId4"/>
    <p:sldId id="259" r:id="rId5"/>
    <p:sldId id="4874" r:id="rId6"/>
    <p:sldId id="4875" r:id="rId7"/>
    <p:sldId id="4877" r:id="rId8"/>
    <p:sldId id="4878" r:id="rId9"/>
    <p:sldId id="4879" r:id="rId10"/>
    <p:sldId id="4880" r:id="rId11"/>
    <p:sldId id="4881" r:id="rId12"/>
    <p:sldId id="4876" r:id="rId13"/>
    <p:sldId id="4793" r:id="rId14"/>
    <p:sldId id="4882" r:id="rId15"/>
    <p:sldId id="4883" r:id="rId16"/>
    <p:sldId id="4884" r:id="rId17"/>
    <p:sldId id="4885" r:id="rId18"/>
    <p:sldId id="4886" r:id="rId19"/>
    <p:sldId id="4887" r:id="rId20"/>
    <p:sldId id="4888" r:id="rId21"/>
    <p:sldId id="4859" r:id="rId22"/>
    <p:sldId id="4889" r:id="rId23"/>
    <p:sldId id="4890" r:id="rId24"/>
    <p:sldId id="4894" r:id="rId25"/>
    <p:sldId id="4891" r:id="rId26"/>
    <p:sldId id="4895" r:id="rId27"/>
    <p:sldId id="4896" r:id="rId28"/>
    <p:sldId id="4897" r:id="rId29"/>
    <p:sldId id="4898" r:id="rId30"/>
    <p:sldId id="4899" r:id="rId31"/>
    <p:sldId id="4902" r:id="rId32"/>
    <p:sldId id="4903" r:id="rId33"/>
    <p:sldId id="4900" r:id="rId34"/>
    <p:sldId id="4893" r:id="rId35"/>
    <p:sldId id="4901" r:id="rId36"/>
    <p:sldId id="4868" r:id="rId37"/>
    <p:sldId id="487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1F93C9-65E1-42C7-8A82-4EB298C5A8C9}" v="147" dt="2025-01-27T20:59:20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155" autoAdjust="0"/>
  </p:normalViewPr>
  <p:slideViewPr>
    <p:cSldViewPr snapToGrid="0">
      <p:cViewPr varScale="1">
        <p:scale>
          <a:sx n="74" d="100"/>
          <a:sy n="74" d="100"/>
        </p:scale>
        <p:origin x="9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8A1F93C9-65E1-42C7-8A82-4EB298C5A8C9}"/>
    <pc:docChg chg="custSel addSld delSld modSld sldOrd">
      <pc:chgData name="Jessica Newport" userId="dede3334-717e-4998-a1ad-2432f5a188d4" providerId="ADAL" clId="{8A1F93C9-65E1-42C7-8A82-4EB298C5A8C9}" dt="2025-01-27T21:25:55.742" v="10209" actId="2711"/>
      <pc:docMkLst>
        <pc:docMk/>
      </pc:docMkLst>
      <pc:sldChg chg="modSp mod">
        <pc:chgData name="Jessica Newport" userId="dede3334-717e-4998-a1ad-2432f5a188d4" providerId="ADAL" clId="{8A1F93C9-65E1-42C7-8A82-4EB298C5A8C9}" dt="2025-01-23T11:35:24.880" v="20" actId="20577"/>
        <pc:sldMkLst>
          <pc:docMk/>
          <pc:sldMk cId="931301183" sldId="256"/>
        </pc:sldMkLst>
        <pc:spChg chg="mod">
          <ac:chgData name="Jessica Newport" userId="dede3334-717e-4998-a1ad-2432f5a188d4" providerId="ADAL" clId="{8A1F93C9-65E1-42C7-8A82-4EB298C5A8C9}" dt="2025-01-23T11:35:24.880" v="20" actId="20577"/>
          <ac:spMkLst>
            <pc:docMk/>
            <pc:sldMk cId="931301183" sldId="256"/>
            <ac:spMk id="6" creationId="{2DDBD4A8-0007-5EFA-628C-3A9FCA50BB6B}"/>
          </ac:spMkLst>
        </pc:spChg>
      </pc:sldChg>
      <pc:sldChg chg="addSp delSp modSp mod">
        <pc:chgData name="Jessica Newport" userId="dede3334-717e-4998-a1ad-2432f5a188d4" providerId="ADAL" clId="{8A1F93C9-65E1-42C7-8A82-4EB298C5A8C9}" dt="2025-01-23T11:42:09.375" v="419" actId="20577"/>
        <pc:sldMkLst>
          <pc:docMk/>
          <pc:sldMk cId="3543543684" sldId="259"/>
        </pc:sldMkLst>
        <pc:spChg chg="mod">
          <ac:chgData name="Jessica Newport" userId="dede3334-717e-4998-a1ad-2432f5a188d4" providerId="ADAL" clId="{8A1F93C9-65E1-42C7-8A82-4EB298C5A8C9}" dt="2025-01-23T11:37:12.765" v="267" actId="20577"/>
          <ac:spMkLst>
            <pc:docMk/>
            <pc:sldMk cId="3543543684" sldId="259"/>
            <ac:spMk id="3" creationId="{FFB72B5D-077A-49A7-9E91-5B4F6A352732}"/>
          </ac:spMkLst>
        </pc:spChg>
        <pc:graphicFrameChg chg="modGraphic">
          <ac:chgData name="Jessica Newport" userId="dede3334-717e-4998-a1ad-2432f5a188d4" providerId="ADAL" clId="{8A1F93C9-65E1-42C7-8A82-4EB298C5A8C9}" dt="2025-01-23T11:42:09.375" v="419" actId="20577"/>
          <ac:graphicFrameMkLst>
            <pc:docMk/>
            <pc:sldMk cId="3543543684" sldId="259"/>
            <ac:graphicFrameMk id="2" creationId="{E5E31BA0-C67C-B053-AFC3-E14495CF0460}"/>
          </ac:graphicFrameMkLst>
        </pc:graphicFrameChg>
        <pc:picChg chg="add mod">
          <ac:chgData name="Jessica Newport" userId="dede3334-717e-4998-a1ad-2432f5a188d4" providerId="ADAL" clId="{8A1F93C9-65E1-42C7-8A82-4EB298C5A8C9}" dt="2025-01-23T11:38:00.363" v="272" actId="1076"/>
          <ac:picMkLst>
            <pc:docMk/>
            <pc:sldMk cId="3543543684" sldId="259"/>
            <ac:picMk id="5" creationId="{B0F8754B-8D8B-DCEB-8280-07193B7BD789}"/>
          </ac:picMkLst>
        </pc:picChg>
      </pc:sldChg>
      <pc:sldChg chg="del">
        <pc:chgData name="Jessica Newport" userId="dede3334-717e-4998-a1ad-2432f5a188d4" providerId="ADAL" clId="{8A1F93C9-65E1-42C7-8A82-4EB298C5A8C9}" dt="2025-01-23T19:42:58.178" v="649" actId="2696"/>
        <pc:sldMkLst>
          <pc:docMk/>
          <pc:sldMk cId="1670648547" sldId="260"/>
        </pc:sldMkLst>
      </pc:sldChg>
      <pc:sldChg chg="del">
        <pc:chgData name="Jessica Newport" userId="dede3334-717e-4998-a1ad-2432f5a188d4" providerId="ADAL" clId="{8A1F93C9-65E1-42C7-8A82-4EB298C5A8C9}" dt="2025-01-23T19:42:42.255" v="644" actId="2696"/>
        <pc:sldMkLst>
          <pc:docMk/>
          <pc:sldMk cId="0" sldId="406"/>
        </pc:sldMkLst>
      </pc:sldChg>
      <pc:sldChg chg="modSp modAnim">
        <pc:chgData name="Jessica Newport" userId="dede3334-717e-4998-a1ad-2432f5a188d4" providerId="ADAL" clId="{8A1F93C9-65E1-42C7-8A82-4EB298C5A8C9}" dt="2025-01-23T11:36:52.229" v="240" actId="20577"/>
        <pc:sldMkLst>
          <pc:docMk/>
          <pc:sldMk cId="4228389427" sldId="4788"/>
        </pc:sldMkLst>
        <pc:spChg chg="mod">
          <ac:chgData name="Jessica Newport" userId="dede3334-717e-4998-a1ad-2432f5a188d4" providerId="ADAL" clId="{8A1F93C9-65E1-42C7-8A82-4EB298C5A8C9}" dt="2025-01-23T11:36:52.229" v="240" actId="20577"/>
          <ac:spMkLst>
            <pc:docMk/>
            <pc:sldMk cId="4228389427" sldId="4788"/>
            <ac:spMk id="3" creationId="{00000000-0000-0000-0000-000000000000}"/>
          </ac:spMkLst>
        </pc:spChg>
      </pc:sldChg>
      <pc:sldChg chg="modSp mod">
        <pc:chgData name="Jessica Newport" userId="dede3334-717e-4998-a1ad-2432f5a188d4" providerId="ADAL" clId="{8A1F93C9-65E1-42C7-8A82-4EB298C5A8C9}" dt="2025-01-27T20:53:40.878" v="9103" actId="12"/>
        <pc:sldMkLst>
          <pc:docMk/>
          <pc:sldMk cId="2028203790" sldId="4825"/>
        </pc:sldMkLst>
        <pc:spChg chg="mod">
          <ac:chgData name="Jessica Newport" userId="dede3334-717e-4998-a1ad-2432f5a188d4" providerId="ADAL" clId="{8A1F93C9-65E1-42C7-8A82-4EB298C5A8C9}" dt="2025-01-27T20:53:40.878" v="9103" actId="12"/>
          <ac:spMkLst>
            <pc:docMk/>
            <pc:sldMk cId="2028203790" sldId="4825"/>
            <ac:spMk id="3" creationId="{71BA46EE-FFE5-E1AC-6846-9B8845F2A44A}"/>
          </ac:spMkLst>
        </pc:spChg>
      </pc:sldChg>
      <pc:sldChg chg="del">
        <pc:chgData name="Jessica Newport" userId="dede3334-717e-4998-a1ad-2432f5a188d4" providerId="ADAL" clId="{8A1F93C9-65E1-42C7-8A82-4EB298C5A8C9}" dt="2025-01-23T19:44:05.363" v="664" actId="2696"/>
        <pc:sldMkLst>
          <pc:docMk/>
          <pc:sldMk cId="3049102918" sldId="4840"/>
        </pc:sldMkLst>
      </pc:sldChg>
      <pc:sldChg chg="del">
        <pc:chgData name="Jessica Newport" userId="dede3334-717e-4998-a1ad-2432f5a188d4" providerId="ADAL" clId="{8A1F93C9-65E1-42C7-8A82-4EB298C5A8C9}" dt="2025-01-23T19:42:39.634" v="643" actId="2696"/>
        <pc:sldMkLst>
          <pc:docMk/>
          <pc:sldMk cId="4288049507" sldId="4847"/>
        </pc:sldMkLst>
      </pc:sldChg>
      <pc:sldChg chg="del">
        <pc:chgData name="Jessica Newport" userId="dede3334-717e-4998-a1ad-2432f5a188d4" providerId="ADAL" clId="{8A1F93C9-65E1-42C7-8A82-4EB298C5A8C9}" dt="2025-01-23T19:42:45.179" v="645" actId="2696"/>
        <pc:sldMkLst>
          <pc:docMk/>
          <pc:sldMk cId="421871713" sldId="4848"/>
        </pc:sldMkLst>
      </pc:sldChg>
      <pc:sldChg chg="del">
        <pc:chgData name="Jessica Newport" userId="dede3334-717e-4998-a1ad-2432f5a188d4" providerId="ADAL" clId="{8A1F93C9-65E1-42C7-8A82-4EB298C5A8C9}" dt="2025-01-23T19:42:50.101" v="647" actId="2696"/>
        <pc:sldMkLst>
          <pc:docMk/>
          <pc:sldMk cId="540559115" sldId="4849"/>
        </pc:sldMkLst>
      </pc:sldChg>
      <pc:sldChg chg="del">
        <pc:chgData name="Jessica Newport" userId="dede3334-717e-4998-a1ad-2432f5a188d4" providerId="ADAL" clId="{8A1F93C9-65E1-42C7-8A82-4EB298C5A8C9}" dt="2025-01-23T19:42:47.890" v="646" actId="2696"/>
        <pc:sldMkLst>
          <pc:docMk/>
          <pc:sldMk cId="1017769330" sldId="4851"/>
        </pc:sldMkLst>
      </pc:sldChg>
      <pc:sldChg chg="del">
        <pc:chgData name="Jessica Newport" userId="dede3334-717e-4998-a1ad-2432f5a188d4" providerId="ADAL" clId="{8A1F93C9-65E1-42C7-8A82-4EB298C5A8C9}" dt="2025-01-23T19:42:52.231" v="648" actId="2696"/>
        <pc:sldMkLst>
          <pc:docMk/>
          <pc:sldMk cId="2409807144" sldId="4852"/>
        </pc:sldMkLst>
      </pc:sldChg>
      <pc:sldChg chg="del">
        <pc:chgData name="Jessica Newport" userId="dede3334-717e-4998-a1ad-2432f5a188d4" providerId="ADAL" clId="{8A1F93C9-65E1-42C7-8A82-4EB298C5A8C9}" dt="2025-01-23T19:43:03.411" v="650" actId="2696"/>
        <pc:sldMkLst>
          <pc:docMk/>
          <pc:sldMk cId="1325079899" sldId="4853"/>
        </pc:sldMkLst>
      </pc:sldChg>
      <pc:sldChg chg="del">
        <pc:chgData name="Jessica Newport" userId="dede3334-717e-4998-a1ad-2432f5a188d4" providerId="ADAL" clId="{8A1F93C9-65E1-42C7-8A82-4EB298C5A8C9}" dt="2025-01-23T19:43:12.127" v="651" actId="2696"/>
        <pc:sldMkLst>
          <pc:docMk/>
          <pc:sldMk cId="1298989314" sldId="4854"/>
        </pc:sldMkLst>
      </pc:sldChg>
      <pc:sldChg chg="del">
        <pc:chgData name="Jessica Newport" userId="dede3334-717e-4998-a1ad-2432f5a188d4" providerId="ADAL" clId="{8A1F93C9-65E1-42C7-8A82-4EB298C5A8C9}" dt="2025-01-23T19:43:52.412" v="661" actId="2696"/>
        <pc:sldMkLst>
          <pc:docMk/>
          <pc:sldMk cId="1227505219" sldId="4855"/>
        </pc:sldMkLst>
      </pc:sldChg>
      <pc:sldChg chg="del">
        <pc:chgData name="Jessica Newport" userId="dede3334-717e-4998-a1ad-2432f5a188d4" providerId="ADAL" clId="{8A1F93C9-65E1-42C7-8A82-4EB298C5A8C9}" dt="2025-01-23T19:43:15.276" v="652" actId="2696"/>
        <pc:sldMkLst>
          <pc:docMk/>
          <pc:sldMk cId="2346662266" sldId="4856"/>
        </pc:sldMkLst>
      </pc:sldChg>
      <pc:sldChg chg="del">
        <pc:chgData name="Jessica Newport" userId="dede3334-717e-4998-a1ad-2432f5a188d4" providerId="ADAL" clId="{8A1F93C9-65E1-42C7-8A82-4EB298C5A8C9}" dt="2025-01-23T19:43:19.007" v="653" actId="2696"/>
        <pc:sldMkLst>
          <pc:docMk/>
          <pc:sldMk cId="2520809086" sldId="4857"/>
        </pc:sldMkLst>
      </pc:sldChg>
      <pc:sldChg chg="del">
        <pc:chgData name="Jessica Newport" userId="dede3334-717e-4998-a1ad-2432f5a188d4" providerId="ADAL" clId="{8A1F93C9-65E1-42C7-8A82-4EB298C5A8C9}" dt="2025-01-23T19:43:21.642" v="654" actId="2696"/>
        <pc:sldMkLst>
          <pc:docMk/>
          <pc:sldMk cId="1881303974" sldId="4858"/>
        </pc:sldMkLst>
      </pc:sldChg>
      <pc:sldChg chg="del">
        <pc:chgData name="Jessica Newport" userId="dede3334-717e-4998-a1ad-2432f5a188d4" providerId="ADAL" clId="{8A1F93C9-65E1-42C7-8A82-4EB298C5A8C9}" dt="2025-01-23T19:43:35.324" v="656" actId="2696"/>
        <pc:sldMkLst>
          <pc:docMk/>
          <pc:sldMk cId="647852617" sldId="4860"/>
        </pc:sldMkLst>
      </pc:sldChg>
      <pc:sldChg chg="del">
        <pc:chgData name="Jessica Newport" userId="dede3334-717e-4998-a1ad-2432f5a188d4" providerId="ADAL" clId="{8A1F93C9-65E1-42C7-8A82-4EB298C5A8C9}" dt="2025-01-23T19:43:25.024" v="655" actId="2696"/>
        <pc:sldMkLst>
          <pc:docMk/>
          <pc:sldMk cId="4048036839" sldId="4861"/>
        </pc:sldMkLst>
      </pc:sldChg>
      <pc:sldChg chg="del">
        <pc:chgData name="Jessica Newport" userId="dede3334-717e-4998-a1ad-2432f5a188d4" providerId="ADAL" clId="{8A1F93C9-65E1-42C7-8A82-4EB298C5A8C9}" dt="2025-01-23T19:43:37.967" v="657" actId="2696"/>
        <pc:sldMkLst>
          <pc:docMk/>
          <pc:sldMk cId="3161153849" sldId="4862"/>
        </pc:sldMkLst>
      </pc:sldChg>
      <pc:sldChg chg="del">
        <pc:chgData name="Jessica Newport" userId="dede3334-717e-4998-a1ad-2432f5a188d4" providerId="ADAL" clId="{8A1F93C9-65E1-42C7-8A82-4EB298C5A8C9}" dt="2025-01-23T19:43:40.165" v="658" actId="2696"/>
        <pc:sldMkLst>
          <pc:docMk/>
          <pc:sldMk cId="589108819" sldId="4864"/>
        </pc:sldMkLst>
      </pc:sldChg>
      <pc:sldChg chg="del">
        <pc:chgData name="Jessica Newport" userId="dede3334-717e-4998-a1ad-2432f5a188d4" providerId="ADAL" clId="{8A1F93C9-65E1-42C7-8A82-4EB298C5A8C9}" dt="2025-01-23T19:43:42.527" v="659" actId="2696"/>
        <pc:sldMkLst>
          <pc:docMk/>
          <pc:sldMk cId="3649659131" sldId="4865"/>
        </pc:sldMkLst>
      </pc:sldChg>
      <pc:sldChg chg="del">
        <pc:chgData name="Jessica Newport" userId="dede3334-717e-4998-a1ad-2432f5a188d4" providerId="ADAL" clId="{8A1F93C9-65E1-42C7-8A82-4EB298C5A8C9}" dt="2025-01-23T19:43:45.410" v="660" actId="2696"/>
        <pc:sldMkLst>
          <pc:docMk/>
          <pc:sldMk cId="4105770897" sldId="4866"/>
        </pc:sldMkLst>
      </pc:sldChg>
      <pc:sldChg chg="del">
        <pc:chgData name="Jessica Newport" userId="dede3334-717e-4998-a1ad-2432f5a188d4" providerId="ADAL" clId="{8A1F93C9-65E1-42C7-8A82-4EB298C5A8C9}" dt="2025-01-23T19:43:56.104" v="662" actId="2696"/>
        <pc:sldMkLst>
          <pc:docMk/>
          <pc:sldMk cId="2960858701" sldId="4867"/>
        </pc:sldMkLst>
      </pc:sldChg>
      <pc:sldChg chg="modSp mod">
        <pc:chgData name="Jessica Newport" userId="dede3334-717e-4998-a1ad-2432f5a188d4" providerId="ADAL" clId="{8A1F93C9-65E1-42C7-8A82-4EB298C5A8C9}" dt="2025-01-27T20:57:39.298" v="9379" actId="20577"/>
        <pc:sldMkLst>
          <pc:docMk/>
          <pc:sldMk cId="237910151" sldId="4868"/>
        </pc:sldMkLst>
        <pc:graphicFrameChg chg="mod modGraphic">
          <ac:chgData name="Jessica Newport" userId="dede3334-717e-4998-a1ad-2432f5a188d4" providerId="ADAL" clId="{8A1F93C9-65E1-42C7-8A82-4EB298C5A8C9}" dt="2025-01-27T20:57:39.298" v="9379" actId="20577"/>
          <ac:graphicFrameMkLst>
            <pc:docMk/>
            <pc:sldMk cId="237910151" sldId="4868"/>
            <ac:graphicFrameMk id="2" creationId="{A5F39ACC-AA6F-C27B-A5A4-C1F263F0D0FD}"/>
          </ac:graphicFrameMkLst>
        </pc:graphicFrameChg>
      </pc:sldChg>
      <pc:sldChg chg="del">
        <pc:chgData name="Jessica Newport" userId="dede3334-717e-4998-a1ad-2432f5a188d4" providerId="ADAL" clId="{8A1F93C9-65E1-42C7-8A82-4EB298C5A8C9}" dt="2025-01-23T19:44:08.148" v="665" actId="2696"/>
        <pc:sldMkLst>
          <pc:docMk/>
          <pc:sldMk cId="3160777663" sldId="4869"/>
        </pc:sldMkLst>
      </pc:sldChg>
      <pc:sldChg chg="del">
        <pc:chgData name="Jessica Newport" userId="dede3334-717e-4998-a1ad-2432f5a188d4" providerId="ADAL" clId="{8A1F93C9-65E1-42C7-8A82-4EB298C5A8C9}" dt="2025-01-23T19:44:00.753" v="663" actId="2696"/>
        <pc:sldMkLst>
          <pc:docMk/>
          <pc:sldMk cId="881719955" sldId="4871"/>
        </pc:sldMkLst>
      </pc:sldChg>
      <pc:sldChg chg="del">
        <pc:chgData name="Jessica Newport" userId="dede3334-717e-4998-a1ad-2432f5a188d4" providerId="ADAL" clId="{8A1F93C9-65E1-42C7-8A82-4EB298C5A8C9}" dt="2025-01-23T19:44:10.388" v="666" actId="2696"/>
        <pc:sldMkLst>
          <pc:docMk/>
          <pc:sldMk cId="1334799774" sldId="4872"/>
        </pc:sldMkLst>
      </pc:sldChg>
      <pc:sldChg chg="modSp mod">
        <pc:chgData name="Jessica Newport" userId="dede3334-717e-4998-a1ad-2432f5a188d4" providerId="ADAL" clId="{8A1F93C9-65E1-42C7-8A82-4EB298C5A8C9}" dt="2025-01-27T21:25:55.742" v="10209" actId="2711"/>
        <pc:sldMkLst>
          <pc:docMk/>
          <pc:sldMk cId="2630165580" sldId="4873"/>
        </pc:sldMkLst>
        <pc:spChg chg="mod">
          <ac:chgData name="Jessica Newport" userId="dede3334-717e-4998-a1ad-2432f5a188d4" providerId="ADAL" clId="{8A1F93C9-65E1-42C7-8A82-4EB298C5A8C9}" dt="2025-01-27T21:23:34.467" v="10180" actId="1076"/>
          <ac:spMkLst>
            <pc:docMk/>
            <pc:sldMk cId="2630165580" sldId="4873"/>
            <ac:spMk id="3" creationId="{83DFADFC-35B9-D2ED-7A20-B3DA6440B7CB}"/>
          </ac:spMkLst>
        </pc:spChg>
        <pc:spChg chg="mod">
          <ac:chgData name="Jessica Newport" userId="dede3334-717e-4998-a1ad-2432f5a188d4" providerId="ADAL" clId="{8A1F93C9-65E1-42C7-8A82-4EB298C5A8C9}" dt="2025-01-27T21:25:55.742" v="10209" actId="2711"/>
          <ac:spMkLst>
            <pc:docMk/>
            <pc:sldMk cId="2630165580" sldId="4873"/>
            <ac:spMk id="5" creationId="{314115BB-22F5-03EB-9262-0FAA6494A2FA}"/>
          </ac:spMkLst>
        </pc:spChg>
      </pc:sldChg>
      <pc:sldChg chg="addSp delSp modSp add mod">
        <pc:chgData name="Jessica Newport" userId="dede3334-717e-4998-a1ad-2432f5a188d4" providerId="ADAL" clId="{8A1F93C9-65E1-42C7-8A82-4EB298C5A8C9}" dt="2025-01-23T11:47:23.822" v="602" actId="14100"/>
        <pc:sldMkLst>
          <pc:docMk/>
          <pc:sldMk cId="3032482708" sldId="4874"/>
        </pc:sldMkLst>
        <pc:spChg chg="mod">
          <ac:chgData name="Jessica Newport" userId="dede3334-717e-4998-a1ad-2432f5a188d4" providerId="ADAL" clId="{8A1F93C9-65E1-42C7-8A82-4EB298C5A8C9}" dt="2025-01-23T11:46:40.071" v="561" actId="1076"/>
          <ac:spMkLst>
            <pc:docMk/>
            <pc:sldMk cId="3032482708" sldId="4874"/>
            <ac:spMk id="3" creationId="{F487681D-592A-C94B-D740-DA7BDC3DB5D4}"/>
          </ac:spMkLst>
        </pc:spChg>
        <pc:spChg chg="add mod">
          <ac:chgData name="Jessica Newport" userId="dede3334-717e-4998-a1ad-2432f5a188d4" providerId="ADAL" clId="{8A1F93C9-65E1-42C7-8A82-4EB298C5A8C9}" dt="2025-01-23T11:45:31.583" v="546" actId="1076"/>
          <ac:spMkLst>
            <pc:docMk/>
            <pc:sldMk cId="3032482708" sldId="4874"/>
            <ac:spMk id="4" creationId="{D9435229-EC2F-4155-C70B-22AE4A018919}"/>
          </ac:spMkLst>
        </pc:spChg>
        <pc:spChg chg="add mod">
          <ac:chgData name="Jessica Newport" userId="dede3334-717e-4998-a1ad-2432f5a188d4" providerId="ADAL" clId="{8A1F93C9-65E1-42C7-8A82-4EB298C5A8C9}" dt="2025-01-23T11:46:20.939" v="556" actId="1076"/>
          <ac:spMkLst>
            <pc:docMk/>
            <pc:sldMk cId="3032482708" sldId="4874"/>
            <ac:spMk id="8" creationId="{FE774DC0-C4A2-A708-CDC0-EAB2E839B8BD}"/>
          </ac:spMkLst>
        </pc:spChg>
        <pc:graphicFrameChg chg="add mod modGraphic">
          <ac:chgData name="Jessica Newport" userId="dede3334-717e-4998-a1ad-2432f5a188d4" providerId="ADAL" clId="{8A1F93C9-65E1-42C7-8A82-4EB298C5A8C9}" dt="2025-01-23T11:47:11.172" v="599" actId="122"/>
          <ac:graphicFrameMkLst>
            <pc:docMk/>
            <pc:sldMk cId="3032482708" sldId="4874"/>
            <ac:graphicFrameMk id="6" creationId="{00EF927F-15DE-6AE5-33C7-149C57EC19C7}"/>
          </ac:graphicFrameMkLst>
        </pc:graphicFrameChg>
        <pc:graphicFrameChg chg="add mod modGraphic">
          <ac:chgData name="Jessica Newport" userId="dede3334-717e-4998-a1ad-2432f5a188d4" providerId="ADAL" clId="{8A1F93C9-65E1-42C7-8A82-4EB298C5A8C9}" dt="2025-01-23T11:47:14.310" v="600" actId="122"/>
          <ac:graphicFrameMkLst>
            <pc:docMk/>
            <pc:sldMk cId="3032482708" sldId="4874"/>
            <ac:graphicFrameMk id="7" creationId="{9557D5AA-ED6D-3119-8DDC-F24664D75F28}"/>
          </ac:graphicFrameMkLst>
        </pc:graphicFrameChg>
        <pc:graphicFrameChg chg="add mod modGraphic">
          <ac:chgData name="Jessica Newport" userId="dede3334-717e-4998-a1ad-2432f5a188d4" providerId="ADAL" clId="{8A1F93C9-65E1-42C7-8A82-4EB298C5A8C9}" dt="2025-01-23T11:47:17.333" v="601" actId="122"/>
          <ac:graphicFrameMkLst>
            <pc:docMk/>
            <pc:sldMk cId="3032482708" sldId="4874"/>
            <ac:graphicFrameMk id="10" creationId="{4D57BBCF-C13A-CAD5-BDFC-6D0AA0039175}"/>
          </ac:graphicFrameMkLst>
        </pc:graphicFrameChg>
        <pc:picChg chg="mod">
          <ac:chgData name="Jessica Newport" userId="dede3334-717e-4998-a1ad-2432f5a188d4" providerId="ADAL" clId="{8A1F93C9-65E1-42C7-8A82-4EB298C5A8C9}" dt="2025-01-23T11:47:23.822" v="602" actId="14100"/>
          <ac:picMkLst>
            <pc:docMk/>
            <pc:sldMk cId="3032482708" sldId="4874"/>
            <ac:picMk id="5" creationId="{0F263C84-EC0E-40C2-A081-240D269C6D41}"/>
          </ac:picMkLst>
        </pc:picChg>
      </pc:sldChg>
      <pc:sldChg chg="addSp delSp modSp add mod">
        <pc:chgData name="Jessica Newport" userId="dede3334-717e-4998-a1ad-2432f5a188d4" providerId="ADAL" clId="{8A1F93C9-65E1-42C7-8A82-4EB298C5A8C9}" dt="2025-01-23T19:50:35.855" v="1144" actId="1076"/>
        <pc:sldMkLst>
          <pc:docMk/>
          <pc:sldMk cId="3919770845" sldId="4875"/>
        </pc:sldMkLst>
        <pc:spChg chg="mod">
          <ac:chgData name="Jessica Newport" userId="dede3334-717e-4998-a1ad-2432f5a188d4" providerId="ADAL" clId="{8A1F93C9-65E1-42C7-8A82-4EB298C5A8C9}" dt="2025-01-23T19:50:29.746" v="1143" actId="14100"/>
          <ac:spMkLst>
            <pc:docMk/>
            <pc:sldMk cId="3919770845" sldId="4875"/>
            <ac:spMk id="3" creationId="{5D3D6DFE-0F3F-C05A-485B-E2C5C765588F}"/>
          </ac:spMkLst>
        </pc:spChg>
        <pc:graphicFrameChg chg="add mod modGraphic">
          <ac:chgData name="Jessica Newport" userId="dede3334-717e-4998-a1ad-2432f5a188d4" providerId="ADAL" clId="{8A1F93C9-65E1-42C7-8A82-4EB298C5A8C9}" dt="2025-01-23T19:50:35.855" v="1144" actId="1076"/>
          <ac:graphicFrameMkLst>
            <pc:docMk/>
            <pc:sldMk cId="3919770845" sldId="4875"/>
            <ac:graphicFrameMk id="2" creationId="{2E897612-BCE4-8AE6-4CF6-FDDCC29290A8}"/>
          </ac:graphicFrameMkLst>
        </pc:graphicFrameChg>
      </pc:sldChg>
      <pc:sldChg chg="addSp delSp modSp add mod modAnim">
        <pc:chgData name="Jessica Newport" userId="dede3334-717e-4998-a1ad-2432f5a188d4" providerId="ADAL" clId="{8A1F93C9-65E1-42C7-8A82-4EB298C5A8C9}" dt="2025-01-23T19:38:15.222" v="642" actId="1076"/>
        <pc:sldMkLst>
          <pc:docMk/>
          <pc:sldMk cId="3092135252" sldId="4876"/>
        </pc:sldMkLst>
        <pc:picChg chg="add mod">
          <ac:chgData name="Jessica Newport" userId="dede3334-717e-4998-a1ad-2432f5a188d4" providerId="ADAL" clId="{8A1F93C9-65E1-42C7-8A82-4EB298C5A8C9}" dt="2025-01-23T19:38:15.222" v="642" actId="1076"/>
          <ac:picMkLst>
            <pc:docMk/>
            <pc:sldMk cId="3092135252" sldId="4876"/>
            <ac:picMk id="7" creationId="{A513BD20-3541-558B-F2AA-25B397AC9D44}"/>
          </ac:picMkLst>
        </pc:picChg>
      </pc:sldChg>
      <pc:sldChg chg="modSp add mod">
        <pc:chgData name="Jessica Newport" userId="dede3334-717e-4998-a1ad-2432f5a188d4" providerId="ADAL" clId="{8A1F93C9-65E1-42C7-8A82-4EB298C5A8C9}" dt="2025-01-23T19:49:55.448" v="1139" actId="1076"/>
        <pc:sldMkLst>
          <pc:docMk/>
          <pc:sldMk cId="3767472082" sldId="4877"/>
        </pc:sldMkLst>
        <pc:spChg chg="mod">
          <ac:chgData name="Jessica Newport" userId="dede3334-717e-4998-a1ad-2432f5a188d4" providerId="ADAL" clId="{8A1F93C9-65E1-42C7-8A82-4EB298C5A8C9}" dt="2025-01-23T19:49:55.448" v="1139" actId="1076"/>
          <ac:spMkLst>
            <pc:docMk/>
            <pc:sldMk cId="3767472082" sldId="4877"/>
            <ac:spMk id="3" creationId="{76A906DC-C1C9-26CD-BFE6-BBBAA0EB7BAB}"/>
          </ac:spMkLst>
        </pc:spChg>
        <pc:graphicFrameChg chg="modGraphic">
          <ac:chgData name="Jessica Newport" userId="dede3334-717e-4998-a1ad-2432f5a188d4" providerId="ADAL" clId="{8A1F93C9-65E1-42C7-8A82-4EB298C5A8C9}" dt="2025-01-23T19:49:46.020" v="1138" actId="255"/>
          <ac:graphicFrameMkLst>
            <pc:docMk/>
            <pc:sldMk cId="3767472082" sldId="4877"/>
            <ac:graphicFrameMk id="2" creationId="{5322340D-19C8-5D18-918E-B47BA815A34B}"/>
          </ac:graphicFrameMkLst>
        </pc:graphicFrameChg>
      </pc:sldChg>
      <pc:sldChg chg="modSp add mod">
        <pc:chgData name="Jessica Newport" userId="dede3334-717e-4998-a1ad-2432f5a188d4" providerId="ADAL" clId="{8A1F93C9-65E1-42C7-8A82-4EB298C5A8C9}" dt="2025-01-23T19:52:01.728" v="1261" actId="20577"/>
        <pc:sldMkLst>
          <pc:docMk/>
          <pc:sldMk cId="3576492570" sldId="4878"/>
        </pc:sldMkLst>
        <pc:spChg chg="mod">
          <ac:chgData name="Jessica Newport" userId="dede3334-717e-4998-a1ad-2432f5a188d4" providerId="ADAL" clId="{8A1F93C9-65E1-42C7-8A82-4EB298C5A8C9}" dt="2025-01-23T19:51:25.192" v="1179" actId="20577"/>
          <ac:spMkLst>
            <pc:docMk/>
            <pc:sldMk cId="3576492570" sldId="4878"/>
            <ac:spMk id="3" creationId="{939519C6-CB80-C702-461A-1190896DA322}"/>
          </ac:spMkLst>
        </pc:spChg>
        <pc:graphicFrameChg chg="modGraphic">
          <ac:chgData name="Jessica Newport" userId="dede3334-717e-4998-a1ad-2432f5a188d4" providerId="ADAL" clId="{8A1F93C9-65E1-42C7-8A82-4EB298C5A8C9}" dt="2025-01-23T19:52:01.728" v="1261" actId="20577"/>
          <ac:graphicFrameMkLst>
            <pc:docMk/>
            <pc:sldMk cId="3576492570" sldId="4878"/>
            <ac:graphicFrameMk id="2" creationId="{A717C5AE-87AC-0CFF-045C-54DF72CA35A8}"/>
          </ac:graphicFrameMkLst>
        </pc:graphicFrameChg>
      </pc:sldChg>
      <pc:sldChg chg="modSp add mod">
        <pc:chgData name="Jessica Newport" userId="dede3334-717e-4998-a1ad-2432f5a188d4" providerId="ADAL" clId="{8A1F93C9-65E1-42C7-8A82-4EB298C5A8C9}" dt="2025-01-23T19:53:08.747" v="1443" actId="20577"/>
        <pc:sldMkLst>
          <pc:docMk/>
          <pc:sldMk cId="4078953812" sldId="4879"/>
        </pc:sldMkLst>
        <pc:spChg chg="mod">
          <ac:chgData name="Jessica Newport" userId="dede3334-717e-4998-a1ad-2432f5a188d4" providerId="ADAL" clId="{8A1F93C9-65E1-42C7-8A82-4EB298C5A8C9}" dt="2025-01-23T19:52:28.330" v="1288" actId="20577"/>
          <ac:spMkLst>
            <pc:docMk/>
            <pc:sldMk cId="4078953812" sldId="4879"/>
            <ac:spMk id="3" creationId="{223D9B08-44C6-CB28-E0C5-3AE2B25E127C}"/>
          </ac:spMkLst>
        </pc:spChg>
        <pc:graphicFrameChg chg="modGraphic">
          <ac:chgData name="Jessica Newport" userId="dede3334-717e-4998-a1ad-2432f5a188d4" providerId="ADAL" clId="{8A1F93C9-65E1-42C7-8A82-4EB298C5A8C9}" dt="2025-01-23T19:53:08.747" v="1443" actId="20577"/>
          <ac:graphicFrameMkLst>
            <pc:docMk/>
            <pc:sldMk cId="4078953812" sldId="4879"/>
            <ac:graphicFrameMk id="2" creationId="{A0243BCC-1328-6978-D086-B306494C46F1}"/>
          </ac:graphicFrameMkLst>
        </pc:graphicFrameChg>
      </pc:sldChg>
      <pc:sldChg chg="modSp add mod">
        <pc:chgData name="Jessica Newport" userId="dede3334-717e-4998-a1ad-2432f5a188d4" providerId="ADAL" clId="{8A1F93C9-65E1-42C7-8A82-4EB298C5A8C9}" dt="2025-01-23T19:54:29.997" v="1643" actId="20577"/>
        <pc:sldMkLst>
          <pc:docMk/>
          <pc:sldMk cId="2328425567" sldId="4880"/>
        </pc:sldMkLst>
        <pc:spChg chg="mod">
          <ac:chgData name="Jessica Newport" userId="dede3334-717e-4998-a1ad-2432f5a188d4" providerId="ADAL" clId="{8A1F93C9-65E1-42C7-8A82-4EB298C5A8C9}" dt="2025-01-23T19:53:30.628" v="1466" actId="20577"/>
          <ac:spMkLst>
            <pc:docMk/>
            <pc:sldMk cId="2328425567" sldId="4880"/>
            <ac:spMk id="3" creationId="{980C096F-341A-354E-084E-B2B3663161F7}"/>
          </ac:spMkLst>
        </pc:spChg>
        <pc:graphicFrameChg chg="modGraphic">
          <ac:chgData name="Jessica Newport" userId="dede3334-717e-4998-a1ad-2432f5a188d4" providerId="ADAL" clId="{8A1F93C9-65E1-42C7-8A82-4EB298C5A8C9}" dt="2025-01-23T19:54:29.997" v="1643" actId="20577"/>
          <ac:graphicFrameMkLst>
            <pc:docMk/>
            <pc:sldMk cId="2328425567" sldId="4880"/>
            <ac:graphicFrameMk id="2" creationId="{BCC8FF1B-F015-B0F7-2099-96A63D109C6E}"/>
          </ac:graphicFrameMkLst>
        </pc:graphicFrameChg>
      </pc:sldChg>
      <pc:sldChg chg="modSp add mod">
        <pc:chgData name="Jessica Newport" userId="dede3334-717e-4998-a1ad-2432f5a188d4" providerId="ADAL" clId="{8A1F93C9-65E1-42C7-8A82-4EB298C5A8C9}" dt="2025-01-23T19:55:34.531" v="1758" actId="20577"/>
        <pc:sldMkLst>
          <pc:docMk/>
          <pc:sldMk cId="2089641702" sldId="4881"/>
        </pc:sldMkLst>
        <pc:spChg chg="mod">
          <ac:chgData name="Jessica Newport" userId="dede3334-717e-4998-a1ad-2432f5a188d4" providerId="ADAL" clId="{8A1F93C9-65E1-42C7-8A82-4EB298C5A8C9}" dt="2025-01-23T19:54:56.834" v="1661" actId="5793"/>
          <ac:spMkLst>
            <pc:docMk/>
            <pc:sldMk cId="2089641702" sldId="4881"/>
            <ac:spMk id="3" creationId="{3B74CAA1-C5BD-B655-684F-86707EE17FBC}"/>
          </ac:spMkLst>
        </pc:spChg>
        <pc:graphicFrameChg chg="modGraphic">
          <ac:chgData name="Jessica Newport" userId="dede3334-717e-4998-a1ad-2432f5a188d4" providerId="ADAL" clId="{8A1F93C9-65E1-42C7-8A82-4EB298C5A8C9}" dt="2025-01-23T19:55:34.531" v="1758" actId="20577"/>
          <ac:graphicFrameMkLst>
            <pc:docMk/>
            <pc:sldMk cId="2089641702" sldId="4881"/>
            <ac:graphicFrameMk id="2" creationId="{83335434-EBA8-627F-4E88-6DF02157ADF1}"/>
          </ac:graphicFrameMkLst>
        </pc:graphicFrameChg>
      </pc:sldChg>
      <pc:sldChg chg="addSp delSp modSp add mod ord delAnim">
        <pc:chgData name="Jessica Newport" userId="dede3334-717e-4998-a1ad-2432f5a188d4" providerId="ADAL" clId="{8A1F93C9-65E1-42C7-8A82-4EB298C5A8C9}" dt="2025-01-23T20:25:11.852" v="1943" actId="20577"/>
        <pc:sldMkLst>
          <pc:docMk/>
          <pc:sldMk cId="3848329552" sldId="4882"/>
        </pc:sldMkLst>
        <pc:graphicFrameChg chg="add mod modGraphic">
          <ac:chgData name="Jessica Newport" userId="dede3334-717e-4998-a1ad-2432f5a188d4" providerId="ADAL" clId="{8A1F93C9-65E1-42C7-8A82-4EB298C5A8C9}" dt="2025-01-23T20:25:11.852" v="1943" actId="20577"/>
          <ac:graphicFrameMkLst>
            <pc:docMk/>
            <pc:sldMk cId="3848329552" sldId="4882"/>
            <ac:graphicFrameMk id="2" creationId="{906354C9-0609-E73D-D8F0-87938ED27F2A}"/>
          </ac:graphicFrameMkLst>
        </pc:graphicFrameChg>
      </pc:sldChg>
      <pc:sldChg chg="add del ord">
        <pc:chgData name="Jessica Newport" userId="dede3334-717e-4998-a1ad-2432f5a188d4" providerId="ADAL" clId="{8A1F93C9-65E1-42C7-8A82-4EB298C5A8C9}" dt="2025-01-23T19:56:26.673" v="1762" actId="2696"/>
        <pc:sldMkLst>
          <pc:docMk/>
          <pc:sldMk cId="3891866077" sldId="4882"/>
        </pc:sldMkLst>
      </pc:sldChg>
      <pc:sldChg chg="addSp delSp modSp add mod">
        <pc:chgData name="Jessica Newport" userId="dede3334-717e-4998-a1ad-2432f5a188d4" providerId="ADAL" clId="{8A1F93C9-65E1-42C7-8A82-4EB298C5A8C9}" dt="2025-01-23T20:24:53.815" v="1931" actId="1076"/>
        <pc:sldMkLst>
          <pc:docMk/>
          <pc:sldMk cId="424636652" sldId="4883"/>
        </pc:sldMkLst>
        <pc:spChg chg="add mod">
          <ac:chgData name="Jessica Newport" userId="dede3334-717e-4998-a1ad-2432f5a188d4" providerId="ADAL" clId="{8A1F93C9-65E1-42C7-8A82-4EB298C5A8C9}" dt="2025-01-23T20:23:52.907" v="1916" actId="14100"/>
          <ac:spMkLst>
            <pc:docMk/>
            <pc:sldMk cId="424636652" sldId="4883"/>
            <ac:spMk id="3" creationId="{48A6917A-B9BE-BC1A-41CC-1B580C9966C6}"/>
          </ac:spMkLst>
        </pc:spChg>
        <pc:spChg chg="add mod">
          <ac:chgData name="Jessica Newport" userId="dede3334-717e-4998-a1ad-2432f5a188d4" providerId="ADAL" clId="{8A1F93C9-65E1-42C7-8A82-4EB298C5A8C9}" dt="2025-01-23T20:24:32.239" v="1926" actId="14100"/>
          <ac:spMkLst>
            <pc:docMk/>
            <pc:sldMk cId="424636652" sldId="4883"/>
            <ac:spMk id="4" creationId="{392A2EA2-F79C-FBC4-C486-56D0F9831CCC}"/>
          </ac:spMkLst>
        </pc:spChg>
        <pc:spChg chg="add mod">
          <ac:chgData name="Jessica Newport" userId="dede3334-717e-4998-a1ad-2432f5a188d4" providerId="ADAL" clId="{8A1F93C9-65E1-42C7-8A82-4EB298C5A8C9}" dt="2025-01-23T20:24:53.815" v="1931" actId="1076"/>
          <ac:spMkLst>
            <pc:docMk/>
            <pc:sldMk cId="424636652" sldId="4883"/>
            <ac:spMk id="5" creationId="{C134A6A7-3A28-9F11-C7CE-876D1A650DA2}"/>
          </ac:spMkLst>
        </pc:spChg>
        <pc:spChg chg="add mod">
          <ac:chgData name="Jessica Newport" userId="dede3334-717e-4998-a1ad-2432f5a188d4" providerId="ADAL" clId="{8A1F93C9-65E1-42C7-8A82-4EB298C5A8C9}" dt="2025-01-23T20:24:45.417" v="1929" actId="1076"/>
          <ac:spMkLst>
            <pc:docMk/>
            <pc:sldMk cId="424636652" sldId="4883"/>
            <ac:spMk id="6" creationId="{33C1551F-9A9C-D476-02B0-394E5C8508B4}"/>
          </ac:spMkLst>
        </pc:spChg>
        <pc:spChg chg="add mod">
          <ac:chgData name="Jessica Newport" userId="dede3334-717e-4998-a1ad-2432f5a188d4" providerId="ADAL" clId="{8A1F93C9-65E1-42C7-8A82-4EB298C5A8C9}" dt="2025-01-23T20:24:50.294" v="1930" actId="1076"/>
          <ac:spMkLst>
            <pc:docMk/>
            <pc:sldMk cId="424636652" sldId="4883"/>
            <ac:spMk id="7" creationId="{6BA3EC15-3A07-3FCF-5172-853206BD5320}"/>
          </ac:spMkLst>
        </pc:spChg>
      </pc:sldChg>
      <pc:sldChg chg="addSp delSp modSp add mod">
        <pc:chgData name="Jessica Newport" userId="dede3334-717e-4998-a1ad-2432f5a188d4" providerId="ADAL" clId="{8A1F93C9-65E1-42C7-8A82-4EB298C5A8C9}" dt="2025-01-23T20:29:03.002" v="2176" actId="1076"/>
        <pc:sldMkLst>
          <pc:docMk/>
          <pc:sldMk cId="1262388984" sldId="4884"/>
        </pc:sldMkLst>
        <pc:spChg chg="add mod">
          <ac:chgData name="Jessica Newport" userId="dede3334-717e-4998-a1ad-2432f5a188d4" providerId="ADAL" clId="{8A1F93C9-65E1-42C7-8A82-4EB298C5A8C9}" dt="2025-01-23T20:27:44.609" v="2169" actId="115"/>
          <ac:spMkLst>
            <pc:docMk/>
            <pc:sldMk cId="1262388984" sldId="4884"/>
            <ac:spMk id="2" creationId="{51C5D9A9-6429-2A97-18F4-F0389F8138EB}"/>
          </ac:spMkLst>
        </pc:spChg>
        <pc:picChg chg="add mod">
          <ac:chgData name="Jessica Newport" userId="dede3334-717e-4998-a1ad-2432f5a188d4" providerId="ADAL" clId="{8A1F93C9-65E1-42C7-8A82-4EB298C5A8C9}" dt="2025-01-23T20:29:03.002" v="2176" actId="1076"/>
          <ac:picMkLst>
            <pc:docMk/>
            <pc:sldMk cId="1262388984" sldId="4884"/>
            <ac:picMk id="9" creationId="{F5D36697-E845-65E6-E4E1-D65A1D2BD89B}"/>
          </ac:picMkLst>
        </pc:picChg>
      </pc:sldChg>
      <pc:sldChg chg="addSp delSp modSp add mod ord">
        <pc:chgData name="Jessica Newport" userId="dede3334-717e-4998-a1ad-2432f5a188d4" providerId="ADAL" clId="{8A1F93C9-65E1-42C7-8A82-4EB298C5A8C9}" dt="2025-01-23T20:35:26.642" v="2298" actId="1076"/>
        <pc:sldMkLst>
          <pc:docMk/>
          <pc:sldMk cId="1129916490" sldId="4885"/>
        </pc:sldMkLst>
        <pc:spChg chg="add mod">
          <ac:chgData name="Jessica Newport" userId="dede3334-717e-4998-a1ad-2432f5a188d4" providerId="ADAL" clId="{8A1F93C9-65E1-42C7-8A82-4EB298C5A8C9}" dt="2025-01-23T20:35:08.296" v="2295" actId="20577"/>
          <ac:spMkLst>
            <pc:docMk/>
            <pc:sldMk cId="1129916490" sldId="4885"/>
            <ac:spMk id="2" creationId="{0BB78166-06C0-78F3-66BB-09D1A7423551}"/>
          </ac:spMkLst>
        </pc:spChg>
        <pc:spChg chg="mod">
          <ac:chgData name="Jessica Newport" userId="dede3334-717e-4998-a1ad-2432f5a188d4" providerId="ADAL" clId="{8A1F93C9-65E1-42C7-8A82-4EB298C5A8C9}" dt="2025-01-23T20:35:26.642" v="2298" actId="1076"/>
          <ac:spMkLst>
            <pc:docMk/>
            <pc:sldMk cId="1129916490" sldId="4885"/>
            <ac:spMk id="3" creationId="{E9E8F613-46C7-6415-0E65-67C25CE7E1B3}"/>
          </ac:spMkLst>
        </pc:spChg>
        <pc:spChg chg="mod">
          <ac:chgData name="Jessica Newport" userId="dede3334-717e-4998-a1ad-2432f5a188d4" providerId="ADAL" clId="{8A1F93C9-65E1-42C7-8A82-4EB298C5A8C9}" dt="2025-01-23T20:35:16.799" v="2296" actId="1076"/>
          <ac:spMkLst>
            <pc:docMk/>
            <pc:sldMk cId="1129916490" sldId="4885"/>
            <ac:spMk id="4" creationId="{72450DE6-948D-21ED-E3BF-0B7EFFF257EF}"/>
          </ac:spMkLst>
        </pc:spChg>
        <pc:spChg chg="mod">
          <ac:chgData name="Jessica Newport" userId="dede3334-717e-4998-a1ad-2432f5a188d4" providerId="ADAL" clId="{8A1F93C9-65E1-42C7-8A82-4EB298C5A8C9}" dt="2025-01-23T20:35:21.111" v="2297" actId="1076"/>
          <ac:spMkLst>
            <pc:docMk/>
            <pc:sldMk cId="1129916490" sldId="4885"/>
            <ac:spMk id="7" creationId="{B5E917CC-FE1D-9A1C-F28E-1880CB436E14}"/>
          </ac:spMkLst>
        </pc:spChg>
      </pc:sldChg>
      <pc:sldChg chg="modSp add mod modNotesTx">
        <pc:chgData name="Jessica Newport" userId="dede3334-717e-4998-a1ad-2432f5a188d4" providerId="ADAL" clId="{8A1F93C9-65E1-42C7-8A82-4EB298C5A8C9}" dt="2025-01-26T16:42:19.373" v="7668" actId="20577"/>
        <pc:sldMkLst>
          <pc:docMk/>
          <pc:sldMk cId="578037864" sldId="4886"/>
        </pc:sldMkLst>
        <pc:spChg chg="mod">
          <ac:chgData name="Jessica Newport" userId="dede3334-717e-4998-a1ad-2432f5a188d4" providerId="ADAL" clId="{8A1F93C9-65E1-42C7-8A82-4EB298C5A8C9}" dt="2025-01-23T20:35:56.806" v="2325" actId="20577"/>
          <ac:spMkLst>
            <pc:docMk/>
            <pc:sldMk cId="578037864" sldId="4886"/>
            <ac:spMk id="2" creationId="{6EE52CC6-4169-FFA4-F332-18C8AA611697}"/>
          </ac:spMkLst>
        </pc:spChg>
      </pc:sldChg>
      <pc:sldChg chg="addSp delSp modSp add mod ord modNotesTx">
        <pc:chgData name="Jessica Newport" userId="dede3334-717e-4998-a1ad-2432f5a188d4" providerId="ADAL" clId="{8A1F93C9-65E1-42C7-8A82-4EB298C5A8C9}" dt="2025-01-23T20:42:37.199" v="2847" actId="20577"/>
        <pc:sldMkLst>
          <pc:docMk/>
          <pc:sldMk cId="166841954" sldId="4887"/>
        </pc:sldMkLst>
        <pc:spChg chg="mod">
          <ac:chgData name="Jessica Newport" userId="dede3334-717e-4998-a1ad-2432f5a188d4" providerId="ADAL" clId="{8A1F93C9-65E1-42C7-8A82-4EB298C5A8C9}" dt="2025-01-23T20:42:37.199" v="2847" actId="20577"/>
          <ac:spMkLst>
            <pc:docMk/>
            <pc:sldMk cId="166841954" sldId="4887"/>
            <ac:spMk id="2" creationId="{82859A93-CFDD-C600-4661-2BC6820E20A3}"/>
          </ac:spMkLst>
        </pc:spChg>
        <pc:spChg chg="add mod">
          <ac:chgData name="Jessica Newport" userId="dede3334-717e-4998-a1ad-2432f5a188d4" providerId="ADAL" clId="{8A1F93C9-65E1-42C7-8A82-4EB298C5A8C9}" dt="2025-01-23T20:40:24.865" v="2821" actId="255"/>
          <ac:spMkLst>
            <pc:docMk/>
            <pc:sldMk cId="166841954" sldId="4887"/>
            <ac:spMk id="6" creationId="{EACF7837-9E66-8CBE-D93D-53A0485068D0}"/>
          </ac:spMkLst>
        </pc:spChg>
        <pc:picChg chg="add mod">
          <ac:chgData name="Jessica Newport" userId="dede3334-717e-4998-a1ad-2432f5a188d4" providerId="ADAL" clId="{8A1F93C9-65E1-42C7-8A82-4EB298C5A8C9}" dt="2025-01-23T20:42:16.900" v="2828" actId="14100"/>
          <ac:picMkLst>
            <pc:docMk/>
            <pc:sldMk cId="166841954" sldId="4887"/>
            <ac:picMk id="9" creationId="{F56A9E3B-EF16-D2A5-0A01-8557C1B66E21}"/>
          </ac:picMkLst>
        </pc:picChg>
      </pc:sldChg>
      <pc:sldChg chg="modSp add mod">
        <pc:chgData name="Jessica Newport" userId="dede3334-717e-4998-a1ad-2432f5a188d4" providerId="ADAL" clId="{8A1F93C9-65E1-42C7-8A82-4EB298C5A8C9}" dt="2025-01-23T20:47:42.401" v="3108" actId="20577"/>
        <pc:sldMkLst>
          <pc:docMk/>
          <pc:sldMk cId="3390321884" sldId="4888"/>
        </pc:sldMkLst>
        <pc:spChg chg="mod">
          <ac:chgData name="Jessica Newport" userId="dede3334-717e-4998-a1ad-2432f5a188d4" providerId="ADAL" clId="{8A1F93C9-65E1-42C7-8A82-4EB298C5A8C9}" dt="2025-01-23T20:47:42.401" v="3108" actId="20577"/>
          <ac:spMkLst>
            <pc:docMk/>
            <pc:sldMk cId="3390321884" sldId="4888"/>
            <ac:spMk id="6" creationId="{B3D7B06F-650B-80E5-0645-EE4B7A45CC07}"/>
          </ac:spMkLst>
        </pc:spChg>
      </pc:sldChg>
      <pc:sldChg chg="modSp add mod ord">
        <pc:chgData name="Jessica Newport" userId="dede3334-717e-4998-a1ad-2432f5a188d4" providerId="ADAL" clId="{8A1F93C9-65E1-42C7-8A82-4EB298C5A8C9}" dt="2025-01-23T20:48:46.910" v="3168" actId="33524"/>
        <pc:sldMkLst>
          <pc:docMk/>
          <pc:sldMk cId="3732283393" sldId="4889"/>
        </pc:sldMkLst>
        <pc:graphicFrameChg chg="modGraphic">
          <ac:chgData name="Jessica Newport" userId="dede3334-717e-4998-a1ad-2432f5a188d4" providerId="ADAL" clId="{8A1F93C9-65E1-42C7-8A82-4EB298C5A8C9}" dt="2025-01-23T20:48:46.910" v="3168" actId="33524"/>
          <ac:graphicFrameMkLst>
            <pc:docMk/>
            <pc:sldMk cId="3732283393" sldId="4889"/>
            <ac:graphicFrameMk id="2" creationId="{BDCE618C-01D8-0A3E-8CA2-C570EE9BFF13}"/>
          </ac:graphicFrameMkLst>
        </pc:graphicFrameChg>
      </pc:sldChg>
      <pc:sldChg chg="addSp delSp modSp add mod">
        <pc:chgData name="Jessica Newport" userId="dede3334-717e-4998-a1ad-2432f5a188d4" providerId="ADAL" clId="{8A1F93C9-65E1-42C7-8A82-4EB298C5A8C9}" dt="2025-01-23T20:54:12.076" v="3306" actId="1076"/>
        <pc:sldMkLst>
          <pc:docMk/>
          <pc:sldMk cId="1583979578" sldId="4890"/>
        </pc:sldMkLst>
        <pc:spChg chg="add mod">
          <ac:chgData name="Jessica Newport" userId="dede3334-717e-4998-a1ad-2432f5a188d4" providerId="ADAL" clId="{8A1F93C9-65E1-42C7-8A82-4EB298C5A8C9}" dt="2025-01-23T20:54:12.076" v="3306" actId="1076"/>
          <ac:spMkLst>
            <pc:docMk/>
            <pc:sldMk cId="1583979578" sldId="4890"/>
            <ac:spMk id="3" creationId="{E90006DD-79E9-FBE7-F10D-E095E106BF68}"/>
          </ac:spMkLst>
        </pc:spChg>
      </pc:sldChg>
      <pc:sldChg chg="addSp delSp modSp add mod modNotesTx">
        <pc:chgData name="Jessica Newport" userId="dede3334-717e-4998-a1ad-2432f5a188d4" providerId="ADAL" clId="{8A1F93C9-65E1-42C7-8A82-4EB298C5A8C9}" dt="2025-01-26T14:58:42.134" v="4666" actId="1076"/>
        <pc:sldMkLst>
          <pc:docMk/>
          <pc:sldMk cId="3097881274" sldId="4891"/>
        </pc:sldMkLst>
        <pc:spChg chg="add mod">
          <ac:chgData name="Jessica Newport" userId="dede3334-717e-4998-a1ad-2432f5a188d4" providerId="ADAL" clId="{8A1F93C9-65E1-42C7-8A82-4EB298C5A8C9}" dt="2025-01-23T21:09:36.148" v="3761" actId="207"/>
          <ac:spMkLst>
            <pc:docMk/>
            <pc:sldMk cId="3097881274" sldId="4891"/>
            <ac:spMk id="2" creationId="{F8559E3D-173D-B7FF-C065-1C1A40A605FF}"/>
          </ac:spMkLst>
        </pc:spChg>
        <pc:spChg chg="add mod">
          <ac:chgData name="Jessica Newport" userId="dede3334-717e-4998-a1ad-2432f5a188d4" providerId="ADAL" clId="{8A1F93C9-65E1-42C7-8A82-4EB298C5A8C9}" dt="2025-01-26T14:58:42.134" v="4666" actId="1076"/>
          <ac:spMkLst>
            <pc:docMk/>
            <pc:sldMk cId="3097881274" sldId="4891"/>
            <ac:spMk id="5" creationId="{AA66F42F-510D-2B42-AF93-EB97AB0EF7D6}"/>
          </ac:spMkLst>
        </pc:spChg>
        <pc:picChg chg="add mod">
          <ac:chgData name="Jessica Newport" userId="dede3334-717e-4998-a1ad-2432f5a188d4" providerId="ADAL" clId="{8A1F93C9-65E1-42C7-8A82-4EB298C5A8C9}" dt="2025-01-23T21:09:54.101" v="3765" actId="14100"/>
          <ac:picMkLst>
            <pc:docMk/>
            <pc:sldMk cId="3097881274" sldId="4891"/>
            <ac:picMk id="7" creationId="{E815A213-C1EF-45A4-CD52-7C152B643FCD}"/>
          </ac:picMkLst>
        </pc:picChg>
      </pc:sldChg>
      <pc:sldChg chg="modSp add del mod">
        <pc:chgData name="Jessica Newport" userId="dede3334-717e-4998-a1ad-2432f5a188d4" providerId="ADAL" clId="{8A1F93C9-65E1-42C7-8A82-4EB298C5A8C9}" dt="2025-01-26T15:14:15.615" v="5939" actId="2696"/>
        <pc:sldMkLst>
          <pc:docMk/>
          <pc:sldMk cId="3432530653" sldId="4892"/>
        </pc:sldMkLst>
      </pc:sldChg>
      <pc:sldChg chg="addSp delSp modSp add mod">
        <pc:chgData name="Jessica Newport" userId="dede3334-717e-4998-a1ad-2432f5a188d4" providerId="ADAL" clId="{8A1F93C9-65E1-42C7-8A82-4EB298C5A8C9}" dt="2025-01-27T16:06:31.727" v="8327" actId="1076"/>
        <pc:sldMkLst>
          <pc:docMk/>
          <pc:sldMk cId="3175255605" sldId="4893"/>
        </pc:sldMkLst>
        <pc:spChg chg="add del mod">
          <ac:chgData name="Jessica Newport" userId="dede3334-717e-4998-a1ad-2432f5a188d4" providerId="ADAL" clId="{8A1F93C9-65E1-42C7-8A82-4EB298C5A8C9}" dt="2025-01-27T16:06:31.727" v="8327" actId="1076"/>
          <ac:spMkLst>
            <pc:docMk/>
            <pc:sldMk cId="3175255605" sldId="4893"/>
            <ac:spMk id="3" creationId="{1FB8B256-444B-4D6C-931D-91EA90BB32D6}"/>
          </ac:spMkLst>
        </pc:spChg>
        <pc:picChg chg="add del mod">
          <ac:chgData name="Jessica Newport" userId="dede3334-717e-4998-a1ad-2432f5a188d4" providerId="ADAL" clId="{8A1F93C9-65E1-42C7-8A82-4EB298C5A8C9}" dt="2025-01-27T15:54:52.042" v="8306" actId="1076"/>
          <ac:picMkLst>
            <pc:docMk/>
            <pc:sldMk cId="3175255605" sldId="4893"/>
            <ac:picMk id="1026" creationId="{05449F25-6586-E02B-2928-6DF18B6A68CE}"/>
          </ac:picMkLst>
        </pc:picChg>
        <pc:picChg chg="add del mod">
          <ac:chgData name="Jessica Newport" userId="dede3334-717e-4998-a1ad-2432f5a188d4" providerId="ADAL" clId="{8A1F93C9-65E1-42C7-8A82-4EB298C5A8C9}" dt="2025-01-27T16:04:24.077" v="8314" actId="478"/>
          <ac:picMkLst>
            <pc:docMk/>
            <pc:sldMk cId="3175255605" sldId="4893"/>
            <ac:picMk id="1028" creationId="{BE2B1629-3EEE-D227-83FC-E4F95E1D63A5}"/>
          </ac:picMkLst>
        </pc:picChg>
        <pc:picChg chg="add mod">
          <ac:chgData name="Jessica Newport" userId="dede3334-717e-4998-a1ad-2432f5a188d4" providerId="ADAL" clId="{8A1F93C9-65E1-42C7-8A82-4EB298C5A8C9}" dt="2025-01-27T16:05:04.631" v="8317" actId="1076"/>
          <ac:picMkLst>
            <pc:docMk/>
            <pc:sldMk cId="3175255605" sldId="4893"/>
            <ac:picMk id="1030" creationId="{34F2F880-6A0B-88FD-79FD-AD232AC98D94}"/>
          </ac:picMkLst>
        </pc:picChg>
      </pc:sldChg>
      <pc:sldChg chg="modSp add mod">
        <pc:chgData name="Jessica Newport" userId="dede3334-717e-4998-a1ad-2432f5a188d4" providerId="ADAL" clId="{8A1F93C9-65E1-42C7-8A82-4EB298C5A8C9}" dt="2025-01-26T14:50:10.561" v="4011" actId="20577"/>
        <pc:sldMkLst>
          <pc:docMk/>
          <pc:sldMk cId="2279948042" sldId="4894"/>
        </pc:sldMkLst>
        <pc:spChg chg="mod">
          <ac:chgData name="Jessica Newport" userId="dede3334-717e-4998-a1ad-2432f5a188d4" providerId="ADAL" clId="{8A1F93C9-65E1-42C7-8A82-4EB298C5A8C9}" dt="2025-01-26T14:50:10.561" v="4011" actId="20577"/>
          <ac:spMkLst>
            <pc:docMk/>
            <pc:sldMk cId="2279948042" sldId="4894"/>
            <ac:spMk id="3" creationId="{FD2406C6-314A-4CB4-BAA0-888646DA9223}"/>
          </ac:spMkLst>
        </pc:spChg>
      </pc:sldChg>
      <pc:sldChg chg="modSp add mod">
        <pc:chgData name="Jessica Newport" userId="dede3334-717e-4998-a1ad-2432f5a188d4" providerId="ADAL" clId="{8A1F93C9-65E1-42C7-8A82-4EB298C5A8C9}" dt="2025-01-26T14:58:52.899" v="4667" actId="20577"/>
        <pc:sldMkLst>
          <pc:docMk/>
          <pc:sldMk cId="1114465327" sldId="4895"/>
        </pc:sldMkLst>
        <pc:spChg chg="mod">
          <ac:chgData name="Jessica Newport" userId="dede3334-717e-4998-a1ad-2432f5a188d4" providerId="ADAL" clId="{8A1F93C9-65E1-42C7-8A82-4EB298C5A8C9}" dt="2025-01-26T14:58:52.899" v="4667" actId="20577"/>
          <ac:spMkLst>
            <pc:docMk/>
            <pc:sldMk cId="1114465327" sldId="4895"/>
            <ac:spMk id="5" creationId="{50F886A1-8AC8-7404-462D-FAE5D85D3FDD}"/>
          </ac:spMkLst>
        </pc:spChg>
      </pc:sldChg>
      <pc:sldChg chg="modSp add mod">
        <pc:chgData name="Jessica Newport" userId="dede3334-717e-4998-a1ad-2432f5a188d4" providerId="ADAL" clId="{8A1F93C9-65E1-42C7-8A82-4EB298C5A8C9}" dt="2025-01-26T15:04:07.381" v="5085" actId="20577"/>
        <pc:sldMkLst>
          <pc:docMk/>
          <pc:sldMk cId="1645257428" sldId="4896"/>
        </pc:sldMkLst>
        <pc:spChg chg="mod">
          <ac:chgData name="Jessica Newport" userId="dede3334-717e-4998-a1ad-2432f5a188d4" providerId="ADAL" clId="{8A1F93C9-65E1-42C7-8A82-4EB298C5A8C9}" dt="2025-01-26T15:00:46.432" v="4741" actId="20577"/>
          <ac:spMkLst>
            <pc:docMk/>
            <pc:sldMk cId="1645257428" sldId="4896"/>
            <ac:spMk id="2" creationId="{D1ABFAD3-6A60-B6B3-76CE-8A5161BE1A7D}"/>
          </ac:spMkLst>
        </pc:spChg>
        <pc:spChg chg="mod">
          <ac:chgData name="Jessica Newport" userId="dede3334-717e-4998-a1ad-2432f5a188d4" providerId="ADAL" clId="{8A1F93C9-65E1-42C7-8A82-4EB298C5A8C9}" dt="2025-01-26T15:04:07.381" v="5085" actId="20577"/>
          <ac:spMkLst>
            <pc:docMk/>
            <pc:sldMk cId="1645257428" sldId="4896"/>
            <ac:spMk id="5" creationId="{7D301E71-2CE1-CAA5-5E8E-C6D8F9A27A53}"/>
          </ac:spMkLst>
        </pc:spChg>
      </pc:sldChg>
      <pc:sldChg chg="modSp add mod">
        <pc:chgData name="Jessica Newport" userId="dede3334-717e-4998-a1ad-2432f5a188d4" providerId="ADAL" clId="{8A1F93C9-65E1-42C7-8A82-4EB298C5A8C9}" dt="2025-01-26T15:06:35.077" v="5228" actId="1076"/>
        <pc:sldMkLst>
          <pc:docMk/>
          <pc:sldMk cId="2257585610" sldId="4897"/>
        </pc:sldMkLst>
        <pc:spChg chg="mod">
          <ac:chgData name="Jessica Newport" userId="dede3334-717e-4998-a1ad-2432f5a188d4" providerId="ADAL" clId="{8A1F93C9-65E1-42C7-8A82-4EB298C5A8C9}" dt="2025-01-26T15:06:35.077" v="5228" actId="1076"/>
          <ac:spMkLst>
            <pc:docMk/>
            <pc:sldMk cId="2257585610" sldId="4897"/>
            <ac:spMk id="5" creationId="{BC6DBC3F-481B-0B0D-8FE4-347FBC5425AC}"/>
          </ac:spMkLst>
        </pc:spChg>
      </pc:sldChg>
      <pc:sldChg chg="modSp add mod modNotesTx">
        <pc:chgData name="Jessica Newport" userId="dede3334-717e-4998-a1ad-2432f5a188d4" providerId="ADAL" clId="{8A1F93C9-65E1-42C7-8A82-4EB298C5A8C9}" dt="2025-01-26T15:14:05.904" v="5938" actId="20577"/>
        <pc:sldMkLst>
          <pc:docMk/>
          <pc:sldMk cId="474728612" sldId="4898"/>
        </pc:sldMkLst>
        <pc:spChg chg="mod">
          <ac:chgData name="Jessica Newport" userId="dede3334-717e-4998-a1ad-2432f5a188d4" providerId="ADAL" clId="{8A1F93C9-65E1-42C7-8A82-4EB298C5A8C9}" dt="2025-01-26T15:12:42.911" v="5637" actId="20577"/>
          <ac:spMkLst>
            <pc:docMk/>
            <pc:sldMk cId="474728612" sldId="4898"/>
            <ac:spMk id="5" creationId="{95233FA4-03B6-4AAB-EABB-A36E912C71B0}"/>
          </ac:spMkLst>
        </pc:spChg>
      </pc:sldChg>
      <pc:sldChg chg="addSp modSp add mod ord">
        <pc:chgData name="Jessica Newport" userId="dede3334-717e-4998-a1ad-2432f5a188d4" providerId="ADAL" clId="{8A1F93C9-65E1-42C7-8A82-4EB298C5A8C9}" dt="2025-01-27T20:51:56.343" v="9030" actId="14100"/>
        <pc:sldMkLst>
          <pc:docMk/>
          <pc:sldMk cId="567497969" sldId="4899"/>
        </pc:sldMkLst>
        <pc:spChg chg="add mod">
          <ac:chgData name="Jessica Newport" userId="dede3334-717e-4998-a1ad-2432f5a188d4" providerId="ADAL" clId="{8A1F93C9-65E1-42C7-8A82-4EB298C5A8C9}" dt="2025-01-27T20:49:58.511" v="9019" actId="1076"/>
          <ac:spMkLst>
            <pc:docMk/>
            <pc:sldMk cId="567497969" sldId="4899"/>
            <ac:spMk id="4" creationId="{5DC0692C-AC8D-D4E9-E361-269F635CC031}"/>
          </ac:spMkLst>
        </pc:spChg>
        <pc:spChg chg="add mod">
          <ac:chgData name="Jessica Newport" userId="dede3334-717e-4998-a1ad-2432f5a188d4" providerId="ADAL" clId="{8A1F93C9-65E1-42C7-8A82-4EB298C5A8C9}" dt="2025-01-27T20:50:47.174" v="9024" actId="1076"/>
          <ac:spMkLst>
            <pc:docMk/>
            <pc:sldMk cId="567497969" sldId="4899"/>
            <ac:spMk id="6" creationId="{60FB4329-8411-46D1-F73E-0E3AC05E376D}"/>
          </ac:spMkLst>
        </pc:spChg>
        <pc:spChg chg="add mod">
          <ac:chgData name="Jessica Newport" userId="dede3334-717e-4998-a1ad-2432f5a188d4" providerId="ADAL" clId="{8A1F93C9-65E1-42C7-8A82-4EB298C5A8C9}" dt="2025-01-27T20:50:53.286" v="9025" actId="1076"/>
          <ac:spMkLst>
            <pc:docMk/>
            <pc:sldMk cId="567497969" sldId="4899"/>
            <ac:spMk id="8" creationId="{41357FD9-35DC-8C4E-971F-2026E65DE125}"/>
          </ac:spMkLst>
        </pc:spChg>
        <pc:spChg chg="add mod">
          <ac:chgData name="Jessica Newport" userId="dede3334-717e-4998-a1ad-2432f5a188d4" providerId="ADAL" clId="{8A1F93C9-65E1-42C7-8A82-4EB298C5A8C9}" dt="2025-01-27T20:50:12.991" v="9021" actId="1076"/>
          <ac:spMkLst>
            <pc:docMk/>
            <pc:sldMk cId="567497969" sldId="4899"/>
            <ac:spMk id="10" creationId="{9C53E34E-31AF-A111-6BAF-89F925DB17BC}"/>
          </ac:spMkLst>
        </pc:spChg>
        <pc:spChg chg="add mod">
          <ac:chgData name="Jessica Newport" userId="dede3334-717e-4998-a1ad-2432f5a188d4" providerId="ADAL" clId="{8A1F93C9-65E1-42C7-8A82-4EB298C5A8C9}" dt="2025-01-27T20:50:06.154" v="9020" actId="1076"/>
          <ac:spMkLst>
            <pc:docMk/>
            <pc:sldMk cId="567497969" sldId="4899"/>
            <ac:spMk id="12" creationId="{0A9836EC-1414-E0E9-9935-483677E09E6F}"/>
          </ac:spMkLst>
        </pc:spChg>
        <pc:graphicFrameChg chg="mod modGraphic">
          <ac:chgData name="Jessica Newport" userId="dede3334-717e-4998-a1ad-2432f5a188d4" providerId="ADAL" clId="{8A1F93C9-65E1-42C7-8A82-4EB298C5A8C9}" dt="2025-01-27T20:22:39.267" v="8899" actId="20577"/>
          <ac:graphicFrameMkLst>
            <pc:docMk/>
            <pc:sldMk cId="567497969" sldId="4899"/>
            <ac:graphicFrameMk id="2" creationId="{0AA35E25-BD70-C997-3FD3-71EC36C80F81}"/>
          </ac:graphicFrameMkLst>
        </pc:graphicFrameChg>
        <pc:picChg chg="add mod">
          <ac:chgData name="Jessica Newport" userId="dede3334-717e-4998-a1ad-2432f5a188d4" providerId="ADAL" clId="{8A1F93C9-65E1-42C7-8A82-4EB298C5A8C9}" dt="2025-01-27T20:51:56.343" v="9030" actId="14100"/>
          <ac:picMkLst>
            <pc:docMk/>
            <pc:sldMk cId="567497969" sldId="4899"/>
            <ac:picMk id="14" creationId="{B06F3EE5-369E-2975-0AB1-EFE61B7A067B}"/>
          </ac:picMkLst>
        </pc:picChg>
      </pc:sldChg>
      <pc:sldChg chg="modSp add mod">
        <pc:chgData name="Jessica Newport" userId="dede3334-717e-4998-a1ad-2432f5a188d4" providerId="ADAL" clId="{8A1F93C9-65E1-42C7-8A82-4EB298C5A8C9}" dt="2025-01-26T16:43:58.388" v="7708" actId="20577"/>
        <pc:sldMkLst>
          <pc:docMk/>
          <pc:sldMk cId="3710578039" sldId="4900"/>
        </pc:sldMkLst>
        <pc:graphicFrameChg chg="modGraphic">
          <ac:chgData name="Jessica Newport" userId="dede3334-717e-4998-a1ad-2432f5a188d4" providerId="ADAL" clId="{8A1F93C9-65E1-42C7-8A82-4EB298C5A8C9}" dt="2025-01-26T16:43:58.388" v="7708" actId="20577"/>
          <ac:graphicFrameMkLst>
            <pc:docMk/>
            <pc:sldMk cId="3710578039" sldId="4900"/>
            <ac:graphicFrameMk id="2" creationId="{74440C04-B964-E969-3EFF-E94F8E12F3D4}"/>
          </ac:graphicFrameMkLst>
        </pc:graphicFrameChg>
      </pc:sldChg>
      <pc:sldChg chg="addSp delSp modSp add mod">
        <pc:chgData name="Jessica Newport" userId="dede3334-717e-4998-a1ad-2432f5a188d4" providerId="ADAL" clId="{8A1F93C9-65E1-42C7-8A82-4EB298C5A8C9}" dt="2025-01-27T16:14:01.533" v="8878" actId="1076"/>
        <pc:sldMkLst>
          <pc:docMk/>
          <pc:sldMk cId="1571497554" sldId="4901"/>
        </pc:sldMkLst>
        <pc:spChg chg="mod">
          <ac:chgData name="Jessica Newport" userId="dede3334-717e-4998-a1ad-2432f5a188d4" providerId="ADAL" clId="{8A1F93C9-65E1-42C7-8A82-4EB298C5A8C9}" dt="2025-01-27T16:12:46.694" v="8870" actId="14100"/>
          <ac:spMkLst>
            <pc:docMk/>
            <pc:sldMk cId="1571497554" sldId="4901"/>
            <ac:spMk id="3" creationId="{097212E1-136E-9022-8568-A68462668D50}"/>
          </ac:spMkLst>
        </pc:spChg>
        <pc:picChg chg="del">
          <ac:chgData name="Jessica Newport" userId="dede3334-717e-4998-a1ad-2432f5a188d4" providerId="ADAL" clId="{8A1F93C9-65E1-42C7-8A82-4EB298C5A8C9}" dt="2025-01-27T16:12:50.318" v="8871" actId="478"/>
          <ac:picMkLst>
            <pc:docMk/>
            <pc:sldMk cId="1571497554" sldId="4901"/>
            <ac:picMk id="1030" creationId="{48ED9AB0-4C9A-E15E-5500-4F2304FDFC23}"/>
          </ac:picMkLst>
        </pc:picChg>
        <pc:picChg chg="add mod">
          <ac:chgData name="Jessica Newport" userId="dede3334-717e-4998-a1ad-2432f5a188d4" providerId="ADAL" clId="{8A1F93C9-65E1-42C7-8A82-4EB298C5A8C9}" dt="2025-01-27T16:14:01.533" v="8878" actId="1076"/>
          <ac:picMkLst>
            <pc:docMk/>
            <pc:sldMk cId="1571497554" sldId="4901"/>
            <ac:picMk id="2050" creationId="{B155232C-2F84-1EAA-BE5A-548347A5D0E4}"/>
          </ac:picMkLst>
        </pc:picChg>
      </pc:sldChg>
      <pc:sldChg chg="addSp delSp modSp add mod modNotesTx">
        <pc:chgData name="Jessica Newport" userId="dede3334-717e-4998-a1ad-2432f5a188d4" providerId="ADAL" clId="{8A1F93C9-65E1-42C7-8A82-4EB298C5A8C9}" dt="2025-01-27T20:40:07.495" v="9009" actId="20577"/>
        <pc:sldMkLst>
          <pc:docMk/>
          <pc:sldMk cId="2959436629" sldId="4902"/>
        </pc:sldMkLst>
        <pc:spChg chg="del">
          <ac:chgData name="Jessica Newport" userId="dede3334-717e-4998-a1ad-2432f5a188d4" providerId="ADAL" clId="{8A1F93C9-65E1-42C7-8A82-4EB298C5A8C9}" dt="2025-01-27T20:38:47.579" v="8917" actId="478"/>
          <ac:spMkLst>
            <pc:docMk/>
            <pc:sldMk cId="2959436629" sldId="4902"/>
            <ac:spMk id="4" creationId="{F8147A33-026B-DFB4-02F6-88D7D3CAD65A}"/>
          </ac:spMkLst>
        </pc:spChg>
        <pc:spChg chg="del">
          <ac:chgData name="Jessica Newport" userId="dede3334-717e-4998-a1ad-2432f5a188d4" providerId="ADAL" clId="{8A1F93C9-65E1-42C7-8A82-4EB298C5A8C9}" dt="2025-01-27T20:38:51.782" v="8918" actId="478"/>
          <ac:spMkLst>
            <pc:docMk/>
            <pc:sldMk cId="2959436629" sldId="4902"/>
            <ac:spMk id="6" creationId="{83537A58-1EEA-E98B-9D6B-DCC2F1B2C8DF}"/>
          </ac:spMkLst>
        </pc:spChg>
        <pc:graphicFrameChg chg="modGraphic">
          <ac:chgData name="Jessica Newport" userId="dede3334-717e-4998-a1ad-2432f5a188d4" providerId="ADAL" clId="{8A1F93C9-65E1-42C7-8A82-4EB298C5A8C9}" dt="2025-01-27T20:38:41.546" v="8916" actId="20577"/>
          <ac:graphicFrameMkLst>
            <pc:docMk/>
            <pc:sldMk cId="2959436629" sldId="4902"/>
            <ac:graphicFrameMk id="2" creationId="{99381174-0139-C714-B0C0-5E51B9B022E9}"/>
          </ac:graphicFrameMkLst>
        </pc:graphicFrameChg>
        <pc:picChg chg="add mod">
          <ac:chgData name="Jessica Newport" userId="dede3334-717e-4998-a1ad-2432f5a188d4" providerId="ADAL" clId="{8A1F93C9-65E1-42C7-8A82-4EB298C5A8C9}" dt="2025-01-27T20:39:45.183" v="8921" actId="1076"/>
          <ac:picMkLst>
            <pc:docMk/>
            <pc:sldMk cId="2959436629" sldId="4902"/>
            <ac:picMk id="5" creationId="{DD6906EF-3BB9-CE4E-B7C7-3180532AEB5D}"/>
          </ac:picMkLst>
        </pc:picChg>
      </pc:sldChg>
      <pc:sldChg chg="addSp delSp modSp add mod modNotesTx">
        <pc:chgData name="Jessica Newport" userId="dede3334-717e-4998-a1ad-2432f5a188d4" providerId="ADAL" clId="{8A1F93C9-65E1-42C7-8A82-4EB298C5A8C9}" dt="2025-01-27T21:00:10.524" v="9489" actId="20577"/>
        <pc:sldMkLst>
          <pc:docMk/>
          <pc:sldMk cId="1391405428" sldId="4903"/>
        </pc:sldMkLst>
        <pc:graphicFrameChg chg="modGraphic">
          <ac:chgData name="Jessica Newport" userId="dede3334-717e-4998-a1ad-2432f5a188d4" providerId="ADAL" clId="{8A1F93C9-65E1-42C7-8A82-4EB298C5A8C9}" dt="2025-01-27T20:58:23.476" v="9403" actId="20577"/>
          <ac:graphicFrameMkLst>
            <pc:docMk/>
            <pc:sldMk cId="1391405428" sldId="4903"/>
            <ac:graphicFrameMk id="2" creationId="{9F502A10-1E01-CBDA-14DB-E6FBAB6C461C}"/>
          </ac:graphicFrameMkLst>
        </pc:graphicFrameChg>
        <pc:picChg chg="add mod">
          <ac:chgData name="Jessica Newport" userId="dede3334-717e-4998-a1ad-2432f5a188d4" providerId="ADAL" clId="{8A1F93C9-65E1-42C7-8A82-4EB298C5A8C9}" dt="2025-01-27T20:59:42.621" v="9410" actId="1076"/>
          <ac:picMkLst>
            <pc:docMk/>
            <pc:sldMk cId="1391405428" sldId="4903"/>
            <ac:picMk id="4" creationId="{1E467D24-636A-6F6D-6391-7E054913EEA2}"/>
          </ac:picMkLst>
        </pc:picChg>
        <pc:picChg chg="del">
          <ac:chgData name="Jessica Newport" userId="dede3334-717e-4998-a1ad-2432f5a188d4" providerId="ADAL" clId="{8A1F93C9-65E1-42C7-8A82-4EB298C5A8C9}" dt="2025-01-27T20:58:26.031" v="9404" actId="478"/>
          <ac:picMkLst>
            <pc:docMk/>
            <pc:sldMk cId="1391405428" sldId="4903"/>
            <ac:picMk id="5" creationId="{C96DD0C6-A576-6FBD-F95C-704864B7DF2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2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09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94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94993-0272-D9AC-7C90-75183F6DF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5B2D47-96AD-8093-8148-05ADA96F1E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F5797-9682-4DBB-1729-6D3EA4DD11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EFCB2-11B1-005A-9A97-57A9379D09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346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807AE-102B-DD2A-1079-A8459E641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F23CA8-6C48-DEF4-3320-C771D025E5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1DA31F-7718-FE21-158D-F341426F47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059EB0-9866-4D81-3AF0-558CF86462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642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86658C-C42C-77BE-20D9-79A2BAC88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011F1F-866D-6B72-4B45-56E6DCA625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F8F8A4-B181-34B8-175C-DCB2445317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A30CB-A554-F0A9-4BA1-58B49E1954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8913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DE12CF-FF0D-AFDA-9E5A-F3F2DAC6D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E48D38-264C-7EFE-2AD1-65825079FC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00BA3C-B438-7232-E173-203B274CD0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9930E1-1E7E-A62A-0B80-48B8AD8B0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344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6D9C0-1992-8588-A2A6-633F25159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EBC9FE-192E-C59F-3162-6B82B488A1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B40C10-5126-A6B3-1BA1-180D7303E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D0F83F-CBC3-4FCA-4E14-422945A3B3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90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BE5BE-A283-E607-A862-652A84DE1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DE70A7-B02C-8D27-415D-21C69B8428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4C0740-48BD-D68B-AC9A-2E685F4F2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9BA0A-0A9B-41F2-4E49-CBEA03A4EE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879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BE013-C87D-33F1-0BC1-96F88D3C1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FA81F8-14B3-19A9-3EC9-047F25AC90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E2A09C-87D0-EF99-D079-47FE7B4936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47555-968C-F0AD-A096-96D77747AB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0371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DA65A-3C8E-5768-5A13-4079E5255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327FDE-2D95-DC15-AB5C-8AA18E1DF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C0BF95-D352-9696-8BED-A788AC69B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BD60-814E-DA21-9019-38FE1DF22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1544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828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DA65A-3C8E-5768-5A13-4079E5255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327FDE-2D95-DC15-AB5C-8AA18E1DF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C0BF95-D352-9696-8BED-A788AC69B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BD60-814E-DA21-9019-38FE1DF22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8468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D3689-394A-2F38-154A-0CE7E365E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06487D-C653-81E8-AD47-960821717F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9E9D0D-5374-E85F-8206-A47AE9F10C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95294B-E7AB-D30E-49C1-89F2FF33BD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4351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16389-0A40-1604-A984-9B651ECFF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782FA-DA7C-69B2-38E4-03EC00F7AB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C35FE1-BCA1-28B4-CAC3-D85F95F4B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0F3A55-D015-27C3-DF71-D866EA7AEB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457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EAABC-1BA0-B761-B9DE-C4519CF87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8A5EDA-4016-9421-0641-0064172414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F58BB2-68B7-218C-F89E-89D4C1FE60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DD5968-4D23-7EAB-A785-37BF3B11BD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1916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ED4208-1C70-A6F4-0748-9305A584D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46EF20-D1DF-F9ED-13ED-24DE79219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29E01F-7852-054F-34E4-E8658FC984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Allocate one each and ask them to feedback a list of what they would do to prepare for the issue – discuss afterwards as a group.</a:t>
            </a:r>
          </a:p>
          <a:p>
            <a:endParaRPr lang="en-GB" dirty="0"/>
          </a:p>
          <a:p>
            <a:r>
              <a:rPr lang="en-GB" dirty="0"/>
              <a:t>Seasonal – summer = peak – tourism</a:t>
            </a:r>
          </a:p>
          <a:p>
            <a:r>
              <a:rPr lang="en-GB" dirty="0"/>
              <a:t>Christmas/special events – mother’s day/valentines day etc</a:t>
            </a:r>
          </a:p>
          <a:p>
            <a:r>
              <a:rPr lang="en-GB" dirty="0"/>
              <a:t>Changing demand for products – cold items in summer for example</a:t>
            </a:r>
          </a:p>
          <a:p>
            <a:r>
              <a:rPr lang="en-GB" dirty="0"/>
              <a:t>Increased demand for delivery in winter months?</a:t>
            </a:r>
          </a:p>
          <a:p>
            <a:endParaRPr lang="en-GB" dirty="0"/>
          </a:p>
          <a:p>
            <a:r>
              <a:rPr lang="en-GB" dirty="0"/>
              <a:t>Economic – inflation – rising costs – higher menu prices?</a:t>
            </a:r>
          </a:p>
          <a:p>
            <a:r>
              <a:rPr lang="en-GB" dirty="0"/>
              <a:t>Reduced customer spending due to lower disposable income</a:t>
            </a:r>
          </a:p>
          <a:p>
            <a:r>
              <a:rPr lang="en-GB" dirty="0"/>
              <a:t>Increased utility &amp; labour costs – reduced portions? Shorter staffed shifts?</a:t>
            </a:r>
          </a:p>
          <a:p>
            <a:r>
              <a:rPr lang="en-GB" dirty="0"/>
              <a:t>Booming economy = more people spending on luxuries</a:t>
            </a:r>
          </a:p>
          <a:p>
            <a:r>
              <a:rPr lang="en-GB" dirty="0"/>
              <a:t>Employment rates – higher = more spending, lower = less</a:t>
            </a:r>
          </a:p>
          <a:p>
            <a:r>
              <a:rPr lang="en-GB" dirty="0"/>
              <a:t>Minimum wage increases – impact on staff wages</a:t>
            </a:r>
          </a:p>
          <a:p>
            <a:r>
              <a:rPr lang="en-GB" dirty="0"/>
              <a:t>Rising food costs – changes to menus? Or pricing?</a:t>
            </a:r>
          </a:p>
          <a:p>
            <a:r>
              <a:rPr lang="en-GB" dirty="0"/>
              <a:t>Supply chain disruption – Covid/Brexit etc delays in shipping/increased costs</a:t>
            </a:r>
          </a:p>
          <a:p>
            <a:endParaRPr lang="en-GB" dirty="0"/>
          </a:p>
          <a:p>
            <a:r>
              <a:rPr lang="en-GB" dirty="0"/>
              <a:t>Preferences – expectations/tastes/priorities</a:t>
            </a:r>
          </a:p>
          <a:p>
            <a:r>
              <a:rPr lang="en-GB" dirty="0"/>
              <a:t>Influence menus/operations/overall dining experience.</a:t>
            </a:r>
          </a:p>
          <a:p>
            <a:r>
              <a:rPr lang="en-GB" dirty="0"/>
              <a:t>E.g. – demand for alternatives – healthier/vegan/free from options</a:t>
            </a:r>
          </a:p>
          <a:p>
            <a:r>
              <a:rPr lang="en-GB" dirty="0"/>
              <a:t>Sustainable options – recyclable packaging/paper straws/sustainably sourced products</a:t>
            </a:r>
          </a:p>
          <a:p>
            <a:r>
              <a:rPr lang="en-GB" dirty="0"/>
              <a:t>Growing demand for international flavours &amp; niche cuisines</a:t>
            </a:r>
          </a:p>
          <a:p>
            <a:r>
              <a:rPr lang="en-GB" dirty="0"/>
              <a:t>Experiential dining – themed dining/live entertainment/interactive or tableside cooking</a:t>
            </a:r>
          </a:p>
          <a:p>
            <a:r>
              <a:rPr lang="en-GB" dirty="0"/>
              <a:t>Tech – QR code ordering/payments</a:t>
            </a:r>
          </a:p>
          <a:p>
            <a:r>
              <a:rPr lang="en-GB" dirty="0"/>
              <a:t>Transparency – where has product been sourced from? Nutritional content/calorie contents/allergens</a:t>
            </a:r>
          </a:p>
          <a:p>
            <a:r>
              <a:rPr lang="en-GB" dirty="0"/>
              <a:t>Clear pricing</a:t>
            </a:r>
          </a:p>
          <a:p>
            <a:r>
              <a:rPr lang="en-GB" dirty="0"/>
              <a:t>Increased demand for non alcoholic alternatives -  could you do a dry happy hour?</a:t>
            </a:r>
          </a:p>
          <a:p>
            <a:r>
              <a:rPr lang="en-GB" dirty="0"/>
              <a:t>Social media – make your dish look good enough for Instagram/TikTok</a:t>
            </a:r>
          </a:p>
          <a:p>
            <a:r>
              <a:rPr lang="en-GB" dirty="0"/>
              <a:t>Promotions/discounts if customers share experiences online</a:t>
            </a:r>
          </a:p>
          <a:p>
            <a:r>
              <a:rPr lang="en-GB" dirty="0"/>
              <a:t>Customisation – make your own items, smaller or larger portion options, add extras options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818DB-95BA-F714-CFCA-26B7798A0D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3479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CFD3C-13B3-BFC2-5E57-2FD49FFED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C4D929-C0F1-C6FC-9631-67EAEE5840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AC531B-B31C-0D5F-DA25-DC16826A66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53BC2C-C7FF-B56E-F34B-8A8A8FE34C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6897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25CFB-37A7-FE92-F30C-8698DD690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88E3B5-CDF4-7C45-2247-1F8F12A814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F259E0-B4B3-E819-DE9B-9733F30C3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B231E7-61C7-7F25-A909-E5EAD09CB7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8486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AC96C-47FC-CEA8-B364-6A0D32680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F734BA-A358-4C65-72A6-F29D01B8A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1A8AC-4CD7-3C8F-601F-21E13FD03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78518-6BDF-6101-A84E-B8F5C0911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548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D2C49-D97A-22EF-FDC6-09673A03D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1F3841-3B50-4740-BCA2-29C6814265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C107BA-F160-A813-68FC-A32789804B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57F3A-8EB1-06F7-B6FD-248622385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6309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FF81E-4921-FC0E-1B5F-970CC9B0A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595771-B6D9-A2FF-AEE9-702F825324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03F09-DD5C-BC5C-B1F6-E27C2A1D43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C9CA25-3ACC-A144-A4B7-F0C6B34D92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3871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99894-A18B-1572-898D-A24652568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1CD19-1CA9-64A9-010C-F7F23D0E3D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9F80A-E0BA-8E27-A817-E546672745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C3A6A2-CBD5-F912-413D-E32B7850B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1615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B3FFED-E148-E592-F5F0-88FFF53782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1D9080-8772-0D5F-6C81-0DD31CEB11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4A6B9F-7C71-4BF9-4BC3-22D39ACD8C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Determine the sales needed to cover costs including rent/equipment (fixed) and ingredients/utilities (variable)</a:t>
            </a:r>
          </a:p>
          <a:p>
            <a:endParaRPr lang="en-GB" dirty="0"/>
          </a:p>
          <a:p>
            <a:r>
              <a:rPr lang="en-GB" dirty="0"/>
              <a:t>Are there cheaper alternatives? Will this compromise quality? Is it worth it?</a:t>
            </a:r>
          </a:p>
          <a:p>
            <a:endParaRPr lang="en-GB" dirty="0"/>
          </a:p>
          <a:p>
            <a:r>
              <a:rPr lang="en-GB" dirty="0"/>
              <a:t>Are you priced to ensure profit but also remain competitive?</a:t>
            </a:r>
          </a:p>
          <a:p>
            <a:endParaRPr lang="en-GB" dirty="0"/>
          </a:p>
          <a:p>
            <a:r>
              <a:rPr lang="en-GB" dirty="0"/>
              <a:t>Consider inventory – is it better to hold stock or restock regularly?</a:t>
            </a:r>
          </a:p>
          <a:p>
            <a:endParaRPr lang="en-GB" dirty="0"/>
          </a:p>
          <a:p>
            <a:r>
              <a:rPr lang="en-GB" dirty="0"/>
              <a:t>Is it better to pay overtime or hire temp staff?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6A98E-42D2-544B-AF45-C5A5780C05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1571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182D8F-C88C-7CF0-4C21-D2B21A843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B85601-B9F4-9543-321C-830A431F33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A0EF0-F9B8-2048-3577-97A7451E68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3E5E8-94B2-9386-2AB5-E899719E2D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0152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BB3FA-68FC-AF64-BABD-9D4AE83E3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46EE9-BF08-61A0-0B04-6745D9C35A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83ABB9-8165-245A-8BDE-B0F055792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A58ABE-B72D-3AF0-B4EC-46707C346A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80406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0739A-431D-9B52-8B8F-BAC0DF6FC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E7C502-18B2-3CFE-2554-10E8452524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987BA5-1C34-2E79-5A1F-3A48773F9C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3F8F4F-C52C-EDDB-9C14-7EBC5A5838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249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47B64-242A-90EE-3B3B-393EC090B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609287-4E32-1478-458C-4E707EACBE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A5E659-F137-F319-E0C2-841782F449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does it bring to your business? Is it worth it? What is the return on investment time frame? Can you commit to this?</a:t>
            </a:r>
          </a:p>
          <a:p>
            <a:endParaRPr lang="en-GB" dirty="0"/>
          </a:p>
          <a:p>
            <a:r>
              <a:rPr lang="en-GB" dirty="0"/>
              <a:t>These options are all worthy investments to grow your business, but when is the right time and are they all necessary for your establishment in particular?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9B6C6-DE5A-1DC8-E49C-A42D270B5B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5100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F56281-0F8C-42BE-078B-F44AFA4D0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3EB30D-D08A-E0D1-BBA8-3514098A15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DF77EC-277F-7F00-2A3F-9CBBA7EB6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0B66E-C347-1B12-276E-8CC0725C24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44038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A98A4-5D37-F363-4739-FCE9045CB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E03874-5429-E69F-41AA-1DEA0E7172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0833CA-D417-754E-10C2-1FE5FA482E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 mins to ask and answer any assignment related questions.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BB24A-B792-03CB-B20E-C7992F552B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18708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27A0D-9A1C-150F-6C9D-075F9F3A3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D0FE92-07F6-481B-3B7C-F5095D5B10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E0B696-53EB-E2EE-1E32-9B23E67515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 mins to brainstorm ideas, concepts, thoughts to discuss/get feedback 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0468FA-63ED-2066-9AF6-9DED3A3360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0169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E8639-9E6B-E86A-EB1D-A57C992A6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94F77F-D493-9370-9996-1A5180FE07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004BEF-7370-D699-E76C-B9AD8FA5E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13896-9E55-C08E-F0B8-21C41DEE7B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43639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42E33-D5EC-AC40-5CDF-5A3AD2ED8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B508B1-C89F-14C8-35B6-BD5094DED0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37E9B6-FCA9-96CE-227A-DFD78455E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397FA4-6A85-8C57-BC84-BEAFC01B58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53086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A9258-2B19-608E-6D5D-CFA59B430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9111DD-04D1-923E-544A-AE84C7FD02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39557D-9A67-457D-A314-04D1FC57CF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F651D-4880-96DC-AEF1-DEA85103D4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6979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172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A4C6F-7EE3-CF33-9C7D-11319975F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2DD38-EF4C-64FD-9D40-FA1227257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807008-A171-33CE-2C8B-604152BC9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77FC8-00BC-616A-3AF4-FE32C7DBC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01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85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zwpou8d7v4?feature=oembed" TargetMode="Externa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hyperlink" Target="file:///C:\Users\j.newport\OneDrive%20-%20University%20of%20Wales%20Trinity%20Saint%20David\Desktop\steak_restaurant_business_plan.pdf" TargetMode="External"/><Relationship Id="rId7" Type="http://schemas.openxmlformats.org/officeDocument/2006/relationships/hyperlink" Target="https://www.businessnewsdaily.com/5680-simple-business-plan-templates.html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sb.org.uk/resources-page/what-is-a-business-plan.html" TargetMode="External"/><Relationship Id="rId5" Type="http://schemas.openxmlformats.org/officeDocument/2006/relationships/hyperlink" Target="https://www.youtube.com/watch?v=KtAlRoIZ5Ns" TargetMode="External"/><Relationship Id="rId4" Type="http://schemas.openxmlformats.org/officeDocument/2006/relationships/hyperlink" Target="https://www.youtube.com/watch?v=_blbvTMwNEM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tAlRoIZ5Ns" TargetMode="External"/><Relationship Id="rId3" Type="http://schemas.openxmlformats.org/officeDocument/2006/relationships/hyperlink" Target="https://www.bplans.com/steak-restaurant-business-plan/" TargetMode="External"/><Relationship Id="rId7" Type="http://schemas.openxmlformats.org/officeDocument/2006/relationships/hyperlink" Target="https://www.businessnewsdaily.com/5680-simple-business-plan-templates.html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_blbvTMwNEM" TargetMode="External"/><Relationship Id="rId5" Type="http://schemas.openxmlformats.org/officeDocument/2006/relationships/hyperlink" Target="https://www.fsb.org.uk/resources-page/what-is-a-business-plan.html" TargetMode="External"/><Relationship Id="rId4" Type="http://schemas.openxmlformats.org/officeDocument/2006/relationships/hyperlink" Target="https://www.youtube.com/watch?v=Wzwpou8d7v4" TargetMode="External"/><Relationship Id="rId9" Type="http://schemas.openxmlformats.org/officeDocument/2006/relationships/hyperlink" Target="https://www.youtube.com/watch?v=iNflEO5ar5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51045" y="810569"/>
            <a:ext cx="3640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ptos Light" panose="020B0004020202020204" pitchFamily="34" charset="0"/>
              </a:rPr>
              <a:t>BMGM6001</a:t>
            </a:r>
            <a:endParaRPr lang="en-GB" sz="54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199839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International Gastronomy Management</a:t>
            </a: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Leading Restaurant Strategy</a:t>
            </a: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255665"/>
            <a:ext cx="66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Week 3 – Financial Planning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BC5AA2-743E-8D21-549F-4A866560D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31" y="1887584"/>
            <a:ext cx="4877223" cy="32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FA1-0C16-01AD-9C22-400BB30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ptos Light" panose="020B0004020202020204" pitchFamily="34" charset="0"/>
              </a:rPr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A46EE-FFE5-E1AC-6846-9B8845F2A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5655"/>
            <a:ext cx="10515600" cy="2923890"/>
          </a:xfrm>
        </p:spPr>
        <p:txBody>
          <a:bodyPr>
            <a:normAutofit/>
          </a:bodyPr>
          <a:lstStyle/>
          <a:p>
            <a:r>
              <a:rPr lang="en-GB" dirty="0"/>
              <a:t>Financial planning overview</a:t>
            </a:r>
          </a:p>
          <a:p>
            <a:r>
              <a:rPr lang="en-GB" dirty="0"/>
              <a:t>How to be sustainable in hospitality</a:t>
            </a:r>
          </a:p>
          <a:p>
            <a:r>
              <a:rPr lang="en-GB" dirty="0"/>
              <a:t>Costing analysis for short- and long-term decision making</a:t>
            </a:r>
          </a:p>
          <a:p>
            <a:r>
              <a:rPr lang="en-GB" dirty="0"/>
              <a:t>Business plan suggestions</a:t>
            </a:r>
          </a:p>
          <a:p>
            <a:r>
              <a:rPr lang="en-GB" dirty="0"/>
              <a:t>SWOT/PEST refresh</a:t>
            </a:r>
          </a:p>
        </p:txBody>
      </p:sp>
    </p:spTree>
    <p:extLst>
      <p:ext uri="{BB962C8B-B14F-4D97-AF65-F5344CB8AC3E}">
        <p14:creationId xmlns:p14="http://schemas.microsoft.com/office/powerpoint/2010/main" val="202820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Aptos Light" panose="020B0004020202020204" pitchFamily="34" charset="0"/>
              </a:rPr>
              <a:t>Recap of 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944" y="1600201"/>
            <a:ext cx="4618856" cy="391703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Restaurant design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Planning laws and building regulations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Business plan template overview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US" sz="2000" dirty="0"/>
              <a:t>Any questions?</a:t>
            </a:r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7" name="Picture 6" descr="Top view of a wooden fork and spoon at the edge of a white notebook">
            <a:extLst>
              <a:ext uri="{FF2B5EF4-FFF2-40B4-BE49-F238E27FC236}">
                <a16:creationId xmlns:a16="http://schemas.microsoft.com/office/drawing/2014/main" id="{FB971E38-5358-B4C1-6636-8339B4E843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17" y="1340767"/>
            <a:ext cx="4808574" cy="3429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2B5D-077A-49A7-9E91-5B4F6A352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Financial Planning Overview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5E31BA0-C67C-B053-AFC3-E14495CF0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738171"/>
              </p:ext>
            </p:extLst>
          </p:nvPr>
        </p:nvGraphicFramePr>
        <p:xfrm>
          <a:off x="360608" y="1545465"/>
          <a:ext cx="6800046" cy="3953814"/>
        </p:xfrm>
        <a:graphic>
          <a:graphicData uri="http://schemas.openxmlformats.org/drawingml/2006/table">
            <a:tbl>
              <a:tblPr/>
              <a:tblGrid>
                <a:gridCol w="6800046">
                  <a:extLst>
                    <a:ext uri="{9D8B030D-6E8A-4147-A177-3AD203B41FA5}">
                      <a16:colId xmlns:a16="http://schemas.microsoft.com/office/drawing/2014/main" val="1692093962"/>
                    </a:ext>
                  </a:extLst>
                </a:gridCol>
              </a:tblGrid>
              <a:tr h="395381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The strategic process of managing finances to achieve financial goals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3600" dirty="0"/>
                        <a:t>Short- and long-term planning is crucial!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8627708"/>
                  </a:ext>
                </a:extLst>
              </a:tr>
            </a:tbl>
          </a:graphicData>
        </a:graphic>
      </p:graphicFrame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B0F8754B-8D8B-DCEB-8280-07193B7BD7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495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543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C071B-880F-4471-EC7A-A7A0DB6CA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7681D-592A-C94B-D740-DA7BDC3DB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08" y="189761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Steps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0F263C84-EC0E-40C2-A081-240D269C6D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D9435229-EC2F-4155-C70B-22AE4A018919}"/>
              </a:ext>
            </a:extLst>
          </p:cNvPr>
          <p:cNvSpPr/>
          <p:nvPr/>
        </p:nvSpPr>
        <p:spPr>
          <a:xfrm>
            <a:off x="6002628" y="121413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0EF927F-15DE-6AE5-33C7-149C57EC19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470540"/>
              </p:ext>
            </p:extLst>
          </p:nvPr>
        </p:nvGraphicFramePr>
        <p:xfrm>
          <a:off x="4337348" y="365125"/>
          <a:ext cx="3918086" cy="631065"/>
        </p:xfrm>
        <a:graphic>
          <a:graphicData uri="http://schemas.openxmlformats.org/drawingml/2006/table">
            <a:tbl>
              <a:tblPr/>
              <a:tblGrid>
                <a:gridCol w="3918086">
                  <a:extLst>
                    <a:ext uri="{9D8B030D-6E8A-4147-A177-3AD203B41FA5}">
                      <a16:colId xmlns:a16="http://schemas.microsoft.com/office/drawing/2014/main" val="1085313375"/>
                    </a:ext>
                  </a:extLst>
                </a:gridCol>
              </a:tblGrid>
              <a:tr h="63106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Evaluate the current situation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991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557D5AA-ED6D-3119-8DDC-F24664D75F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737385"/>
              </p:ext>
            </p:extLst>
          </p:nvPr>
        </p:nvGraphicFramePr>
        <p:xfrm>
          <a:off x="4337348" y="2410480"/>
          <a:ext cx="3918086" cy="822960"/>
        </p:xfrm>
        <a:graphic>
          <a:graphicData uri="http://schemas.openxmlformats.org/drawingml/2006/table">
            <a:tbl>
              <a:tblPr/>
              <a:tblGrid>
                <a:gridCol w="3918086">
                  <a:extLst>
                    <a:ext uri="{9D8B030D-6E8A-4147-A177-3AD203B41FA5}">
                      <a16:colId xmlns:a16="http://schemas.microsoft.com/office/drawing/2014/main" val="3005549726"/>
                    </a:ext>
                  </a:extLst>
                </a:gridCol>
              </a:tblGrid>
              <a:tr h="57954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Set realistic and achievable objectives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1397438"/>
                  </a:ext>
                </a:extLst>
              </a:tr>
            </a:tbl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FE774DC0-C4A2-A708-CDC0-EAB2E839B8BD}"/>
              </a:ext>
            </a:extLst>
          </p:cNvPr>
          <p:cNvSpPr/>
          <p:nvPr/>
        </p:nvSpPr>
        <p:spPr>
          <a:xfrm>
            <a:off x="6002628" y="342900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D57BBCF-C13A-CAD5-BDFC-6D0AA00391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93625"/>
              </p:ext>
            </p:extLst>
          </p:nvPr>
        </p:nvGraphicFramePr>
        <p:xfrm>
          <a:off x="4337348" y="4613230"/>
          <a:ext cx="3918086" cy="822960"/>
        </p:xfrm>
        <a:graphic>
          <a:graphicData uri="http://schemas.openxmlformats.org/drawingml/2006/table">
            <a:tbl>
              <a:tblPr/>
              <a:tblGrid>
                <a:gridCol w="3918086">
                  <a:extLst>
                    <a:ext uri="{9D8B030D-6E8A-4147-A177-3AD203B41FA5}">
                      <a16:colId xmlns:a16="http://schemas.microsoft.com/office/drawing/2014/main" val="2562759794"/>
                    </a:ext>
                  </a:extLst>
                </a:gridCol>
              </a:tblGrid>
              <a:tr h="70833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Plan to mitigate risks (contingency)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0868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2482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B98D91-11D1-331B-DCDE-F0D3FAB32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D6DFE-0F3F-C05A-485B-E2C5C7655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08" y="117679"/>
            <a:ext cx="10515600" cy="951268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Points to consider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B7D25C65-BC4B-80AA-778D-E24099129C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897612-BCE4-8AE6-4CF6-FDDCC29290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519558"/>
              </p:ext>
            </p:extLst>
          </p:nvPr>
        </p:nvGraphicFramePr>
        <p:xfrm>
          <a:off x="450760" y="955630"/>
          <a:ext cx="7804597" cy="44805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ENSURE YOU EVALUATE &amp; ANALYSE!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dirty="0"/>
                        <a:t>Assets/Liabilities/Equity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dirty="0"/>
                        <a:t>Short term goals = operational budgets (the purchases and costs required to function)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dirty="0"/>
                        <a:t>Long term goals = larger investments (expansion and entry into new markets)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YOUR FINANCIAL GOALS MUST BE IN LINE WITH YOUR OVERALL BUSINESS STRATEGY – BE AGILE!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9770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AF2DD-69EB-B085-0E04-176A6DDCB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906DC-C1C9-26CD-BFE6-BBBAA0EB7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Forecasting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24CCAC1B-A8CB-A2F5-B297-3E907E743C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22340D-19C8-5D18-918E-B47BA815A3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3858959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Future revenue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Expenses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Cash flow – can you access funds easily?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Return on Investment (ROI)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7472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DFEFE-659F-585A-42AB-F830745D5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519C6-CB80-C702-461A-1190896DA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Strategic Approach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223C6F47-8975-D44F-AED2-276DF3D770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717C5AE-87AC-0CFF-045C-54DF72CA35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1266162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Plan investments carefully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Incorporate cost-control measures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Review regularly!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6492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70061-5713-4E9F-F3DD-5EF74D0DC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D9B08-44C6-CB28-E0C5-3AE2B25E1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Questions to ask yourself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50E76BB5-7F68-402F-E089-BA0D3C2782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0243BCC-1328-6978-D086-B306494C46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3523260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When will you break even?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When will you begin to make a profit?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Do you have enough cash available to control debts and obligations?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953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CFFFF-05EE-6CD6-EBA4-39FE39F42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C096F-341A-354E-084E-B2B366316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Why is this important?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51D3C21A-94BE-207F-05D9-AED380D4DC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CC8FF1B-F015-B0F7-2099-96A63D109C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2243607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Business sustainability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Stakeholder trust – investors &amp; employees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Agility &amp; strategic decision making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Legal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8425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F744F-0E7E-445E-9DC4-6E151871B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4CAA1-C5BD-B655-684F-86707EE17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Watch out for…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E23ED480-BAE6-EE4E-69F9-C8B64E203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3335434-EBA8-627F-4E88-6DF02157AD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098368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Economic fluctuations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Changing business needs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Being optimistic when you should be realistic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9641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E0441-81C8-CB99-4E03-1F56E54F2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Small Business Basics: Financial Management">
            <a:hlinkClick r:id="" action="ppaction://media"/>
            <a:extLst>
              <a:ext uri="{FF2B5EF4-FFF2-40B4-BE49-F238E27FC236}">
                <a16:creationId xmlns:a16="http://schemas.microsoft.com/office/drawing/2014/main" id="{A513BD20-3541-558B-F2AA-25B397AC9D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65743" y="566670"/>
            <a:ext cx="8260514" cy="46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135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94,925 Break Time Stock Photos - Free &amp; Royalty-Free Stock Photos from  Dreamstime">
            <a:extLst>
              <a:ext uri="{FF2B5EF4-FFF2-40B4-BE49-F238E27FC236}">
                <a16:creationId xmlns:a16="http://schemas.microsoft.com/office/drawing/2014/main" id="{8C02CA9A-E6BE-FA2C-DE41-68AF80450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476673"/>
            <a:ext cx="7620000" cy="50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848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E0441-81C8-CB99-4E03-1F56E54F2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06354C9-0609-E73D-D8F0-87938ED27F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672960"/>
              </p:ext>
            </p:extLst>
          </p:nvPr>
        </p:nvGraphicFramePr>
        <p:xfrm>
          <a:off x="287628" y="2257023"/>
          <a:ext cx="11616743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How to be financially sustainable in hospitality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329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1209F-5EA8-70D2-EFA9-B2E54BF516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48A6917A-B9BE-BC1A-41CC-1B580C9966C6}"/>
              </a:ext>
            </a:extLst>
          </p:cNvPr>
          <p:cNvSpPr/>
          <p:nvPr/>
        </p:nvSpPr>
        <p:spPr>
          <a:xfrm>
            <a:off x="553793" y="502276"/>
            <a:ext cx="2562894" cy="1764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/>
              <a:t>Resiliance</a:t>
            </a:r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92A2EA2-F79C-FBC4-C486-56D0F9831CCC}"/>
              </a:ext>
            </a:extLst>
          </p:cNvPr>
          <p:cNvSpPr/>
          <p:nvPr/>
        </p:nvSpPr>
        <p:spPr>
          <a:xfrm>
            <a:off x="8860665" y="850003"/>
            <a:ext cx="2777542" cy="176440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Adaptability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134A6A7-3A28-9F11-C7CE-876D1A650DA2}"/>
              </a:ext>
            </a:extLst>
          </p:cNvPr>
          <p:cNvSpPr/>
          <p:nvPr/>
        </p:nvSpPr>
        <p:spPr>
          <a:xfrm>
            <a:off x="7783132" y="3429000"/>
            <a:ext cx="3103807" cy="19318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Awareness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C1551F-9A9C-D476-02B0-394E5C8508B4}"/>
              </a:ext>
            </a:extLst>
          </p:cNvPr>
          <p:cNvSpPr/>
          <p:nvPr/>
        </p:nvSpPr>
        <p:spPr>
          <a:xfrm>
            <a:off x="1133342" y="3322758"/>
            <a:ext cx="2519969" cy="1764404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Economic challenges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BA3EC15-3A07-3FCF-5172-853206BD5320}"/>
              </a:ext>
            </a:extLst>
          </p:cNvPr>
          <p:cNvSpPr/>
          <p:nvPr/>
        </p:nvSpPr>
        <p:spPr>
          <a:xfrm>
            <a:off x="4408868" y="1085046"/>
            <a:ext cx="3374264" cy="2343954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Environmental risks</a:t>
            </a:r>
          </a:p>
        </p:txBody>
      </p:sp>
    </p:spTree>
    <p:extLst>
      <p:ext uri="{BB962C8B-B14F-4D97-AF65-F5344CB8AC3E}">
        <p14:creationId xmlns:p14="http://schemas.microsoft.com/office/powerpoint/2010/main" val="424636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010B1-2227-4143-E4CC-D16CC90F67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C5D9A9-6429-2A97-18F4-F0389F8138EB}"/>
              </a:ext>
            </a:extLst>
          </p:cNvPr>
          <p:cNvSpPr txBox="1"/>
          <p:nvPr/>
        </p:nvSpPr>
        <p:spPr>
          <a:xfrm>
            <a:off x="605308" y="373487"/>
            <a:ext cx="743111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6000" u="sng" dirty="0"/>
              <a:t>How can I achieve this?</a:t>
            </a:r>
          </a:p>
          <a:p>
            <a:endParaRPr lang="en-GB" dirty="0"/>
          </a:p>
          <a:p>
            <a:r>
              <a:rPr lang="en-GB" sz="3600" dirty="0"/>
              <a:t>Be transparent – open communication</a:t>
            </a:r>
          </a:p>
          <a:p>
            <a:endParaRPr lang="en-GB" sz="3600" dirty="0"/>
          </a:p>
          <a:p>
            <a:r>
              <a:rPr lang="en-GB" sz="3600" dirty="0"/>
              <a:t>Be innovative – new products, services and processes</a:t>
            </a:r>
          </a:p>
          <a:p>
            <a:endParaRPr lang="en-GB" sz="3600" dirty="0"/>
          </a:p>
          <a:p>
            <a:r>
              <a:rPr lang="en-GB" sz="3600" dirty="0"/>
              <a:t>Be responsible – ethical and accountable operations</a:t>
            </a:r>
          </a:p>
        </p:txBody>
      </p:sp>
      <p:pic>
        <p:nvPicPr>
          <p:cNvPr id="9" name="Picture 8" descr="Business man pulling a block from Jenga tower">
            <a:extLst>
              <a:ext uri="{FF2B5EF4-FFF2-40B4-BE49-F238E27FC236}">
                <a16:creationId xmlns:a16="http://schemas.microsoft.com/office/drawing/2014/main" id="{F5D36697-E845-65E6-E4E1-D65A1D2BD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6418" y="791990"/>
            <a:ext cx="3938433" cy="461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3889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E3833-6A91-13FA-7B7D-14220C0FA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9E8F613-46C7-6415-0E65-67C25CE7E1B3}"/>
              </a:ext>
            </a:extLst>
          </p:cNvPr>
          <p:cNvSpPr/>
          <p:nvPr/>
        </p:nvSpPr>
        <p:spPr>
          <a:xfrm>
            <a:off x="1217054" y="1300762"/>
            <a:ext cx="2777542" cy="185455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Seasonal fluctuations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450DE6-948D-21ED-E3BF-0B7EFFF257EF}"/>
              </a:ext>
            </a:extLst>
          </p:cNvPr>
          <p:cNvSpPr/>
          <p:nvPr/>
        </p:nvSpPr>
        <p:spPr>
          <a:xfrm>
            <a:off x="8075054" y="1390915"/>
            <a:ext cx="2777542" cy="176440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Evolving consumer preferences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5E917CC-FE1D-9A1C-F28E-1880CB436E14}"/>
              </a:ext>
            </a:extLst>
          </p:cNvPr>
          <p:cNvSpPr/>
          <p:nvPr/>
        </p:nvSpPr>
        <p:spPr>
          <a:xfrm>
            <a:off x="3994596" y="2991119"/>
            <a:ext cx="3374264" cy="2343954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Economic </a:t>
            </a:r>
            <a:r>
              <a:rPr lang="en-GB" sz="2800" dirty="0" err="1"/>
              <a:t>fluctations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B78166-06C0-78F3-66BB-09D1A7423551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In hospitality, be mindful of:</a:t>
            </a:r>
          </a:p>
        </p:txBody>
      </p:sp>
    </p:spTree>
    <p:extLst>
      <p:ext uri="{BB962C8B-B14F-4D97-AF65-F5344CB8AC3E}">
        <p14:creationId xmlns:p14="http://schemas.microsoft.com/office/powerpoint/2010/main" val="1129916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1CCDC5-A222-1D0A-9468-E2296205F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5CE9E6A3-4EF8-1A90-5403-BACB5C0D0553}"/>
              </a:ext>
            </a:extLst>
          </p:cNvPr>
          <p:cNvSpPr/>
          <p:nvPr/>
        </p:nvSpPr>
        <p:spPr>
          <a:xfrm>
            <a:off x="1217054" y="1300762"/>
            <a:ext cx="2777542" cy="185455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Seasonal fluctuations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7CB57C-02E3-8E34-706D-56C89FE4777A}"/>
              </a:ext>
            </a:extLst>
          </p:cNvPr>
          <p:cNvSpPr/>
          <p:nvPr/>
        </p:nvSpPr>
        <p:spPr>
          <a:xfrm>
            <a:off x="8075054" y="1390915"/>
            <a:ext cx="2777542" cy="176440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Evolving consumer preferences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A15B9B-E93F-A60A-395D-841A99C6DB6C}"/>
              </a:ext>
            </a:extLst>
          </p:cNvPr>
          <p:cNvSpPr/>
          <p:nvPr/>
        </p:nvSpPr>
        <p:spPr>
          <a:xfrm>
            <a:off x="3994596" y="2991119"/>
            <a:ext cx="3374264" cy="2343954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Economic </a:t>
            </a:r>
            <a:r>
              <a:rPr lang="en-GB" sz="2800" dirty="0" err="1"/>
              <a:t>fluctations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E52CC6-4169-FFA4-F332-18C8AA611697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Activity Time – 15 mins</a:t>
            </a:r>
          </a:p>
        </p:txBody>
      </p:sp>
    </p:spTree>
    <p:extLst>
      <p:ext uri="{BB962C8B-B14F-4D97-AF65-F5344CB8AC3E}">
        <p14:creationId xmlns:p14="http://schemas.microsoft.com/office/powerpoint/2010/main" val="578037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9D8DB-9FCB-CEAB-84B4-64B509E12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859A93-CFDD-C600-4661-2BC6820E20A3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Preparation is key!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CF7837-9E66-8CBE-D93D-53A0485068D0}"/>
              </a:ext>
            </a:extLst>
          </p:cNvPr>
          <p:cNvSpPr txBox="1"/>
          <p:nvPr/>
        </p:nvSpPr>
        <p:spPr>
          <a:xfrm>
            <a:off x="407830" y="1180908"/>
            <a:ext cx="568817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/>
              <a:t>Be diverse in your offering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Consider promotions and events during periods of lower demand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Price based on demand to turn profit consistently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Consider staffing options/ratios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Reduce waste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Monitor inventory to avoid unnecessary purchases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Negotiate with suppliers</a:t>
            </a:r>
          </a:p>
        </p:txBody>
      </p:sp>
      <p:pic>
        <p:nvPicPr>
          <p:cNvPr id="9" name="Picture 8" descr="White bulbs with a yellow one standing out">
            <a:extLst>
              <a:ext uri="{FF2B5EF4-FFF2-40B4-BE49-F238E27FC236}">
                <a16:creationId xmlns:a16="http://schemas.microsoft.com/office/drawing/2014/main" id="{F56A9E3B-EF16-D2A5-0A01-8557C1B66E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39" y="1093089"/>
            <a:ext cx="5522534" cy="457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9F69E-5EEC-6E81-07D6-C397BEA80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DD50E0-2DBE-FC7A-1C2D-786EC1AD520F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Preparation is key!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D7B06F-650B-80E5-0645-EE4B7A45CC07}"/>
              </a:ext>
            </a:extLst>
          </p:cNvPr>
          <p:cNvSpPr txBox="1"/>
          <p:nvPr/>
        </p:nvSpPr>
        <p:spPr>
          <a:xfrm>
            <a:off x="407830" y="1180908"/>
            <a:ext cx="568817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/>
              <a:t>Correct tools &amp; resources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Staff training – efficiency &amp; improved service offering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Financial reserves – emergency fund!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Regular financial risk assessments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Customer loyalty systems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Manage online presence – reviews/advertising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Brand reputation - CSR</a:t>
            </a:r>
          </a:p>
        </p:txBody>
      </p:sp>
      <p:pic>
        <p:nvPicPr>
          <p:cNvPr id="9" name="Picture 8" descr="White bulbs with a yellow one standing out">
            <a:extLst>
              <a:ext uri="{FF2B5EF4-FFF2-40B4-BE49-F238E27FC236}">
                <a16:creationId xmlns:a16="http://schemas.microsoft.com/office/drawing/2014/main" id="{233D6546-9CEE-584F-5AF7-5E41BC22AB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39" y="1093089"/>
            <a:ext cx="5522534" cy="457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321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701B8A-3E5E-E683-5DF7-86F354287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41D4F6-000C-6FDF-57DC-0BE0D16F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3564B6-1710-F01C-1CF1-E1399DA10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/>
                </a:solidFill>
                <a:latin typeface="+mj-lt"/>
                <a:cs typeface="+mj-cs"/>
              </a:rPr>
              <a:t>Break time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74B582A-D165-1665-69A1-756EA94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656A11-9F77-92AE-661B-9ACB25AD6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4EB928C-315C-5392-8DEA-39E064F8A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B7501CE-A58D-7BD2-24A4-DAD3A9945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E3ACB4C-EFD3-B97C-F4DB-5A3ACDB4B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CCBE1B-F035-FC33-E3EB-294ED12726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AD4822F-4338-206C-FC24-58DC2ABD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5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52324-95D8-8465-011D-52DB6C34A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DCE618C-01D8-0A3E-8CA2-C570EE9BFF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858799"/>
              </p:ext>
            </p:extLst>
          </p:nvPr>
        </p:nvGraphicFramePr>
        <p:xfrm>
          <a:off x="287628" y="2257023"/>
          <a:ext cx="11616743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Costing analysis for short- and long-term decision 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22833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B0D43-DFD0-79ED-E71F-9D8459B4B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E90006DD-79E9-FBE7-F10D-E095E106BF68}"/>
              </a:ext>
            </a:extLst>
          </p:cNvPr>
          <p:cNvSpPr/>
          <p:nvPr/>
        </p:nvSpPr>
        <p:spPr>
          <a:xfrm>
            <a:off x="1253544" y="669702"/>
            <a:ext cx="9684912" cy="4365937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Costing analysis = evaluating business costs to assist with strategic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5839795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AD0B6-99A0-70CE-008B-1A19EAE00A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FD2406C6-314A-4CB4-BAA0-888646DA9223}"/>
              </a:ext>
            </a:extLst>
          </p:cNvPr>
          <p:cNvSpPr/>
          <p:nvPr/>
        </p:nvSpPr>
        <p:spPr>
          <a:xfrm>
            <a:off x="759854" y="167426"/>
            <a:ext cx="10178602" cy="4868214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Identify</a:t>
            </a:r>
            <a:r>
              <a:rPr lang="en-GB" sz="3200" dirty="0">
                <a:solidFill>
                  <a:schemeClr val="tx1"/>
                </a:solidFill>
              </a:rPr>
              <a:t>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Estimate</a:t>
            </a:r>
            <a:r>
              <a:rPr lang="en-GB" sz="3200" dirty="0">
                <a:solidFill>
                  <a:schemeClr val="tx1"/>
                </a:solidFill>
              </a:rPr>
              <a:t>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Allocate</a:t>
            </a:r>
            <a:r>
              <a:rPr lang="en-GB" sz="3200" dirty="0">
                <a:solidFill>
                  <a:schemeClr val="tx1"/>
                </a:solidFill>
              </a:rPr>
              <a:t> funds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Analyse</a:t>
            </a:r>
            <a:r>
              <a:rPr lang="en-GB" sz="3200" dirty="0">
                <a:solidFill>
                  <a:schemeClr val="tx1"/>
                </a:solidFill>
              </a:rPr>
              <a:t> – projected vs actual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Optimise</a:t>
            </a:r>
            <a:r>
              <a:rPr lang="en-GB" sz="3200" dirty="0">
                <a:solidFill>
                  <a:schemeClr val="tx1"/>
                </a:solidFill>
              </a:rPr>
              <a:t> – cost reduction/heightened efficiency</a:t>
            </a:r>
          </a:p>
        </p:txBody>
      </p:sp>
    </p:spTree>
    <p:extLst>
      <p:ext uri="{BB962C8B-B14F-4D97-AF65-F5344CB8AC3E}">
        <p14:creationId xmlns:p14="http://schemas.microsoft.com/office/powerpoint/2010/main" val="22799480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D99A7-791C-6A5A-2296-EF8D37953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559E3D-173D-B7FF-C065-1C1A40A605FF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Short term – immediate (within 12 months)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66F42F-510D-2B42-AF93-EB97AB0EF7D6}"/>
              </a:ext>
            </a:extLst>
          </p:cNvPr>
          <p:cNvSpPr txBox="1"/>
          <p:nvPr/>
        </p:nvSpPr>
        <p:spPr>
          <a:xfrm>
            <a:off x="425002" y="1392326"/>
            <a:ext cx="63235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Fixed costs – rent/equipment</a:t>
            </a:r>
          </a:p>
          <a:p>
            <a:endParaRPr lang="en-GB" sz="2800" dirty="0"/>
          </a:p>
          <a:p>
            <a:r>
              <a:rPr lang="en-GB" sz="2800" dirty="0"/>
              <a:t>Variable costs – ingredients/utilities</a:t>
            </a:r>
          </a:p>
          <a:p>
            <a:endParaRPr lang="en-GB" sz="2800" dirty="0"/>
          </a:p>
          <a:p>
            <a:r>
              <a:rPr lang="en-GB" sz="2800" dirty="0"/>
              <a:t>Determine the sales needed to cover costs</a:t>
            </a:r>
          </a:p>
          <a:p>
            <a:endParaRPr lang="en-GB" sz="2800" dirty="0"/>
          </a:p>
          <a:p>
            <a:r>
              <a:rPr lang="en-GB" sz="2800" dirty="0"/>
              <a:t>Does cheaper compromise quality?</a:t>
            </a:r>
          </a:p>
          <a:p>
            <a:endParaRPr lang="en-GB" sz="2800" dirty="0"/>
          </a:p>
          <a:p>
            <a:r>
              <a:rPr lang="en-GB" sz="2800" dirty="0"/>
              <a:t>Are you profitable &amp; competitive?</a:t>
            </a:r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E815A213-C1EF-45A4-CD52-7C152B643F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881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0F6014-CC45-7631-E795-0C78DD8C7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694AF3-BEA8-0608-8DCA-D4205F77A0F5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Short term – immediate (within 12 months)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F886A1-8AC8-7404-462D-FAE5D85D3FDD}"/>
              </a:ext>
            </a:extLst>
          </p:cNvPr>
          <p:cNvSpPr txBox="1"/>
          <p:nvPr/>
        </p:nvSpPr>
        <p:spPr>
          <a:xfrm>
            <a:off x="425003" y="1012954"/>
            <a:ext cx="63235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800" dirty="0"/>
              <a:t>In practice: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Reduced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Reduced number of staff on shift – no overtime/agency staff/zero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Utilise holiday entitlement to ensure contracted staff are available at peak times to avoid overtime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Close on certain days/times?</a:t>
            </a:r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2F6CCFFA-9672-D931-D4B6-CDE02107F9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4653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D09EF-5CD1-A8C1-AF7B-4F3E9542B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ABFAD3-6A60-B6B3-76CE-8A5161BE1A7D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Long term – several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301E71-2CE1-CAA5-5E8E-C6D8F9A27A53}"/>
              </a:ext>
            </a:extLst>
          </p:cNvPr>
          <p:cNvSpPr txBox="1"/>
          <p:nvPr/>
        </p:nvSpPr>
        <p:spPr>
          <a:xfrm>
            <a:off x="425003" y="1012954"/>
            <a:ext cx="632352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Costs that will impact over several years</a:t>
            </a:r>
          </a:p>
          <a:p>
            <a:endParaRPr lang="en-GB" sz="2800" dirty="0"/>
          </a:p>
          <a:p>
            <a:r>
              <a:rPr lang="en-GB" sz="2800" dirty="0"/>
              <a:t>Major investments – equipment purchases etc</a:t>
            </a:r>
          </a:p>
          <a:p>
            <a:endParaRPr lang="en-GB" sz="2800" dirty="0"/>
          </a:p>
          <a:p>
            <a:r>
              <a:rPr lang="en-GB" sz="2800" dirty="0"/>
              <a:t>Lifecycle – all costs for an entire project from start to finish</a:t>
            </a:r>
          </a:p>
          <a:p>
            <a:endParaRPr lang="en-GB" sz="2800" dirty="0"/>
          </a:p>
          <a:p>
            <a:r>
              <a:rPr lang="en-GB" sz="2800" dirty="0"/>
              <a:t>Expanding into new markets or locations</a:t>
            </a:r>
          </a:p>
          <a:p>
            <a:endParaRPr lang="en-GB" sz="2800" dirty="0"/>
          </a:p>
          <a:p>
            <a:r>
              <a:rPr lang="en-GB" sz="2800" dirty="0"/>
              <a:t>Outsourcing – 3</a:t>
            </a:r>
            <a:r>
              <a:rPr lang="en-GB" sz="2800" baseline="30000" dirty="0"/>
              <a:t>rd</a:t>
            </a:r>
            <a:r>
              <a:rPr lang="en-GB" sz="2800" dirty="0"/>
              <a:t> party services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2243CA3D-4347-D17A-1205-7108EFCCE8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574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B4944-E0D7-1CA5-4D90-5205B9824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BCFD9D-AB62-85F3-F7B9-494E43736E3F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Long term – several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6DBC3F-481B-0B0D-8FE4-347FBC5425AC}"/>
              </a:ext>
            </a:extLst>
          </p:cNvPr>
          <p:cNvSpPr txBox="1"/>
          <p:nvPr/>
        </p:nvSpPr>
        <p:spPr>
          <a:xfrm>
            <a:off x="425002" y="2028954"/>
            <a:ext cx="632352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Sustainability – eco-friendly alternatives</a:t>
            </a:r>
          </a:p>
          <a:p>
            <a:endParaRPr lang="en-GB" sz="2800" dirty="0"/>
          </a:p>
          <a:p>
            <a:r>
              <a:rPr lang="en-GB" sz="2800" dirty="0"/>
              <a:t>Asset depreciation – loss of value &amp; performance</a:t>
            </a:r>
          </a:p>
          <a:p>
            <a:endParaRPr lang="en-GB" sz="2800" dirty="0"/>
          </a:p>
          <a:p>
            <a:r>
              <a:rPr lang="en-GB" sz="2800" dirty="0"/>
              <a:t>HR – recruiting/training/retaining</a:t>
            </a:r>
          </a:p>
          <a:p>
            <a:endParaRPr lang="en-GB" sz="2800" dirty="0"/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2215CA72-35A0-AADA-1457-C975D8F78A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5856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1008B-A0D7-D03C-B163-73EB52482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C0EF9C-953F-EC63-0C02-864CBD17444F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Long term – several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233FA4-03B6-4AAB-EABB-A36E912C71B0}"/>
              </a:ext>
            </a:extLst>
          </p:cNvPr>
          <p:cNvSpPr txBox="1"/>
          <p:nvPr/>
        </p:nvSpPr>
        <p:spPr>
          <a:xfrm>
            <a:off x="356315" y="944331"/>
            <a:ext cx="632352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practice: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Equipment/tech upgrades – is it worth it?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Menu additions – sourcing ingredients, training, marketing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Opening new locations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Interior/décor upgrades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Sustainable options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Build your brand - effective marketing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Product/supplier sourcing (supply chain)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02E3A852-BB8B-8119-F60F-29054FCFD2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7286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2ED8F-F677-02BD-F33C-5128F7506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AA35E25-BD70-C997-3FD3-71EC36C80F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2076222"/>
              </p:ext>
            </p:extLst>
          </p:nvPr>
        </p:nvGraphicFramePr>
        <p:xfrm>
          <a:off x="377780" y="222161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Business Plan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DC0692C-AC8D-D4E9-E361-269F635CC031}"/>
              </a:ext>
            </a:extLst>
          </p:cNvPr>
          <p:cNvSpPr txBox="1"/>
          <p:nvPr/>
        </p:nvSpPr>
        <p:spPr>
          <a:xfrm>
            <a:off x="334313" y="2075792"/>
            <a:ext cx="61850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steak_restaurant_business_plan.pdf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FB4329-8411-46D1-F73E-0E3AC05E376D}"/>
              </a:ext>
            </a:extLst>
          </p:cNvPr>
          <p:cNvSpPr txBox="1"/>
          <p:nvPr/>
        </p:nvSpPr>
        <p:spPr>
          <a:xfrm>
            <a:off x="334313" y="4235072"/>
            <a:ext cx="60981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How To Easily Write A Restaurant Business Plan [Step-by-step] | open a restaurant 2022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357FD9-35DC-8C4E-971F-2026E65DE125}"/>
              </a:ext>
            </a:extLst>
          </p:cNvPr>
          <p:cNvSpPr txBox="1"/>
          <p:nvPr/>
        </p:nvSpPr>
        <p:spPr>
          <a:xfrm>
            <a:off x="334313" y="5111145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Business Plan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53E34E-31AF-A111-6BAF-89F925DB17BC}"/>
              </a:ext>
            </a:extLst>
          </p:cNvPr>
          <p:cNvSpPr txBox="1"/>
          <p:nvPr/>
        </p:nvSpPr>
        <p:spPr>
          <a:xfrm>
            <a:off x="334313" y="3546557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FSB | What is a business plan?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9836EC-1414-E0E9-9935-483677E09E6F}"/>
              </a:ext>
            </a:extLst>
          </p:cNvPr>
          <p:cNvSpPr txBox="1"/>
          <p:nvPr/>
        </p:nvSpPr>
        <p:spPr>
          <a:xfrm>
            <a:off x="334313" y="2757446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How to Write a Business Plan</a:t>
            </a:r>
            <a:endParaRPr lang="en-GB" dirty="0"/>
          </a:p>
        </p:txBody>
      </p:sp>
      <p:pic>
        <p:nvPicPr>
          <p:cNvPr id="14" name="Picture 13" descr="Business meeting illustration">
            <a:extLst>
              <a:ext uri="{FF2B5EF4-FFF2-40B4-BE49-F238E27FC236}">
                <a16:creationId xmlns:a16="http://schemas.microsoft.com/office/drawing/2014/main" id="{B06F3EE5-369E-2975-0AB1-EFE61B7A067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392" y="1655721"/>
            <a:ext cx="5313147" cy="367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4979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F0D7E-87D0-F062-CC67-37E45A6F2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381174-0139-C714-B0C0-5E51B9B022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822411"/>
              </p:ext>
            </p:extLst>
          </p:nvPr>
        </p:nvGraphicFramePr>
        <p:xfrm>
          <a:off x="377780" y="222161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Business Plan Q&amp;A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DD6906EF-3BB9-CE4E-B7C7-3180532AE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689" y="1777284"/>
            <a:ext cx="9948879" cy="3633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366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E3266-8965-79F9-1F4A-40F671617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F502A10-1E01-CBDA-14DB-E6FBAB6C46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0672839"/>
              </p:ext>
            </p:extLst>
          </p:nvPr>
        </p:nvGraphicFramePr>
        <p:xfrm>
          <a:off x="377780" y="222161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Business Plan Practical – 10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  <p:pic>
        <p:nvPicPr>
          <p:cNvPr id="4" name="Picture 3" descr="A person reaching for a paper on a table full of paper and sticky notes">
            <a:extLst>
              <a:ext uri="{FF2B5EF4-FFF2-40B4-BE49-F238E27FC236}">
                <a16:creationId xmlns:a16="http://schemas.microsoft.com/office/drawing/2014/main" id="{1E467D24-636A-6F6D-6391-7E054913EE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111" y="1635618"/>
            <a:ext cx="7328079" cy="397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4054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262A7-6211-CBD5-AB2F-ACF5D5DFD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440C04-B964-E969-3EFF-E94F8E12F3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873190"/>
              </p:ext>
            </p:extLst>
          </p:nvPr>
        </p:nvGraphicFramePr>
        <p:xfrm>
          <a:off x="287628" y="2257023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SWOT/PEST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05780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B7814-1E50-B4FE-CEFD-9AA210AA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B8B256-444B-4D6C-931D-91EA90BB32D6}"/>
              </a:ext>
            </a:extLst>
          </p:cNvPr>
          <p:cNvSpPr txBox="1"/>
          <p:nvPr/>
        </p:nvSpPr>
        <p:spPr>
          <a:xfrm>
            <a:off x="179730" y="30623"/>
            <a:ext cx="637346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Strengths</a:t>
            </a:r>
            <a:r>
              <a:rPr lang="en-GB" sz="2400" dirty="0"/>
              <a:t> – reputation/connections/customer loyalty/unique products/skilled workforce</a:t>
            </a:r>
          </a:p>
          <a:p>
            <a:endParaRPr lang="en-GB" sz="2400" dirty="0"/>
          </a:p>
          <a:p>
            <a:r>
              <a:rPr lang="en-GB" sz="2400" b="1" dirty="0"/>
              <a:t>Weaknesses</a:t>
            </a:r>
            <a:r>
              <a:rPr lang="en-GB" sz="2400" dirty="0"/>
              <a:t> – lack of financial resources/outdated tech or equipment/lack of market presence/negative reviews/lack of marketing</a:t>
            </a:r>
          </a:p>
          <a:p>
            <a:endParaRPr lang="en-GB" sz="2400" dirty="0"/>
          </a:p>
          <a:p>
            <a:r>
              <a:rPr lang="en-GB" sz="2400" b="1" dirty="0"/>
              <a:t>Opportunities</a:t>
            </a:r>
            <a:r>
              <a:rPr lang="en-GB" sz="2400" dirty="0"/>
              <a:t> – Emerging markets/innovative ideas/changes in demand and consumer preferences/reduced competition</a:t>
            </a:r>
          </a:p>
          <a:p>
            <a:endParaRPr lang="en-GB" sz="2400" dirty="0"/>
          </a:p>
          <a:p>
            <a:r>
              <a:rPr lang="en-GB" sz="2400" b="1" dirty="0"/>
              <a:t>Threats</a:t>
            </a:r>
            <a:r>
              <a:rPr lang="en-GB" sz="2400" dirty="0"/>
              <a:t> – Economic (inflation)/competitors/changing laws or regulations/supply chain disruptions/rising costs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30" name="Picture 6" descr="Coaching Tools 101: What, How and When to Use SWOT Analysis! (for Strengths  &amp; More) | The Launchpad - The Coaching Tools Company Blog">
            <a:extLst>
              <a:ext uri="{FF2B5EF4-FFF2-40B4-BE49-F238E27FC236}">
                <a16:creationId xmlns:a16="http://schemas.microsoft.com/office/drawing/2014/main" id="{34F2F880-6A0B-88FD-79FD-AD232AC98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40" y="193183"/>
            <a:ext cx="5496560" cy="549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2556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2BC00-A614-64C9-E127-B1BB69952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7212E1-136E-9022-8568-A68462668D50}"/>
              </a:ext>
            </a:extLst>
          </p:cNvPr>
          <p:cNvSpPr txBox="1"/>
          <p:nvPr/>
        </p:nvSpPr>
        <p:spPr>
          <a:xfrm>
            <a:off x="179730" y="30623"/>
            <a:ext cx="651571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Political – </a:t>
            </a:r>
            <a:r>
              <a:rPr lang="en-GB" sz="2400" dirty="0"/>
              <a:t>Tax/government policies/regulations/political stability/employment, environmental &amp; food safety laws</a:t>
            </a:r>
          </a:p>
          <a:p>
            <a:endParaRPr lang="en-GB" sz="2400" b="1" dirty="0"/>
          </a:p>
          <a:p>
            <a:r>
              <a:rPr lang="en-GB" sz="2400" b="1" dirty="0"/>
              <a:t>Economic – </a:t>
            </a:r>
            <a:r>
              <a:rPr lang="en-GB" sz="2400" dirty="0"/>
              <a:t>Inflation/interest rates/exchange rates/unemployment/income/economic growth or decline</a:t>
            </a:r>
          </a:p>
          <a:p>
            <a:endParaRPr lang="en-GB" sz="2400" b="1" dirty="0"/>
          </a:p>
          <a:p>
            <a:r>
              <a:rPr lang="en-GB" sz="2400" b="1" dirty="0"/>
              <a:t>Social – </a:t>
            </a:r>
            <a:r>
              <a:rPr lang="en-GB" sz="2400" dirty="0"/>
              <a:t>Population growth/age demographics/culture/attitudes/lifestyle changes/education levels/consumer trends</a:t>
            </a:r>
          </a:p>
          <a:p>
            <a:endParaRPr lang="en-GB" sz="2400" b="1" dirty="0"/>
          </a:p>
          <a:p>
            <a:r>
              <a:rPr lang="en-GB" sz="2400" b="1" dirty="0"/>
              <a:t>Technological – </a:t>
            </a:r>
            <a:r>
              <a:rPr lang="en-GB" sz="2400" dirty="0"/>
              <a:t>AI and digital tech/e-commerce/data protection/online ordering/marketing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PEST Analysis: Definition, Application, &amp; Examples">
            <a:extLst>
              <a:ext uri="{FF2B5EF4-FFF2-40B4-BE49-F238E27FC236}">
                <a16:creationId xmlns:a16="http://schemas.microsoft.com/office/drawing/2014/main" id="{B155232C-2F84-1EAA-BE5A-548347A5D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40" y="734095"/>
            <a:ext cx="5267382" cy="437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4975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12073-72A4-3649-CE5A-726BE0C38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347250-78B0-3C31-504C-680A95650504}"/>
              </a:ext>
            </a:extLst>
          </p:cNvPr>
          <p:cNvSpPr txBox="1"/>
          <p:nvPr/>
        </p:nvSpPr>
        <p:spPr>
          <a:xfrm>
            <a:off x="3048897" y="267154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Next Week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F39ACC-AA6F-C27B-A5A4-C1F263F0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6744806"/>
              </p:ext>
            </p:extLst>
          </p:nvPr>
        </p:nvGraphicFramePr>
        <p:xfrm>
          <a:off x="300507" y="828755"/>
          <a:ext cx="5795493" cy="4649273"/>
        </p:xfrm>
        <a:graphic>
          <a:graphicData uri="http://schemas.openxmlformats.org/drawingml/2006/table">
            <a:tbl>
              <a:tblPr/>
              <a:tblGrid>
                <a:gridCol w="5795493">
                  <a:extLst>
                    <a:ext uri="{9D8B030D-6E8A-4147-A177-3AD203B41FA5}">
                      <a16:colId xmlns:a16="http://schemas.microsoft.com/office/drawing/2014/main" val="2214105847"/>
                    </a:ext>
                  </a:extLst>
                </a:gridCol>
              </a:tblGrid>
              <a:tr h="4649273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Budgeting and capital management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Introduction to budgeting and capital management.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Functional and master budgets.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Pre-opening requirements.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0810700"/>
                  </a:ext>
                </a:extLst>
              </a:tr>
            </a:tbl>
          </a:graphicData>
        </a:graphic>
      </p:graphicFrame>
      <p:pic>
        <p:nvPicPr>
          <p:cNvPr id="4" name="Picture 3" descr="Top view of a wooden fork and spoon at the edge of a white notebook">
            <a:extLst>
              <a:ext uri="{FF2B5EF4-FFF2-40B4-BE49-F238E27FC236}">
                <a16:creationId xmlns:a16="http://schemas.microsoft.com/office/drawing/2014/main" id="{2E28B9A2-D425-1C83-A162-E52125D31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816" y="1537415"/>
            <a:ext cx="480857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01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FFD4F-3434-6E78-6584-55B812E10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FADFC-35B9-D2ED-7A20-B3DA6440B7CB}"/>
              </a:ext>
            </a:extLst>
          </p:cNvPr>
          <p:cNvSpPr txBox="1"/>
          <p:nvPr/>
        </p:nvSpPr>
        <p:spPr>
          <a:xfrm>
            <a:off x="3048896" y="124483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115BB-22F5-03EB-9262-0FAA6494A2FA}"/>
              </a:ext>
            </a:extLst>
          </p:cNvPr>
          <p:cNvSpPr txBox="1"/>
          <p:nvPr/>
        </p:nvSpPr>
        <p:spPr>
          <a:xfrm>
            <a:off x="177628" y="647703"/>
            <a:ext cx="11424621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Bplans</a:t>
            </a: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(2025) Steak Restaurant Business Plan, [online], available at: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Steak Restaurant Business Plan Example | </a:t>
            </a:r>
            <a:r>
              <a:rPr lang="en-GB" dirty="0" err="1">
                <a:hlinkClick r:id="rId3"/>
              </a:rPr>
              <a:t>Bplans</a:t>
            </a:r>
            <a:endParaRPr lang="en-GB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endParaRPr lang="en-GB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r>
              <a:rPr lang="en-GB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Business Link. (2021) Small Business Basics: Financial Management, [online], available at: </a:t>
            </a:r>
            <a:r>
              <a:rPr lang="en-GB" dirty="0">
                <a:hlinkClick r:id="rId4"/>
              </a:rPr>
              <a:t>Small Business Basics: Financial Management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Fsb50. (2024) What is a business plan?, [online], available at: </a:t>
            </a:r>
            <a:r>
              <a:rPr lang="en-GB" dirty="0">
                <a:hlinkClick r:id="rId5"/>
              </a:rPr>
              <a:t>FSB | What is a business plan?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Lee, W K. (2022) How To Easily Write A Restaurant Business Plan [Step-by-step] | open a restaurant 2022, [online], available at: </a:t>
            </a:r>
            <a:r>
              <a:rPr lang="en-GB" dirty="0">
                <a:hlinkClick r:id="rId6"/>
              </a:rPr>
              <a:t>How To Easily Write A Restaurant Business Plan [Step-by-step] | open a restaurant 2022 – YouTube</a:t>
            </a:r>
            <a:endParaRPr lang="en-GB" dirty="0"/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Schooley, S. (2024) Guide To Creating a Business Plan With Template, [online], available at: </a:t>
            </a:r>
            <a:r>
              <a:rPr lang="en-GB" dirty="0">
                <a:hlinkClick r:id="rId7"/>
              </a:rPr>
              <a:t>How to Write a Business Plan</a:t>
            </a:r>
            <a:endParaRPr lang="en-GB" dirty="0"/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Two Teachers. (2023) Business Plan [online], available at:</a:t>
            </a:r>
            <a:r>
              <a:rPr lang="en-GB" b="1" dirty="0">
                <a:solidFill>
                  <a:srgbClr val="0F0F0F"/>
                </a:solidFill>
                <a:latin typeface="Roboto" panose="02000000000000000000" pitchFamily="2" charset="0"/>
              </a:rPr>
              <a:t> </a:t>
            </a:r>
            <a:r>
              <a:rPr lang="en-GB" dirty="0">
                <a:hlinkClick r:id="rId8"/>
              </a:rPr>
              <a:t>Business Plan</a:t>
            </a:r>
            <a:endParaRPr lang="en-GB" dirty="0"/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Two Teachers. (2023) Fixed, Variable &amp; Total Costs | Business Costs, [online], available at:</a:t>
            </a:r>
            <a:r>
              <a:rPr lang="en-GB" b="1" dirty="0">
                <a:solidFill>
                  <a:srgbClr val="0F0F0F"/>
                </a:solidFill>
                <a:latin typeface="Roboto" panose="02000000000000000000" pitchFamily="2" charset="0"/>
              </a:rPr>
              <a:t> </a:t>
            </a:r>
            <a:r>
              <a:rPr lang="en-GB" dirty="0">
                <a:hlinkClick r:id="rId9"/>
              </a:rPr>
              <a:t>Fixed, Variable &amp; Total Costs | Business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1655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0.6|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1554</Words>
  <Application>Microsoft Office PowerPoint</Application>
  <PresentationFormat>Widescreen</PresentationFormat>
  <Paragraphs>285</Paragraphs>
  <Slides>37</Slides>
  <Notes>37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Aptos</vt:lpstr>
      <vt:lpstr>Aptos Light</vt:lpstr>
      <vt:lpstr>Arial</vt:lpstr>
      <vt:lpstr>Calibri</vt:lpstr>
      <vt:lpstr>Calibri Light</vt:lpstr>
      <vt:lpstr>Roboto</vt:lpstr>
      <vt:lpstr>Office Theme</vt:lpstr>
      <vt:lpstr>PowerPoint Presentation</vt:lpstr>
      <vt:lpstr>Agenda </vt:lpstr>
      <vt:lpstr>Recap of last week</vt:lpstr>
      <vt:lpstr>Financial Planning Overview</vt:lpstr>
      <vt:lpstr>Key Steps</vt:lpstr>
      <vt:lpstr>Points to consider</vt:lpstr>
      <vt:lpstr>Forecasting</vt:lpstr>
      <vt:lpstr>Strategic Approach</vt:lpstr>
      <vt:lpstr>Questions to ask yourself</vt:lpstr>
      <vt:lpstr>Why is this important?</vt:lpstr>
      <vt:lpstr>Watch out for…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 time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Jessica Newport</cp:lastModifiedBy>
  <cp:revision>34</cp:revision>
  <dcterms:created xsi:type="dcterms:W3CDTF">2023-09-15T09:31:09Z</dcterms:created>
  <dcterms:modified xsi:type="dcterms:W3CDTF">2025-01-27T21:26:03Z</dcterms:modified>
</cp:coreProperties>
</file>