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DD7235-9F29-4659-9FAA-E8FE633478AE}" v="451" dt="2023-03-14T12:51:41.5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sabin Akthar (2029236)" userId="S::2029236@student.uwtsd.ac.uk::311675be-7f66-4682-970b-9b1373b89482" providerId="AD" clId="Web-{0DDD7235-9F29-4659-9FAA-E8FE633478AE}"/>
    <pc:docChg chg="addSld modSld sldOrd">
      <pc:chgData name="Salsabin Akthar (2029236)" userId="S::2029236@student.uwtsd.ac.uk::311675be-7f66-4682-970b-9b1373b89482" providerId="AD" clId="Web-{0DDD7235-9F29-4659-9FAA-E8FE633478AE}" dt="2023-03-14T12:51:41.534" v="280" actId="20577"/>
      <pc:docMkLst>
        <pc:docMk/>
      </pc:docMkLst>
      <pc:sldChg chg="addSp delSp modSp mod setBg modClrScheme chgLayout">
        <pc:chgData name="Salsabin Akthar (2029236)" userId="S::2029236@student.uwtsd.ac.uk::311675be-7f66-4682-970b-9b1373b89482" providerId="AD" clId="Web-{0DDD7235-9F29-4659-9FAA-E8FE633478AE}" dt="2023-03-14T11:40:14.960" v="17"/>
        <pc:sldMkLst>
          <pc:docMk/>
          <pc:sldMk cId="109857222" sldId="256"/>
        </pc:sldMkLst>
        <pc:spChg chg="del">
          <ac:chgData name="Salsabin Akthar (2029236)" userId="S::2029236@student.uwtsd.ac.uk::311675be-7f66-4682-970b-9b1373b89482" providerId="AD" clId="Web-{0DDD7235-9F29-4659-9FAA-E8FE633478AE}" dt="2023-03-14T11:38:57.549" v="0"/>
          <ac:spMkLst>
            <pc:docMk/>
            <pc:sldMk cId="109857222" sldId="256"/>
            <ac:spMk id="2" creationId="{00000000-0000-0000-0000-000000000000}"/>
          </ac:spMkLst>
        </pc:spChg>
        <pc:spChg chg="del">
          <ac:chgData name="Salsabin Akthar (2029236)" userId="S::2029236@student.uwtsd.ac.uk::311675be-7f66-4682-970b-9b1373b89482" providerId="AD" clId="Web-{0DDD7235-9F29-4659-9FAA-E8FE633478AE}" dt="2023-03-14T11:38:57.549" v="0"/>
          <ac:spMkLst>
            <pc:docMk/>
            <pc:sldMk cId="109857222" sldId="256"/>
            <ac:spMk id="3" creationId="{00000000-0000-0000-0000-000000000000}"/>
          </ac:spMkLst>
        </pc:spChg>
        <pc:spChg chg="add del mod">
          <ac:chgData name="Salsabin Akthar (2029236)" userId="S::2029236@student.uwtsd.ac.uk::311675be-7f66-4682-970b-9b1373b89482" providerId="AD" clId="Web-{0DDD7235-9F29-4659-9FAA-E8FE633478AE}" dt="2023-03-14T11:40:14.960" v="17"/>
          <ac:spMkLst>
            <pc:docMk/>
            <pc:sldMk cId="109857222" sldId="256"/>
            <ac:spMk id="4" creationId="{F64A16B2-12B0-2B31-570E-832D28FA87E6}"/>
          </ac:spMkLst>
        </pc:spChg>
        <pc:spChg chg="add">
          <ac:chgData name="Salsabin Akthar (2029236)" userId="S::2029236@student.uwtsd.ac.uk::311675be-7f66-4682-970b-9b1373b89482" providerId="AD" clId="Web-{0DDD7235-9F29-4659-9FAA-E8FE633478AE}" dt="2023-03-14T11:40:14.960" v="17"/>
          <ac:spMkLst>
            <pc:docMk/>
            <pc:sldMk cId="109857222" sldId="256"/>
            <ac:spMk id="10" creationId="{7301F447-EEF7-48F5-AF73-7566EE7F64AD}"/>
          </ac:spMkLst>
        </pc:spChg>
        <pc:spChg chg="add">
          <ac:chgData name="Salsabin Akthar (2029236)" userId="S::2029236@student.uwtsd.ac.uk::311675be-7f66-4682-970b-9b1373b89482" providerId="AD" clId="Web-{0DDD7235-9F29-4659-9FAA-E8FE633478AE}" dt="2023-03-14T11:40:14.960" v="17"/>
          <ac:spMkLst>
            <pc:docMk/>
            <pc:sldMk cId="109857222" sldId="256"/>
            <ac:spMk id="12" creationId="{F7117410-A2A4-4085-9ADC-46744551DBDE}"/>
          </ac:spMkLst>
        </pc:spChg>
        <pc:spChg chg="add">
          <ac:chgData name="Salsabin Akthar (2029236)" userId="S::2029236@student.uwtsd.ac.uk::311675be-7f66-4682-970b-9b1373b89482" providerId="AD" clId="Web-{0DDD7235-9F29-4659-9FAA-E8FE633478AE}" dt="2023-03-14T11:40:14.960" v="17"/>
          <ac:spMkLst>
            <pc:docMk/>
            <pc:sldMk cId="109857222" sldId="256"/>
            <ac:spMk id="14" creationId="{99F74EB5-E547-4FB4-95F5-BCC788F3C4A0}"/>
          </ac:spMkLst>
        </pc:spChg>
        <pc:graphicFrameChg chg="add">
          <ac:chgData name="Salsabin Akthar (2029236)" userId="S::2029236@student.uwtsd.ac.uk::311675be-7f66-4682-970b-9b1373b89482" providerId="AD" clId="Web-{0DDD7235-9F29-4659-9FAA-E8FE633478AE}" dt="2023-03-14T11:40:14.960" v="17"/>
          <ac:graphicFrameMkLst>
            <pc:docMk/>
            <pc:sldMk cId="109857222" sldId="256"/>
            <ac:graphicFrameMk id="6" creationId="{FAD0F002-3061-4F8B-2BC1-C89D8A522F14}"/>
          </ac:graphicFrameMkLst>
        </pc:graphicFrameChg>
      </pc:sldChg>
      <pc:sldChg chg="addSp modSp new mod setBg">
        <pc:chgData name="Salsabin Akthar (2029236)" userId="S::2029236@student.uwtsd.ac.uk::311675be-7f66-4682-970b-9b1373b89482" providerId="AD" clId="Web-{0DDD7235-9F29-4659-9FAA-E8FE633478AE}" dt="2023-03-14T12:50:58.830" v="278" actId="20577"/>
        <pc:sldMkLst>
          <pc:docMk/>
          <pc:sldMk cId="3252045994" sldId="257"/>
        </pc:sldMkLst>
        <pc:spChg chg="add mod">
          <ac:chgData name="Salsabin Akthar (2029236)" userId="S::2029236@student.uwtsd.ac.uk::311675be-7f66-4682-970b-9b1373b89482" providerId="AD" clId="Web-{0DDD7235-9F29-4659-9FAA-E8FE633478AE}" dt="2023-03-14T12:50:58.830" v="278" actId="20577"/>
          <ac:spMkLst>
            <pc:docMk/>
            <pc:sldMk cId="3252045994" sldId="257"/>
            <ac:spMk id="2" creationId="{34BAE297-668F-4BA3-2DC7-FB9985ECB764}"/>
          </ac:spMkLst>
        </pc:spChg>
        <pc:spChg chg="add">
          <ac:chgData name="Salsabin Akthar (2029236)" userId="S::2029236@student.uwtsd.ac.uk::311675be-7f66-4682-970b-9b1373b89482" providerId="AD" clId="Web-{0DDD7235-9F29-4659-9FAA-E8FE633478AE}" dt="2023-03-14T11:48:16.459" v="70"/>
          <ac:spMkLst>
            <pc:docMk/>
            <pc:sldMk cId="3252045994" sldId="257"/>
            <ac:spMk id="7" creationId="{C2554CA6-288E-4202-BC52-2E5A8F0C0AED}"/>
          </ac:spMkLst>
        </pc:spChg>
        <pc:spChg chg="add">
          <ac:chgData name="Salsabin Akthar (2029236)" userId="S::2029236@student.uwtsd.ac.uk::311675be-7f66-4682-970b-9b1373b89482" providerId="AD" clId="Web-{0DDD7235-9F29-4659-9FAA-E8FE633478AE}" dt="2023-03-14T11:48:16.459" v="70"/>
          <ac:spMkLst>
            <pc:docMk/>
            <pc:sldMk cId="3252045994" sldId="257"/>
            <ac:spMk id="9" creationId="{B10BB131-AC8E-4A8E-A5D1-36260F720C3B}"/>
          </ac:spMkLst>
        </pc:spChg>
        <pc:spChg chg="add">
          <ac:chgData name="Salsabin Akthar (2029236)" userId="S::2029236@student.uwtsd.ac.uk::311675be-7f66-4682-970b-9b1373b89482" providerId="AD" clId="Web-{0DDD7235-9F29-4659-9FAA-E8FE633478AE}" dt="2023-03-14T11:48:16.459" v="70"/>
          <ac:spMkLst>
            <pc:docMk/>
            <pc:sldMk cId="3252045994" sldId="257"/>
            <ac:spMk id="11" creationId="{5B7778FC-632E-4DCA-A7CB-0D7731CCF970}"/>
          </ac:spMkLst>
        </pc:spChg>
        <pc:spChg chg="add">
          <ac:chgData name="Salsabin Akthar (2029236)" userId="S::2029236@student.uwtsd.ac.uk::311675be-7f66-4682-970b-9b1373b89482" providerId="AD" clId="Web-{0DDD7235-9F29-4659-9FAA-E8FE633478AE}" dt="2023-03-14T11:48:16.459" v="70"/>
          <ac:spMkLst>
            <pc:docMk/>
            <pc:sldMk cId="3252045994" sldId="257"/>
            <ac:spMk id="13" creationId="{FA23A907-97FB-4A8F-880A-DD77401C4296}"/>
          </ac:spMkLst>
        </pc:spChg>
      </pc:sldChg>
      <pc:sldChg chg="addSp modSp new mod setBg">
        <pc:chgData name="Salsabin Akthar (2029236)" userId="S::2029236@student.uwtsd.ac.uk::311675be-7f66-4682-970b-9b1373b89482" providerId="AD" clId="Web-{0DDD7235-9F29-4659-9FAA-E8FE633478AE}" dt="2023-03-14T12:51:17.221" v="279" actId="20577"/>
        <pc:sldMkLst>
          <pc:docMk/>
          <pc:sldMk cId="2826185261" sldId="258"/>
        </pc:sldMkLst>
        <pc:spChg chg="add mod ord">
          <ac:chgData name="Salsabin Akthar (2029236)" userId="S::2029236@student.uwtsd.ac.uk::311675be-7f66-4682-970b-9b1373b89482" providerId="AD" clId="Web-{0DDD7235-9F29-4659-9FAA-E8FE633478AE}" dt="2023-03-14T12:51:17.221" v="279" actId="20577"/>
          <ac:spMkLst>
            <pc:docMk/>
            <pc:sldMk cId="2826185261" sldId="258"/>
            <ac:spMk id="2" creationId="{274FEB16-44D4-3427-449C-D20F20F3D3E5}"/>
          </ac:spMkLst>
        </pc:spChg>
        <pc:spChg chg="add">
          <ac:chgData name="Salsabin Akthar (2029236)" userId="S::2029236@student.uwtsd.ac.uk::311675be-7f66-4682-970b-9b1373b89482" providerId="AD" clId="Web-{0DDD7235-9F29-4659-9FAA-E8FE633478AE}" dt="2023-03-14T11:53:46.949" v="95"/>
          <ac:spMkLst>
            <pc:docMk/>
            <pc:sldMk cId="2826185261" sldId="258"/>
            <ac:spMk id="8" creationId="{2EB492CD-616E-47F8-933B-5E2D952A0593}"/>
          </ac:spMkLst>
        </pc:spChg>
        <pc:spChg chg="add">
          <ac:chgData name="Salsabin Akthar (2029236)" userId="S::2029236@student.uwtsd.ac.uk::311675be-7f66-4682-970b-9b1373b89482" providerId="AD" clId="Web-{0DDD7235-9F29-4659-9FAA-E8FE633478AE}" dt="2023-03-14T11:53:46.949" v="95"/>
          <ac:spMkLst>
            <pc:docMk/>
            <pc:sldMk cId="2826185261" sldId="258"/>
            <ac:spMk id="10" creationId="{59383CF9-23B5-4335-9B21-1791C4CF1C75}"/>
          </ac:spMkLst>
        </pc:spChg>
        <pc:spChg chg="add">
          <ac:chgData name="Salsabin Akthar (2029236)" userId="S::2029236@student.uwtsd.ac.uk::311675be-7f66-4682-970b-9b1373b89482" providerId="AD" clId="Web-{0DDD7235-9F29-4659-9FAA-E8FE633478AE}" dt="2023-03-14T11:53:46.949" v="95"/>
          <ac:spMkLst>
            <pc:docMk/>
            <pc:sldMk cId="2826185261" sldId="258"/>
            <ac:spMk id="12" creationId="{0007FE00-9498-4706-B255-6437B0252C02}"/>
          </ac:spMkLst>
        </pc:spChg>
        <pc:picChg chg="add mod">
          <ac:chgData name="Salsabin Akthar (2029236)" userId="S::2029236@student.uwtsd.ac.uk::311675be-7f66-4682-970b-9b1373b89482" providerId="AD" clId="Web-{0DDD7235-9F29-4659-9FAA-E8FE633478AE}" dt="2023-03-14T11:53:46.949" v="95"/>
          <ac:picMkLst>
            <pc:docMk/>
            <pc:sldMk cId="2826185261" sldId="258"/>
            <ac:picMk id="3" creationId="{257B5DEF-7550-B1C4-A5DE-16B822E3EF57}"/>
          </ac:picMkLst>
        </pc:picChg>
      </pc:sldChg>
      <pc:sldChg chg="addSp delSp modSp new mod setBg">
        <pc:chgData name="Salsabin Akthar (2029236)" userId="S::2029236@student.uwtsd.ac.uk::311675be-7f66-4682-970b-9b1373b89482" providerId="AD" clId="Web-{0DDD7235-9F29-4659-9FAA-E8FE633478AE}" dt="2023-03-14T12:51:41.534" v="280" actId="20577"/>
        <pc:sldMkLst>
          <pc:docMk/>
          <pc:sldMk cId="667456792" sldId="259"/>
        </pc:sldMkLst>
        <pc:spChg chg="add mod">
          <ac:chgData name="Salsabin Akthar (2029236)" userId="S::2029236@student.uwtsd.ac.uk::311675be-7f66-4682-970b-9b1373b89482" providerId="AD" clId="Web-{0DDD7235-9F29-4659-9FAA-E8FE633478AE}" dt="2023-03-14T12:51:41.534" v="280" actId="20577"/>
          <ac:spMkLst>
            <pc:docMk/>
            <pc:sldMk cId="667456792" sldId="259"/>
            <ac:spMk id="2" creationId="{B13D1880-42BB-1B23-C4AB-06F5CF2D25D6}"/>
          </ac:spMkLst>
        </pc:spChg>
        <pc:spChg chg="add del">
          <ac:chgData name="Salsabin Akthar (2029236)" userId="S::2029236@student.uwtsd.ac.uk::311675be-7f66-4682-970b-9b1373b89482" providerId="AD" clId="Web-{0DDD7235-9F29-4659-9FAA-E8FE633478AE}" dt="2023-03-14T12:06:11.872" v="139"/>
          <ac:spMkLst>
            <pc:docMk/>
            <pc:sldMk cId="667456792" sldId="259"/>
            <ac:spMk id="9" creationId="{058A14AF-9FB5-4CC7-BA35-E8E85D3EDF0E}"/>
          </ac:spMkLst>
        </pc:spChg>
        <pc:spChg chg="add del">
          <ac:chgData name="Salsabin Akthar (2029236)" userId="S::2029236@student.uwtsd.ac.uk::311675be-7f66-4682-970b-9b1373b89482" providerId="AD" clId="Web-{0DDD7235-9F29-4659-9FAA-E8FE633478AE}" dt="2023-03-14T12:06:11.872" v="139"/>
          <ac:spMkLst>
            <pc:docMk/>
            <pc:sldMk cId="667456792" sldId="259"/>
            <ac:spMk id="11" creationId="{3A9A4357-BD1D-4622-A4FE-766E6AB8DE84}"/>
          </ac:spMkLst>
        </pc:spChg>
        <pc:spChg chg="add del">
          <ac:chgData name="Salsabin Akthar (2029236)" userId="S::2029236@student.uwtsd.ac.uk::311675be-7f66-4682-970b-9b1373b89482" providerId="AD" clId="Web-{0DDD7235-9F29-4659-9FAA-E8FE633478AE}" dt="2023-03-14T12:06:11.872" v="139"/>
          <ac:spMkLst>
            <pc:docMk/>
            <pc:sldMk cId="667456792" sldId="259"/>
            <ac:spMk id="13" creationId="{E659831F-0D9A-4C63-9EBB-8435B85A440F}"/>
          </ac:spMkLst>
        </pc:spChg>
        <pc:spChg chg="add del">
          <ac:chgData name="Salsabin Akthar (2029236)" userId="S::2029236@student.uwtsd.ac.uk::311675be-7f66-4682-970b-9b1373b89482" providerId="AD" clId="Web-{0DDD7235-9F29-4659-9FAA-E8FE633478AE}" dt="2023-03-14T12:06:11.872" v="139"/>
          <ac:spMkLst>
            <pc:docMk/>
            <pc:sldMk cId="667456792" sldId="259"/>
            <ac:spMk id="15" creationId="{E6995CE5-F890-4ABA-82A2-26507CE8D2A3}"/>
          </ac:spMkLst>
        </pc:spChg>
        <pc:spChg chg="add">
          <ac:chgData name="Salsabin Akthar (2029236)" userId="S::2029236@student.uwtsd.ac.uk::311675be-7f66-4682-970b-9b1373b89482" providerId="AD" clId="Web-{0DDD7235-9F29-4659-9FAA-E8FE633478AE}" dt="2023-03-14T12:06:11.872" v="139"/>
          <ac:spMkLst>
            <pc:docMk/>
            <pc:sldMk cId="667456792" sldId="259"/>
            <ac:spMk id="20" creationId="{77C59BEC-C4CC-4741-B975-08C543178D3D}"/>
          </ac:spMkLst>
        </pc:spChg>
        <pc:spChg chg="add">
          <ac:chgData name="Salsabin Akthar (2029236)" userId="S::2029236@student.uwtsd.ac.uk::311675be-7f66-4682-970b-9b1373b89482" providerId="AD" clId="Web-{0DDD7235-9F29-4659-9FAA-E8FE633478AE}" dt="2023-03-14T12:06:11.872" v="139"/>
          <ac:spMkLst>
            <pc:docMk/>
            <pc:sldMk cId="667456792" sldId="259"/>
            <ac:spMk id="22" creationId="{72DEF309-605D-4117-9340-6D589B6C3A34}"/>
          </ac:spMkLst>
        </pc:spChg>
        <pc:spChg chg="add">
          <ac:chgData name="Salsabin Akthar (2029236)" userId="S::2029236@student.uwtsd.ac.uk::311675be-7f66-4682-970b-9b1373b89482" providerId="AD" clId="Web-{0DDD7235-9F29-4659-9FAA-E8FE633478AE}" dt="2023-03-14T12:06:11.872" v="139"/>
          <ac:spMkLst>
            <pc:docMk/>
            <pc:sldMk cId="667456792" sldId="259"/>
            <ac:spMk id="24" creationId="{A7B99495-F43F-4D80-A44F-2CB4764EB90B}"/>
          </ac:spMkLst>
        </pc:spChg>
        <pc:graphicFrameChg chg="add mod modGraphic">
          <ac:chgData name="Salsabin Akthar (2029236)" userId="S::2029236@student.uwtsd.ac.uk::311675be-7f66-4682-970b-9b1373b89482" providerId="AD" clId="Web-{0DDD7235-9F29-4659-9FAA-E8FE633478AE}" dt="2023-03-14T12:07:47.675" v="154"/>
          <ac:graphicFrameMkLst>
            <pc:docMk/>
            <pc:sldMk cId="667456792" sldId="259"/>
            <ac:graphicFrameMk id="4" creationId="{186C9B47-0072-056D-C3C6-773CBCB81AF7}"/>
          </ac:graphicFrameMkLst>
        </pc:graphicFrameChg>
      </pc:sldChg>
      <pc:sldChg chg="addSp modSp new mod setBg">
        <pc:chgData name="Salsabin Akthar (2029236)" userId="S::2029236@student.uwtsd.ac.uk::311675be-7f66-4682-970b-9b1373b89482" providerId="AD" clId="Web-{0DDD7235-9F29-4659-9FAA-E8FE633478AE}" dt="2023-03-14T12:08:54.070" v="165"/>
        <pc:sldMkLst>
          <pc:docMk/>
          <pc:sldMk cId="1308672555" sldId="260"/>
        </pc:sldMkLst>
        <pc:spChg chg="add mod">
          <ac:chgData name="Salsabin Akthar (2029236)" userId="S::2029236@student.uwtsd.ac.uk::311675be-7f66-4682-970b-9b1373b89482" providerId="AD" clId="Web-{0DDD7235-9F29-4659-9FAA-E8FE633478AE}" dt="2023-03-14T12:08:35.272" v="161" actId="20577"/>
          <ac:spMkLst>
            <pc:docMk/>
            <pc:sldMk cId="1308672555" sldId="260"/>
            <ac:spMk id="3" creationId="{4515BC65-61E4-4A44-8F02-C5ED034E7ED6}"/>
          </ac:spMkLst>
        </pc:spChg>
        <pc:spChg chg="add">
          <ac:chgData name="Salsabin Akthar (2029236)" userId="S::2029236@student.uwtsd.ac.uk::311675be-7f66-4682-970b-9b1373b89482" providerId="AD" clId="Web-{0DDD7235-9F29-4659-9FAA-E8FE633478AE}" dt="2023-03-14T12:08:54.070" v="165"/>
          <ac:spMkLst>
            <pc:docMk/>
            <pc:sldMk cId="1308672555" sldId="260"/>
            <ac:spMk id="8" creationId="{42A4FC2C-047E-45A5-965D-8E1E3BF09BC6}"/>
          </ac:spMkLst>
        </pc:spChg>
        <pc:picChg chg="add mod">
          <ac:chgData name="Salsabin Akthar (2029236)" userId="S::2029236@student.uwtsd.ac.uk::311675be-7f66-4682-970b-9b1373b89482" providerId="AD" clId="Web-{0DDD7235-9F29-4659-9FAA-E8FE633478AE}" dt="2023-03-14T12:08:54.070" v="165"/>
          <ac:picMkLst>
            <pc:docMk/>
            <pc:sldMk cId="1308672555" sldId="260"/>
            <ac:picMk id="2" creationId="{F6ACDB32-34DD-1F13-5EE0-AD95787EAE35}"/>
          </ac:picMkLst>
        </pc:picChg>
      </pc:sldChg>
      <pc:sldChg chg="addSp modSp new mod ord setBg">
        <pc:chgData name="Salsabin Akthar (2029236)" userId="S::2029236@student.uwtsd.ac.uk::311675be-7f66-4682-970b-9b1373b89482" providerId="AD" clId="Web-{0DDD7235-9F29-4659-9FAA-E8FE633478AE}" dt="2023-03-14T12:40:28.425" v="236" actId="20577"/>
        <pc:sldMkLst>
          <pc:docMk/>
          <pc:sldMk cId="2954905294" sldId="261"/>
        </pc:sldMkLst>
        <pc:spChg chg="add mod">
          <ac:chgData name="Salsabin Akthar (2029236)" userId="S::2029236@student.uwtsd.ac.uk::311675be-7f66-4682-970b-9b1373b89482" providerId="AD" clId="Web-{0DDD7235-9F29-4659-9FAA-E8FE633478AE}" dt="2023-03-14T12:40:28.425" v="236" actId="20577"/>
          <ac:spMkLst>
            <pc:docMk/>
            <pc:sldMk cId="2954905294" sldId="261"/>
            <ac:spMk id="2" creationId="{71F24C49-1A40-8013-C90C-F97045C1A773}"/>
          </ac:spMkLst>
        </pc:spChg>
        <pc:spChg chg="add">
          <ac:chgData name="Salsabin Akthar (2029236)" userId="S::2029236@student.uwtsd.ac.uk::311675be-7f66-4682-970b-9b1373b89482" providerId="AD" clId="Web-{0DDD7235-9F29-4659-9FAA-E8FE633478AE}" dt="2023-03-14T12:39:45.908" v="233"/>
          <ac:spMkLst>
            <pc:docMk/>
            <pc:sldMk cId="2954905294" sldId="261"/>
            <ac:spMk id="7" creationId="{907EF6B7-1338-4443-8C46-6A318D952DFD}"/>
          </ac:spMkLst>
        </pc:spChg>
        <pc:spChg chg="add">
          <ac:chgData name="Salsabin Akthar (2029236)" userId="S::2029236@student.uwtsd.ac.uk::311675be-7f66-4682-970b-9b1373b89482" providerId="AD" clId="Web-{0DDD7235-9F29-4659-9FAA-E8FE633478AE}" dt="2023-03-14T12:39:45.908" v="233"/>
          <ac:spMkLst>
            <pc:docMk/>
            <pc:sldMk cId="2954905294" sldId="261"/>
            <ac:spMk id="9" creationId="{DAAE4CDD-124C-4DCF-9584-B6033B545DD5}"/>
          </ac:spMkLst>
        </pc:spChg>
        <pc:spChg chg="add">
          <ac:chgData name="Salsabin Akthar (2029236)" userId="S::2029236@student.uwtsd.ac.uk::311675be-7f66-4682-970b-9b1373b89482" providerId="AD" clId="Web-{0DDD7235-9F29-4659-9FAA-E8FE633478AE}" dt="2023-03-14T12:39:45.908" v="233"/>
          <ac:spMkLst>
            <pc:docMk/>
            <pc:sldMk cId="2954905294" sldId="261"/>
            <ac:spMk id="11" creationId="{081E4A58-353D-44AE-B2FC-2A74E2E400F7}"/>
          </ac:spMkLst>
        </pc:spChg>
      </pc:sldChg>
      <pc:sldChg chg="addSp modSp new mod setBg">
        <pc:chgData name="Salsabin Akthar (2029236)" userId="S::2029236@student.uwtsd.ac.uk::311675be-7f66-4682-970b-9b1373b89482" providerId="AD" clId="Web-{0DDD7235-9F29-4659-9FAA-E8FE633478AE}" dt="2023-03-14T12:48:20.514" v="267" actId="14100"/>
        <pc:sldMkLst>
          <pc:docMk/>
          <pc:sldMk cId="4083662930" sldId="262"/>
        </pc:sldMkLst>
        <pc:spChg chg="add mod">
          <ac:chgData name="Salsabin Akthar (2029236)" userId="S::2029236@student.uwtsd.ac.uk::311675be-7f66-4682-970b-9b1373b89482" providerId="AD" clId="Web-{0DDD7235-9F29-4659-9FAA-E8FE633478AE}" dt="2023-03-14T12:48:20.514" v="267" actId="14100"/>
          <ac:spMkLst>
            <pc:docMk/>
            <pc:sldMk cId="4083662930" sldId="262"/>
            <ac:spMk id="2" creationId="{1661C4F5-5144-DE2E-F380-9234511EC197}"/>
          </ac:spMkLst>
        </pc:spChg>
        <pc:spChg chg="add">
          <ac:chgData name="Salsabin Akthar (2029236)" userId="S::2029236@student.uwtsd.ac.uk::311675be-7f66-4682-970b-9b1373b89482" providerId="AD" clId="Web-{0DDD7235-9F29-4659-9FAA-E8FE633478AE}" dt="2023-03-14T12:47:55.544" v="261"/>
          <ac:spMkLst>
            <pc:docMk/>
            <pc:sldMk cId="4083662930" sldId="262"/>
            <ac:spMk id="7" creationId="{907EF6B7-1338-4443-8C46-6A318D952DFD}"/>
          </ac:spMkLst>
        </pc:spChg>
        <pc:spChg chg="add">
          <ac:chgData name="Salsabin Akthar (2029236)" userId="S::2029236@student.uwtsd.ac.uk::311675be-7f66-4682-970b-9b1373b89482" providerId="AD" clId="Web-{0DDD7235-9F29-4659-9FAA-E8FE633478AE}" dt="2023-03-14T12:47:55.544" v="261"/>
          <ac:spMkLst>
            <pc:docMk/>
            <pc:sldMk cId="4083662930" sldId="262"/>
            <ac:spMk id="9" creationId="{DAAE4CDD-124C-4DCF-9584-B6033B545DD5}"/>
          </ac:spMkLst>
        </pc:spChg>
        <pc:spChg chg="add">
          <ac:chgData name="Salsabin Akthar (2029236)" userId="S::2029236@student.uwtsd.ac.uk::311675be-7f66-4682-970b-9b1373b89482" providerId="AD" clId="Web-{0DDD7235-9F29-4659-9FAA-E8FE633478AE}" dt="2023-03-14T12:47:55.544" v="261"/>
          <ac:spMkLst>
            <pc:docMk/>
            <pc:sldMk cId="4083662930" sldId="262"/>
            <ac:spMk id="11" creationId="{081E4A58-353D-44AE-B2FC-2A74E2E400F7}"/>
          </ac:spMkLst>
        </pc:spChg>
      </pc:sldChg>
      <pc:sldChg chg="addSp modSp new">
        <pc:chgData name="Salsabin Akthar (2029236)" userId="S::2029236@student.uwtsd.ac.uk::311675be-7f66-4682-970b-9b1373b89482" providerId="AD" clId="Web-{0DDD7235-9F29-4659-9FAA-E8FE633478AE}" dt="2023-03-14T12:50:26.798" v="277" actId="14100"/>
        <pc:sldMkLst>
          <pc:docMk/>
          <pc:sldMk cId="3369490926" sldId="263"/>
        </pc:sldMkLst>
        <pc:spChg chg="add mod">
          <ac:chgData name="Salsabin Akthar (2029236)" userId="S::2029236@student.uwtsd.ac.uk::311675be-7f66-4682-970b-9b1373b89482" providerId="AD" clId="Web-{0DDD7235-9F29-4659-9FAA-E8FE633478AE}" dt="2023-03-14T12:50:26.798" v="277" actId="14100"/>
          <ac:spMkLst>
            <pc:docMk/>
            <pc:sldMk cId="3369490926" sldId="263"/>
            <ac:spMk id="2" creationId="{189008B1-0E9A-949B-4EEF-4D3798AB1BAA}"/>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sv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sv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3C48E2-D436-4AF1-BA18-EB91D9FAE5B2}" type="doc">
      <dgm:prSet loTypeId="urn:microsoft.com/office/officeart/2018/5/layout/IconLeaf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A9CD603-A7DB-4945-B131-AF34C441943D}">
      <dgm:prSet/>
      <dgm:spPr/>
      <dgm:t>
        <a:bodyPr/>
        <a:lstStyle/>
        <a:p>
          <a:pPr>
            <a:defRPr cap="all"/>
          </a:pPr>
          <a:r>
            <a:rPr lang="en-GB" b="1"/>
            <a:t>Name: Salsabin Akthar</a:t>
          </a:r>
          <a:r>
            <a:rPr lang="en-GB"/>
            <a:t> </a:t>
          </a:r>
          <a:endParaRPr lang="en-US"/>
        </a:p>
      </dgm:t>
    </dgm:pt>
    <dgm:pt modelId="{FE1FE667-0C70-479D-9493-C3BB38078748}" type="parTrans" cxnId="{7F86225A-382D-4468-B9D4-C2A5FDAF866A}">
      <dgm:prSet/>
      <dgm:spPr/>
      <dgm:t>
        <a:bodyPr/>
        <a:lstStyle/>
        <a:p>
          <a:endParaRPr lang="en-US"/>
        </a:p>
      </dgm:t>
    </dgm:pt>
    <dgm:pt modelId="{39426AD8-EAC5-425B-8186-98A2A1584829}" type="sibTrans" cxnId="{7F86225A-382D-4468-B9D4-C2A5FDAF866A}">
      <dgm:prSet/>
      <dgm:spPr/>
      <dgm:t>
        <a:bodyPr/>
        <a:lstStyle/>
        <a:p>
          <a:endParaRPr lang="en-US"/>
        </a:p>
      </dgm:t>
    </dgm:pt>
    <dgm:pt modelId="{CA5F4A88-F9D9-4A0E-97A6-EB3D22A30873}">
      <dgm:prSet/>
      <dgm:spPr/>
      <dgm:t>
        <a:bodyPr/>
        <a:lstStyle/>
        <a:p>
          <a:pPr>
            <a:defRPr cap="all"/>
          </a:pPr>
          <a:r>
            <a:rPr lang="en-GB" b="1"/>
            <a:t>ID: 2029236</a:t>
          </a:r>
          <a:r>
            <a:rPr lang="en-GB"/>
            <a:t> </a:t>
          </a:r>
          <a:endParaRPr lang="en-US"/>
        </a:p>
      </dgm:t>
    </dgm:pt>
    <dgm:pt modelId="{0DE7B30F-C54E-417A-8BCF-BBDD056D0F4A}" type="parTrans" cxnId="{0D8E9B0A-CB8E-4B41-A4FF-A517DB876E2A}">
      <dgm:prSet/>
      <dgm:spPr/>
      <dgm:t>
        <a:bodyPr/>
        <a:lstStyle/>
        <a:p>
          <a:endParaRPr lang="en-US"/>
        </a:p>
      </dgm:t>
    </dgm:pt>
    <dgm:pt modelId="{28440977-A468-41C7-AD27-B9D400755308}" type="sibTrans" cxnId="{0D8E9B0A-CB8E-4B41-A4FF-A517DB876E2A}">
      <dgm:prSet/>
      <dgm:spPr/>
      <dgm:t>
        <a:bodyPr/>
        <a:lstStyle/>
        <a:p>
          <a:endParaRPr lang="en-US"/>
        </a:p>
      </dgm:t>
    </dgm:pt>
    <dgm:pt modelId="{388777E1-DF62-4F29-ACD3-73907F3A9AE6}">
      <dgm:prSet/>
      <dgm:spPr/>
      <dgm:t>
        <a:bodyPr/>
        <a:lstStyle/>
        <a:p>
          <a:pPr>
            <a:defRPr cap="all"/>
          </a:pPr>
          <a:r>
            <a:rPr lang="en-GB" b="1"/>
            <a:t>Module: Introduction to Research</a:t>
          </a:r>
          <a:r>
            <a:rPr lang="en-GB"/>
            <a:t> </a:t>
          </a:r>
          <a:endParaRPr lang="en-US"/>
        </a:p>
      </dgm:t>
    </dgm:pt>
    <dgm:pt modelId="{BEECCD47-1E0E-4769-9B6D-05D10C334BC0}" type="parTrans" cxnId="{0EE28373-E5D7-4EC5-B3F6-149036DD3DB7}">
      <dgm:prSet/>
      <dgm:spPr/>
      <dgm:t>
        <a:bodyPr/>
        <a:lstStyle/>
        <a:p>
          <a:endParaRPr lang="en-US"/>
        </a:p>
      </dgm:t>
    </dgm:pt>
    <dgm:pt modelId="{A12E6166-D9A4-4200-8697-A0509E9AA1A8}" type="sibTrans" cxnId="{0EE28373-E5D7-4EC5-B3F6-149036DD3DB7}">
      <dgm:prSet/>
      <dgm:spPr/>
      <dgm:t>
        <a:bodyPr/>
        <a:lstStyle/>
        <a:p>
          <a:endParaRPr lang="en-US"/>
        </a:p>
      </dgm:t>
    </dgm:pt>
    <dgm:pt modelId="{EFE33114-9D0A-44CC-926D-0CC1B9438909}">
      <dgm:prSet/>
      <dgm:spPr/>
      <dgm:t>
        <a:bodyPr/>
        <a:lstStyle/>
        <a:p>
          <a:pPr>
            <a:defRPr cap="all"/>
          </a:pPr>
          <a:r>
            <a:rPr lang="en-GB" b="1"/>
            <a:t>Module Code: BMHP5005</a:t>
          </a:r>
          <a:r>
            <a:rPr lang="en-GB"/>
            <a:t> </a:t>
          </a:r>
          <a:endParaRPr lang="en-US"/>
        </a:p>
      </dgm:t>
    </dgm:pt>
    <dgm:pt modelId="{7F820069-0E8B-4AF0-A73C-221579516B62}" type="parTrans" cxnId="{67FE7946-DF68-45E8-AF28-68D701B6B306}">
      <dgm:prSet/>
      <dgm:spPr/>
      <dgm:t>
        <a:bodyPr/>
        <a:lstStyle/>
        <a:p>
          <a:endParaRPr lang="en-US"/>
        </a:p>
      </dgm:t>
    </dgm:pt>
    <dgm:pt modelId="{7FF99999-D7DB-4120-BCAE-E6B19617AEFD}" type="sibTrans" cxnId="{67FE7946-DF68-45E8-AF28-68D701B6B306}">
      <dgm:prSet/>
      <dgm:spPr/>
      <dgm:t>
        <a:bodyPr/>
        <a:lstStyle/>
        <a:p>
          <a:endParaRPr lang="en-US"/>
        </a:p>
      </dgm:t>
    </dgm:pt>
    <dgm:pt modelId="{03207B9B-073B-4A7F-8E37-39EE59228161}">
      <dgm:prSet/>
      <dgm:spPr/>
      <dgm:t>
        <a:bodyPr/>
        <a:lstStyle/>
        <a:p>
          <a:pPr>
            <a:defRPr cap="all"/>
          </a:pPr>
          <a:r>
            <a:rPr lang="en-GB" b="1"/>
            <a:t>Lecturer Name: Dr. Fahad Khan</a:t>
          </a:r>
          <a:r>
            <a:rPr lang="en-GB"/>
            <a:t> </a:t>
          </a:r>
          <a:endParaRPr lang="en-US"/>
        </a:p>
      </dgm:t>
    </dgm:pt>
    <dgm:pt modelId="{3959E807-E95E-42AC-857A-D9D5227742C7}" type="parTrans" cxnId="{781DF8BB-655A-4E48-83FB-5A0240F3938C}">
      <dgm:prSet/>
      <dgm:spPr/>
      <dgm:t>
        <a:bodyPr/>
        <a:lstStyle/>
        <a:p>
          <a:endParaRPr lang="en-US"/>
        </a:p>
      </dgm:t>
    </dgm:pt>
    <dgm:pt modelId="{F9F7ADF4-BACF-46D0-9BA8-337CF2AB3F86}" type="sibTrans" cxnId="{781DF8BB-655A-4E48-83FB-5A0240F3938C}">
      <dgm:prSet/>
      <dgm:spPr/>
      <dgm:t>
        <a:bodyPr/>
        <a:lstStyle/>
        <a:p>
          <a:endParaRPr lang="en-US"/>
        </a:p>
      </dgm:t>
    </dgm:pt>
    <dgm:pt modelId="{8D636E03-0919-47AF-850E-F585F55E88B1}">
      <dgm:prSet/>
      <dgm:spPr/>
      <dgm:t>
        <a:bodyPr/>
        <a:lstStyle/>
        <a:p>
          <a:pPr>
            <a:defRPr cap="all"/>
          </a:pPr>
          <a:r>
            <a:rPr lang="en-GB" b="1"/>
            <a:t>Title: Online Examination</a:t>
          </a:r>
          <a:endParaRPr lang="en-US"/>
        </a:p>
      </dgm:t>
    </dgm:pt>
    <dgm:pt modelId="{C251832A-8132-432C-BC1F-7BB3FF4C5374}" type="parTrans" cxnId="{CE503211-A6E1-4EDF-A9F3-0F691A7BDE1D}">
      <dgm:prSet/>
      <dgm:spPr/>
      <dgm:t>
        <a:bodyPr/>
        <a:lstStyle/>
        <a:p>
          <a:endParaRPr lang="en-US"/>
        </a:p>
      </dgm:t>
    </dgm:pt>
    <dgm:pt modelId="{7608A342-ECCE-494F-9FB2-5F97D83C7AB6}" type="sibTrans" cxnId="{CE503211-A6E1-4EDF-A9F3-0F691A7BDE1D}">
      <dgm:prSet/>
      <dgm:spPr/>
      <dgm:t>
        <a:bodyPr/>
        <a:lstStyle/>
        <a:p>
          <a:endParaRPr lang="en-US"/>
        </a:p>
      </dgm:t>
    </dgm:pt>
    <dgm:pt modelId="{F38376BD-3A59-4911-AA1B-48523BF8E386}" type="pres">
      <dgm:prSet presAssocID="{933C48E2-D436-4AF1-BA18-EB91D9FAE5B2}" presName="root" presStyleCnt="0">
        <dgm:presLayoutVars>
          <dgm:dir/>
          <dgm:resizeHandles val="exact"/>
        </dgm:presLayoutVars>
      </dgm:prSet>
      <dgm:spPr/>
    </dgm:pt>
    <dgm:pt modelId="{18E63C42-51AD-4B15-8BFC-D6143C1079DF}" type="pres">
      <dgm:prSet presAssocID="{7A9CD603-A7DB-4945-B131-AF34C441943D}" presName="compNode" presStyleCnt="0"/>
      <dgm:spPr/>
    </dgm:pt>
    <dgm:pt modelId="{CA1EEC2A-47AA-48B7-8980-3A91E5F45ABE}" type="pres">
      <dgm:prSet presAssocID="{7A9CD603-A7DB-4945-B131-AF34C441943D}" presName="iconBgRect" presStyleLbl="bgShp" presStyleIdx="0" presStyleCnt="6"/>
      <dgm:spPr>
        <a:prstGeom prst="round2DiagRect">
          <a:avLst>
            <a:gd name="adj1" fmla="val 29727"/>
            <a:gd name="adj2" fmla="val 0"/>
          </a:avLst>
        </a:prstGeom>
      </dgm:spPr>
    </dgm:pt>
    <dgm:pt modelId="{DB416615-3764-4DE4-9EE7-9731B0FC1BD8}" type="pres">
      <dgm:prSet presAssocID="{7A9CD603-A7DB-4945-B131-AF34C441943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5E368574-B344-4A15-9E44-BBDA7EA407B8}" type="pres">
      <dgm:prSet presAssocID="{7A9CD603-A7DB-4945-B131-AF34C441943D}" presName="spaceRect" presStyleCnt="0"/>
      <dgm:spPr/>
    </dgm:pt>
    <dgm:pt modelId="{E42BEF9A-DE6A-4021-95C7-B94BB0BE7853}" type="pres">
      <dgm:prSet presAssocID="{7A9CD603-A7DB-4945-B131-AF34C441943D}" presName="textRect" presStyleLbl="revTx" presStyleIdx="0" presStyleCnt="6">
        <dgm:presLayoutVars>
          <dgm:chMax val="1"/>
          <dgm:chPref val="1"/>
        </dgm:presLayoutVars>
      </dgm:prSet>
      <dgm:spPr/>
    </dgm:pt>
    <dgm:pt modelId="{CC7A64C1-3EA8-4B92-8CDE-35B38EDA99B5}" type="pres">
      <dgm:prSet presAssocID="{39426AD8-EAC5-425B-8186-98A2A1584829}" presName="sibTrans" presStyleCnt="0"/>
      <dgm:spPr/>
    </dgm:pt>
    <dgm:pt modelId="{D7041FC5-9FFC-448D-8D1E-9066DBF9694A}" type="pres">
      <dgm:prSet presAssocID="{CA5F4A88-F9D9-4A0E-97A6-EB3D22A30873}" presName="compNode" presStyleCnt="0"/>
      <dgm:spPr/>
    </dgm:pt>
    <dgm:pt modelId="{AAA8757A-C476-4C76-80E6-6D3D9351E9D1}" type="pres">
      <dgm:prSet presAssocID="{CA5F4A88-F9D9-4A0E-97A6-EB3D22A30873}" presName="iconBgRect" presStyleLbl="bgShp" presStyleIdx="1" presStyleCnt="6"/>
      <dgm:spPr>
        <a:prstGeom prst="round2DiagRect">
          <a:avLst>
            <a:gd name="adj1" fmla="val 29727"/>
            <a:gd name="adj2" fmla="val 0"/>
          </a:avLst>
        </a:prstGeom>
      </dgm:spPr>
    </dgm:pt>
    <dgm:pt modelId="{42F037CD-43CE-4BF5-928E-6B799A478D1E}" type="pres">
      <dgm:prSet presAssocID="{CA5F4A88-F9D9-4A0E-97A6-EB3D22A30873}"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mployee Badge"/>
        </a:ext>
      </dgm:extLst>
    </dgm:pt>
    <dgm:pt modelId="{6017E42F-2855-4C11-BA44-C2E6B1E6BB53}" type="pres">
      <dgm:prSet presAssocID="{CA5F4A88-F9D9-4A0E-97A6-EB3D22A30873}" presName="spaceRect" presStyleCnt="0"/>
      <dgm:spPr/>
    </dgm:pt>
    <dgm:pt modelId="{FC8D9606-4748-49F3-BF58-66DB57627E8B}" type="pres">
      <dgm:prSet presAssocID="{CA5F4A88-F9D9-4A0E-97A6-EB3D22A30873}" presName="textRect" presStyleLbl="revTx" presStyleIdx="1" presStyleCnt="6">
        <dgm:presLayoutVars>
          <dgm:chMax val="1"/>
          <dgm:chPref val="1"/>
        </dgm:presLayoutVars>
      </dgm:prSet>
      <dgm:spPr/>
    </dgm:pt>
    <dgm:pt modelId="{962B6223-6D69-45AC-B92F-C71B988933E2}" type="pres">
      <dgm:prSet presAssocID="{28440977-A468-41C7-AD27-B9D400755308}" presName="sibTrans" presStyleCnt="0"/>
      <dgm:spPr/>
    </dgm:pt>
    <dgm:pt modelId="{CE5D5CC0-943E-41B5-A40A-BE55E6420705}" type="pres">
      <dgm:prSet presAssocID="{388777E1-DF62-4F29-ACD3-73907F3A9AE6}" presName="compNode" presStyleCnt="0"/>
      <dgm:spPr/>
    </dgm:pt>
    <dgm:pt modelId="{E5BA3B32-A8C0-4EEA-B8D4-DEC3DCC09DA2}" type="pres">
      <dgm:prSet presAssocID="{388777E1-DF62-4F29-ACD3-73907F3A9AE6}" presName="iconBgRect" presStyleLbl="bgShp" presStyleIdx="2" presStyleCnt="6"/>
      <dgm:spPr>
        <a:prstGeom prst="round2DiagRect">
          <a:avLst>
            <a:gd name="adj1" fmla="val 29727"/>
            <a:gd name="adj2" fmla="val 0"/>
          </a:avLst>
        </a:prstGeom>
      </dgm:spPr>
    </dgm:pt>
    <dgm:pt modelId="{206AC5C9-CC59-4394-AABE-9FF9581CBDF2}" type="pres">
      <dgm:prSet presAssocID="{388777E1-DF62-4F29-ACD3-73907F3A9AE6}"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C118E6F3-4C18-476C-9466-75094181134E}" type="pres">
      <dgm:prSet presAssocID="{388777E1-DF62-4F29-ACD3-73907F3A9AE6}" presName="spaceRect" presStyleCnt="0"/>
      <dgm:spPr/>
    </dgm:pt>
    <dgm:pt modelId="{F9DAADFF-5C82-4758-AF4F-C6362FD261F0}" type="pres">
      <dgm:prSet presAssocID="{388777E1-DF62-4F29-ACD3-73907F3A9AE6}" presName="textRect" presStyleLbl="revTx" presStyleIdx="2" presStyleCnt="6">
        <dgm:presLayoutVars>
          <dgm:chMax val="1"/>
          <dgm:chPref val="1"/>
        </dgm:presLayoutVars>
      </dgm:prSet>
      <dgm:spPr/>
    </dgm:pt>
    <dgm:pt modelId="{D51DF53C-35DF-430C-9296-C8BE5283D297}" type="pres">
      <dgm:prSet presAssocID="{A12E6166-D9A4-4200-8697-A0509E9AA1A8}" presName="sibTrans" presStyleCnt="0"/>
      <dgm:spPr/>
    </dgm:pt>
    <dgm:pt modelId="{6D514B6E-EC7C-496C-98A8-DF42688CF66D}" type="pres">
      <dgm:prSet presAssocID="{EFE33114-9D0A-44CC-926D-0CC1B9438909}" presName="compNode" presStyleCnt="0"/>
      <dgm:spPr/>
    </dgm:pt>
    <dgm:pt modelId="{5BF94CB4-8910-485E-AB92-42FBAB69C528}" type="pres">
      <dgm:prSet presAssocID="{EFE33114-9D0A-44CC-926D-0CC1B9438909}" presName="iconBgRect" presStyleLbl="bgShp" presStyleIdx="3" presStyleCnt="6"/>
      <dgm:spPr>
        <a:prstGeom prst="round2DiagRect">
          <a:avLst>
            <a:gd name="adj1" fmla="val 29727"/>
            <a:gd name="adj2" fmla="val 0"/>
          </a:avLst>
        </a:prstGeom>
      </dgm:spPr>
    </dgm:pt>
    <dgm:pt modelId="{550E8732-6157-489A-8372-2F65D3EC389C}" type="pres">
      <dgm:prSet presAssocID="{EFE33114-9D0A-44CC-926D-0CC1B943890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rocessor"/>
        </a:ext>
      </dgm:extLst>
    </dgm:pt>
    <dgm:pt modelId="{F47AD1EE-BA7C-4011-B4AB-B5B29F084D7C}" type="pres">
      <dgm:prSet presAssocID="{EFE33114-9D0A-44CC-926D-0CC1B9438909}" presName="spaceRect" presStyleCnt="0"/>
      <dgm:spPr/>
    </dgm:pt>
    <dgm:pt modelId="{F887126B-F447-4B5E-8542-226FADE7F48D}" type="pres">
      <dgm:prSet presAssocID="{EFE33114-9D0A-44CC-926D-0CC1B9438909}" presName="textRect" presStyleLbl="revTx" presStyleIdx="3" presStyleCnt="6">
        <dgm:presLayoutVars>
          <dgm:chMax val="1"/>
          <dgm:chPref val="1"/>
        </dgm:presLayoutVars>
      </dgm:prSet>
      <dgm:spPr/>
    </dgm:pt>
    <dgm:pt modelId="{10CCCE68-190A-47AC-A9F6-940E7BD9228A}" type="pres">
      <dgm:prSet presAssocID="{7FF99999-D7DB-4120-BCAE-E6B19617AEFD}" presName="sibTrans" presStyleCnt="0"/>
      <dgm:spPr/>
    </dgm:pt>
    <dgm:pt modelId="{85200318-ECF7-4EF9-A1D3-BEE5D4395B12}" type="pres">
      <dgm:prSet presAssocID="{03207B9B-073B-4A7F-8E37-39EE59228161}" presName="compNode" presStyleCnt="0"/>
      <dgm:spPr/>
    </dgm:pt>
    <dgm:pt modelId="{A0796FBC-C7B2-4947-9C87-B6AA41E4150B}" type="pres">
      <dgm:prSet presAssocID="{03207B9B-073B-4A7F-8E37-39EE59228161}" presName="iconBgRect" presStyleLbl="bgShp" presStyleIdx="4" presStyleCnt="6"/>
      <dgm:spPr>
        <a:prstGeom prst="round2DiagRect">
          <a:avLst>
            <a:gd name="adj1" fmla="val 29727"/>
            <a:gd name="adj2" fmla="val 0"/>
          </a:avLst>
        </a:prstGeom>
      </dgm:spPr>
    </dgm:pt>
    <dgm:pt modelId="{19F3DB25-4CE0-455A-AA1B-F1DC3D18B1E0}" type="pres">
      <dgm:prSet presAssocID="{03207B9B-073B-4A7F-8E37-39EE59228161}"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Judge"/>
        </a:ext>
      </dgm:extLst>
    </dgm:pt>
    <dgm:pt modelId="{9764578F-EF77-4B7F-AB0C-7403E7B968D8}" type="pres">
      <dgm:prSet presAssocID="{03207B9B-073B-4A7F-8E37-39EE59228161}" presName="spaceRect" presStyleCnt="0"/>
      <dgm:spPr/>
    </dgm:pt>
    <dgm:pt modelId="{26EB31CF-D917-48F0-89E9-FE9A48B3BCA9}" type="pres">
      <dgm:prSet presAssocID="{03207B9B-073B-4A7F-8E37-39EE59228161}" presName="textRect" presStyleLbl="revTx" presStyleIdx="4" presStyleCnt="6">
        <dgm:presLayoutVars>
          <dgm:chMax val="1"/>
          <dgm:chPref val="1"/>
        </dgm:presLayoutVars>
      </dgm:prSet>
      <dgm:spPr/>
    </dgm:pt>
    <dgm:pt modelId="{F73D4CC9-D4AD-4E00-94AF-47EA6DC4ABFC}" type="pres">
      <dgm:prSet presAssocID="{F9F7ADF4-BACF-46D0-9BA8-337CF2AB3F86}" presName="sibTrans" presStyleCnt="0"/>
      <dgm:spPr/>
    </dgm:pt>
    <dgm:pt modelId="{BC346C19-24DA-442F-9000-8417FD73705D}" type="pres">
      <dgm:prSet presAssocID="{8D636E03-0919-47AF-850E-F585F55E88B1}" presName="compNode" presStyleCnt="0"/>
      <dgm:spPr/>
    </dgm:pt>
    <dgm:pt modelId="{4925B1BF-0BF6-4EF1-B5EC-931BA7D9D1FC}" type="pres">
      <dgm:prSet presAssocID="{8D636E03-0919-47AF-850E-F585F55E88B1}" presName="iconBgRect" presStyleLbl="bgShp" presStyleIdx="5" presStyleCnt="6"/>
      <dgm:spPr>
        <a:prstGeom prst="round2DiagRect">
          <a:avLst>
            <a:gd name="adj1" fmla="val 29727"/>
            <a:gd name="adj2" fmla="val 0"/>
          </a:avLst>
        </a:prstGeom>
      </dgm:spPr>
    </dgm:pt>
    <dgm:pt modelId="{C04CBFA2-CDBB-46E3-A941-14E8F2D10836}" type="pres">
      <dgm:prSet presAssocID="{8D636E03-0919-47AF-850E-F585F55E88B1}"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Laptop"/>
        </a:ext>
      </dgm:extLst>
    </dgm:pt>
    <dgm:pt modelId="{608E6353-48AA-4A51-B58F-8CF9C7BD4A57}" type="pres">
      <dgm:prSet presAssocID="{8D636E03-0919-47AF-850E-F585F55E88B1}" presName="spaceRect" presStyleCnt="0"/>
      <dgm:spPr/>
    </dgm:pt>
    <dgm:pt modelId="{7723C09F-2620-4FF8-AAB6-9C69E55BF0DA}" type="pres">
      <dgm:prSet presAssocID="{8D636E03-0919-47AF-850E-F585F55E88B1}" presName="textRect" presStyleLbl="revTx" presStyleIdx="5" presStyleCnt="6">
        <dgm:presLayoutVars>
          <dgm:chMax val="1"/>
          <dgm:chPref val="1"/>
        </dgm:presLayoutVars>
      </dgm:prSet>
      <dgm:spPr/>
    </dgm:pt>
  </dgm:ptLst>
  <dgm:cxnLst>
    <dgm:cxn modelId="{0D8E9B0A-CB8E-4B41-A4FF-A517DB876E2A}" srcId="{933C48E2-D436-4AF1-BA18-EB91D9FAE5B2}" destId="{CA5F4A88-F9D9-4A0E-97A6-EB3D22A30873}" srcOrd="1" destOrd="0" parTransId="{0DE7B30F-C54E-417A-8BCF-BBDD056D0F4A}" sibTransId="{28440977-A468-41C7-AD27-B9D400755308}"/>
    <dgm:cxn modelId="{CE503211-A6E1-4EDF-A9F3-0F691A7BDE1D}" srcId="{933C48E2-D436-4AF1-BA18-EB91D9FAE5B2}" destId="{8D636E03-0919-47AF-850E-F585F55E88B1}" srcOrd="5" destOrd="0" parTransId="{C251832A-8132-432C-BC1F-7BB3FF4C5374}" sibTransId="{7608A342-ECCE-494F-9FB2-5F97D83C7AB6}"/>
    <dgm:cxn modelId="{EBFB9F23-5D9B-4F63-A62F-86ACAEC467D8}" type="presOf" srcId="{388777E1-DF62-4F29-ACD3-73907F3A9AE6}" destId="{F9DAADFF-5C82-4758-AF4F-C6362FD261F0}" srcOrd="0" destOrd="0" presId="urn:microsoft.com/office/officeart/2018/5/layout/IconLeafLabelList"/>
    <dgm:cxn modelId="{A4CC9A24-21D9-44F7-8B8A-134A7E5776D2}" type="presOf" srcId="{7A9CD603-A7DB-4945-B131-AF34C441943D}" destId="{E42BEF9A-DE6A-4021-95C7-B94BB0BE7853}" srcOrd="0" destOrd="0" presId="urn:microsoft.com/office/officeart/2018/5/layout/IconLeafLabelList"/>
    <dgm:cxn modelId="{67FE7946-DF68-45E8-AF28-68D701B6B306}" srcId="{933C48E2-D436-4AF1-BA18-EB91D9FAE5B2}" destId="{EFE33114-9D0A-44CC-926D-0CC1B9438909}" srcOrd="3" destOrd="0" parTransId="{7F820069-0E8B-4AF0-A73C-221579516B62}" sibTransId="{7FF99999-D7DB-4120-BCAE-E6B19617AEFD}"/>
    <dgm:cxn modelId="{0D11DA72-5259-4549-A194-2267790F505A}" type="presOf" srcId="{933C48E2-D436-4AF1-BA18-EB91D9FAE5B2}" destId="{F38376BD-3A59-4911-AA1B-48523BF8E386}" srcOrd="0" destOrd="0" presId="urn:microsoft.com/office/officeart/2018/5/layout/IconLeafLabelList"/>
    <dgm:cxn modelId="{0EE28373-E5D7-4EC5-B3F6-149036DD3DB7}" srcId="{933C48E2-D436-4AF1-BA18-EB91D9FAE5B2}" destId="{388777E1-DF62-4F29-ACD3-73907F3A9AE6}" srcOrd="2" destOrd="0" parTransId="{BEECCD47-1E0E-4769-9B6D-05D10C334BC0}" sibTransId="{A12E6166-D9A4-4200-8697-A0509E9AA1A8}"/>
    <dgm:cxn modelId="{7F86225A-382D-4468-B9D4-C2A5FDAF866A}" srcId="{933C48E2-D436-4AF1-BA18-EB91D9FAE5B2}" destId="{7A9CD603-A7DB-4945-B131-AF34C441943D}" srcOrd="0" destOrd="0" parTransId="{FE1FE667-0C70-479D-9493-C3BB38078748}" sibTransId="{39426AD8-EAC5-425B-8186-98A2A1584829}"/>
    <dgm:cxn modelId="{F235485A-5FED-41CE-A5BB-527B7D57A953}" type="presOf" srcId="{EFE33114-9D0A-44CC-926D-0CC1B9438909}" destId="{F887126B-F447-4B5E-8542-226FADE7F48D}" srcOrd="0" destOrd="0" presId="urn:microsoft.com/office/officeart/2018/5/layout/IconLeafLabelList"/>
    <dgm:cxn modelId="{CBFB3890-3999-4533-92C7-9634DBF59B48}" type="presOf" srcId="{8D636E03-0919-47AF-850E-F585F55E88B1}" destId="{7723C09F-2620-4FF8-AAB6-9C69E55BF0DA}" srcOrd="0" destOrd="0" presId="urn:microsoft.com/office/officeart/2018/5/layout/IconLeafLabelList"/>
    <dgm:cxn modelId="{E9AEB6A7-B59D-476F-B632-D4B4985EA3CC}" type="presOf" srcId="{CA5F4A88-F9D9-4A0E-97A6-EB3D22A30873}" destId="{FC8D9606-4748-49F3-BF58-66DB57627E8B}" srcOrd="0" destOrd="0" presId="urn:microsoft.com/office/officeart/2018/5/layout/IconLeafLabelList"/>
    <dgm:cxn modelId="{781DF8BB-655A-4E48-83FB-5A0240F3938C}" srcId="{933C48E2-D436-4AF1-BA18-EB91D9FAE5B2}" destId="{03207B9B-073B-4A7F-8E37-39EE59228161}" srcOrd="4" destOrd="0" parTransId="{3959E807-E95E-42AC-857A-D9D5227742C7}" sibTransId="{F9F7ADF4-BACF-46D0-9BA8-337CF2AB3F86}"/>
    <dgm:cxn modelId="{E62370E2-E7C0-4BF4-AAF3-4D6FA6BBE281}" type="presOf" srcId="{03207B9B-073B-4A7F-8E37-39EE59228161}" destId="{26EB31CF-D917-48F0-89E9-FE9A48B3BCA9}" srcOrd="0" destOrd="0" presId="urn:microsoft.com/office/officeart/2018/5/layout/IconLeafLabelList"/>
    <dgm:cxn modelId="{3A60C5D3-2448-4723-B2E3-E248B3892216}" type="presParOf" srcId="{F38376BD-3A59-4911-AA1B-48523BF8E386}" destId="{18E63C42-51AD-4B15-8BFC-D6143C1079DF}" srcOrd="0" destOrd="0" presId="urn:microsoft.com/office/officeart/2018/5/layout/IconLeafLabelList"/>
    <dgm:cxn modelId="{BE4AA345-5DA1-4F7D-8179-160E56A613F1}" type="presParOf" srcId="{18E63C42-51AD-4B15-8BFC-D6143C1079DF}" destId="{CA1EEC2A-47AA-48B7-8980-3A91E5F45ABE}" srcOrd="0" destOrd="0" presId="urn:microsoft.com/office/officeart/2018/5/layout/IconLeafLabelList"/>
    <dgm:cxn modelId="{B5604F2E-682A-479E-B19A-D3D891BC61BF}" type="presParOf" srcId="{18E63C42-51AD-4B15-8BFC-D6143C1079DF}" destId="{DB416615-3764-4DE4-9EE7-9731B0FC1BD8}" srcOrd="1" destOrd="0" presId="urn:microsoft.com/office/officeart/2018/5/layout/IconLeafLabelList"/>
    <dgm:cxn modelId="{CD5AF71E-2B49-47FD-9B54-09BEC1DC103A}" type="presParOf" srcId="{18E63C42-51AD-4B15-8BFC-D6143C1079DF}" destId="{5E368574-B344-4A15-9E44-BBDA7EA407B8}" srcOrd="2" destOrd="0" presId="urn:microsoft.com/office/officeart/2018/5/layout/IconLeafLabelList"/>
    <dgm:cxn modelId="{33C32864-69CD-4EE7-82AC-897786E81A0D}" type="presParOf" srcId="{18E63C42-51AD-4B15-8BFC-D6143C1079DF}" destId="{E42BEF9A-DE6A-4021-95C7-B94BB0BE7853}" srcOrd="3" destOrd="0" presId="urn:microsoft.com/office/officeart/2018/5/layout/IconLeafLabelList"/>
    <dgm:cxn modelId="{95CAB2BC-82F9-4DA6-AE2C-6A3D1D49B100}" type="presParOf" srcId="{F38376BD-3A59-4911-AA1B-48523BF8E386}" destId="{CC7A64C1-3EA8-4B92-8CDE-35B38EDA99B5}" srcOrd="1" destOrd="0" presId="urn:microsoft.com/office/officeart/2018/5/layout/IconLeafLabelList"/>
    <dgm:cxn modelId="{BD383B25-618F-4257-9E63-9AD9F5BD9C5D}" type="presParOf" srcId="{F38376BD-3A59-4911-AA1B-48523BF8E386}" destId="{D7041FC5-9FFC-448D-8D1E-9066DBF9694A}" srcOrd="2" destOrd="0" presId="urn:microsoft.com/office/officeart/2018/5/layout/IconLeafLabelList"/>
    <dgm:cxn modelId="{B7A04E71-9B43-479D-9B50-E1980C259624}" type="presParOf" srcId="{D7041FC5-9FFC-448D-8D1E-9066DBF9694A}" destId="{AAA8757A-C476-4C76-80E6-6D3D9351E9D1}" srcOrd="0" destOrd="0" presId="urn:microsoft.com/office/officeart/2018/5/layout/IconLeafLabelList"/>
    <dgm:cxn modelId="{89F2FD44-7EB9-452C-9DD1-1C5AAC29DAF2}" type="presParOf" srcId="{D7041FC5-9FFC-448D-8D1E-9066DBF9694A}" destId="{42F037CD-43CE-4BF5-928E-6B799A478D1E}" srcOrd="1" destOrd="0" presId="urn:microsoft.com/office/officeart/2018/5/layout/IconLeafLabelList"/>
    <dgm:cxn modelId="{03DAA900-BA63-422A-8741-E05F9BEBEA50}" type="presParOf" srcId="{D7041FC5-9FFC-448D-8D1E-9066DBF9694A}" destId="{6017E42F-2855-4C11-BA44-C2E6B1E6BB53}" srcOrd="2" destOrd="0" presId="urn:microsoft.com/office/officeart/2018/5/layout/IconLeafLabelList"/>
    <dgm:cxn modelId="{C083EC8B-01DF-4D25-B958-8D08506C8158}" type="presParOf" srcId="{D7041FC5-9FFC-448D-8D1E-9066DBF9694A}" destId="{FC8D9606-4748-49F3-BF58-66DB57627E8B}" srcOrd="3" destOrd="0" presId="urn:microsoft.com/office/officeart/2018/5/layout/IconLeafLabelList"/>
    <dgm:cxn modelId="{C778B07E-A5BC-4FA8-97BB-76A6E2EED7E4}" type="presParOf" srcId="{F38376BD-3A59-4911-AA1B-48523BF8E386}" destId="{962B6223-6D69-45AC-B92F-C71B988933E2}" srcOrd="3" destOrd="0" presId="urn:microsoft.com/office/officeart/2018/5/layout/IconLeafLabelList"/>
    <dgm:cxn modelId="{A3CDFB5B-FE47-4D88-8ECC-55C8269FF57C}" type="presParOf" srcId="{F38376BD-3A59-4911-AA1B-48523BF8E386}" destId="{CE5D5CC0-943E-41B5-A40A-BE55E6420705}" srcOrd="4" destOrd="0" presId="urn:microsoft.com/office/officeart/2018/5/layout/IconLeafLabelList"/>
    <dgm:cxn modelId="{D9557FA9-55E5-433B-8669-F42470B6171B}" type="presParOf" srcId="{CE5D5CC0-943E-41B5-A40A-BE55E6420705}" destId="{E5BA3B32-A8C0-4EEA-B8D4-DEC3DCC09DA2}" srcOrd="0" destOrd="0" presId="urn:microsoft.com/office/officeart/2018/5/layout/IconLeafLabelList"/>
    <dgm:cxn modelId="{51248D1A-61A7-407C-B140-B34A0D00593B}" type="presParOf" srcId="{CE5D5CC0-943E-41B5-A40A-BE55E6420705}" destId="{206AC5C9-CC59-4394-AABE-9FF9581CBDF2}" srcOrd="1" destOrd="0" presId="urn:microsoft.com/office/officeart/2018/5/layout/IconLeafLabelList"/>
    <dgm:cxn modelId="{52462EBE-9E4D-4160-B40E-FE5C4B5C15E2}" type="presParOf" srcId="{CE5D5CC0-943E-41B5-A40A-BE55E6420705}" destId="{C118E6F3-4C18-476C-9466-75094181134E}" srcOrd="2" destOrd="0" presId="urn:microsoft.com/office/officeart/2018/5/layout/IconLeafLabelList"/>
    <dgm:cxn modelId="{B632517C-672E-4956-AD19-5DB39133005F}" type="presParOf" srcId="{CE5D5CC0-943E-41B5-A40A-BE55E6420705}" destId="{F9DAADFF-5C82-4758-AF4F-C6362FD261F0}" srcOrd="3" destOrd="0" presId="urn:microsoft.com/office/officeart/2018/5/layout/IconLeafLabelList"/>
    <dgm:cxn modelId="{EF334402-F44E-4988-B383-D183080B538F}" type="presParOf" srcId="{F38376BD-3A59-4911-AA1B-48523BF8E386}" destId="{D51DF53C-35DF-430C-9296-C8BE5283D297}" srcOrd="5" destOrd="0" presId="urn:microsoft.com/office/officeart/2018/5/layout/IconLeafLabelList"/>
    <dgm:cxn modelId="{E0D912EC-0734-4100-8427-1DB97DEE4732}" type="presParOf" srcId="{F38376BD-3A59-4911-AA1B-48523BF8E386}" destId="{6D514B6E-EC7C-496C-98A8-DF42688CF66D}" srcOrd="6" destOrd="0" presId="urn:microsoft.com/office/officeart/2018/5/layout/IconLeafLabelList"/>
    <dgm:cxn modelId="{1AE1B85F-396E-41B0-BD09-920A70DFC368}" type="presParOf" srcId="{6D514B6E-EC7C-496C-98A8-DF42688CF66D}" destId="{5BF94CB4-8910-485E-AB92-42FBAB69C528}" srcOrd="0" destOrd="0" presId="urn:microsoft.com/office/officeart/2018/5/layout/IconLeafLabelList"/>
    <dgm:cxn modelId="{5C5E75A7-695A-4DFE-8E37-CC0EC4380DDA}" type="presParOf" srcId="{6D514B6E-EC7C-496C-98A8-DF42688CF66D}" destId="{550E8732-6157-489A-8372-2F65D3EC389C}" srcOrd="1" destOrd="0" presId="urn:microsoft.com/office/officeart/2018/5/layout/IconLeafLabelList"/>
    <dgm:cxn modelId="{9375E983-3C2C-48ED-9263-14DF69DE5132}" type="presParOf" srcId="{6D514B6E-EC7C-496C-98A8-DF42688CF66D}" destId="{F47AD1EE-BA7C-4011-B4AB-B5B29F084D7C}" srcOrd="2" destOrd="0" presId="urn:microsoft.com/office/officeart/2018/5/layout/IconLeafLabelList"/>
    <dgm:cxn modelId="{155C6516-F02D-45E6-AD79-5809886D7880}" type="presParOf" srcId="{6D514B6E-EC7C-496C-98A8-DF42688CF66D}" destId="{F887126B-F447-4B5E-8542-226FADE7F48D}" srcOrd="3" destOrd="0" presId="urn:microsoft.com/office/officeart/2018/5/layout/IconLeafLabelList"/>
    <dgm:cxn modelId="{85AAB119-EA0B-428D-B53C-49932C56697A}" type="presParOf" srcId="{F38376BD-3A59-4911-AA1B-48523BF8E386}" destId="{10CCCE68-190A-47AC-A9F6-940E7BD9228A}" srcOrd="7" destOrd="0" presId="urn:microsoft.com/office/officeart/2018/5/layout/IconLeafLabelList"/>
    <dgm:cxn modelId="{AC6276B7-02C8-4A92-91B1-08A1A5EDF3D1}" type="presParOf" srcId="{F38376BD-3A59-4911-AA1B-48523BF8E386}" destId="{85200318-ECF7-4EF9-A1D3-BEE5D4395B12}" srcOrd="8" destOrd="0" presId="urn:microsoft.com/office/officeart/2018/5/layout/IconLeafLabelList"/>
    <dgm:cxn modelId="{E1EBF9F5-2512-4124-A5A5-5DD7AF6D7E3B}" type="presParOf" srcId="{85200318-ECF7-4EF9-A1D3-BEE5D4395B12}" destId="{A0796FBC-C7B2-4947-9C87-B6AA41E4150B}" srcOrd="0" destOrd="0" presId="urn:microsoft.com/office/officeart/2018/5/layout/IconLeafLabelList"/>
    <dgm:cxn modelId="{523F6AE8-7806-445B-A015-ACE9F0D4FDD5}" type="presParOf" srcId="{85200318-ECF7-4EF9-A1D3-BEE5D4395B12}" destId="{19F3DB25-4CE0-455A-AA1B-F1DC3D18B1E0}" srcOrd="1" destOrd="0" presId="urn:microsoft.com/office/officeart/2018/5/layout/IconLeafLabelList"/>
    <dgm:cxn modelId="{7D873F36-FD9C-4F87-B8B4-45E3CD641AF8}" type="presParOf" srcId="{85200318-ECF7-4EF9-A1D3-BEE5D4395B12}" destId="{9764578F-EF77-4B7F-AB0C-7403E7B968D8}" srcOrd="2" destOrd="0" presId="urn:microsoft.com/office/officeart/2018/5/layout/IconLeafLabelList"/>
    <dgm:cxn modelId="{7A1EF309-3B6F-42E4-991F-8257AD750D1F}" type="presParOf" srcId="{85200318-ECF7-4EF9-A1D3-BEE5D4395B12}" destId="{26EB31CF-D917-48F0-89E9-FE9A48B3BCA9}" srcOrd="3" destOrd="0" presId="urn:microsoft.com/office/officeart/2018/5/layout/IconLeafLabelList"/>
    <dgm:cxn modelId="{6BF0981A-8044-4416-91A7-136E785007F8}" type="presParOf" srcId="{F38376BD-3A59-4911-AA1B-48523BF8E386}" destId="{F73D4CC9-D4AD-4E00-94AF-47EA6DC4ABFC}" srcOrd="9" destOrd="0" presId="urn:microsoft.com/office/officeart/2018/5/layout/IconLeafLabelList"/>
    <dgm:cxn modelId="{CDD2C0E3-4921-47E0-B98D-5B62057980A7}" type="presParOf" srcId="{F38376BD-3A59-4911-AA1B-48523BF8E386}" destId="{BC346C19-24DA-442F-9000-8417FD73705D}" srcOrd="10" destOrd="0" presId="urn:microsoft.com/office/officeart/2018/5/layout/IconLeafLabelList"/>
    <dgm:cxn modelId="{5C679C71-587E-48A6-A32C-925B9A8FFEF3}" type="presParOf" srcId="{BC346C19-24DA-442F-9000-8417FD73705D}" destId="{4925B1BF-0BF6-4EF1-B5EC-931BA7D9D1FC}" srcOrd="0" destOrd="0" presId="urn:microsoft.com/office/officeart/2018/5/layout/IconLeafLabelList"/>
    <dgm:cxn modelId="{F7808F95-E5B0-400F-BE3C-C83C701BEC10}" type="presParOf" srcId="{BC346C19-24DA-442F-9000-8417FD73705D}" destId="{C04CBFA2-CDBB-46E3-A941-14E8F2D10836}" srcOrd="1" destOrd="0" presId="urn:microsoft.com/office/officeart/2018/5/layout/IconLeafLabelList"/>
    <dgm:cxn modelId="{7BE6E2F1-0008-43C9-A6F8-A9BDFBDF69B3}" type="presParOf" srcId="{BC346C19-24DA-442F-9000-8417FD73705D}" destId="{608E6353-48AA-4A51-B58F-8CF9C7BD4A57}" srcOrd="2" destOrd="0" presId="urn:microsoft.com/office/officeart/2018/5/layout/IconLeafLabelList"/>
    <dgm:cxn modelId="{211F2664-A9FC-4F5E-B617-8F7B40BA91D6}" type="presParOf" srcId="{BC346C19-24DA-442F-9000-8417FD73705D}" destId="{7723C09F-2620-4FF8-AAB6-9C69E55BF0DA}"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EEC2A-47AA-48B7-8980-3A91E5F45ABE}">
      <dsp:nvSpPr>
        <dsp:cNvPr id="0" name=""/>
        <dsp:cNvSpPr/>
      </dsp:nvSpPr>
      <dsp:spPr>
        <a:xfrm>
          <a:off x="712244" y="1496"/>
          <a:ext cx="1043314" cy="1043314"/>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416615-3764-4DE4-9EE7-9731B0FC1BD8}">
      <dsp:nvSpPr>
        <dsp:cNvPr id="0" name=""/>
        <dsp:cNvSpPr/>
      </dsp:nvSpPr>
      <dsp:spPr>
        <a:xfrm>
          <a:off x="934590" y="223841"/>
          <a:ext cx="598623" cy="59862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2BEF9A-DE6A-4021-95C7-B94BB0BE7853}">
      <dsp:nvSpPr>
        <dsp:cNvPr id="0" name=""/>
        <dsp:cNvSpPr/>
      </dsp:nvSpPr>
      <dsp:spPr>
        <a:xfrm>
          <a:off x="378726" y="1369777"/>
          <a:ext cx="1710351" cy="68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GB" sz="1600" b="1" kern="1200"/>
            <a:t>Name: Salsabin Akthar</a:t>
          </a:r>
          <a:r>
            <a:rPr lang="en-GB" sz="1600" kern="1200"/>
            <a:t> </a:t>
          </a:r>
          <a:endParaRPr lang="en-US" sz="1600" kern="1200"/>
        </a:p>
      </dsp:txBody>
      <dsp:txXfrm>
        <a:off x="378726" y="1369777"/>
        <a:ext cx="1710351" cy="684140"/>
      </dsp:txXfrm>
    </dsp:sp>
    <dsp:sp modelId="{AAA8757A-C476-4C76-80E6-6D3D9351E9D1}">
      <dsp:nvSpPr>
        <dsp:cNvPr id="0" name=""/>
        <dsp:cNvSpPr/>
      </dsp:nvSpPr>
      <dsp:spPr>
        <a:xfrm>
          <a:off x="2721907" y="1496"/>
          <a:ext cx="1043314" cy="1043314"/>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F037CD-43CE-4BF5-928E-6B799A478D1E}">
      <dsp:nvSpPr>
        <dsp:cNvPr id="0" name=""/>
        <dsp:cNvSpPr/>
      </dsp:nvSpPr>
      <dsp:spPr>
        <a:xfrm>
          <a:off x="2944253" y="223841"/>
          <a:ext cx="598623" cy="59862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8D9606-4748-49F3-BF58-66DB57627E8B}">
      <dsp:nvSpPr>
        <dsp:cNvPr id="0" name=""/>
        <dsp:cNvSpPr/>
      </dsp:nvSpPr>
      <dsp:spPr>
        <a:xfrm>
          <a:off x="2388389" y="1369777"/>
          <a:ext cx="1710351" cy="68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GB" sz="1600" b="1" kern="1200"/>
            <a:t>ID: 2029236</a:t>
          </a:r>
          <a:r>
            <a:rPr lang="en-GB" sz="1600" kern="1200"/>
            <a:t> </a:t>
          </a:r>
          <a:endParaRPr lang="en-US" sz="1600" kern="1200"/>
        </a:p>
      </dsp:txBody>
      <dsp:txXfrm>
        <a:off x="2388389" y="1369777"/>
        <a:ext cx="1710351" cy="684140"/>
      </dsp:txXfrm>
    </dsp:sp>
    <dsp:sp modelId="{E5BA3B32-A8C0-4EEA-B8D4-DEC3DCC09DA2}">
      <dsp:nvSpPr>
        <dsp:cNvPr id="0" name=""/>
        <dsp:cNvSpPr/>
      </dsp:nvSpPr>
      <dsp:spPr>
        <a:xfrm>
          <a:off x="4731570" y="1496"/>
          <a:ext cx="1043314" cy="1043314"/>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6AC5C9-CC59-4394-AABE-9FF9581CBDF2}">
      <dsp:nvSpPr>
        <dsp:cNvPr id="0" name=""/>
        <dsp:cNvSpPr/>
      </dsp:nvSpPr>
      <dsp:spPr>
        <a:xfrm>
          <a:off x="4953916" y="223841"/>
          <a:ext cx="598623" cy="59862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DAADFF-5C82-4758-AF4F-C6362FD261F0}">
      <dsp:nvSpPr>
        <dsp:cNvPr id="0" name=""/>
        <dsp:cNvSpPr/>
      </dsp:nvSpPr>
      <dsp:spPr>
        <a:xfrm>
          <a:off x="4398052" y="1369777"/>
          <a:ext cx="1710351" cy="68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GB" sz="1600" b="1" kern="1200"/>
            <a:t>Module: Introduction to Research</a:t>
          </a:r>
          <a:r>
            <a:rPr lang="en-GB" sz="1600" kern="1200"/>
            <a:t> </a:t>
          </a:r>
          <a:endParaRPr lang="en-US" sz="1600" kern="1200"/>
        </a:p>
      </dsp:txBody>
      <dsp:txXfrm>
        <a:off x="4398052" y="1369777"/>
        <a:ext cx="1710351" cy="684140"/>
      </dsp:txXfrm>
    </dsp:sp>
    <dsp:sp modelId="{5BF94CB4-8910-485E-AB92-42FBAB69C528}">
      <dsp:nvSpPr>
        <dsp:cNvPr id="0" name=""/>
        <dsp:cNvSpPr/>
      </dsp:nvSpPr>
      <dsp:spPr>
        <a:xfrm>
          <a:off x="6741233" y="1496"/>
          <a:ext cx="1043314" cy="1043314"/>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0E8732-6157-489A-8372-2F65D3EC389C}">
      <dsp:nvSpPr>
        <dsp:cNvPr id="0" name=""/>
        <dsp:cNvSpPr/>
      </dsp:nvSpPr>
      <dsp:spPr>
        <a:xfrm>
          <a:off x="6963579" y="223841"/>
          <a:ext cx="598623" cy="59862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87126B-F447-4B5E-8542-226FADE7F48D}">
      <dsp:nvSpPr>
        <dsp:cNvPr id="0" name=""/>
        <dsp:cNvSpPr/>
      </dsp:nvSpPr>
      <dsp:spPr>
        <a:xfrm>
          <a:off x="6407715" y="1369777"/>
          <a:ext cx="1710351" cy="68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GB" sz="1600" b="1" kern="1200"/>
            <a:t>Module Code: BMHP5005</a:t>
          </a:r>
          <a:r>
            <a:rPr lang="en-GB" sz="1600" kern="1200"/>
            <a:t> </a:t>
          </a:r>
          <a:endParaRPr lang="en-US" sz="1600" kern="1200"/>
        </a:p>
      </dsp:txBody>
      <dsp:txXfrm>
        <a:off x="6407715" y="1369777"/>
        <a:ext cx="1710351" cy="684140"/>
      </dsp:txXfrm>
    </dsp:sp>
    <dsp:sp modelId="{A0796FBC-C7B2-4947-9C87-B6AA41E4150B}">
      <dsp:nvSpPr>
        <dsp:cNvPr id="0" name=""/>
        <dsp:cNvSpPr/>
      </dsp:nvSpPr>
      <dsp:spPr>
        <a:xfrm>
          <a:off x="8750896" y="1496"/>
          <a:ext cx="1043314" cy="1043314"/>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F3DB25-4CE0-455A-AA1B-F1DC3D18B1E0}">
      <dsp:nvSpPr>
        <dsp:cNvPr id="0" name=""/>
        <dsp:cNvSpPr/>
      </dsp:nvSpPr>
      <dsp:spPr>
        <a:xfrm>
          <a:off x="8973242" y="223841"/>
          <a:ext cx="598623" cy="59862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EB31CF-D917-48F0-89E9-FE9A48B3BCA9}">
      <dsp:nvSpPr>
        <dsp:cNvPr id="0" name=""/>
        <dsp:cNvSpPr/>
      </dsp:nvSpPr>
      <dsp:spPr>
        <a:xfrm>
          <a:off x="8417378" y="1369777"/>
          <a:ext cx="1710351" cy="68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GB" sz="1600" b="1" kern="1200"/>
            <a:t>Lecturer Name: Dr. Fahad Khan</a:t>
          </a:r>
          <a:r>
            <a:rPr lang="en-GB" sz="1600" kern="1200"/>
            <a:t> </a:t>
          </a:r>
          <a:endParaRPr lang="en-US" sz="1600" kern="1200"/>
        </a:p>
      </dsp:txBody>
      <dsp:txXfrm>
        <a:off x="8417378" y="1369777"/>
        <a:ext cx="1710351" cy="684140"/>
      </dsp:txXfrm>
    </dsp:sp>
    <dsp:sp modelId="{4925B1BF-0BF6-4EF1-B5EC-931BA7D9D1FC}">
      <dsp:nvSpPr>
        <dsp:cNvPr id="0" name=""/>
        <dsp:cNvSpPr/>
      </dsp:nvSpPr>
      <dsp:spPr>
        <a:xfrm>
          <a:off x="4731570" y="2481505"/>
          <a:ext cx="1043314" cy="1043314"/>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4CBFA2-CDBB-46E3-A941-14E8F2D10836}">
      <dsp:nvSpPr>
        <dsp:cNvPr id="0" name=""/>
        <dsp:cNvSpPr/>
      </dsp:nvSpPr>
      <dsp:spPr>
        <a:xfrm>
          <a:off x="4953916" y="2703851"/>
          <a:ext cx="598623" cy="59862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23C09F-2620-4FF8-AAB6-9C69E55BF0DA}">
      <dsp:nvSpPr>
        <dsp:cNvPr id="0" name=""/>
        <dsp:cNvSpPr/>
      </dsp:nvSpPr>
      <dsp:spPr>
        <a:xfrm>
          <a:off x="4398052" y="3849787"/>
          <a:ext cx="1710351" cy="68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GB" sz="1600" b="1" kern="1200"/>
            <a:t>Title: Online Examination</a:t>
          </a:r>
          <a:endParaRPr lang="en-US" sz="1600" kern="1200"/>
        </a:p>
      </dsp:txBody>
      <dsp:txXfrm>
        <a:off x="4398052" y="3849787"/>
        <a:ext cx="1710351" cy="684140"/>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14/03/2023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14/03/2023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14/03/2023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14/03/2023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14/03/2023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14/03/2023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14/03/2023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14/03/2023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14/03/2023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cdc.gov/ncbddd/autism/signs.html" TargetMode="External"/><Relationship Id="rId7" Type="http://schemas.openxmlformats.org/officeDocument/2006/relationships/hyperlink" Target="https://doi.org/10.1177/1362361314533839" TargetMode="External"/><Relationship Id="rId2" Type="http://schemas.openxmlformats.org/officeDocument/2006/relationships/hyperlink" Target="https://www.nhs.uk/conditions/autism/what-is-autism/" TargetMode="External"/><Relationship Id="rId1" Type="http://schemas.openxmlformats.org/officeDocument/2006/relationships/slideLayout" Target="../slideLayouts/slideLayout7.xml"/><Relationship Id="rId6" Type="http://schemas.openxmlformats.org/officeDocument/2006/relationships/hyperlink" Target="https://doi.org/10.1177/1362361319841488" TargetMode="External"/><Relationship Id="rId5" Type="http://schemas.openxmlformats.org/officeDocument/2006/relationships/hyperlink" Target="https://www.nimh.nih.gov/health/statistics/autism-spectrum-disorder-asd" TargetMode="External"/><Relationship Id="rId4" Type="http://schemas.openxmlformats.org/officeDocument/2006/relationships/hyperlink" Target="https://www.ncsautism.org/blog/prevalence-of-autism-spikes-in-uk-schoo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301F447-EEF7-48F5-AF73-7566EE7F64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51299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TextBox 3">
            <a:extLst>
              <a:ext uri="{FF2B5EF4-FFF2-40B4-BE49-F238E27FC236}">
                <a16:creationId xmlns:a16="http://schemas.microsoft.com/office/drawing/2014/main" id="{FAD0F002-3061-4F8B-2BC1-C89D8A522F14}"/>
              </a:ext>
            </a:extLst>
          </p:cNvPr>
          <p:cNvGraphicFramePr/>
          <p:nvPr>
            <p:extLst>
              <p:ext uri="{D42A27DB-BD31-4B8C-83A1-F6EECF244321}">
                <p14:modId xmlns:p14="http://schemas.microsoft.com/office/powerpoint/2010/main" val="2252341648"/>
              </p:ext>
            </p:extLst>
          </p:nvPr>
        </p:nvGraphicFramePr>
        <p:xfrm>
          <a:off x="838200" y="1737360"/>
          <a:ext cx="10506456" cy="45354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c 10">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34BAE297-668F-4BA3-2DC7-FB9985ECB764}"/>
              </a:ext>
            </a:extLst>
          </p:cNvPr>
          <p:cNvSpPr txBox="1"/>
          <p:nvPr/>
        </p:nvSpPr>
        <p:spPr>
          <a:xfrm>
            <a:off x="4953210" y="807166"/>
            <a:ext cx="6514056" cy="551678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b="1" dirty="0"/>
              <a:t>Introduction:</a:t>
            </a:r>
          </a:p>
          <a:p>
            <a:pPr marL="342900" indent="-228600" algn="just">
              <a:lnSpc>
                <a:spcPct val="90000"/>
              </a:lnSpc>
              <a:spcAft>
                <a:spcPts val="600"/>
              </a:spcAft>
              <a:buFont typeface="Arial" panose="020B0604020202020204" pitchFamily="34" charset="0"/>
              <a:buChar char="•"/>
            </a:pPr>
            <a:r>
              <a:rPr lang="en-US" sz="2400" dirty="0"/>
              <a:t>Autism is a type of disability that can range in severity from mild to severe. People with autism typically need lifetime assistance in different ways to lead normal lives.</a:t>
            </a:r>
            <a:endParaRPr lang="en-US" sz="2400">
              <a:ea typeface="Calibri" panose="020F0502020204030204"/>
              <a:cs typeface="Calibri"/>
            </a:endParaRPr>
          </a:p>
          <a:p>
            <a:pPr marL="342900" indent="-228600" algn="just">
              <a:lnSpc>
                <a:spcPct val="90000"/>
              </a:lnSpc>
              <a:spcAft>
                <a:spcPts val="600"/>
              </a:spcAft>
              <a:buFont typeface="Arial" panose="020B0604020202020204" pitchFamily="34" charset="0"/>
              <a:buChar char="•"/>
            </a:pPr>
            <a:r>
              <a:rPr lang="en-US" sz="2400" dirty="0"/>
              <a:t> This review attempts to concentrate on the common obstacle for a person with autism, such as the ignorance of autism before the identification of their ASD symptoms. </a:t>
            </a:r>
            <a:endParaRPr lang="en-US" sz="2400">
              <a:ea typeface="Calibri" panose="020F0502020204030204"/>
              <a:cs typeface="Calibri"/>
            </a:endParaRPr>
          </a:p>
          <a:p>
            <a:pPr marL="342900" indent="-228600" algn="just">
              <a:lnSpc>
                <a:spcPct val="90000"/>
              </a:lnSpc>
              <a:spcAft>
                <a:spcPts val="600"/>
              </a:spcAft>
              <a:buFont typeface="Arial" panose="020B0604020202020204" pitchFamily="34" charset="0"/>
              <a:buChar char="•"/>
            </a:pPr>
            <a:r>
              <a:rPr lang="en-US" sz="2400" dirty="0"/>
              <a:t>This paper will be helpful in identifying the causes of the lack of understanding, which can then be used to address social and health access issues for people with ASD from the time of diagnosis through their lifetime of care.</a:t>
            </a:r>
            <a:endParaRPr lang="en-US" sz="2400" dirty="0">
              <a:ea typeface="Calibri" panose="020F0502020204030204"/>
              <a:cs typeface="Calibri"/>
            </a:endParaRPr>
          </a:p>
        </p:txBody>
      </p:sp>
    </p:spTree>
    <p:extLst>
      <p:ext uri="{BB962C8B-B14F-4D97-AF65-F5344CB8AC3E}">
        <p14:creationId xmlns:p14="http://schemas.microsoft.com/office/powerpoint/2010/main" val="32520459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Arc 9">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3" descr="Chart, line chart&#10;&#10;Description automatically generated">
            <a:extLst>
              <a:ext uri="{FF2B5EF4-FFF2-40B4-BE49-F238E27FC236}">
                <a16:creationId xmlns:a16="http://schemas.microsoft.com/office/drawing/2014/main" id="{257B5DEF-7550-B1C4-A5DE-16B822E3EF57}"/>
              </a:ext>
            </a:extLst>
          </p:cNvPr>
          <p:cNvPicPr>
            <a:picLocks noChangeAspect="1"/>
          </p:cNvPicPr>
          <p:nvPr/>
        </p:nvPicPr>
        <p:blipFill>
          <a:blip r:embed="rId2"/>
          <a:stretch>
            <a:fillRect/>
          </a:stretch>
        </p:blipFill>
        <p:spPr>
          <a:xfrm>
            <a:off x="703182" y="1982575"/>
            <a:ext cx="4777381" cy="2723106"/>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2" name="TextBox 1">
            <a:extLst>
              <a:ext uri="{FF2B5EF4-FFF2-40B4-BE49-F238E27FC236}">
                <a16:creationId xmlns:a16="http://schemas.microsoft.com/office/drawing/2014/main" id="{274FEB16-44D4-3427-449C-D20F20F3D3E5}"/>
              </a:ext>
            </a:extLst>
          </p:cNvPr>
          <p:cNvSpPr txBox="1"/>
          <p:nvPr/>
        </p:nvSpPr>
        <p:spPr>
          <a:xfrm>
            <a:off x="5363001" y="863010"/>
            <a:ext cx="6235214" cy="5500859"/>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indent="-228600" algn="just">
              <a:lnSpc>
                <a:spcPct val="90000"/>
              </a:lnSpc>
              <a:spcAft>
                <a:spcPts val="600"/>
              </a:spcAft>
              <a:buFont typeface="Arial" panose="020B0604020202020204" pitchFamily="34" charset="0"/>
              <a:buChar char="•"/>
            </a:pPr>
            <a:r>
              <a:rPr lang="en-US" sz="2000" b="1" dirty="0"/>
              <a:t>Background:</a:t>
            </a:r>
            <a:endParaRPr lang="en-US" sz="2000">
              <a:ea typeface="Calibri" panose="020F0502020204030204"/>
              <a:cs typeface="Calibri"/>
            </a:endParaRPr>
          </a:p>
          <a:p>
            <a:pPr marL="285750" indent="-228600" algn="just">
              <a:lnSpc>
                <a:spcPct val="90000"/>
              </a:lnSpc>
              <a:spcAft>
                <a:spcPts val="600"/>
              </a:spcAft>
              <a:buFont typeface="Arial" panose="020B0604020202020204" pitchFamily="34" charset="0"/>
              <a:buChar char="•"/>
            </a:pPr>
            <a:r>
              <a:rPr lang="en-US" sz="2400" dirty="0"/>
              <a:t>ASD was estimated to affect 1 in 44 children between 2009 and 2017, and 17% of children aged 3 to 17 in the UK were given the diagnosis of autism developmental impairment.</a:t>
            </a:r>
            <a:endParaRPr lang="en-US" sz="2400">
              <a:ea typeface="Calibri" panose="020F0502020204030204"/>
              <a:cs typeface="Calibri"/>
            </a:endParaRPr>
          </a:p>
          <a:p>
            <a:pPr marL="285750" indent="-228600" algn="just">
              <a:lnSpc>
                <a:spcPct val="90000"/>
              </a:lnSpc>
              <a:spcAft>
                <a:spcPts val="600"/>
              </a:spcAft>
              <a:buFont typeface="Arial" panose="020B0604020202020204" pitchFamily="34" charset="0"/>
              <a:buChar char="•"/>
            </a:pPr>
            <a:r>
              <a:rPr lang="en-US" sz="2400" dirty="0"/>
              <a:t>The National Council on Severe Autism (NCSA) report from 2010 to 2019 reveals that the rates of autism are rapidly increasing in England, Wales, Scotland, and Northern Ireland. By 2018/2019, Wales had the lowest rate (1.92%), England had the highest prevalence (3.20% of all students), Scotland had the highest rate (2.51%), and Northern Ireland had the lowest prevalence (3.20% of all students).</a:t>
            </a:r>
            <a:endParaRPr lang="en-US" sz="2400">
              <a:ea typeface="Calibri" panose="020F0502020204030204"/>
              <a:cs typeface="Calibri" panose="020F0502020204030204"/>
            </a:endParaRPr>
          </a:p>
        </p:txBody>
      </p:sp>
    </p:spTree>
    <p:extLst>
      <p:ext uri="{BB962C8B-B14F-4D97-AF65-F5344CB8AC3E}">
        <p14:creationId xmlns:p14="http://schemas.microsoft.com/office/powerpoint/2010/main" val="2826185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2" name="Arc 21">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extBox 1">
            <a:extLst>
              <a:ext uri="{FF2B5EF4-FFF2-40B4-BE49-F238E27FC236}">
                <a16:creationId xmlns:a16="http://schemas.microsoft.com/office/drawing/2014/main" id="{B13D1880-42BB-1B23-C4AB-06F5CF2D25D6}"/>
              </a:ext>
            </a:extLst>
          </p:cNvPr>
          <p:cNvSpPr txBox="1"/>
          <p:nvPr/>
        </p:nvSpPr>
        <p:spPr>
          <a:xfrm>
            <a:off x="406880" y="747324"/>
            <a:ext cx="6054718" cy="5429639"/>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indent="-228600" algn="just">
              <a:lnSpc>
                <a:spcPct val="90000"/>
              </a:lnSpc>
              <a:spcAft>
                <a:spcPts val="600"/>
              </a:spcAft>
              <a:buFont typeface="Arial" panose="020B0604020202020204" pitchFamily="34" charset="0"/>
              <a:buChar char="•"/>
            </a:pPr>
            <a:r>
              <a:rPr lang="en-US" sz="2800" b="1" dirty="0"/>
              <a:t>Methodology:</a:t>
            </a:r>
            <a:endParaRPr lang="en-US" sz="2800">
              <a:ea typeface="Calibri" panose="020F0502020204030204"/>
              <a:cs typeface="Calibri"/>
            </a:endParaRPr>
          </a:p>
          <a:p>
            <a:pPr indent="-228600" algn="just">
              <a:lnSpc>
                <a:spcPct val="90000"/>
              </a:lnSpc>
              <a:spcAft>
                <a:spcPts val="600"/>
              </a:spcAft>
              <a:buFont typeface="Arial" panose="020B0604020202020204" pitchFamily="34" charset="0"/>
              <a:buChar char="•"/>
            </a:pPr>
            <a:r>
              <a:rPr lang="en-US" sz="2800" dirty="0"/>
              <a:t>In this review, the qualitative research method was crucial in learning about people's experiences, journals, or articles on autism to understand and gather knowledge and information about the concept of "why lack of awareness causes more difficulties for autistic people living in the UK?" The systematic literature review was developed by following the PRISMA flow chart.</a:t>
            </a:r>
            <a:endParaRPr lang="en-US" sz="2800">
              <a:ea typeface="Calibri" panose="020F0502020204030204"/>
              <a:cs typeface="Calibri"/>
            </a:endParaRPr>
          </a:p>
        </p:txBody>
      </p:sp>
      <p:sp>
        <p:nvSpPr>
          <p:cNvPr id="24" name="Oval 2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4" name="Table 3">
            <a:extLst>
              <a:ext uri="{FF2B5EF4-FFF2-40B4-BE49-F238E27FC236}">
                <a16:creationId xmlns:a16="http://schemas.microsoft.com/office/drawing/2014/main" id="{186C9B47-0072-056D-C3C6-773CBCB81AF7}"/>
              </a:ext>
            </a:extLst>
          </p:cNvPr>
          <p:cNvGraphicFramePr>
            <a:graphicFrameLocks noGrp="1"/>
          </p:cNvGraphicFramePr>
          <p:nvPr>
            <p:extLst>
              <p:ext uri="{D42A27DB-BD31-4B8C-83A1-F6EECF244321}">
                <p14:modId xmlns:p14="http://schemas.microsoft.com/office/powerpoint/2010/main" val="1542812181"/>
              </p:ext>
            </p:extLst>
          </p:nvPr>
        </p:nvGraphicFramePr>
        <p:xfrm>
          <a:off x="6369169" y="977660"/>
          <a:ext cx="5646243" cy="5582920"/>
        </p:xfrm>
        <a:graphic>
          <a:graphicData uri="http://schemas.openxmlformats.org/drawingml/2006/table">
            <a:tbl>
              <a:tblPr firstRow="1" bandRow="1">
                <a:tableStyleId>{5C22544A-7EE6-4342-B048-85BDC9FD1C3A}</a:tableStyleId>
              </a:tblPr>
              <a:tblGrid>
                <a:gridCol w="1849857">
                  <a:extLst>
                    <a:ext uri="{9D8B030D-6E8A-4147-A177-3AD203B41FA5}">
                      <a16:colId xmlns:a16="http://schemas.microsoft.com/office/drawing/2014/main" val="324198176"/>
                    </a:ext>
                  </a:extLst>
                </a:gridCol>
                <a:gridCol w="1898193">
                  <a:extLst>
                    <a:ext uri="{9D8B030D-6E8A-4147-A177-3AD203B41FA5}">
                      <a16:colId xmlns:a16="http://schemas.microsoft.com/office/drawing/2014/main" val="3260709040"/>
                    </a:ext>
                  </a:extLst>
                </a:gridCol>
                <a:gridCol w="1898193">
                  <a:extLst>
                    <a:ext uri="{9D8B030D-6E8A-4147-A177-3AD203B41FA5}">
                      <a16:colId xmlns:a16="http://schemas.microsoft.com/office/drawing/2014/main" val="3947889407"/>
                    </a:ext>
                  </a:extLst>
                </a:gridCol>
              </a:tblGrid>
              <a:tr h="865438">
                <a:tc>
                  <a:txBody>
                    <a:bodyPr/>
                    <a:lstStyle/>
                    <a:p>
                      <a:pPr fontAlgn="t"/>
                      <a:endParaRPr lang="en-GB" sz="1400">
                        <a:effectLst/>
                      </a:endParaRPr>
                    </a:p>
                    <a:p>
                      <a:pPr algn="just" rtl="0" fontAlgn="base"/>
                      <a:r>
                        <a:rPr lang="en-GB" sz="900">
                          <a:effectLst/>
                        </a:rPr>
                        <a:t>Key Concept relating to the Inclusion Criteria </a:t>
                      </a:r>
                      <a:endParaRPr lang="en-GB" sz="1400">
                        <a:effectLst/>
                      </a:endParaRPr>
                    </a:p>
                  </a:txBody>
                  <a:tcPr marL="67644" marR="67644" marT="33821" marB="33821"/>
                </a:tc>
                <a:tc>
                  <a:txBody>
                    <a:bodyPr/>
                    <a:lstStyle/>
                    <a:p>
                      <a:pPr algn="ctr" fontAlgn="t"/>
                      <a:endParaRPr lang="en-GB" sz="1400">
                        <a:effectLst/>
                      </a:endParaRPr>
                    </a:p>
                    <a:p>
                      <a:pPr algn="just" rtl="0" fontAlgn="base"/>
                      <a:r>
                        <a:rPr lang="en-GB" sz="900">
                          <a:effectLst/>
                        </a:rPr>
                        <a:t>Search terms Used as like: </a:t>
                      </a:r>
                      <a:endParaRPr lang="en-GB" sz="1400">
                        <a:effectLst/>
                      </a:endParaRPr>
                    </a:p>
                  </a:txBody>
                  <a:tcPr marL="67644" marR="67644" marT="33821" marB="33821"/>
                </a:tc>
                <a:tc>
                  <a:txBody>
                    <a:bodyPr/>
                    <a:lstStyle/>
                    <a:p>
                      <a:pPr algn="ctr" fontAlgn="t"/>
                      <a:endParaRPr lang="en-GB" sz="1400">
                        <a:effectLst/>
                      </a:endParaRPr>
                    </a:p>
                    <a:p>
                      <a:pPr algn="just" rtl="0" fontAlgn="base"/>
                      <a:r>
                        <a:rPr lang="en-GB" sz="900">
                          <a:effectLst/>
                        </a:rPr>
                        <a:t>Exclusion Criteria </a:t>
                      </a:r>
                      <a:endParaRPr lang="en-GB" sz="1400">
                        <a:effectLst/>
                      </a:endParaRPr>
                    </a:p>
                  </a:txBody>
                  <a:tcPr marL="67644" marR="67644" marT="33821" marB="33821"/>
                </a:tc>
                <a:extLst>
                  <a:ext uri="{0D108BD9-81ED-4DB2-BD59-A6C34878D82A}">
                    <a16:rowId xmlns:a16="http://schemas.microsoft.com/office/drawing/2014/main" val="3529575247"/>
                  </a:ext>
                </a:extLst>
              </a:tr>
              <a:tr h="1510274">
                <a:tc>
                  <a:txBody>
                    <a:bodyPr/>
                    <a:lstStyle/>
                    <a:p>
                      <a:pPr fontAlgn="t"/>
                      <a:endParaRPr lang="en-GB" sz="1400">
                        <a:effectLst/>
                      </a:endParaRPr>
                    </a:p>
                    <a:p>
                      <a:pPr algn="just" rtl="0" fontAlgn="base"/>
                      <a:r>
                        <a:rPr lang="en-GB" sz="900">
                          <a:effectLst/>
                        </a:rPr>
                        <a:t>Lack of Awareness </a:t>
                      </a:r>
                      <a:endParaRPr lang="en-GB" sz="1400">
                        <a:effectLst/>
                      </a:endParaRPr>
                    </a:p>
                  </a:txBody>
                  <a:tcPr marL="67644" marR="67644" marT="33821" marB="33821"/>
                </a:tc>
                <a:tc>
                  <a:txBody>
                    <a:bodyPr/>
                    <a:lstStyle/>
                    <a:p>
                      <a:pPr fontAlgn="t"/>
                      <a:endParaRPr lang="en-GB" sz="1400">
                        <a:effectLst/>
                      </a:endParaRPr>
                    </a:p>
                    <a:p>
                      <a:pPr algn="just" rtl="0" fontAlgn="base"/>
                      <a:r>
                        <a:rPr lang="en-GB" sz="900">
                          <a:effectLst/>
                        </a:rPr>
                        <a:t>Why does lack of awareness cause autism in Uk? Or people misconception about ASD </a:t>
                      </a:r>
                      <a:endParaRPr lang="en-GB" sz="1400">
                        <a:effectLst/>
                      </a:endParaRPr>
                    </a:p>
                  </a:txBody>
                  <a:tcPr marL="67644" marR="67644" marT="33821" marB="33821"/>
                </a:tc>
                <a:tc>
                  <a:txBody>
                    <a:bodyPr/>
                    <a:lstStyle/>
                    <a:p>
                      <a:pPr fontAlgn="t"/>
                      <a:endParaRPr lang="en-GB" sz="1400">
                        <a:effectLst/>
                      </a:endParaRPr>
                    </a:p>
                    <a:p>
                      <a:pPr algn="just" rtl="0" fontAlgn="base"/>
                      <a:r>
                        <a:rPr lang="en-GB" sz="900">
                          <a:effectLst/>
                        </a:rPr>
                        <a:t>Adult with ASD employment  </a:t>
                      </a:r>
                      <a:endParaRPr lang="en-GB" sz="1400">
                        <a:effectLst/>
                      </a:endParaRPr>
                    </a:p>
                  </a:txBody>
                  <a:tcPr marL="67644" marR="67644" marT="33821" marB="33821"/>
                </a:tc>
                <a:extLst>
                  <a:ext uri="{0D108BD9-81ED-4DB2-BD59-A6C34878D82A}">
                    <a16:rowId xmlns:a16="http://schemas.microsoft.com/office/drawing/2014/main" val="2569999408"/>
                  </a:ext>
                </a:extLst>
              </a:tr>
              <a:tr h="1255732">
                <a:tc>
                  <a:txBody>
                    <a:bodyPr/>
                    <a:lstStyle/>
                    <a:p>
                      <a:pPr fontAlgn="t"/>
                      <a:endParaRPr lang="en-GB" sz="1400">
                        <a:effectLst/>
                      </a:endParaRPr>
                    </a:p>
                    <a:p>
                      <a:pPr algn="just" rtl="0" fontAlgn="base"/>
                      <a:r>
                        <a:rPr lang="en-GB" sz="900">
                          <a:effectLst/>
                        </a:rPr>
                        <a:t>Parents or family members concerns </a:t>
                      </a:r>
                      <a:endParaRPr lang="en-GB" sz="1400">
                        <a:effectLst/>
                      </a:endParaRPr>
                    </a:p>
                  </a:txBody>
                  <a:tcPr marL="67644" marR="67644" marT="33821" marB="33821"/>
                </a:tc>
                <a:tc>
                  <a:txBody>
                    <a:bodyPr/>
                    <a:lstStyle/>
                    <a:p>
                      <a:pPr fontAlgn="t"/>
                      <a:endParaRPr lang="en-GB" sz="1400">
                        <a:effectLst/>
                      </a:endParaRPr>
                    </a:p>
                    <a:p>
                      <a:pPr algn="just" rtl="0" fontAlgn="base"/>
                      <a:r>
                        <a:rPr lang="en-GB" sz="900">
                          <a:effectLst/>
                        </a:rPr>
                        <a:t>Autistic people Experience or legislations or signs &amp; symptoms </a:t>
                      </a:r>
                      <a:endParaRPr lang="en-GB" sz="1400">
                        <a:effectLst/>
                      </a:endParaRPr>
                    </a:p>
                  </a:txBody>
                  <a:tcPr marL="67644" marR="67644" marT="33821" marB="33821"/>
                </a:tc>
                <a:tc>
                  <a:txBody>
                    <a:bodyPr/>
                    <a:lstStyle/>
                    <a:p>
                      <a:pPr fontAlgn="t"/>
                      <a:endParaRPr lang="en-GB" sz="1400">
                        <a:effectLst/>
                      </a:endParaRPr>
                    </a:p>
                    <a:p>
                      <a:pPr algn="just" rtl="0" fontAlgn="base"/>
                      <a:r>
                        <a:rPr lang="en-GB" sz="900">
                          <a:effectLst/>
                        </a:rPr>
                        <a:t>Autistic people benefit. </a:t>
                      </a:r>
                      <a:endParaRPr lang="en-GB" sz="1400">
                        <a:effectLst/>
                      </a:endParaRPr>
                    </a:p>
                  </a:txBody>
                  <a:tcPr marL="67644" marR="67644" marT="33821" marB="33821"/>
                </a:tc>
                <a:extLst>
                  <a:ext uri="{0D108BD9-81ED-4DB2-BD59-A6C34878D82A}">
                    <a16:rowId xmlns:a16="http://schemas.microsoft.com/office/drawing/2014/main" val="3867671806"/>
                  </a:ext>
                </a:extLst>
              </a:tr>
              <a:tr h="1086038">
                <a:tc>
                  <a:txBody>
                    <a:bodyPr/>
                    <a:lstStyle/>
                    <a:p>
                      <a:pPr fontAlgn="t"/>
                      <a:endParaRPr lang="en-GB" sz="1400">
                        <a:effectLst/>
                      </a:endParaRPr>
                    </a:p>
                    <a:p>
                      <a:pPr algn="just" rtl="0" fontAlgn="base"/>
                      <a:r>
                        <a:rPr lang="en-GB" sz="900">
                          <a:effectLst/>
                        </a:rPr>
                        <a:t>Autism related experience </a:t>
                      </a:r>
                      <a:endParaRPr lang="en-GB" sz="1400">
                        <a:effectLst/>
                      </a:endParaRPr>
                    </a:p>
                  </a:txBody>
                  <a:tcPr marL="67644" marR="67644" marT="33821" marB="33821"/>
                </a:tc>
                <a:tc>
                  <a:txBody>
                    <a:bodyPr/>
                    <a:lstStyle/>
                    <a:p>
                      <a:pPr fontAlgn="t"/>
                      <a:endParaRPr lang="en-GB" sz="1400">
                        <a:effectLst/>
                      </a:endParaRPr>
                    </a:p>
                    <a:p>
                      <a:pPr algn="just" rtl="0" fontAlgn="base"/>
                      <a:r>
                        <a:rPr lang="en-GB" sz="900">
                          <a:effectLst/>
                        </a:rPr>
                        <a:t>Uk parents experience of their children receiving diagnosis   </a:t>
                      </a:r>
                      <a:endParaRPr lang="en-GB" sz="1400">
                        <a:effectLst/>
                      </a:endParaRPr>
                    </a:p>
                  </a:txBody>
                  <a:tcPr marL="67644" marR="67644" marT="33821" marB="33821"/>
                </a:tc>
                <a:tc>
                  <a:txBody>
                    <a:bodyPr/>
                    <a:lstStyle/>
                    <a:p>
                      <a:pPr fontAlgn="t"/>
                      <a:endParaRPr lang="en-GB" sz="1400">
                        <a:effectLst/>
                      </a:endParaRPr>
                    </a:p>
                    <a:p>
                      <a:pPr algn="just" rtl="0" fontAlgn="base"/>
                      <a:r>
                        <a:rPr lang="en-GB" sz="900">
                          <a:effectLst/>
                        </a:rPr>
                        <a:t>Outside UK parents experiences about diagnosis.  </a:t>
                      </a:r>
                      <a:endParaRPr lang="en-GB" sz="1400">
                        <a:effectLst/>
                      </a:endParaRPr>
                    </a:p>
                  </a:txBody>
                  <a:tcPr marL="67644" marR="67644" marT="33821" marB="33821"/>
                </a:tc>
                <a:extLst>
                  <a:ext uri="{0D108BD9-81ED-4DB2-BD59-A6C34878D82A}">
                    <a16:rowId xmlns:a16="http://schemas.microsoft.com/office/drawing/2014/main" val="2648508585"/>
                  </a:ext>
                </a:extLst>
              </a:tr>
              <a:tr h="865438">
                <a:tc>
                  <a:txBody>
                    <a:bodyPr/>
                    <a:lstStyle/>
                    <a:p>
                      <a:pPr fontAlgn="t"/>
                      <a:endParaRPr lang="en-GB" sz="1400">
                        <a:effectLst/>
                      </a:endParaRPr>
                    </a:p>
                    <a:p>
                      <a:pPr algn="just" rtl="0" fontAlgn="base"/>
                      <a:r>
                        <a:rPr lang="en-GB" sz="900">
                          <a:effectLst/>
                        </a:rPr>
                        <a:t>Methodology </a:t>
                      </a:r>
                      <a:endParaRPr lang="en-GB" sz="1400">
                        <a:effectLst/>
                      </a:endParaRPr>
                    </a:p>
                  </a:txBody>
                  <a:tcPr marL="67644" marR="67644" marT="33821" marB="33821"/>
                </a:tc>
                <a:tc>
                  <a:txBody>
                    <a:bodyPr/>
                    <a:lstStyle/>
                    <a:p>
                      <a:pPr fontAlgn="t"/>
                      <a:endParaRPr lang="en-GB" sz="1400">
                        <a:effectLst/>
                      </a:endParaRPr>
                    </a:p>
                    <a:p>
                      <a:pPr algn="just" rtl="0" fontAlgn="base"/>
                      <a:r>
                        <a:rPr lang="en-GB" sz="900">
                          <a:effectLst/>
                        </a:rPr>
                        <a:t>Qualitative or Mixed Methods </a:t>
                      </a:r>
                      <a:endParaRPr lang="en-GB" sz="1400">
                        <a:effectLst/>
                      </a:endParaRPr>
                    </a:p>
                  </a:txBody>
                  <a:tcPr marL="67644" marR="67644" marT="33821" marB="33821"/>
                </a:tc>
                <a:tc>
                  <a:txBody>
                    <a:bodyPr/>
                    <a:lstStyle/>
                    <a:p>
                      <a:pPr fontAlgn="t"/>
                      <a:endParaRPr lang="en-GB" sz="1400">
                        <a:effectLst/>
                      </a:endParaRPr>
                    </a:p>
                    <a:p>
                      <a:pPr algn="just" rtl="0" fontAlgn="base"/>
                      <a:r>
                        <a:rPr lang="en-GB" sz="900">
                          <a:effectLst/>
                        </a:rPr>
                        <a:t>Quantitively methods  </a:t>
                      </a:r>
                      <a:endParaRPr lang="en-GB" sz="1400">
                        <a:effectLst/>
                      </a:endParaRPr>
                    </a:p>
                  </a:txBody>
                  <a:tcPr marL="67644" marR="67644" marT="33821" marB="33821"/>
                </a:tc>
                <a:extLst>
                  <a:ext uri="{0D108BD9-81ED-4DB2-BD59-A6C34878D82A}">
                    <a16:rowId xmlns:a16="http://schemas.microsoft.com/office/drawing/2014/main" val="1116962635"/>
                  </a:ext>
                </a:extLst>
              </a:tr>
            </a:tbl>
          </a:graphicData>
        </a:graphic>
      </p:graphicFrame>
    </p:spTree>
    <p:extLst>
      <p:ext uri="{BB962C8B-B14F-4D97-AF65-F5344CB8AC3E}">
        <p14:creationId xmlns:p14="http://schemas.microsoft.com/office/powerpoint/2010/main" val="6674567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2" descr="Diagram&#10;&#10;Description automatically generated">
            <a:extLst>
              <a:ext uri="{FF2B5EF4-FFF2-40B4-BE49-F238E27FC236}">
                <a16:creationId xmlns:a16="http://schemas.microsoft.com/office/drawing/2014/main" id="{F6ACDB32-34DD-1F13-5EE0-AD95787EAE35}"/>
              </a:ext>
            </a:extLst>
          </p:cNvPr>
          <p:cNvPicPr>
            <a:picLocks noChangeAspect="1"/>
          </p:cNvPicPr>
          <p:nvPr/>
        </p:nvPicPr>
        <p:blipFill rotWithShape="1">
          <a:blip r:embed="rId2"/>
          <a:srcRect t="1765"/>
          <a:stretch/>
        </p:blipFill>
        <p:spPr>
          <a:xfrm>
            <a:off x="20" y="1282"/>
            <a:ext cx="12191980" cy="6856718"/>
          </a:xfrm>
          <a:prstGeom prst="rect">
            <a:avLst/>
          </a:prstGeom>
        </p:spPr>
      </p:pic>
      <p:sp>
        <p:nvSpPr>
          <p:cNvPr id="3" name="TextBox 2">
            <a:extLst>
              <a:ext uri="{FF2B5EF4-FFF2-40B4-BE49-F238E27FC236}">
                <a16:creationId xmlns:a16="http://schemas.microsoft.com/office/drawing/2014/main" id="{4515BC65-61E4-4A44-8F02-C5ED034E7ED6}"/>
              </a:ext>
            </a:extLst>
          </p:cNvPr>
          <p:cNvSpPr txBox="1"/>
          <p:nvPr/>
        </p:nvSpPr>
        <p:spPr>
          <a:xfrm>
            <a:off x="4724400" y="3200400"/>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endParaRPr lang="en-US" sz="1200" b="1" dirty="0">
              <a:latin typeface="Arial"/>
              <a:cs typeface="Arial"/>
            </a:endParaRPr>
          </a:p>
        </p:txBody>
      </p:sp>
    </p:spTree>
    <p:extLst>
      <p:ext uri="{BB962C8B-B14F-4D97-AF65-F5344CB8AC3E}">
        <p14:creationId xmlns:p14="http://schemas.microsoft.com/office/powerpoint/2010/main" val="13086725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c 1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extBox 1">
            <a:extLst>
              <a:ext uri="{FF2B5EF4-FFF2-40B4-BE49-F238E27FC236}">
                <a16:creationId xmlns:a16="http://schemas.microsoft.com/office/drawing/2014/main" id="{71F24C49-1A40-8013-C90C-F97045C1A773}"/>
              </a:ext>
            </a:extLst>
          </p:cNvPr>
          <p:cNvSpPr txBox="1"/>
          <p:nvPr/>
        </p:nvSpPr>
        <p:spPr>
          <a:xfrm>
            <a:off x="4447308" y="591344"/>
            <a:ext cx="6906491" cy="558561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gn="just">
              <a:lnSpc>
                <a:spcPct val="90000"/>
              </a:lnSpc>
              <a:spcAft>
                <a:spcPts val="600"/>
              </a:spcAft>
              <a:buFont typeface="Arial" panose="020B0604020202020204" pitchFamily="34" charset="0"/>
              <a:buChar char="•"/>
            </a:pPr>
            <a:r>
              <a:rPr lang="en-US" sz="2400" b="1" dirty="0"/>
              <a:t>Result and Themes: </a:t>
            </a:r>
            <a:endParaRPr lang="en-US" sz="2400" b="1">
              <a:ea typeface="Calibri"/>
              <a:cs typeface="Calibri"/>
            </a:endParaRPr>
          </a:p>
          <a:p>
            <a:pPr marL="285750" indent="-228600" algn="just">
              <a:lnSpc>
                <a:spcPct val="90000"/>
              </a:lnSpc>
              <a:spcAft>
                <a:spcPts val="600"/>
              </a:spcAft>
              <a:buFont typeface="Arial" panose="020B0604020202020204" pitchFamily="34" charset="0"/>
              <a:buChar char="•"/>
            </a:pPr>
            <a:r>
              <a:rPr lang="en-US" sz="2400" dirty="0"/>
              <a:t>In the PRISM flow diagram, a total of 17 studies were included to review the research topic of the lack of awareness of ASD in the UK. </a:t>
            </a:r>
            <a:endParaRPr lang="en-US" sz="2400">
              <a:ea typeface="Calibri"/>
              <a:cs typeface="Calibri"/>
            </a:endParaRPr>
          </a:p>
          <a:p>
            <a:pPr marL="285750" indent="-228600" algn="just">
              <a:lnSpc>
                <a:spcPct val="90000"/>
              </a:lnSpc>
              <a:spcAft>
                <a:spcPts val="600"/>
              </a:spcAft>
              <a:buFont typeface="Arial" panose="020B0604020202020204" pitchFamily="34" charset="0"/>
              <a:buChar char="•"/>
            </a:pPr>
            <a:r>
              <a:rPr lang="en-US" sz="2400" dirty="0"/>
              <a:t>The studies were qualitative, with only two studies being quantitative (USA and Australia).</a:t>
            </a:r>
            <a:endParaRPr lang="en-US" sz="2400">
              <a:ea typeface="Calibri"/>
              <a:cs typeface="Calibri"/>
            </a:endParaRPr>
          </a:p>
          <a:p>
            <a:pPr marL="285750" indent="-228600" algn="just">
              <a:lnSpc>
                <a:spcPct val="90000"/>
              </a:lnSpc>
              <a:spcAft>
                <a:spcPts val="600"/>
              </a:spcAft>
              <a:buFont typeface="Arial" panose="020B0604020202020204" pitchFamily="34" charset="0"/>
              <a:buChar char="•"/>
            </a:pPr>
            <a:r>
              <a:rPr lang="en-US" sz="2400" dirty="0"/>
              <a:t>The major themes such as the ASD survey, misconceptions about ASD, theories about ASD, formal diagnosis from childhood to adulthood, parents' or family members' concerns, and their duties towards the person with autism, related articles or studies involved to provide a systematic literature review and a synthesis result of key findings across the research sources </a:t>
            </a:r>
            <a:r>
              <a:rPr lang="en-US" sz="2400" dirty="0" err="1"/>
              <a:t>organised</a:t>
            </a:r>
            <a:r>
              <a:rPr lang="en-US" sz="2400" dirty="0"/>
              <a:t> according to the research questions.</a:t>
            </a:r>
            <a:endParaRPr lang="en-US" sz="2400" dirty="0">
              <a:ea typeface="Calibri"/>
              <a:cs typeface="Calibri"/>
            </a:endParaRPr>
          </a:p>
        </p:txBody>
      </p:sp>
    </p:spTree>
    <p:extLst>
      <p:ext uri="{BB962C8B-B14F-4D97-AF65-F5344CB8AC3E}">
        <p14:creationId xmlns:p14="http://schemas.microsoft.com/office/powerpoint/2010/main" val="29549052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c 1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extBox 1">
            <a:extLst>
              <a:ext uri="{FF2B5EF4-FFF2-40B4-BE49-F238E27FC236}">
                <a16:creationId xmlns:a16="http://schemas.microsoft.com/office/drawing/2014/main" id="{1661C4F5-5144-DE2E-F380-9234511EC197}"/>
              </a:ext>
            </a:extLst>
          </p:cNvPr>
          <p:cNvSpPr txBox="1"/>
          <p:nvPr/>
        </p:nvSpPr>
        <p:spPr>
          <a:xfrm>
            <a:off x="4246025" y="548212"/>
            <a:ext cx="7107774" cy="5628751"/>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gn="just">
              <a:lnSpc>
                <a:spcPct val="90000"/>
              </a:lnSpc>
              <a:spcAft>
                <a:spcPts val="600"/>
              </a:spcAft>
              <a:buFont typeface="Arial" panose="020B0604020202020204" pitchFamily="34" charset="0"/>
              <a:buChar char="•"/>
            </a:pPr>
            <a:r>
              <a:rPr lang="en-US" sz="3200" b="1" dirty="0"/>
              <a:t>Concussion:</a:t>
            </a:r>
            <a:endParaRPr lang="en-US" sz="3200">
              <a:ea typeface="Calibri" panose="020F0502020204030204"/>
              <a:cs typeface="Calibri" panose="020F0502020204030204"/>
            </a:endParaRPr>
          </a:p>
          <a:p>
            <a:pPr indent="-228600" algn="just">
              <a:lnSpc>
                <a:spcPct val="90000"/>
              </a:lnSpc>
              <a:spcAft>
                <a:spcPts val="600"/>
              </a:spcAft>
              <a:buFont typeface="Arial" panose="020B0604020202020204" pitchFamily="34" charset="0"/>
              <a:buChar char="•"/>
            </a:pPr>
            <a:r>
              <a:rPr lang="en-US" sz="3200" dirty="0"/>
              <a:t>Does ignorance contribute to the issues faced by autistic persons in the UK? In order to, determine the cause of this lack of understanding and raise awareness among UK residents, this research offered a methodical literature review. A child with ASD presents special challenges for parents. Recognizing and acknowledging ASD might help the family cope with the situation because parents may feel overwhelmed by it.</a:t>
            </a:r>
            <a:endParaRPr lang="en-US" sz="3200" dirty="0">
              <a:ea typeface="Calibri" panose="020F0502020204030204"/>
              <a:cs typeface="Calibri" panose="020F0502020204030204"/>
            </a:endParaRPr>
          </a:p>
        </p:txBody>
      </p:sp>
    </p:spTree>
    <p:extLst>
      <p:ext uri="{BB962C8B-B14F-4D97-AF65-F5344CB8AC3E}">
        <p14:creationId xmlns:p14="http://schemas.microsoft.com/office/powerpoint/2010/main" val="4083662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9008B1-0E9A-949B-4EEF-4D3798AB1BAA}"/>
              </a:ext>
            </a:extLst>
          </p:cNvPr>
          <p:cNvSpPr txBox="1"/>
          <p:nvPr/>
        </p:nvSpPr>
        <p:spPr>
          <a:xfrm>
            <a:off x="2797834" y="1316967"/>
            <a:ext cx="6826369" cy="39010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200" b="1" dirty="0">
                <a:cs typeface="Segoe UI"/>
              </a:rPr>
              <a:t>References:</a:t>
            </a:r>
            <a:r>
              <a:rPr lang="en-GB" sz="1200" dirty="0">
                <a:cs typeface="Segoe UI"/>
              </a:rPr>
              <a:t> </a:t>
            </a:r>
          </a:p>
          <a:p>
            <a:r>
              <a:rPr lang="en-GB" sz="1200" dirty="0">
                <a:cs typeface="Segoe UI"/>
              </a:rPr>
              <a:t>Available at: </a:t>
            </a:r>
            <a:r>
              <a:rPr lang="en-GB" sz="1050" dirty="0">
                <a:solidFill>
                  <a:srgbClr val="0563C1"/>
                </a:solidFill>
                <a:latin typeface="Arial"/>
                <a:cs typeface="Segoe UI"/>
                <a:hlinkClick r:id="rId2"/>
              </a:rPr>
              <a:t>https://www.nhs.uk/conditions/autism/what-is-autism/</a:t>
            </a:r>
            <a:r>
              <a:rPr lang="en-GB" sz="1100" dirty="0">
                <a:cs typeface="Segoe UI"/>
              </a:rPr>
              <a:t> </a:t>
            </a:r>
            <a:endParaRPr lang="en-GB" sz="1100" dirty="0">
              <a:ea typeface="Calibri"/>
              <a:cs typeface="Segoe UI"/>
            </a:endParaRPr>
          </a:p>
          <a:p>
            <a:r>
              <a:rPr lang="en-GB" sz="1050" dirty="0">
                <a:latin typeface="Arial"/>
                <a:cs typeface="Segoe UI"/>
              </a:rPr>
              <a:t>Available at: </a:t>
            </a:r>
            <a:r>
              <a:rPr lang="en-GB" sz="1050" dirty="0">
                <a:solidFill>
                  <a:srgbClr val="0563C1"/>
                </a:solidFill>
                <a:latin typeface="Arial"/>
                <a:cs typeface="Segoe UI"/>
                <a:hlinkClick r:id="rId3"/>
              </a:rPr>
              <a:t>https://www.cdc.gov/ncbddd/autism/signs.html</a:t>
            </a:r>
            <a:r>
              <a:rPr lang="en-GB" sz="1100" dirty="0">
                <a:cs typeface="Segoe UI"/>
              </a:rPr>
              <a:t> </a:t>
            </a:r>
            <a:endParaRPr lang="en-GB" sz="1100" dirty="0">
              <a:ea typeface="Calibri"/>
              <a:cs typeface="Segoe UI"/>
            </a:endParaRPr>
          </a:p>
          <a:p>
            <a:r>
              <a:rPr lang="en-GB" sz="1050" dirty="0">
                <a:latin typeface="Arial"/>
                <a:cs typeface="Segoe UI"/>
              </a:rPr>
              <a:t>Available at: </a:t>
            </a:r>
            <a:r>
              <a:rPr lang="en-GB" sz="1050" dirty="0">
                <a:solidFill>
                  <a:srgbClr val="0563C1"/>
                </a:solidFill>
                <a:latin typeface="Arial"/>
                <a:cs typeface="Segoe UI"/>
                <a:hlinkClick r:id="rId4"/>
              </a:rPr>
              <a:t>https://www.ncsautism.org/blog//prevalence-of-autism-spikes-in-uk-schools</a:t>
            </a:r>
            <a:r>
              <a:rPr lang="en-GB" sz="1050" dirty="0">
                <a:latin typeface="Arial"/>
                <a:cs typeface="Segoe UI"/>
              </a:rPr>
              <a:t> </a:t>
            </a:r>
          </a:p>
          <a:p>
            <a:r>
              <a:rPr lang="en-GB" sz="1200" dirty="0">
                <a:cs typeface="Segoe UI"/>
              </a:rPr>
              <a:t>Available at: </a:t>
            </a:r>
            <a:r>
              <a:rPr lang="en-GB" sz="950" dirty="0">
                <a:solidFill>
                  <a:srgbClr val="0563C1"/>
                </a:solidFill>
                <a:latin typeface="Arial"/>
                <a:cs typeface="Segoe UI"/>
                <a:hlinkClick r:id="rId5"/>
              </a:rPr>
              <a:t>https://www.nimh.nih.gov/health/statistics/autism-spectrum-disorder-asd</a:t>
            </a:r>
            <a:r>
              <a:rPr lang="en-GB" sz="950" dirty="0">
                <a:solidFill>
                  <a:srgbClr val="222222"/>
                </a:solidFill>
                <a:latin typeface="Arial"/>
                <a:cs typeface="Segoe UI"/>
              </a:rPr>
              <a:t> </a:t>
            </a:r>
          </a:p>
          <a:p>
            <a:r>
              <a:rPr lang="en-GB" sz="950" dirty="0" err="1">
                <a:ea typeface="+mn-lt"/>
                <a:cs typeface="+mn-lt"/>
              </a:rPr>
              <a:t>Karaminis</a:t>
            </a:r>
            <a:r>
              <a:rPr lang="en-GB" sz="950" dirty="0">
                <a:ea typeface="+mn-lt"/>
                <a:cs typeface="+mn-lt"/>
              </a:rPr>
              <a:t>, T., </a:t>
            </a:r>
            <a:r>
              <a:rPr lang="en-GB" sz="950" dirty="0" err="1">
                <a:ea typeface="+mn-lt"/>
                <a:cs typeface="+mn-lt"/>
              </a:rPr>
              <a:t>Gabrielatos</a:t>
            </a:r>
            <a:r>
              <a:rPr lang="en-GB" sz="950" dirty="0">
                <a:ea typeface="+mn-lt"/>
                <a:cs typeface="+mn-lt"/>
              </a:rPr>
              <a:t>, C., Maden-Weinberger, U. and Beattie, G. (2022), ‘Portrayals of autism in the British press: A corpus-based study’, </a:t>
            </a:r>
            <a:r>
              <a:rPr lang="en-GB" sz="950" i="1" dirty="0">
                <a:ea typeface="+mn-lt"/>
                <a:cs typeface="+mn-lt"/>
              </a:rPr>
              <a:t>Autism</a:t>
            </a:r>
            <a:r>
              <a:rPr lang="en-GB" sz="950" dirty="0">
                <a:ea typeface="+mn-lt"/>
                <a:cs typeface="+mn-lt"/>
              </a:rPr>
              <a:t>, p.13623613221131752.</a:t>
            </a:r>
          </a:p>
          <a:p>
            <a:r>
              <a:rPr lang="en-GB" sz="950" dirty="0">
                <a:ea typeface="+mn-lt"/>
                <a:cs typeface="+mn-lt"/>
              </a:rPr>
              <a:t>Legg, H. and Tickle, A. (2019) ‘UK parents’ experiences of their child receiving a diagnosis of autism spectrum disorder: A systematic review of the qualitative evidence’, </a:t>
            </a:r>
            <a:r>
              <a:rPr lang="en-GB" sz="950" i="1" dirty="0">
                <a:ea typeface="+mn-lt"/>
                <a:cs typeface="+mn-lt"/>
              </a:rPr>
              <a:t>Autism.</a:t>
            </a:r>
            <a:r>
              <a:rPr lang="en-GB" sz="950" dirty="0">
                <a:ea typeface="+mn-lt"/>
                <a:cs typeface="+mn-lt"/>
              </a:rPr>
              <a:t>, 23(8), pp. 1897–1910. Available at: </a:t>
            </a:r>
            <a:r>
              <a:rPr lang="en-GB" sz="950" u="sng" dirty="0">
                <a:ea typeface="+mn-lt"/>
                <a:cs typeface="+mn-lt"/>
                <a:hlinkClick r:id="rId6"/>
              </a:rPr>
              <a:t>https://doi.org/10.1177/1362361319841488</a:t>
            </a:r>
            <a:r>
              <a:rPr lang="en-GB" sz="950" dirty="0">
                <a:ea typeface="+mn-lt"/>
                <a:cs typeface="+mn-lt"/>
              </a:rPr>
              <a:t>.</a:t>
            </a:r>
          </a:p>
          <a:p>
            <a:r>
              <a:rPr lang="en-GB" sz="950" dirty="0">
                <a:ea typeface="+mn-lt"/>
                <a:cs typeface="+mn-lt"/>
              </a:rPr>
              <a:t>Lang, R., </a:t>
            </a:r>
            <a:r>
              <a:rPr lang="en-GB" sz="950" dirty="0" err="1">
                <a:ea typeface="+mn-lt"/>
                <a:cs typeface="+mn-lt"/>
              </a:rPr>
              <a:t>Machalicek</a:t>
            </a:r>
            <a:r>
              <a:rPr lang="en-GB" sz="950" dirty="0">
                <a:ea typeface="+mn-lt"/>
                <a:cs typeface="+mn-lt"/>
              </a:rPr>
              <a:t>, W., Rispoli, M. and Regester, A. (2009), ‘Training parents to implement communication interventions for children with autism spectrum disorders (ASD): A systematic review’, </a:t>
            </a:r>
            <a:r>
              <a:rPr lang="en-GB" sz="950" i="1" dirty="0">
                <a:ea typeface="+mn-lt"/>
                <a:cs typeface="+mn-lt"/>
              </a:rPr>
              <a:t>Evidence-Based Communication Assessment and Intervention</a:t>
            </a:r>
            <a:r>
              <a:rPr lang="en-GB" sz="950" dirty="0">
                <a:ea typeface="+mn-lt"/>
                <a:cs typeface="+mn-lt"/>
              </a:rPr>
              <a:t>, </a:t>
            </a:r>
            <a:r>
              <a:rPr lang="en-GB" sz="950" i="1" dirty="0">
                <a:ea typeface="+mn-lt"/>
                <a:cs typeface="+mn-lt"/>
              </a:rPr>
              <a:t>3</a:t>
            </a:r>
            <a:r>
              <a:rPr lang="en-GB" sz="950" dirty="0">
                <a:ea typeface="+mn-lt"/>
                <a:cs typeface="+mn-lt"/>
              </a:rPr>
              <a:t>(3), pp.174-190.</a:t>
            </a:r>
          </a:p>
          <a:p>
            <a:r>
              <a:rPr lang="en-GB" sz="950" dirty="0">
                <a:ea typeface="+mn-lt"/>
                <a:cs typeface="+mn-lt"/>
              </a:rPr>
              <a:t>Lord, C., </a:t>
            </a:r>
            <a:r>
              <a:rPr lang="en-GB" sz="950" dirty="0" err="1">
                <a:ea typeface="+mn-lt"/>
                <a:cs typeface="+mn-lt"/>
              </a:rPr>
              <a:t>Elsabbagh</a:t>
            </a:r>
            <a:r>
              <a:rPr lang="en-GB" sz="950" dirty="0">
                <a:ea typeface="+mn-lt"/>
                <a:cs typeface="+mn-lt"/>
              </a:rPr>
              <a:t>, M., Baird, G. and Veenstra-Vanderweele, J, (2018), ’Autism spectrum disorder’, </a:t>
            </a:r>
            <a:r>
              <a:rPr lang="en-GB" sz="950" i="1" dirty="0">
                <a:ea typeface="+mn-lt"/>
                <a:cs typeface="+mn-lt"/>
              </a:rPr>
              <a:t>The lancet</a:t>
            </a:r>
            <a:r>
              <a:rPr lang="en-GB" sz="950" dirty="0">
                <a:ea typeface="+mn-lt"/>
                <a:cs typeface="+mn-lt"/>
              </a:rPr>
              <a:t>, </a:t>
            </a:r>
            <a:r>
              <a:rPr lang="en-GB" sz="950" i="1" dirty="0">
                <a:ea typeface="+mn-lt"/>
                <a:cs typeface="+mn-lt"/>
              </a:rPr>
              <a:t>392</a:t>
            </a:r>
            <a:r>
              <a:rPr lang="en-GB" sz="950" dirty="0">
                <a:ea typeface="+mn-lt"/>
                <a:cs typeface="+mn-lt"/>
              </a:rPr>
              <a:t>(10146), pp.508-520.</a:t>
            </a:r>
          </a:p>
          <a:p>
            <a:r>
              <a:rPr lang="en-GB" sz="950" dirty="0">
                <a:ea typeface="+mn-lt"/>
                <a:cs typeface="+mn-lt"/>
              </a:rPr>
              <a:t>Lord, C., </a:t>
            </a:r>
            <a:r>
              <a:rPr lang="en-GB" sz="950" dirty="0" err="1">
                <a:ea typeface="+mn-lt"/>
                <a:cs typeface="+mn-lt"/>
              </a:rPr>
              <a:t>Brugha</a:t>
            </a:r>
            <a:r>
              <a:rPr lang="en-GB" sz="950" dirty="0">
                <a:ea typeface="+mn-lt"/>
                <a:cs typeface="+mn-lt"/>
              </a:rPr>
              <a:t>, T.S., Charman, T., Cusack, J., Dumas, G., Frazier, T., Jones, E.J., Jones, R.M., Pickles, A., State, M.W. and Taylor, J.L. (2020), ‘autism spectrum disorder’, </a:t>
            </a:r>
            <a:r>
              <a:rPr lang="en-GB" sz="950" i="1" dirty="0">
                <a:ea typeface="+mn-lt"/>
                <a:cs typeface="+mn-lt"/>
              </a:rPr>
              <a:t>Nature reviews Disease primers</a:t>
            </a:r>
            <a:r>
              <a:rPr lang="en-GB" sz="950" dirty="0">
                <a:ea typeface="+mn-lt"/>
                <a:cs typeface="+mn-lt"/>
              </a:rPr>
              <a:t>, </a:t>
            </a:r>
            <a:r>
              <a:rPr lang="en-GB" sz="950" i="1" dirty="0">
                <a:ea typeface="+mn-lt"/>
                <a:cs typeface="+mn-lt"/>
              </a:rPr>
              <a:t>6</a:t>
            </a:r>
            <a:r>
              <a:rPr lang="en-GB" sz="950" dirty="0">
                <a:ea typeface="+mn-lt"/>
                <a:cs typeface="+mn-lt"/>
              </a:rPr>
              <a:t>(1), pp.1-23.</a:t>
            </a:r>
          </a:p>
          <a:p>
            <a:r>
              <a:rPr lang="en-GB" sz="950" dirty="0">
                <a:ea typeface="+mn-lt"/>
                <a:cs typeface="+mn-lt"/>
              </a:rPr>
              <a:t>Malik-Soni, N., Shaker, A., Luck, H., Mullin, A.E., Wiley, R.E., Lewis, M.S., Fuentes, J. and Frazier, T.W. (2022), ‘Tackling healthcare access barriers for individuals with autism from diagnosis to adulthood’, </a:t>
            </a:r>
            <a:r>
              <a:rPr lang="en-GB" sz="950" i="1" dirty="0" err="1">
                <a:ea typeface="+mn-lt"/>
                <a:cs typeface="+mn-lt"/>
              </a:rPr>
              <a:t>Pediatric</a:t>
            </a:r>
            <a:r>
              <a:rPr lang="en-GB" sz="950" i="1" dirty="0">
                <a:ea typeface="+mn-lt"/>
                <a:cs typeface="+mn-lt"/>
              </a:rPr>
              <a:t> Research</a:t>
            </a:r>
            <a:r>
              <a:rPr lang="en-GB" sz="950" dirty="0">
                <a:ea typeface="+mn-lt"/>
                <a:cs typeface="+mn-lt"/>
              </a:rPr>
              <a:t>, </a:t>
            </a:r>
            <a:r>
              <a:rPr lang="en-GB" sz="950" i="1" dirty="0">
                <a:ea typeface="+mn-lt"/>
                <a:cs typeface="+mn-lt"/>
              </a:rPr>
              <a:t>91</a:t>
            </a:r>
            <a:r>
              <a:rPr lang="en-GB" sz="950" dirty="0">
                <a:ea typeface="+mn-lt"/>
                <a:cs typeface="+mn-lt"/>
              </a:rPr>
              <a:t>(5), pp.1028-1035.</a:t>
            </a:r>
          </a:p>
          <a:p>
            <a:r>
              <a:rPr lang="en-GB" sz="950" dirty="0">
                <a:ea typeface="+mn-lt"/>
                <a:cs typeface="+mn-lt"/>
              </a:rPr>
              <a:t>McLeod, S. (2020), ‘Lev Vygotsky's sociocultural theory’.</a:t>
            </a:r>
          </a:p>
          <a:p>
            <a:r>
              <a:rPr lang="en-GB" sz="950" dirty="0">
                <a:ea typeface="+mn-lt"/>
                <a:cs typeface="+mn-lt"/>
              </a:rPr>
              <a:t>Mitchell, G.E. and Locke, K.D. (2015) ‘Lay beliefs about autism spectrum disorder among the general public and childcare providers’, </a:t>
            </a:r>
            <a:r>
              <a:rPr lang="en-GB" sz="950" i="1" dirty="0">
                <a:ea typeface="+mn-lt"/>
                <a:cs typeface="+mn-lt"/>
              </a:rPr>
              <a:t>Autism.</a:t>
            </a:r>
            <a:r>
              <a:rPr lang="en-GB" sz="950" dirty="0">
                <a:ea typeface="+mn-lt"/>
                <a:cs typeface="+mn-lt"/>
              </a:rPr>
              <a:t>, 19(5), pp. 553–561. Available at: </a:t>
            </a:r>
            <a:r>
              <a:rPr lang="en-GB" sz="950" u="sng" dirty="0">
                <a:ea typeface="+mn-lt"/>
                <a:cs typeface="+mn-lt"/>
                <a:hlinkClick r:id="rId7"/>
              </a:rPr>
              <a:t>https://doi.org/10.1177/1362361314533839</a:t>
            </a:r>
            <a:r>
              <a:rPr lang="en-GB" sz="950" dirty="0">
                <a:ea typeface="+mn-lt"/>
                <a:cs typeface="+mn-lt"/>
              </a:rPr>
              <a:t>.</a:t>
            </a:r>
          </a:p>
          <a:p>
            <a:r>
              <a:rPr lang="en-GB" sz="950" dirty="0">
                <a:ea typeface="+mn-lt"/>
                <a:cs typeface="+mn-lt"/>
              </a:rPr>
              <a:t>Reichow, B., Barton, E.E., Boyd, B.A. and Hume, K. (2014), ‘Early intensive </a:t>
            </a:r>
            <a:r>
              <a:rPr lang="en-GB" sz="950" dirty="0" err="1">
                <a:ea typeface="+mn-lt"/>
                <a:cs typeface="+mn-lt"/>
              </a:rPr>
              <a:t>behavioral</a:t>
            </a:r>
            <a:r>
              <a:rPr lang="en-GB" sz="950" dirty="0">
                <a:ea typeface="+mn-lt"/>
                <a:cs typeface="+mn-lt"/>
              </a:rPr>
              <a:t> intervention (EIBI) for young children with autism spectrum disorders (ASD): A systematic review’, </a:t>
            </a:r>
            <a:r>
              <a:rPr lang="en-GB" sz="950" i="1" dirty="0">
                <a:ea typeface="+mn-lt"/>
                <a:cs typeface="+mn-lt"/>
              </a:rPr>
              <a:t>Campbell Systematic Reviews</a:t>
            </a:r>
            <a:r>
              <a:rPr lang="en-GB" sz="950" dirty="0">
                <a:ea typeface="+mn-lt"/>
                <a:cs typeface="+mn-lt"/>
              </a:rPr>
              <a:t>, </a:t>
            </a:r>
            <a:r>
              <a:rPr lang="en-GB" sz="950" i="1" dirty="0">
                <a:ea typeface="+mn-lt"/>
                <a:cs typeface="+mn-lt"/>
              </a:rPr>
              <a:t>10</a:t>
            </a:r>
            <a:r>
              <a:rPr lang="en-GB" sz="950" dirty="0">
                <a:ea typeface="+mn-lt"/>
                <a:cs typeface="+mn-lt"/>
              </a:rPr>
              <a:t>(1), pp.1-116.</a:t>
            </a:r>
          </a:p>
          <a:p>
            <a:r>
              <a:rPr lang="en-US" sz="950" dirty="0" err="1">
                <a:ea typeface="+mn-lt"/>
                <a:cs typeface="+mn-lt"/>
              </a:rPr>
              <a:t>Schünemann</a:t>
            </a:r>
            <a:r>
              <a:rPr lang="en-US" sz="950" dirty="0">
                <a:ea typeface="+mn-lt"/>
                <a:cs typeface="+mn-lt"/>
              </a:rPr>
              <a:t>, H.J. and Moja, L. (2015), ‘Reviews: rapid! rapid! rapid!… and systematic’, </a:t>
            </a:r>
            <a:r>
              <a:rPr lang="en-US" sz="950" i="1" dirty="0">
                <a:ea typeface="+mn-lt"/>
                <a:cs typeface="+mn-lt"/>
              </a:rPr>
              <a:t>Systematic Reviews</a:t>
            </a:r>
            <a:r>
              <a:rPr lang="en-US" sz="950" dirty="0">
                <a:ea typeface="+mn-lt"/>
                <a:cs typeface="+mn-lt"/>
              </a:rPr>
              <a:t>, </a:t>
            </a:r>
            <a:r>
              <a:rPr lang="en-US" sz="950" i="1" dirty="0">
                <a:ea typeface="+mn-lt"/>
                <a:cs typeface="+mn-lt"/>
              </a:rPr>
              <a:t>4</a:t>
            </a:r>
            <a:r>
              <a:rPr lang="en-US" sz="950" dirty="0">
                <a:ea typeface="+mn-lt"/>
                <a:cs typeface="+mn-lt"/>
              </a:rPr>
              <a:t>(1), pp.1-3.</a:t>
            </a:r>
            <a:endParaRPr lang="en-GB" sz="950" dirty="0">
              <a:ea typeface="+mn-lt"/>
              <a:cs typeface="+mn-lt"/>
            </a:endParaRPr>
          </a:p>
          <a:p>
            <a:endParaRPr lang="en-GB" sz="950" dirty="0">
              <a:solidFill>
                <a:srgbClr val="222222"/>
              </a:solidFill>
              <a:latin typeface="Arial"/>
              <a:cs typeface="Segoe UI"/>
            </a:endParaRPr>
          </a:p>
        </p:txBody>
      </p:sp>
    </p:spTree>
    <p:extLst>
      <p:ext uri="{BB962C8B-B14F-4D97-AF65-F5344CB8AC3E}">
        <p14:creationId xmlns:p14="http://schemas.microsoft.com/office/powerpoint/2010/main" val="33694909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142</cp:revision>
  <dcterms:created xsi:type="dcterms:W3CDTF">2023-03-14T11:38:20Z</dcterms:created>
  <dcterms:modified xsi:type="dcterms:W3CDTF">2023-03-14T12:51:52Z</dcterms:modified>
</cp:coreProperties>
</file>