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9" r:id="rId7"/>
    <p:sldId id="257" r:id="rId8"/>
    <p:sldId id="263" r:id="rId9"/>
    <p:sldId id="260" r:id="rId10"/>
    <p:sldId id="261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7" d="100"/>
          <a:sy n="127" d="100"/>
        </p:scale>
        <p:origin x="5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1100" dirty="0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BA62-AB7D-1824-B92C-DD921E33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856EE-5D92-3C2B-27D8-D47053AC5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480" y="1795683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Briefly introduce the content of your presentation</a:t>
            </a:r>
          </a:p>
        </p:txBody>
      </p:sp>
    </p:spTree>
    <p:extLst>
      <p:ext uri="{BB962C8B-B14F-4D97-AF65-F5344CB8AC3E}">
        <p14:creationId xmlns:p14="http://schemas.microsoft.com/office/powerpoint/2010/main" val="62773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86081-81D8-C65A-4C7B-76A7FC1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25" y="1078927"/>
            <a:ext cx="3954765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SELF EVALUATION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206C4EB-40C1-E46C-D001-3BCAB84B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slide should cover Self-evaluation: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Include an overview of yourself including areas such as strengths, weaknesses and traits gained from your own self-reflection and from the various self-assessment tools provided.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5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07722"/>
              </p:ext>
            </p:extLst>
          </p:nvPr>
        </p:nvGraphicFramePr>
        <p:xfrm>
          <a:off x="643465" y="1023230"/>
          <a:ext cx="10905069" cy="53220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5378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801923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199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53396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4819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and do time management, so I can do more works at home on my own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cyber security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Knowledge of operating systems, Coding, Cloud Security, Problem solving skills, Attention to detail 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understanding of hacking, fundamental coding skills, Problem solving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Take extra time to study on my own through </a:t>
                      </a:r>
                      <a:r>
                        <a:rPr lang="en-GB" sz="1200" cap="none" spc="0" dirty="0" err="1">
                          <a:solidFill>
                            <a:schemeClr val="tx1"/>
                          </a:solidFill>
                        </a:rPr>
                        <a:t>youtube</a:t>
                      </a: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, open university etc. Assessments and modules at university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web development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Computer literacy, strong numeracy skills, strong creative ability, a logical approach to work, HTML, XML and JavaScript skills [3]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Numeracy skills, HTML, XML and JavaScript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Focus more on math tasks, writing and reviewing codes for sites, do assessments and modules at university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Communication and team work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60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957D-F5DA-ABD4-B4B0-09B92CBDC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6" y="-334671"/>
            <a:ext cx="10515600" cy="1325563"/>
          </a:xfrm>
        </p:spPr>
        <p:txBody>
          <a:bodyPr/>
          <a:lstStyle/>
          <a:p>
            <a:r>
              <a:rPr lang="en-GB" b="1" dirty="0"/>
              <a:t>GOAL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CEA47-CE3C-05A7-BD17-F12CD7931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621976"/>
            <a:ext cx="11692812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 3 – 4 badges from any of the homework badges completed in Weeks 2 - 4 </a:t>
            </a:r>
          </a:p>
        </p:txBody>
      </p:sp>
      <p:pic>
        <p:nvPicPr>
          <p:cNvPr id="5" name="Picture 4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BB566060-E91B-4722-0572-3C70BA27D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86" y="3025127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9ACD958B-644D-144C-FB9C-95149B188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270" y="3025127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E8104C85-6CF2-3DCB-D6E5-04769BE06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5330" y="3033455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 descr="A blue and orange badge with white text and a check mark&#10;&#10;AI-generated content may be incorrect.">
            <a:extLst>
              <a:ext uri="{FF2B5EF4-FFF2-40B4-BE49-F238E27FC236}">
                <a16:creationId xmlns:a16="http://schemas.microsoft.com/office/drawing/2014/main" id="{F3D89555-2EF5-BADD-D60F-AFCD1309A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4314" y="3024124"/>
            <a:ext cx="2592000" cy="2592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706744-E8E6-1F78-ED04-E132A7D284B4}"/>
              </a:ext>
            </a:extLst>
          </p:cNvPr>
          <p:cNvSpPr txBox="1"/>
          <p:nvPr/>
        </p:nvSpPr>
        <p:spPr>
          <a:xfrm>
            <a:off x="732453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F9AC9-0A7F-E4BD-C05D-5CF967147F2C}"/>
              </a:ext>
            </a:extLst>
          </p:cNvPr>
          <p:cNvSpPr txBox="1"/>
          <p:nvPr/>
        </p:nvSpPr>
        <p:spPr>
          <a:xfrm>
            <a:off x="3702275" y="2557532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07A3E-93AF-23A9-0F9D-9EE221D81BA1}"/>
              </a:ext>
            </a:extLst>
          </p:cNvPr>
          <p:cNvSpPr txBox="1"/>
          <p:nvPr/>
        </p:nvSpPr>
        <p:spPr>
          <a:xfrm>
            <a:off x="6672097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15B220-38F4-F2D5-3A86-A3692E84227D}"/>
              </a:ext>
            </a:extLst>
          </p:cNvPr>
          <p:cNvSpPr txBox="1"/>
          <p:nvPr/>
        </p:nvSpPr>
        <p:spPr>
          <a:xfrm>
            <a:off x="9965448" y="2393291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Course Title</a:t>
            </a:r>
          </a:p>
        </p:txBody>
      </p:sp>
    </p:spTree>
    <p:extLst>
      <p:ext uri="{BB962C8B-B14F-4D97-AF65-F5344CB8AC3E}">
        <p14:creationId xmlns:p14="http://schemas.microsoft.com/office/powerpoint/2010/main" val="3627540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Select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one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2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2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topics</a:t>
            </a:r>
            <a:r>
              <a:rPr lang="en-US" spc="-3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Moodle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Unit 4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‘Becoming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Lifelong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learner’</a:t>
            </a:r>
            <a:r>
              <a:rPr lang="en-US" spc="-29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and describe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two of</a:t>
            </a:r>
            <a:r>
              <a:rPr lang="en-US" spc="-1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principal areas/concepts</a:t>
            </a:r>
            <a:r>
              <a:rPr lang="en-US" spc="-2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to include in</a:t>
            </a:r>
            <a:r>
              <a:rPr lang="en-US" spc="-1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 presentation.</a:t>
            </a:r>
            <a:endParaRPr lang="en-GB" spc="-5" dirty="0">
              <a:effectLst/>
              <a:latin typeface="Arial" panose="020B0604020202020204" pitchFamily="34" charset="0"/>
              <a:ea typeface="Arial MT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4B7-1FA3-7E8C-6554-DA4FAB5BD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F6F7-F88B-5798-1780-BB0BB377F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</a:t>
            </a:r>
            <a:r>
              <a:rPr lang="en-US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rovide</a:t>
            </a:r>
            <a:r>
              <a:rPr lang="en-US" spc="-1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a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summary</a:t>
            </a:r>
            <a:r>
              <a:rPr lang="en-US" spc="-2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of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the</a:t>
            </a:r>
            <a:r>
              <a:rPr lang="en-US" spc="-1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key</a:t>
            </a:r>
            <a:r>
              <a:rPr lang="en-US" spc="-2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points and learning 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640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101" y="511388"/>
            <a:ext cx="7650134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[2]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[3]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[4]</a:t>
            </a:r>
          </a:p>
          <a:p>
            <a:pPr marL="0" indent="0">
              <a:buNone/>
            </a:pPr>
            <a:r>
              <a:rPr lang="en-GB" sz="2000" dirty="0"/>
              <a:t>  </a:t>
            </a:r>
            <a:r>
              <a:rPr lang="en-US" sz="2000" dirty="0"/>
              <a:t> </a:t>
            </a:r>
            <a:endParaRPr lang="en-US" sz="2000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795c2eee519b0906b78f51eb9cb3ccd4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ef80f250c225377a941e02ec0529c1e1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2E0EAC8-32DB-4179-9A14-BB15125B5912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f856874f-9946-48cd-ac29-4cb76853c4c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F24D2A-C372-4C27-91F3-6602354251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407</Words>
  <Application>Microsoft Macintosh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Personal Development Plan (PDP)</vt:lpstr>
      <vt:lpstr>INTRODUCTION</vt:lpstr>
      <vt:lpstr>SELF EVALUATION</vt:lpstr>
      <vt:lpstr>PowerPoint Presentation</vt:lpstr>
      <vt:lpstr>GOAL PROGRESS</vt:lpstr>
      <vt:lpstr>UNIT 4 TOPIC SUMMARY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chigozie asawalam</cp:lastModifiedBy>
  <cp:revision>14</cp:revision>
  <dcterms:created xsi:type="dcterms:W3CDTF">2022-07-21T09:53:39Z</dcterms:created>
  <dcterms:modified xsi:type="dcterms:W3CDTF">2026-03-22T15:37:16Z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