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52" d="100"/>
          <a:sy n="152" d="100"/>
        </p:scale>
        <p:origin x="652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7F7C5-76CA-A769-D12F-495B1FF2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C8FCF8-2D65-7E6C-FBDD-A921D9A9A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5D593-AACB-4CC4-1239-1AD819BF3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2E620-813F-7875-A9CA-2AF651EEB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C2F8F-2BC9-441A-26C5-5A81274D9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756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CF3D8-1B3D-FF4C-1743-139FF977E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92C14-0366-FF68-FF7F-56385FDCE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9A3F5-EC99-6FB3-A818-D28FDC2EE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11698-D344-0DDA-5DA1-06F5F87F5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113D1-B146-500B-B465-CE5ECCD1F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531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D6B69-B64C-0CBC-AB17-B86BF28F7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0BD99-8183-D50D-862B-4FB3923A46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417EB-BA82-4C06-812D-194CC20E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EE1B4D-FDE0-B034-9890-F707414F2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EF32F-34D8-8C22-3820-745DAFF4C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559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BECD7-F3E7-334C-AC0F-89A77A769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A974A-EB35-3674-931F-02B5A65DE6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DEFB38-75BC-289E-1079-F80EB1117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DCD5F-EEF2-A905-652E-060C52046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DDB36-C266-931E-BE92-6FA82D62E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02DFE6-F3A0-CE79-741D-C8634BE3A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024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359D3-A3A7-4863-65B5-DA817221F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CFE9F6-17D2-34D0-DF6C-5855A6D38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F049A7-92C5-7D30-61A4-A5AE37C549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E71E49-E434-2963-0044-685091472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F67698-686A-4F0C-A867-7F993B3929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97F7AF-489E-EDF6-5100-F64E07969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A4B85F-C970-FC13-8652-797D706C5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55F96D-8906-6ADB-1F84-875A582E2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03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1B67E-4FDB-D962-139F-C8644310A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55A54-3BE7-FF1B-D73A-AA86568D3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61E20F-3218-136A-9A65-118A5720A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3676B-9BD6-239B-E277-FB66E0914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210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7EB03D-F8E5-265A-9FD8-2E6BE8573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123A40-633A-062F-3FBB-B23A98C67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8077B4-AEEC-A421-C8B8-1379956DC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607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EB9D8-5621-7AD1-70D0-3DE5B23AE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76D6D-6F05-2A9F-0720-D10A9D50B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70E39D-C9BC-8DD4-B58B-8C25563A1A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113628-412E-BC02-60E8-18118F970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45742-C777-69B8-6069-1A8843EC6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33EC0-5F37-0BE4-251D-967CEEE57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465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CD5F2-45A0-1D28-7FE4-3D999236E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BB0DF3-C202-E40A-10FC-A8CD5F12C3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970D9-7716-3C94-6E3E-A5AAEE73D2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838575-3074-E8E4-E859-E276FBBE9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70142-BC75-32BC-902A-2DFD8583D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5C8538-6329-81CE-7378-EE33729B8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354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5863C-FD8A-DEFF-EA3F-C42B6F96F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D13A2-B833-B2A6-C2BC-44FB76C7E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AF9A5-2C7F-25DD-6A05-D1E82E1D2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6DC46-3E69-768A-B6F3-0ABA550D0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1F1C0-E566-2D71-E694-E186DCDA7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033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480A55-032B-B773-36B0-F6D362B06E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81AE66-1634-811E-95B8-06C16DF953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144AE-641D-E663-7D35-A221226BD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23A5C-A70B-8E1A-EF5C-B177B5EAD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B70C9-0A87-5033-9C4F-BDBCBAF6B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977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28888F-7A10-9C51-0C6F-6E2C7A677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C34466-CAFF-B2B2-E70D-E8D43794D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A296D-2328-C16F-94C9-D7C7AC4DCE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7F5511-6C2B-495D-ACEF-220ED363E6B6}" type="datetimeFigureOut">
              <a:rPr lang="en-US" smtClean="0"/>
              <a:t>9/20/2026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13E97-199A-87B2-9185-B1CADE18AD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1B2B7-7F8A-6393-0565-109613E0A0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76FAFB-A63A-4F08-8149-277C8C08A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573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loveandlemons.com/baking-recipes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amycakesbakes.com/bakery-recipes/" TargetMode="External"/><Relationship Id="rId5" Type="http://schemas.openxmlformats.org/officeDocument/2006/relationships/hyperlink" Target="https://www.amsfulfillment.com/blog/competitive-marketing-strategy/" TargetMode="External"/><Relationship Id="rId4" Type="http://schemas.openxmlformats.org/officeDocument/2006/relationships/hyperlink" Target="https://fsc.org/en/blog/what-is-sustainable-develop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74F9AE-C6C4-AD43-930C-D0B1415F56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48EC9-6A69-B037-69AC-954F32CC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Small Home Bakery: Business Overview</a:t>
            </a:r>
            <a:endParaRPr lang="en-US" sz="36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74E18-8FCF-B58A-8254-CF34B0452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528" y="2547257"/>
            <a:ext cx="5300471" cy="3109740"/>
          </a:xfrm>
        </p:spPr>
        <p:txBody>
          <a:bodyPr anchor="ctr"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Home-based bakery operating as a sole trader.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Products include homemade cakes, cupcakes, and cookies.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Customers can personalize flavours, decorations, and messages.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Initial target market: friends, family, neighbours, and local customers.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Orders and communication managed through Instagram and Facebook.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Mission: To provide fresh, affordable, and visually attractive baked goods with a personal and reliable service.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Emphasizes the personal connection created by homemade and handcrafted products (Finch, 2025).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 1 (3)">
            <a:hlinkClick r:id="" action="ppaction://media"/>
            <a:extLst>
              <a:ext uri="{FF2B5EF4-FFF2-40B4-BE49-F238E27FC236}">
                <a16:creationId xmlns:a16="http://schemas.microsoft.com/office/drawing/2014/main" id="{45F7C657-ED75-D2AA-E090-5C6ED3D93A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63617" y="592016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20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33822-2B12-FC70-106E-C59CC34B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7800" y="448721"/>
            <a:ext cx="4713997" cy="1225650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Key Features of the Sustainable Enterprise</a:t>
            </a:r>
            <a:endParaRPr lang="en-US" sz="28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A65EE-D02C-B94B-4818-288D5B4ECB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78" y="0"/>
            <a:ext cx="5229223" cy="68580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8ADD2-F9A1-EAA4-BAFA-D4938243D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7800" y="1825142"/>
            <a:ext cx="5162538" cy="3647710"/>
          </a:xfrm>
        </p:spPr>
        <p:txBody>
          <a:bodyPr>
            <a:no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Utilise recyclable or eco-friendly materials for cake boxes, bags, labels, and packaging.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Minimise food and packaging waste by planning production carefully.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local ingredients to lower transportation costs and support nearby suppliers.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new products gradually to avoid excess waste.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Operate from home to decrease expenses related to rent, staffing, and energy.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Reinvest profits into key areas such as ingredients, equipment, packaging, and marketing.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local supply chain support and engage in community markets (Ibrahim, 2022)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vegan and gluten-free offerings to cater to diverse customer preferences.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2 (3)">
            <a:hlinkClick r:id="" action="ppaction://media"/>
            <a:extLst>
              <a:ext uri="{FF2B5EF4-FFF2-40B4-BE49-F238E27FC236}">
                <a16:creationId xmlns:a16="http://schemas.microsoft.com/office/drawing/2014/main" id="{27320060-CF90-F4C6-6CB1-139AC8ADC0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51900" y="58451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40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804CCDD-88C7-4B43-A381-F2D8DAF62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3ED87-00C1-B3C5-7DAE-6BDF82766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4"/>
            <a:ext cx="5221224" cy="2066544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Marketing, Customers and Competitive Advantage</a:t>
            </a:r>
            <a:endParaRPr lang="en-US" sz="28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AB5A4D-601C-81DF-3C55-03EE381958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18" r="9256" b="3"/>
          <a:stretch>
            <a:fillRect/>
          </a:stretch>
        </p:blipFill>
        <p:spPr>
          <a:xfrm>
            <a:off x="5706629" y="4"/>
            <a:ext cx="3445424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387A76-4633-A0BE-8633-BBCDDBFFFED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977" r="2" b="14778"/>
          <a:stretch>
            <a:fillRect/>
          </a:stretch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BBECEAC1-4BBC-4815-B44E-D9B231A3F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520" y="260986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A2099-0AB0-605A-709F-0CFF68F3A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843784"/>
            <a:ext cx="5221224" cy="332841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29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Residents who need baked products.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Cost conscious customers looking for unique items.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Customers that support small businesses (Kumar, Kotler &amp; Kumar, 2026).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Advertise the product on social media platforms.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Get customers to give reviews and advocate for you.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Provide all types of offers according to seasons and holidays.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Advantages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Freshly baked homemade products (Kumar, Kotler &amp; Kumar,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Custom made orders.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Cheap prices and personal service.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7D8C39-F491-8357-9E32-EFCC9870B55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5394" r="-1" b="27687"/>
          <a:stretch>
            <a:fillRect/>
          </a:stretch>
        </p:blipFill>
        <p:spPr>
          <a:xfrm>
            <a:off x="5706629" y="2431668"/>
            <a:ext cx="6485372" cy="4426330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  <p:pic>
        <p:nvPicPr>
          <p:cNvPr id="4" name="Slide 3 (3)">
            <a:hlinkClick r:id="" action="ppaction://media"/>
            <a:extLst>
              <a:ext uri="{FF2B5EF4-FFF2-40B4-BE49-F238E27FC236}">
                <a16:creationId xmlns:a16="http://schemas.microsoft.com/office/drawing/2014/main" id="{6E754B9F-BE79-E52B-D4BE-D84C1CBE16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68279" y="6172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27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6C0D42-2EBD-C5CA-1F60-7744C483C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331" y="2061291"/>
            <a:ext cx="4443154" cy="1087819"/>
          </a:xfrm>
        </p:spPr>
        <p:txBody>
          <a:bodyPr anchor="b">
            <a:normAutofit fontScale="90000"/>
          </a:bodyPr>
          <a:lstStyle/>
          <a:p>
            <a:r>
              <a:rPr lang="en-GB" sz="34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Why the Enterprise Will Be Successful</a:t>
            </a:r>
            <a:endParaRPr lang="en-US" sz="34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EE15F-087F-5004-A115-23B7062E0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331" y="3830726"/>
            <a:ext cx="4443154" cy="1051243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Low operating costs.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local demand.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Good growth potential.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366F1E-1248-F713-7986-981C0BE6A0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3684" y="969264"/>
            <a:ext cx="7101782" cy="5541265"/>
          </a:xfrm>
          <a:prstGeom prst="rect">
            <a:avLst/>
          </a:prstGeom>
        </p:spPr>
      </p:pic>
      <p:pic>
        <p:nvPicPr>
          <p:cNvPr id="4" name="Slide 4 (3)">
            <a:hlinkClick r:id="" action="ppaction://media"/>
            <a:extLst>
              <a:ext uri="{FF2B5EF4-FFF2-40B4-BE49-F238E27FC236}">
                <a16:creationId xmlns:a16="http://schemas.microsoft.com/office/drawing/2014/main" id="{78BFB4BB-99ED-57E6-4730-7C48A0B9B9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87711" y="423400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607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4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A9113-A81A-85AA-49D7-F7A976F2F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US" sz="32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B4335-E2F6-4463-8C8E-892A28F3E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Elshaer, I. 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Azazz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 M., &amp; Fayyad, S. (2023). Green management and sustainable performance of small- and medium-sized hospitality businesses: Moderating the role of an employee’s pro-environmental behaviour.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Health, 20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2244.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Finch, B.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write a business plan: Win backing and support for your ideas and ventures.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Kogan Page Publishers.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Ibrahim, F. I. A. (2022). The role of small businesses in sustainability.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Humanities and Language Research, 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1–12.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Kumar, V., Kotler, P., &amp; Kumar, A. (2026). Transformative marketing strategies in the era of new-age technologies: Principles, plan, purpose, and practice.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Science, 54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1–27.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Moro-Visconti, R. (2025). From business models to business planning. In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Startup valuation: From strategic business planning to digital networking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(pp. 21–80). Springer Nature Switzerland.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Nasiri,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Saunila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Rantala, T., &amp; Ukko, J. (2022). Sustainable innovation among small businesses: The role of digital orientation, the external environment, and company characteristics.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Development, 30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(4), 703–712.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Rahmat, M. A. Z. (2025). Business plan and its implementation on bakery business: A case study of Laziza Bakery.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Indonesian Journal of Economics, Business, Accounting, and Management, 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30–46.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https://fsc.org/en/blog/what-is-sustainable-development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https://www.amsfulfillment.com/blog/competitive-marketing-strategy/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https://amycakesbakes.com/bakery-recipes/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https://www.loveandlemons.com/baking-recipes/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300" dirty="0"/>
          </a:p>
        </p:txBody>
      </p:sp>
      <p:pic>
        <p:nvPicPr>
          <p:cNvPr id="4" name="Slide 5 (4)">
            <a:hlinkClick r:id="" action="ppaction://media"/>
            <a:extLst>
              <a:ext uri="{FF2B5EF4-FFF2-40B4-BE49-F238E27FC236}">
                <a16:creationId xmlns:a16="http://schemas.microsoft.com/office/drawing/2014/main" id="{98EA1568-894C-0209-8FC7-10850C426A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90242" y="517377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92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639</Words>
  <Application>Microsoft Office PowerPoint</Application>
  <PresentationFormat>Widescreen</PresentationFormat>
  <Paragraphs>46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Small Home Bakery: Business Overview</vt:lpstr>
      <vt:lpstr>Key Features of the Sustainable Enterprise</vt:lpstr>
      <vt:lpstr>Marketing, Customers and Competitive Advantage</vt:lpstr>
      <vt:lpstr>Why the Enterprise Will Be Successful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2026-07-15T08:36:42Z</dcterms:created>
  <dcterms:modified xsi:type="dcterms:W3CDTF">2026-09-20T21:01:42Z</dcterms:modified>
</cp:coreProperties>
</file>