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5" r:id="rId4"/>
    <p:sldId id="266" r:id="rId5"/>
    <p:sldId id="267" r:id="rId6"/>
    <p:sldId id="269" r:id="rId7"/>
    <p:sldId id="268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05/03/2012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Services (WCF)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Service-Oriented Architecture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service-oriented architecture provides agility, flexibility, reuse, integration, code-reuse and reduced costs [1]</a:t>
            </a:r>
          </a:p>
          <a:p>
            <a:endParaRPr lang="en-GB" dirty="0" smtClean="0"/>
          </a:p>
          <a:p>
            <a:pPr algn="just"/>
            <a:r>
              <a:rPr lang="en-GB" dirty="0" smtClean="0"/>
              <a:t>There are many SOA frameworks including RPC, </a:t>
            </a:r>
            <a:r>
              <a:rPr lang="en-GB" dirty="0" err="1" smtClean="0"/>
              <a:t>Corba</a:t>
            </a:r>
            <a:r>
              <a:rPr lang="en-GB" dirty="0" smtClean="0"/>
              <a:t>, JAVA, Windows Services, </a:t>
            </a:r>
            <a:r>
              <a:rPr lang="en-GB" dirty="0" err="1" smtClean="0"/>
              <a:t>WebServices</a:t>
            </a:r>
            <a:r>
              <a:rPr lang="en-GB" dirty="0" smtClean="0"/>
              <a:t> and WCF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Each have their advantages with WCF being a Microsoft implementation that works well with Silverlight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WCF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WCF is the Windows Communication Foundation introduced by Microsoft a new technology for implementing SOA</a:t>
            </a:r>
          </a:p>
          <a:p>
            <a:endParaRPr lang="en-GB" dirty="0" smtClean="0"/>
          </a:p>
          <a:p>
            <a:r>
              <a:rPr lang="en-GB" dirty="0" smtClean="0"/>
              <a:t>A WCF can be hosted within an IIS environment (similar to </a:t>
            </a:r>
            <a:r>
              <a:rPr lang="en-GB" dirty="0" err="1" smtClean="0"/>
              <a:t>WebServices</a:t>
            </a:r>
            <a:r>
              <a:rPr lang="en-GB" dirty="0" smtClean="0"/>
              <a:t>) or hosted as a console application or a windows service</a:t>
            </a:r>
          </a:p>
          <a:p>
            <a:endParaRPr lang="en-GB" dirty="0" smtClean="0"/>
          </a:p>
          <a:p>
            <a:r>
              <a:rPr lang="en-GB" dirty="0" smtClean="0"/>
              <a:t>WCF within Silverlight allows for data to be shared, separates the user interface from the functional code and exposes functionality not available within the Silverlight client (such as database connections)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WCF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typical WCF service consists of two files: the interface and the code (</a:t>
            </a:r>
            <a:r>
              <a:rPr lang="en-GB" dirty="0" err="1" smtClean="0"/>
              <a:t>IService.cs</a:t>
            </a:r>
            <a:r>
              <a:rPr lang="en-GB" dirty="0" smtClean="0"/>
              <a:t> and </a:t>
            </a:r>
            <a:r>
              <a:rPr lang="en-GB" dirty="0" err="1" smtClean="0"/>
              <a:t>Service.cs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76872"/>
            <a:ext cx="3990975" cy="1847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365104"/>
            <a:ext cx="4972050" cy="1819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Silverlight WCF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Silverlight-enabled WCF services removes the need to create the Interface file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Limitations of SOA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Only </a:t>
            </a:r>
            <a:r>
              <a:rPr lang="en-GB" dirty="0" err="1" smtClean="0"/>
              <a:t>Serializable</a:t>
            </a:r>
            <a:r>
              <a:rPr lang="en-GB" dirty="0" smtClean="0"/>
              <a:t> objects can be sent and received from the service [2].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276872"/>
            <a:ext cx="4724028" cy="38529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simple WCF application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428736"/>
            <a:ext cx="3795925" cy="4643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[1] Rosen, Michael</a:t>
            </a:r>
          </a:p>
          <a:p>
            <a:pPr lvl="1">
              <a:buNone/>
            </a:pPr>
            <a:r>
              <a:rPr lang="en-GB" dirty="0" smtClean="0"/>
              <a:t>Applied SOA,  Wiley– 2008</a:t>
            </a:r>
          </a:p>
          <a:p>
            <a:r>
              <a:rPr lang="en-GB" dirty="0" smtClean="0"/>
              <a:t>[2] Lowy, </a:t>
            </a:r>
            <a:r>
              <a:rPr lang="en-GB" dirty="0" err="1" smtClean="0"/>
              <a:t>Juval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Programming WCF Services</a:t>
            </a:r>
            <a:r>
              <a:rPr lang="en-GB" smtClean="0"/>
              <a:t>,  O’Reilly– 2010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674</TotalTime>
  <Words>217</Words>
  <Application>Microsoft Office PowerPoint</Application>
  <PresentationFormat>On-screen Show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Origin</vt:lpstr>
      <vt:lpstr>Rich Internet Application Development</vt:lpstr>
      <vt:lpstr>Service-Oriented Architecture</vt:lpstr>
      <vt:lpstr>WCF</vt:lpstr>
      <vt:lpstr>WCF Implementation</vt:lpstr>
      <vt:lpstr>Silverlight WCF</vt:lpstr>
      <vt:lpstr>Limitations of SOA</vt:lpstr>
      <vt:lpstr>A simple WCF application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sc-ms</cp:lastModifiedBy>
  <cp:revision>191</cp:revision>
  <dcterms:created xsi:type="dcterms:W3CDTF">2010-09-15T13:03:21Z</dcterms:created>
  <dcterms:modified xsi:type="dcterms:W3CDTF">2012-03-05T17:11:26Z</dcterms:modified>
</cp:coreProperties>
</file>