
<file path=[Content_Types].xml><?xml version="1.0" encoding="utf-8"?>
<Types xmlns="http://schemas.openxmlformats.org/package/2006/content-types">
  <Default Extension="xml" ContentType="application/xml"/>
  <Default Extension="wmf" ContentType="image/x-wmf"/>
  <Default Extension="jpeg" ContentType="image/jpeg"/>
  <Default Extension="rels" ContentType="application/vnd.openxmlformats-package.relationships+xml"/>
  <Default Extension="emf" ContentType="image/x-emf"/>
  <Default Extension="vml" ContentType="application/vnd.openxmlformats-officedocument.vmlDrawing"/>
  <Default Extension="bin" ContentType="application/vnd.openxmlformats-officedocument.presentationml.printerSettings"/>
  <Default Extension="png" ContentType="image/p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3.xml" ContentType="application/vnd.openxmlformats-officedocument.theme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theme/theme4.xml" ContentType="application/vnd.openxmlformats-officedocument.theme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theme/theme5.xml" ContentType="application/vnd.openxmlformats-officedocument.theme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theme/theme6.xml" ContentType="application/vnd.openxmlformats-officedocument.theme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theme/theme7.xml" ContentType="application/vnd.openxmlformats-officedocument.theme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78.xml" ContentType="application/vnd.openxmlformats-officedocument.presentationml.slideLayout+xml"/>
  <Override PartName="/ppt/theme/theme8.xml" ContentType="application/vnd.openxmlformats-officedocument.theme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theme/theme9.xml" ContentType="application/vnd.openxmlformats-officedocument.theme+xml"/>
  <Override PartName="/ppt/slideLayouts/slideLayout88.xml" ContentType="application/vnd.openxmlformats-officedocument.presentationml.slideLayout+xml"/>
  <Override PartName="/ppt/slideLayouts/slideLayout89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97.xml" ContentType="application/vnd.openxmlformats-officedocument.presentationml.slideLayout+xml"/>
  <Override PartName="/ppt/slideLayouts/slideLayout98.xml" ContentType="application/vnd.openxmlformats-officedocument.presentationml.slideLayout+xml"/>
  <Override PartName="/ppt/theme/theme10.xml" ContentType="application/vnd.openxmlformats-officedocument.theme+xml"/>
  <Override PartName="/ppt/slideLayouts/slideLayout99.xml" ContentType="application/vnd.openxmlformats-officedocument.presentationml.slideLayout+xml"/>
  <Override PartName="/ppt/slideLayouts/slideLayout100.xml" ContentType="application/vnd.openxmlformats-officedocument.presentationml.slideLayout+xml"/>
  <Override PartName="/ppt/slideLayouts/slideLayout101.xml" ContentType="application/vnd.openxmlformats-officedocument.presentationml.slideLayout+xml"/>
  <Override PartName="/ppt/slideLayouts/slideLayout102.xml" ContentType="application/vnd.openxmlformats-officedocument.presentationml.slideLayout+xml"/>
  <Override PartName="/ppt/slideLayouts/slideLayout103.xml" ContentType="application/vnd.openxmlformats-officedocument.presentationml.slideLayout+xml"/>
  <Override PartName="/ppt/slideLayouts/slideLayout104.xml" ContentType="application/vnd.openxmlformats-officedocument.presentationml.slideLayout+xml"/>
  <Override PartName="/ppt/slideLayouts/slideLayout105.xml" ContentType="application/vnd.openxmlformats-officedocument.presentationml.slideLayout+xml"/>
  <Override PartName="/ppt/slideLayouts/slideLayout106.xml" ContentType="application/vnd.openxmlformats-officedocument.presentationml.slideLayout+xml"/>
  <Override PartName="/ppt/slideLayouts/slideLayout107.xml" ContentType="application/vnd.openxmlformats-officedocument.presentationml.slideLayout+xml"/>
  <Override PartName="/ppt/slideLayouts/slideLayout108.xml" ContentType="application/vnd.openxmlformats-officedocument.presentationml.slideLayout+xml"/>
  <Override PartName="/ppt/slideLayouts/slideLayout109.xml" ContentType="application/vnd.openxmlformats-officedocument.presentationml.slideLayout+xml"/>
  <Override PartName="/ppt/theme/theme11.xml" ContentType="application/vnd.openxmlformats-officedocument.theme+xml"/>
  <Override PartName="/ppt/theme/theme12.xml" ContentType="application/vnd.openxmlformats-officedocument.theme+xml"/>
  <Override PartName="/ppt/theme/theme1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embeddings/oleObject1.bin" ContentType="application/vnd.openxmlformats-officedocument.oleObject"/>
  <Override PartName="/ppt/embeddings/oleObject2.bin" ContentType="application/vnd.openxmlformats-officedocument.oleObject"/>
  <Override PartName="/ppt/embeddings/oleObject3.bin" ContentType="application/vnd.openxmlformats-officedocument.oleObject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core-properties" Target="docProps/core.xml"/><Relationship Id="rId3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67" r:id="rId1"/>
    <p:sldMasterId id="2147484538" r:id="rId2"/>
    <p:sldMasterId id="2147483724" r:id="rId3"/>
    <p:sldMasterId id="2147483748" r:id="rId4"/>
    <p:sldMasterId id="2147483736" r:id="rId5"/>
    <p:sldMasterId id="2147483868" r:id="rId6"/>
    <p:sldMasterId id="2147483878" r:id="rId7"/>
    <p:sldMasterId id="2147483888" r:id="rId8"/>
    <p:sldMasterId id="2147483898" r:id="rId9"/>
    <p:sldMasterId id="2147484689" r:id="rId10"/>
    <p:sldMasterId id="2147484702" r:id="rId11"/>
  </p:sldMasterIdLst>
  <p:notesMasterIdLst>
    <p:notesMasterId r:id="rId95"/>
  </p:notesMasterIdLst>
  <p:handoutMasterIdLst>
    <p:handoutMasterId r:id="rId96"/>
  </p:handoutMasterIdLst>
  <p:sldIdLst>
    <p:sldId id="376" r:id="rId12"/>
    <p:sldId id="350" r:id="rId13"/>
    <p:sldId id="341" r:id="rId14"/>
    <p:sldId id="405" r:id="rId15"/>
    <p:sldId id="379" r:id="rId16"/>
    <p:sldId id="396" r:id="rId17"/>
    <p:sldId id="374" r:id="rId18"/>
    <p:sldId id="387" r:id="rId19"/>
    <p:sldId id="409" r:id="rId20"/>
    <p:sldId id="377" r:id="rId21"/>
    <p:sldId id="417" r:id="rId22"/>
    <p:sldId id="398" r:id="rId23"/>
    <p:sldId id="415" r:id="rId24"/>
    <p:sldId id="414" r:id="rId25"/>
    <p:sldId id="416" r:id="rId26"/>
    <p:sldId id="449" r:id="rId27"/>
    <p:sldId id="368" r:id="rId28"/>
    <p:sldId id="436" r:id="rId29"/>
    <p:sldId id="427" r:id="rId30"/>
    <p:sldId id="410" r:id="rId31"/>
    <p:sldId id="418" r:id="rId32"/>
    <p:sldId id="428" r:id="rId33"/>
    <p:sldId id="411" r:id="rId34"/>
    <p:sldId id="425" r:id="rId35"/>
    <p:sldId id="421" r:id="rId36"/>
    <p:sldId id="422" r:id="rId37"/>
    <p:sldId id="419" r:id="rId38"/>
    <p:sldId id="447" r:id="rId39"/>
    <p:sldId id="429" r:id="rId40"/>
    <p:sldId id="444" r:id="rId41"/>
    <p:sldId id="430" r:id="rId42"/>
    <p:sldId id="445" r:id="rId43"/>
    <p:sldId id="446" r:id="rId44"/>
    <p:sldId id="420" r:id="rId45"/>
    <p:sldId id="423" r:id="rId46"/>
    <p:sldId id="424" r:id="rId47"/>
    <p:sldId id="426" r:id="rId48"/>
    <p:sldId id="460" r:id="rId49"/>
    <p:sldId id="461" r:id="rId50"/>
    <p:sldId id="464" r:id="rId51"/>
    <p:sldId id="462" r:id="rId52"/>
    <p:sldId id="463" r:id="rId53"/>
    <p:sldId id="454" r:id="rId54"/>
    <p:sldId id="412" r:id="rId55"/>
    <p:sldId id="453" r:id="rId56"/>
    <p:sldId id="455" r:id="rId57"/>
    <p:sldId id="456" r:id="rId58"/>
    <p:sldId id="380" r:id="rId59"/>
    <p:sldId id="465" r:id="rId60"/>
    <p:sldId id="467" r:id="rId61"/>
    <p:sldId id="468" r:id="rId62"/>
    <p:sldId id="469" r:id="rId63"/>
    <p:sldId id="470" r:id="rId64"/>
    <p:sldId id="471" r:id="rId65"/>
    <p:sldId id="472" r:id="rId66"/>
    <p:sldId id="473" r:id="rId67"/>
    <p:sldId id="474" r:id="rId68"/>
    <p:sldId id="475" r:id="rId69"/>
    <p:sldId id="476" r:id="rId70"/>
    <p:sldId id="477" r:id="rId71"/>
    <p:sldId id="478" r:id="rId72"/>
    <p:sldId id="479" r:id="rId73"/>
    <p:sldId id="437" r:id="rId74"/>
    <p:sldId id="457" r:id="rId75"/>
    <p:sldId id="440" r:id="rId76"/>
    <p:sldId id="442" r:id="rId77"/>
    <p:sldId id="438" r:id="rId78"/>
    <p:sldId id="458" r:id="rId79"/>
    <p:sldId id="451" r:id="rId80"/>
    <p:sldId id="459" r:id="rId81"/>
    <p:sldId id="466" r:id="rId82"/>
    <p:sldId id="439" r:id="rId83"/>
    <p:sldId id="441" r:id="rId84"/>
    <p:sldId id="448" r:id="rId85"/>
    <p:sldId id="433" r:id="rId86"/>
    <p:sldId id="452" r:id="rId87"/>
    <p:sldId id="432" r:id="rId88"/>
    <p:sldId id="434" r:id="rId89"/>
    <p:sldId id="431" r:id="rId90"/>
    <p:sldId id="435" r:id="rId91"/>
    <p:sldId id="362" r:id="rId92"/>
    <p:sldId id="375" r:id="rId93"/>
    <p:sldId id="443" r:id="rId94"/>
  </p:sldIdLst>
  <p:sldSz cx="9144000" cy="6858000" type="screen4x3"/>
  <p:notesSz cx="6858000" cy="9144000"/>
  <p:defaultTextStyle>
    <a:defPPr>
      <a:defRPr lang="en-GB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MS PGothic" charset="0"/>
        <a:cs typeface="MS PGothic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MS PGothic" charset="0"/>
        <a:cs typeface="MS PGothic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MS PGothic" charset="0"/>
        <a:cs typeface="MS PGothic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MS PGothic" charset="0"/>
        <a:cs typeface="MS PGothic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MS PGothic" charset="0"/>
        <a:cs typeface="MS PGothic" charset="0"/>
      </a:defRPr>
    </a:lvl5pPr>
    <a:lvl6pPr marL="2286000" algn="l" defTabSz="457200" rtl="0" eaLnBrk="1" latinLnBrk="0" hangingPunct="1">
      <a:defRPr kern="1200">
        <a:solidFill>
          <a:schemeClr val="tx1"/>
        </a:solidFill>
        <a:latin typeface="Arial" charset="0"/>
        <a:ea typeface="MS PGothic" charset="0"/>
        <a:cs typeface="MS PGothic" charset="0"/>
      </a:defRPr>
    </a:lvl6pPr>
    <a:lvl7pPr marL="2743200" algn="l" defTabSz="457200" rtl="0" eaLnBrk="1" latinLnBrk="0" hangingPunct="1">
      <a:defRPr kern="1200">
        <a:solidFill>
          <a:schemeClr val="tx1"/>
        </a:solidFill>
        <a:latin typeface="Arial" charset="0"/>
        <a:ea typeface="MS PGothic" charset="0"/>
        <a:cs typeface="MS PGothic" charset="0"/>
      </a:defRPr>
    </a:lvl7pPr>
    <a:lvl8pPr marL="3200400" algn="l" defTabSz="457200" rtl="0" eaLnBrk="1" latinLnBrk="0" hangingPunct="1">
      <a:defRPr kern="1200">
        <a:solidFill>
          <a:schemeClr val="tx1"/>
        </a:solidFill>
        <a:latin typeface="Arial" charset="0"/>
        <a:ea typeface="MS PGothic" charset="0"/>
        <a:cs typeface="MS PGothic" charset="0"/>
      </a:defRPr>
    </a:lvl8pPr>
    <a:lvl9pPr marL="3657600" algn="l" defTabSz="457200" rtl="0" eaLnBrk="1" latinLnBrk="0" hangingPunct="1">
      <a:defRPr kern="1200">
        <a:solidFill>
          <a:schemeClr val="tx1"/>
        </a:solidFill>
        <a:latin typeface="Arial" charset="0"/>
        <a:ea typeface="MS PGothic" charset="0"/>
        <a:cs typeface="MS PGothic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99FF"/>
    <a:srgbClr val="6600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41" autoAdjust="0"/>
    <p:restoredTop sz="88564" autoAdjust="0"/>
  </p:normalViewPr>
  <p:slideViewPr>
    <p:cSldViewPr>
      <p:cViewPr>
        <p:scale>
          <a:sx n="100" d="100"/>
          <a:sy n="100" d="100"/>
        </p:scale>
        <p:origin x="-2200" y="-8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2472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>
        <p:scale>
          <a:sx n="130" d="100"/>
          <a:sy n="130" d="100"/>
        </p:scale>
        <p:origin x="-210" y="4194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0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Master" Target="slideMasters/slideMaster2.xml"/><Relationship Id="rId3" Type="http://schemas.openxmlformats.org/officeDocument/2006/relationships/slideMaster" Target="slideMasters/slideMaster3.xml"/><Relationship Id="rId4" Type="http://schemas.openxmlformats.org/officeDocument/2006/relationships/slideMaster" Target="slideMasters/slideMaster4.xml"/><Relationship Id="rId5" Type="http://schemas.openxmlformats.org/officeDocument/2006/relationships/slideMaster" Target="slideMasters/slideMaster5.xml"/><Relationship Id="rId6" Type="http://schemas.openxmlformats.org/officeDocument/2006/relationships/slideMaster" Target="slideMasters/slideMaster6.xml"/><Relationship Id="rId7" Type="http://schemas.openxmlformats.org/officeDocument/2006/relationships/slideMaster" Target="slideMasters/slideMaster7.xml"/><Relationship Id="rId8" Type="http://schemas.openxmlformats.org/officeDocument/2006/relationships/slideMaster" Target="slideMasters/slideMaster8.xml"/><Relationship Id="rId9" Type="http://schemas.openxmlformats.org/officeDocument/2006/relationships/slideMaster" Target="slideMasters/slideMaster9.xml"/><Relationship Id="rId10" Type="http://schemas.openxmlformats.org/officeDocument/2006/relationships/slideMaster" Target="slideMasters/slideMaster10.xml"/><Relationship Id="rId11" Type="http://schemas.openxmlformats.org/officeDocument/2006/relationships/slideMaster" Target="slideMasters/slideMaster11.xml"/><Relationship Id="rId12" Type="http://schemas.openxmlformats.org/officeDocument/2006/relationships/slide" Target="slides/slide1.xml"/><Relationship Id="rId13" Type="http://schemas.openxmlformats.org/officeDocument/2006/relationships/slide" Target="slides/slide2.xml"/><Relationship Id="rId14" Type="http://schemas.openxmlformats.org/officeDocument/2006/relationships/slide" Target="slides/slide3.xml"/><Relationship Id="rId15" Type="http://schemas.openxmlformats.org/officeDocument/2006/relationships/slide" Target="slides/slide4.xml"/><Relationship Id="rId16" Type="http://schemas.openxmlformats.org/officeDocument/2006/relationships/slide" Target="slides/slide5.xml"/><Relationship Id="rId17" Type="http://schemas.openxmlformats.org/officeDocument/2006/relationships/slide" Target="slides/slide6.xml"/><Relationship Id="rId18" Type="http://schemas.openxmlformats.org/officeDocument/2006/relationships/slide" Target="slides/slide7.xml"/><Relationship Id="rId19" Type="http://schemas.openxmlformats.org/officeDocument/2006/relationships/slide" Target="slides/slide8.xml"/><Relationship Id="rId30" Type="http://schemas.openxmlformats.org/officeDocument/2006/relationships/slide" Target="slides/slide19.xml"/><Relationship Id="rId31" Type="http://schemas.openxmlformats.org/officeDocument/2006/relationships/slide" Target="slides/slide20.xml"/><Relationship Id="rId32" Type="http://schemas.openxmlformats.org/officeDocument/2006/relationships/slide" Target="slides/slide21.xml"/><Relationship Id="rId33" Type="http://schemas.openxmlformats.org/officeDocument/2006/relationships/slide" Target="slides/slide22.xml"/><Relationship Id="rId34" Type="http://schemas.openxmlformats.org/officeDocument/2006/relationships/slide" Target="slides/slide23.xml"/><Relationship Id="rId35" Type="http://schemas.openxmlformats.org/officeDocument/2006/relationships/slide" Target="slides/slide24.xml"/><Relationship Id="rId36" Type="http://schemas.openxmlformats.org/officeDocument/2006/relationships/slide" Target="slides/slide25.xml"/><Relationship Id="rId37" Type="http://schemas.openxmlformats.org/officeDocument/2006/relationships/slide" Target="slides/slide26.xml"/><Relationship Id="rId38" Type="http://schemas.openxmlformats.org/officeDocument/2006/relationships/slide" Target="slides/slide27.xml"/><Relationship Id="rId39" Type="http://schemas.openxmlformats.org/officeDocument/2006/relationships/slide" Target="slides/slide28.xml"/><Relationship Id="rId50" Type="http://schemas.openxmlformats.org/officeDocument/2006/relationships/slide" Target="slides/slide39.xml"/><Relationship Id="rId51" Type="http://schemas.openxmlformats.org/officeDocument/2006/relationships/slide" Target="slides/slide40.xml"/><Relationship Id="rId52" Type="http://schemas.openxmlformats.org/officeDocument/2006/relationships/slide" Target="slides/slide41.xml"/><Relationship Id="rId53" Type="http://schemas.openxmlformats.org/officeDocument/2006/relationships/slide" Target="slides/slide42.xml"/><Relationship Id="rId54" Type="http://schemas.openxmlformats.org/officeDocument/2006/relationships/slide" Target="slides/slide43.xml"/><Relationship Id="rId55" Type="http://schemas.openxmlformats.org/officeDocument/2006/relationships/slide" Target="slides/slide44.xml"/><Relationship Id="rId56" Type="http://schemas.openxmlformats.org/officeDocument/2006/relationships/slide" Target="slides/slide45.xml"/><Relationship Id="rId57" Type="http://schemas.openxmlformats.org/officeDocument/2006/relationships/slide" Target="slides/slide46.xml"/><Relationship Id="rId58" Type="http://schemas.openxmlformats.org/officeDocument/2006/relationships/slide" Target="slides/slide47.xml"/><Relationship Id="rId59" Type="http://schemas.openxmlformats.org/officeDocument/2006/relationships/slide" Target="slides/slide48.xml"/><Relationship Id="rId70" Type="http://schemas.openxmlformats.org/officeDocument/2006/relationships/slide" Target="slides/slide59.xml"/><Relationship Id="rId71" Type="http://schemas.openxmlformats.org/officeDocument/2006/relationships/slide" Target="slides/slide60.xml"/><Relationship Id="rId72" Type="http://schemas.openxmlformats.org/officeDocument/2006/relationships/slide" Target="slides/slide61.xml"/><Relationship Id="rId73" Type="http://schemas.openxmlformats.org/officeDocument/2006/relationships/slide" Target="slides/slide62.xml"/><Relationship Id="rId74" Type="http://schemas.openxmlformats.org/officeDocument/2006/relationships/slide" Target="slides/slide63.xml"/><Relationship Id="rId75" Type="http://schemas.openxmlformats.org/officeDocument/2006/relationships/slide" Target="slides/slide64.xml"/><Relationship Id="rId76" Type="http://schemas.openxmlformats.org/officeDocument/2006/relationships/slide" Target="slides/slide65.xml"/><Relationship Id="rId77" Type="http://schemas.openxmlformats.org/officeDocument/2006/relationships/slide" Target="slides/slide66.xml"/><Relationship Id="rId78" Type="http://schemas.openxmlformats.org/officeDocument/2006/relationships/slide" Target="slides/slide67.xml"/><Relationship Id="rId79" Type="http://schemas.openxmlformats.org/officeDocument/2006/relationships/slide" Target="slides/slide68.xml"/><Relationship Id="rId90" Type="http://schemas.openxmlformats.org/officeDocument/2006/relationships/slide" Target="slides/slide79.xml"/><Relationship Id="rId91" Type="http://schemas.openxmlformats.org/officeDocument/2006/relationships/slide" Target="slides/slide80.xml"/><Relationship Id="rId92" Type="http://schemas.openxmlformats.org/officeDocument/2006/relationships/slide" Target="slides/slide81.xml"/><Relationship Id="rId93" Type="http://schemas.openxmlformats.org/officeDocument/2006/relationships/slide" Target="slides/slide82.xml"/><Relationship Id="rId94" Type="http://schemas.openxmlformats.org/officeDocument/2006/relationships/slide" Target="slides/slide83.xml"/><Relationship Id="rId95" Type="http://schemas.openxmlformats.org/officeDocument/2006/relationships/notesMaster" Target="notesMasters/notesMaster1.xml"/><Relationship Id="rId96" Type="http://schemas.openxmlformats.org/officeDocument/2006/relationships/handoutMaster" Target="handoutMasters/handoutMaster1.xml"/><Relationship Id="rId97" Type="http://schemas.openxmlformats.org/officeDocument/2006/relationships/printerSettings" Target="printerSettings/printerSettings1.bin"/><Relationship Id="rId98" Type="http://schemas.openxmlformats.org/officeDocument/2006/relationships/presProps" Target="presProps.xml"/><Relationship Id="rId99" Type="http://schemas.openxmlformats.org/officeDocument/2006/relationships/viewProps" Target="viewProps.xml"/><Relationship Id="rId20" Type="http://schemas.openxmlformats.org/officeDocument/2006/relationships/slide" Target="slides/slide9.xml"/><Relationship Id="rId21" Type="http://schemas.openxmlformats.org/officeDocument/2006/relationships/slide" Target="slides/slide10.xml"/><Relationship Id="rId22" Type="http://schemas.openxmlformats.org/officeDocument/2006/relationships/slide" Target="slides/slide11.xml"/><Relationship Id="rId23" Type="http://schemas.openxmlformats.org/officeDocument/2006/relationships/slide" Target="slides/slide12.xml"/><Relationship Id="rId24" Type="http://schemas.openxmlformats.org/officeDocument/2006/relationships/slide" Target="slides/slide13.xml"/><Relationship Id="rId25" Type="http://schemas.openxmlformats.org/officeDocument/2006/relationships/slide" Target="slides/slide14.xml"/><Relationship Id="rId26" Type="http://schemas.openxmlformats.org/officeDocument/2006/relationships/slide" Target="slides/slide15.xml"/><Relationship Id="rId27" Type="http://schemas.openxmlformats.org/officeDocument/2006/relationships/slide" Target="slides/slide16.xml"/><Relationship Id="rId28" Type="http://schemas.openxmlformats.org/officeDocument/2006/relationships/slide" Target="slides/slide17.xml"/><Relationship Id="rId29" Type="http://schemas.openxmlformats.org/officeDocument/2006/relationships/slide" Target="slides/slide18.xml"/><Relationship Id="rId40" Type="http://schemas.openxmlformats.org/officeDocument/2006/relationships/slide" Target="slides/slide29.xml"/><Relationship Id="rId41" Type="http://schemas.openxmlformats.org/officeDocument/2006/relationships/slide" Target="slides/slide30.xml"/><Relationship Id="rId42" Type="http://schemas.openxmlformats.org/officeDocument/2006/relationships/slide" Target="slides/slide31.xml"/><Relationship Id="rId43" Type="http://schemas.openxmlformats.org/officeDocument/2006/relationships/slide" Target="slides/slide32.xml"/><Relationship Id="rId44" Type="http://schemas.openxmlformats.org/officeDocument/2006/relationships/slide" Target="slides/slide33.xml"/><Relationship Id="rId45" Type="http://schemas.openxmlformats.org/officeDocument/2006/relationships/slide" Target="slides/slide34.xml"/><Relationship Id="rId46" Type="http://schemas.openxmlformats.org/officeDocument/2006/relationships/slide" Target="slides/slide35.xml"/><Relationship Id="rId47" Type="http://schemas.openxmlformats.org/officeDocument/2006/relationships/slide" Target="slides/slide36.xml"/><Relationship Id="rId48" Type="http://schemas.openxmlformats.org/officeDocument/2006/relationships/slide" Target="slides/slide37.xml"/><Relationship Id="rId49" Type="http://schemas.openxmlformats.org/officeDocument/2006/relationships/slide" Target="slides/slide38.xml"/><Relationship Id="rId60" Type="http://schemas.openxmlformats.org/officeDocument/2006/relationships/slide" Target="slides/slide49.xml"/><Relationship Id="rId61" Type="http://schemas.openxmlformats.org/officeDocument/2006/relationships/slide" Target="slides/slide50.xml"/><Relationship Id="rId62" Type="http://schemas.openxmlformats.org/officeDocument/2006/relationships/slide" Target="slides/slide51.xml"/><Relationship Id="rId63" Type="http://schemas.openxmlformats.org/officeDocument/2006/relationships/slide" Target="slides/slide52.xml"/><Relationship Id="rId64" Type="http://schemas.openxmlformats.org/officeDocument/2006/relationships/slide" Target="slides/slide53.xml"/><Relationship Id="rId65" Type="http://schemas.openxmlformats.org/officeDocument/2006/relationships/slide" Target="slides/slide54.xml"/><Relationship Id="rId66" Type="http://schemas.openxmlformats.org/officeDocument/2006/relationships/slide" Target="slides/slide55.xml"/><Relationship Id="rId67" Type="http://schemas.openxmlformats.org/officeDocument/2006/relationships/slide" Target="slides/slide56.xml"/><Relationship Id="rId68" Type="http://schemas.openxmlformats.org/officeDocument/2006/relationships/slide" Target="slides/slide57.xml"/><Relationship Id="rId69" Type="http://schemas.openxmlformats.org/officeDocument/2006/relationships/slide" Target="slides/slide58.xml"/><Relationship Id="rId100" Type="http://schemas.openxmlformats.org/officeDocument/2006/relationships/theme" Target="theme/theme1.xml"/><Relationship Id="rId80" Type="http://schemas.openxmlformats.org/officeDocument/2006/relationships/slide" Target="slides/slide69.xml"/><Relationship Id="rId81" Type="http://schemas.openxmlformats.org/officeDocument/2006/relationships/slide" Target="slides/slide70.xml"/><Relationship Id="rId82" Type="http://schemas.openxmlformats.org/officeDocument/2006/relationships/slide" Target="slides/slide71.xml"/><Relationship Id="rId83" Type="http://schemas.openxmlformats.org/officeDocument/2006/relationships/slide" Target="slides/slide72.xml"/><Relationship Id="rId84" Type="http://schemas.openxmlformats.org/officeDocument/2006/relationships/slide" Target="slides/slide73.xml"/><Relationship Id="rId85" Type="http://schemas.openxmlformats.org/officeDocument/2006/relationships/slide" Target="slides/slide74.xml"/><Relationship Id="rId86" Type="http://schemas.openxmlformats.org/officeDocument/2006/relationships/slide" Target="slides/slide75.xml"/><Relationship Id="rId87" Type="http://schemas.openxmlformats.org/officeDocument/2006/relationships/slide" Target="slides/slide76.xml"/><Relationship Id="rId88" Type="http://schemas.openxmlformats.org/officeDocument/2006/relationships/slide" Target="slides/slide77.xml"/><Relationship Id="rId89" Type="http://schemas.openxmlformats.org/officeDocument/2006/relationships/slide" Target="slides/slide78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2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3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200">
                <a:latin typeface="Times New Roman" pitchFamily="18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200">
                <a:latin typeface="Times New Roman" pitchFamily="18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27652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0" hangingPunct="0">
              <a:defRPr sz="1200">
                <a:latin typeface="Times New Roman" pitchFamily="18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27653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charset="0"/>
                <a:cs typeface="Arial" charset="0"/>
              </a:defRPr>
            </a:lvl1pPr>
          </a:lstStyle>
          <a:p>
            <a:pPr>
              <a:defRPr/>
            </a:pPr>
            <a:fld id="{F708A0CC-6E9E-D14A-BC26-D835FBF74614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034871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200">
                <a:latin typeface="Times New Roman" pitchFamily="18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2253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200">
                <a:latin typeface="Times New Roman" pitchFamily="18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2186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val="1"/>
            </a:ext>
          </a:extLst>
        </p:spPr>
      </p:sp>
      <p:sp>
        <p:nvSpPr>
          <p:cNvPr id="2253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noProof="0" smtClean="0"/>
              <a:t>Click to edit Master text styles</a:t>
            </a:r>
          </a:p>
          <a:p>
            <a:pPr lvl="1"/>
            <a:r>
              <a:rPr lang="en-GB" noProof="0" smtClean="0"/>
              <a:t>Second level</a:t>
            </a:r>
          </a:p>
          <a:p>
            <a:pPr lvl="2"/>
            <a:r>
              <a:rPr lang="en-GB" noProof="0" smtClean="0"/>
              <a:t>Third level</a:t>
            </a:r>
          </a:p>
          <a:p>
            <a:pPr lvl="3"/>
            <a:r>
              <a:rPr lang="en-GB" noProof="0" smtClean="0"/>
              <a:t>Fourth level</a:t>
            </a:r>
          </a:p>
          <a:p>
            <a:pPr lvl="4"/>
            <a:r>
              <a:rPr lang="en-GB" noProof="0" smtClean="0"/>
              <a:t>Fifth level</a:t>
            </a:r>
          </a:p>
        </p:txBody>
      </p:sp>
      <p:sp>
        <p:nvSpPr>
          <p:cNvPr id="2253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0" hangingPunct="0">
              <a:defRPr sz="1200">
                <a:latin typeface="Times New Roman" pitchFamily="18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2253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charset="0"/>
                <a:cs typeface="Arial" charset="0"/>
              </a:defRPr>
            </a:lvl1pPr>
          </a:lstStyle>
          <a:p>
            <a:pPr>
              <a:defRPr/>
            </a:pPr>
            <a:fld id="{6844579F-C20D-1D41-BB43-43AF548731B8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6086998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MS PGothic" panose="020B0600070205080204" pitchFamily="34" charset="-128"/>
        <a:cs typeface="MS PGothic" charset="0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MS PGothic" panose="020B0600070205080204" pitchFamily="34" charset="-128"/>
        <a:cs typeface="MS PGothic" charset="0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MS PGothic" panose="020B0600070205080204" pitchFamily="34" charset="-128"/>
        <a:cs typeface="MS PGothic" charset="0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MS PGothic" panose="020B0600070205080204" pitchFamily="34" charset="-128"/>
        <a:cs typeface="MS PGothic" charset="0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MS PGothic" panose="020B0600070205080204" pitchFamily="34" charset="-128"/>
        <a:cs typeface="MS PGothic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_rels/notesSlide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9.xml"/></Relationships>
</file>

<file path=ppt/notesSlides/_rels/notesSlide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8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92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493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95325" y="4300538"/>
            <a:ext cx="5476875" cy="415766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/>
          <a:lstStyle/>
          <a:p>
            <a:pPr eaLnBrk="1" hangingPunct="1">
              <a:lnSpc>
                <a:spcPct val="80000"/>
              </a:lnSpc>
            </a:pPr>
            <a:endParaRPr lang="en-GB" altLang="zh-CN" sz="800">
              <a:latin typeface="Times New Roman" charset="0"/>
              <a:ea typeface="SimSun" charset="0"/>
              <a:cs typeface="SimSun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977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26978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/>
          <a:lstStyle/>
          <a:p>
            <a:endParaRPr lang="en-US">
              <a:latin typeface="Times New Roman" charset="0"/>
              <a:ea typeface="MS PGothic" charset="0"/>
            </a:endParaRPr>
          </a:p>
        </p:txBody>
      </p:sp>
      <p:sp>
        <p:nvSpPr>
          <p:cNvPr id="126979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9pPr>
          </a:lstStyle>
          <a:p>
            <a:fld id="{5164EAD2-7FE5-B142-A1E1-03B6A76D5C08}" type="slidenum">
              <a:rPr lang="en-GB" sz="1200">
                <a:latin typeface="Times New Roman" charset="0"/>
                <a:cs typeface="Arial" charset="0"/>
              </a:rPr>
              <a:pPr/>
              <a:t>3</a:t>
            </a:fld>
            <a:endParaRPr lang="en-GB" sz="1200">
              <a:latin typeface="Times New Roman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097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32098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/>
          <a:lstStyle/>
          <a:p>
            <a:endParaRPr lang="en-US">
              <a:latin typeface="Times New Roman" charset="0"/>
              <a:ea typeface="MS PGothic" charset="0"/>
            </a:endParaRPr>
          </a:p>
        </p:txBody>
      </p:sp>
      <p:sp>
        <p:nvSpPr>
          <p:cNvPr id="132099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9pPr>
          </a:lstStyle>
          <a:p>
            <a:fld id="{511A2498-785E-3C43-8A97-91698577CAEC}" type="slidenum">
              <a:rPr lang="en-GB" sz="1200">
                <a:latin typeface="Times New Roman" charset="0"/>
                <a:cs typeface="Arial" charset="0"/>
              </a:rPr>
              <a:pPr/>
              <a:t>4</a:t>
            </a:fld>
            <a:endParaRPr lang="en-GB" sz="1200">
              <a:latin typeface="Times New Roman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097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32098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/>
          <a:lstStyle/>
          <a:p>
            <a:endParaRPr lang="en-US">
              <a:latin typeface="Times New Roman" charset="0"/>
              <a:ea typeface="MS PGothic" charset="0"/>
            </a:endParaRPr>
          </a:p>
        </p:txBody>
      </p:sp>
      <p:sp>
        <p:nvSpPr>
          <p:cNvPr id="132099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9pPr>
          </a:lstStyle>
          <a:p>
            <a:fld id="{3FA055A5-FD05-334F-8E28-4A417ED718FD}" type="slidenum">
              <a:rPr lang="en-GB" sz="1200">
                <a:latin typeface="Times New Roman" charset="0"/>
                <a:cs typeface="Arial" charset="0"/>
              </a:rPr>
              <a:pPr/>
              <a:t>10</a:t>
            </a:fld>
            <a:endParaRPr lang="en-GB" sz="1200">
              <a:latin typeface="Times New Roman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844579F-C20D-1D41-BB43-43AF548731B8}" type="slidenum">
              <a:rPr lang="en-GB" smtClean="0"/>
              <a:pPr>
                <a:defRPr/>
              </a:pPr>
              <a:t>39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73064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049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>
                <a:latin typeface="+mn-lt"/>
                <a:ea typeface="+mn-ea"/>
                <a:cs typeface="ＭＳ Ｐゴシック" charset="0"/>
              </a:rPr>
              <a:t>Project management in the modern sense began in the early 1950s, driven by businesses that </a:t>
            </a:r>
            <a:r>
              <a:rPr lang="en-US" dirty="0" err="1" smtClean="0">
                <a:latin typeface="+mn-lt"/>
                <a:ea typeface="+mn-ea"/>
                <a:cs typeface="ＭＳ Ｐゴシック" charset="0"/>
              </a:rPr>
              <a:t>realised</a:t>
            </a:r>
            <a:r>
              <a:rPr lang="en-US" dirty="0" smtClean="0">
                <a:latin typeface="+mn-lt"/>
                <a:ea typeface="+mn-ea"/>
                <a:cs typeface="ＭＳ Ｐゴシック" charset="0"/>
              </a:rPr>
              <a:t> the benefits of </a:t>
            </a:r>
            <a:r>
              <a:rPr lang="en-US" dirty="0" err="1" smtClean="0">
                <a:latin typeface="+mn-lt"/>
                <a:ea typeface="+mn-ea"/>
                <a:cs typeface="ＭＳ Ｐゴシック" charset="0"/>
              </a:rPr>
              <a:t>organising</a:t>
            </a:r>
            <a:r>
              <a:rPr lang="en-US" dirty="0" smtClean="0">
                <a:latin typeface="+mn-lt"/>
                <a:ea typeface="+mn-ea"/>
                <a:cs typeface="ＭＳ Ｐゴシック" charset="0"/>
              </a:rPr>
              <a:t> work around projects, and the critical need to communicate and co-ordinate work across departments and professions.</a:t>
            </a:r>
          </a:p>
          <a:p>
            <a:pPr>
              <a:defRPr/>
            </a:pPr>
            <a:endParaRPr lang="en-US" dirty="0" smtClean="0">
              <a:latin typeface="+mn-lt"/>
              <a:ea typeface="+mn-ea"/>
              <a:cs typeface="ＭＳ Ｐゴシック" charset="0"/>
            </a:endParaRPr>
          </a:p>
          <a:p>
            <a:pPr marL="171450" indent="-171450">
              <a:buFont typeface="Arial" pitchFamily="34" charset="0"/>
              <a:buChar char="•"/>
              <a:defRPr/>
            </a:pPr>
            <a:r>
              <a:rPr lang="en-US" dirty="0" smtClean="0">
                <a:latin typeface="+mn-lt"/>
                <a:ea typeface="+mn-ea"/>
                <a:cs typeface="ＭＳ Ｐゴシック" charset="0"/>
              </a:rPr>
              <a:t>As mentioned a Project has a definite beginning and end, and is not a continuous process. </a:t>
            </a:r>
          </a:p>
          <a:p>
            <a:pPr marL="171450" indent="-171450">
              <a:buFont typeface="Arial" pitchFamily="34" charset="0"/>
              <a:buChar char="•"/>
              <a:defRPr/>
            </a:pPr>
            <a:r>
              <a:rPr lang="en-US" dirty="0" smtClean="0">
                <a:latin typeface="+mn-lt"/>
                <a:ea typeface="+mn-ea"/>
                <a:cs typeface="ＭＳ Ｐゴシック" charset="0"/>
              </a:rPr>
              <a:t>Project management uses various tools to measure progress and track project tasks. </a:t>
            </a:r>
          </a:p>
          <a:p>
            <a:pPr marL="171450" indent="-171450">
              <a:buFont typeface="Arial" pitchFamily="34" charset="0"/>
              <a:buChar char="•"/>
              <a:defRPr/>
            </a:pPr>
            <a:r>
              <a:rPr lang="en-US" dirty="0" smtClean="0">
                <a:latin typeface="+mn-lt"/>
                <a:ea typeface="+mn-ea"/>
                <a:cs typeface="ＭＳ Ｐゴシック" charset="0"/>
              </a:rPr>
              <a:t>Projects need ad-hoc resources, as opposed to businesses that have dedicated full-time positions.</a:t>
            </a:r>
          </a:p>
          <a:p>
            <a:pPr>
              <a:defRPr/>
            </a:pPr>
            <a:endParaRPr lang="en-US" dirty="0" smtClean="0">
              <a:latin typeface="+mn-lt"/>
              <a:ea typeface="+mn-ea"/>
              <a:cs typeface="ＭＳ Ｐゴシック" charset="0"/>
            </a:endParaRPr>
          </a:p>
          <a:p>
            <a:pPr>
              <a:defRPr/>
            </a:pPr>
            <a:r>
              <a:rPr lang="en-US" dirty="0" smtClean="0">
                <a:latin typeface="+mn-lt"/>
                <a:ea typeface="+mn-ea"/>
                <a:cs typeface="ＭＳ Ｐゴシック" charset="0"/>
              </a:rPr>
              <a:t>Project management methodologies consist of four to five process groups, and a control system. Regardless of the methodology or terminology used, project management uses the same basic processes.</a:t>
            </a:r>
          </a:p>
          <a:p>
            <a:pPr>
              <a:defRPr/>
            </a:pPr>
            <a:endParaRPr lang="en-US" dirty="0" smtClean="0">
              <a:latin typeface="+mn-lt"/>
              <a:ea typeface="+mn-ea"/>
              <a:cs typeface="ＭＳ Ｐゴシック" charset="0"/>
            </a:endParaRPr>
          </a:p>
          <a:p>
            <a:pPr>
              <a:defRPr/>
            </a:pPr>
            <a:r>
              <a:rPr lang="en-US" dirty="0" smtClean="0">
                <a:latin typeface="+mn-lt"/>
                <a:ea typeface="+mn-ea"/>
                <a:cs typeface="ＭＳ Ｐゴシック" charset="0"/>
              </a:rPr>
              <a:t>The next couple of slides will provide us with some more detail around what each of these stages contain. </a:t>
            </a:r>
          </a:p>
          <a:p>
            <a:pPr>
              <a:defRPr/>
            </a:pPr>
            <a:endParaRPr lang="en-GB" dirty="0" smtClean="0">
              <a:ea typeface="+mn-ea"/>
              <a:cs typeface="ＭＳ Ｐゴシック" charset="0"/>
            </a:endParaRPr>
          </a:p>
          <a:p>
            <a:pPr>
              <a:defRPr/>
            </a:pPr>
            <a:endParaRPr lang="en-GB" dirty="0">
              <a:ea typeface="+mn-ea"/>
              <a:cs typeface="ＭＳ Ｐゴシック" charset="0"/>
            </a:endParaRPr>
          </a:p>
        </p:txBody>
      </p:sp>
      <p:sp>
        <p:nvSpPr>
          <p:cNvPr id="130051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9pPr>
          </a:lstStyle>
          <a:p>
            <a:fld id="{33B01C3F-AA6E-564F-A7DD-6B0AC05FD7A8}" type="slidenum">
              <a:rPr lang="en-GB" sz="1200">
                <a:latin typeface="Times New Roman" charset="0"/>
                <a:cs typeface="Arial" charset="0"/>
              </a:rPr>
              <a:pPr/>
              <a:t>48</a:t>
            </a:fld>
            <a:endParaRPr lang="en-GB" sz="1200">
              <a:latin typeface="Times New Roman" charset="0"/>
              <a:cs typeface="Arial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Relationship Id="rId2" Type="http://schemas.openxmlformats.org/officeDocument/2006/relationships/image" Target="../media/image3.jpeg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Relationship Id="rId2" Type="http://schemas.openxmlformats.org/officeDocument/2006/relationships/image" Target="../media/image3.jpeg"/></Relationships>
</file>

<file path=ppt/slideLayouts/_rels/slideLayout1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7667625" y="64008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BABDCFD-E5B9-4F4F-AF73-F5CE5AE4DD1E}" type="datetime1">
              <a:rPr lang="en-GB" smtClean="0"/>
              <a:t>24/07/17</a:t>
            </a:fld>
            <a:endParaRPr lang="cy-GB"/>
          </a:p>
        </p:txBody>
      </p:sp>
    </p:spTree>
    <p:extLst>
      <p:ext uri="{BB962C8B-B14F-4D97-AF65-F5344CB8AC3E}">
        <p14:creationId xmlns:p14="http://schemas.microsoft.com/office/powerpoint/2010/main" val="7414417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650230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463A08F-66C0-6942-BEF8-6A52D46AA94A}" type="datetime1">
              <a:rPr lang="en-GB" smtClean="0"/>
              <a:t>24/07/17</a:t>
            </a:fld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24CA702-9E4E-744F-9601-BC3DF381D90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005229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366943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endParaRPr lang="en-GB" dirty="0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F8EF890-B845-F943-9C4F-8071F7614514}" type="datetime1">
              <a:rPr lang="en-GB" smtClean="0"/>
              <a:t>24/07/17</a:t>
            </a:fld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CF6A058-AFF0-034B-A9F9-B87D8F632CA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915434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585151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DDEDA9-537C-2047-B013-E91B67BCBAEA}" type="datetime1">
              <a:rPr lang="en-GB" smtClean="0"/>
              <a:t>24/07/17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44B007-51A0-EE4E-8E3F-B026CF85CEF8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15480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8675EF-9977-EC41-A9C4-F668EA619871}" type="datetime1">
              <a:rPr lang="en-GB" smtClean="0"/>
              <a:t>24/07/17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2A1483-F04E-9944-920D-5C9BF343D704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38568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2B3966-C3B9-114B-B656-FB0AB92DE86F}" type="datetime1">
              <a:rPr lang="en-GB" smtClean="0"/>
              <a:t>24/07/17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955F46-C262-AD4B-A788-B0A5A9099F5A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783486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GB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92B0F3-B6B9-EA48-995D-AB78064803C3}" type="datetime1">
              <a:rPr lang="en-GB" smtClean="0"/>
              <a:t>24/07/17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8DA3D0-ECA8-224E-B9CC-73CA688871D3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90576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GB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EA3270-279A-9B4F-B3B5-0EDAA2BC2D31}" type="datetime1">
              <a:rPr lang="en-GB" smtClean="0"/>
              <a:t>24/07/17</a:t>
            </a:fld>
            <a:endParaRPr lang="en-GB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51378A-BB71-AD4C-BF5D-D895F88AFCC3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5166729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GB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315452-C749-D542-ABE0-2314D8F1FCCA}" type="datetime1">
              <a:rPr lang="en-GB" smtClean="0"/>
              <a:t>24/07/17</a:t>
            </a:fld>
            <a:endParaRPr lang="en-GB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47A5E0-6B42-2343-B67C-BC31EF1B0F42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80214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66DA16-3551-FC47-BBDC-F24A1C9D8DB5}" type="datetime1">
              <a:rPr lang="en-GB" smtClean="0"/>
              <a:t>24/07/17</a:t>
            </a:fld>
            <a:endParaRPr lang="en-GB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DD688E-CD59-1746-ABF2-603550243833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654057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19B6BE-39EA-484E-AEBD-1AF945D3E6BD}" type="datetime1">
              <a:rPr lang="en-GB" smtClean="0"/>
              <a:t>24/07/17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4C66FB-CE3F-9442-A0A0-A29F907475FA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8769133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54FC96-BAEA-F947-B221-D445D5AE7567}" type="datetime1">
              <a:rPr lang="en-GB" smtClean="0"/>
              <a:t>24/07/17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C87F7C-B461-9648-8EE3-CC1230AC59CC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44410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E213F9-87DD-7A4B-9C15-A09E9CFA6877}" type="datetime1">
              <a:rPr lang="en-GB" smtClean="0"/>
              <a:t>24/07/17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BBDFB7-5AA1-0A48-82E2-982BE6172CE8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826935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A4AE95-A2AD-B541-A89A-9D718189B493}" type="datetime1">
              <a:rPr lang="en-GB" smtClean="0"/>
              <a:t>24/07/17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5B0D00-3169-1E46-9EFC-4865C74047DE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988684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GB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D90FDA-E38D-1543-ABB8-684FBBC86F1C}" type="datetime1">
              <a:rPr lang="en-GB" smtClean="0"/>
              <a:t>24/07/17</a:t>
            </a:fld>
            <a:endParaRPr lang="en-GB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D94153-9314-604F-B309-29134221D066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157674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>
                <a:cs typeface="Arial" charset="0"/>
              </a:defRPr>
            </a:lvl1pPr>
          </a:lstStyle>
          <a:p>
            <a:pPr>
              <a:defRPr/>
            </a:pPr>
            <a:fld id="{097B5B66-E0E8-274A-9852-13DD268D6A8A}" type="datetime1">
              <a:rPr lang="en-GB" smtClean="0"/>
              <a:t>24/07/17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7938"/>
            <a:ext cx="2876550" cy="363537"/>
          </a:xfrm>
          <a:prstGeom prst="rect">
            <a:avLst/>
          </a:prstGeom>
        </p:spPr>
        <p:txBody>
          <a:bodyPr/>
          <a:lstStyle>
            <a:lvl1pPr eaLnBrk="1" hangingPunct="1">
              <a:defRPr>
                <a:latin typeface="Arial" charset="0"/>
                <a:ea typeface="+mn-ea"/>
                <a:cs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>
                <a:cs typeface="Arial" charset="0"/>
              </a:defRPr>
            </a:lvl1pPr>
          </a:lstStyle>
          <a:p>
            <a:pPr>
              <a:defRPr/>
            </a:pPr>
            <a:fld id="{84A33B68-7CA0-5F40-940A-F5AAABE8B123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482475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>
                <a:cs typeface="Arial" charset="0"/>
              </a:defRPr>
            </a:lvl1pPr>
          </a:lstStyle>
          <a:p>
            <a:pPr>
              <a:defRPr/>
            </a:pPr>
            <a:fld id="{17D8B141-E44E-794F-9034-CC23944A10D1}" type="datetime1">
              <a:rPr lang="en-GB" smtClean="0"/>
              <a:t>24/07/17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7938"/>
            <a:ext cx="2876550" cy="363537"/>
          </a:xfrm>
          <a:prstGeom prst="rect">
            <a:avLst/>
          </a:prstGeom>
        </p:spPr>
        <p:txBody>
          <a:bodyPr/>
          <a:lstStyle>
            <a:lvl1pPr eaLnBrk="1" hangingPunct="1">
              <a:defRPr>
                <a:latin typeface="Arial" charset="0"/>
                <a:ea typeface="+mn-ea"/>
                <a:cs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>
                <a:cs typeface="Arial" charset="0"/>
              </a:defRPr>
            </a:lvl1pPr>
          </a:lstStyle>
          <a:p>
            <a:pPr>
              <a:defRPr/>
            </a:pPr>
            <a:fld id="{18A764B3-A5D0-0E40-8FEC-7AB225B10258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0023946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>
                <a:cs typeface="Arial" charset="0"/>
              </a:defRPr>
            </a:lvl1pPr>
          </a:lstStyle>
          <a:p>
            <a:pPr>
              <a:defRPr/>
            </a:pPr>
            <a:fld id="{F52CC821-4954-1E42-86F4-9E212621091D}" type="datetime1">
              <a:rPr lang="en-GB" smtClean="0"/>
              <a:t>24/07/17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7938"/>
            <a:ext cx="2876550" cy="363537"/>
          </a:xfrm>
          <a:prstGeom prst="rect">
            <a:avLst/>
          </a:prstGeom>
        </p:spPr>
        <p:txBody>
          <a:bodyPr/>
          <a:lstStyle>
            <a:lvl1pPr eaLnBrk="1" hangingPunct="1">
              <a:defRPr>
                <a:latin typeface="Arial" charset="0"/>
                <a:ea typeface="+mn-ea"/>
                <a:cs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>
                <a:cs typeface="Arial" charset="0"/>
              </a:defRPr>
            </a:lvl1pPr>
          </a:lstStyle>
          <a:p>
            <a:pPr>
              <a:defRPr/>
            </a:pPr>
            <a:fld id="{3D3E7863-E6A7-1545-B009-AB8B728B2B9E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334237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>
                <a:cs typeface="Arial" charset="0"/>
              </a:defRPr>
            </a:lvl1pPr>
          </a:lstStyle>
          <a:p>
            <a:pPr>
              <a:defRPr/>
            </a:pPr>
            <a:fld id="{514FAA4F-1C09-9342-AEE7-60405867078B}" type="datetime1">
              <a:rPr lang="en-GB" smtClean="0"/>
              <a:t>24/07/17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357938"/>
            <a:ext cx="2876550" cy="363537"/>
          </a:xfrm>
          <a:prstGeom prst="rect">
            <a:avLst/>
          </a:prstGeom>
        </p:spPr>
        <p:txBody>
          <a:bodyPr/>
          <a:lstStyle>
            <a:lvl1pPr eaLnBrk="1" hangingPunct="1">
              <a:defRPr>
                <a:latin typeface="Arial" charset="0"/>
                <a:ea typeface="+mn-ea"/>
                <a:cs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>
                <a:cs typeface="Arial" charset="0"/>
              </a:defRPr>
            </a:lvl1pPr>
          </a:lstStyle>
          <a:p>
            <a:pPr>
              <a:defRPr/>
            </a:pPr>
            <a:fld id="{FAE6D79B-6564-0647-B0CB-DE524E2B2E4E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6001420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>
                <a:cs typeface="Arial" charset="0"/>
              </a:defRPr>
            </a:lvl1pPr>
          </a:lstStyle>
          <a:p>
            <a:pPr>
              <a:defRPr/>
            </a:pPr>
            <a:fld id="{B9956512-FF6E-6148-9FCE-BBAFA077D522}" type="datetime1">
              <a:rPr lang="en-GB" smtClean="0"/>
              <a:t>24/07/17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124200" y="6357938"/>
            <a:ext cx="2876550" cy="363537"/>
          </a:xfrm>
          <a:prstGeom prst="rect">
            <a:avLst/>
          </a:prstGeom>
        </p:spPr>
        <p:txBody>
          <a:bodyPr/>
          <a:lstStyle>
            <a:lvl1pPr eaLnBrk="1" hangingPunct="1">
              <a:defRPr>
                <a:latin typeface="Arial" charset="0"/>
                <a:ea typeface="+mn-ea"/>
                <a:cs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>
                <a:cs typeface="Arial" charset="0"/>
              </a:defRPr>
            </a:lvl1pPr>
          </a:lstStyle>
          <a:p>
            <a:pPr>
              <a:defRPr/>
            </a:pPr>
            <a:fld id="{F4F383B6-A500-4C44-BF10-F00AE199A47C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29427659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>
                <a:cs typeface="Arial" charset="0"/>
              </a:defRPr>
            </a:lvl1pPr>
          </a:lstStyle>
          <a:p>
            <a:pPr>
              <a:defRPr/>
            </a:pPr>
            <a:fld id="{E2CE08F3-AEEF-0849-A698-CB4B50B37B14}" type="datetime1">
              <a:rPr lang="en-GB" smtClean="0"/>
              <a:t>24/07/17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124200" y="6357938"/>
            <a:ext cx="2876550" cy="363537"/>
          </a:xfrm>
          <a:prstGeom prst="rect">
            <a:avLst/>
          </a:prstGeom>
        </p:spPr>
        <p:txBody>
          <a:bodyPr/>
          <a:lstStyle>
            <a:lvl1pPr eaLnBrk="1" hangingPunct="1">
              <a:defRPr>
                <a:latin typeface="Arial" charset="0"/>
                <a:ea typeface="+mn-ea"/>
                <a:cs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>
                <a:cs typeface="Arial" charset="0"/>
              </a:defRPr>
            </a:lvl1pPr>
          </a:lstStyle>
          <a:p>
            <a:pPr>
              <a:defRPr/>
            </a:pPr>
            <a:fld id="{D7EA53AF-A8B3-F74C-B42B-4051928CE0AC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67698324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>
                <a:cs typeface="Arial" charset="0"/>
              </a:defRPr>
            </a:lvl1pPr>
          </a:lstStyle>
          <a:p>
            <a:pPr>
              <a:defRPr/>
            </a:pPr>
            <a:fld id="{F2A9BF3A-F272-F740-B560-2B91BD0FD983}" type="datetime1">
              <a:rPr lang="en-GB" smtClean="0"/>
              <a:t>24/07/17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3124200" y="6357938"/>
            <a:ext cx="2876550" cy="363537"/>
          </a:xfrm>
          <a:prstGeom prst="rect">
            <a:avLst/>
          </a:prstGeom>
        </p:spPr>
        <p:txBody>
          <a:bodyPr/>
          <a:lstStyle>
            <a:lvl1pPr eaLnBrk="1" hangingPunct="1">
              <a:defRPr>
                <a:latin typeface="Arial" charset="0"/>
                <a:ea typeface="+mn-ea"/>
                <a:cs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>
                <a:cs typeface="Arial" charset="0"/>
              </a:defRPr>
            </a:lvl1pPr>
          </a:lstStyle>
          <a:p>
            <a:pPr>
              <a:defRPr/>
            </a:pPr>
            <a:fld id="{2B9E951D-6B72-F04F-8422-DF4E4296ADA5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9206975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>
                <a:cs typeface="Arial" charset="0"/>
              </a:defRPr>
            </a:lvl1pPr>
          </a:lstStyle>
          <a:p>
            <a:pPr>
              <a:defRPr/>
            </a:pPr>
            <a:fld id="{6D4E6991-BB00-C943-BE98-E2E045B36B93}" type="datetime1">
              <a:rPr lang="en-GB" smtClean="0"/>
              <a:t>24/07/17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357938"/>
            <a:ext cx="2876550" cy="363537"/>
          </a:xfrm>
          <a:prstGeom prst="rect">
            <a:avLst/>
          </a:prstGeom>
        </p:spPr>
        <p:txBody>
          <a:bodyPr/>
          <a:lstStyle>
            <a:lvl1pPr eaLnBrk="1" hangingPunct="1">
              <a:defRPr>
                <a:latin typeface="Arial" charset="0"/>
                <a:ea typeface="+mn-ea"/>
                <a:cs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>
                <a:cs typeface="Arial" charset="0"/>
              </a:defRPr>
            </a:lvl1pPr>
          </a:lstStyle>
          <a:p>
            <a:pPr>
              <a:defRPr/>
            </a:pPr>
            <a:fld id="{8232BC70-A645-5245-AFED-96E1856DC381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1432696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>
                <a:cs typeface="Arial" charset="0"/>
              </a:defRPr>
            </a:lvl1pPr>
          </a:lstStyle>
          <a:p>
            <a:pPr>
              <a:defRPr/>
            </a:pPr>
            <a:fld id="{36512436-776F-A044-88F4-01D080AE0609}" type="datetime1">
              <a:rPr lang="en-GB" smtClean="0"/>
              <a:t>24/07/17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357938"/>
            <a:ext cx="2876550" cy="363537"/>
          </a:xfrm>
          <a:prstGeom prst="rect">
            <a:avLst/>
          </a:prstGeom>
        </p:spPr>
        <p:txBody>
          <a:bodyPr/>
          <a:lstStyle>
            <a:lvl1pPr eaLnBrk="1" hangingPunct="1">
              <a:defRPr>
                <a:latin typeface="Arial" charset="0"/>
                <a:ea typeface="+mn-ea"/>
                <a:cs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>
                <a:cs typeface="Arial" charset="0"/>
              </a:defRPr>
            </a:lvl1pPr>
          </a:lstStyle>
          <a:p>
            <a:pPr>
              <a:defRPr/>
            </a:pPr>
            <a:fld id="{F8BDD195-308C-014D-BB07-53D974533928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0850596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>
                <a:cs typeface="Arial" charset="0"/>
              </a:defRPr>
            </a:lvl1pPr>
          </a:lstStyle>
          <a:p>
            <a:pPr>
              <a:defRPr/>
            </a:pPr>
            <a:fld id="{A158FABC-B8AD-1D4E-AB66-5406C44A73C1}" type="datetime1">
              <a:rPr lang="en-GB" smtClean="0"/>
              <a:t>24/07/17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7938"/>
            <a:ext cx="2876550" cy="363537"/>
          </a:xfrm>
          <a:prstGeom prst="rect">
            <a:avLst/>
          </a:prstGeom>
        </p:spPr>
        <p:txBody>
          <a:bodyPr/>
          <a:lstStyle>
            <a:lvl1pPr eaLnBrk="1" hangingPunct="1">
              <a:defRPr>
                <a:latin typeface="Arial" charset="0"/>
                <a:ea typeface="+mn-ea"/>
                <a:cs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>
                <a:cs typeface="Arial" charset="0"/>
              </a:defRPr>
            </a:lvl1pPr>
          </a:lstStyle>
          <a:p>
            <a:pPr>
              <a:defRPr/>
            </a:pPr>
            <a:fld id="{B4F63D2A-FB15-7E4F-AC83-CA95B68B7C2B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98792535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>
                <a:cs typeface="Arial" charset="0"/>
              </a:defRPr>
            </a:lvl1pPr>
          </a:lstStyle>
          <a:p>
            <a:pPr>
              <a:defRPr/>
            </a:pPr>
            <a:fld id="{97AD93E4-BBC3-CC47-BA6E-EFAD8AD1AC54}" type="datetime1">
              <a:rPr lang="en-GB" smtClean="0"/>
              <a:t>24/07/17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7938"/>
            <a:ext cx="2876550" cy="363537"/>
          </a:xfrm>
          <a:prstGeom prst="rect">
            <a:avLst/>
          </a:prstGeom>
        </p:spPr>
        <p:txBody>
          <a:bodyPr/>
          <a:lstStyle>
            <a:lvl1pPr eaLnBrk="1" hangingPunct="1">
              <a:defRPr>
                <a:latin typeface="Arial" charset="0"/>
                <a:ea typeface="+mn-ea"/>
                <a:cs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>
                <a:cs typeface="Arial" charset="0"/>
              </a:defRPr>
            </a:lvl1pPr>
          </a:lstStyle>
          <a:p>
            <a:pPr>
              <a:defRPr/>
            </a:pPr>
            <a:fld id="{9E39510E-429A-AC41-83AD-C25AA693CD8B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5078149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814E32-DB3F-5E4E-A495-097D80701733}" type="datetime1">
              <a:rPr lang="en-GB" smtClean="0"/>
              <a:t>24/07/17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05063A-6913-5C46-A07D-66CB51A5D1BE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4301981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B2BFFF-CC67-904C-869C-DED6CC73684F}" type="datetime1">
              <a:rPr lang="en-GB" smtClean="0"/>
              <a:t>24/07/17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746318-802C-294F-A224-970707972029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1785605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214869-204B-D347-AAF3-1F9B38A666F6}" type="datetime1">
              <a:rPr lang="en-GB" smtClean="0"/>
              <a:t>24/07/17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585BD9-725F-3843-9C3D-F5683DCBAA9F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7151615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C85BE5-BECC-764C-A884-B09673E1F0AF}" type="datetime1">
              <a:rPr lang="en-GB" smtClean="0"/>
              <a:t>24/07/17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20C372-5C7C-2A48-94A3-21E2CBDFB69C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6293665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11881D-D934-5E4A-950B-AD730F194944}" type="datetime1">
              <a:rPr lang="en-GB" smtClean="0"/>
              <a:t>24/07/17</a:t>
            </a:fld>
            <a:endParaRPr lang="en-GB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733047-0800-5F4E-B4F5-B50DBF77C95C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0959038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3587F2-8DA8-0C40-BCB7-D2C65B6DCE38}" type="datetime1">
              <a:rPr lang="en-GB" smtClean="0"/>
              <a:t>24/07/17</a:t>
            </a:fld>
            <a:endParaRPr lang="en-GB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7C4CBB-2D25-F445-8976-D39AB5739220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6066809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4F3106-CA0D-4240-86FE-1314D6286442}" type="datetime1">
              <a:rPr lang="en-GB" smtClean="0"/>
              <a:t>24/07/17</a:t>
            </a:fld>
            <a:endParaRPr lang="en-GB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462107-1DCC-D446-A883-599D4472B224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4190278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D81286-89E8-C749-8608-6808FAE42694}" type="datetime1">
              <a:rPr lang="en-GB" smtClean="0"/>
              <a:t>24/07/17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2A75C2-C2B2-B647-82D5-CD74C3AAFDA0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5912069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32DB31-301B-524F-BEE7-7F2E4ED44F85}" type="datetime1">
              <a:rPr lang="en-GB" smtClean="0"/>
              <a:t>24/07/17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73F352-4ADF-E346-BFE2-8003403332E1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288828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49858C-9511-D24A-BD0A-F560C05E9946}" type="datetime1">
              <a:rPr lang="en-GB" smtClean="0"/>
              <a:t>24/07/17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4A8947-A567-2143-81EA-2A10D2360281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65097746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2E7320-425C-AC4E-A98A-1BAAB5FF5ADF}" type="datetime1">
              <a:rPr lang="en-GB" smtClean="0"/>
              <a:t>24/07/17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4127B2-B130-7C47-9AD5-840BF75DD6C8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7775068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375D69-C2AF-3F45-9BAA-AC99BC76F0D1}" type="datetime1">
              <a:rPr lang="en-GB" smtClean="0"/>
              <a:t>24/07/17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3F8130-7F0C-504C-92FD-CADF75E00DCD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0709410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C38F48-E8D0-FE43-B39A-28D0E500274E}" type="datetime1">
              <a:rPr lang="en-GB" smtClean="0"/>
              <a:t>24/07/17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8CA86D-4374-3C4D-BCD7-A73770D6E171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0476106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00A287-FFA8-7D4A-B712-DB81C834752B}" type="datetime1">
              <a:rPr lang="en-GB" smtClean="0"/>
              <a:t>24/07/17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D32659-80AE-5F46-AB8E-F67B84E74D21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5728551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533F5E-C621-2043-B8A7-250DE4E6FB1E}" type="datetime1">
              <a:rPr lang="en-GB" smtClean="0"/>
              <a:t>24/07/17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B5B5CB-2CE2-A04D-BF1C-B7A64958CE9A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4311893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4C0457-B967-5E4A-804C-8D65D2235B06}" type="datetime1">
              <a:rPr lang="en-GB" smtClean="0"/>
              <a:t>24/07/17</a:t>
            </a:fld>
            <a:endParaRPr lang="en-GB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162C90-1B13-9247-AEB5-F848C9338A4D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2635754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AF732B-2C31-6742-8974-1D06ED2961CD}" type="datetime1">
              <a:rPr lang="en-GB" smtClean="0"/>
              <a:t>24/07/17</a:t>
            </a:fld>
            <a:endParaRPr lang="en-GB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A1187D-6E56-7A4C-9D06-AF088AD61BF9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34507734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1FAD78-6BF0-7A44-ABE0-5DA4B030ED06}" type="datetime1">
              <a:rPr lang="en-GB" smtClean="0"/>
              <a:t>24/07/17</a:t>
            </a:fld>
            <a:endParaRPr lang="en-GB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DF95B2-5C7B-CC4E-AC4D-B2A47568E0EA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3772776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7D937E-D618-A047-884C-095A54A81D0A}" type="datetime1">
              <a:rPr lang="en-GB" smtClean="0"/>
              <a:t>24/07/17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EE9A58-93DF-114F-838C-8779241A1CAE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6520745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64D6D6-1B7A-7245-B587-FD840802D566}" type="datetime1">
              <a:rPr lang="en-GB" smtClean="0"/>
              <a:t>24/07/17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B2999F-83FA-214D-8EF2-4D02B5E1580C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73189403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9FE316-8174-EE48-86FC-38686DCAFEC9}" type="datetime1">
              <a:rPr lang="en-GB" smtClean="0"/>
              <a:t>24/07/17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07A508-D25E-CE4C-9B93-80C5795A900B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406987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805189-063D-1C46-B57D-A55ECDD57E6B}" type="datetime1">
              <a:rPr lang="en-GB" smtClean="0"/>
              <a:t>24/07/17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7159B6-163D-9347-AE18-84B5DBF5DBF6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4364757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>
                <a:solidFill>
                  <a:srgbClr val="000000"/>
                </a:solidFill>
                <a:cs typeface="Arial" charset="0"/>
              </a:defRPr>
            </a:lvl1pPr>
          </a:lstStyle>
          <a:p>
            <a:pPr>
              <a:defRPr/>
            </a:pPr>
            <a:fld id="{2A53B20A-5849-CD4D-B6EB-206B206AA251}" type="datetime1">
              <a:rPr lang="en-GB" smtClean="0"/>
              <a:t>24/07/17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429375"/>
            <a:ext cx="2947988" cy="292100"/>
          </a:xfrm>
          <a:prstGeom prst="rect">
            <a:avLst/>
          </a:prstGeom>
        </p:spPr>
        <p:txBody>
          <a:bodyPr/>
          <a:lstStyle>
            <a:lvl1pPr eaLnBrk="1" hangingPunct="1">
              <a:defRPr>
                <a:solidFill>
                  <a:prstClr val="black"/>
                </a:solidFill>
                <a:latin typeface="Arial" charset="0"/>
                <a:ea typeface="+mn-ea"/>
                <a:cs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>
                <a:solidFill>
                  <a:srgbClr val="000000"/>
                </a:solidFill>
                <a:cs typeface="Arial" charset="0"/>
              </a:defRPr>
            </a:lvl1pPr>
          </a:lstStyle>
          <a:p>
            <a:pPr>
              <a:defRPr/>
            </a:pPr>
            <a:fld id="{C2C42F62-DA6F-7A4C-A47B-C85F8C104CAF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0635944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>
                <a:solidFill>
                  <a:srgbClr val="000000"/>
                </a:solidFill>
                <a:cs typeface="Arial" charset="0"/>
              </a:defRPr>
            </a:lvl1pPr>
          </a:lstStyle>
          <a:p>
            <a:pPr>
              <a:defRPr/>
            </a:pPr>
            <a:fld id="{EE51A8B5-BBB1-DF48-B28F-F30FDD026F49}" type="datetime1">
              <a:rPr lang="en-GB" smtClean="0"/>
              <a:t>24/07/17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429375"/>
            <a:ext cx="2947988" cy="292100"/>
          </a:xfrm>
          <a:prstGeom prst="rect">
            <a:avLst/>
          </a:prstGeom>
        </p:spPr>
        <p:txBody>
          <a:bodyPr/>
          <a:lstStyle>
            <a:lvl1pPr eaLnBrk="1" hangingPunct="1">
              <a:defRPr>
                <a:solidFill>
                  <a:prstClr val="black"/>
                </a:solidFill>
                <a:latin typeface="Arial" charset="0"/>
                <a:ea typeface="+mn-ea"/>
                <a:cs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>
                <a:solidFill>
                  <a:srgbClr val="000000"/>
                </a:solidFill>
                <a:cs typeface="Arial" charset="0"/>
              </a:defRPr>
            </a:lvl1pPr>
          </a:lstStyle>
          <a:p>
            <a:pPr>
              <a:defRPr/>
            </a:pPr>
            <a:fld id="{2B531EB3-FD31-B649-BD74-8C49385E4AB8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5798479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>
                <a:solidFill>
                  <a:srgbClr val="000000"/>
                </a:solidFill>
                <a:cs typeface="Arial" charset="0"/>
              </a:defRPr>
            </a:lvl1pPr>
          </a:lstStyle>
          <a:p>
            <a:pPr>
              <a:defRPr/>
            </a:pPr>
            <a:fld id="{BA774D30-CA25-F94D-8285-11575683A8C2}" type="datetime1">
              <a:rPr lang="en-GB" smtClean="0"/>
              <a:t>24/07/17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429375"/>
            <a:ext cx="2947988" cy="292100"/>
          </a:xfrm>
          <a:prstGeom prst="rect">
            <a:avLst/>
          </a:prstGeom>
        </p:spPr>
        <p:txBody>
          <a:bodyPr/>
          <a:lstStyle>
            <a:lvl1pPr eaLnBrk="1" hangingPunct="1">
              <a:defRPr>
                <a:solidFill>
                  <a:prstClr val="black"/>
                </a:solidFill>
                <a:latin typeface="Arial" charset="0"/>
                <a:ea typeface="+mn-ea"/>
                <a:cs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>
                <a:solidFill>
                  <a:srgbClr val="000000"/>
                </a:solidFill>
                <a:cs typeface="Arial" charset="0"/>
              </a:defRPr>
            </a:lvl1pPr>
          </a:lstStyle>
          <a:p>
            <a:pPr>
              <a:defRPr/>
            </a:pPr>
            <a:fld id="{0ADCE161-8871-2D48-8742-2BDFD7576F8C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8617317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>
                <a:solidFill>
                  <a:srgbClr val="000000"/>
                </a:solidFill>
                <a:cs typeface="Arial" charset="0"/>
              </a:defRPr>
            </a:lvl1pPr>
          </a:lstStyle>
          <a:p>
            <a:pPr>
              <a:defRPr/>
            </a:pPr>
            <a:fld id="{B1EAC043-252C-F147-AF5B-2EB0B654843B}" type="datetime1">
              <a:rPr lang="en-GB" smtClean="0"/>
              <a:t>24/07/17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429375"/>
            <a:ext cx="2947988" cy="292100"/>
          </a:xfrm>
          <a:prstGeom prst="rect">
            <a:avLst/>
          </a:prstGeom>
        </p:spPr>
        <p:txBody>
          <a:bodyPr/>
          <a:lstStyle>
            <a:lvl1pPr eaLnBrk="1" hangingPunct="1">
              <a:defRPr>
                <a:solidFill>
                  <a:prstClr val="black"/>
                </a:solidFill>
                <a:latin typeface="Arial" charset="0"/>
                <a:ea typeface="+mn-ea"/>
                <a:cs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>
                <a:solidFill>
                  <a:srgbClr val="000000"/>
                </a:solidFill>
                <a:cs typeface="Arial" charset="0"/>
              </a:defRPr>
            </a:lvl1pPr>
          </a:lstStyle>
          <a:p>
            <a:pPr>
              <a:defRPr/>
            </a:pPr>
            <a:fld id="{B3C18A7E-DD66-5448-A0A6-BE9ABFD5062F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0768828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>
                <a:solidFill>
                  <a:srgbClr val="000000"/>
                </a:solidFill>
                <a:cs typeface="Arial" charset="0"/>
              </a:defRPr>
            </a:lvl1pPr>
          </a:lstStyle>
          <a:p>
            <a:pPr>
              <a:defRPr/>
            </a:pPr>
            <a:fld id="{7756BC25-0CBF-5146-8B69-A6D8014CEDCA}" type="datetime1">
              <a:rPr lang="en-GB" smtClean="0"/>
              <a:t>24/07/17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124200" y="6429375"/>
            <a:ext cx="2947988" cy="292100"/>
          </a:xfrm>
          <a:prstGeom prst="rect">
            <a:avLst/>
          </a:prstGeom>
        </p:spPr>
        <p:txBody>
          <a:bodyPr/>
          <a:lstStyle>
            <a:lvl1pPr eaLnBrk="1" hangingPunct="1">
              <a:defRPr>
                <a:solidFill>
                  <a:prstClr val="black"/>
                </a:solidFill>
                <a:latin typeface="Arial" charset="0"/>
                <a:ea typeface="+mn-ea"/>
                <a:cs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>
                <a:solidFill>
                  <a:srgbClr val="000000"/>
                </a:solidFill>
                <a:cs typeface="Arial" charset="0"/>
              </a:defRPr>
            </a:lvl1pPr>
          </a:lstStyle>
          <a:p>
            <a:pPr>
              <a:defRPr/>
            </a:pPr>
            <a:fld id="{0BAE3187-000B-4A4B-86BE-E6486FA1D13E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0306319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>
                <a:solidFill>
                  <a:srgbClr val="000000"/>
                </a:solidFill>
                <a:cs typeface="Arial" charset="0"/>
              </a:defRPr>
            </a:lvl1pPr>
          </a:lstStyle>
          <a:p>
            <a:pPr>
              <a:defRPr/>
            </a:pPr>
            <a:fld id="{EC2EA9EF-CD25-B34C-9773-DF84665809CB}" type="datetime1">
              <a:rPr lang="en-GB" smtClean="0"/>
              <a:t>24/07/17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124200" y="6429375"/>
            <a:ext cx="2947988" cy="292100"/>
          </a:xfrm>
          <a:prstGeom prst="rect">
            <a:avLst/>
          </a:prstGeom>
        </p:spPr>
        <p:txBody>
          <a:bodyPr/>
          <a:lstStyle>
            <a:lvl1pPr eaLnBrk="1" hangingPunct="1">
              <a:defRPr>
                <a:solidFill>
                  <a:prstClr val="black"/>
                </a:solidFill>
                <a:latin typeface="Arial" charset="0"/>
                <a:ea typeface="+mn-ea"/>
                <a:cs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>
                <a:solidFill>
                  <a:srgbClr val="000000"/>
                </a:solidFill>
                <a:cs typeface="Arial" charset="0"/>
              </a:defRPr>
            </a:lvl1pPr>
          </a:lstStyle>
          <a:p>
            <a:pPr>
              <a:defRPr/>
            </a:pPr>
            <a:fld id="{C623E486-0653-7D4C-9B53-1AF4ED75493B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4430101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>
                <a:solidFill>
                  <a:srgbClr val="000000"/>
                </a:solidFill>
                <a:cs typeface="Arial" charset="0"/>
              </a:defRPr>
            </a:lvl1pPr>
          </a:lstStyle>
          <a:p>
            <a:pPr>
              <a:defRPr/>
            </a:pPr>
            <a:fld id="{D0C53534-94F7-844A-AAF7-9069DC659FD6}" type="datetime1">
              <a:rPr lang="en-GB" smtClean="0"/>
              <a:t>24/07/17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3124200" y="6429375"/>
            <a:ext cx="2947988" cy="292100"/>
          </a:xfrm>
          <a:prstGeom prst="rect">
            <a:avLst/>
          </a:prstGeom>
        </p:spPr>
        <p:txBody>
          <a:bodyPr/>
          <a:lstStyle>
            <a:lvl1pPr eaLnBrk="1" hangingPunct="1">
              <a:defRPr>
                <a:solidFill>
                  <a:prstClr val="black"/>
                </a:solidFill>
                <a:latin typeface="Arial" charset="0"/>
                <a:ea typeface="+mn-ea"/>
                <a:cs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>
                <a:solidFill>
                  <a:srgbClr val="000000"/>
                </a:solidFill>
                <a:cs typeface="Arial" charset="0"/>
              </a:defRPr>
            </a:lvl1pPr>
          </a:lstStyle>
          <a:p>
            <a:pPr>
              <a:defRPr/>
            </a:pPr>
            <a:fld id="{4C2BBE2D-AF2E-F944-98C6-F5811C603DAD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0026309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>
                <a:solidFill>
                  <a:srgbClr val="000000"/>
                </a:solidFill>
                <a:cs typeface="Arial" charset="0"/>
              </a:defRPr>
            </a:lvl1pPr>
          </a:lstStyle>
          <a:p>
            <a:pPr>
              <a:defRPr/>
            </a:pPr>
            <a:fld id="{681A7961-B426-F243-A4BB-5C7EB6F09DFE}" type="datetime1">
              <a:rPr lang="en-GB" smtClean="0"/>
              <a:t>24/07/17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429375"/>
            <a:ext cx="2947988" cy="292100"/>
          </a:xfrm>
          <a:prstGeom prst="rect">
            <a:avLst/>
          </a:prstGeom>
        </p:spPr>
        <p:txBody>
          <a:bodyPr/>
          <a:lstStyle>
            <a:lvl1pPr eaLnBrk="1" hangingPunct="1">
              <a:defRPr>
                <a:solidFill>
                  <a:prstClr val="black"/>
                </a:solidFill>
                <a:latin typeface="Arial" charset="0"/>
                <a:ea typeface="+mn-ea"/>
                <a:cs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>
                <a:solidFill>
                  <a:srgbClr val="000000"/>
                </a:solidFill>
                <a:cs typeface="Arial" charset="0"/>
              </a:defRPr>
            </a:lvl1pPr>
          </a:lstStyle>
          <a:p>
            <a:pPr>
              <a:defRPr/>
            </a:pPr>
            <a:fld id="{D925F4CF-84A4-8D4E-AF8B-7614364DE5D7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7401297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>
                <a:solidFill>
                  <a:srgbClr val="000000"/>
                </a:solidFill>
                <a:cs typeface="Arial" charset="0"/>
              </a:defRPr>
            </a:lvl1pPr>
          </a:lstStyle>
          <a:p>
            <a:pPr>
              <a:defRPr/>
            </a:pPr>
            <a:fld id="{89B97560-6874-D04B-8938-24562A93384E}" type="datetime1">
              <a:rPr lang="en-GB" smtClean="0"/>
              <a:t>24/07/17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429375"/>
            <a:ext cx="2947988" cy="292100"/>
          </a:xfrm>
          <a:prstGeom prst="rect">
            <a:avLst/>
          </a:prstGeom>
        </p:spPr>
        <p:txBody>
          <a:bodyPr/>
          <a:lstStyle>
            <a:lvl1pPr eaLnBrk="1" hangingPunct="1">
              <a:defRPr>
                <a:solidFill>
                  <a:prstClr val="black"/>
                </a:solidFill>
                <a:latin typeface="Arial" charset="0"/>
                <a:ea typeface="+mn-ea"/>
                <a:cs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>
                <a:solidFill>
                  <a:srgbClr val="000000"/>
                </a:solidFill>
                <a:cs typeface="Arial" charset="0"/>
              </a:defRPr>
            </a:lvl1pPr>
          </a:lstStyle>
          <a:p>
            <a:pPr>
              <a:defRPr/>
            </a:pPr>
            <a:fld id="{0C9A8D71-82CE-7440-ABAF-CAFA668C4630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8368722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>
                <a:solidFill>
                  <a:srgbClr val="000000"/>
                </a:solidFill>
                <a:cs typeface="Arial" charset="0"/>
              </a:defRPr>
            </a:lvl1pPr>
          </a:lstStyle>
          <a:p>
            <a:pPr>
              <a:defRPr/>
            </a:pPr>
            <a:fld id="{D9D5B997-D2B8-E24D-AC63-D96B2A435BB6}" type="datetime1">
              <a:rPr lang="en-GB" smtClean="0"/>
              <a:t>24/07/17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429375"/>
            <a:ext cx="2947988" cy="292100"/>
          </a:xfrm>
          <a:prstGeom prst="rect">
            <a:avLst/>
          </a:prstGeom>
        </p:spPr>
        <p:txBody>
          <a:bodyPr/>
          <a:lstStyle>
            <a:lvl1pPr eaLnBrk="1" hangingPunct="1">
              <a:defRPr>
                <a:solidFill>
                  <a:prstClr val="black"/>
                </a:solidFill>
                <a:latin typeface="Arial" charset="0"/>
                <a:ea typeface="+mn-ea"/>
                <a:cs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>
                <a:solidFill>
                  <a:srgbClr val="000000"/>
                </a:solidFill>
                <a:cs typeface="Arial" charset="0"/>
              </a:defRPr>
            </a:lvl1pPr>
          </a:lstStyle>
          <a:p>
            <a:pPr>
              <a:defRPr/>
            </a:pPr>
            <a:fld id="{7461861E-E0FA-9C41-AB3F-5DA65F19F7DA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7281841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>
                <a:solidFill>
                  <a:srgbClr val="000000"/>
                </a:solidFill>
                <a:cs typeface="Arial" charset="0"/>
              </a:defRPr>
            </a:lvl1pPr>
          </a:lstStyle>
          <a:p>
            <a:pPr>
              <a:defRPr/>
            </a:pPr>
            <a:fld id="{9278813D-8313-6348-B576-F9500561AA9B}" type="datetime1">
              <a:rPr lang="en-GB" smtClean="0"/>
              <a:t>24/07/17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429375"/>
            <a:ext cx="2947988" cy="292100"/>
          </a:xfrm>
          <a:prstGeom prst="rect">
            <a:avLst/>
          </a:prstGeom>
        </p:spPr>
        <p:txBody>
          <a:bodyPr/>
          <a:lstStyle>
            <a:lvl1pPr eaLnBrk="1" hangingPunct="1">
              <a:defRPr>
                <a:solidFill>
                  <a:prstClr val="black"/>
                </a:solidFill>
                <a:latin typeface="Arial" charset="0"/>
                <a:ea typeface="+mn-ea"/>
                <a:cs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>
                <a:solidFill>
                  <a:srgbClr val="000000"/>
                </a:solidFill>
                <a:cs typeface="Arial" charset="0"/>
              </a:defRPr>
            </a:lvl1pPr>
          </a:lstStyle>
          <a:p>
            <a:pPr>
              <a:defRPr/>
            </a:pPr>
            <a:fld id="{BE999D30-7759-D345-A657-35881BFE25AF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3045089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>
                <a:solidFill>
                  <a:srgbClr val="000000"/>
                </a:solidFill>
                <a:cs typeface="Arial" charset="0"/>
              </a:defRPr>
            </a:lvl1pPr>
          </a:lstStyle>
          <a:p>
            <a:pPr>
              <a:defRPr/>
            </a:pPr>
            <a:fld id="{554C619F-2163-E34B-8CD1-B2E5F2DF15B5}" type="datetime1">
              <a:rPr lang="en-GB" smtClean="0"/>
              <a:t>24/07/17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429375"/>
            <a:ext cx="2947988" cy="292100"/>
          </a:xfrm>
          <a:prstGeom prst="rect">
            <a:avLst/>
          </a:prstGeom>
        </p:spPr>
        <p:txBody>
          <a:bodyPr/>
          <a:lstStyle>
            <a:lvl1pPr eaLnBrk="1" hangingPunct="1">
              <a:defRPr>
                <a:solidFill>
                  <a:prstClr val="black"/>
                </a:solidFill>
                <a:latin typeface="Arial" charset="0"/>
                <a:ea typeface="+mn-ea"/>
                <a:cs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>
                <a:solidFill>
                  <a:srgbClr val="000000"/>
                </a:solidFill>
                <a:cs typeface="Arial" charset="0"/>
              </a:defRPr>
            </a:lvl1pPr>
          </a:lstStyle>
          <a:p>
            <a:pPr>
              <a:defRPr/>
            </a:pPr>
            <a:fld id="{B5DA6289-4C6F-CC43-8BF4-7FF8432B2183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7758105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>
                <a:solidFill>
                  <a:srgbClr val="000000"/>
                </a:solidFill>
                <a:cs typeface="Arial" charset="0"/>
              </a:defRPr>
            </a:lvl1pPr>
          </a:lstStyle>
          <a:p>
            <a:pPr>
              <a:defRPr/>
            </a:pPr>
            <a:fld id="{C14CBB62-95BD-2947-A531-6D4167B93883}" type="datetime1">
              <a:rPr lang="en-GB" smtClean="0"/>
              <a:t>24/07/17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429375"/>
            <a:ext cx="2947988" cy="292100"/>
          </a:xfrm>
          <a:prstGeom prst="rect">
            <a:avLst/>
          </a:prstGeom>
        </p:spPr>
        <p:txBody>
          <a:bodyPr/>
          <a:lstStyle>
            <a:lvl1pPr eaLnBrk="1" hangingPunct="1">
              <a:defRPr>
                <a:solidFill>
                  <a:prstClr val="black"/>
                </a:solidFill>
                <a:latin typeface="Arial" charset="0"/>
                <a:ea typeface="+mn-ea"/>
                <a:cs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>
                <a:solidFill>
                  <a:srgbClr val="000000"/>
                </a:solidFill>
                <a:cs typeface="Arial" charset="0"/>
              </a:defRPr>
            </a:lvl1pPr>
          </a:lstStyle>
          <a:p>
            <a:pPr>
              <a:defRPr/>
            </a:pPr>
            <a:fld id="{86C3980B-8459-1A4B-B416-195887D99516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2347284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>
                <a:solidFill>
                  <a:srgbClr val="000000"/>
                </a:solidFill>
                <a:cs typeface="Arial" charset="0"/>
              </a:defRPr>
            </a:lvl1pPr>
          </a:lstStyle>
          <a:p>
            <a:pPr>
              <a:defRPr/>
            </a:pPr>
            <a:fld id="{BDC782BD-F58A-B549-8A32-6CA96EAC6AA6}" type="datetime1">
              <a:rPr lang="en-GB" smtClean="0"/>
              <a:t>24/07/17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124200" y="6429375"/>
            <a:ext cx="2947988" cy="292100"/>
          </a:xfrm>
          <a:prstGeom prst="rect">
            <a:avLst/>
          </a:prstGeom>
        </p:spPr>
        <p:txBody>
          <a:bodyPr/>
          <a:lstStyle>
            <a:lvl1pPr eaLnBrk="1" hangingPunct="1">
              <a:defRPr>
                <a:solidFill>
                  <a:prstClr val="black"/>
                </a:solidFill>
                <a:latin typeface="Arial" charset="0"/>
                <a:ea typeface="+mn-ea"/>
                <a:cs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>
                <a:solidFill>
                  <a:srgbClr val="000000"/>
                </a:solidFill>
                <a:cs typeface="Arial" charset="0"/>
              </a:defRPr>
            </a:lvl1pPr>
          </a:lstStyle>
          <a:p>
            <a:pPr>
              <a:defRPr/>
            </a:pPr>
            <a:fld id="{4A59BA52-F000-4143-9805-56404A7FF508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37210745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>
                <a:solidFill>
                  <a:srgbClr val="000000"/>
                </a:solidFill>
                <a:cs typeface="Arial" charset="0"/>
              </a:defRPr>
            </a:lvl1pPr>
          </a:lstStyle>
          <a:p>
            <a:pPr>
              <a:defRPr/>
            </a:pPr>
            <a:fld id="{74BF7AFA-206C-BE4A-8A02-0682F0C54681}" type="datetime1">
              <a:rPr lang="en-GB" smtClean="0"/>
              <a:t>24/07/17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124200" y="6429375"/>
            <a:ext cx="2947988" cy="292100"/>
          </a:xfrm>
          <a:prstGeom prst="rect">
            <a:avLst/>
          </a:prstGeom>
        </p:spPr>
        <p:txBody>
          <a:bodyPr/>
          <a:lstStyle>
            <a:lvl1pPr eaLnBrk="1" hangingPunct="1">
              <a:defRPr>
                <a:solidFill>
                  <a:prstClr val="black"/>
                </a:solidFill>
                <a:latin typeface="Arial" charset="0"/>
                <a:ea typeface="+mn-ea"/>
                <a:cs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>
                <a:solidFill>
                  <a:srgbClr val="000000"/>
                </a:solidFill>
                <a:cs typeface="Arial" charset="0"/>
              </a:defRPr>
            </a:lvl1pPr>
          </a:lstStyle>
          <a:p>
            <a:pPr>
              <a:defRPr/>
            </a:pPr>
            <a:fld id="{B0141A11-7CD0-2B40-86F9-4DB0089B6E11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7275325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>
                <a:solidFill>
                  <a:srgbClr val="000000"/>
                </a:solidFill>
                <a:cs typeface="Arial" charset="0"/>
              </a:defRPr>
            </a:lvl1pPr>
          </a:lstStyle>
          <a:p>
            <a:pPr>
              <a:defRPr/>
            </a:pPr>
            <a:fld id="{73A604E0-ABAA-274A-82E3-336D02AFBCD5}" type="datetime1">
              <a:rPr lang="en-GB" smtClean="0"/>
              <a:t>24/07/17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3124200" y="6429375"/>
            <a:ext cx="2947988" cy="292100"/>
          </a:xfrm>
          <a:prstGeom prst="rect">
            <a:avLst/>
          </a:prstGeom>
        </p:spPr>
        <p:txBody>
          <a:bodyPr/>
          <a:lstStyle>
            <a:lvl1pPr eaLnBrk="1" hangingPunct="1">
              <a:defRPr>
                <a:solidFill>
                  <a:prstClr val="black"/>
                </a:solidFill>
                <a:latin typeface="Arial" charset="0"/>
                <a:ea typeface="+mn-ea"/>
                <a:cs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>
                <a:solidFill>
                  <a:srgbClr val="000000"/>
                </a:solidFill>
                <a:cs typeface="Arial" charset="0"/>
              </a:defRPr>
            </a:lvl1pPr>
          </a:lstStyle>
          <a:p>
            <a:pPr>
              <a:defRPr/>
            </a:pPr>
            <a:fld id="{0230B875-8374-6E41-8F14-7F956AA1A595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7245926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>
                <a:solidFill>
                  <a:srgbClr val="000000"/>
                </a:solidFill>
                <a:cs typeface="Arial" charset="0"/>
              </a:defRPr>
            </a:lvl1pPr>
          </a:lstStyle>
          <a:p>
            <a:pPr>
              <a:defRPr/>
            </a:pPr>
            <a:fld id="{297ED4FA-8D3D-054C-8E4F-5901506A6058}" type="datetime1">
              <a:rPr lang="en-GB" smtClean="0"/>
              <a:t>24/07/17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429375"/>
            <a:ext cx="2947988" cy="292100"/>
          </a:xfrm>
          <a:prstGeom prst="rect">
            <a:avLst/>
          </a:prstGeom>
        </p:spPr>
        <p:txBody>
          <a:bodyPr/>
          <a:lstStyle>
            <a:lvl1pPr eaLnBrk="1" hangingPunct="1">
              <a:defRPr>
                <a:solidFill>
                  <a:prstClr val="black"/>
                </a:solidFill>
                <a:latin typeface="Arial" charset="0"/>
                <a:ea typeface="+mn-ea"/>
                <a:cs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>
                <a:solidFill>
                  <a:srgbClr val="000000"/>
                </a:solidFill>
                <a:cs typeface="Arial" charset="0"/>
              </a:defRPr>
            </a:lvl1pPr>
          </a:lstStyle>
          <a:p>
            <a:pPr>
              <a:defRPr/>
            </a:pPr>
            <a:fld id="{C94F44A9-A8BE-6246-BB37-2FC904A92D98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0265912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>
                <a:solidFill>
                  <a:srgbClr val="000000"/>
                </a:solidFill>
                <a:cs typeface="Arial" charset="0"/>
              </a:defRPr>
            </a:lvl1pPr>
          </a:lstStyle>
          <a:p>
            <a:pPr>
              <a:defRPr/>
            </a:pPr>
            <a:fld id="{77BF7F1B-13EB-5B4F-8F1B-2C680DA19BA9}" type="datetime1">
              <a:rPr lang="en-GB" smtClean="0"/>
              <a:t>24/07/17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429375"/>
            <a:ext cx="2947988" cy="292100"/>
          </a:xfrm>
          <a:prstGeom prst="rect">
            <a:avLst/>
          </a:prstGeom>
        </p:spPr>
        <p:txBody>
          <a:bodyPr/>
          <a:lstStyle>
            <a:lvl1pPr eaLnBrk="1" hangingPunct="1">
              <a:defRPr>
                <a:solidFill>
                  <a:prstClr val="black"/>
                </a:solidFill>
                <a:latin typeface="Arial" charset="0"/>
                <a:ea typeface="+mn-ea"/>
                <a:cs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>
                <a:solidFill>
                  <a:srgbClr val="000000"/>
                </a:solidFill>
                <a:cs typeface="Arial" charset="0"/>
              </a:defRPr>
            </a:lvl1pPr>
          </a:lstStyle>
          <a:p>
            <a:pPr>
              <a:defRPr/>
            </a:pPr>
            <a:fld id="{A092316C-A3B9-CB46-BD39-AEE01165CD4E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31030310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>
                <a:solidFill>
                  <a:srgbClr val="000000"/>
                </a:solidFill>
                <a:cs typeface="Arial" charset="0"/>
              </a:defRPr>
            </a:lvl1pPr>
          </a:lstStyle>
          <a:p>
            <a:pPr>
              <a:defRPr/>
            </a:pPr>
            <a:fld id="{7EF7CF6F-C0ED-8C47-B14A-03754984C652}" type="datetime1">
              <a:rPr lang="en-GB" smtClean="0"/>
              <a:t>24/07/17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429375"/>
            <a:ext cx="2947988" cy="292100"/>
          </a:xfrm>
          <a:prstGeom prst="rect">
            <a:avLst/>
          </a:prstGeom>
        </p:spPr>
        <p:txBody>
          <a:bodyPr/>
          <a:lstStyle>
            <a:lvl1pPr eaLnBrk="1" hangingPunct="1">
              <a:defRPr>
                <a:solidFill>
                  <a:prstClr val="black"/>
                </a:solidFill>
                <a:latin typeface="Arial" charset="0"/>
                <a:ea typeface="+mn-ea"/>
                <a:cs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>
                <a:solidFill>
                  <a:srgbClr val="000000"/>
                </a:solidFill>
                <a:cs typeface="Arial" charset="0"/>
              </a:defRPr>
            </a:lvl1pPr>
          </a:lstStyle>
          <a:p>
            <a:pPr>
              <a:defRPr/>
            </a:pPr>
            <a:fld id="{9323A882-E04D-9E45-9F4A-C14284333A45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9165011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>
                <a:solidFill>
                  <a:srgbClr val="000000"/>
                </a:solidFill>
                <a:cs typeface="Arial" charset="0"/>
              </a:defRPr>
            </a:lvl1pPr>
          </a:lstStyle>
          <a:p>
            <a:pPr>
              <a:defRPr/>
            </a:pPr>
            <a:fld id="{A23536F2-8BFC-2349-9A0E-E4FC26B57786}" type="datetime1">
              <a:rPr lang="en-GB" smtClean="0"/>
              <a:t>24/07/17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429375"/>
            <a:ext cx="2947988" cy="292100"/>
          </a:xfrm>
          <a:prstGeom prst="rect">
            <a:avLst/>
          </a:prstGeom>
        </p:spPr>
        <p:txBody>
          <a:bodyPr/>
          <a:lstStyle>
            <a:lvl1pPr eaLnBrk="1" hangingPunct="1">
              <a:defRPr>
                <a:solidFill>
                  <a:prstClr val="black"/>
                </a:solidFill>
                <a:latin typeface="Arial" charset="0"/>
                <a:ea typeface="+mn-ea"/>
                <a:cs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>
                <a:solidFill>
                  <a:srgbClr val="000000"/>
                </a:solidFill>
                <a:cs typeface="Arial" charset="0"/>
              </a:defRPr>
            </a:lvl1pPr>
          </a:lstStyle>
          <a:p>
            <a:pPr>
              <a:defRPr/>
            </a:pPr>
            <a:fld id="{FFE1157F-446A-AE48-88EF-5F20688522C3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6635037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>
                <a:solidFill>
                  <a:srgbClr val="000000"/>
                </a:solidFill>
                <a:cs typeface="Arial" charset="0"/>
              </a:defRPr>
            </a:lvl1pPr>
          </a:lstStyle>
          <a:p>
            <a:pPr>
              <a:defRPr/>
            </a:pPr>
            <a:fld id="{B058CB41-91F3-1C4A-847B-E069986D2AD7}" type="datetime1">
              <a:rPr lang="en-GB" smtClean="0"/>
              <a:t>24/07/17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429375"/>
            <a:ext cx="2947988" cy="292100"/>
          </a:xfrm>
          <a:prstGeom prst="rect">
            <a:avLst/>
          </a:prstGeom>
        </p:spPr>
        <p:txBody>
          <a:bodyPr/>
          <a:lstStyle>
            <a:lvl1pPr eaLnBrk="1" hangingPunct="1">
              <a:defRPr>
                <a:solidFill>
                  <a:prstClr val="black"/>
                </a:solidFill>
                <a:latin typeface="Arial" charset="0"/>
                <a:ea typeface="+mn-ea"/>
                <a:cs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>
                <a:solidFill>
                  <a:srgbClr val="000000"/>
                </a:solidFill>
                <a:cs typeface="Arial" charset="0"/>
              </a:defRPr>
            </a:lvl1pPr>
          </a:lstStyle>
          <a:p>
            <a:pPr>
              <a:defRPr/>
            </a:pPr>
            <a:fld id="{D378C6B7-5F26-2E48-927F-8035B35FC9A6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0922967"/>
      </p:ext>
    </p:extLst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>
                <a:solidFill>
                  <a:srgbClr val="000000"/>
                </a:solidFill>
                <a:cs typeface="Arial" charset="0"/>
              </a:defRPr>
            </a:lvl1pPr>
          </a:lstStyle>
          <a:p>
            <a:pPr>
              <a:defRPr/>
            </a:pPr>
            <a:fld id="{A80A5E96-AD3E-6A43-997F-F3C0949BD7D8}" type="datetime1">
              <a:rPr lang="en-GB" smtClean="0"/>
              <a:t>24/07/17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429375"/>
            <a:ext cx="2947988" cy="292100"/>
          </a:xfrm>
          <a:prstGeom prst="rect">
            <a:avLst/>
          </a:prstGeom>
        </p:spPr>
        <p:txBody>
          <a:bodyPr/>
          <a:lstStyle>
            <a:lvl1pPr eaLnBrk="1" hangingPunct="1">
              <a:defRPr>
                <a:solidFill>
                  <a:prstClr val="black"/>
                </a:solidFill>
                <a:latin typeface="Arial" charset="0"/>
                <a:ea typeface="+mn-ea"/>
                <a:cs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>
                <a:solidFill>
                  <a:srgbClr val="000000"/>
                </a:solidFill>
                <a:cs typeface="Arial" charset="0"/>
              </a:defRPr>
            </a:lvl1pPr>
          </a:lstStyle>
          <a:p>
            <a:pPr>
              <a:defRPr/>
            </a:pPr>
            <a:fld id="{6D3663C2-9E3A-B642-ADC2-D760C2388647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364449"/>
      </p:ext>
    </p:extLst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>
                <a:solidFill>
                  <a:srgbClr val="000000"/>
                </a:solidFill>
                <a:cs typeface="Arial" charset="0"/>
              </a:defRPr>
            </a:lvl1pPr>
          </a:lstStyle>
          <a:p>
            <a:pPr>
              <a:defRPr/>
            </a:pPr>
            <a:fld id="{8DAA706E-D59C-164B-94E1-38F39BD00D59}" type="datetime1">
              <a:rPr lang="en-GB" smtClean="0"/>
              <a:t>24/07/17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124200" y="6429375"/>
            <a:ext cx="2947988" cy="292100"/>
          </a:xfrm>
          <a:prstGeom prst="rect">
            <a:avLst/>
          </a:prstGeom>
        </p:spPr>
        <p:txBody>
          <a:bodyPr/>
          <a:lstStyle>
            <a:lvl1pPr eaLnBrk="1" hangingPunct="1">
              <a:defRPr>
                <a:solidFill>
                  <a:prstClr val="black"/>
                </a:solidFill>
                <a:latin typeface="Arial" charset="0"/>
                <a:ea typeface="+mn-ea"/>
                <a:cs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>
                <a:solidFill>
                  <a:srgbClr val="000000"/>
                </a:solidFill>
                <a:cs typeface="Arial" charset="0"/>
              </a:defRPr>
            </a:lvl1pPr>
          </a:lstStyle>
          <a:p>
            <a:pPr>
              <a:defRPr/>
            </a:pPr>
            <a:fld id="{F60054DD-31A2-114D-8F54-A0E5952F74F0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3526175"/>
      </p:ext>
    </p:extLst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>
                <a:solidFill>
                  <a:srgbClr val="000000"/>
                </a:solidFill>
                <a:cs typeface="Arial" charset="0"/>
              </a:defRPr>
            </a:lvl1pPr>
          </a:lstStyle>
          <a:p>
            <a:pPr>
              <a:defRPr/>
            </a:pPr>
            <a:fld id="{8CDB8848-5CAD-314A-8CD3-AA258AC51743}" type="datetime1">
              <a:rPr lang="en-GB" smtClean="0"/>
              <a:t>24/07/17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124200" y="6429375"/>
            <a:ext cx="2947988" cy="292100"/>
          </a:xfrm>
          <a:prstGeom prst="rect">
            <a:avLst/>
          </a:prstGeom>
        </p:spPr>
        <p:txBody>
          <a:bodyPr/>
          <a:lstStyle>
            <a:lvl1pPr eaLnBrk="1" hangingPunct="1">
              <a:defRPr>
                <a:solidFill>
                  <a:prstClr val="black"/>
                </a:solidFill>
                <a:latin typeface="Arial" charset="0"/>
                <a:ea typeface="+mn-ea"/>
                <a:cs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>
                <a:solidFill>
                  <a:srgbClr val="000000"/>
                </a:solidFill>
                <a:cs typeface="Arial" charset="0"/>
              </a:defRPr>
            </a:lvl1pPr>
          </a:lstStyle>
          <a:p>
            <a:pPr>
              <a:defRPr/>
            </a:pPr>
            <a:fld id="{911E0C48-138B-8641-A76F-A736527B4B7A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7305225"/>
      </p:ext>
    </p:extLst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>
                <a:solidFill>
                  <a:srgbClr val="000000"/>
                </a:solidFill>
                <a:cs typeface="Arial" charset="0"/>
              </a:defRPr>
            </a:lvl1pPr>
          </a:lstStyle>
          <a:p>
            <a:pPr>
              <a:defRPr/>
            </a:pPr>
            <a:fld id="{3C14DD28-FBF5-074D-A6BD-7F6CB8DE8DFB}" type="datetime1">
              <a:rPr lang="en-GB" smtClean="0"/>
              <a:t>24/07/17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3124200" y="6429375"/>
            <a:ext cx="2947988" cy="292100"/>
          </a:xfrm>
          <a:prstGeom prst="rect">
            <a:avLst/>
          </a:prstGeom>
        </p:spPr>
        <p:txBody>
          <a:bodyPr/>
          <a:lstStyle>
            <a:lvl1pPr eaLnBrk="1" hangingPunct="1">
              <a:defRPr>
                <a:solidFill>
                  <a:prstClr val="black"/>
                </a:solidFill>
                <a:latin typeface="Arial" charset="0"/>
                <a:ea typeface="+mn-ea"/>
                <a:cs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>
                <a:solidFill>
                  <a:srgbClr val="000000"/>
                </a:solidFill>
                <a:cs typeface="Arial" charset="0"/>
              </a:defRPr>
            </a:lvl1pPr>
          </a:lstStyle>
          <a:p>
            <a:pPr>
              <a:defRPr/>
            </a:pPr>
            <a:fld id="{CBF44EB8-9DC1-454E-B32D-6698F9526002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6117076"/>
      </p:ext>
    </p:extLst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>
                <a:solidFill>
                  <a:srgbClr val="000000"/>
                </a:solidFill>
                <a:cs typeface="Arial" charset="0"/>
              </a:defRPr>
            </a:lvl1pPr>
          </a:lstStyle>
          <a:p>
            <a:pPr>
              <a:defRPr/>
            </a:pPr>
            <a:fld id="{B0138376-2A95-DA4C-A9F2-168CA880CC25}" type="datetime1">
              <a:rPr lang="en-GB" smtClean="0"/>
              <a:t>24/07/17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429375"/>
            <a:ext cx="2947988" cy="292100"/>
          </a:xfrm>
          <a:prstGeom prst="rect">
            <a:avLst/>
          </a:prstGeom>
        </p:spPr>
        <p:txBody>
          <a:bodyPr/>
          <a:lstStyle>
            <a:lvl1pPr eaLnBrk="1" hangingPunct="1">
              <a:defRPr>
                <a:solidFill>
                  <a:prstClr val="black"/>
                </a:solidFill>
                <a:latin typeface="Arial" charset="0"/>
                <a:ea typeface="+mn-ea"/>
                <a:cs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>
                <a:solidFill>
                  <a:srgbClr val="000000"/>
                </a:solidFill>
                <a:cs typeface="Arial" charset="0"/>
              </a:defRPr>
            </a:lvl1pPr>
          </a:lstStyle>
          <a:p>
            <a:pPr>
              <a:defRPr/>
            </a:pPr>
            <a:fld id="{EFE8AC57-B40B-594B-8B3C-65E60095C175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188171"/>
      </p:ext>
    </p:extLst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>
                <a:solidFill>
                  <a:srgbClr val="000000"/>
                </a:solidFill>
                <a:cs typeface="Arial" charset="0"/>
              </a:defRPr>
            </a:lvl1pPr>
          </a:lstStyle>
          <a:p>
            <a:pPr>
              <a:defRPr/>
            </a:pPr>
            <a:fld id="{6EF4A371-35EB-9D4F-88D8-8E5DC5683E44}" type="datetime1">
              <a:rPr lang="en-GB" smtClean="0"/>
              <a:t>24/07/17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429375"/>
            <a:ext cx="2947988" cy="292100"/>
          </a:xfrm>
          <a:prstGeom prst="rect">
            <a:avLst/>
          </a:prstGeom>
        </p:spPr>
        <p:txBody>
          <a:bodyPr/>
          <a:lstStyle>
            <a:lvl1pPr eaLnBrk="1" hangingPunct="1">
              <a:defRPr>
                <a:solidFill>
                  <a:prstClr val="black"/>
                </a:solidFill>
                <a:latin typeface="Arial" charset="0"/>
                <a:ea typeface="+mn-ea"/>
                <a:cs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>
                <a:solidFill>
                  <a:srgbClr val="000000"/>
                </a:solidFill>
                <a:cs typeface="Arial" charset="0"/>
              </a:defRPr>
            </a:lvl1pPr>
          </a:lstStyle>
          <a:p>
            <a:pPr>
              <a:defRPr/>
            </a:pPr>
            <a:fld id="{18BFFF28-4786-F240-9FBB-64EE35C2E60A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5990177"/>
      </p:ext>
    </p:extLst>
  </p:cSld>
  <p:clrMapOvr>
    <a:masterClrMapping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>
                <a:solidFill>
                  <a:srgbClr val="000000"/>
                </a:solidFill>
                <a:cs typeface="Arial" charset="0"/>
              </a:defRPr>
            </a:lvl1pPr>
          </a:lstStyle>
          <a:p>
            <a:pPr>
              <a:defRPr/>
            </a:pPr>
            <a:fld id="{D6C6820E-C76C-7C43-ACF9-177EFAF5AD10}" type="datetime1">
              <a:rPr lang="en-GB" smtClean="0"/>
              <a:t>24/07/17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429375"/>
            <a:ext cx="2947988" cy="292100"/>
          </a:xfrm>
          <a:prstGeom prst="rect">
            <a:avLst/>
          </a:prstGeom>
        </p:spPr>
        <p:txBody>
          <a:bodyPr/>
          <a:lstStyle>
            <a:lvl1pPr eaLnBrk="1" hangingPunct="1">
              <a:defRPr>
                <a:solidFill>
                  <a:prstClr val="black"/>
                </a:solidFill>
                <a:latin typeface="Arial" charset="0"/>
                <a:ea typeface="+mn-ea"/>
                <a:cs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>
                <a:solidFill>
                  <a:srgbClr val="000000"/>
                </a:solidFill>
                <a:cs typeface="Arial" charset="0"/>
              </a:defRPr>
            </a:lvl1pPr>
          </a:lstStyle>
          <a:p>
            <a:pPr>
              <a:defRPr/>
            </a:pPr>
            <a:fld id="{E3955B8E-70A2-464F-8B89-5400487FDE80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1344286"/>
      </p:ext>
    </p:extLst>
  </p:cSld>
  <p:clrMapOvr>
    <a:masterClrMapping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>
                <a:solidFill>
                  <a:srgbClr val="000000"/>
                </a:solidFill>
                <a:cs typeface="Arial" charset="0"/>
              </a:defRPr>
            </a:lvl1pPr>
          </a:lstStyle>
          <a:p>
            <a:pPr>
              <a:defRPr/>
            </a:pPr>
            <a:fld id="{30E9AF0C-C73B-7241-A790-50B618259D5B}" type="datetime1">
              <a:rPr lang="en-GB" smtClean="0"/>
              <a:t>24/07/17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429375"/>
            <a:ext cx="2947988" cy="292100"/>
          </a:xfrm>
          <a:prstGeom prst="rect">
            <a:avLst/>
          </a:prstGeom>
        </p:spPr>
        <p:txBody>
          <a:bodyPr/>
          <a:lstStyle>
            <a:lvl1pPr eaLnBrk="1" hangingPunct="1">
              <a:defRPr>
                <a:solidFill>
                  <a:prstClr val="black"/>
                </a:solidFill>
                <a:latin typeface="Arial" charset="0"/>
                <a:ea typeface="+mn-ea"/>
                <a:cs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>
                <a:solidFill>
                  <a:srgbClr val="000000"/>
                </a:solidFill>
                <a:cs typeface="Arial" charset="0"/>
              </a:defRPr>
            </a:lvl1pPr>
          </a:lstStyle>
          <a:p>
            <a:pPr>
              <a:defRPr/>
            </a:pPr>
            <a:fld id="{291B3EEF-B80D-4A45-91C5-32C5A133C86D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5596098"/>
      </p:ext>
    </p:extLst>
  </p:cSld>
  <p:clrMapOvr>
    <a:masterClrMapping/>
  </p:clrMapOvr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>
                <a:solidFill>
                  <a:srgbClr val="000000"/>
                </a:solidFill>
                <a:cs typeface="Arial" charset="0"/>
              </a:defRPr>
            </a:lvl1pPr>
          </a:lstStyle>
          <a:p>
            <a:pPr>
              <a:defRPr/>
            </a:pPr>
            <a:fld id="{3B72A0C9-6687-304F-8446-BAA6C38B34BF}" type="datetime1">
              <a:rPr lang="en-GB" smtClean="0"/>
              <a:t>24/07/17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429375"/>
            <a:ext cx="2947988" cy="292100"/>
          </a:xfrm>
          <a:prstGeom prst="rect">
            <a:avLst/>
          </a:prstGeom>
        </p:spPr>
        <p:txBody>
          <a:bodyPr/>
          <a:lstStyle>
            <a:lvl1pPr eaLnBrk="1" hangingPunct="1">
              <a:defRPr>
                <a:solidFill>
                  <a:prstClr val="black"/>
                </a:solidFill>
                <a:latin typeface="Arial" charset="0"/>
                <a:ea typeface="+mn-ea"/>
                <a:cs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>
                <a:solidFill>
                  <a:srgbClr val="000000"/>
                </a:solidFill>
                <a:cs typeface="Arial" charset="0"/>
              </a:defRPr>
            </a:lvl1pPr>
          </a:lstStyle>
          <a:p>
            <a:pPr>
              <a:defRPr/>
            </a:pPr>
            <a:fld id="{CC2007E6-C93A-DB43-9957-F22AD02DC0ED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400098"/>
      </p:ext>
    </p:extLst>
  </p:cSld>
  <p:clrMapOvr>
    <a:masterClrMapping/>
  </p:clrMapOvr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>
                <a:solidFill>
                  <a:srgbClr val="000000"/>
                </a:solidFill>
                <a:cs typeface="Arial" charset="0"/>
              </a:defRPr>
            </a:lvl1pPr>
          </a:lstStyle>
          <a:p>
            <a:pPr>
              <a:defRPr/>
            </a:pPr>
            <a:fld id="{C751FBB3-5FC9-3349-AF60-6DC2F2983ACB}" type="datetime1">
              <a:rPr lang="en-GB" smtClean="0"/>
              <a:t>24/07/17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429375"/>
            <a:ext cx="2947988" cy="292100"/>
          </a:xfrm>
          <a:prstGeom prst="rect">
            <a:avLst/>
          </a:prstGeom>
        </p:spPr>
        <p:txBody>
          <a:bodyPr/>
          <a:lstStyle>
            <a:lvl1pPr eaLnBrk="1" hangingPunct="1">
              <a:defRPr>
                <a:solidFill>
                  <a:prstClr val="black"/>
                </a:solidFill>
                <a:latin typeface="Arial" charset="0"/>
                <a:ea typeface="+mn-ea"/>
                <a:cs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>
                <a:solidFill>
                  <a:srgbClr val="000000"/>
                </a:solidFill>
                <a:cs typeface="Arial" charset="0"/>
              </a:defRPr>
            </a:lvl1pPr>
          </a:lstStyle>
          <a:p>
            <a:pPr>
              <a:defRPr/>
            </a:pPr>
            <a:fld id="{39C0A0F5-0341-5A4F-855B-FF480969293D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4125388"/>
      </p:ext>
    </p:extLst>
  </p:cSld>
  <p:clrMapOvr>
    <a:masterClrMapping/>
  </p:clrMapOvr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>
                <a:solidFill>
                  <a:srgbClr val="000000"/>
                </a:solidFill>
                <a:cs typeface="Arial" charset="0"/>
              </a:defRPr>
            </a:lvl1pPr>
          </a:lstStyle>
          <a:p>
            <a:pPr>
              <a:defRPr/>
            </a:pPr>
            <a:fld id="{EA3F54A6-4521-0D4F-AA73-A9B15FEE1BB3}" type="datetime1">
              <a:rPr lang="en-GB" smtClean="0"/>
              <a:t>24/07/17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124200" y="6429375"/>
            <a:ext cx="2947988" cy="292100"/>
          </a:xfrm>
          <a:prstGeom prst="rect">
            <a:avLst/>
          </a:prstGeom>
        </p:spPr>
        <p:txBody>
          <a:bodyPr/>
          <a:lstStyle>
            <a:lvl1pPr eaLnBrk="1" hangingPunct="1">
              <a:defRPr>
                <a:solidFill>
                  <a:prstClr val="black"/>
                </a:solidFill>
                <a:latin typeface="Arial" charset="0"/>
                <a:ea typeface="+mn-ea"/>
                <a:cs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>
                <a:solidFill>
                  <a:srgbClr val="000000"/>
                </a:solidFill>
                <a:cs typeface="Arial" charset="0"/>
              </a:defRPr>
            </a:lvl1pPr>
          </a:lstStyle>
          <a:p>
            <a:pPr>
              <a:defRPr/>
            </a:pPr>
            <a:fld id="{03F52999-840F-6A44-8899-536EB13AE980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5849805"/>
      </p:ext>
    </p:extLst>
  </p:cSld>
  <p:clrMapOvr>
    <a:masterClrMapping/>
  </p:clrMapOvr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>
                <a:solidFill>
                  <a:srgbClr val="000000"/>
                </a:solidFill>
                <a:cs typeface="Arial" charset="0"/>
              </a:defRPr>
            </a:lvl1pPr>
          </a:lstStyle>
          <a:p>
            <a:pPr>
              <a:defRPr/>
            </a:pPr>
            <a:fld id="{849C1F08-BBC2-B342-AA8F-264E30460BF4}" type="datetime1">
              <a:rPr lang="en-GB" smtClean="0"/>
              <a:t>24/07/17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124200" y="6429375"/>
            <a:ext cx="2947988" cy="292100"/>
          </a:xfrm>
          <a:prstGeom prst="rect">
            <a:avLst/>
          </a:prstGeom>
        </p:spPr>
        <p:txBody>
          <a:bodyPr/>
          <a:lstStyle>
            <a:lvl1pPr eaLnBrk="1" hangingPunct="1">
              <a:defRPr>
                <a:solidFill>
                  <a:prstClr val="black"/>
                </a:solidFill>
                <a:latin typeface="Arial" charset="0"/>
                <a:ea typeface="+mn-ea"/>
                <a:cs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>
                <a:solidFill>
                  <a:srgbClr val="000000"/>
                </a:solidFill>
                <a:cs typeface="Arial" charset="0"/>
              </a:defRPr>
            </a:lvl1pPr>
          </a:lstStyle>
          <a:p>
            <a:pPr>
              <a:defRPr/>
            </a:pPr>
            <a:fld id="{05DF0C5B-4F45-604A-BB3D-112624765E84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286885"/>
      </p:ext>
    </p:extLst>
  </p:cSld>
  <p:clrMapOvr>
    <a:masterClrMapping/>
  </p:clrMapOvr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>
                <a:solidFill>
                  <a:srgbClr val="000000"/>
                </a:solidFill>
                <a:cs typeface="Arial" charset="0"/>
              </a:defRPr>
            </a:lvl1pPr>
          </a:lstStyle>
          <a:p>
            <a:pPr>
              <a:defRPr/>
            </a:pPr>
            <a:fld id="{C535121A-9E68-8449-BF85-AF5A4141DDCA}" type="datetime1">
              <a:rPr lang="en-GB" smtClean="0"/>
              <a:t>24/07/17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3124200" y="6429375"/>
            <a:ext cx="2947988" cy="292100"/>
          </a:xfrm>
          <a:prstGeom prst="rect">
            <a:avLst/>
          </a:prstGeom>
        </p:spPr>
        <p:txBody>
          <a:bodyPr/>
          <a:lstStyle>
            <a:lvl1pPr eaLnBrk="1" hangingPunct="1">
              <a:defRPr>
                <a:solidFill>
                  <a:prstClr val="black"/>
                </a:solidFill>
                <a:latin typeface="Arial" charset="0"/>
                <a:ea typeface="+mn-ea"/>
                <a:cs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>
                <a:solidFill>
                  <a:srgbClr val="000000"/>
                </a:solidFill>
                <a:cs typeface="Arial" charset="0"/>
              </a:defRPr>
            </a:lvl1pPr>
          </a:lstStyle>
          <a:p>
            <a:pPr>
              <a:defRPr/>
            </a:pPr>
            <a:fld id="{08443BCD-7B50-6140-A803-BCB96B7F2FA0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22840968"/>
      </p:ext>
    </p:extLst>
  </p:cSld>
  <p:clrMapOvr>
    <a:masterClrMapping/>
  </p:clrMapOvr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>
                <a:solidFill>
                  <a:srgbClr val="000000"/>
                </a:solidFill>
                <a:cs typeface="Arial" charset="0"/>
              </a:defRPr>
            </a:lvl1pPr>
          </a:lstStyle>
          <a:p>
            <a:pPr>
              <a:defRPr/>
            </a:pPr>
            <a:fld id="{723B0EA6-7DE3-EA4B-8400-8A662060D39D}" type="datetime1">
              <a:rPr lang="en-GB" smtClean="0"/>
              <a:t>24/07/17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429375"/>
            <a:ext cx="2947988" cy="292100"/>
          </a:xfrm>
          <a:prstGeom prst="rect">
            <a:avLst/>
          </a:prstGeom>
        </p:spPr>
        <p:txBody>
          <a:bodyPr/>
          <a:lstStyle>
            <a:lvl1pPr eaLnBrk="1" hangingPunct="1">
              <a:defRPr>
                <a:solidFill>
                  <a:prstClr val="black"/>
                </a:solidFill>
                <a:latin typeface="Arial" charset="0"/>
                <a:ea typeface="+mn-ea"/>
                <a:cs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>
                <a:solidFill>
                  <a:srgbClr val="000000"/>
                </a:solidFill>
                <a:cs typeface="Arial" charset="0"/>
              </a:defRPr>
            </a:lvl1pPr>
          </a:lstStyle>
          <a:p>
            <a:pPr>
              <a:defRPr/>
            </a:pPr>
            <a:fld id="{FE88B5B3-565F-2E41-BAE0-6730E2B8246F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5645410"/>
      </p:ext>
    </p:extLst>
  </p:cSld>
  <p:clrMapOvr>
    <a:masterClrMapping/>
  </p:clrMapOvr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>
                <a:solidFill>
                  <a:srgbClr val="000000"/>
                </a:solidFill>
                <a:cs typeface="Arial" charset="0"/>
              </a:defRPr>
            </a:lvl1pPr>
          </a:lstStyle>
          <a:p>
            <a:pPr>
              <a:defRPr/>
            </a:pPr>
            <a:fld id="{46899BB9-0AB2-764D-B974-9BCB3A3752B5}" type="datetime1">
              <a:rPr lang="en-GB" smtClean="0"/>
              <a:t>24/07/17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429375"/>
            <a:ext cx="2947988" cy="292100"/>
          </a:xfrm>
          <a:prstGeom prst="rect">
            <a:avLst/>
          </a:prstGeom>
        </p:spPr>
        <p:txBody>
          <a:bodyPr/>
          <a:lstStyle>
            <a:lvl1pPr eaLnBrk="1" hangingPunct="1">
              <a:defRPr>
                <a:solidFill>
                  <a:prstClr val="black"/>
                </a:solidFill>
                <a:latin typeface="Arial" charset="0"/>
                <a:ea typeface="+mn-ea"/>
                <a:cs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>
                <a:solidFill>
                  <a:srgbClr val="000000"/>
                </a:solidFill>
                <a:cs typeface="Arial" charset="0"/>
              </a:defRPr>
            </a:lvl1pPr>
          </a:lstStyle>
          <a:p>
            <a:pPr>
              <a:defRPr/>
            </a:pPr>
            <a:fld id="{BD614198-E743-6441-95D2-D229416FFAFF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3483824"/>
      </p:ext>
    </p:extLst>
  </p:cSld>
  <p:clrMapOvr>
    <a:masterClrMapping/>
  </p:clrMapOvr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1988840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69368" y="3744615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95288" y="6524625"/>
            <a:ext cx="971550" cy="2190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2C1D7DD-661D-0746-9461-D81A69451932}" type="datetime1">
              <a:rPr lang="en-GB" smtClean="0"/>
              <a:t>24/07/17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40200" y="6381750"/>
            <a:ext cx="2895600" cy="365125"/>
          </a:xfrm>
          <a:prstGeom prst="rect">
            <a:avLst/>
          </a:prstGeom>
        </p:spPr>
        <p:txBody>
          <a:bodyPr/>
          <a:lstStyle>
            <a:lvl1pPr eaLnBrk="1" hangingPunct="1">
              <a:defRPr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424AC6-37A9-734D-BDD8-5762879858A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3603050"/>
      </p:ext>
    </p:extLst>
  </p:cSld>
  <p:clrMapOvr>
    <a:masterClrMapping/>
  </p:clrMapOvr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91703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3C112D-71B6-E446-B5C9-55679130312B}" type="datetime1">
              <a:rPr lang="en-GB" smtClean="0"/>
              <a:t>24/07/17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32138" y="6461125"/>
            <a:ext cx="2895600" cy="365125"/>
          </a:xfrm>
          <a:prstGeom prst="rect">
            <a:avLst/>
          </a:prstGeom>
        </p:spPr>
        <p:txBody>
          <a:bodyPr/>
          <a:lstStyle>
            <a:lvl1pPr eaLnBrk="1" hangingPunct="1">
              <a:defRPr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F92FC3-7AE2-7B4F-A788-0BC08D74181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9566991"/>
      </p:ext>
    </p:extLst>
  </p:cSld>
  <p:clrMapOvr>
    <a:masterClrMapping/>
  </p:clrMapOvr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568" y="3993083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3568" y="2492896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C13B8F-ECBB-0943-B264-C62D1D50ED7B}" type="datetime1">
              <a:rPr lang="en-GB" smtClean="0"/>
              <a:t>24/07/17</a:t>
            </a:fld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EE1B0D-AD92-294A-A11E-2AA2DE4841F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1311544"/>
      </p:ext>
    </p:extLst>
  </p:cSld>
  <p:clrMapOvr>
    <a:masterClrMapping/>
  </p:clrMapOvr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907B66-6815-0C4B-A8A0-B5747A3BCE31}" type="datetime1">
              <a:rPr lang="en-GB" smtClean="0"/>
              <a:t>24/07/17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C126FF-E130-0742-B625-1DD126D9E32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7620671"/>
      </p:ext>
    </p:extLst>
  </p:cSld>
  <p:clrMapOvr>
    <a:masterClrMapping/>
  </p:clrMapOvr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3B8354-2B3F-1345-9D49-8191E9847DFA}" type="datetime1">
              <a:rPr lang="en-GB" smtClean="0"/>
              <a:t>24/07/17</a:t>
            </a:fld>
            <a:endParaRPr lang="en-US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52D764-C08E-4047-A7B5-73B11968D6D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4427354"/>
      </p:ext>
    </p:extLst>
  </p:cSld>
  <p:clrMapOvr>
    <a:masterClrMapping/>
  </p:clrMapOvr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5781E7-5388-5044-9FC7-3B634F821B35}" type="datetime1">
              <a:rPr lang="en-GB" smtClean="0"/>
              <a:t>24/07/17</a:t>
            </a:fld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3D8230-3D89-D24F-BCF5-98DE889CC47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1621906"/>
      </p:ext>
    </p:extLst>
  </p:cSld>
  <p:clrMapOvr>
    <a:masterClrMapping/>
  </p:clrMapOvr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3BAF76-40CB-FA45-8D80-D8E665BEF0BB}" type="datetime1">
              <a:rPr lang="en-GB" smtClean="0"/>
              <a:t>24/07/17</a:t>
            </a:fld>
            <a:endParaRPr lang="cy-GB"/>
          </a:p>
        </p:txBody>
      </p:sp>
      <p:sp>
        <p:nvSpPr>
          <p:cNvPr id="3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1F9AED-BB09-E84A-B5A0-232C399BA588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7822438"/>
      </p:ext>
    </p:extLst>
  </p:cSld>
  <p:clrMapOvr>
    <a:masterClrMapping/>
  </p:clrMapOvr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17217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0298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3D54AF-7226-4B47-9F38-1264A176949D}" type="datetime1">
              <a:rPr lang="en-GB" smtClean="0"/>
              <a:t>24/07/17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C167C2-EDE4-374E-9DC9-A0F6EAB709D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0504479"/>
      </p:ext>
    </p:extLst>
  </p:cSld>
  <p:clrMapOvr>
    <a:masterClrMapping/>
  </p:clrMapOvr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50912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3824337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157192"/>
            <a:ext cx="5486400" cy="43204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E7508D-358B-894A-8224-319249B68672}" type="datetime1">
              <a:rPr lang="en-GB" smtClean="0"/>
              <a:t>24/07/17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135BF5-EF5A-574D-BB30-26746F23011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7292299"/>
      </p:ext>
    </p:extLst>
  </p:cSld>
  <p:clrMapOvr>
    <a:masterClrMapping/>
  </p:clrMapOvr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52CBC5-4DDE-FA41-90C4-31493F293A87}" type="datetime1">
              <a:rPr lang="en-GB" smtClean="0"/>
              <a:t>24/07/17</a:t>
            </a:fld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843B0B-6B2F-9D4B-A5CA-0EB368EFE9A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242173"/>
      </p:ext>
    </p:extLst>
  </p:cSld>
  <p:clrMapOvr>
    <a:masterClrMapping/>
  </p:clrMapOvr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242594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242594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FD5147-758D-1544-8D86-1E2F825675A1}" type="datetime1">
              <a:rPr lang="en-GB" smtClean="0"/>
              <a:t>24/07/17</a:t>
            </a:fld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EF4218-859F-E940-B5CE-9A3398D15D3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1969499"/>
      </p:ext>
    </p:extLst>
  </p:cSld>
  <p:clrMapOvr>
    <a:masterClrMapping/>
  </p:clrMapOvr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1988840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69368" y="3744615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95288" y="6524625"/>
            <a:ext cx="971550" cy="219075"/>
          </a:xfrm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1000">
                <a:solidFill>
                  <a:srgbClr val="898989"/>
                </a:solidFill>
                <a:latin typeface="Arial" charset="0"/>
                <a:ea typeface="MS PGothic" charset="0"/>
                <a:cs typeface="MS PGothic" charset="0"/>
              </a:defRPr>
            </a:lvl1pPr>
          </a:lstStyle>
          <a:p>
            <a:pPr>
              <a:defRPr/>
            </a:pPr>
            <a:fld id="{414CBA02-B315-7F43-8771-44607C8EA673}" type="datetime1">
              <a:rPr lang="en-GB" smtClean="0"/>
              <a:t>24/07/17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40200" y="6381750"/>
            <a:ext cx="2895600" cy="365125"/>
          </a:xfrm>
          <a:prstGeom prst="rect">
            <a:avLst/>
          </a:prstGeom>
        </p:spPr>
        <p:txBody>
          <a:bodyPr/>
          <a:lstStyle>
            <a:lvl1pPr eaLnBrk="1" hangingPunct="1">
              <a:defRPr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962580-1C92-614B-912E-2D9C89FAA1AF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18832145"/>
      </p:ext>
    </p:extLst>
  </p:cSld>
  <p:clrMapOvr>
    <a:masterClrMapping/>
  </p:clrMapOvr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91703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1000">
                <a:solidFill>
                  <a:srgbClr val="898989"/>
                </a:solidFill>
                <a:latin typeface="Arial" charset="0"/>
                <a:ea typeface="MS PGothic" charset="0"/>
                <a:cs typeface="MS PGothic" charset="0"/>
              </a:defRPr>
            </a:lvl1pPr>
          </a:lstStyle>
          <a:p>
            <a:pPr>
              <a:defRPr/>
            </a:pPr>
            <a:fld id="{14DC0D71-D308-AE47-B644-375C518D8DD1}" type="datetime1">
              <a:rPr lang="en-GB" smtClean="0"/>
              <a:t>24/07/17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32138" y="6461125"/>
            <a:ext cx="2895600" cy="365125"/>
          </a:xfrm>
          <a:prstGeom prst="rect">
            <a:avLst/>
          </a:prstGeom>
        </p:spPr>
        <p:txBody>
          <a:bodyPr/>
          <a:lstStyle>
            <a:lvl1pPr eaLnBrk="1" hangingPunct="1">
              <a:defRPr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E1F813-727A-E541-A356-B83EFC3EE9EA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01289438"/>
      </p:ext>
    </p:extLst>
  </p:cSld>
  <p:clrMapOvr>
    <a:masterClrMapping/>
  </p:clrMapOvr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568" y="3993083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3568" y="2492896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1000">
                <a:solidFill>
                  <a:srgbClr val="898989"/>
                </a:solidFill>
                <a:latin typeface="Arial" charset="0"/>
                <a:ea typeface="MS PGothic" charset="0"/>
                <a:cs typeface="MS PGothic" charset="0"/>
              </a:defRPr>
            </a:lvl1pPr>
          </a:lstStyle>
          <a:p>
            <a:pPr>
              <a:defRPr/>
            </a:pPr>
            <a:fld id="{74A245F4-EB44-0F4F-AB85-1AD15F5147B6}" type="datetime1">
              <a:rPr lang="en-GB" smtClean="0"/>
              <a:t>24/07/17</a:t>
            </a:fld>
            <a:endParaRPr lang="en-GB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D81D34-01FB-0641-8598-AB823B9B88A1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3377041"/>
      </p:ext>
    </p:extLst>
  </p:cSld>
  <p:clrMapOvr>
    <a:masterClrMapping/>
  </p:clrMapOvr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1000">
                <a:solidFill>
                  <a:srgbClr val="898989"/>
                </a:solidFill>
                <a:latin typeface="Arial" charset="0"/>
                <a:ea typeface="MS PGothic" charset="0"/>
                <a:cs typeface="MS PGothic" charset="0"/>
              </a:defRPr>
            </a:lvl1pPr>
          </a:lstStyle>
          <a:p>
            <a:pPr>
              <a:defRPr/>
            </a:pPr>
            <a:fld id="{C6A20E32-2EA5-E349-8732-B4103E942CBE}" type="datetime1">
              <a:rPr lang="en-GB" smtClean="0"/>
              <a:t>24/07/17</a:t>
            </a:fld>
            <a:endParaRPr lang="en-GB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3689DC-FCA2-0D46-9FCC-2EAB6DD97153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1070199"/>
      </p:ext>
    </p:extLst>
  </p:cSld>
  <p:clrMapOvr>
    <a:masterClrMapping/>
  </p:clrMapOvr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1000">
                <a:solidFill>
                  <a:srgbClr val="898989"/>
                </a:solidFill>
                <a:latin typeface="Arial" charset="0"/>
                <a:ea typeface="MS PGothic" charset="0"/>
                <a:cs typeface="MS PGothic" charset="0"/>
              </a:defRPr>
            </a:lvl1pPr>
          </a:lstStyle>
          <a:p>
            <a:pPr>
              <a:defRPr/>
            </a:pPr>
            <a:fld id="{70FE969A-E806-B442-B90B-109BB1B2A9C8}" type="datetime1">
              <a:rPr lang="en-GB" smtClean="0"/>
              <a:t>24/07/17</a:t>
            </a:fld>
            <a:endParaRPr lang="en-GB"/>
          </a:p>
        </p:txBody>
      </p:sp>
      <p:sp>
        <p:nvSpPr>
          <p:cNvPr id="8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D7056C-28F7-0544-B978-62191D558C14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8802514"/>
      </p:ext>
    </p:extLst>
  </p:cSld>
  <p:clrMapOvr>
    <a:masterClrMapping/>
  </p:clrMapOvr>
</p:sldLayout>
</file>

<file path=ppt/slideLayouts/slideLayout10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1000">
                <a:solidFill>
                  <a:srgbClr val="898989"/>
                </a:solidFill>
                <a:latin typeface="Arial" charset="0"/>
                <a:ea typeface="MS PGothic" charset="0"/>
                <a:cs typeface="MS PGothic" charset="0"/>
              </a:defRPr>
            </a:lvl1pPr>
          </a:lstStyle>
          <a:p>
            <a:pPr>
              <a:defRPr/>
            </a:pPr>
            <a:fld id="{61E5267A-474E-2640-A024-2F0BEBD7BCFC}" type="datetime1">
              <a:rPr lang="en-GB" smtClean="0"/>
              <a:t>24/07/17</a:t>
            </a:fld>
            <a:endParaRPr lang="en-GB"/>
          </a:p>
        </p:txBody>
      </p:sp>
      <p:sp>
        <p:nvSpPr>
          <p:cNvPr id="4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890B59-728B-3540-A159-794CE1C51EFA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4701866"/>
      </p:ext>
    </p:extLst>
  </p:cSld>
  <p:clrMapOvr>
    <a:masterClrMapping/>
  </p:clrMapOvr>
</p:sldLayout>
</file>

<file path=ppt/slideLayouts/slideLayout10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1000">
                <a:solidFill>
                  <a:srgbClr val="898989"/>
                </a:solidFill>
                <a:latin typeface="Arial" charset="0"/>
                <a:ea typeface="MS PGothic" charset="0"/>
                <a:cs typeface="MS PGothic" charset="0"/>
              </a:defRPr>
            </a:lvl1pPr>
          </a:lstStyle>
          <a:p>
            <a:pPr>
              <a:defRPr/>
            </a:pPr>
            <a:fld id="{BBFADADD-133A-944D-958A-B419D9991B3A}" type="datetime1">
              <a:rPr lang="en-GB" smtClean="0"/>
              <a:t>24/07/17</a:t>
            </a:fld>
            <a:endParaRPr lang="en-GB"/>
          </a:p>
        </p:txBody>
      </p:sp>
      <p:sp>
        <p:nvSpPr>
          <p:cNvPr id="3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AC92D6-B207-EC49-9B2F-D8DE195EBCBB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8659725"/>
      </p:ext>
    </p:extLst>
  </p:cSld>
  <p:clrMapOvr>
    <a:masterClrMapping/>
  </p:clrMapOvr>
</p:sldLayout>
</file>

<file path=ppt/slideLayouts/slideLayout10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17217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0298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1000">
                <a:solidFill>
                  <a:srgbClr val="898989"/>
                </a:solidFill>
                <a:latin typeface="Arial" charset="0"/>
                <a:ea typeface="MS PGothic" charset="0"/>
                <a:cs typeface="MS PGothic" charset="0"/>
              </a:defRPr>
            </a:lvl1pPr>
          </a:lstStyle>
          <a:p>
            <a:pPr>
              <a:defRPr/>
            </a:pPr>
            <a:fld id="{02AC8D6B-0A7E-B449-8269-E32F20A5BEE4}" type="datetime1">
              <a:rPr lang="en-GB" smtClean="0"/>
              <a:t>24/07/17</a:t>
            </a:fld>
            <a:endParaRPr lang="en-GB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0662C0-E9DB-5447-8C9A-D7EB0CF4FB29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64625773"/>
      </p:ext>
    </p:extLst>
  </p:cSld>
  <p:clrMapOvr>
    <a:masterClrMapping/>
  </p:clrMapOvr>
</p:sldLayout>
</file>

<file path=ppt/slideLayouts/slideLayout10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50912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3824337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157192"/>
            <a:ext cx="5486400" cy="43204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1000">
                <a:solidFill>
                  <a:srgbClr val="898989"/>
                </a:solidFill>
                <a:latin typeface="Arial" charset="0"/>
                <a:ea typeface="MS PGothic" charset="0"/>
                <a:cs typeface="MS PGothic" charset="0"/>
              </a:defRPr>
            </a:lvl1pPr>
          </a:lstStyle>
          <a:p>
            <a:pPr>
              <a:defRPr/>
            </a:pPr>
            <a:fld id="{FF3CE4B4-550F-1944-B85C-61B2B67639AA}" type="datetime1">
              <a:rPr lang="en-GB" smtClean="0"/>
              <a:t>24/07/17</a:t>
            </a:fld>
            <a:endParaRPr lang="en-GB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AC1159-0A06-A54F-92A1-F41A9158934F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629312"/>
      </p:ext>
    </p:extLst>
  </p:cSld>
  <p:clrMapOvr>
    <a:masterClrMapping/>
  </p:clrMapOvr>
</p:sldLayout>
</file>

<file path=ppt/slideLayouts/slideLayout10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1000">
                <a:solidFill>
                  <a:srgbClr val="898989"/>
                </a:solidFill>
                <a:latin typeface="Arial" charset="0"/>
                <a:ea typeface="MS PGothic" charset="0"/>
                <a:cs typeface="MS PGothic" charset="0"/>
              </a:defRPr>
            </a:lvl1pPr>
          </a:lstStyle>
          <a:p>
            <a:pPr>
              <a:defRPr/>
            </a:pPr>
            <a:fld id="{AB34F036-FF76-F04B-92E2-0EE11BF6C587}" type="datetime1">
              <a:rPr lang="en-GB" smtClean="0"/>
              <a:t>24/07/17</a:t>
            </a:fld>
            <a:endParaRPr lang="en-GB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79F0A4-E160-BE42-960E-2DBA49659374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01207478"/>
      </p:ext>
    </p:extLst>
  </p:cSld>
  <p:clrMapOvr>
    <a:masterClrMapping/>
  </p:clrMapOvr>
</p:sldLayout>
</file>

<file path=ppt/slideLayouts/slideLayout10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242594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242594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1000">
                <a:solidFill>
                  <a:srgbClr val="898989"/>
                </a:solidFill>
                <a:latin typeface="Arial" charset="0"/>
                <a:ea typeface="MS PGothic" charset="0"/>
                <a:cs typeface="MS PGothic" charset="0"/>
              </a:defRPr>
            </a:lvl1pPr>
          </a:lstStyle>
          <a:p>
            <a:pPr>
              <a:defRPr/>
            </a:pPr>
            <a:fld id="{50E26B8A-E4A6-C846-AAD7-732360B4E558}" type="datetime1">
              <a:rPr lang="en-GB" smtClean="0"/>
              <a:t>24/07/17</a:t>
            </a:fld>
            <a:endParaRPr lang="en-GB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27A02B-992B-4746-8694-39B3C0A61FB6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48119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theme" Target="../theme/theme1.xml"/><Relationship Id="rId8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/Relationships>
</file>

<file path=ppt/slideMasters/_rels/slideMaster2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7.xml"/><Relationship Id="rId12" Type="http://schemas.openxmlformats.org/officeDocument/2006/relationships/slideLayout" Target="../slideLayouts/slideLayout18.xml"/><Relationship Id="rId13" Type="http://schemas.openxmlformats.org/officeDocument/2006/relationships/theme" Target="../theme/theme2.xml"/><Relationship Id="rId1" Type="http://schemas.openxmlformats.org/officeDocument/2006/relationships/slideLayout" Target="../slideLayouts/slideLayout7.xml"/><Relationship Id="rId2" Type="http://schemas.openxmlformats.org/officeDocument/2006/relationships/slideLayout" Target="../slideLayouts/slideLayout8.xml"/><Relationship Id="rId3" Type="http://schemas.openxmlformats.org/officeDocument/2006/relationships/slideLayout" Target="../slideLayouts/slideLayout9.xml"/><Relationship Id="rId4" Type="http://schemas.openxmlformats.org/officeDocument/2006/relationships/slideLayout" Target="../slideLayouts/slideLayout10.xml"/><Relationship Id="rId5" Type="http://schemas.openxmlformats.org/officeDocument/2006/relationships/slideLayout" Target="../slideLayouts/slideLayout11.xml"/><Relationship Id="rId6" Type="http://schemas.openxmlformats.org/officeDocument/2006/relationships/slideLayout" Target="../slideLayouts/slideLayout12.xml"/><Relationship Id="rId7" Type="http://schemas.openxmlformats.org/officeDocument/2006/relationships/slideLayout" Target="../slideLayouts/slideLayout13.xml"/><Relationship Id="rId8" Type="http://schemas.openxmlformats.org/officeDocument/2006/relationships/slideLayout" Target="../slideLayouts/slideLayout14.xml"/><Relationship Id="rId9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6.xml"/></Relationships>
</file>

<file path=ppt/slideMasters/_rels/slideMaster3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1" Type="http://schemas.openxmlformats.org/officeDocument/2006/relationships/slideLayout" Target="../slideLayouts/slideLayout19.xml"/><Relationship Id="rId2" Type="http://schemas.openxmlformats.org/officeDocument/2006/relationships/slideLayout" Target="../slideLayouts/slideLayout20.xml"/><Relationship Id="rId3" Type="http://schemas.openxmlformats.org/officeDocument/2006/relationships/slideLayout" Target="../slideLayouts/slideLayout21.xml"/><Relationship Id="rId4" Type="http://schemas.openxmlformats.org/officeDocument/2006/relationships/slideLayout" Target="../slideLayouts/slideLayout22.xml"/><Relationship Id="rId5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4.xml"/><Relationship Id="rId7" Type="http://schemas.openxmlformats.org/officeDocument/2006/relationships/slideLayout" Target="../slideLayouts/slideLayout25.xml"/><Relationship Id="rId8" Type="http://schemas.openxmlformats.org/officeDocument/2006/relationships/slideLayout" Target="../slideLayouts/slideLayout26.xml"/><Relationship Id="rId9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28.xml"/></Relationships>
</file>

<file path=ppt/slideMasters/_rels/slideMaster4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1" Type="http://schemas.openxmlformats.org/officeDocument/2006/relationships/slideLayout" Target="../slideLayouts/slideLayout30.xml"/><Relationship Id="rId2" Type="http://schemas.openxmlformats.org/officeDocument/2006/relationships/slideLayout" Target="../slideLayouts/slideLayout31.xml"/><Relationship Id="rId3" Type="http://schemas.openxmlformats.org/officeDocument/2006/relationships/slideLayout" Target="../slideLayouts/slideLayout32.xml"/><Relationship Id="rId4" Type="http://schemas.openxmlformats.org/officeDocument/2006/relationships/slideLayout" Target="../slideLayouts/slideLayout33.xml"/><Relationship Id="rId5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5.xml"/><Relationship Id="rId7" Type="http://schemas.openxmlformats.org/officeDocument/2006/relationships/slideLayout" Target="../slideLayouts/slideLayout36.xml"/><Relationship Id="rId8" Type="http://schemas.openxmlformats.org/officeDocument/2006/relationships/slideLayout" Target="../slideLayouts/slideLayout37.xml"/><Relationship Id="rId9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39.xml"/></Relationships>
</file>

<file path=ppt/slideMasters/_rels/slideMaster5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1" Type="http://schemas.openxmlformats.org/officeDocument/2006/relationships/slideLayout" Target="../slideLayouts/slideLayout41.xml"/><Relationship Id="rId2" Type="http://schemas.openxmlformats.org/officeDocument/2006/relationships/slideLayout" Target="../slideLayouts/slideLayout42.xml"/><Relationship Id="rId3" Type="http://schemas.openxmlformats.org/officeDocument/2006/relationships/slideLayout" Target="../slideLayouts/slideLayout43.xml"/><Relationship Id="rId4" Type="http://schemas.openxmlformats.org/officeDocument/2006/relationships/slideLayout" Target="../slideLayouts/slideLayout44.xml"/><Relationship Id="rId5" Type="http://schemas.openxmlformats.org/officeDocument/2006/relationships/slideLayout" Target="../slideLayouts/slideLayout45.xml"/><Relationship Id="rId6" Type="http://schemas.openxmlformats.org/officeDocument/2006/relationships/slideLayout" Target="../slideLayouts/slideLayout46.xml"/><Relationship Id="rId7" Type="http://schemas.openxmlformats.org/officeDocument/2006/relationships/slideLayout" Target="../slideLayouts/slideLayout47.xml"/><Relationship Id="rId8" Type="http://schemas.openxmlformats.org/officeDocument/2006/relationships/slideLayout" Target="../slideLayouts/slideLayout48.xml"/><Relationship Id="rId9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0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4.xml"/><Relationship Id="rId4" Type="http://schemas.openxmlformats.org/officeDocument/2006/relationships/slideLayout" Target="../slideLayouts/slideLayout55.xml"/><Relationship Id="rId5" Type="http://schemas.openxmlformats.org/officeDocument/2006/relationships/slideLayout" Target="../slideLayouts/slideLayout56.xml"/><Relationship Id="rId6" Type="http://schemas.openxmlformats.org/officeDocument/2006/relationships/slideLayout" Target="../slideLayouts/slideLayout57.xml"/><Relationship Id="rId7" Type="http://schemas.openxmlformats.org/officeDocument/2006/relationships/slideLayout" Target="../slideLayouts/slideLayout58.xml"/><Relationship Id="rId8" Type="http://schemas.openxmlformats.org/officeDocument/2006/relationships/slideLayout" Target="../slideLayouts/slideLayout59.xml"/><Relationship Id="rId9" Type="http://schemas.openxmlformats.org/officeDocument/2006/relationships/slideLayout" Target="../slideLayouts/slideLayout60.xml"/><Relationship Id="rId10" Type="http://schemas.openxmlformats.org/officeDocument/2006/relationships/theme" Target="../theme/theme6.xml"/><Relationship Id="rId1" Type="http://schemas.openxmlformats.org/officeDocument/2006/relationships/slideLayout" Target="../slideLayouts/slideLayout52.xml"/><Relationship Id="rId2" Type="http://schemas.openxmlformats.org/officeDocument/2006/relationships/slideLayout" Target="../slideLayouts/slideLayout53.xml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3.xml"/><Relationship Id="rId4" Type="http://schemas.openxmlformats.org/officeDocument/2006/relationships/slideLayout" Target="../slideLayouts/slideLayout64.xml"/><Relationship Id="rId5" Type="http://schemas.openxmlformats.org/officeDocument/2006/relationships/slideLayout" Target="../slideLayouts/slideLayout65.xml"/><Relationship Id="rId6" Type="http://schemas.openxmlformats.org/officeDocument/2006/relationships/slideLayout" Target="../slideLayouts/slideLayout66.xml"/><Relationship Id="rId7" Type="http://schemas.openxmlformats.org/officeDocument/2006/relationships/slideLayout" Target="../slideLayouts/slideLayout67.xml"/><Relationship Id="rId8" Type="http://schemas.openxmlformats.org/officeDocument/2006/relationships/slideLayout" Target="../slideLayouts/slideLayout68.xml"/><Relationship Id="rId9" Type="http://schemas.openxmlformats.org/officeDocument/2006/relationships/slideLayout" Target="../slideLayouts/slideLayout69.xml"/><Relationship Id="rId10" Type="http://schemas.openxmlformats.org/officeDocument/2006/relationships/theme" Target="../theme/theme7.xml"/><Relationship Id="rId1" Type="http://schemas.openxmlformats.org/officeDocument/2006/relationships/slideLayout" Target="../slideLayouts/slideLayout61.xml"/><Relationship Id="rId2" Type="http://schemas.openxmlformats.org/officeDocument/2006/relationships/slideLayout" Target="../slideLayouts/slideLayout62.xml"/></Relationships>
</file>

<file path=ppt/slideMasters/_rels/slideMaster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2.xml"/><Relationship Id="rId4" Type="http://schemas.openxmlformats.org/officeDocument/2006/relationships/slideLayout" Target="../slideLayouts/slideLayout73.xml"/><Relationship Id="rId5" Type="http://schemas.openxmlformats.org/officeDocument/2006/relationships/slideLayout" Target="../slideLayouts/slideLayout74.xml"/><Relationship Id="rId6" Type="http://schemas.openxmlformats.org/officeDocument/2006/relationships/slideLayout" Target="../slideLayouts/slideLayout75.xml"/><Relationship Id="rId7" Type="http://schemas.openxmlformats.org/officeDocument/2006/relationships/slideLayout" Target="../slideLayouts/slideLayout76.xml"/><Relationship Id="rId8" Type="http://schemas.openxmlformats.org/officeDocument/2006/relationships/slideLayout" Target="../slideLayouts/slideLayout77.xml"/><Relationship Id="rId9" Type="http://schemas.openxmlformats.org/officeDocument/2006/relationships/slideLayout" Target="../slideLayouts/slideLayout78.xml"/><Relationship Id="rId10" Type="http://schemas.openxmlformats.org/officeDocument/2006/relationships/theme" Target="../theme/theme8.xml"/><Relationship Id="rId1" Type="http://schemas.openxmlformats.org/officeDocument/2006/relationships/slideLayout" Target="../slideLayouts/slideLayout70.xml"/><Relationship Id="rId2" Type="http://schemas.openxmlformats.org/officeDocument/2006/relationships/slideLayout" Target="../slideLayouts/slideLayout71.xml"/></Relationships>
</file>

<file path=ppt/slideMasters/_rels/slideMaster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81.xml"/><Relationship Id="rId4" Type="http://schemas.openxmlformats.org/officeDocument/2006/relationships/slideLayout" Target="../slideLayouts/slideLayout82.xml"/><Relationship Id="rId5" Type="http://schemas.openxmlformats.org/officeDocument/2006/relationships/slideLayout" Target="../slideLayouts/slideLayout83.xml"/><Relationship Id="rId6" Type="http://schemas.openxmlformats.org/officeDocument/2006/relationships/slideLayout" Target="../slideLayouts/slideLayout84.xml"/><Relationship Id="rId7" Type="http://schemas.openxmlformats.org/officeDocument/2006/relationships/slideLayout" Target="../slideLayouts/slideLayout85.xml"/><Relationship Id="rId8" Type="http://schemas.openxmlformats.org/officeDocument/2006/relationships/slideLayout" Target="../slideLayouts/slideLayout86.xml"/><Relationship Id="rId9" Type="http://schemas.openxmlformats.org/officeDocument/2006/relationships/slideLayout" Target="../slideLayouts/slideLayout87.xml"/><Relationship Id="rId10" Type="http://schemas.openxmlformats.org/officeDocument/2006/relationships/theme" Target="../theme/theme9.xml"/><Relationship Id="rId1" Type="http://schemas.openxmlformats.org/officeDocument/2006/relationships/slideLayout" Target="../slideLayouts/slideLayout79.xml"/><Relationship Id="rId2" Type="http://schemas.openxmlformats.org/officeDocument/2006/relationships/slideLayout" Target="../slideLayouts/slideLayout80.xml"/></Relationships>
</file>

<file path=ppt/slideMasters/_rels/slideMaster10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98.xml"/><Relationship Id="rId12" Type="http://schemas.openxmlformats.org/officeDocument/2006/relationships/theme" Target="../theme/theme10.xml"/><Relationship Id="rId13" Type="http://schemas.openxmlformats.org/officeDocument/2006/relationships/image" Target="../media/image2.jpeg"/><Relationship Id="rId1" Type="http://schemas.openxmlformats.org/officeDocument/2006/relationships/slideLayout" Target="../slideLayouts/slideLayout88.xml"/><Relationship Id="rId2" Type="http://schemas.openxmlformats.org/officeDocument/2006/relationships/slideLayout" Target="../slideLayouts/slideLayout89.xml"/><Relationship Id="rId3" Type="http://schemas.openxmlformats.org/officeDocument/2006/relationships/slideLayout" Target="../slideLayouts/slideLayout90.xml"/><Relationship Id="rId4" Type="http://schemas.openxmlformats.org/officeDocument/2006/relationships/slideLayout" Target="../slideLayouts/slideLayout91.xml"/><Relationship Id="rId5" Type="http://schemas.openxmlformats.org/officeDocument/2006/relationships/slideLayout" Target="../slideLayouts/slideLayout92.xml"/><Relationship Id="rId6" Type="http://schemas.openxmlformats.org/officeDocument/2006/relationships/slideLayout" Target="../slideLayouts/slideLayout93.xml"/><Relationship Id="rId7" Type="http://schemas.openxmlformats.org/officeDocument/2006/relationships/slideLayout" Target="../slideLayouts/slideLayout94.xml"/><Relationship Id="rId8" Type="http://schemas.openxmlformats.org/officeDocument/2006/relationships/slideLayout" Target="../slideLayouts/slideLayout95.xml"/><Relationship Id="rId9" Type="http://schemas.openxmlformats.org/officeDocument/2006/relationships/slideLayout" Target="../slideLayouts/slideLayout96.xml"/><Relationship Id="rId10" Type="http://schemas.openxmlformats.org/officeDocument/2006/relationships/slideLayout" Target="../slideLayouts/slideLayout97.xml"/></Relationships>
</file>

<file path=ppt/slideMasters/_rels/slideMaster1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09.xml"/><Relationship Id="rId12" Type="http://schemas.openxmlformats.org/officeDocument/2006/relationships/theme" Target="../theme/theme11.xml"/><Relationship Id="rId13" Type="http://schemas.openxmlformats.org/officeDocument/2006/relationships/image" Target="../media/image2.jpeg"/><Relationship Id="rId1" Type="http://schemas.openxmlformats.org/officeDocument/2006/relationships/slideLayout" Target="../slideLayouts/slideLayout99.xml"/><Relationship Id="rId2" Type="http://schemas.openxmlformats.org/officeDocument/2006/relationships/slideLayout" Target="../slideLayouts/slideLayout100.xml"/><Relationship Id="rId3" Type="http://schemas.openxmlformats.org/officeDocument/2006/relationships/slideLayout" Target="../slideLayouts/slideLayout101.xml"/><Relationship Id="rId4" Type="http://schemas.openxmlformats.org/officeDocument/2006/relationships/slideLayout" Target="../slideLayouts/slideLayout102.xml"/><Relationship Id="rId5" Type="http://schemas.openxmlformats.org/officeDocument/2006/relationships/slideLayout" Target="../slideLayouts/slideLayout103.xml"/><Relationship Id="rId6" Type="http://schemas.openxmlformats.org/officeDocument/2006/relationships/slideLayout" Target="../slideLayouts/slideLayout104.xml"/><Relationship Id="rId7" Type="http://schemas.openxmlformats.org/officeDocument/2006/relationships/slideLayout" Target="../slideLayouts/slideLayout105.xml"/><Relationship Id="rId8" Type="http://schemas.openxmlformats.org/officeDocument/2006/relationships/slideLayout" Target="../slideLayouts/slideLayout106.xml"/><Relationship Id="rId9" Type="http://schemas.openxmlformats.org/officeDocument/2006/relationships/slideLayout" Target="../slideLayouts/slideLayout107.xml"/><Relationship Id="rId10" Type="http://schemas.openxmlformats.org/officeDocument/2006/relationships/slideLayout" Target="../slideLayouts/slideLayout10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2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latin typeface="+mn-lt"/>
                <a:ea typeface="ＭＳ Ｐゴシック" charset="-128"/>
                <a:cs typeface="+mn-cs"/>
              </a:defRPr>
            </a:lvl1pPr>
          </a:lstStyle>
          <a:p>
            <a:pPr>
              <a:defRPr/>
            </a:pPr>
            <a:fld id="{C15389E4-5607-0B4F-B7E8-810AACEDC398}" type="datetime1">
              <a:rPr lang="en-GB" smtClean="0"/>
              <a:t>24/07/17</a:t>
            </a:fld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latin typeface="+mn-lt"/>
                <a:ea typeface="ＭＳ Ｐゴシック" charset="-128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>
                <a:latin typeface="Times New Roman" charset="0"/>
              </a:defRPr>
            </a:lvl1pPr>
          </a:lstStyle>
          <a:p>
            <a:pPr>
              <a:defRPr/>
            </a:pPr>
            <a:fld id="{66D206FD-346D-8D43-9B2E-90939C15318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pic>
        <p:nvPicPr>
          <p:cNvPr id="1031" name="Picture 8" descr="PP_TSD_white.jpg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5175" r:id="rId1"/>
    <p:sldLayoutId id="2147485176" r:id="rId2"/>
    <p:sldLayoutId id="2147485131" r:id="rId3"/>
    <p:sldLayoutId id="2147485177" r:id="rId4"/>
    <p:sldLayoutId id="2147485132" r:id="rId5"/>
    <p:sldLayoutId id="2147485178" r:id="rId6"/>
  </p:sldLayoutIdLst>
  <p:hf hdr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MS PGothic" panose="020B0600070205080204" pitchFamily="34" charset="-128"/>
          <a:cs typeface="MS PGothic" charset="0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MS PGothic" panose="020B0600070205080204" pitchFamily="34" charset="-128"/>
          <a:cs typeface="MS PGothic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MS PGothic" panose="020B0600070205080204" pitchFamily="34" charset="-128"/>
          <a:cs typeface="MS PGothic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MS PGothic" panose="020B0600070205080204" pitchFamily="34" charset="-128"/>
          <a:cs typeface="MS PGothic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MS PGothic" panose="020B0600070205080204" pitchFamily="34" charset="-128"/>
          <a:cs typeface="MS PGothic" charset="0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MS PGothic" panose="020B0600070205080204" pitchFamily="34" charset="-128"/>
          <a:cs typeface="MS PGothic" charset="0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MS PGothic" panose="020B0600070205080204" pitchFamily="34" charset="-128"/>
          <a:cs typeface="MS PGothic" charset="0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MS PGothic" panose="020B0600070205080204" pitchFamily="34" charset="-128"/>
          <a:cs typeface="MS PGothic" charset="0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MS PGothic" panose="020B0600070205080204" pitchFamily="34" charset="-128"/>
          <a:cs typeface="MS PGothic" charset="0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MS PGothic" panose="020B0600070205080204" pitchFamily="34" charset="-128"/>
          <a:cs typeface="MS PGothic" charset="0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/>
              <a:t>Click to edit Master title style</a:t>
            </a:r>
          </a:p>
        </p:txBody>
      </p:sp>
      <p:sp>
        <p:nvSpPr>
          <p:cNvPr id="5123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77D7851E-1ADA-AD47-AB6F-F3C53A75B4F9}" type="datetime1">
              <a:rPr lang="en-GB" smtClean="0"/>
              <a:t>24/07/17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hangingPunct="1">
              <a:defRPr sz="1200">
                <a:solidFill>
                  <a:schemeClr val="tx1">
                    <a:tint val="75000"/>
                  </a:schemeClr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CF69ED40-7ACC-734E-91F0-D548C32254B5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5133" r:id="rId1"/>
    <p:sldLayoutId id="2147485134" r:id="rId2"/>
    <p:sldLayoutId id="2147485135" r:id="rId3"/>
    <p:sldLayoutId id="2147485136" r:id="rId4"/>
    <p:sldLayoutId id="2147485137" r:id="rId5"/>
    <p:sldLayoutId id="2147485138" r:id="rId6"/>
    <p:sldLayoutId id="2147485139" r:id="rId7"/>
    <p:sldLayoutId id="2147485140" r:id="rId8"/>
    <p:sldLayoutId id="2147485141" r:id="rId9"/>
    <p:sldLayoutId id="2147485142" r:id="rId10"/>
    <p:sldLayoutId id="2147485143" r:id="rId11"/>
    <p:sldLayoutId id="2147485144" r:id="rId12"/>
  </p:sldLayoutIdLst>
  <p:hf hdr="0"/>
  <p:txStyles>
    <p:titleStyle>
      <a:lvl1pPr algn="ctr" defTabSz="457200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MS PGothic" panose="020B0600070205080204" pitchFamily="34" charset="-128"/>
          <a:cs typeface="MS PGothic" charset="0"/>
        </a:defRPr>
      </a:lvl1pPr>
      <a:lvl2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MS PGothic" panose="020B0600070205080204" pitchFamily="34" charset="-128"/>
          <a:cs typeface="MS PGothic" charset="0"/>
        </a:defRPr>
      </a:lvl2pPr>
      <a:lvl3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MS PGothic" panose="020B0600070205080204" pitchFamily="34" charset="-128"/>
          <a:cs typeface="MS PGothic" charset="0"/>
        </a:defRPr>
      </a:lvl3pPr>
      <a:lvl4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MS PGothic" panose="020B0600070205080204" pitchFamily="34" charset="-128"/>
          <a:cs typeface="MS PGothic" charset="0"/>
        </a:defRPr>
      </a:lvl4pPr>
      <a:lvl5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MS PGothic" panose="020B0600070205080204" pitchFamily="34" charset="-128"/>
          <a:cs typeface="MS PGothic" charset="0"/>
        </a:defRPr>
      </a:lvl5pPr>
      <a:lvl6pPr marL="4572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MS PGothic" panose="020B0600070205080204" pitchFamily="34" charset="-128"/>
        </a:defRPr>
      </a:lvl6pPr>
      <a:lvl7pPr marL="9144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MS PGothic" panose="020B0600070205080204" pitchFamily="34" charset="-128"/>
        </a:defRPr>
      </a:lvl7pPr>
      <a:lvl8pPr marL="13716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MS PGothic" panose="020B0600070205080204" pitchFamily="34" charset="-128"/>
        </a:defRPr>
      </a:lvl8pPr>
      <a:lvl9pPr marL="18288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MS PGothic" panose="020B0600070205080204" pitchFamily="34" charset="-128"/>
        </a:defRPr>
      </a:lvl9pPr>
    </p:titleStyle>
    <p:bodyStyle>
      <a:lvl1pPr marL="342900" indent="-3429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MS PGothic" panose="020B0600070205080204" pitchFamily="34" charset="-128"/>
          <a:cs typeface="MS PGothic" charset="0"/>
        </a:defRPr>
      </a:lvl1pPr>
      <a:lvl2pPr marL="742950" indent="-28575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MS PGothic" panose="020B0600070205080204" pitchFamily="34" charset="-128"/>
          <a:cs typeface="MS PGothic" charset="0"/>
        </a:defRPr>
      </a:lvl2pPr>
      <a:lvl3pPr marL="11430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MS PGothic" panose="020B0600070205080204" pitchFamily="34" charset="-128"/>
          <a:cs typeface="MS PGothic" charset="0"/>
        </a:defRPr>
      </a:lvl3pPr>
      <a:lvl4pPr marL="16002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MS PGothic" panose="020B0600070205080204" pitchFamily="34" charset="-128"/>
          <a:cs typeface="MS PGothic" charset="0"/>
        </a:defRPr>
      </a:lvl4pPr>
      <a:lvl5pPr marL="20574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MS PGothic" panose="020B0600070205080204" pitchFamily="34" charset="-128"/>
          <a:cs typeface="MS PGothic" charset="0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5179" r:id="rId1"/>
    <p:sldLayoutId id="2147485180" r:id="rId2"/>
    <p:sldLayoutId id="2147485181" r:id="rId3"/>
    <p:sldLayoutId id="2147485182" r:id="rId4"/>
    <p:sldLayoutId id="2147485183" r:id="rId5"/>
    <p:sldLayoutId id="2147485184" r:id="rId6"/>
    <p:sldLayoutId id="2147485185" r:id="rId7"/>
    <p:sldLayoutId id="2147485186" r:id="rId8"/>
    <p:sldLayoutId id="2147485187" r:id="rId9"/>
    <p:sldLayoutId id="2147485188" r:id="rId10"/>
    <p:sldLayoutId id="2147485189" r:id="rId11"/>
  </p:sldLayoutIdLst>
  <p:hf hdr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MS PGothic" panose="020B0600070205080204" pitchFamily="34" charset="-128"/>
          <a:cs typeface="MS PGothic" charset="0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MS PGothic" panose="020B0600070205080204" pitchFamily="34" charset="-128"/>
          <a:cs typeface="MS PGothic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MS PGothic" panose="020B0600070205080204" pitchFamily="34" charset="-128"/>
          <a:cs typeface="MS PGothic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MS PGothic" panose="020B0600070205080204" pitchFamily="34" charset="-128"/>
          <a:cs typeface="MS PGothic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MS PGothic" panose="020B0600070205080204" pitchFamily="34" charset="-128"/>
          <a:cs typeface="MS PGothic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MS PGothic" panose="020B0600070205080204" pitchFamily="34" charset="-128"/>
          <a:cs typeface="MS PGothic" charset="0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MS PGothic" panose="020B0600070205080204" pitchFamily="34" charset="-128"/>
          <a:cs typeface="MS PGothic" charset="0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MS PGothic" panose="020B0600070205080204" pitchFamily="34" charset="-128"/>
          <a:cs typeface="MS PGothic" charset="0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MS PGothic" panose="020B0600070205080204" pitchFamily="34" charset="-128"/>
          <a:cs typeface="MS PGothic" charset="0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MS PGothic" panose="020B0600070205080204" pitchFamily="34" charset="-128"/>
          <a:cs typeface="MS PGothic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0723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solidFill>
                  <a:srgbClr val="898989"/>
                </a:solidFill>
                <a:cs typeface="Arial" charset="0"/>
              </a:defRPr>
            </a:lvl1pPr>
          </a:lstStyle>
          <a:p>
            <a:pPr>
              <a:defRPr/>
            </a:pPr>
            <a:fld id="{692F5BDF-3C93-5447-96AC-892A7DF09F84}" type="datetime1">
              <a:rPr lang="en-GB" smtClean="0"/>
              <a:t>24/07/17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hangingPunct="1">
              <a:defRPr sz="1200">
                <a:solidFill>
                  <a:schemeClr val="tx1">
                    <a:tint val="75000"/>
                  </a:schemeClr>
                </a:solidFill>
                <a:latin typeface="Arial" charset="0"/>
                <a:ea typeface="+mn-ea"/>
                <a:cs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cs typeface="Arial" charset="0"/>
              </a:defRPr>
            </a:lvl1pPr>
          </a:lstStyle>
          <a:p>
            <a:pPr>
              <a:defRPr/>
            </a:pPr>
            <a:fld id="{DDAC6A0C-D9D2-8E4B-BF3B-B56F1071DABA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5145" r:id="rId1"/>
    <p:sldLayoutId id="2147485146" r:id="rId2"/>
    <p:sldLayoutId id="2147485147" r:id="rId3"/>
    <p:sldLayoutId id="2147485148" r:id="rId4"/>
    <p:sldLayoutId id="2147485149" r:id="rId5"/>
    <p:sldLayoutId id="2147485150" r:id="rId6"/>
    <p:sldLayoutId id="2147485151" r:id="rId7"/>
    <p:sldLayoutId id="2147485152" r:id="rId8"/>
    <p:sldLayoutId id="2147485153" r:id="rId9"/>
    <p:sldLayoutId id="2147485154" r:id="rId10"/>
    <p:sldLayoutId id="2147485155" r:id="rId11"/>
  </p:sldLayoutIdLst>
  <p:hf hdr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MS PGothic" panose="020B0600070205080204" pitchFamily="34" charset="-128"/>
          <a:cs typeface="MS PGothic" charset="0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MS PGothic" panose="020B0600070205080204" pitchFamily="34" charset="-128"/>
          <a:cs typeface="MS PGothic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MS PGothic" panose="020B0600070205080204" pitchFamily="34" charset="-128"/>
          <a:cs typeface="MS PGothic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MS PGothic" panose="020B0600070205080204" pitchFamily="34" charset="-128"/>
          <a:cs typeface="MS PGothic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MS PGothic" panose="020B0600070205080204" pitchFamily="34" charset="-128"/>
          <a:cs typeface="MS PGothic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MS PGothic" panose="020B0600070205080204" pitchFamily="34" charset="-128"/>
          <a:cs typeface="MS PGothic" charset="0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MS PGothic" panose="020B0600070205080204" pitchFamily="34" charset="-128"/>
          <a:cs typeface="MS PGothic" charset="0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MS PGothic" panose="020B0600070205080204" pitchFamily="34" charset="-128"/>
          <a:cs typeface="MS PGothic" charset="0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MS PGothic" panose="020B0600070205080204" pitchFamily="34" charset="-128"/>
          <a:cs typeface="MS PGothic" charset="0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MS PGothic" panose="020B0600070205080204" pitchFamily="34" charset="-128"/>
          <a:cs typeface="MS PGothic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43011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solidFill>
                  <a:srgbClr val="898989"/>
                </a:solidFill>
                <a:cs typeface="Arial" charset="0"/>
              </a:defRPr>
            </a:lvl1pPr>
          </a:lstStyle>
          <a:p>
            <a:pPr>
              <a:defRPr/>
            </a:pPr>
            <a:fld id="{6AD8DE2F-C193-7C46-96C1-99C18E2F3177}" type="datetime1">
              <a:rPr lang="en-GB" smtClean="0"/>
              <a:t>24/07/17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hangingPunct="1">
              <a:defRPr sz="1200">
                <a:solidFill>
                  <a:schemeClr val="tx1">
                    <a:tint val="75000"/>
                  </a:schemeClr>
                </a:solidFill>
                <a:latin typeface="Arial" charset="0"/>
                <a:ea typeface="+mn-ea"/>
                <a:cs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cs typeface="Arial" charset="0"/>
              </a:defRPr>
            </a:lvl1pPr>
          </a:lstStyle>
          <a:p>
            <a:pPr>
              <a:defRPr/>
            </a:pPr>
            <a:fld id="{ED5EB4A0-F4AB-8248-81CC-655AD9A7D5D8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5156" r:id="rId1"/>
    <p:sldLayoutId id="2147485157" r:id="rId2"/>
    <p:sldLayoutId id="2147485158" r:id="rId3"/>
    <p:sldLayoutId id="2147485159" r:id="rId4"/>
    <p:sldLayoutId id="2147485160" r:id="rId5"/>
    <p:sldLayoutId id="2147485161" r:id="rId6"/>
    <p:sldLayoutId id="2147485162" r:id="rId7"/>
    <p:sldLayoutId id="2147485163" r:id="rId8"/>
    <p:sldLayoutId id="2147485164" r:id="rId9"/>
    <p:sldLayoutId id="2147485165" r:id="rId10"/>
    <p:sldLayoutId id="2147485166" r:id="rId11"/>
  </p:sldLayoutIdLst>
  <p:hf hdr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MS PGothic" panose="020B0600070205080204" pitchFamily="34" charset="-128"/>
          <a:cs typeface="MS PGothic" charset="0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MS PGothic" panose="020B0600070205080204" pitchFamily="34" charset="-128"/>
          <a:cs typeface="MS PGothic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MS PGothic" panose="020B0600070205080204" pitchFamily="34" charset="-128"/>
          <a:cs typeface="MS PGothic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MS PGothic" panose="020B0600070205080204" pitchFamily="34" charset="-128"/>
          <a:cs typeface="MS PGothic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MS PGothic" panose="020B0600070205080204" pitchFamily="34" charset="-128"/>
          <a:cs typeface="MS PGothic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MS PGothic" panose="020B0600070205080204" pitchFamily="34" charset="-128"/>
          <a:cs typeface="MS PGothic" charset="0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MS PGothic" panose="020B0600070205080204" pitchFamily="34" charset="-128"/>
          <a:cs typeface="MS PGothic" charset="0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MS PGothic" panose="020B0600070205080204" pitchFamily="34" charset="-128"/>
          <a:cs typeface="MS PGothic" charset="0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MS PGothic" panose="020B0600070205080204" pitchFamily="34" charset="-128"/>
          <a:cs typeface="MS PGothic" charset="0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MS PGothic" panose="020B0600070205080204" pitchFamily="34" charset="-128"/>
          <a:cs typeface="MS PGothic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5190" r:id="rId1"/>
    <p:sldLayoutId id="2147485191" r:id="rId2"/>
    <p:sldLayoutId id="2147485192" r:id="rId3"/>
    <p:sldLayoutId id="2147485193" r:id="rId4"/>
    <p:sldLayoutId id="2147485194" r:id="rId5"/>
    <p:sldLayoutId id="2147485195" r:id="rId6"/>
    <p:sldLayoutId id="2147485196" r:id="rId7"/>
    <p:sldLayoutId id="2147485197" r:id="rId8"/>
    <p:sldLayoutId id="2147485198" r:id="rId9"/>
  </p:sldLayoutIdLst>
  <p:hf hdr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MS PGothic" panose="020B0600070205080204" pitchFamily="34" charset="-128"/>
          <a:cs typeface="MS PGothic" charset="0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MS PGothic" panose="020B0600070205080204" pitchFamily="34" charset="-128"/>
          <a:cs typeface="MS PGothic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MS PGothic" panose="020B0600070205080204" pitchFamily="34" charset="-128"/>
          <a:cs typeface="MS PGothic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MS PGothic" panose="020B0600070205080204" pitchFamily="34" charset="-128"/>
          <a:cs typeface="MS PGothic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MS PGothic" panose="020B0600070205080204" pitchFamily="34" charset="-128"/>
          <a:cs typeface="MS PGothic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MS PGothic" panose="020B0600070205080204" pitchFamily="34" charset="-128"/>
          <a:cs typeface="MS PGothic" charset="0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MS PGothic" panose="020B0600070205080204" pitchFamily="34" charset="-128"/>
          <a:cs typeface="MS PGothic" charset="0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MS PGothic" panose="020B0600070205080204" pitchFamily="34" charset="-128"/>
          <a:cs typeface="MS PGothic" charset="0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MS PGothic" panose="020B0600070205080204" pitchFamily="34" charset="-128"/>
          <a:cs typeface="MS PGothic" charset="0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MS PGothic" panose="020B0600070205080204" pitchFamily="34" charset="-128"/>
          <a:cs typeface="MS PGothic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5199" r:id="rId1"/>
    <p:sldLayoutId id="2147485200" r:id="rId2"/>
    <p:sldLayoutId id="2147485201" r:id="rId3"/>
    <p:sldLayoutId id="2147485202" r:id="rId4"/>
    <p:sldLayoutId id="2147485203" r:id="rId5"/>
    <p:sldLayoutId id="2147485204" r:id="rId6"/>
    <p:sldLayoutId id="2147485205" r:id="rId7"/>
    <p:sldLayoutId id="2147485206" r:id="rId8"/>
    <p:sldLayoutId id="2147485207" r:id="rId9"/>
  </p:sldLayoutIdLst>
  <p:hf hdr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MS PGothic" panose="020B0600070205080204" pitchFamily="34" charset="-128"/>
          <a:cs typeface="MS PGothic" charset="0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MS PGothic" panose="020B0600070205080204" pitchFamily="34" charset="-128"/>
          <a:cs typeface="MS PGothic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MS PGothic" panose="020B0600070205080204" pitchFamily="34" charset="-128"/>
          <a:cs typeface="MS PGothic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MS PGothic" panose="020B0600070205080204" pitchFamily="34" charset="-128"/>
          <a:cs typeface="MS PGothic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MS PGothic" panose="020B0600070205080204" pitchFamily="34" charset="-128"/>
          <a:cs typeface="MS PGothic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MS PGothic" panose="020B0600070205080204" pitchFamily="34" charset="-128"/>
          <a:cs typeface="MS PGothic" charset="0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MS PGothic" panose="020B0600070205080204" pitchFamily="34" charset="-128"/>
          <a:cs typeface="MS PGothic" charset="0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MS PGothic" panose="020B0600070205080204" pitchFamily="34" charset="-128"/>
          <a:cs typeface="MS PGothic" charset="0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MS PGothic" panose="020B0600070205080204" pitchFamily="34" charset="-128"/>
          <a:cs typeface="MS PGothic" charset="0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MS PGothic" panose="020B0600070205080204" pitchFamily="34" charset="-128"/>
          <a:cs typeface="MS PGothic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5208" r:id="rId1"/>
    <p:sldLayoutId id="2147485209" r:id="rId2"/>
    <p:sldLayoutId id="2147485210" r:id="rId3"/>
    <p:sldLayoutId id="2147485211" r:id="rId4"/>
    <p:sldLayoutId id="2147485212" r:id="rId5"/>
    <p:sldLayoutId id="2147485213" r:id="rId6"/>
    <p:sldLayoutId id="2147485214" r:id="rId7"/>
    <p:sldLayoutId id="2147485215" r:id="rId8"/>
    <p:sldLayoutId id="2147485216" r:id="rId9"/>
  </p:sldLayoutIdLst>
  <p:hf hdr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MS PGothic" panose="020B0600070205080204" pitchFamily="34" charset="-128"/>
          <a:cs typeface="MS PGothic" charset="0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MS PGothic" panose="020B0600070205080204" pitchFamily="34" charset="-128"/>
          <a:cs typeface="MS PGothic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MS PGothic" panose="020B0600070205080204" pitchFamily="34" charset="-128"/>
          <a:cs typeface="MS PGothic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MS PGothic" panose="020B0600070205080204" pitchFamily="34" charset="-128"/>
          <a:cs typeface="MS PGothic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MS PGothic" panose="020B0600070205080204" pitchFamily="34" charset="-128"/>
          <a:cs typeface="MS PGothic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MS PGothic" panose="020B0600070205080204" pitchFamily="34" charset="-128"/>
          <a:cs typeface="MS PGothic" charset="0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MS PGothic" panose="020B0600070205080204" pitchFamily="34" charset="-128"/>
          <a:cs typeface="MS PGothic" charset="0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MS PGothic" panose="020B0600070205080204" pitchFamily="34" charset="-128"/>
          <a:cs typeface="MS PGothic" charset="0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MS PGothic" panose="020B0600070205080204" pitchFamily="34" charset="-128"/>
          <a:cs typeface="MS PGothic" charset="0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MS PGothic" panose="020B0600070205080204" pitchFamily="34" charset="-128"/>
          <a:cs typeface="MS PGothic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5217" r:id="rId1"/>
    <p:sldLayoutId id="2147485218" r:id="rId2"/>
    <p:sldLayoutId id="2147485219" r:id="rId3"/>
    <p:sldLayoutId id="2147485220" r:id="rId4"/>
    <p:sldLayoutId id="2147485221" r:id="rId5"/>
    <p:sldLayoutId id="2147485222" r:id="rId6"/>
    <p:sldLayoutId id="2147485223" r:id="rId7"/>
    <p:sldLayoutId id="2147485224" r:id="rId8"/>
    <p:sldLayoutId id="2147485225" r:id="rId9"/>
  </p:sldLayoutIdLst>
  <p:hf hdr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MS PGothic" panose="020B0600070205080204" pitchFamily="34" charset="-128"/>
          <a:cs typeface="MS PGothic" charset="0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MS PGothic" panose="020B0600070205080204" pitchFamily="34" charset="-128"/>
          <a:cs typeface="MS PGothic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MS PGothic" panose="020B0600070205080204" pitchFamily="34" charset="-128"/>
          <a:cs typeface="MS PGothic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MS PGothic" panose="020B0600070205080204" pitchFamily="34" charset="-128"/>
          <a:cs typeface="MS PGothic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MS PGothic" panose="020B0600070205080204" pitchFamily="34" charset="-128"/>
          <a:cs typeface="MS PGothic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MS PGothic" panose="020B0600070205080204" pitchFamily="34" charset="-128"/>
          <a:cs typeface="MS PGothic" charset="0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MS PGothic" panose="020B0600070205080204" pitchFamily="34" charset="-128"/>
          <a:cs typeface="MS PGothic" charset="0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MS PGothic" panose="020B0600070205080204" pitchFamily="34" charset="-128"/>
          <a:cs typeface="MS PGothic" charset="0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MS PGothic" panose="020B0600070205080204" pitchFamily="34" charset="-128"/>
          <a:cs typeface="MS PGothic" charset="0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MS PGothic" panose="020B0600070205080204" pitchFamily="34" charset="-128"/>
          <a:cs typeface="MS PGothic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8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96259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3916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50825" y="6524625"/>
            <a:ext cx="971550" cy="2190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hangingPunct="1">
              <a:defRPr sz="105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1pPr>
          </a:lstStyle>
          <a:p>
            <a:pPr>
              <a:defRPr/>
            </a:pPr>
            <a:fld id="{5955CB13-4281-CF4E-9740-593405484F7D}" type="datetime1">
              <a:rPr lang="en-GB" smtClean="0"/>
              <a:t>24/07/17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956550" y="6381750"/>
            <a:ext cx="730250" cy="3397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1AB11DAD-6CB1-0040-9826-8186EDF2484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5226" r:id="rId1"/>
    <p:sldLayoutId id="2147485227" r:id="rId2"/>
    <p:sldLayoutId id="2147485167" r:id="rId3"/>
    <p:sldLayoutId id="2147485168" r:id="rId4"/>
    <p:sldLayoutId id="2147485169" r:id="rId5"/>
    <p:sldLayoutId id="2147485170" r:id="rId6"/>
    <p:sldLayoutId id="2147485228" r:id="rId7"/>
    <p:sldLayoutId id="2147485171" r:id="rId8"/>
    <p:sldLayoutId id="2147485172" r:id="rId9"/>
    <p:sldLayoutId id="2147485173" r:id="rId10"/>
    <p:sldLayoutId id="2147485174" r:id="rId11"/>
  </p:sldLayoutIdLst>
  <p:hf hdr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ＭＳ Ｐゴシック" charset="0"/>
          <a:cs typeface="ＭＳ Ｐゴシック" charset="0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 charset="0"/>
          <a:ea typeface="ＭＳ Ｐゴシック" charset="0"/>
          <a:cs typeface="ＭＳ Ｐゴシック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 charset="0"/>
          <a:ea typeface="ＭＳ Ｐゴシック" charset="0"/>
          <a:cs typeface="ＭＳ Ｐゴシック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 charset="0"/>
          <a:ea typeface="ＭＳ Ｐゴシック" charset="0"/>
          <a:cs typeface="ＭＳ Ｐゴシック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 charset="0"/>
          <a:ea typeface="ＭＳ Ｐゴシック" charset="0"/>
          <a:cs typeface="ＭＳ Ｐゴシック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 charset="0"/>
          <a:ea typeface="ＭＳ Ｐゴシック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 charset="0"/>
          <a:ea typeface="ＭＳ Ｐゴシック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 charset="0"/>
          <a:ea typeface="ＭＳ Ｐゴシック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 charset="0"/>
          <a:ea typeface="ＭＳ Ｐゴシック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ＭＳ Ｐゴシック" charset="0"/>
          <a:cs typeface="ＭＳ Ｐゴシック" charset="0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ＭＳ Ｐゴシック" charset="0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ＭＳ Ｐゴシック" charset="0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ＭＳ Ｐゴシック" charset="0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ＭＳ Ｐゴシック" charset="0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54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10854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3916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50825" y="6524625"/>
            <a:ext cx="971550" cy="2190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hangingPunct="1">
              <a:defRPr sz="105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1pPr>
          </a:lstStyle>
          <a:p>
            <a:pPr>
              <a:defRPr/>
            </a:pPr>
            <a:fld id="{373E650C-A27A-BE4F-9B17-D2BCD362EAC5}" type="datetime1">
              <a:rPr lang="en-GB" smtClean="0"/>
              <a:t>24/07/17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956550" y="6381750"/>
            <a:ext cx="730250" cy="3397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B605EDDA-E6AC-0345-9882-0C1076432E4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5229" r:id="rId1"/>
    <p:sldLayoutId id="2147485230" r:id="rId2"/>
    <p:sldLayoutId id="2147485231" r:id="rId3"/>
    <p:sldLayoutId id="2147485232" r:id="rId4"/>
    <p:sldLayoutId id="2147485233" r:id="rId5"/>
    <p:sldLayoutId id="2147485234" r:id="rId6"/>
    <p:sldLayoutId id="2147485235" r:id="rId7"/>
    <p:sldLayoutId id="2147485236" r:id="rId8"/>
    <p:sldLayoutId id="2147485237" r:id="rId9"/>
    <p:sldLayoutId id="2147485238" r:id="rId10"/>
    <p:sldLayoutId id="2147485239" r:id="rId11"/>
  </p:sldLayoutIdLst>
  <p:hf hdr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ＭＳ Ｐゴシック" charset="0"/>
          <a:cs typeface="ＭＳ Ｐゴシック" charset="0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 charset="0"/>
          <a:ea typeface="ＭＳ Ｐゴシック" charset="0"/>
          <a:cs typeface="ＭＳ Ｐゴシック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 charset="0"/>
          <a:ea typeface="ＭＳ Ｐゴシック" charset="0"/>
          <a:cs typeface="ＭＳ Ｐゴシック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 charset="0"/>
          <a:ea typeface="ＭＳ Ｐゴシック" charset="0"/>
          <a:cs typeface="ＭＳ Ｐゴシック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 charset="0"/>
          <a:ea typeface="ＭＳ Ｐゴシック" charset="0"/>
          <a:cs typeface="ＭＳ Ｐゴシック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 charset="0"/>
          <a:ea typeface="ＭＳ Ｐゴシック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 charset="0"/>
          <a:ea typeface="ＭＳ Ｐゴシック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 charset="0"/>
          <a:ea typeface="ＭＳ Ｐゴシック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 charset="0"/>
          <a:ea typeface="ＭＳ Ｐゴシック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ＭＳ Ｐゴシック" charset="0"/>
          <a:cs typeface="ＭＳ Ｐゴシック" charset="0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ＭＳ Ｐゴシック" charset="0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ＭＳ Ｐゴシック" charset="0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ＭＳ Ｐゴシック" charset="0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ＭＳ Ｐゴシック" charset="0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8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4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5.xml"/><Relationship Id="rId2" Type="http://schemas.openxmlformats.org/officeDocument/2006/relationships/notesSlide" Target="../notesSlides/notesSlide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5.xml"/><Relationship Id="rId2" Type="http://schemas.openxmlformats.org/officeDocument/2006/relationships/notesSlide" Target="../notesSlides/notesSlide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0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5.xml"/><Relationship Id="rId2" Type="http://schemas.openxmlformats.org/officeDocument/2006/relationships/image" Target="../media/image5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0.xml"/><Relationship Id="rId2" Type="http://schemas.openxmlformats.org/officeDocument/2006/relationships/image" Target="../media/image6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5.xml"/><Relationship Id="rId2" Type="http://schemas.openxmlformats.org/officeDocument/2006/relationships/notesSlide" Target="../notesSlides/notesSlide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0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5.xml"/><Relationship Id="rId2" Type="http://schemas.openxmlformats.org/officeDocument/2006/relationships/image" Target="../media/image7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0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0.xml"/><Relationship Id="rId2" Type="http://schemas.openxmlformats.org/officeDocument/2006/relationships/image" Target="../media/image8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0.xml"/><Relationship Id="rId2" Type="http://schemas.openxmlformats.org/officeDocument/2006/relationships/image" Target="../media/image9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0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0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0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5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0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5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5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5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5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5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5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5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5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5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5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5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5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5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5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5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5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5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5.xml"/><Relationship Id="rId2" Type="http://schemas.openxmlformats.org/officeDocument/2006/relationships/image" Target="../media/image10.png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5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11.png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4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4" Type="http://schemas.openxmlformats.org/officeDocument/2006/relationships/image" Target="../media/image12.wmf"/><Relationship Id="rId1" Type="http://schemas.openxmlformats.org/officeDocument/2006/relationships/vmlDrawing" Target="../drawings/vmlDrawing1.vml"/><Relationship Id="rId2" Type="http://schemas.openxmlformats.org/officeDocument/2006/relationships/slideLayout" Target="../slideLayouts/slideLayout104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4" Type="http://schemas.openxmlformats.org/officeDocument/2006/relationships/image" Target="../media/image13.wmf"/><Relationship Id="rId1" Type="http://schemas.openxmlformats.org/officeDocument/2006/relationships/vmlDrawing" Target="../drawings/vmlDrawing2.vml"/><Relationship Id="rId2" Type="http://schemas.openxmlformats.org/officeDocument/2006/relationships/slideLayout" Target="../slideLayouts/slideLayout104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5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5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5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5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4" Type="http://schemas.openxmlformats.org/officeDocument/2006/relationships/image" Target="../media/image14.emf"/><Relationship Id="rId1" Type="http://schemas.openxmlformats.org/officeDocument/2006/relationships/vmlDrawing" Target="../drawings/vmlDrawing3.vml"/><Relationship Id="rId2" Type="http://schemas.openxmlformats.org/officeDocument/2006/relationships/slideLayout" Target="../slideLayouts/slideLayout105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0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15.jpeg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0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9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0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0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0.xml"/><Relationship Id="rId2" Type="http://schemas.openxmlformats.org/officeDocument/2006/relationships/image" Target="../media/image16.png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0.xml"/><Relationship Id="rId2" Type="http://schemas.openxmlformats.org/officeDocument/2006/relationships/image" Target="../media/image16.png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0.xml"/><Relationship Id="rId2" Type="http://schemas.openxmlformats.org/officeDocument/2006/relationships/image" Target="../media/image17.png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0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0.xml"/><Relationship Id="rId2" Type="http://schemas.openxmlformats.org/officeDocument/2006/relationships/image" Target="../media/image18.png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0.xml"/><Relationship Id="rId2" Type="http://schemas.openxmlformats.org/officeDocument/2006/relationships/image" Target="../media/image19.png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0.xml"/><Relationship Id="rId2" Type="http://schemas.openxmlformats.org/officeDocument/2006/relationships/image" Target="../media/image20.png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0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0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0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0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0.xml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0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5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0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0.xml"/></Relationships>
</file>

<file path=ppt/slides/_rels/slide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5.xml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0.xml"/></Relationships>
</file>

<file path=ppt/slides/_rels/slide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0.xml"/></Relationships>
</file>

<file path=ppt/slides/_rels/slide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0.xml"/></Relationships>
</file>

<file path=ppt/slides/_rels/slide7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0.xml"/></Relationships>
</file>

<file path=ppt/slides/_rels/slide7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5.xml"/></Relationships>
</file>

<file path=ppt/slides/_rels/slide7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5.xml"/></Relationships>
</file>

<file path=ppt/slides/_rels/slide7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5.xml"/><Relationship Id="rId2" Type="http://schemas.openxmlformats.org/officeDocument/2006/relationships/image" Target="../media/image21.png"/></Relationships>
</file>

<file path=ppt/slides/_rels/slide7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5.xml"/></Relationships>
</file>

<file path=ppt/slides/_rels/slide7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5.xml"/></Relationships>
</file>

<file path=ppt/slides/_rels/slide7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5.xml"/></Relationships>
</file>

<file path=ppt/slides/_rels/slide8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5.xml"/></Relationships>
</file>

<file path=ppt/slides/_rels/slide8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0.xml"/></Relationships>
</file>

<file path=ppt/slides/_rels/slide8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0.xml"/></Relationships>
</file>

<file path=ppt/slides/_rels/slide8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20675" y="2349500"/>
            <a:ext cx="8497888" cy="893763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altLang="en-US" sz="3600" dirty="0" smtClean="0">
                <a:latin typeface="Calibri" panose="020F0502020204030204" pitchFamily="34" charset="0"/>
                <a:ea typeface="+mj-ea"/>
                <a:cs typeface="+mj-cs"/>
              </a:rPr>
              <a:t/>
            </a:r>
            <a:br>
              <a:rPr lang="en-GB" altLang="en-US" sz="3600" dirty="0" smtClean="0">
                <a:latin typeface="Calibri" panose="020F0502020204030204" pitchFamily="34" charset="0"/>
                <a:ea typeface="+mj-ea"/>
                <a:cs typeface="+mj-cs"/>
              </a:rPr>
            </a:br>
            <a:r>
              <a:rPr lang="en-GB" altLang="en-US" sz="3600" dirty="0" smtClean="0">
                <a:latin typeface="Calibri" panose="020F0502020204030204" pitchFamily="34" charset="0"/>
                <a:ea typeface="+mj-ea"/>
                <a:cs typeface="+mj-cs"/>
              </a:rPr>
              <a:t>DSAW7043: </a:t>
            </a:r>
            <a:r>
              <a:rPr lang="en-GB" altLang="en-US" sz="3600" dirty="0" smtClean="0">
                <a:latin typeface="Calibri" panose="020F0502020204030204" pitchFamily="34" charset="0"/>
                <a:ea typeface="+mj-ea"/>
                <a:cs typeface="+mj-cs"/>
              </a:rPr>
              <a:t>Work-Based Project </a:t>
            </a:r>
            <a:r>
              <a:rPr lang="en-GB" altLang="en-US" sz="3600" dirty="0" err="1" smtClean="0">
                <a:latin typeface="Calibri" panose="020F0502020204030204" pitchFamily="34" charset="0"/>
                <a:ea typeface="+mj-ea"/>
                <a:cs typeface="+mj-cs"/>
              </a:rPr>
              <a:t>Management:Process</a:t>
            </a:r>
            <a:endParaRPr lang="en-GB" dirty="0">
              <a:ea typeface="+mj-ea"/>
              <a:cs typeface="+mj-cs"/>
            </a:endParaRPr>
          </a:p>
        </p:txBody>
      </p:sp>
      <p:sp>
        <p:nvSpPr>
          <p:cNvPr id="122882" name="Subtitle 2"/>
          <p:cNvSpPr>
            <a:spLocks noGrp="1"/>
          </p:cNvSpPr>
          <p:nvPr>
            <p:ph type="subTitle" idx="1"/>
          </p:nvPr>
        </p:nvSpPr>
        <p:spPr>
          <a:xfrm>
            <a:off x="1370013" y="4365625"/>
            <a:ext cx="6400800" cy="1295400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n-GB" sz="1500" dirty="0">
                <a:solidFill>
                  <a:schemeClr val="bg1"/>
                </a:solidFill>
                <a:latin typeface="Calibri" charset="0"/>
              </a:rPr>
              <a:t>Anthony Gwyther</a:t>
            </a:r>
          </a:p>
          <a:p>
            <a:pPr eaLnBrk="1" hangingPunct="1">
              <a:lnSpc>
                <a:spcPct val="80000"/>
              </a:lnSpc>
            </a:pPr>
            <a:r>
              <a:rPr lang="en-GB" sz="1500" i="1" dirty="0">
                <a:solidFill>
                  <a:schemeClr val="bg1"/>
                </a:solidFill>
                <a:latin typeface="Calibri" charset="0"/>
              </a:rPr>
              <a:t>Work-based Learning Fellow – </a:t>
            </a:r>
            <a:r>
              <a:rPr lang="en-GB" sz="1500" i="1" dirty="0" err="1">
                <a:solidFill>
                  <a:schemeClr val="bg1"/>
                </a:solidFill>
                <a:latin typeface="Calibri" charset="0"/>
              </a:rPr>
              <a:t>Anthony.Gwyther@tsd.ac.uk</a:t>
            </a:r>
            <a:endParaRPr lang="en-GB" sz="1500" i="1" dirty="0">
              <a:solidFill>
                <a:schemeClr val="bg1"/>
              </a:solidFill>
              <a:latin typeface="Calibri" charset="0"/>
            </a:endParaRPr>
          </a:p>
          <a:p>
            <a:pPr eaLnBrk="1" hangingPunct="1">
              <a:lnSpc>
                <a:spcPct val="80000"/>
              </a:lnSpc>
            </a:pPr>
            <a:endParaRPr lang="en-GB" sz="1500" i="1" dirty="0">
              <a:solidFill>
                <a:schemeClr val="bg1"/>
              </a:solidFill>
              <a:latin typeface="Calibri" charset="0"/>
            </a:endParaRPr>
          </a:p>
          <a:p>
            <a:pPr eaLnBrk="1" hangingPunct="1">
              <a:lnSpc>
                <a:spcPct val="80000"/>
              </a:lnSpc>
            </a:pPr>
            <a:endParaRPr lang="en-GB" sz="1500" dirty="0">
              <a:solidFill>
                <a:srgbClr val="898989"/>
              </a:solidFill>
              <a:latin typeface="Myriad Pro" charset="0"/>
            </a:endParaRPr>
          </a:p>
        </p:txBody>
      </p:sp>
      <p:sp>
        <p:nvSpPr>
          <p:cNvPr id="122883" name="Slide Number Placeholder 4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9pPr>
          </a:lstStyle>
          <a:p>
            <a:fld id="{D47030C2-D2B3-1042-AD0C-6B14B0051DBA}" type="slidenum">
              <a:rPr lang="en-US" sz="1200">
                <a:solidFill>
                  <a:srgbClr val="898989"/>
                </a:solidFill>
              </a:rPr>
              <a:pPr/>
              <a:t>1</a:t>
            </a:fld>
            <a:endParaRPr lang="en-US" sz="1200">
              <a:solidFill>
                <a:srgbClr val="898989"/>
              </a:solidFill>
            </a:endParaRP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9981712-DDC5-7449-8AFD-5AA7F1081FEA}" type="datetime1">
              <a:rPr lang="en-GB" smtClean="0"/>
              <a:t>24/07/17</a:t>
            </a:fld>
            <a:endParaRPr lang="en-US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TextBox 1"/>
          <p:cNvSpPr txBox="1">
            <a:spLocks noChangeArrowheads="1"/>
          </p:cNvSpPr>
          <p:nvPr/>
        </p:nvSpPr>
        <p:spPr bwMode="auto">
          <a:xfrm>
            <a:off x="468313" y="1412875"/>
            <a:ext cx="8207375" cy="2554288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defRPr/>
            </a:pPr>
            <a:endParaRPr lang="en-GB" sz="3200" b="1" dirty="0" smtClean="0">
              <a:latin typeface="Calibri" pitchFamily="34" charset="0"/>
              <a:ea typeface="+mn-ea"/>
            </a:endParaRPr>
          </a:p>
          <a:p>
            <a:pPr algn="ctr" eaLnBrk="1" hangingPunct="1">
              <a:defRPr/>
            </a:pPr>
            <a:r>
              <a:rPr lang="en-GB" sz="3200" b="1" i="1" dirty="0" smtClean="0">
                <a:latin typeface="Calibri" pitchFamily="34" charset="0"/>
                <a:ea typeface="+mn-ea"/>
              </a:rPr>
              <a:t>Introduction to Workplace Project Management</a:t>
            </a:r>
          </a:p>
          <a:p>
            <a:pPr algn="ctr" eaLnBrk="1" hangingPunct="1">
              <a:defRPr/>
            </a:pPr>
            <a:r>
              <a:rPr lang="en-GB" sz="3200" b="1" i="1" dirty="0" smtClean="0">
                <a:latin typeface="Calibri" pitchFamily="34" charset="0"/>
                <a:ea typeface="+mn-ea"/>
              </a:rPr>
              <a:t>Day 2</a:t>
            </a:r>
          </a:p>
          <a:p>
            <a:pPr algn="ctr" eaLnBrk="1" hangingPunct="1">
              <a:defRPr/>
            </a:pPr>
            <a:endParaRPr lang="en-GB" sz="3200" b="1" i="1" dirty="0" smtClean="0">
              <a:latin typeface="Calibri" pitchFamily="34" charset="0"/>
              <a:ea typeface="+mn-ea"/>
            </a:endParaRPr>
          </a:p>
        </p:txBody>
      </p:sp>
      <p:pic>
        <p:nvPicPr>
          <p:cNvPr id="123906" name="Picture 4" descr="http://www.gla.ac.uk/media/media_166929_e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738" y="3789363"/>
            <a:ext cx="1487487" cy="148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BA76CA2-83A2-F442-AA49-7048B49BB79A}" type="datetime1">
              <a:rPr lang="en-GB" smtClean="0"/>
              <a:t>24/07/17</a:t>
            </a:fld>
            <a:endParaRPr lang="cy-GB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481F9AED-BB09-E84A-B5A0-232C399BA588}" type="slidenum">
              <a:rPr lang="en-GB" smtClean="0"/>
              <a:pPr>
                <a:defRPr/>
              </a:pPr>
              <a:t>2</a:t>
            </a:fld>
            <a:endParaRPr lang="en-GB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953" name="Text Box 3"/>
          <p:cNvSpPr txBox="1">
            <a:spLocks noChangeArrowheads="1"/>
          </p:cNvSpPr>
          <p:nvPr/>
        </p:nvSpPr>
        <p:spPr bwMode="auto">
          <a:xfrm>
            <a:off x="1371600" y="0"/>
            <a:ext cx="32766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9pPr>
          </a:lstStyle>
          <a:p>
            <a:pPr>
              <a:spcBef>
                <a:spcPct val="50000"/>
              </a:spcBef>
            </a:pPr>
            <a:endParaRPr lang="cy-GB">
              <a:solidFill>
                <a:srgbClr val="000000"/>
              </a:solidFill>
              <a:latin typeface="Times New Roman" charset="0"/>
            </a:endParaRPr>
          </a:p>
        </p:txBody>
      </p:sp>
      <p:sp>
        <p:nvSpPr>
          <p:cNvPr id="57348" name="Text Box 5"/>
          <p:cNvSpPr txBox="1">
            <a:spLocks noChangeArrowheads="1"/>
          </p:cNvSpPr>
          <p:nvPr/>
        </p:nvSpPr>
        <p:spPr bwMode="auto">
          <a:xfrm>
            <a:off x="358775" y="908050"/>
            <a:ext cx="8426450" cy="4862869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defRPr/>
            </a:pPr>
            <a:r>
              <a:rPr lang="en-GB" sz="2400" b="1" dirty="0" smtClean="0">
                <a:solidFill>
                  <a:srgbClr val="000000"/>
                </a:solidFill>
                <a:latin typeface="+mn-lt"/>
                <a:ea typeface="+mn-ea"/>
              </a:rPr>
              <a:t>Recap of Last time</a:t>
            </a:r>
          </a:p>
          <a:p>
            <a:pPr>
              <a:defRPr/>
            </a:pPr>
            <a:r>
              <a:rPr lang="en-GB" sz="2400" b="1" dirty="0" smtClean="0">
                <a:solidFill>
                  <a:srgbClr val="000000"/>
                </a:solidFill>
                <a:latin typeface="+mn-lt"/>
                <a:ea typeface="+mn-ea"/>
              </a:rPr>
              <a:t>We covered:-</a:t>
            </a:r>
          </a:p>
          <a:p>
            <a:pPr>
              <a:defRPr/>
            </a:pPr>
            <a:endParaRPr lang="en-GB" sz="2400" dirty="0" smtClean="0">
              <a:solidFill>
                <a:srgbClr val="000000"/>
              </a:solidFill>
              <a:latin typeface="+mn-lt"/>
              <a:ea typeface="+mn-ea"/>
            </a:endParaRPr>
          </a:p>
          <a:p>
            <a:pPr marL="342900" indent="-342900" eaLnBrk="1" fontAlgn="auto" hangingPunct="1">
              <a:spcAft>
                <a:spcPts val="0"/>
              </a:spcAft>
              <a:buFont typeface="Arial"/>
              <a:buChar char="•"/>
              <a:defRPr/>
            </a:pPr>
            <a:r>
              <a:rPr lang="en-GB" sz="2400" dirty="0"/>
              <a:t>Project </a:t>
            </a:r>
            <a:r>
              <a:rPr lang="en-GB" sz="2400" dirty="0" smtClean="0"/>
              <a:t>Manager role.</a:t>
            </a:r>
          </a:p>
          <a:p>
            <a:pPr marL="342900" indent="-342900" eaLnBrk="1" fontAlgn="auto" hangingPunct="1">
              <a:spcAft>
                <a:spcPts val="0"/>
              </a:spcAft>
              <a:buFont typeface="Arial"/>
              <a:buChar char="•"/>
              <a:defRPr/>
            </a:pPr>
            <a:r>
              <a:rPr lang="en-GB" sz="2400" dirty="0" smtClean="0"/>
              <a:t>Team make up</a:t>
            </a:r>
            <a:endParaRPr lang="en-GB" sz="2400" dirty="0"/>
          </a:p>
          <a:p>
            <a:pPr marL="342900" indent="-342900" eaLnBrk="1" fontAlgn="auto" hangingPunct="1">
              <a:spcAft>
                <a:spcPts val="0"/>
              </a:spcAft>
              <a:buFont typeface="Arial"/>
              <a:buChar char="•"/>
              <a:defRPr/>
            </a:pPr>
            <a:r>
              <a:rPr lang="en-GB" sz="2400" dirty="0"/>
              <a:t>Planning, task, schedule, budget.</a:t>
            </a:r>
          </a:p>
          <a:p>
            <a:pPr marL="342900" indent="-342900" eaLnBrk="1" fontAlgn="auto" hangingPunct="1">
              <a:spcAft>
                <a:spcPts val="0"/>
              </a:spcAft>
              <a:buFont typeface="Arial"/>
              <a:buChar char="•"/>
              <a:defRPr/>
            </a:pPr>
            <a:r>
              <a:rPr lang="en-GB" sz="2400" dirty="0" smtClean="0"/>
              <a:t>Stakeholders.</a:t>
            </a:r>
            <a:endParaRPr lang="en-GB" sz="2400" dirty="0"/>
          </a:p>
          <a:p>
            <a:pPr marL="342900" indent="-342900" eaLnBrk="1" fontAlgn="auto" hangingPunct="1">
              <a:spcAft>
                <a:spcPts val="0"/>
              </a:spcAft>
              <a:buFont typeface="Arial"/>
              <a:buChar char="•"/>
              <a:defRPr/>
            </a:pPr>
            <a:r>
              <a:rPr lang="en-GB" sz="2400" dirty="0"/>
              <a:t>Change management</a:t>
            </a:r>
            <a:r>
              <a:rPr lang="en-GB" sz="2400" dirty="0" smtClean="0"/>
              <a:t>.</a:t>
            </a:r>
          </a:p>
          <a:p>
            <a:pPr marL="342900" indent="-342900" eaLnBrk="1" fontAlgn="auto" hangingPunct="1">
              <a:spcAft>
                <a:spcPts val="0"/>
              </a:spcAft>
              <a:buFont typeface="Arial"/>
              <a:buChar char="•"/>
              <a:defRPr/>
            </a:pPr>
            <a:r>
              <a:rPr lang="en-GB" sz="2400" dirty="0" smtClean="0"/>
              <a:t>Risk Management</a:t>
            </a:r>
            <a:endParaRPr lang="en-GB" sz="2400" dirty="0"/>
          </a:p>
          <a:p>
            <a:pPr>
              <a:defRPr/>
            </a:pPr>
            <a:endParaRPr lang="en-GB" sz="2400" b="1" dirty="0" smtClean="0">
              <a:solidFill>
                <a:srgbClr val="000000"/>
              </a:solidFill>
              <a:latin typeface="+mn-lt"/>
              <a:ea typeface="+mn-ea"/>
            </a:endParaRPr>
          </a:p>
          <a:p>
            <a:pPr eaLnBrk="1" hangingPunct="1">
              <a:buFont typeface="Arial" panose="020B0604020202020204" pitchFamily="34" charset="0"/>
              <a:buChar char="•"/>
              <a:defRPr/>
            </a:pPr>
            <a:endParaRPr lang="en-GB" sz="2400" dirty="0" smtClean="0">
              <a:solidFill>
                <a:srgbClr val="000000"/>
              </a:solidFill>
              <a:latin typeface="+mn-lt"/>
              <a:ea typeface="+mn-ea"/>
            </a:endParaRPr>
          </a:p>
          <a:p>
            <a:pPr eaLnBrk="1" hangingPunct="1">
              <a:defRPr/>
            </a:pPr>
            <a:endParaRPr lang="en-GB" sz="2400" dirty="0" smtClean="0">
              <a:solidFill>
                <a:srgbClr val="000000"/>
              </a:solidFill>
              <a:latin typeface="+mn-lt"/>
              <a:ea typeface="+mn-ea"/>
            </a:endParaRPr>
          </a:p>
          <a:p>
            <a:pPr lvl="1">
              <a:defRPr/>
            </a:pPr>
            <a:endParaRPr lang="en-GB" sz="2200" dirty="0" smtClean="0">
              <a:solidFill>
                <a:srgbClr val="000000"/>
              </a:solidFill>
              <a:latin typeface="+mn-lt"/>
              <a:ea typeface="+mn-ea"/>
            </a:endParaRP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199C730-77BE-A840-85CD-DB75169E7A06}" type="datetime1">
              <a:rPr lang="en-GB" smtClean="0"/>
              <a:t>24/07/17</a:t>
            </a:fld>
            <a:endParaRPr lang="en-GB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B6AC92D6-B207-EC49-9B2F-D8DE195EBCBB}" type="slidenum">
              <a:rPr lang="en-GB" smtClean="0"/>
              <a:pPr>
                <a:defRPr/>
              </a:pPr>
              <a:t>3</a:t>
            </a:fld>
            <a:endParaRPr lang="en-GB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073" name="Text Box 3"/>
          <p:cNvSpPr txBox="1">
            <a:spLocks noChangeArrowheads="1"/>
          </p:cNvSpPr>
          <p:nvPr/>
        </p:nvSpPr>
        <p:spPr bwMode="auto">
          <a:xfrm>
            <a:off x="1371600" y="0"/>
            <a:ext cx="32766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9pPr>
          </a:lstStyle>
          <a:p>
            <a:pPr>
              <a:spcBef>
                <a:spcPct val="50000"/>
              </a:spcBef>
            </a:pPr>
            <a:endParaRPr lang="cy-GB">
              <a:latin typeface="Times New Roman" charset="0"/>
            </a:endParaRPr>
          </a:p>
        </p:txBody>
      </p:sp>
      <p:sp>
        <p:nvSpPr>
          <p:cNvPr id="131074" name="Text Box 5"/>
          <p:cNvSpPr txBox="1">
            <a:spLocks noChangeArrowheads="1"/>
          </p:cNvSpPr>
          <p:nvPr/>
        </p:nvSpPr>
        <p:spPr bwMode="auto">
          <a:xfrm>
            <a:off x="539750" y="893763"/>
            <a:ext cx="8280400" cy="3108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9pPr>
          </a:lstStyle>
          <a:p>
            <a:r>
              <a:rPr lang="en-GB" sz="2800" b="1">
                <a:latin typeface="Calibri" charset="0"/>
              </a:rPr>
              <a:t>What is a project?</a:t>
            </a:r>
          </a:p>
          <a:p>
            <a:endParaRPr lang="en-GB" sz="2800" b="1">
              <a:latin typeface="Calibri" charset="0"/>
            </a:endParaRPr>
          </a:p>
          <a:p>
            <a:r>
              <a:rPr lang="en-GB" sz="2800">
                <a:latin typeface="Calibri" charset="0"/>
              </a:rPr>
              <a:t> </a:t>
            </a:r>
            <a:r>
              <a:rPr lang="ja-JP" altLang="en-GB" sz="2800">
                <a:latin typeface="Calibri" charset="0"/>
              </a:rPr>
              <a:t>‘</a:t>
            </a:r>
            <a:r>
              <a:rPr lang="en-GB" altLang="ja-JP" sz="2800">
                <a:latin typeface="Calibri" charset="0"/>
              </a:rPr>
              <a:t>A unique set of co-ordinated activities, with definite starting and finishing points, undertaken by an individual or team to meet specific objectives within defined time, cost and performance parameters</a:t>
            </a:r>
            <a:r>
              <a:rPr lang="ja-JP" altLang="en-GB" sz="2800">
                <a:latin typeface="Calibri" charset="0"/>
              </a:rPr>
              <a:t>’</a:t>
            </a:r>
            <a:r>
              <a:rPr lang="en-GB" altLang="ja-JP" sz="2800">
                <a:latin typeface="Calibri" charset="0"/>
              </a:rPr>
              <a:t> </a:t>
            </a:r>
          </a:p>
          <a:p>
            <a:r>
              <a:rPr lang="en-GB" sz="2800">
                <a:latin typeface="Calibri" charset="0"/>
              </a:rPr>
              <a:t>(Office of Government Commerce).</a:t>
            </a:r>
            <a:endParaRPr lang="en-GB" sz="2800" i="1">
              <a:latin typeface="Calibri" charset="0"/>
            </a:endParaRP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3E7C014-83BD-8344-B758-91E27C4C42E9}" type="datetime1">
              <a:rPr lang="en-GB" smtClean="0"/>
              <a:t>24/07/17</a:t>
            </a:fld>
            <a:endParaRPr lang="en-GB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B6AC92D6-B207-EC49-9B2F-D8DE195EBCBB}" type="slidenum">
              <a:rPr lang="en-GB" smtClean="0"/>
              <a:pPr>
                <a:defRPr/>
              </a:pPr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3856157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3777" name="Slide Number Placeholder 1"/>
          <p:cNvSpPr>
            <a:spLocks noGrp="1"/>
          </p:cNvSpPr>
          <p:nvPr>
            <p:ph type="sldNum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9pPr>
          </a:lstStyle>
          <a:p>
            <a:fld id="{FE948B4D-4870-614B-BE70-0A58BDFB9A82}" type="slidenum">
              <a:rPr lang="en-GB" sz="1200">
                <a:solidFill>
                  <a:srgbClr val="898989"/>
                </a:solidFill>
              </a:rPr>
              <a:pPr/>
              <a:t>5</a:t>
            </a:fld>
            <a:endParaRPr lang="en-GB" sz="1200">
              <a:solidFill>
                <a:srgbClr val="898989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779838" y="1052513"/>
            <a:ext cx="1655762" cy="646112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>
              <a:defRPr/>
            </a:pPr>
            <a:r>
              <a:rPr lang="en-GB" sz="3600" dirty="0"/>
              <a:t>Quality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292725" y="2997200"/>
            <a:ext cx="1295400" cy="646113"/>
          </a:xfrm>
          <a:prstGeom prst="rect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>
              <a:defRPr/>
            </a:pPr>
            <a:r>
              <a:rPr lang="en-GB" sz="3600" dirty="0"/>
              <a:t>Cost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484438" y="2997200"/>
            <a:ext cx="1223962" cy="646113"/>
          </a:xfrm>
          <a:prstGeom prst="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>
              <a:defRPr/>
            </a:pPr>
            <a:r>
              <a:rPr lang="en-GB" sz="3600" dirty="0"/>
              <a:t>Time</a:t>
            </a:r>
          </a:p>
        </p:txBody>
      </p:sp>
      <p:sp>
        <p:nvSpPr>
          <p:cNvPr id="6" name="Oval 5"/>
          <p:cNvSpPr/>
          <p:nvPr/>
        </p:nvSpPr>
        <p:spPr>
          <a:xfrm>
            <a:off x="1907704" y="188640"/>
            <a:ext cx="5544616" cy="4752528"/>
          </a:xfrm>
          <a:prstGeom prst="ellipse">
            <a:avLst/>
          </a:prstGeom>
          <a:noFill/>
          <a:ln>
            <a:solidFill>
              <a:schemeClr val="tx2">
                <a:lumMod val="75000"/>
              </a:schemeClr>
            </a:solidFill>
          </a:ln>
          <a:effectLst>
            <a:glow rad="139700">
              <a:schemeClr val="accent4">
                <a:satMod val="175000"/>
                <a:alpha val="40000"/>
              </a:schemeClr>
            </a:glow>
            <a:outerShdw blurRad="40000" dist="23000" dir="5400000" rotWithShape="0">
              <a:srgbClr val="000000">
                <a:alpha val="35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5400" dirty="0">
                <a:solidFill>
                  <a:srgbClr val="0000FF"/>
                </a:solidFill>
                <a:effectLst>
                  <a:glow rad="1905000">
                    <a:schemeClr val="tx2">
                      <a:lumMod val="75000"/>
                      <a:alpha val="29000"/>
                    </a:schemeClr>
                  </a:glow>
                </a:effectLst>
              </a:rPr>
              <a:t>SCOPE</a:t>
            </a:r>
          </a:p>
        </p:txBody>
      </p:sp>
      <p:sp>
        <p:nvSpPr>
          <p:cNvPr id="203782" name="TextBox 6"/>
          <p:cNvSpPr txBox="1">
            <a:spLocks noChangeArrowheads="1"/>
          </p:cNvSpPr>
          <p:nvPr/>
        </p:nvSpPr>
        <p:spPr bwMode="auto">
          <a:xfrm>
            <a:off x="250825" y="333375"/>
            <a:ext cx="2017713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9pPr>
          </a:lstStyle>
          <a:p>
            <a:r>
              <a:rPr lang="en-GB" sz="1800"/>
              <a:t>Project Deliverables</a:t>
            </a:r>
          </a:p>
        </p:txBody>
      </p:sp>
      <p:sp>
        <p:nvSpPr>
          <p:cNvPr id="8" name="Notched Right Arrow 7"/>
          <p:cNvSpPr/>
          <p:nvPr/>
        </p:nvSpPr>
        <p:spPr>
          <a:xfrm rot="20139567">
            <a:off x="-53975" y="3663950"/>
            <a:ext cx="2592388" cy="1871663"/>
          </a:xfrm>
          <a:prstGeom prst="notchedRight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/>
              <a:t>RISK!!</a:t>
            </a: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E27B246-8EB3-AC48-9760-9979C9631BDB}" type="datetime1">
              <a:rPr lang="en-GB" smtClean="0"/>
              <a:t>24/07/17</a:t>
            </a:fld>
            <a:endParaRPr lang="en-GB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22" name="Freeform 1026"/>
          <p:cNvSpPr>
            <a:spLocks/>
          </p:cNvSpPr>
          <p:nvPr/>
        </p:nvSpPr>
        <p:spPr bwMode="auto">
          <a:xfrm>
            <a:off x="6040438" y="1924050"/>
            <a:ext cx="1290637" cy="703263"/>
          </a:xfrm>
          <a:custGeom>
            <a:avLst/>
            <a:gdLst>
              <a:gd name="T0" fmla="*/ 62 w 813"/>
              <a:gd name="T1" fmla="*/ 74 h 443"/>
              <a:gd name="T2" fmla="*/ 812 w 813"/>
              <a:gd name="T3" fmla="*/ 0 h 443"/>
              <a:gd name="T4" fmla="*/ 788 w 813"/>
              <a:gd name="T5" fmla="*/ 98 h 443"/>
              <a:gd name="T6" fmla="*/ 316 w 813"/>
              <a:gd name="T7" fmla="*/ 176 h 443"/>
              <a:gd name="T8" fmla="*/ 0 w 813"/>
              <a:gd name="T9" fmla="*/ 442 h 443"/>
              <a:gd name="T10" fmla="*/ 62 w 813"/>
              <a:gd name="T11" fmla="*/ 74 h 4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813" h="443">
                <a:moveTo>
                  <a:pt x="62" y="74"/>
                </a:moveTo>
                <a:lnTo>
                  <a:pt x="812" y="0"/>
                </a:lnTo>
                <a:lnTo>
                  <a:pt x="788" y="98"/>
                </a:lnTo>
                <a:lnTo>
                  <a:pt x="316" y="176"/>
                </a:lnTo>
                <a:lnTo>
                  <a:pt x="0" y="442"/>
                </a:lnTo>
                <a:lnTo>
                  <a:pt x="62" y="74"/>
                </a:lnTo>
              </a:path>
            </a:pathLst>
          </a:custGeom>
          <a:solidFill>
            <a:srgbClr val="B5B5B5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rnd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235523" name="Freeform 1027"/>
          <p:cNvSpPr>
            <a:spLocks/>
          </p:cNvSpPr>
          <p:nvPr/>
        </p:nvSpPr>
        <p:spPr bwMode="auto">
          <a:xfrm>
            <a:off x="0" y="1556792"/>
            <a:ext cx="9144000" cy="5489575"/>
          </a:xfrm>
          <a:custGeom>
            <a:avLst/>
            <a:gdLst>
              <a:gd name="T0" fmla="*/ 0 w 5760"/>
              <a:gd name="T1" fmla="*/ 3457 h 3458"/>
              <a:gd name="T2" fmla="*/ 0 w 5760"/>
              <a:gd name="T3" fmla="*/ 0 h 3458"/>
              <a:gd name="T4" fmla="*/ 5759 w 5760"/>
              <a:gd name="T5" fmla="*/ 0 h 3458"/>
              <a:gd name="T6" fmla="*/ 5759 w 5760"/>
              <a:gd name="T7" fmla="*/ 3457 h 3458"/>
              <a:gd name="T8" fmla="*/ 0 w 5760"/>
              <a:gd name="T9" fmla="*/ 3457 h 34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760" h="3458">
                <a:moveTo>
                  <a:pt x="0" y="3457"/>
                </a:moveTo>
                <a:lnTo>
                  <a:pt x="0" y="0"/>
                </a:lnTo>
                <a:lnTo>
                  <a:pt x="5759" y="0"/>
                </a:lnTo>
                <a:lnTo>
                  <a:pt x="5759" y="3457"/>
                </a:lnTo>
                <a:lnTo>
                  <a:pt x="0" y="3457"/>
                </a:lnTo>
              </a:path>
            </a:pathLst>
          </a:custGeom>
          <a:solidFill>
            <a:srgbClr val="00235B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rnd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235524" name="Freeform 1028"/>
          <p:cNvSpPr>
            <a:spLocks/>
          </p:cNvSpPr>
          <p:nvPr/>
        </p:nvSpPr>
        <p:spPr bwMode="auto">
          <a:xfrm>
            <a:off x="0" y="1368425"/>
            <a:ext cx="2166938" cy="1363663"/>
          </a:xfrm>
          <a:custGeom>
            <a:avLst/>
            <a:gdLst>
              <a:gd name="T0" fmla="*/ 0 w 1365"/>
              <a:gd name="T1" fmla="*/ 0 h 859"/>
              <a:gd name="T2" fmla="*/ 575 w 1365"/>
              <a:gd name="T3" fmla="*/ 10 h 859"/>
              <a:gd name="T4" fmla="*/ 297 w 1365"/>
              <a:gd name="T5" fmla="*/ 29 h 859"/>
              <a:gd name="T6" fmla="*/ 680 w 1365"/>
              <a:gd name="T7" fmla="*/ 68 h 859"/>
              <a:gd name="T8" fmla="*/ 457 w 1365"/>
              <a:gd name="T9" fmla="*/ 77 h 859"/>
              <a:gd name="T10" fmla="*/ 369 w 1365"/>
              <a:gd name="T11" fmla="*/ 104 h 859"/>
              <a:gd name="T12" fmla="*/ 452 w 1365"/>
              <a:gd name="T13" fmla="*/ 104 h 859"/>
              <a:gd name="T14" fmla="*/ 565 w 1365"/>
              <a:gd name="T15" fmla="*/ 150 h 859"/>
              <a:gd name="T16" fmla="*/ 379 w 1365"/>
              <a:gd name="T17" fmla="*/ 169 h 859"/>
              <a:gd name="T18" fmla="*/ 160 w 1365"/>
              <a:gd name="T19" fmla="*/ 179 h 859"/>
              <a:gd name="T20" fmla="*/ 215 w 1365"/>
              <a:gd name="T21" fmla="*/ 216 h 859"/>
              <a:gd name="T22" fmla="*/ 838 w 1365"/>
              <a:gd name="T23" fmla="*/ 299 h 859"/>
              <a:gd name="T24" fmla="*/ 860 w 1365"/>
              <a:gd name="T25" fmla="*/ 336 h 859"/>
              <a:gd name="T26" fmla="*/ 1124 w 1365"/>
              <a:gd name="T27" fmla="*/ 383 h 859"/>
              <a:gd name="T28" fmla="*/ 1343 w 1365"/>
              <a:gd name="T29" fmla="*/ 447 h 859"/>
              <a:gd name="T30" fmla="*/ 1364 w 1365"/>
              <a:gd name="T31" fmla="*/ 494 h 859"/>
              <a:gd name="T32" fmla="*/ 1360 w 1365"/>
              <a:gd name="T33" fmla="*/ 541 h 859"/>
              <a:gd name="T34" fmla="*/ 883 w 1365"/>
              <a:gd name="T35" fmla="*/ 569 h 859"/>
              <a:gd name="T36" fmla="*/ 860 w 1365"/>
              <a:gd name="T37" fmla="*/ 625 h 859"/>
              <a:gd name="T38" fmla="*/ 543 w 1365"/>
              <a:gd name="T39" fmla="*/ 680 h 859"/>
              <a:gd name="T40" fmla="*/ 512 w 1365"/>
              <a:gd name="T41" fmla="*/ 737 h 859"/>
              <a:gd name="T42" fmla="*/ 0 w 1365"/>
              <a:gd name="T43" fmla="*/ 858 h 859"/>
              <a:gd name="T44" fmla="*/ 0 w 1365"/>
              <a:gd name="T45" fmla="*/ 0 h 85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</a:cxnLst>
            <a:rect l="0" t="0" r="r" b="b"/>
            <a:pathLst>
              <a:path w="1365" h="859">
                <a:moveTo>
                  <a:pt x="0" y="0"/>
                </a:moveTo>
                <a:lnTo>
                  <a:pt x="575" y="10"/>
                </a:lnTo>
                <a:lnTo>
                  <a:pt x="297" y="29"/>
                </a:lnTo>
                <a:lnTo>
                  <a:pt x="680" y="68"/>
                </a:lnTo>
                <a:lnTo>
                  <a:pt x="457" y="77"/>
                </a:lnTo>
                <a:lnTo>
                  <a:pt x="369" y="104"/>
                </a:lnTo>
                <a:lnTo>
                  <a:pt x="452" y="104"/>
                </a:lnTo>
                <a:lnTo>
                  <a:pt x="565" y="150"/>
                </a:lnTo>
                <a:lnTo>
                  <a:pt x="379" y="169"/>
                </a:lnTo>
                <a:lnTo>
                  <a:pt x="160" y="179"/>
                </a:lnTo>
                <a:lnTo>
                  <a:pt x="215" y="216"/>
                </a:lnTo>
                <a:lnTo>
                  <a:pt x="838" y="299"/>
                </a:lnTo>
                <a:lnTo>
                  <a:pt x="860" y="336"/>
                </a:lnTo>
                <a:lnTo>
                  <a:pt x="1124" y="383"/>
                </a:lnTo>
                <a:lnTo>
                  <a:pt x="1343" y="447"/>
                </a:lnTo>
                <a:lnTo>
                  <a:pt x="1364" y="494"/>
                </a:lnTo>
                <a:lnTo>
                  <a:pt x="1360" y="541"/>
                </a:lnTo>
                <a:lnTo>
                  <a:pt x="883" y="569"/>
                </a:lnTo>
                <a:lnTo>
                  <a:pt x="860" y="625"/>
                </a:lnTo>
                <a:lnTo>
                  <a:pt x="543" y="680"/>
                </a:lnTo>
                <a:lnTo>
                  <a:pt x="512" y="737"/>
                </a:lnTo>
                <a:lnTo>
                  <a:pt x="0" y="858"/>
                </a:lnTo>
                <a:lnTo>
                  <a:pt x="0" y="0"/>
                </a:lnTo>
              </a:path>
            </a:pathLst>
          </a:cu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rnd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235525" name="Freeform 1029"/>
          <p:cNvSpPr>
            <a:spLocks/>
          </p:cNvSpPr>
          <p:nvPr/>
        </p:nvSpPr>
        <p:spPr bwMode="auto">
          <a:xfrm>
            <a:off x="7754938" y="822325"/>
            <a:ext cx="325437" cy="327025"/>
          </a:xfrm>
          <a:custGeom>
            <a:avLst/>
            <a:gdLst>
              <a:gd name="T0" fmla="*/ 28 w 205"/>
              <a:gd name="T1" fmla="*/ 0 h 206"/>
              <a:gd name="T2" fmla="*/ 204 w 205"/>
              <a:gd name="T3" fmla="*/ 84 h 206"/>
              <a:gd name="T4" fmla="*/ 0 w 205"/>
              <a:gd name="T5" fmla="*/ 205 h 206"/>
              <a:gd name="T6" fmla="*/ 100 w 205"/>
              <a:gd name="T7" fmla="*/ 84 h 206"/>
              <a:gd name="T8" fmla="*/ 28 w 205"/>
              <a:gd name="T9" fmla="*/ 0 h 2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05" h="206">
                <a:moveTo>
                  <a:pt x="28" y="0"/>
                </a:moveTo>
                <a:lnTo>
                  <a:pt x="204" y="84"/>
                </a:lnTo>
                <a:lnTo>
                  <a:pt x="0" y="205"/>
                </a:lnTo>
                <a:lnTo>
                  <a:pt x="100" y="84"/>
                </a:lnTo>
                <a:lnTo>
                  <a:pt x="28" y="0"/>
                </a:lnTo>
              </a:path>
            </a:pathLst>
          </a:custGeom>
          <a:solidFill>
            <a:srgbClr val="B5B5B5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rnd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235526" name="Freeform 1030"/>
          <p:cNvSpPr>
            <a:spLocks/>
          </p:cNvSpPr>
          <p:nvPr/>
        </p:nvSpPr>
        <p:spPr bwMode="auto">
          <a:xfrm>
            <a:off x="7339013" y="971550"/>
            <a:ext cx="1157287" cy="387350"/>
          </a:xfrm>
          <a:custGeom>
            <a:avLst/>
            <a:gdLst>
              <a:gd name="T0" fmla="*/ 519 w 729"/>
              <a:gd name="T1" fmla="*/ 0 h 244"/>
              <a:gd name="T2" fmla="*/ 728 w 729"/>
              <a:gd name="T3" fmla="*/ 121 h 244"/>
              <a:gd name="T4" fmla="*/ 553 w 729"/>
              <a:gd name="T5" fmla="*/ 140 h 244"/>
              <a:gd name="T6" fmla="*/ 0 w 729"/>
              <a:gd name="T7" fmla="*/ 243 h 244"/>
              <a:gd name="T8" fmla="*/ 479 w 729"/>
              <a:gd name="T9" fmla="*/ 121 h 244"/>
              <a:gd name="T10" fmla="*/ 527 w 729"/>
              <a:gd name="T11" fmla="*/ 85 h 244"/>
              <a:gd name="T12" fmla="*/ 536 w 729"/>
              <a:gd name="T13" fmla="*/ 57 h 244"/>
              <a:gd name="T14" fmla="*/ 519 w 729"/>
              <a:gd name="T15" fmla="*/ 0 h 2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729" h="244">
                <a:moveTo>
                  <a:pt x="519" y="0"/>
                </a:moveTo>
                <a:lnTo>
                  <a:pt x="728" y="121"/>
                </a:lnTo>
                <a:lnTo>
                  <a:pt x="553" y="140"/>
                </a:lnTo>
                <a:lnTo>
                  <a:pt x="0" y="243"/>
                </a:lnTo>
                <a:lnTo>
                  <a:pt x="479" y="121"/>
                </a:lnTo>
                <a:lnTo>
                  <a:pt x="527" y="85"/>
                </a:lnTo>
                <a:lnTo>
                  <a:pt x="536" y="57"/>
                </a:lnTo>
                <a:lnTo>
                  <a:pt x="519" y="0"/>
                </a:lnTo>
              </a:path>
            </a:pathLst>
          </a:custGeom>
          <a:solidFill>
            <a:srgbClr val="B5B5B5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rnd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235527" name="Freeform 1031"/>
          <p:cNvSpPr>
            <a:spLocks/>
          </p:cNvSpPr>
          <p:nvPr/>
        </p:nvSpPr>
        <p:spPr bwMode="auto">
          <a:xfrm>
            <a:off x="6940550" y="1082675"/>
            <a:ext cx="544513" cy="255588"/>
          </a:xfrm>
          <a:custGeom>
            <a:avLst/>
            <a:gdLst>
              <a:gd name="T0" fmla="*/ 285 w 343"/>
              <a:gd name="T1" fmla="*/ 0 h 161"/>
              <a:gd name="T2" fmla="*/ 342 w 343"/>
              <a:gd name="T3" fmla="*/ 20 h 161"/>
              <a:gd name="T4" fmla="*/ 239 w 343"/>
              <a:gd name="T5" fmla="*/ 75 h 161"/>
              <a:gd name="T6" fmla="*/ 0 w 343"/>
              <a:gd name="T7" fmla="*/ 160 h 161"/>
              <a:gd name="T8" fmla="*/ 285 w 343"/>
              <a:gd name="T9" fmla="*/ 0 h 16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43" h="161">
                <a:moveTo>
                  <a:pt x="285" y="0"/>
                </a:moveTo>
                <a:lnTo>
                  <a:pt x="342" y="20"/>
                </a:lnTo>
                <a:lnTo>
                  <a:pt x="239" y="75"/>
                </a:lnTo>
                <a:lnTo>
                  <a:pt x="0" y="160"/>
                </a:lnTo>
                <a:lnTo>
                  <a:pt x="285" y="0"/>
                </a:lnTo>
              </a:path>
            </a:pathLst>
          </a:custGeom>
          <a:solidFill>
            <a:srgbClr val="B5B5B5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rnd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235528" name="Freeform 1032"/>
          <p:cNvSpPr>
            <a:spLocks/>
          </p:cNvSpPr>
          <p:nvPr/>
        </p:nvSpPr>
        <p:spPr bwMode="auto">
          <a:xfrm>
            <a:off x="1236663" y="1371600"/>
            <a:ext cx="7450137" cy="4484688"/>
          </a:xfrm>
          <a:custGeom>
            <a:avLst/>
            <a:gdLst>
              <a:gd name="T0" fmla="*/ 1738 w 4693"/>
              <a:gd name="T1" fmla="*/ 0 h 2825"/>
              <a:gd name="T2" fmla="*/ 1607 w 4693"/>
              <a:gd name="T3" fmla="*/ 109 h 2825"/>
              <a:gd name="T4" fmla="*/ 1258 w 4693"/>
              <a:gd name="T5" fmla="*/ 146 h 2825"/>
              <a:gd name="T6" fmla="*/ 1085 w 4693"/>
              <a:gd name="T7" fmla="*/ 380 h 2825"/>
              <a:gd name="T8" fmla="*/ 383 w 4693"/>
              <a:gd name="T9" fmla="*/ 513 h 2825"/>
              <a:gd name="T10" fmla="*/ 301 w 4693"/>
              <a:gd name="T11" fmla="*/ 684 h 2825"/>
              <a:gd name="T12" fmla="*/ 317 w 4693"/>
              <a:gd name="T13" fmla="*/ 735 h 2825"/>
              <a:gd name="T14" fmla="*/ 125 w 4693"/>
              <a:gd name="T15" fmla="*/ 930 h 2825"/>
              <a:gd name="T16" fmla="*/ 174 w 4693"/>
              <a:gd name="T17" fmla="*/ 1000 h 2825"/>
              <a:gd name="T18" fmla="*/ 0 w 4693"/>
              <a:gd name="T19" fmla="*/ 1136 h 2825"/>
              <a:gd name="T20" fmla="*/ 206 w 4693"/>
              <a:gd name="T21" fmla="*/ 1380 h 2825"/>
              <a:gd name="T22" fmla="*/ 32 w 4693"/>
              <a:gd name="T23" fmla="*/ 1661 h 2825"/>
              <a:gd name="T24" fmla="*/ 731 w 4693"/>
              <a:gd name="T25" fmla="*/ 1980 h 2825"/>
              <a:gd name="T26" fmla="*/ 697 w 4693"/>
              <a:gd name="T27" fmla="*/ 2054 h 2825"/>
              <a:gd name="T28" fmla="*/ 1194 w 4693"/>
              <a:gd name="T29" fmla="*/ 2164 h 2825"/>
              <a:gd name="T30" fmla="*/ 1194 w 4693"/>
              <a:gd name="T31" fmla="*/ 2286 h 2825"/>
              <a:gd name="T32" fmla="*/ 1900 w 4693"/>
              <a:gd name="T33" fmla="*/ 2570 h 2825"/>
              <a:gd name="T34" fmla="*/ 2216 w 4693"/>
              <a:gd name="T35" fmla="*/ 2591 h 2825"/>
              <a:gd name="T36" fmla="*/ 2487 w 4693"/>
              <a:gd name="T37" fmla="*/ 2824 h 2825"/>
              <a:gd name="T38" fmla="*/ 2635 w 4693"/>
              <a:gd name="T39" fmla="*/ 2813 h 2825"/>
              <a:gd name="T40" fmla="*/ 3070 w 4693"/>
              <a:gd name="T41" fmla="*/ 2371 h 2825"/>
              <a:gd name="T42" fmla="*/ 3046 w 4693"/>
              <a:gd name="T43" fmla="*/ 2225 h 2825"/>
              <a:gd name="T44" fmla="*/ 3685 w 4693"/>
              <a:gd name="T45" fmla="*/ 2054 h 2825"/>
              <a:gd name="T46" fmla="*/ 4017 w 4693"/>
              <a:gd name="T47" fmla="*/ 1759 h 2825"/>
              <a:gd name="T48" fmla="*/ 3827 w 4693"/>
              <a:gd name="T49" fmla="*/ 1613 h 2825"/>
              <a:gd name="T50" fmla="*/ 4302 w 4693"/>
              <a:gd name="T51" fmla="*/ 1469 h 2825"/>
              <a:gd name="T52" fmla="*/ 4692 w 4693"/>
              <a:gd name="T53" fmla="*/ 1155 h 2825"/>
              <a:gd name="T54" fmla="*/ 4458 w 4693"/>
              <a:gd name="T55" fmla="*/ 906 h 2825"/>
              <a:gd name="T56" fmla="*/ 4557 w 4693"/>
              <a:gd name="T57" fmla="*/ 673 h 2825"/>
              <a:gd name="T58" fmla="*/ 3906 w 4693"/>
              <a:gd name="T59" fmla="*/ 282 h 2825"/>
              <a:gd name="T60" fmla="*/ 3494 w 4693"/>
              <a:gd name="T61" fmla="*/ 262 h 2825"/>
              <a:gd name="T62" fmla="*/ 3078 w 4693"/>
              <a:gd name="T63" fmla="*/ 86 h 2825"/>
              <a:gd name="T64" fmla="*/ 3013 w 4693"/>
              <a:gd name="T65" fmla="*/ 24 h 2825"/>
              <a:gd name="T66" fmla="*/ 1738 w 4693"/>
              <a:gd name="T67" fmla="*/ 0 h 28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4693" h="2825">
                <a:moveTo>
                  <a:pt x="1738" y="0"/>
                </a:moveTo>
                <a:lnTo>
                  <a:pt x="1607" y="109"/>
                </a:lnTo>
                <a:lnTo>
                  <a:pt x="1258" y="146"/>
                </a:lnTo>
                <a:lnTo>
                  <a:pt x="1085" y="380"/>
                </a:lnTo>
                <a:lnTo>
                  <a:pt x="383" y="513"/>
                </a:lnTo>
                <a:lnTo>
                  <a:pt x="301" y="684"/>
                </a:lnTo>
                <a:lnTo>
                  <a:pt x="317" y="735"/>
                </a:lnTo>
                <a:lnTo>
                  <a:pt x="125" y="930"/>
                </a:lnTo>
                <a:lnTo>
                  <a:pt x="174" y="1000"/>
                </a:lnTo>
                <a:lnTo>
                  <a:pt x="0" y="1136"/>
                </a:lnTo>
                <a:lnTo>
                  <a:pt x="206" y="1380"/>
                </a:lnTo>
                <a:lnTo>
                  <a:pt x="32" y="1661"/>
                </a:lnTo>
                <a:lnTo>
                  <a:pt x="731" y="1980"/>
                </a:lnTo>
                <a:lnTo>
                  <a:pt x="697" y="2054"/>
                </a:lnTo>
                <a:lnTo>
                  <a:pt x="1194" y="2164"/>
                </a:lnTo>
                <a:lnTo>
                  <a:pt x="1194" y="2286"/>
                </a:lnTo>
                <a:lnTo>
                  <a:pt x="1900" y="2570"/>
                </a:lnTo>
                <a:lnTo>
                  <a:pt x="2216" y="2591"/>
                </a:lnTo>
                <a:lnTo>
                  <a:pt x="2487" y="2824"/>
                </a:lnTo>
                <a:lnTo>
                  <a:pt x="2635" y="2813"/>
                </a:lnTo>
                <a:lnTo>
                  <a:pt x="3070" y="2371"/>
                </a:lnTo>
                <a:lnTo>
                  <a:pt x="3046" y="2225"/>
                </a:lnTo>
                <a:lnTo>
                  <a:pt x="3685" y="2054"/>
                </a:lnTo>
                <a:lnTo>
                  <a:pt x="4017" y="1759"/>
                </a:lnTo>
                <a:lnTo>
                  <a:pt x="3827" y="1613"/>
                </a:lnTo>
                <a:lnTo>
                  <a:pt x="4302" y="1469"/>
                </a:lnTo>
                <a:lnTo>
                  <a:pt x="4692" y="1155"/>
                </a:lnTo>
                <a:lnTo>
                  <a:pt x="4458" y="906"/>
                </a:lnTo>
                <a:lnTo>
                  <a:pt x="4557" y="673"/>
                </a:lnTo>
                <a:lnTo>
                  <a:pt x="3906" y="282"/>
                </a:lnTo>
                <a:lnTo>
                  <a:pt x="3494" y="262"/>
                </a:lnTo>
                <a:lnTo>
                  <a:pt x="3078" y="86"/>
                </a:lnTo>
                <a:lnTo>
                  <a:pt x="3013" y="24"/>
                </a:lnTo>
                <a:lnTo>
                  <a:pt x="1738" y="0"/>
                </a:lnTo>
              </a:path>
            </a:pathLst>
          </a:custGeom>
          <a:solidFill>
            <a:srgbClr val="CECECE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rnd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235529" name="Freeform 1033"/>
          <p:cNvSpPr>
            <a:spLocks/>
          </p:cNvSpPr>
          <p:nvPr/>
        </p:nvSpPr>
        <p:spPr bwMode="auto">
          <a:xfrm>
            <a:off x="1905000" y="1516063"/>
            <a:ext cx="3352800" cy="3952875"/>
          </a:xfrm>
          <a:custGeom>
            <a:avLst/>
            <a:gdLst>
              <a:gd name="T0" fmla="*/ 1094 w 2112"/>
              <a:gd name="T1" fmla="*/ 0 h 2490"/>
              <a:gd name="T2" fmla="*/ 1265 w 2112"/>
              <a:gd name="T3" fmla="*/ 13 h 2490"/>
              <a:gd name="T4" fmla="*/ 1320 w 2112"/>
              <a:gd name="T5" fmla="*/ 72 h 2490"/>
              <a:gd name="T6" fmla="*/ 1610 w 2112"/>
              <a:gd name="T7" fmla="*/ 83 h 2490"/>
              <a:gd name="T8" fmla="*/ 1689 w 2112"/>
              <a:gd name="T9" fmla="*/ 179 h 2490"/>
              <a:gd name="T10" fmla="*/ 1569 w 2112"/>
              <a:gd name="T11" fmla="*/ 249 h 2490"/>
              <a:gd name="T12" fmla="*/ 1662 w 2112"/>
              <a:gd name="T13" fmla="*/ 416 h 2490"/>
              <a:gd name="T14" fmla="*/ 2008 w 2112"/>
              <a:gd name="T15" fmla="*/ 416 h 2490"/>
              <a:gd name="T16" fmla="*/ 2111 w 2112"/>
              <a:gd name="T17" fmla="*/ 534 h 2490"/>
              <a:gd name="T18" fmla="*/ 1393 w 2112"/>
              <a:gd name="T19" fmla="*/ 466 h 2490"/>
              <a:gd name="T20" fmla="*/ 1153 w 2112"/>
              <a:gd name="T21" fmla="*/ 620 h 2490"/>
              <a:gd name="T22" fmla="*/ 1822 w 2112"/>
              <a:gd name="T23" fmla="*/ 736 h 2490"/>
              <a:gd name="T24" fmla="*/ 1109 w 2112"/>
              <a:gd name="T25" fmla="*/ 854 h 2490"/>
              <a:gd name="T26" fmla="*/ 1056 w 2112"/>
              <a:gd name="T27" fmla="*/ 994 h 2490"/>
              <a:gd name="T28" fmla="*/ 1134 w 2112"/>
              <a:gd name="T29" fmla="*/ 1067 h 2490"/>
              <a:gd name="T30" fmla="*/ 1083 w 2112"/>
              <a:gd name="T31" fmla="*/ 1114 h 2490"/>
              <a:gd name="T32" fmla="*/ 1253 w 2112"/>
              <a:gd name="T33" fmla="*/ 1161 h 2490"/>
              <a:gd name="T34" fmla="*/ 1134 w 2112"/>
              <a:gd name="T35" fmla="*/ 1305 h 2490"/>
              <a:gd name="T36" fmla="*/ 833 w 2112"/>
              <a:gd name="T37" fmla="*/ 1245 h 2490"/>
              <a:gd name="T38" fmla="*/ 766 w 2112"/>
              <a:gd name="T39" fmla="*/ 1305 h 2490"/>
              <a:gd name="T40" fmla="*/ 406 w 2112"/>
              <a:gd name="T41" fmla="*/ 1327 h 2490"/>
              <a:gd name="T42" fmla="*/ 778 w 2112"/>
              <a:gd name="T43" fmla="*/ 1460 h 2490"/>
              <a:gd name="T44" fmla="*/ 833 w 2112"/>
              <a:gd name="T45" fmla="*/ 1542 h 2490"/>
              <a:gd name="T46" fmla="*/ 1320 w 2112"/>
              <a:gd name="T47" fmla="*/ 1576 h 2490"/>
              <a:gd name="T48" fmla="*/ 1344 w 2112"/>
              <a:gd name="T49" fmla="*/ 1447 h 2490"/>
              <a:gd name="T50" fmla="*/ 1769 w 2112"/>
              <a:gd name="T51" fmla="*/ 937 h 2490"/>
              <a:gd name="T52" fmla="*/ 1955 w 2112"/>
              <a:gd name="T53" fmla="*/ 902 h 2490"/>
              <a:gd name="T54" fmla="*/ 1459 w 2112"/>
              <a:gd name="T55" fmla="*/ 1483 h 2490"/>
              <a:gd name="T56" fmla="*/ 2072 w 2112"/>
              <a:gd name="T57" fmla="*/ 1353 h 2490"/>
              <a:gd name="T58" fmla="*/ 981 w 2112"/>
              <a:gd name="T59" fmla="*/ 1870 h 2490"/>
              <a:gd name="T60" fmla="*/ 1511 w 2112"/>
              <a:gd name="T61" fmla="*/ 1744 h 2490"/>
              <a:gd name="T62" fmla="*/ 1410 w 2112"/>
              <a:gd name="T63" fmla="*/ 1981 h 2490"/>
              <a:gd name="T64" fmla="*/ 1836 w 2112"/>
              <a:gd name="T65" fmla="*/ 2087 h 2490"/>
              <a:gd name="T66" fmla="*/ 991 w 2112"/>
              <a:gd name="T67" fmla="*/ 2218 h 2490"/>
              <a:gd name="T68" fmla="*/ 1320 w 2112"/>
              <a:gd name="T69" fmla="*/ 2336 h 2490"/>
              <a:gd name="T70" fmla="*/ 1464 w 2112"/>
              <a:gd name="T71" fmla="*/ 2489 h 2490"/>
              <a:gd name="T72" fmla="*/ 737 w 2112"/>
              <a:gd name="T73" fmla="*/ 2204 h 2490"/>
              <a:gd name="T74" fmla="*/ 714 w 2112"/>
              <a:gd name="T75" fmla="*/ 2076 h 2490"/>
              <a:gd name="T76" fmla="*/ 1109 w 2112"/>
              <a:gd name="T77" fmla="*/ 2110 h 2490"/>
              <a:gd name="T78" fmla="*/ 250 w 2112"/>
              <a:gd name="T79" fmla="*/ 1954 h 2490"/>
              <a:gd name="T80" fmla="*/ 289 w 2112"/>
              <a:gd name="T81" fmla="*/ 1896 h 2490"/>
              <a:gd name="T82" fmla="*/ 661 w 2112"/>
              <a:gd name="T83" fmla="*/ 1874 h 2490"/>
              <a:gd name="T84" fmla="*/ 144 w 2112"/>
              <a:gd name="T85" fmla="*/ 1611 h 2490"/>
              <a:gd name="T86" fmla="*/ 250 w 2112"/>
              <a:gd name="T87" fmla="*/ 1481 h 2490"/>
              <a:gd name="T88" fmla="*/ 553 w 2112"/>
              <a:gd name="T89" fmla="*/ 1588 h 2490"/>
              <a:gd name="T90" fmla="*/ 395 w 2112"/>
              <a:gd name="T91" fmla="*/ 1353 h 2490"/>
              <a:gd name="T92" fmla="*/ 0 w 2112"/>
              <a:gd name="T93" fmla="*/ 1114 h 2490"/>
              <a:gd name="T94" fmla="*/ 289 w 2112"/>
              <a:gd name="T95" fmla="*/ 1005 h 2490"/>
              <a:gd name="T96" fmla="*/ 226 w 2112"/>
              <a:gd name="T97" fmla="*/ 891 h 2490"/>
              <a:gd name="T98" fmla="*/ 714 w 2112"/>
              <a:gd name="T99" fmla="*/ 796 h 2490"/>
              <a:gd name="T100" fmla="*/ 515 w 2112"/>
              <a:gd name="T101" fmla="*/ 594 h 2490"/>
              <a:gd name="T102" fmla="*/ 833 w 2112"/>
              <a:gd name="T103" fmla="*/ 652 h 2490"/>
              <a:gd name="T104" fmla="*/ 1187 w 2112"/>
              <a:gd name="T105" fmla="*/ 462 h 2490"/>
              <a:gd name="T106" fmla="*/ 923 w 2112"/>
              <a:gd name="T107" fmla="*/ 237 h 2490"/>
              <a:gd name="T108" fmla="*/ 1294 w 2112"/>
              <a:gd name="T109" fmla="*/ 130 h 2490"/>
              <a:gd name="T110" fmla="*/ 1094 w 2112"/>
              <a:gd name="T111" fmla="*/ 0 h 24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2112" h="2490">
                <a:moveTo>
                  <a:pt x="1094" y="0"/>
                </a:moveTo>
                <a:lnTo>
                  <a:pt x="1265" y="13"/>
                </a:lnTo>
                <a:lnTo>
                  <a:pt x="1320" y="72"/>
                </a:lnTo>
                <a:lnTo>
                  <a:pt x="1610" y="83"/>
                </a:lnTo>
                <a:lnTo>
                  <a:pt x="1689" y="179"/>
                </a:lnTo>
                <a:lnTo>
                  <a:pt x="1569" y="249"/>
                </a:lnTo>
                <a:lnTo>
                  <a:pt x="1662" y="416"/>
                </a:lnTo>
                <a:lnTo>
                  <a:pt x="2008" y="416"/>
                </a:lnTo>
                <a:lnTo>
                  <a:pt x="2111" y="534"/>
                </a:lnTo>
                <a:lnTo>
                  <a:pt x="1393" y="466"/>
                </a:lnTo>
                <a:lnTo>
                  <a:pt x="1153" y="620"/>
                </a:lnTo>
                <a:lnTo>
                  <a:pt x="1822" y="736"/>
                </a:lnTo>
                <a:lnTo>
                  <a:pt x="1109" y="854"/>
                </a:lnTo>
                <a:lnTo>
                  <a:pt x="1056" y="994"/>
                </a:lnTo>
                <a:lnTo>
                  <a:pt x="1134" y="1067"/>
                </a:lnTo>
                <a:lnTo>
                  <a:pt x="1083" y="1114"/>
                </a:lnTo>
                <a:lnTo>
                  <a:pt x="1253" y="1161"/>
                </a:lnTo>
                <a:lnTo>
                  <a:pt x="1134" y="1305"/>
                </a:lnTo>
                <a:lnTo>
                  <a:pt x="833" y="1245"/>
                </a:lnTo>
                <a:lnTo>
                  <a:pt x="766" y="1305"/>
                </a:lnTo>
                <a:lnTo>
                  <a:pt x="406" y="1327"/>
                </a:lnTo>
                <a:lnTo>
                  <a:pt x="778" y="1460"/>
                </a:lnTo>
                <a:lnTo>
                  <a:pt x="833" y="1542"/>
                </a:lnTo>
                <a:lnTo>
                  <a:pt x="1320" y="1576"/>
                </a:lnTo>
                <a:lnTo>
                  <a:pt x="1344" y="1447"/>
                </a:lnTo>
                <a:lnTo>
                  <a:pt x="1769" y="937"/>
                </a:lnTo>
                <a:lnTo>
                  <a:pt x="1955" y="902"/>
                </a:lnTo>
                <a:lnTo>
                  <a:pt x="1459" y="1483"/>
                </a:lnTo>
                <a:lnTo>
                  <a:pt x="2072" y="1353"/>
                </a:lnTo>
                <a:lnTo>
                  <a:pt x="981" y="1870"/>
                </a:lnTo>
                <a:lnTo>
                  <a:pt x="1511" y="1744"/>
                </a:lnTo>
                <a:lnTo>
                  <a:pt x="1410" y="1981"/>
                </a:lnTo>
                <a:lnTo>
                  <a:pt x="1836" y="2087"/>
                </a:lnTo>
                <a:lnTo>
                  <a:pt x="991" y="2218"/>
                </a:lnTo>
                <a:lnTo>
                  <a:pt x="1320" y="2336"/>
                </a:lnTo>
                <a:lnTo>
                  <a:pt x="1464" y="2489"/>
                </a:lnTo>
                <a:lnTo>
                  <a:pt x="737" y="2204"/>
                </a:lnTo>
                <a:lnTo>
                  <a:pt x="714" y="2076"/>
                </a:lnTo>
                <a:lnTo>
                  <a:pt x="1109" y="2110"/>
                </a:lnTo>
                <a:lnTo>
                  <a:pt x="250" y="1954"/>
                </a:lnTo>
                <a:lnTo>
                  <a:pt x="289" y="1896"/>
                </a:lnTo>
                <a:lnTo>
                  <a:pt x="661" y="1874"/>
                </a:lnTo>
                <a:lnTo>
                  <a:pt x="144" y="1611"/>
                </a:lnTo>
                <a:lnTo>
                  <a:pt x="250" y="1481"/>
                </a:lnTo>
                <a:lnTo>
                  <a:pt x="553" y="1588"/>
                </a:lnTo>
                <a:lnTo>
                  <a:pt x="395" y="1353"/>
                </a:lnTo>
                <a:lnTo>
                  <a:pt x="0" y="1114"/>
                </a:lnTo>
                <a:lnTo>
                  <a:pt x="289" y="1005"/>
                </a:lnTo>
                <a:lnTo>
                  <a:pt x="226" y="891"/>
                </a:lnTo>
                <a:lnTo>
                  <a:pt x="714" y="796"/>
                </a:lnTo>
                <a:lnTo>
                  <a:pt x="515" y="594"/>
                </a:lnTo>
                <a:lnTo>
                  <a:pt x="833" y="652"/>
                </a:lnTo>
                <a:lnTo>
                  <a:pt x="1187" y="462"/>
                </a:lnTo>
                <a:lnTo>
                  <a:pt x="923" y="237"/>
                </a:lnTo>
                <a:lnTo>
                  <a:pt x="1294" y="130"/>
                </a:lnTo>
                <a:lnTo>
                  <a:pt x="1094" y="0"/>
                </a:lnTo>
              </a:path>
            </a:pathLst>
          </a:custGeom>
          <a:solidFill>
            <a:srgbClr val="CECECE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rnd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235530" name="Freeform 1034"/>
          <p:cNvSpPr>
            <a:spLocks/>
          </p:cNvSpPr>
          <p:nvPr/>
        </p:nvSpPr>
        <p:spPr bwMode="auto">
          <a:xfrm>
            <a:off x="2052638" y="3217863"/>
            <a:ext cx="854075" cy="509587"/>
          </a:xfrm>
          <a:custGeom>
            <a:avLst/>
            <a:gdLst>
              <a:gd name="T0" fmla="*/ 0 w 538"/>
              <a:gd name="T1" fmla="*/ 0 h 321"/>
              <a:gd name="T2" fmla="*/ 537 w 538"/>
              <a:gd name="T3" fmla="*/ 320 h 321"/>
              <a:gd name="T4" fmla="*/ 76 w 538"/>
              <a:gd name="T5" fmla="*/ 236 h 321"/>
              <a:gd name="T6" fmla="*/ 0 w 538"/>
              <a:gd name="T7" fmla="*/ 0 h 32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538" h="321">
                <a:moveTo>
                  <a:pt x="0" y="0"/>
                </a:moveTo>
                <a:lnTo>
                  <a:pt x="537" y="320"/>
                </a:lnTo>
                <a:lnTo>
                  <a:pt x="76" y="236"/>
                </a:lnTo>
                <a:lnTo>
                  <a:pt x="0" y="0"/>
                </a:lnTo>
              </a:path>
            </a:pathLst>
          </a:custGeom>
          <a:solidFill>
            <a:srgbClr val="B5B5B5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rnd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235531" name="Freeform 1035"/>
          <p:cNvSpPr>
            <a:spLocks/>
          </p:cNvSpPr>
          <p:nvPr/>
        </p:nvSpPr>
        <p:spPr bwMode="auto">
          <a:xfrm>
            <a:off x="2087563" y="2624138"/>
            <a:ext cx="977900" cy="595312"/>
          </a:xfrm>
          <a:custGeom>
            <a:avLst/>
            <a:gdLst>
              <a:gd name="T0" fmla="*/ 33 w 616"/>
              <a:gd name="T1" fmla="*/ 165 h 375"/>
              <a:gd name="T2" fmla="*/ 110 w 616"/>
              <a:gd name="T3" fmla="*/ 268 h 375"/>
              <a:gd name="T4" fmla="*/ 0 w 616"/>
              <a:gd name="T5" fmla="*/ 353 h 375"/>
              <a:gd name="T6" fmla="*/ 110 w 616"/>
              <a:gd name="T7" fmla="*/ 374 h 375"/>
              <a:gd name="T8" fmla="*/ 339 w 616"/>
              <a:gd name="T9" fmla="*/ 256 h 375"/>
              <a:gd name="T10" fmla="*/ 209 w 616"/>
              <a:gd name="T11" fmla="*/ 140 h 375"/>
              <a:gd name="T12" fmla="*/ 615 w 616"/>
              <a:gd name="T13" fmla="*/ 0 h 375"/>
              <a:gd name="T14" fmla="*/ 230 w 616"/>
              <a:gd name="T15" fmla="*/ 0 h 375"/>
              <a:gd name="T16" fmla="*/ 33 w 616"/>
              <a:gd name="T17" fmla="*/ 165 h 3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16" h="375">
                <a:moveTo>
                  <a:pt x="33" y="165"/>
                </a:moveTo>
                <a:lnTo>
                  <a:pt x="110" y="268"/>
                </a:lnTo>
                <a:lnTo>
                  <a:pt x="0" y="353"/>
                </a:lnTo>
                <a:lnTo>
                  <a:pt x="110" y="374"/>
                </a:lnTo>
                <a:lnTo>
                  <a:pt x="339" y="256"/>
                </a:lnTo>
                <a:lnTo>
                  <a:pt x="209" y="140"/>
                </a:lnTo>
                <a:lnTo>
                  <a:pt x="615" y="0"/>
                </a:lnTo>
                <a:lnTo>
                  <a:pt x="230" y="0"/>
                </a:lnTo>
                <a:lnTo>
                  <a:pt x="33" y="165"/>
                </a:lnTo>
              </a:path>
            </a:pathLst>
          </a:custGeom>
          <a:solidFill>
            <a:srgbClr val="B5B5B5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rnd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235532" name="Freeform 1036"/>
          <p:cNvSpPr>
            <a:spLocks/>
          </p:cNvSpPr>
          <p:nvPr/>
        </p:nvSpPr>
        <p:spPr bwMode="auto">
          <a:xfrm>
            <a:off x="3324225" y="1689100"/>
            <a:ext cx="590550" cy="133350"/>
          </a:xfrm>
          <a:custGeom>
            <a:avLst/>
            <a:gdLst>
              <a:gd name="T0" fmla="*/ 0 w 372"/>
              <a:gd name="T1" fmla="*/ 45 h 84"/>
              <a:gd name="T2" fmla="*/ 174 w 372"/>
              <a:gd name="T3" fmla="*/ 83 h 84"/>
              <a:gd name="T4" fmla="*/ 371 w 372"/>
              <a:gd name="T5" fmla="*/ 11 h 84"/>
              <a:gd name="T6" fmla="*/ 205 w 372"/>
              <a:gd name="T7" fmla="*/ 0 h 84"/>
              <a:gd name="T8" fmla="*/ 0 w 372"/>
              <a:gd name="T9" fmla="*/ 45 h 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72" h="84">
                <a:moveTo>
                  <a:pt x="0" y="45"/>
                </a:moveTo>
                <a:lnTo>
                  <a:pt x="174" y="83"/>
                </a:lnTo>
                <a:lnTo>
                  <a:pt x="371" y="11"/>
                </a:lnTo>
                <a:lnTo>
                  <a:pt x="205" y="0"/>
                </a:lnTo>
                <a:lnTo>
                  <a:pt x="0" y="45"/>
                </a:lnTo>
              </a:path>
            </a:pathLst>
          </a:custGeom>
          <a:solidFill>
            <a:srgbClr val="B5B5B5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rnd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235533" name="Freeform 1037"/>
          <p:cNvSpPr>
            <a:spLocks/>
          </p:cNvSpPr>
          <p:nvPr/>
        </p:nvSpPr>
        <p:spPr bwMode="auto">
          <a:xfrm>
            <a:off x="4833938" y="1930400"/>
            <a:ext cx="1322387" cy="169863"/>
          </a:xfrm>
          <a:custGeom>
            <a:avLst/>
            <a:gdLst>
              <a:gd name="T0" fmla="*/ 579 w 833"/>
              <a:gd name="T1" fmla="*/ 0 h 107"/>
              <a:gd name="T2" fmla="*/ 0 w 833"/>
              <a:gd name="T3" fmla="*/ 69 h 107"/>
              <a:gd name="T4" fmla="*/ 110 w 833"/>
              <a:gd name="T5" fmla="*/ 106 h 107"/>
              <a:gd name="T6" fmla="*/ 482 w 833"/>
              <a:gd name="T7" fmla="*/ 106 h 107"/>
              <a:gd name="T8" fmla="*/ 832 w 833"/>
              <a:gd name="T9" fmla="*/ 34 h 107"/>
              <a:gd name="T10" fmla="*/ 579 w 833"/>
              <a:gd name="T11" fmla="*/ 0 h 1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833" h="107">
                <a:moveTo>
                  <a:pt x="579" y="0"/>
                </a:moveTo>
                <a:lnTo>
                  <a:pt x="0" y="69"/>
                </a:lnTo>
                <a:lnTo>
                  <a:pt x="110" y="106"/>
                </a:lnTo>
                <a:lnTo>
                  <a:pt x="482" y="106"/>
                </a:lnTo>
                <a:lnTo>
                  <a:pt x="832" y="34"/>
                </a:lnTo>
                <a:lnTo>
                  <a:pt x="579" y="0"/>
                </a:lnTo>
              </a:path>
            </a:pathLst>
          </a:custGeom>
          <a:solidFill>
            <a:srgbClr val="B5B5B5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rnd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235534" name="Freeform 1038"/>
          <p:cNvSpPr>
            <a:spLocks/>
          </p:cNvSpPr>
          <p:nvPr/>
        </p:nvSpPr>
        <p:spPr bwMode="auto">
          <a:xfrm>
            <a:off x="4206875" y="4945063"/>
            <a:ext cx="522288" cy="841375"/>
          </a:xfrm>
          <a:custGeom>
            <a:avLst/>
            <a:gdLst>
              <a:gd name="T0" fmla="*/ 0 w 329"/>
              <a:gd name="T1" fmla="*/ 67 h 530"/>
              <a:gd name="T2" fmla="*/ 328 w 329"/>
              <a:gd name="T3" fmla="*/ 529 h 530"/>
              <a:gd name="T4" fmla="*/ 164 w 329"/>
              <a:gd name="T5" fmla="*/ 0 h 530"/>
              <a:gd name="T6" fmla="*/ 0 w 329"/>
              <a:gd name="T7" fmla="*/ 67 h 5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29" h="530">
                <a:moveTo>
                  <a:pt x="0" y="67"/>
                </a:moveTo>
                <a:lnTo>
                  <a:pt x="328" y="529"/>
                </a:lnTo>
                <a:lnTo>
                  <a:pt x="164" y="0"/>
                </a:lnTo>
                <a:lnTo>
                  <a:pt x="0" y="67"/>
                </a:lnTo>
              </a:path>
            </a:pathLst>
          </a:custGeom>
          <a:solidFill>
            <a:srgbClr val="B5B5B5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rnd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235535" name="Freeform 1039"/>
          <p:cNvSpPr>
            <a:spLocks/>
          </p:cNvSpPr>
          <p:nvPr/>
        </p:nvSpPr>
        <p:spPr bwMode="auto">
          <a:xfrm>
            <a:off x="2035175" y="3690938"/>
            <a:ext cx="717550" cy="430212"/>
          </a:xfrm>
          <a:custGeom>
            <a:avLst/>
            <a:gdLst>
              <a:gd name="T0" fmla="*/ 122 w 452"/>
              <a:gd name="T1" fmla="*/ 0 h 271"/>
              <a:gd name="T2" fmla="*/ 451 w 452"/>
              <a:gd name="T3" fmla="*/ 69 h 271"/>
              <a:gd name="T4" fmla="*/ 296 w 452"/>
              <a:gd name="T5" fmla="*/ 270 h 271"/>
              <a:gd name="T6" fmla="*/ 0 w 452"/>
              <a:gd name="T7" fmla="*/ 221 h 271"/>
              <a:gd name="T8" fmla="*/ 122 w 452"/>
              <a:gd name="T9" fmla="*/ 0 h 2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52" h="271">
                <a:moveTo>
                  <a:pt x="122" y="0"/>
                </a:moveTo>
                <a:lnTo>
                  <a:pt x="451" y="69"/>
                </a:lnTo>
                <a:lnTo>
                  <a:pt x="296" y="270"/>
                </a:lnTo>
                <a:lnTo>
                  <a:pt x="0" y="221"/>
                </a:lnTo>
                <a:lnTo>
                  <a:pt x="122" y="0"/>
                </a:lnTo>
              </a:path>
            </a:pathLst>
          </a:custGeom>
          <a:solidFill>
            <a:srgbClr val="CECECE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rnd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235536" name="Freeform 1040"/>
          <p:cNvSpPr>
            <a:spLocks/>
          </p:cNvSpPr>
          <p:nvPr/>
        </p:nvSpPr>
        <p:spPr bwMode="auto">
          <a:xfrm>
            <a:off x="4852988" y="1614488"/>
            <a:ext cx="695325" cy="277812"/>
          </a:xfrm>
          <a:custGeom>
            <a:avLst/>
            <a:gdLst>
              <a:gd name="T0" fmla="*/ 207 w 438"/>
              <a:gd name="T1" fmla="*/ 0 h 175"/>
              <a:gd name="T2" fmla="*/ 437 w 438"/>
              <a:gd name="T3" fmla="*/ 152 h 175"/>
              <a:gd name="T4" fmla="*/ 262 w 438"/>
              <a:gd name="T5" fmla="*/ 174 h 175"/>
              <a:gd name="T6" fmla="*/ 0 w 438"/>
              <a:gd name="T7" fmla="*/ 0 h 175"/>
              <a:gd name="T8" fmla="*/ 207 w 438"/>
              <a:gd name="T9" fmla="*/ 0 h 1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38" h="175">
                <a:moveTo>
                  <a:pt x="207" y="0"/>
                </a:moveTo>
                <a:lnTo>
                  <a:pt x="437" y="152"/>
                </a:lnTo>
                <a:lnTo>
                  <a:pt x="262" y="174"/>
                </a:lnTo>
                <a:lnTo>
                  <a:pt x="0" y="0"/>
                </a:lnTo>
                <a:lnTo>
                  <a:pt x="207" y="0"/>
                </a:lnTo>
              </a:path>
            </a:pathLst>
          </a:custGeom>
          <a:solidFill>
            <a:srgbClr val="B5B5B5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rnd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235537" name="Freeform 1041"/>
          <p:cNvSpPr>
            <a:spLocks/>
          </p:cNvSpPr>
          <p:nvPr/>
        </p:nvSpPr>
        <p:spPr bwMode="auto">
          <a:xfrm>
            <a:off x="5370513" y="2020888"/>
            <a:ext cx="1538287" cy="1157287"/>
          </a:xfrm>
          <a:custGeom>
            <a:avLst/>
            <a:gdLst>
              <a:gd name="T0" fmla="*/ 526 w 969"/>
              <a:gd name="T1" fmla="*/ 0 h 729"/>
              <a:gd name="T2" fmla="*/ 855 w 969"/>
              <a:gd name="T3" fmla="*/ 296 h 729"/>
              <a:gd name="T4" fmla="*/ 810 w 969"/>
              <a:gd name="T5" fmla="*/ 568 h 729"/>
              <a:gd name="T6" fmla="*/ 943 w 969"/>
              <a:gd name="T7" fmla="*/ 720 h 729"/>
              <a:gd name="T8" fmla="*/ 968 w 969"/>
              <a:gd name="T9" fmla="*/ 728 h 729"/>
              <a:gd name="T10" fmla="*/ 275 w 969"/>
              <a:gd name="T11" fmla="*/ 698 h 729"/>
              <a:gd name="T12" fmla="*/ 0 w 969"/>
              <a:gd name="T13" fmla="*/ 437 h 729"/>
              <a:gd name="T14" fmla="*/ 711 w 969"/>
              <a:gd name="T15" fmla="*/ 307 h 729"/>
              <a:gd name="T16" fmla="*/ 0 w 969"/>
              <a:gd name="T17" fmla="*/ 146 h 729"/>
              <a:gd name="T18" fmla="*/ 526 w 969"/>
              <a:gd name="T19" fmla="*/ 0 h 7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969" h="729">
                <a:moveTo>
                  <a:pt x="526" y="0"/>
                </a:moveTo>
                <a:lnTo>
                  <a:pt x="855" y="296"/>
                </a:lnTo>
                <a:lnTo>
                  <a:pt x="810" y="568"/>
                </a:lnTo>
                <a:lnTo>
                  <a:pt x="943" y="720"/>
                </a:lnTo>
                <a:lnTo>
                  <a:pt x="968" y="728"/>
                </a:lnTo>
                <a:lnTo>
                  <a:pt x="275" y="698"/>
                </a:lnTo>
                <a:lnTo>
                  <a:pt x="0" y="437"/>
                </a:lnTo>
                <a:lnTo>
                  <a:pt x="711" y="307"/>
                </a:lnTo>
                <a:lnTo>
                  <a:pt x="0" y="146"/>
                </a:lnTo>
                <a:lnTo>
                  <a:pt x="526" y="0"/>
                </a:lnTo>
              </a:path>
            </a:pathLst>
          </a:custGeom>
          <a:solidFill>
            <a:srgbClr val="CECECE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rnd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235538" name="Freeform 1042"/>
          <p:cNvSpPr>
            <a:spLocks/>
          </p:cNvSpPr>
          <p:nvPr/>
        </p:nvSpPr>
        <p:spPr bwMode="auto">
          <a:xfrm>
            <a:off x="4827588" y="3951288"/>
            <a:ext cx="1447800" cy="615950"/>
          </a:xfrm>
          <a:custGeom>
            <a:avLst/>
            <a:gdLst>
              <a:gd name="T0" fmla="*/ 791 w 912"/>
              <a:gd name="T1" fmla="*/ 0 h 388"/>
              <a:gd name="T2" fmla="*/ 99 w 912"/>
              <a:gd name="T3" fmla="*/ 109 h 388"/>
              <a:gd name="T4" fmla="*/ 0 w 912"/>
              <a:gd name="T5" fmla="*/ 387 h 388"/>
              <a:gd name="T6" fmla="*/ 911 w 912"/>
              <a:gd name="T7" fmla="*/ 164 h 388"/>
              <a:gd name="T8" fmla="*/ 791 w 912"/>
              <a:gd name="T9" fmla="*/ 0 h 3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12" h="388">
                <a:moveTo>
                  <a:pt x="791" y="0"/>
                </a:moveTo>
                <a:lnTo>
                  <a:pt x="99" y="109"/>
                </a:lnTo>
                <a:lnTo>
                  <a:pt x="0" y="387"/>
                </a:lnTo>
                <a:lnTo>
                  <a:pt x="911" y="164"/>
                </a:lnTo>
                <a:lnTo>
                  <a:pt x="791" y="0"/>
                </a:lnTo>
              </a:path>
            </a:pathLst>
          </a:custGeom>
          <a:solidFill>
            <a:srgbClr val="CECECE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rnd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235539" name="Freeform 1043"/>
          <p:cNvSpPr>
            <a:spLocks/>
          </p:cNvSpPr>
          <p:nvPr/>
        </p:nvSpPr>
        <p:spPr bwMode="auto">
          <a:xfrm>
            <a:off x="3740150" y="1743075"/>
            <a:ext cx="835025" cy="168275"/>
          </a:xfrm>
          <a:custGeom>
            <a:avLst/>
            <a:gdLst>
              <a:gd name="T0" fmla="*/ 239 w 526"/>
              <a:gd name="T1" fmla="*/ 0 h 106"/>
              <a:gd name="T2" fmla="*/ 525 w 526"/>
              <a:gd name="T3" fmla="*/ 35 h 106"/>
              <a:gd name="T4" fmla="*/ 413 w 526"/>
              <a:gd name="T5" fmla="*/ 105 h 106"/>
              <a:gd name="T6" fmla="*/ 0 w 526"/>
              <a:gd name="T7" fmla="*/ 82 h 106"/>
              <a:gd name="T8" fmla="*/ 239 w 526"/>
              <a:gd name="T9" fmla="*/ 0 h 1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26" h="106">
                <a:moveTo>
                  <a:pt x="239" y="0"/>
                </a:moveTo>
                <a:lnTo>
                  <a:pt x="525" y="35"/>
                </a:lnTo>
                <a:lnTo>
                  <a:pt x="413" y="105"/>
                </a:lnTo>
                <a:lnTo>
                  <a:pt x="0" y="82"/>
                </a:lnTo>
                <a:lnTo>
                  <a:pt x="239" y="0"/>
                </a:lnTo>
              </a:path>
            </a:pathLst>
          </a:custGeom>
          <a:solidFill>
            <a:srgbClr val="B5B5B5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rnd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235540" name="Freeform 1044"/>
          <p:cNvSpPr>
            <a:spLocks/>
          </p:cNvSpPr>
          <p:nvPr/>
        </p:nvSpPr>
        <p:spPr bwMode="auto">
          <a:xfrm>
            <a:off x="3111500" y="2379663"/>
            <a:ext cx="1673225" cy="263525"/>
          </a:xfrm>
          <a:custGeom>
            <a:avLst/>
            <a:gdLst>
              <a:gd name="T0" fmla="*/ 448 w 1054"/>
              <a:gd name="T1" fmla="*/ 0 h 166"/>
              <a:gd name="T2" fmla="*/ 997 w 1054"/>
              <a:gd name="T3" fmla="*/ 105 h 166"/>
              <a:gd name="T4" fmla="*/ 1053 w 1054"/>
              <a:gd name="T5" fmla="*/ 165 h 166"/>
              <a:gd name="T6" fmla="*/ 0 w 1054"/>
              <a:gd name="T7" fmla="*/ 47 h 166"/>
              <a:gd name="T8" fmla="*/ 448 w 1054"/>
              <a:gd name="T9" fmla="*/ 0 h 1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54" h="166">
                <a:moveTo>
                  <a:pt x="448" y="0"/>
                </a:moveTo>
                <a:lnTo>
                  <a:pt x="997" y="105"/>
                </a:lnTo>
                <a:lnTo>
                  <a:pt x="1053" y="165"/>
                </a:lnTo>
                <a:lnTo>
                  <a:pt x="0" y="47"/>
                </a:lnTo>
                <a:lnTo>
                  <a:pt x="448" y="0"/>
                </a:lnTo>
              </a:path>
            </a:pathLst>
          </a:custGeom>
          <a:solidFill>
            <a:srgbClr val="B5B5B5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rnd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235541" name="Freeform 1045"/>
          <p:cNvSpPr>
            <a:spLocks/>
          </p:cNvSpPr>
          <p:nvPr/>
        </p:nvSpPr>
        <p:spPr bwMode="auto">
          <a:xfrm>
            <a:off x="2157413" y="2565400"/>
            <a:ext cx="955675" cy="339725"/>
          </a:xfrm>
          <a:custGeom>
            <a:avLst/>
            <a:gdLst>
              <a:gd name="T0" fmla="*/ 197 w 602"/>
              <a:gd name="T1" fmla="*/ 0 h 214"/>
              <a:gd name="T2" fmla="*/ 601 w 602"/>
              <a:gd name="T3" fmla="*/ 25 h 214"/>
              <a:gd name="T4" fmla="*/ 231 w 602"/>
              <a:gd name="T5" fmla="*/ 177 h 214"/>
              <a:gd name="T6" fmla="*/ 0 w 602"/>
              <a:gd name="T7" fmla="*/ 213 h 214"/>
              <a:gd name="T8" fmla="*/ 197 w 602"/>
              <a:gd name="T9" fmla="*/ 0 h 2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02" h="214">
                <a:moveTo>
                  <a:pt x="197" y="0"/>
                </a:moveTo>
                <a:lnTo>
                  <a:pt x="601" y="25"/>
                </a:lnTo>
                <a:lnTo>
                  <a:pt x="231" y="177"/>
                </a:lnTo>
                <a:lnTo>
                  <a:pt x="0" y="213"/>
                </a:lnTo>
                <a:lnTo>
                  <a:pt x="197" y="0"/>
                </a:lnTo>
              </a:path>
            </a:pathLst>
          </a:custGeom>
          <a:solidFill>
            <a:srgbClr val="B5B5B5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rnd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235542" name="Freeform 1046"/>
          <p:cNvSpPr>
            <a:spLocks/>
          </p:cNvSpPr>
          <p:nvPr/>
        </p:nvSpPr>
        <p:spPr bwMode="auto">
          <a:xfrm>
            <a:off x="2833688" y="2790825"/>
            <a:ext cx="1098550" cy="466725"/>
          </a:xfrm>
          <a:custGeom>
            <a:avLst/>
            <a:gdLst>
              <a:gd name="T0" fmla="*/ 0 w 692"/>
              <a:gd name="T1" fmla="*/ 71 h 294"/>
              <a:gd name="T2" fmla="*/ 691 w 692"/>
              <a:gd name="T3" fmla="*/ 293 h 294"/>
              <a:gd name="T4" fmla="*/ 647 w 692"/>
              <a:gd name="T5" fmla="*/ 60 h 294"/>
              <a:gd name="T6" fmla="*/ 274 w 692"/>
              <a:gd name="T7" fmla="*/ 0 h 294"/>
              <a:gd name="T8" fmla="*/ 0 w 692"/>
              <a:gd name="T9" fmla="*/ 71 h 2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92" h="294">
                <a:moveTo>
                  <a:pt x="0" y="71"/>
                </a:moveTo>
                <a:lnTo>
                  <a:pt x="691" y="293"/>
                </a:lnTo>
                <a:lnTo>
                  <a:pt x="647" y="60"/>
                </a:lnTo>
                <a:lnTo>
                  <a:pt x="274" y="0"/>
                </a:lnTo>
                <a:lnTo>
                  <a:pt x="0" y="71"/>
                </a:lnTo>
              </a:path>
            </a:pathLst>
          </a:custGeom>
          <a:solidFill>
            <a:srgbClr val="CECECE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rnd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235543" name="Freeform 1047"/>
          <p:cNvSpPr>
            <a:spLocks/>
          </p:cNvSpPr>
          <p:nvPr/>
        </p:nvSpPr>
        <p:spPr bwMode="auto">
          <a:xfrm>
            <a:off x="2524125" y="3200400"/>
            <a:ext cx="969963" cy="320675"/>
          </a:xfrm>
          <a:custGeom>
            <a:avLst/>
            <a:gdLst>
              <a:gd name="T0" fmla="*/ 0 w 611"/>
              <a:gd name="T1" fmla="*/ 47 h 202"/>
              <a:gd name="T2" fmla="*/ 610 w 611"/>
              <a:gd name="T3" fmla="*/ 201 h 202"/>
              <a:gd name="T4" fmla="*/ 75 w 611"/>
              <a:gd name="T5" fmla="*/ 0 h 202"/>
              <a:gd name="T6" fmla="*/ 0 w 611"/>
              <a:gd name="T7" fmla="*/ 47 h 20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611" h="202">
                <a:moveTo>
                  <a:pt x="0" y="47"/>
                </a:moveTo>
                <a:lnTo>
                  <a:pt x="610" y="201"/>
                </a:lnTo>
                <a:lnTo>
                  <a:pt x="75" y="0"/>
                </a:lnTo>
                <a:lnTo>
                  <a:pt x="0" y="47"/>
                </a:lnTo>
              </a:path>
            </a:pathLst>
          </a:custGeom>
          <a:solidFill>
            <a:srgbClr val="B5B5B5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rnd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235544" name="Freeform 1048"/>
          <p:cNvSpPr>
            <a:spLocks/>
          </p:cNvSpPr>
          <p:nvPr/>
        </p:nvSpPr>
        <p:spPr bwMode="auto">
          <a:xfrm>
            <a:off x="3394075" y="3556000"/>
            <a:ext cx="1736725" cy="769938"/>
          </a:xfrm>
          <a:custGeom>
            <a:avLst/>
            <a:gdLst>
              <a:gd name="T0" fmla="*/ 53 w 1094"/>
              <a:gd name="T1" fmla="*/ 306 h 485"/>
              <a:gd name="T2" fmla="*/ 982 w 1094"/>
              <a:gd name="T3" fmla="*/ 0 h 485"/>
              <a:gd name="T4" fmla="*/ 1093 w 1094"/>
              <a:gd name="T5" fmla="*/ 61 h 485"/>
              <a:gd name="T6" fmla="*/ 0 w 1094"/>
              <a:gd name="T7" fmla="*/ 484 h 485"/>
              <a:gd name="T8" fmla="*/ 53 w 1094"/>
              <a:gd name="T9" fmla="*/ 306 h 4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94" h="485">
                <a:moveTo>
                  <a:pt x="53" y="306"/>
                </a:moveTo>
                <a:lnTo>
                  <a:pt x="982" y="0"/>
                </a:lnTo>
                <a:lnTo>
                  <a:pt x="1093" y="61"/>
                </a:lnTo>
                <a:lnTo>
                  <a:pt x="0" y="484"/>
                </a:lnTo>
                <a:lnTo>
                  <a:pt x="53" y="306"/>
                </a:lnTo>
              </a:path>
            </a:pathLst>
          </a:custGeom>
          <a:solidFill>
            <a:srgbClr val="CECECE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rnd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235545" name="Freeform 1049"/>
          <p:cNvSpPr>
            <a:spLocks/>
          </p:cNvSpPr>
          <p:nvPr/>
        </p:nvSpPr>
        <p:spPr bwMode="auto">
          <a:xfrm>
            <a:off x="2103438" y="3670300"/>
            <a:ext cx="541337" cy="282575"/>
          </a:xfrm>
          <a:custGeom>
            <a:avLst/>
            <a:gdLst>
              <a:gd name="T0" fmla="*/ 67 w 341"/>
              <a:gd name="T1" fmla="*/ 0 h 178"/>
              <a:gd name="T2" fmla="*/ 340 w 341"/>
              <a:gd name="T3" fmla="*/ 177 h 178"/>
              <a:gd name="T4" fmla="*/ 0 w 341"/>
              <a:gd name="T5" fmla="*/ 142 h 178"/>
              <a:gd name="T6" fmla="*/ 67 w 341"/>
              <a:gd name="T7" fmla="*/ 0 h 1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41" h="178">
                <a:moveTo>
                  <a:pt x="67" y="0"/>
                </a:moveTo>
                <a:lnTo>
                  <a:pt x="340" y="177"/>
                </a:lnTo>
                <a:lnTo>
                  <a:pt x="0" y="142"/>
                </a:lnTo>
                <a:lnTo>
                  <a:pt x="67" y="0"/>
                </a:lnTo>
              </a:path>
            </a:pathLst>
          </a:custGeom>
          <a:solidFill>
            <a:srgbClr val="B5B5B5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rnd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235546" name="Freeform 1050"/>
          <p:cNvSpPr>
            <a:spLocks/>
          </p:cNvSpPr>
          <p:nvPr/>
        </p:nvSpPr>
        <p:spPr bwMode="auto">
          <a:xfrm>
            <a:off x="2797175" y="4530725"/>
            <a:ext cx="1706563" cy="225425"/>
          </a:xfrm>
          <a:custGeom>
            <a:avLst/>
            <a:gdLst>
              <a:gd name="T0" fmla="*/ 308 w 1075"/>
              <a:gd name="T1" fmla="*/ 0 h 142"/>
              <a:gd name="T2" fmla="*/ 1074 w 1075"/>
              <a:gd name="T3" fmla="*/ 141 h 142"/>
              <a:gd name="T4" fmla="*/ 0 w 1075"/>
              <a:gd name="T5" fmla="*/ 45 h 142"/>
              <a:gd name="T6" fmla="*/ 308 w 1075"/>
              <a:gd name="T7" fmla="*/ 0 h 1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075" h="142">
                <a:moveTo>
                  <a:pt x="308" y="0"/>
                </a:moveTo>
                <a:lnTo>
                  <a:pt x="1074" y="141"/>
                </a:lnTo>
                <a:lnTo>
                  <a:pt x="0" y="45"/>
                </a:lnTo>
                <a:lnTo>
                  <a:pt x="308" y="0"/>
                </a:lnTo>
              </a:path>
            </a:pathLst>
          </a:custGeom>
          <a:solidFill>
            <a:srgbClr val="B5B5B5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rnd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235547" name="Freeform 1051"/>
          <p:cNvSpPr>
            <a:spLocks/>
          </p:cNvSpPr>
          <p:nvPr/>
        </p:nvSpPr>
        <p:spPr bwMode="auto">
          <a:xfrm>
            <a:off x="4364038" y="2940050"/>
            <a:ext cx="665162" cy="654050"/>
          </a:xfrm>
          <a:custGeom>
            <a:avLst/>
            <a:gdLst>
              <a:gd name="T0" fmla="*/ 32 w 419"/>
              <a:gd name="T1" fmla="*/ 69 h 412"/>
              <a:gd name="T2" fmla="*/ 418 w 419"/>
              <a:gd name="T3" fmla="*/ 0 h 412"/>
              <a:gd name="T4" fmla="*/ 406 w 419"/>
              <a:gd name="T5" fmla="*/ 92 h 412"/>
              <a:gd name="T6" fmla="*/ 163 w 419"/>
              <a:gd name="T7" fmla="*/ 164 h 412"/>
              <a:gd name="T8" fmla="*/ 0 w 419"/>
              <a:gd name="T9" fmla="*/ 411 h 412"/>
              <a:gd name="T10" fmla="*/ 32 w 419"/>
              <a:gd name="T11" fmla="*/ 69 h 4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419" h="412">
                <a:moveTo>
                  <a:pt x="32" y="69"/>
                </a:moveTo>
                <a:lnTo>
                  <a:pt x="418" y="0"/>
                </a:lnTo>
                <a:lnTo>
                  <a:pt x="406" y="92"/>
                </a:lnTo>
                <a:lnTo>
                  <a:pt x="163" y="164"/>
                </a:lnTo>
                <a:lnTo>
                  <a:pt x="0" y="411"/>
                </a:lnTo>
                <a:lnTo>
                  <a:pt x="32" y="69"/>
                </a:lnTo>
              </a:path>
            </a:pathLst>
          </a:custGeom>
          <a:solidFill>
            <a:srgbClr val="B5B5B5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rnd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235548" name="Freeform 1052"/>
          <p:cNvSpPr>
            <a:spLocks/>
          </p:cNvSpPr>
          <p:nvPr/>
        </p:nvSpPr>
        <p:spPr bwMode="auto">
          <a:xfrm>
            <a:off x="4327525" y="2020888"/>
            <a:ext cx="960438" cy="396875"/>
          </a:xfrm>
          <a:custGeom>
            <a:avLst/>
            <a:gdLst>
              <a:gd name="T0" fmla="*/ 319 w 605"/>
              <a:gd name="T1" fmla="*/ 0 h 250"/>
              <a:gd name="T2" fmla="*/ 0 w 605"/>
              <a:gd name="T3" fmla="*/ 249 h 250"/>
              <a:gd name="T4" fmla="*/ 604 w 605"/>
              <a:gd name="T5" fmla="*/ 61 h 250"/>
              <a:gd name="T6" fmla="*/ 319 w 605"/>
              <a:gd name="T7" fmla="*/ 0 h 2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605" h="250">
                <a:moveTo>
                  <a:pt x="319" y="0"/>
                </a:moveTo>
                <a:lnTo>
                  <a:pt x="0" y="249"/>
                </a:lnTo>
                <a:lnTo>
                  <a:pt x="604" y="61"/>
                </a:lnTo>
                <a:lnTo>
                  <a:pt x="319" y="0"/>
                </a:lnTo>
              </a:path>
            </a:pathLst>
          </a:custGeom>
          <a:solidFill>
            <a:srgbClr val="CECECE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rnd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235549" name="Freeform 1053"/>
          <p:cNvSpPr>
            <a:spLocks/>
          </p:cNvSpPr>
          <p:nvPr/>
        </p:nvSpPr>
        <p:spPr bwMode="auto">
          <a:xfrm>
            <a:off x="3879850" y="603250"/>
            <a:ext cx="1374775" cy="992188"/>
          </a:xfrm>
          <a:custGeom>
            <a:avLst/>
            <a:gdLst>
              <a:gd name="T0" fmla="*/ 0 w 866"/>
              <a:gd name="T1" fmla="*/ 552 h 625"/>
              <a:gd name="T2" fmla="*/ 206 w 866"/>
              <a:gd name="T3" fmla="*/ 282 h 625"/>
              <a:gd name="T4" fmla="*/ 282 w 866"/>
              <a:gd name="T5" fmla="*/ 257 h 625"/>
              <a:gd name="T6" fmla="*/ 447 w 866"/>
              <a:gd name="T7" fmla="*/ 0 h 625"/>
              <a:gd name="T8" fmla="*/ 589 w 866"/>
              <a:gd name="T9" fmla="*/ 257 h 625"/>
              <a:gd name="T10" fmla="*/ 676 w 866"/>
              <a:gd name="T11" fmla="*/ 269 h 625"/>
              <a:gd name="T12" fmla="*/ 817 w 866"/>
              <a:gd name="T13" fmla="*/ 499 h 625"/>
              <a:gd name="T14" fmla="*/ 835 w 866"/>
              <a:gd name="T15" fmla="*/ 541 h 625"/>
              <a:gd name="T16" fmla="*/ 865 w 866"/>
              <a:gd name="T17" fmla="*/ 571 h 625"/>
              <a:gd name="T18" fmla="*/ 666 w 866"/>
              <a:gd name="T19" fmla="*/ 575 h 625"/>
              <a:gd name="T20" fmla="*/ 613 w 866"/>
              <a:gd name="T21" fmla="*/ 624 h 625"/>
              <a:gd name="T22" fmla="*/ 199 w 866"/>
              <a:gd name="T23" fmla="*/ 598 h 625"/>
              <a:gd name="T24" fmla="*/ 175 w 866"/>
              <a:gd name="T25" fmla="*/ 575 h 625"/>
              <a:gd name="T26" fmla="*/ 0 w 866"/>
              <a:gd name="T27" fmla="*/ 552 h 6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866" h="625">
                <a:moveTo>
                  <a:pt x="0" y="552"/>
                </a:moveTo>
                <a:lnTo>
                  <a:pt x="206" y="282"/>
                </a:lnTo>
                <a:lnTo>
                  <a:pt x="282" y="257"/>
                </a:lnTo>
                <a:lnTo>
                  <a:pt x="447" y="0"/>
                </a:lnTo>
                <a:lnTo>
                  <a:pt x="589" y="257"/>
                </a:lnTo>
                <a:lnTo>
                  <a:pt x="676" y="269"/>
                </a:lnTo>
                <a:lnTo>
                  <a:pt x="817" y="499"/>
                </a:lnTo>
                <a:lnTo>
                  <a:pt x="835" y="541"/>
                </a:lnTo>
                <a:lnTo>
                  <a:pt x="865" y="571"/>
                </a:lnTo>
                <a:lnTo>
                  <a:pt x="666" y="575"/>
                </a:lnTo>
                <a:lnTo>
                  <a:pt x="613" y="624"/>
                </a:lnTo>
                <a:lnTo>
                  <a:pt x="199" y="598"/>
                </a:lnTo>
                <a:lnTo>
                  <a:pt x="175" y="575"/>
                </a:lnTo>
                <a:lnTo>
                  <a:pt x="0" y="552"/>
                </a:lnTo>
              </a:path>
            </a:pathLst>
          </a:cu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rnd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235550" name="Freeform 1054"/>
          <p:cNvSpPr>
            <a:spLocks/>
          </p:cNvSpPr>
          <p:nvPr/>
        </p:nvSpPr>
        <p:spPr bwMode="auto">
          <a:xfrm>
            <a:off x="4295775" y="658813"/>
            <a:ext cx="765175" cy="804862"/>
          </a:xfrm>
          <a:custGeom>
            <a:avLst/>
            <a:gdLst>
              <a:gd name="T0" fmla="*/ 175 w 482"/>
              <a:gd name="T1" fmla="*/ 0 h 507"/>
              <a:gd name="T2" fmla="*/ 307 w 482"/>
              <a:gd name="T3" fmla="*/ 234 h 507"/>
              <a:gd name="T4" fmla="*/ 383 w 482"/>
              <a:gd name="T5" fmla="*/ 234 h 507"/>
              <a:gd name="T6" fmla="*/ 481 w 482"/>
              <a:gd name="T7" fmla="*/ 471 h 507"/>
              <a:gd name="T8" fmla="*/ 20 w 482"/>
              <a:gd name="T9" fmla="*/ 506 h 507"/>
              <a:gd name="T10" fmla="*/ 263 w 482"/>
              <a:gd name="T11" fmla="*/ 447 h 507"/>
              <a:gd name="T12" fmla="*/ 263 w 482"/>
              <a:gd name="T13" fmla="*/ 352 h 507"/>
              <a:gd name="T14" fmla="*/ 163 w 482"/>
              <a:gd name="T15" fmla="*/ 341 h 507"/>
              <a:gd name="T16" fmla="*/ 0 w 482"/>
              <a:gd name="T17" fmla="*/ 471 h 507"/>
              <a:gd name="T18" fmla="*/ 119 w 482"/>
              <a:gd name="T19" fmla="*/ 210 h 507"/>
              <a:gd name="T20" fmla="*/ 229 w 482"/>
              <a:gd name="T21" fmla="*/ 294 h 507"/>
              <a:gd name="T22" fmla="*/ 175 w 482"/>
              <a:gd name="T23" fmla="*/ 0 h 5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482" h="507">
                <a:moveTo>
                  <a:pt x="175" y="0"/>
                </a:moveTo>
                <a:lnTo>
                  <a:pt x="307" y="234"/>
                </a:lnTo>
                <a:lnTo>
                  <a:pt x="383" y="234"/>
                </a:lnTo>
                <a:lnTo>
                  <a:pt x="481" y="471"/>
                </a:lnTo>
                <a:lnTo>
                  <a:pt x="20" y="506"/>
                </a:lnTo>
                <a:lnTo>
                  <a:pt x="263" y="447"/>
                </a:lnTo>
                <a:lnTo>
                  <a:pt x="263" y="352"/>
                </a:lnTo>
                <a:lnTo>
                  <a:pt x="163" y="341"/>
                </a:lnTo>
                <a:lnTo>
                  <a:pt x="0" y="471"/>
                </a:lnTo>
                <a:lnTo>
                  <a:pt x="119" y="210"/>
                </a:lnTo>
                <a:lnTo>
                  <a:pt x="229" y="294"/>
                </a:lnTo>
                <a:lnTo>
                  <a:pt x="175" y="0"/>
                </a:lnTo>
              </a:path>
            </a:pathLst>
          </a:custGeom>
          <a:solidFill>
            <a:srgbClr val="B5B5B5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rnd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235551" name="Freeform 1055"/>
          <p:cNvSpPr>
            <a:spLocks/>
          </p:cNvSpPr>
          <p:nvPr/>
        </p:nvSpPr>
        <p:spPr bwMode="auto">
          <a:xfrm>
            <a:off x="1736725" y="1212850"/>
            <a:ext cx="1630363" cy="192088"/>
          </a:xfrm>
          <a:custGeom>
            <a:avLst/>
            <a:gdLst>
              <a:gd name="T0" fmla="*/ 326 w 1027"/>
              <a:gd name="T1" fmla="*/ 83 h 121"/>
              <a:gd name="T2" fmla="*/ 473 w 1027"/>
              <a:gd name="T3" fmla="*/ 0 h 121"/>
              <a:gd name="T4" fmla="*/ 555 w 1027"/>
              <a:gd name="T5" fmla="*/ 55 h 121"/>
              <a:gd name="T6" fmla="*/ 609 w 1027"/>
              <a:gd name="T7" fmla="*/ 47 h 121"/>
              <a:gd name="T8" fmla="*/ 830 w 1027"/>
              <a:gd name="T9" fmla="*/ 84 h 121"/>
              <a:gd name="T10" fmla="*/ 1026 w 1027"/>
              <a:gd name="T11" fmla="*/ 101 h 121"/>
              <a:gd name="T12" fmla="*/ 473 w 1027"/>
              <a:gd name="T13" fmla="*/ 120 h 121"/>
              <a:gd name="T14" fmla="*/ 0 w 1027"/>
              <a:gd name="T15" fmla="*/ 101 h 121"/>
              <a:gd name="T16" fmla="*/ 326 w 1027"/>
              <a:gd name="T17" fmla="*/ 83 h 12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027" h="121">
                <a:moveTo>
                  <a:pt x="326" y="83"/>
                </a:moveTo>
                <a:lnTo>
                  <a:pt x="473" y="0"/>
                </a:lnTo>
                <a:lnTo>
                  <a:pt x="555" y="55"/>
                </a:lnTo>
                <a:lnTo>
                  <a:pt x="609" y="47"/>
                </a:lnTo>
                <a:lnTo>
                  <a:pt x="830" y="84"/>
                </a:lnTo>
                <a:lnTo>
                  <a:pt x="1026" y="101"/>
                </a:lnTo>
                <a:lnTo>
                  <a:pt x="473" y="120"/>
                </a:lnTo>
                <a:lnTo>
                  <a:pt x="0" y="101"/>
                </a:lnTo>
                <a:lnTo>
                  <a:pt x="326" y="83"/>
                </a:lnTo>
              </a:path>
            </a:pathLst>
          </a:cu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rnd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235552" name="Freeform 1056"/>
          <p:cNvSpPr>
            <a:spLocks/>
          </p:cNvSpPr>
          <p:nvPr/>
        </p:nvSpPr>
        <p:spPr bwMode="auto">
          <a:xfrm>
            <a:off x="2324100" y="1241425"/>
            <a:ext cx="250825" cy="133350"/>
          </a:xfrm>
          <a:custGeom>
            <a:avLst/>
            <a:gdLst>
              <a:gd name="T0" fmla="*/ 103 w 158"/>
              <a:gd name="T1" fmla="*/ 0 h 84"/>
              <a:gd name="T2" fmla="*/ 157 w 158"/>
              <a:gd name="T3" fmla="*/ 48 h 84"/>
              <a:gd name="T4" fmla="*/ 0 w 158"/>
              <a:gd name="T5" fmla="*/ 83 h 84"/>
              <a:gd name="T6" fmla="*/ 103 w 158"/>
              <a:gd name="T7" fmla="*/ 0 h 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58" h="84">
                <a:moveTo>
                  <a:pt x="103" y="0"/>
                </a:moveTo>
                <a:lnTo>
                  <a:pt x="157" y="48"/>
                </a:lnTo>
                <a:lnTo>
                  <a:pt x="0" y="83"/>
                </a:lnTo>
                <a:lnTo>
                  <a:pt x="103" y="0"/>
                </a:lnTo>
              </a:path>
            </a:pathLst>
          </a:custGeom>
          <a:solidFill>
            <a:srgbClr val="B5B5B5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rnd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235553" name="Freeform 1057"/>
          <p:cNvSpPr>
            <a:spLocks/>
          </p:cNvSpPr>
          <p:nvPr/>
        </p:nvSpPr>
        <p:spPr bwMode="auto">
          <a:xfrm>
            <a:off x="2674938" y="1287463"/>
            <a:ext cx="250825" cy="87312"/>
          </a:xfrm>
          <a:custGeom>
            <a:avLst/>
            <a:gdLst>
              <a:gd name="T0" fmla="*/ 9 w 158"/>
              <a:gd name="T1" fmla="*/ 0 h 55"/>
              <a:gd name="T2" fmla="*/ 157 w 158"/>
              <a:gd name="T3" fmla="*/ 36 h 55"/>
              <a:gd name="T4" fmla="*/ 0 w 158"/>
              <a:gd name="T5" fmla="*/ 54 h 55"/>
              <a:gd name="T6" fmla="*/ 9 w 158"/>
              <a:gd name="T7" fmla="*/ 0 h 5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58" h="55">
                <a:moveTo>
                  <a:pt x="9" y="0"/>
                </a:moveTo>
                <a:lnTo>
                  <a:pt x="157" y="36"/>
                </a:lnTo>
                <a:lnTo>
                  <a:pt x="0" y="54"/>
                </a:lnTo>
                <a:lnTo>
                  <a:pt x="9" y="0"/>
                </a:lnTo>
              </a:path>
            </a:pathLst>
          </a:custGeom>
          <a:solidFill>
            <a:srgbClr val="B5B5B5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rnd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235554" name="Freeform 1058"/>
          <p:cNvSpPr>
            <a:spLocks/>
          </p:cNvSpPr>
          <p:nvPr/>
        </p:nvSpPr>
        <p:spPr bwMode="auto">
          <a:xfrm>
            <a:off x="2546350" y="1468438"/>
            <a:ext cx="2744788" cy="255587"/>
          </a:xfrm>
          <a:custGeom>
            <a:avLst/>
            <a:gdLst>
              <a:gd name="T0" fmla="*/ 283 w 1729"/>
              <a:gd name="T1" fmla="*/ 45 h 161"/>
              <a:gd name="T2" fmla="*/ 471 w 1729"/>
              <a:gd name="T3" fmla="*/ 77 h 161"/>
              <a:gd name="T4" fmla="*/ 972 w 1729"/>
              <a:gd name="T5" fmla="*/ 122 h 161"/>
              <a:gd name="T6" fmla="*/ 1728 w 1729"/>
              <a:gd name="T7" fmla="*/ 160 h 161"/>
              <a:gd name="T8" fmla="*/ 1215 w 1729"/>
              <a:gd name="T9" fmla="*/ 160 h 161"/>
              <a:gd name="T10" fmla="*/ 129 w 1729"/>
              <a:gd name="T11" fmla="*/ 90 h 161"/>
              <a:gd name="T12" fmla="*/ 0 w 1729"/>
              <a:gd name="T13" fmla="*/ 45 h 161"/>
              <a:gd name="T14" fmla="*/ 300 w 1729"/>
              <a:gd name="T15" fmla="*/ 13 h 161"/>
              <a:gd name="T16" fmla="*/ 764 w 1729"/>
              <a:gd name="T17" fmla="*/ 0 h 161"/>
              <a:gd name="T18" fmla="*/ 283 w 1729"/>
              <a:gd name="T19" fmla="*/ 45 h 16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1729" h="161">
                <a:moveTo>
                  <a:pt x="283" y="45"/>
                </a:moveTo>
                <a:lnTo>
                  <a:pt x="471" y="77"/>
                </a:lnTo>
                <a:lnTo>
                  <a:pt x="972" y="122"/>
                </a:lnTo>
                <a:lnTo>
                  <a:pt x="1728" y="160"/>
                </a:lnTo>
                <a:lnTo>
                  <a:pt x="1215" y="160"/>
                </a:lnTo>
                <a:lnTo>
                  <a:pt x="129" y="90"/>
                </a:lnTo>
                <a:lnTo>
                  <a:pt x="0" y="45"/>
                </a:lnTo>
                <a:lnTo>
                  <a:pt x="300" y="13"/>
                </a:lnTo>
                <a:lnTo>
                  <a:pt x="764" y="0"/>
                </a:lnTo>
                <a:lnTo>
                  <a:pt x="283" y="45"/>
                </a:lnTo>
              </a:path>
            </a:pathLst>
          </a:custGeom>
          <a:solidFill>
            <a:srgbClr val="00EA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rnd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235555" name="Freeform 1059"/>
          <p:cNvSpPr>
            <a:spLocks/>
          </p:cNvSpPr>
          <p:nvPr/>
        </p:nvSpPr>
        <p:spPr bwMode="auto">
          <a:xfrm>
            <a:off x="4314825" y="1436688"/>
            <a:ext cx="2455863" cy="227012"/>
          </a:xfrm>
          <a:custGeom>
            <a:avLst/>
            <a:gdLst>
              <a:gd name="T0" fmla="*/ 550 w 1547"/>
              <a:gd name="T1" fmla="*/ 0 h 143"/>
              <a:gd name="T2" fmla="*/ 1098 w 1547"/>
              <a:gd name="T3" fmla="*/ 12 h 143"/>
              <a:gd name="T4" fmla="*/ 1364 w 1547"/>
              <a:gd name="T5" fmla="*/ 35 h 143"/>
              <a:gd name="T6" fmla="*/ 1463 w 1547"/>
              <a:gd name="T7" fmla="*/ 52 h 143"/>
              <a:gd name="T8" fmla="*/ 1546 w 1547"/>
              <a:gd name="T9" fmla="*/ 79 h 143"/>
              <a:gd name="T10" fmla="*/ 1493 w 1547"/>
              <a:gd name="T11" fmla="*/ 104 h 143"/>
              <a:gd name="T12" fmla="*/ 879 w 1547"/>
              <a:gd name="T13" fmla="*/ 142 h 143"/>
              <a:gd name="T14" fmla="*/ 0 w 1547"/>
              <a:gd name="T15" fmla="*/ 117 h 143"/>
              <a:gd name="T16" fmla="*/ 1010 w 1547"/>
              <a:gd name="T17" fmla="*/ 86 h 143"/>
              <a:gd name="T18" fmla="*/ 1225 w 1547"/>
              <a:gd name="T19" fmla="*/ 58 h 143"/>
              <a:gd name="T20" fmla="*/ 945 w 1547"/>
              <a:gd name="T21" fmla="*/ 33 h 143"/>
              <a:gd name="T22" fmla="*/ 561 w 1547"/>
              <a:gd name="T23" fmla="*/ 7 h 143"/>
              <a:gd name="T24" fmla="*/ 550 w 1547"/>
              <a:gd name="T25" fmla="*/ 0 h 1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547" h="143">
                <a:moveTo>
                  <a:pt x="550" y="0"/>
                </a:moveTo>
                <a:lnTo>
                  <a:pt x="1098" y="12"/>
                </a:lnTo>
                <a:lnTo>
                  <a:pt x="1364" y="35"/>
                </a:lnTo>
                <a:lnTo>
                  <a:pt x="1463" y="52"/>
                </a:lnTo>
                <a:lnTo>
                  <a:pt x="1546" y="79"/>
                </a:lnTo>
                <a:lnTo>
                  <a:pt x="1493" y="104"/>
                </a:lnTo>
                <a:lnTo>
                  <a:pt x="879" y="142"/>
                </a:lnTo>
                <a:lnTo>
                  <a:pt x="0" y="117"/>
                </a:lnTo>
                <a:lnTo>
                  <a:pt x="1010" y="86"/>
                </a:lnTo>
                <a:lnTo>
                  <a:pt x="1225" y="58"/>
                </a:lnTo>
                <a:lnTo>
                  <a:pt x="945" y="33"/>
                </a:lnTo>
                <a:lnTo>
                  <a:pt x="561" y="7"/>
                </a:lnTo>
                <a:lnTo>
                  <a:pt x="550" y="0"/>
                </a:lnTo>
              </a:path>
            </a:pathLst>
          </a:custGeom>
          <a:solidFill>
            <a:srgbClr val="00EA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rnd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235556" name="Freeform 1060"/>
          <p:cNvSpPr>
            <a:spLocks/>
          </p:cNvSpPr>
          <p:nvPr/>
        </p:nvSpPr>
        <p:spPr bwMode="auto">
          <a:xfrm>
            <a:off x="1919288" y="1565275"/>
            <a:ext cx="1108075" cy="130175"/>
          </a:xfrm>
          <a:custGeom>
            <a:avLst/>
            <a:gdLst>
              <a:gd name="T0" fmla="*/ 697 w 698"/>
              <a:gd name="T1" fmla="*/ 81 h 82"/>
              <a:gd name="T2" fmla="*/ 170 w 698"/>
              <a:gd name="T3" fmla="*/ 0 h 82"/>
              <a:gd name="T4" fmla="*/ 0 w 698"/>
              <a:gd name="T5" fmla="*/ 11 h 82"/>
              <a:gd name="T6" fmla="*/ 697 w 698"/>
              <a:gd name="T7" fmla="*/ 81 h 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698" h="82">
                <a:moveTo>
                  <a:pt x="697" y="81"/>
                </a:moveTo>
                <a:lnTo>
                  <a:pt x="170" y="0"/>
                </a:lnTo>
                <a:lnTo>
                  <a:pt x="0" y="11"/>
                </a:lnTo>
                <a:lnTo>
                  <a:pt x="697" y="81"/>
                </a:lnTo>
              </a:path>
            </a:pathLst>
          </a:custGeom>
          <a:solidFill>
            <a:srgbClr val="00EA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rnd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235557" name="Freeform 1061"/>
          <p:cNvSpPr>
            <a:spLocks/>
          </p:cNvSpPr>
          <p:nvPr/>
        </p:nvSpPr>
        <p:spPr bwMode="auto">
          <a:xfrm>
            <a:off x="3228975" y="1674813"/>
            <a:ext cx="3333750" cy="244475"/>
          </a:xfrm>
          <a:custGeom>
            <a:avLst/>
            <a:gdLst>
              <a:gd name="T0" fmla="*/ 1933 w 2100"/>
              <a:gd name="T1" fmla="*/ 45 h 154"/>
              <a:gd name="T2" fmla="*/ 1487 w 2100"/>
              <a:gd name="T3" fmla="*/ 95 h 154"/>
              <a:gd name="T4" fmla="*/ 1023 w 2100"/>
              <a:gd name="T5" fmla="*/ 95 h 154"/>
              <a:gd name="T6" fmla="*/ 0 w 2100"/>
              <a:gd name="T7" fmla="*/ 56 h 154"/>
              <a:gd name="T8" fmla="*/ 392 w 2100"/>
              <a:gd name="T9" fmla="*/ 95 h 154"/>
              <a:gd name="T10" fmla="*/ 684 w 2100"/>
              <a:gd name="T11" fmla="*/ 133 h 154"/>
              <a:gd name="T12" fmla="*/ 1230 w 2100"/>
              <a:gd name="T13" fmla="*/ 153 h 154"/>
              <a:gd name="T14" fmla="*/ 1504 w 2100"/>
              <a:gd name="T15" fmla="*/ 146 h 154"/>
              <a:gd name="T16" fmla="*/ 1848 w 2100"/>
              <a:gd name="T17" fmla="*/ 107 h 154"/>
              <a:gd name="T18" fmla="*/ 2038 w 2100"/>
              <a:gd name="T19" fmla="*/ 56 h 154"/>
              <a:gd name="T20" fmla="*/ 2099 w 2100"/>
              <a:gd name="T21" fmla="*/ 0 h 154"/>
              <a:gd name="T22" fmla="*/ 1933 w 2100"/>
              <a:gd name="T23" fmla="*/ 45 h 1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2100" h="154">
                <a:moveTo>
                  <a:pt x="1933" y="45"/>
                </a:moveTo>
                <a:lnTo>
                  <a:pt x="1487" y="95"/>
                </a:lnTo>
                <a:lnTo>
                  <a:pt x="1023" y="95"/>
                </a:lnTo>
                <a:lnTo>
                  <a:pt x="0" y="56"/>
                </a:lnTo>
                <a:lnTo>
                  <a:pt x="392" y="95"/>
                </a:lnTo>
                <a:lnTo>
                  <a:pt x="684" y="133"/>
                </a:lnTo>
                <a:lnTo>
                  <a:pt x="1230" y="153"/>
                </a:lnTo>
                <a:lnTo>
                  <a:pt x="1504" y="146"/>
                </a:lnTo>
                <a:lnTo>
                  <a:pt x="1848" y="107"/>
                </a:lnTo>
                <a:lnTo>
                  <a:pt x="2038" y="56"/>
                </a:lnTo>
                <a:lnTo>
                  <a:pt x="2099" y="0"/>
                </a:lnTo>
                <a:lnTo>
                  <a:pt x="1933" y="45"/>
                </a:lnTo>
              </a:path>
            </a:pathLst>
          </a:custGeom>
          <a:solidFill>
            <a:srgbClr val="00EA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rnd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235558" name="Freeform 1062"/>
          <p:cNvSpPr>
            <a:spLocks/>
          </p:cNvSpPr>
          <p:nvPr/>
        </p:nvSpPr>
        <p:spPr bwMode="auto">
          <a:xfrm>
            <a:off x="0" y="1347788"/>
            <a:ext cx="2325688" cy="1397000"/>
          </a:xfrm>
          <a:custGeom>
            <a:avLst/>
            <a:gdLst>
              <a:gd name="T0" fmla="*/ 0 w 1465"/>
              <a:gd name="T1" fmla="*/ 0 h 880"/>
              <a:gd name="T2" fmla="*/ 749 w 1465"/>
              <a:gd name="T3" fmla="*/ 12 h 880"/>
              <a:gd name="T4" fmla="*/ 718 w 1465"/>
              <a:gd name="T5" fmla="*/ 41 h 880"/>
              <a:gd name="T6" fmla="*/ 878 w 1465"/>
              <a:gd name="T7" fmla="*/ 81 h 880"/>
              <a:gd name="T8" fmla="*/ 654 w 1465"/>
              <a:gd name="T9" fmla="*/ 106 h 880"/>
              <a:gd name="T10" fmla="*/ 759 w 1465"/>
              <a:gd name="T11" fmla="*/ 154 h 880"/>
              <a:gd name="T12" fmla="*/ 494 w 1465"/>
              <a:gd name="T13" fmla="*/ 219 h 880"/>
              <a:gd name="T14" fmla="*/ 953 w 1465"/>
              <a:gd name="T15" fmla="*/ 293 h 880"/>
              <a:gd name="T16" fmla="*/ 1038 w 1465"/>
              <a:gd name="T17" fmla="*/ 356 h 880"/>
              <a:gd name="T18" fmla="*/ 1240 w 1465"/>
              <a:gd name="T19" fmla="*/ 389 h 880"/>
              <a:gd name="T20" fmla="*/ 1453 w 1465"/>
              <a:gd name="T21" fmla="*/ 478 h 880"/>
              <a:gd name="T22" fmla="*/ 1464 w 1465"/>
              <a:gd name="T23" fmla="*/ 527 h 880"/>
              <a:gd name="T24" fmla="*/ 1431 w 1465"/>
              <a:gd name="T25" fmla="*/ 575 h 880"/>
              <a:gd name="T26" fmla="*/ 944 w 1465"/>
              <a:gd name="T27" fmla="*/ 587 h 880"/>
              <a:gd name="T28" fmla="*/ 920 w 1465"/>
              <a:gd name="T29" fmla="*/ 632 h 880"/>
              <a:gd name="T30" fmla="*/ 730 w 1465"/>
              <a:gd name="T31" fmla="*/ 710 h 880"/>
              <a:gd name="T32" fmla="*/ 528 w 1465"/>
              <a:gd name="T33" fmla="*/ 752 h 880"/>
              <a:gd name="T34" fmla="*/ 226 w 1465"/>
              <a:gd name="T35" fmla="*/ 845 h 880"/>
              <a:gd name="T36" fmla="*/ 0 w 1465"/>
              <a:gd name="T37" fmla="*/ 879 h 880"/>
              <a:gd name="T38" fmla="*/ 587 w 1465"/>
              <a:gd name="T39" fmla="*/ 671 h 880"/>
              <a:gd name="T40" fmla="*/ 658 w 1465"/>
              <a:gd name="T41" fmla="*/ 683 h 880"/>
              <a:gd name="T42" fmla="*/ 397 w 1465"/>
              <a:gd name="T43" fmla="*/ 596 h 880"/>
              <a:gd name="T44" fmla="*/ 759 w 1465"/>
              <a:gd name="T45" fmla="*/ 648 h 880"/>
              <a:gd name="T46" fmla="*/ 879 w 1465"/>
              <a:gd name="T47" fmla="*/ 623 h 880"/>
              <a:gd name="T48" fmla="*/ 798 w 1465"/>
              <a:gd name="T49" fmla="*/ 559 h 880"/>
              <a:gd name="T50" fmla="*/ 1357 w 1465"/>
              <a:gd name="T51" fmla="*/ 543 h 880"/>
              <a:gd name="T52" fmla="*/ 1367 w 1465"/>
              <a:gd name="T53" fmla="*/ 494 h 880"/>
              <a:gd name="T54" fmla="*/ 1261 w 1465"/>
              <a:gd name="T55" fmla="*/ 437 h 880"/>
              <a:gd name="T56" fmla="*/ 1038 w 1465"/>
              <a:gd name="T57" fmla="*/ 389 h 880"/>
              <a:gd name="T58" fmla="*/ 920 w 1465"/>
              <a:gd name="T59" fmla="*/ 365 h 880"/>
              <a:gd name="T60" fmla="*/ 823 w 1465"/>
              <a:gd name="T61" fmla="*/ 315 h 880"/>
              <a:gd name="T62" fmla="*/ 581 w 1465"/>
              <a:gd name="T63" fmla="*/ 295 h 880"/>
              <a:gd name="T64" fmla="*/ 105 w 1465"/>
              <a:gd name="T65" fmla="*/ 201 h 880"/>
              <a:gd name="T66" fmla="*/ 590 w 1465"/>
              <a:gd name="T67" fmla="*/ 153 h 880"/>
              <a:gd name="T68" fmla="*/ 531 w 1465"/>
              <a:gd name="T69" fmla="*/ 147 h 880"/>
              <a:gd name="T70" fmla="*/ 310 w 1465"/>
              <a:gd name="T71" fmla="*/ 96 h 880"/>
              <a:gd name="T72" fmla="*/ 644 w 1465"/>
              <a:gd name="T73" fmla="*/ 73 h 880"/>
              <a:gd name="T74" fmla="*/ 289 w 1465"/>
              <a:gd name="T75" fmla="*/ 45 h 880"/>
              <a:gd name="T76" fmla="*/ 494 w 1465"/>
              <a:gd name="T77" fmla="*/ 24 h 880"/>
              <a:gd name="T78" fmla="*/ 0 w 1465"/>
              <a:gd name="T79" fmla="*/ 24 h 880"/>
              <a:gd name="T80" fmla="*/ 0 w 1465"/>
              <a:gd name="T81" fmla="*/ 0 h 8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</a:cxnLst>
            <a:rect l="0" t="0" r="r" b="b"/>
            <a:pathLst>
              <a:path w="1465" h="880">
                <a:moveTo>
                  <a:pt x="0" y="0"/>
                </a:moveTo>
                <a:lnTo>
                  <a:pt x="749" y="12"/>
                </a:lnTo>
                <a:lnTo>
                  <a:pt x="718" y="41"/>
                </a:lnTo>
                <a:lnTo>
                  <a:pt x="878" y="81"/>
                </a:lnTo>
                <a:lnTo>
                  <a:pt x="654" y="106"/>
                </a:lnTo>
                <a:lnTo>
                  <a:pt x="759" y="154"/>
                </a:lnTo>
                <a:lnTo>
                  <a:pt x="494" y="219"/>
                </a:lnTo>
                <a:lnTo>
                  <a:pt x="953" y="293"/>
                </a:lnTo>
                <a:lnTo>
                  <a:pt x="1038" y="356"/>
                </a:lnTo>
                <a:lnTo>
                  <a:pt x="1240" y="389"/>
                </a:lnTo>
                <a:lnTo>
                  <a:pt x="1453" y="478"/>
                </a:lnTo>
                <a:lnTo>
                  <a:pt x="1464" y="527"/>
                </a:lnTo>
                <a:lnTo>
                  <a:pt x="1431" y="575"/>
                </a:lnTo>
                <a:lnTo>
                  <a:pt x="944" y="587"/>
                </a:lnTo>
                <a:lnTo>
                  <a:pt x="920" y="632"/>
                </a:lnTo>
                <a:lnTo>
                  <a:pt x="730" y="710"/>
                </a:lnTo>
                <a:lnTo>
                  <a:pt x="528" y="752"/>
                </a:lnTo>
                <a:lnTo>
                  <a:pt x="226" y="845"/>
                </a:lnTo>
                <a:lnTo>
                  <a:pt x="0" y="879"/>
                </a:lnTo>
                <a:lnTo>
                  <a:pt x="587" y="671"/>
                </a:lnTo>
                <a:lnTo>
                  <a:pt x="658" y="683"/>
                </a:lnTo>
                <a:lnTo>
                  <a:pt x="397" y="596"/>
                </a:lnTo>
                <a:lnTo>
                  <a:pt x="759" y="648"/>
                </a:lnTo>
                <a:lnTo>
                  <a:pt x="879" y="623"/>
                </a:lnTo>
                <a:lnTo>
                  <a:pt x="798" y="559"/>
                </a:lnTo>
                <a:lnTo>
                  <a:pt x="1357" y="543"/>
                </a:lnTo>
                <a:lnTo>
                  <a:pt x="1367" y="494"/>
                </a:lnTo>
                <a:lnTo>
                  <a:pt x="1261" y="437"/>
                </a:lnTo>
                <a:lnTo>
                  <a:pt x="1038" y="389"/>
                </a:lnTo>
                <a:lnTo>
                  <a:pt x="920" y="365"/>
                </a:lnTo>
                <a:lnTo>
                  <a:pt x="823" y="315"/>
                </a:lnTo>
                <a:lnTo>
                  <a:pt x="581" y="295"/>
                </a:lnTo>
                <a:lnTo>
                  <a:pt x="105" y="201"/>
                </a:lnTo>
                <a:lnTo>
                  <a:pt x="590" y="153"/>
                </a:lnTo>
                <a:lnTo>
                  <a:pt x="531" y="147"/>
                </a:lnTo>
                <a:lnTo>
                  <a:pt x="310" y="96"/>
                </a:lnTo>
                <a:lnTo>
                  <a:pt x="644" y="73"/>
                </a:lnTo>
                <a:lnTo>
                  <a:pt x="289" y="45"/>
                </a:lnTo>
                <a:lnTo>
                  <a:pt x="494" y="24"/>
                </a:lnTo>
                <a:lnTo>
                  <a:pt x="0" y="24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rnd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235559" name="Freeform 1063"/>
          <p:cNvSpPr>
            <a:spLocks/>
          </p:cNvSpPr>
          <p:nvPr/>
        </p:nvSpPr>
        <p:spPr bwMode="auto">
          <a:xfrm>
            <a:off x="2995613" y="581025"/>
            <a:ext cx="1577975" cy="1063625"/>
          </a:xfrm>
          <a:custGeom>
            <a:avLst/>
            <a:gdLst>
              <a:gd name="T0" fmla="*/ 993 w 994"/>
              <a:gd name="T1" fmla="*/ 15 h 670"/>
              <a:gd name="T2" fmla="*/ 993 w 994"/>
              <a:gd name="T3" fmla="*/ 9 h 670"/>
              <a:gd name="T4" fmla="*/ 853 w 994"/>
              <a:gd name="T5" fmla="*/ 305 h 670"/>
              <a:gd name="T6" fmla="*/ 760 w 994"/>
              <a:gd name="T7" fmla="*/ 329 h 670"/>
              <a:gd name="T8" fmla="*/ 575 w 994"/>
              <a:gd name="T9" fmla="*/ 597 h 670"/>
              <a:gd name="T10" fmla="*/ 636 w 994"/>
              <a:gd name="T11" fmla="*/ 669 h 670"/>
              <a:gd name="T12" fmla="*/ 472 w 994"/>
              <a:gd name="T13" fmla="*/ 661 h 670"/>
              <a:gd name="T14" fmla="*/ 194 w 994"/>
              <a:gd name="T15" fmla="*/ 645 h 670"/>
              <a:gd name="T16" fmla="*/ 0 w 994"/>
              <a:gd name="T17" fmla="*/ 612 h 670"/>
              <a:gd name="T18" fmla="*/ 133 w 994"/>
              <a:gd name="T19" fmla="*/ 580 h 670"/>
              <a:gd name="T20" fmla="*/ 483 w 994"/>
              <a:gd name="T21" fmla="*/ 548 h 670"/>
              <a:gd name="T22" fmla="*/ 113 w 994"/>
              <a:gd name="T23" fmla="*/ 597 h 670"/>
              <a:gd name="T24" fmla="*/ 154 w 994"/>
              <a:gd name="T25" fmla="*/ 612 h 670"/>
              <a:gd name="T26" fmla="*/ 483 w 994"/>
              <a:gd name="T27" fmla="*/ 637 h 670"/>
              <a:gd name="T28" fmla="*/ 739 w 994"/>
              <a:gd name="T29" fmla="*/ 297 h 670"/>
              <a:gd name="T30" fmla="*/ 842 w 994"/>
              <a:gd name="T31" fmla="*/ 240 h 670"/>
              <a:gd name="T32" fmla="*/ 993 w 994"/>
              <a:gd name="T33" fmla="*/ 0 h 670"/>
              <a:gd name="T34" fmla="*/ 993 w 994"/>
              <a:gd name="T35" fmla="*/ 15 h 67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994" h="670">
                <a:moveTo>
                  <a:pt x="993" y="15"/>
                </a:moveTo>
                <a:lnTo>
                  <a:pt x="993" y="9"/>
                </a:lnTo>
                <a:lnTo>
                  <a:pt x="853" y="305"/>
                </a:lnTo>
                <a:lnTo>
                  <a:pt x="760" y="329"/>
                </a:lnTo>
                <a:lnTo>
                  <a:pt x="575" y="597"/>
                </a:lnTo>
                <a:lnTo>
                  <a:pt x="636" y="669"/>
                </a:lnTo>
                <a:lnTo>
                  <a:pt x="472" y="661"/>
                </a:lnTo>
                <a:lnTo>
                  <a:pt x="194" y="645"/>
                </a:lnTo>
                <a:lnTo>
                  <a:pt x="0" y="612"/>
                </a:lnTo>
                <a:lnTo>
                  <a:pt x="133" y="580"/>
                </a:lnTo>
                <a:lnTo>
                  <a:pt x="483" y="548"/>
                </a:lnTo>
                <a:lnTo>
                  <a:pt x="113" y="597"/>
                </a:lnTo>
                <a:lnTo>
                  <a:pt x="154" y="612"/>
                </a:lnTo>
                <a:lnTo>
                  <a:pt x="483" y="637"/>
                </a:lnTo>
                <a:lnTo>
                  <a:pt x="739" y="297"/>
                </a:lnTo>
                <a:lnTo>
                  <a:pt x="842" y="240"/>
                </a:lnTo>
                <a:lnTo>
                  <a:pt x="993" y="0"/>
                </a:lnTo>
                <a:lnTo>
                  <a:pt x="993" y="15"/>
                </a:lnTo>
              </a:path>
            </a:pathLst>
          </a:custGeom>
          <a:solidFill>
            <a:srgbClr val="0000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rnd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235560" name="Freeform 1064"/>
          <p:cNvSpPr>
            <a:spLocks/>
          </p:cNvSpPr>
          <p:nvPr/>
        </p:nvSpPr>
        <p:spPr bwMode="auto">
          <a:xfrm>
            <a:off x="1884363" y="1463675"/>
            <a:ext cx="3349625" cy="284163"/>
          </a:xfrm>
          <a:custGeom>
            <a:avLst/>
            <a:gdLst>
              <a:gd name="T0" fmla="*/ 729 w 2110"/>
              <a:gd name="T1" fmla="*/ 0 h 179"/>
              <a:gd name="T2" fmla="*/ 431 w 2110"/>
              <a:gd name="T3" fmla="*/ 33 h 179"/>
              <a:gd name="T4" fmla="*/ 410 w 2110"/>
              <a:gd name="T5" fmla="*/ 56 h 179"/>
              <a:gd name="T6" fmla="*/ 462 w 2110"/>
              <a:gd name="T7" fmla="*/ 81 h 179"/>
              <a:gd name="T8" fmla="*/ 278 w 2110"/>
              <a:gd name="T9" fmla="*/ 56 h 179"/>
              <a:gd name="T10" fmla="*/ 329 w 2110"/>
              <a:gd name="T11" fmla="*/ 41 h 179"/>
              <a:gd name="T12" fmla="*/ 144 w 2110"/>
              <a:gd name="T13" fmla="*/ 33 h 179"/>
              <a:gd name="T14" fmla="*/ 0 w 2110"/>
              <a:gd name="T15" fmla="*/ 73 h 179"/>
              <a:gd name="T16" fmla="*/ 175 w 2110"/>
              <a:gd name="T17" fmla="*/ 65 h 179"/>
              <a:gd name="T18" fmla="*/ 257 w 2110"/>
              <a:gd name="T19" fmla="*/ 81 h 179"/>
              <a:gd name="T20" fmla="*/ 472 w 2110"/>
              <a:gd name="T21" fmla="*/ 105 h 179"/>
              <a:gd name="T22" fmla="*/ 720 w 2110"/>
              <a:gd name="T23" fmla="*/ 138 h 179"/>
              <a:gd name="T24" fmla="*/ 1213 w 2110"/>
              <a:gd name="T25" fmla="*/ 162 h 179"/>
              <a:gd name="T26" fmla="*/ 1677 w 2110"/>
              <a:gd name="T27" fmla="*/ 178 h 179"/>
              <a:gd name="T28" fmla="*/ 2109 w 2110"/>
              <a:gd name="T29" fmla="*/ 162 h 179"/>
              <a:gd name="T30" fmla="*/ 1522 w 2110"/>
              <a:gd name="T31" fmla="*/ 162 h 179"/>
              <a:gd name="T32" fmla="*/ 1070 w 2110"/>
              <a:gd name="T33" fmla="*/ 130 h 179"/>
              <a:gd name="T34" fmla="*/ 729 w 2110"/>
              <a:gd name="T35" fmla="*/ 113 h 179"/>
              <a:gd name="T36" fmla="*/ 545 w 2110"/>
              <a:gd name="T37" fmla="*/ 81 h 179"/>
              <a:gd name="T38" fmla="*/ 483 w 2110"/>
              <a:gd name="T39" fmla="*/ 65 h 179"/>
              <a:gd name="T40" fmla="*/ 483 w 2110"/>
              <a:gd name="T41" fmla="*/ 49 h 179"/>
              <a:gd name="T42" fmla="*/ 729 w 2110"/>
              <a:gd name="T43" fmla="*/ 0 h 1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2110" h="179">
                <a:moveTo>
                  <a:pt x="729" y="0"/>
                </a:moveTo>
                <a:lnTo>
                  <a:pt x="431" y="33"/>
                </a:lnTo>
                <a:lnTo>
                  <a:pt x="410" y="56"/>
                </a:lnTo>
                <a:lnTo>
                  <a:pt x="462" y="81"/>
                </a:lnTo>
                <a:lnTo>
                  <a:pt x="278" y="56"/>
                </a:lnTo>
                <a:lnTo>
                  <a:pt x="329" y="41"/>
                </a:lnTo>
                <a:lnTo>
                  <a:pt x="144" y="33"/>
                </a:lnTo>
                <a:lnTo>
                  <a:pt x="0" y="73"/>
                </a:lnTo>
                <a:lnTo>
                  <a:pt x="175" y="65"/>
                </a:lnTo>
                <a:lnTo>
                  <a:pt x="257" y="81"/>
                </a:lnTo>
                <a:lnTo>
                  <a:pt x="472" y="105"/>
                </a:lnTo>
                <a:lnTo>
                  <a:pt x="720" y="138"/>
                </a:lnTo>
                <a:lnTo>
                  <a:pt x="1213" y="162"/>
                </a:lnTo>
                <a:lnTo>
                  <a:pt x="1677" y="178"/>
                </a:lnTo>
                <a:lnTo>
                  <a:pt x="2109" y="162"/>
                </a:lnTo>
                <a:lnTo>
                  <a:pt x="1522" y="162"/>
                </a:lnTo>
                <a:lnTo>
                  <a:pt x="1070" y="130"/>
                </a:lnTo>
                <a:lnTo>
                  <a:pt x="729" y="113"/>
                </a:lnTo>
                <a:lnTo>
                  <a:pt x="545" y="81"/>
                </a:lnTo>
                <a:lnTo>
                  <a:pt x="483" y="65"/>
                </a:lnTo>
                <a:lnTo>
                  <a:pt x="483" y="49"/>
                </a:lnTo>
                <a:lnTo>
                  <a:pt x="729" y="0"/>
                </a:lnTo>
              </a:path>
            </a:pathLst>
          </a:custGeom>
          <a:solidFill>
            <a:srgbClr val="0000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rnd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235561" name="Freeform 1065"/>
          <p:cNvSpPr>
            <a:spLocks/>
          </p:cNvSpPr>
          <p:nvPr/>
        </p:nvSpPr>
        <p:spPr bwMode="auto">
          <a:xfrm>
            <a:off x="2030413" y="1579563"/>
            <a:ext cx="4557712" cy="358775"/>
          </a:xfrm>
          <a:custGeom>
            <a:avLst/>
            <a:gdLst>
              <a:gd name="T0" fmla="*/ 0 w 2871"/>
              <a:gd name="T1" fmla="*/ 0 h 226"/>
              <a:gd name="T2" fmla="*/ 206 w 2871"/>
              <a:gd name="T3" fmla="*/ 40 h 226"/>
              <a:gd name="T4" fmla="*/ 669 w 2871"/>
              <a:gd name="T5" fmla="*/ 113 h 226"/>
              <a:gd name="T6" fmla="*/ 1153 w 2871"/>
              <a:gd name="T7" fmla="*/ 153 h 226"/>
              <a:gd name="T8" fmla="*/ 1769 w 2871"/>
              <a:gd name="T9" fmla="*/ 194 h 226"/>
              <a:gd name="T10" fmla="*/ 2088 w 2871"/>
              <a:gd name="T11" fmla="*/ 185 h 226"/>
              <a:gd name="T12" fmla="*/ 2500 w 2871"/>
              <a:gd name="T13" fmla="*/ 153 h 226"/>
              <a:gd name="T14" fmla="*/ 2706 w 2871"/>
              <a:gd name="T15" fmla="*/ 121 h 226"/>
              <a:gd name="T16" fmla="*/ 2798 w 2871"/>
              <a:gd name="T17" fmla="*/ 97 h 226"/>
              <a:gd name="T18" fmla="*/ 2870 w 2871"/>
              <a:gd name="T19" fmla="*/ 57 h 226"/>
              <a:gd name="T20" fmla="*/ 2777 w 2871"/>
              <a:gd name="T21" fmla="*/ 121 h 226"/>
              <a:gd name="T22" fmla="*/ 2592 w 2871"/>
              <a:gd name="T23" fmla="*/ 161 h 226"/>
              <a:gd name="T24" fmla="*/ 2303 w 2871"/>
              <a:gd name="T25" fmla="*/ 201 h 226"/>
              <a:gd name="T26" fmla="*/ 1934 w 2871"/>
              <a:gd name="T27" fmla="*/ 225 h 226"/>
              <a:gd name="T28" fmla="*/ 1697 w 2871"/>
              <a:gd name="T29" fmla="*/ 225 h 226"/>
              <a:gd name="T30" fmla="*/ 1255 w 2871"/>
              <a:gd name="T31" fmla="*/ 194 h 226"/>
              <a:gd name="T32" fmla="*/ 617 w 2871"/>
              <a:gd name="T33" fmla="*/ 113 h 226"/>
              <a:gd name="T34" fmla="*/ 289 w 2871"/>
              <a:gd name="T35" fmla="*/ 65 h 226"/>
              <a:gd name="T36" fmla="*/ 0 w 2871"/>
              <a:gd name="T37" fmla="*/ 0 h 2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871" h="226">
                <a:moveTo>
                  <a:pt x="0" y="0"/>
                </a:moveTo>
                <a:lnTo>
                  <a:pt x="206" y="40"/>
                </a:lnTo>
                <a:lnTo>
                  <a:pt x="669" y="113"/>
                </a:lnTo>
                <a:lnTo>
                  <a:pt x="1153" y="153"/>
                </a:lnTo>
                <a:lnTo>
                  <a:pt x="1769" y="194"/>
                </a:lnTo>
                <a:lnTo>
                  <a:pt x="2088" y="185"/>
                </a:lnTo>
                <a:lnTo>
                  <a:pt x="2500" y="153"/>
                </a:lnTo>
                <a:lnTo>
                  <a:pt x="2706" y="121"/>
                </a:lnTo>
                <a:lnTo>
                  <a:pt x="2798" y="97"/>
                </a:lnTo>
                <a:lnTo>
                  <a:pt x="2870" y="57"/>
                </a:lnTo>
                <a:lnTo>
                  <a:pt x="2777" y="121"/>
                </a:lnTo>
                <a:lnTo>
                  <a:pt x="2592" y="161"/>
                </a:lnTo>
                <a:lnTo>
                  <a:pt x="2303" y="201"/>
                </a:lnTo>
                <a:lnTo>
                  <a:pt x="1934" y="225"/>
                </a:lnTo>
                <a:lnTo>
                  <a:pt x="1697" y="225"/>
                </a:lnTo>
                <a:lnTo>
                  <a:pt x="1255" y="194"/>
                </a:lnTo>
                <a:lnTo>
                  <a:pt x="617" y="113"/>
                </a:lnTo>
                <a:lnTo>
                  <a:pt x="289" y="65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rnd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235562" name="Freeform 1066"/>
          <p:cNvSpPr>
            <a:spLocks/>
          </p:cNvSpPr>
          <p:nvPr/>
        </p:nvSpPr>
        <p:spPr bwMode="auto">
          <a:xfrm>
            <a:off x="4592638" y="1438275"/>
            <a:ext cx="2317750" cy="233363"/>
          </a:xfrm>
          <a:custGeom>
            <a:avLst/>
            <a:gdLst>
              <a:gd name="T0" fmla="*/ 0 w 1460"/>
              <a:gd name="T1" fmla="*/ 137 h 147"/>
              <a:gd name="T2" fmla="*/ 535 w 1460"/>
              <a:gd name="T3" fmla="*/ 137 h 147"/>
              <a:gd name="T4" fmla="*/ 948 w 1460"/>
              <a:gd name="T5" fmla="*/ 121 h 147"/>
              <a:gd name="T6" fmla="*/ 1204 w 1460"/>
              <a:gd name="T7" fmla="*/ 105 h 147"/>
              <a:gd name="T8" fmla="*/ 1308 w 1460"/>
              <a:gd name="T9" fmla="*/ 81 h 147"/>
              <a:gd name="T10" fmla="*/ 1286 w 1460"/>
              <a:gd name="T11" fmla="*/ 57 h 147"/>
              <a:gd name="T12" fmla="*/ 1174 w 1460"/>
              <a:gd name="T13" fmla="*/ 32 h 147"/>
              <a:gd name="T14" fmla="*/ 957 w 1460"/>
              <a:gd name="T15" fmla="*/ 16 h 147"/>
              <a:gd name="T16" fmla="*/ 495 w 1460"/>
              <a:gd name="T17" fmla="*/ 0 h 147"/>
              <a:gd name="T18" fmla="*/ 1080 w 1460"/>
              <a:gd name="T19" fmla="*/ 16 h 147"/>
              <a:gd name="T20" fmla="*/ 1318 w 1460"/>
              <a:gd name="T21" fmla="*/ 40 h 147"/>
              <a:gd name="T22" fmla="*/ 1359 w 1460"/>
              <a:gd name="T23" fmla="*/ 72 h 147"/>
              <a:gd name="T24" fmla="*/ 1459 w 1460"/>
              <a:gd name="T25" fmla="*/ 82 h 147"/>
              <a:gd name="T26" fmla="*/ 1256 w 1460"/>
              <a:gd name="T27" fmla="*/ 121 h 147"/>
              <a:gd name="T28" fmla="*/ 886 w 1460"/>
              <a:gd name="T29" fmla="*/ 137 h 147"/>
              <a:gd name="T30" fmla="*/ 556 w 1460"/>
              <a:gd name="T31" fmla="*/ 146 h 147"/>
              <a:gd name="T32" fmla="*/ 0 w 1460"/>
              <a:gd name="T33" fmla="*/ 137 h 1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1460" h="147">
                <a:moveTo>
                  <a:pt x="0" y="137"/>
                </a:moveTo>
                <a:lnTo>
                  <a:pt x="535" y="137"/>
                </a:lnTo>
                <a:lnTo>
                  <a:pt x="948" y="121"/>
                </a:lnTo>
                <a:lnTo>
                  <a:pt x="1204" y="105"/>
                </a:lnTo>
                <a:lnTo>
                  <a:pt x="1308" y="81"/>
                </a:lnTo>
                <a:lnTo>
                  <a:pt x="1286" y="57"/>
                </a:lnTo>
                <a:lnTo>
                  <a:pt x="1174" y="32"/>
                </a:lnTo>
                <a:lnTo>
                  <a:pt x="957" y="16"/>
                </a:lnTo>
                <a:lnTo>
                  <a:pt x="495" y="0"/>
                </a:lnTo>
                <a:lnTo>
                  <a:pt x="1080" y="16"/>
                </a:lnTo>
                <a:lnTo>
                  <a:pt x="1318" y="40"/>
                </a:lnTo>
                <a:lnTo>
                  <a:pt x="1359" y="72"/>
                </a:lnTo>
                <a:lnTo>
                  <a:pt x="1459" y="82"/>
                </a:lnTo>
                <a:lnTo>
                  <a:pt x="1256" y="121"/>
                </a:lnTo>
                <a:lnTo>
                  <a:pt x="886" y="137"/>
                </a:lnTo>
                <a:lnTo>
                  <a:pt x="556" y="146"/>
                </a:lnTo>
                <a:lnTo>
                  <a:pt x="0" y="137"/>
                </a:lnTo>
              </a:path>
            </a:pathLst>
          </a:custGeom>
          <a:solidFill>
            <a:srgbClr val="0000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rnd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235563" name="Freeform 1067"/>
          <p:cNvSpPr>
            <a:spLocks/>
          </p:cNvSpPr>
          <p:nvPr/>
        </p:nvSpPr>
        <p:spPr bwMode="auto">
          <a:xfrm>
            <a:off x="4757738" y="1501775"/>
            <a:ext cx="1422400" cy="119063"/>
          </a:xfrm>
          <a:custGeom>
            <a:avLst/>
            <a:gdLst>
              <a:gd name="T0" fmla="*/ 0 w 896"/>
              <a:gd name="T1" fmla="*/ 57 h 75"/>
              <a:gd name="T2" fmla="*/ 431 w 896"/>
              <a:gd name="T3" fmla="*/ 74 h 75"/>
              <a:gd name="T4" fmla="*/ 729 w 896"/>
              <a:gd name="T5" fmla="*/ 49 h 75"/>
              <a:gd name="T6" fmla="*/ 895 w 896"/>
              <a:gd name="T7" fmla="*/ 32 h 75"/>
              <a:gd name="T8" fmla="*/ 895 w 896"/>
              <a:gd name="T9" fmla="*/ 17 h 75"/>
              <a:gd name="T10" fmla="*/ 658 w 896"/>
              <a:gd name="T11" fmla="*/ 0 h 75"/>
              <a:gd name="T12" fmla="*/ 729 w 896"/>
              <a:gd name="T13" fmla="*/ 32 h 75"/>
              <a:gd name="T14" fmla="*/ 513 w 896"/>
              <a:gd name="T15" fmla="*/ 57 h 75"/>
              <a:gd name="T16" fmla="*/ 0 w 896"/>
              <a:gd name="T17" fmla="*/ 57 h 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896" h="75">
                <a:moveTo>
                  <a:pt x="0" y="57"/>
                </a:moveTo>
                <a:lnTo>
                  <a:pt x="431" y="74"/>
                </a:lnTo>
                <a:lnTo>
                  <a:pt x="729" y="49"/>
                </a:lnTo>
                <a:lnTo>
                  <a:pt x="895" y="32"/>
                </a:lnTo>
                <a:lnTo>
                  <a:pt x="895" y="17"/>
                </a:lnTo>
                <a:lnTo>
                  <a:pt x="658" y="0"/>
                </a:lnTo>
                <a:lnTo>
                  <a:pt x="729" y="32"/>
                </a:lnTo>
                <a:lnTo>
                  <a:pt x="513" y="57"/>
                </a:lnTo>
                <a:lnTo>
                  <a:pt x="0" y="57"/>
                </a:lnTo>
              </a:path>
            </a:pathLst>
          </a:custGeom>
          <a:solidFill>
            <a:srgbClr val="0000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rnd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235564" name="Freeform 1068"/>
          <p:cNvSpPr>
            <a:spLocks/>
          </p:cNvSpPr>
          <p:nvPr/>
        </p:nvSpPr>
        <p:spPr bwMode="auto">
          <a:xfrm>
            <a:off x="3354388" y="1695450"/>
            <a:ext cx="246062" cy="65088"/>
          </a:xfrm>
          <a:custGeom>
            <a:avLst/>
            <a:gdLst>
              <a:gd name="T0" fmla="*/ 154 w 155"/>
              <a:gd name="T1" fmla="*/ 8 h 41"/>
              <a:gd name="T2" fmla="*/ 144 w 155"/>
              <a:gd name="T3" fmla="*/ 40 h 41"/>
              <a:gd name="T4" fmla="*/ 0 w 155"/>
              <a:gd name="T5" fmla="*/ 0 h 41"/>
              <a:gd name="T6" fmla="*/ 154 w 155"/>
              <a:gd name="T7" fmla="*/ 8 h 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55" h="41">
                <a:moveTo>
                  <a:pt x="154" y="8"/>
                </a:moveTo>
                <a:lnTo>
                  <a:pt x="144" y="40"/>
                </a:lnTo>
                <a:lnTo>
                  <a:pt x="0" y="0"/>
                </a:lnTo>
                <a:lnTo>
                  <a:pt x="154" y="8"/>
                </a:lnTo>
              </a:path>
            </a:pathLst>
          </a:custGeom>
          <a:solidFill>
            <a:srgbClr val="0000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rnd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235565" name="Freeform 1069"/>
          <p:cNvSpPr>
            <a:spLocks/>
          </p:cNvSpPr>
          <p:nvPr/>
        </p:nvSpPr>
        <p:spPr bwMode="auto">
          <a:xfrm>
            <a:off x="1143000" y="1771650"/>
            <a:ext cx="3602038" cy="4116388"/>
          </a:xfrm>
          <a:custGeom>
            <a:avLst/>
            <a:gdLst>
              <a:gd name="T0" fmla="*/ 1388 w 2269"/>
              <a:gd name="T1" fmla="*/ 17 h 2593"/>
              <a:gd name="T2" fmla="*/ 1494 w 2269"/>
              <a:gd name="T3" fmla="*/ 312 h 2593"/>
              <a:gd name="T4" fmla="*/ 1080 w 2269"/>
              <a:gd name="T5" fmla="*/ 255 h 2593"/>
              <a:gd name="T6" fmla="*/ 665 w 2269"/>
              <a:gd name="T7" fmla="*/ 395 h 2593"/>
              <a:gd name="T8" fmla="*/ 774 w 2269"/>
              <a:gd name="T9" fmla="*/ 510 h 2593"/>
              <a:gd name="T10" fmla="*/ 454 w 2269"/>
              <a:gd name="T11" fmla="*/ 517 h 2593"/>
              <a:gd name="T12" fmla="*/ 240 w 2269"/>
              <a:gd name="T13" fmla="*/ 716 h 2593"/>
              <a:gd name="T14" fmla="*/ 307 w 2269"/>
              <a:gd name="T15" fmla="*/ 813 h 2593"/>
              <a:gd name="T16" fmla="*/ 146 w 2269"/>
              <a:gd name="T17" fmla="*/ 920 h 2593"/>
              <a:gd name="T18" fmla="*/ 294 w 2269"/>
              <a:gd name="T19" fmla="*/ 1175 h 2593"/>
              <a:gd name="T20" fmla="*/ 665 w 2269"/>
              <a:gd name="T21" fmla="*/ 1291 h 2593"/>
              <a:gd name="T22" fmla="*/ 253 w 2269"/>
              <a:gd name="T23" fmla="*/ 1266 h 2593"/>
              <a:gd name="T24" fmla="*/ 159 w 2269"/>
              <a:gd name="T25" fmla="*/ 1454 h 2593"/>
              <a:gd name="T26" fmla="*/ 465 w 2269"/>
              <a:gd name="T27" fmla="*/ 1520 h 2593"/>
              <a:gd name="T28" fmla="*/ 573 w 2269"/>
              <a:gd name="T29" fmla="*/ 1488 h 2593"/>
              <a:gd name="T30" fmla="*/ 626 w 2269"/>
              <a:gd name="T31" fmla="*/ 1628 h 2593"/>
              <a:gd name="T32" fmla="*/ 1067 w 2269"/>
              <a:gd name="T33" fmla="*/ 1719 h 2593"/>
              <a:gd name="T34" fmla="*/ 774 w 2269"/>
              <a:gd name="T35" fmla="*/ 1769 h 2593"/>
              <a:gd name="T36" fmla="*/ 746 w 2269"/>
              <a:gd name="T37" fmla="*/ 1825 h 2593"/>
              <a:gd name="T38" fmla="*/ 1428 w 2269"/>
              <a:gd name="T39" fmla="*/ 1966 h 2593"/>
              <a:gd name="T40" fmla="*/ 1188 w 2269"/>
              <a:gd name="T41" fmla="*/ 1957 h 2593"/>
              <a:gd name="T42" fmla="*/ 1226 w 2269"/>
              <a:gd name="T43" fmla="*/ 2073 h 2593"/>
              <a:gd name="T44" fmla="*/ 1826 w 2269"/>
              <a:gd name="T45" fmla="*/ 2294 h 2593"/>
              <a:gd name="T46" fmla="*/ 1947 w 2269"/>
              <a:gd name="T47" fmla="*/ 2320 h 2593"/>
              <a:gd name="T48" fmla="*/ 1841 w 2269"/>
              <a:gd name="T49" fmla="*/ 2162 h 2593"/>
              <a:gd name="T50" fmla="*/ 1590 w 2269"/>
              <a:gd name="T51" fmla="*/ 2055 h 2593"/>
              <a:gd name="T52" fmla="*/ 2053 w 2269"/>
              <a:gd name="T53" fmla="*/ 2015 h 2593"/>
              <a:gd name="T54" fmla="*/ 1881 w 2269"/>
              <a:gd name="T55" fmla="*/ 2088 h 2593"/>
              <a:gd name="T56" fmla="*/ 2268 w 2269"/>
              <a:gd name="T57" fmla="*/ 2592 h 2593"/>
              <a:gd name="T58" fmla="*/ 2027 w 2269"/>
              <a:gd name="T59" fmla="*/ 2409 h 2593"/>
              <a:gd name="T60" fmla="*/ 1729 w 2269"/>
              <a:gd name="T61" fmla="*/ 2346 h 2593"/>
              <a:gd name="T62" fmla="*/ 1095 w 2269"/>
              <a:gd name="T63" fmla="*/ 2088 h 2593"/>
              <a:gd name="T64" fmla="*/ 1067 w 2269"/>
              <a:gd name="T65" fmla="*/ 1957 h 2593"/>
              <a:gd name="T66" fmla="*/ 652 w 2269"/>
              <a:gd name="T67" fmla="*/ 1859 h 2593"/>
              <a:gd name="T68" fmla="*/ 652 w 2269"/>
              <a:gd name="T69" fmla="*/ 1769 h 2593"/>
              <a:gd name="T70" fmla="*/ 29 w 2269"/>
              <a:gd name="T71" fmla="*/ 1462 h 2593"/>
              <a:gd name="T72" fmla="*/ 188 w 2269"/>
              <a:gd name="T73" fmla="*/ 1175 h 2593"/>
              <a:gd name="T74" fmla="*/ 0 w 2269"/>
              <a:gd name="T75" fmla="*/ 929 h 2593"/>
              <a:gd name="T76" fmla="*/ 159 w 2269"/>
              <a:gd name="T77" fmla="*/ 805 h 2593"/>
              <a:gd name="T78" fmla="*/ 121 w 2269"/>
              <a:gd name="T79" fmla="*/ 716 h 2593"/>
              <a:gd name="T80" fmla="*/ 294 w 2269"/>
              <a:gd name="T81" fmla="*/ 551 h 2593"/>
              <a:gd name="T82" fmla="*/ 373 w 2269"/>
              <a:gd name="T83" fmla="*/ 321 h 2593"/>
              <a:gd name="T84" fmla="*/ 1001 w 2269"/>
              <a:gd name="T85" fmla="*/ 181 h 2593"/>
              <a:gd name="T86" fmla="*/ 1134 w 2269"/>
              <a:gd name="T87" fmla="*/ 0 h 2593"/>
              <a:gd name="T88" fmla="*/ 1388 w 2269"/>
              <a:gd name="T89" fmla="*/ 17 h 25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</a:cxnLst>
            <a:rect l="0" t="0" r="r" b="b"/>
            <a:pathLst>
              <a:path w="2269" h="2593">
                <a:moveTo>
                  <a:pt x="1388" y="17"/>
                </a:moveTo>
                <a:lnTo>
                  <a:pt x="1494" y="312"/>
                </a:lnTo>
                <a:lnTo>
                  <a:pt x="1080" y="255"/>
                </a:lnTo>
                <a:lnTo>
                  <a:pt x="665" y="395"/>
                </a:lnTo>
                <a:lnTo>
                  <a:pt x="774" y="510"/>
                </a:lnTo>
                <a:lnTo>
                  <a:pt x="454" y="517"/>
                </a:lnTo>
                <a:lnTo>
                  <a:pt x="240" y="716"/>
                </a:lnTo>
                <a:lnTo>
                  <a:pt x="307" y="813"/>
                </a:lnTo>
                <a:lnTo>
                  <a:pt x="146" y="920"/>
                </a:lnTo>
                <a:lnTo>
                  <a:pt x="294" y="1175"/>
                </a:lnTo>
                <a:lnTo>
                  <a:pt x="665" y="1291"/>
                </a:lnTo>
                <a:lnTo>
                  <a:pt x="253" y="1266"/>
                </a:lnTo>
                <a:lnTo>
                  <a:pt x="159" y="1454"/>
                </a:lnTo>
                <a:lnTo>
                  <a:pt x="465" y="1520"/>
                </a:lnTo>
                <a:lnTo>
                  <a:pt x="573" y="1488"/>
                </a:lnTo>
                <a:lnTo>
                  <a:pt x="626" y="1628"/>
                </a:lnTo>
                <a:lnTo>
                  <a:pt x="1067" y="1719"/>
                </a:lnTo>
                <a:lnTo>
                  <a:pt x="774" y="1769"/>
                </a:lnTo>
                <a:lnTo>
                  <a:pt x="746" y="1825"/>
                </a:lnTo>
                <a:lnTo>
                  <a:pt x="1428" y="1966"/>
                </a:lnTo>
                <a:lnTo>
                  <a:pt x="1188" y="1957"/>
                </a:lnTo>
                <a:lnTo>
                  <a:pt x="1226" y="2073"/>
                </a:lnTo>
                <a:lnTo>
                  <a:pt x="1826" y="2294"/>
                </a:lnTo>
                <a:lnTo>
                  <a:pt x="1947" y="2320"/>
                </a:lnTo>
                <a:lnTo>
                  <a:pt x="1841" y="2162"/>
                </a:lnTo>
                <a:lnTo>
                  <a:pt x="1590" y="2055"/>
                </a:lnTo>
                <a:lnTo>
                  <a:pt x="2053" y="2015"/>
                </a:lnTo>
                <a:lnTo>
                  <a:pt x="1881" y="2088"/>
                </a:lnTo>
                <a:lnTo>
                  <a:pt x="2268" y="2592"/>
                </a:lnTo>
                <a:lnTo>
                  <a:pt x="2027" y="2409"/>
                </a:lnTo>
                <a:lnTo>
                  <a:pt x="1729" y="2346"/>
                </a:lnTo>
                <a:lnTo>
                  <a:pt x="1095" y="2088"/>
                </a:lnTo>
                <a:lnTo>
                  <a:pt x="1067" y="1957"/>
                </a:lnTo>
                <a:lnTo>
                  <a:pt x="652" y="1859"/>
                </a:lnTo>
                <a:lnTo>
                  <a:pt x="652" y="1769"/>
                </a:lnTo>
                <a:lnTo>
                  <a:pt x="29" y="1462"/>
                </a:lnTo>
                <a:lnTo>
                  <a:pt x="188" y="1175"/>
                </a:lnTo>
                <a:lnTo>
                  <a:pt x="0" y="929"/>
                </a:lnTo>
                <a:lnTo>
                  <a:pt x="159" y="805"/>
                </a:lnTo>
                <a:lnTo>
                  <a:pt x="121" y="716"/>
                </a:lnTo>
                <a:lnTo>
                  <a:pt x="294" y="551"/>
                </a:lnTo>
                <a:lnTo>
                  <a:pt x="373" y="321"/>
                </a:lnTo>
                <a:lnTo>
                  <a:pt x="1001" y="181"/>
                </a:lnTo>
                <a:lnTo>
                  <a:pt x="1134" y="0"/>
                </a:lnTo>
                <a:lnTo>
                  <a:pt x="1388" y="17"/>
                </a:lnTo>
              </a:path>
            </a:pathLst>
          </a:custGeom>
          <a:solidFill>
            <a:srgbClr val="0000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rnd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235566" name="Freeform 1070"/>
          <p:cNvSpPr>
            <a:spLocks/>
          </p:cNvSpPr>
          <p:nvPr/>
        </p:nvSpPr>
        <p:spPr bwMode="auto">
          <a:xfrm>
            <a:off x="2555875" y="2425700"/>
            <a:ext cx="720725" cy="655638"/>
          </a:xfrm>
          <a:custGeom>
            <a:avLst/>
            <a:gdLst>
              <a:gd name="T0" fmla="*/ 268 w 454"/>
              <a:gd name="T1" fmla="*/ 0 h 413"/>
              <a:gd name="T2" fmla="*/ 319 w 454"/>
              <a:gd name="T3" fmla="*/ 178 h 413"/>
              <a:gd name="T4" fmla="*/ 0 w 454"/>
              <a:gd name="T5" fmla="*/ 307 h 413"/>
              <a:gd name="T6" fmla="*/ 92 w 454"/>
              <a:gd name="T7" fmla="*/ 412 h 413"/>
              <a:gd name="T8" fmla="*/ 62 w 454"/>
              <a:gd name="T9" fmla="*/ 315 h 413"/>
              <a:gd name="T10" fmla="*/ 453 w 454"/>
              <a:gd name="T11" fmla="*/ 203 h 413"/>
              <a:gd name="T12" fmla="*/ 268 w 454"/>
              <a:gd name="T13" fmla="*/ 0 h 4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454" h="413">
                <a:moveTo>
                  <a:pt x="268" y="0"/>
                </a:moveTo>
                <a:lnTo>
                  <a:pt x="319" y="178"/>
                </a:lnTo>
                <a:lnTo>
                  <a:pt x="0" y="307"/>
                </a:lnTo>
                <a:lnTo>
                  <a:pt x="92" y="412"/>
                </a:lnTo>
                <a:lnTo>
                  <a:pt x="62" y="315"/>
                </a:lnTo>
                <a:lnTo>
                  <a:pt x="453" y="203"/>
                </a:lnTo>
                <a:lnTo>
                  <a:pt x="268" y="0"/>
                </a:lnTo>
              </a:path>
            </a:pathLst>
          </a:custGeom>
          <a:solidFill>
            <a:srgbClr val="0000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rnd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235567" name="Freeform 1071"/>
          <p:cNvSpPr>
            <a:spLocks/>
          </p:cNvSpPr>
          <p:nvPr/>
        </p:nvSpPr>
        <p:spPr bwMode="auto">
          <a:xfrm>
            <a:off x="2668588" y="4049713"/>
            <a:ext cx="685800" cy="315912"/>
          </a:xfrm>
          <a:custGeom>
            <a:avLst/>
            <a:gdLst>
              <a:gd name="T0" fmla="*/ 170 w 432"/>
              <a:gd name="T1" fmla="*/ 0 h 199"/>
              <a:gd name="T2" fmla="*/ 217 w 432"/>
              <a:gd name="T3" fmla="*/ 120 h 199"/>
              <a:gd name="T4" fmla="*/ 431 w 432"/>
              <a:gd name="T5" fmla="*/ 4 h 199"/>
              <a:gd name="T6" fmla="*/ 186 w 432"/>
              <a:gd name="T7" fmla="*/ 198 h 199"/>
              <a:gd name="T8" fmla="*/ 0 w 432"/>
              <a:gd name="T9" fmla="*/ 195 h 199"/>
              <a:gd name="T10" fmla="*/ 170 w 432"/>
              <a:gd name="T11" fmla="*/ 0 h 1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432" h="199">
                <a:moveTo>
                  <a:pt x="170" y="0"/>
                </a:moveTo>
                <a:lnTo>
                  <a:pt x="217" y="120"/>
                </a:lnTo>
                <a:lnTo>
                  <a:pt x="431" y="4"/>
                </a:lnTo>
                <a:lnTo>
                  <a:pt x="186" y="198"/>
                </a:lnTo>
                <a:lnTo>
                  <a:pt x="0" y="195"/>
                </a:lnTo>
                <a:lnTo>
                  <a:pt x="170" y="0"/>
                </a:lnTo>
              </a:path>
            </a:pathLst>
          </a:custGeom>
          <a:solidFill>
            <a:srgbClr val="0000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rnd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235568" name="Freeform 1072"/>
          <p:cNvSpPr>
            <a:spLocks/>
          </p:cNvSpPr>
          <p:nvPr/>
        </p:nvSpPr>
        <p:spPr bwMode="auto">
          <a:xfrm>
            <a:off x="3370263" y="2336800"/>
            <a:ext cx="3055937" cy="1606550"/>
          </a:xfrm>
          <a:custGeom>
            <a:avLst/>
            <a:gdLst>
              <a:gd name="T0" fmla="*/ 360 w 1925"/>
              <a:gd name="T1" fmla="*/ 371 h 1012"/>
              <a:gd name="T2" fmla="*/ 391 w 1925"/>
              <a:gd name="T3" fmla="*/ 590 h 1012"/>
              <a:gd name="T4" fmla="*/ 544 w 1925"/>
              <a:gd name="T5" fmla="*/ 679 h 1012"/>
              <a:gd name="T6" fmla="*/ 462 w 1925"/>
              <a:gd name="T7" fmla="*/ 825 h 1012"/>
              <a:gd name="T8" fmla="*/ 164 w 1925"/>
              <a:gd name="T9" fmla="*/ 800 h 1012"/>
              <a:gd name="T10" fmla="*/ 184 w 1925"/>
              <a:gd name="T11" fmla="*/ 922 h 1012"/>
              <a:gd name="T12" fmla="*/ 0 w 1925"/>
              <a:gd name="T13" fmla="*/ 962 h 1012"/>
              <a:gd name="T14" fmla="*/ 226 w 1925"/>
              <a:gd name="T15" fmla="*/ 1011 h 1012"/>
              <a:gd name="T16" fmla="*/ 544 w 1925"/>
              <a:gd name="T17" fmla="*/ 906 h 1012"/>
              <a:gd name="T18" fmla="*/ 606 w 1925"/>
              <a:gd name="T19" fmla="*/ 679 h 1012"/>
              <a:gd name="T20" fmla="*/ 595 w 1925"/>
              <a:gd name="T21" fmla="*/ 436 h 1012"/>
              <a:gd name="T22" fmla="*/ 1100 w 1925"/>
              <a:gd name="T23" fmla="*/ 202 h 1012"/>
              <a:gd name="T24" fmla="*/ 1017 w 1925"/>
              <a:gd name="T25" fmla="*/ 501 h 1012"/>
              <a:gd name="T26" fmla="*/ 1151 w 1925"/>
              <a:gd name="T27" fmla="*/ 211 h 1012"/>
              <a:gd name="T28" fmla="*/ 1532 w 1925"/>
              <a:gd name="T29" fmla="*/ 492 h 1012"/>
              <a:gd name="T30" fmla="*/ 1244 w 1925"/>
              <a:gd name="T31" fmla="*/ 226 h 1012"/>
              <a:gd name="T32" fmla="*/ 1924 w 1925"/>
              <a:gd name="T33" fmla="*/ 105 h 1012"/>
              <a:gd name="T34" fmla="*/ 1193 w 1925"/>
              <a:gd name="T35" fmla="*/ 169 h 1012"/>
              <a:gd name="T36" fmla="*/ 812 w 1925"/>
              <a:gd name="T37" fmla="*/ 0 h 1012"/>
              <a:gd name="T38" fmla="*/ 586 w 1925"/>
              <a:gd name="T39" fmla="*/ 56 h 1012"/>
              <a:gd name="T40" fmla="*/ 524 w 1925"/>
              <a:gd name="T41" fmla="*/ 8 h 1012"/>
              <a:gd name="T42" fmla="*/ 441 w 1925"/>
              <a:gd name="T43" fmla="*/ 56 h 1012"/>
              <a:gd name="T44" fmla="*/ 833 w 1925"/>
              <a:gd name="T45" fmla="*/ 138 h 1012"/>
              <a:gd name="T46" fmla="*/ 915 w 1925"/>
              <a:gd name="T47" fmla="*/ 234 h 1012"/>
              <a:gd name="T48" fmla="*/ 360 w 1925"/>
              <a:gd name="T49" fmla="*/ 371 h 10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1925" h="1012">
                <a:moveTo>
                  <a:pt x="360" y="371"/>
                </a:moveTo>
                <a:lnTo>
                  <a:pt x="391" y="590"/>
                </a:lnTo>
                <a:lnTo>
                  <a:pt x="544" y="679"/>
                </a:lnTo>
                <a:lnTo>
                  <a:pt x="462" y="825"/>
                </a:lnTo>
                <a:lnTo>
                  <a:pt x="164" y="800"/>
                </a:lnTo>
                <a:lnTo>
                  <a:pt x="184" y="922"/>
                </a:lnTo>
                <a:lnTo>
                  <a:pt x="0" y="962"/>
                </a:lnTo>
                <a:lnTo>
                  <a:pt x="226" y="1011"/>
                </a:lnTo>
                <a:lnTo>
                  <a:pt x="544" y="906"/>
                </a:lnTo>
                <a:lnTo>
                  <a:pt x="606" y="679"/>
                </a:lnTo>
                <a:lnTo>
                  <a:pt x="595" y="436"/>
                </a:lnTo>
                <a:lnTo>
                  <a:pt x="1100" y="202"/>
                </a:lnTo>
                <a:lnTo>
                  <a:pt x="1017" y="501"/>
                </a:lnTo>
                <a:lnTo>
                  <a:pt x="1151" y="211"/>
                </a:lnTo>
                <a:lnTo>
                  <a:pt x="1532" y="492"/>
                </a:lnTo>
                <a:lnTo>
                  <a:pt x="1244" y="226"/>
                </a:lnTo>
                <a:lnTo>
                  <a:pt x="1924" y="105"/>
                </a:lnTo>
                <a:lnTo>
                  <a:pt x="1193" y="169"/>
                </a:lnTo>
                <a:lnTo>
                  <a:pt x="812" y="0"/>
                </a:lnTo>
                <a:lnTo>
                  <a:pt x="586" y="56"/>
                </a:lnTo>
                <a:lnTo>
                  <a:pt x="524" y="8"/>
                </a:lnTo>
                <a:lnTo>
                  <a:pt x="441" y="56"/>
                </a:lnTo>
                <a:lnTo>
                  <a:pt x="833" y="138"/>
                </a:lnTo>
                <a:lnTo>
                  <a:pt x="915" y="234"/>
                </a:lnTo>
                <a:lnTo>
                  <a:pt x="360" y="371"/>
                </a:lnTo>
              </a:path>
            </a:pathLst>
          </a:custGeom>
          <a:solidFill>
            <a:srgbClr val="0000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rnd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235569" name="Freeform 1073"/>
          <p:cNvSpPr>
            <a:spLocks/>
          </p:cNvSpPr>
          <p:nvPr/>
        </p:nvSpPr>
        <p:spPr bwMode="auto">
          <a:xfrm>
            <a:off x="4038600" y="1828800"/>
            <a:ext cx="4935538" cy="4402138"/>
          </a:xfrm>
          <a:custGeom>
            <a:avLst/>
            <a:gdLst>
              <a:gd name="T0" fmla="*/ 1066 w 3109"/>
              <a:gd name="T1" fmla="*/ 969 h 2773"/>
              <a:gd name="T2" fmla="*/ 1231 w 3109"/>
              <a:gd name="T3" fmla="*/ 1263 h 2773"/>
              <a:gd name="T4" fmla="*/ 0 w 3109"/>
              <a:gd name="T5" fmla="*/ 1752 h 2773"/>
              <a:gd name="T6" fmla="*/ 615 w 3109"/>
              <a:gd name="T7" fmla="*/ 1609 h 2773"/>
              <a:gd name="T8" fmla="*/ 433 w 3109"/>
              <a:gd name="T9" fmla="*/ 1911 h 2773"/>
              <a:gd name="T10" fmla="*/ 699 w 3109"/>
              <a:gd name="T11" fmla="*/ 1921 h 2773"/>
              <a:gd name="T12" fmla="*/ 932 w 3109"/>
              <a:gd name="T13" fmla="*/ 1547 h 2773"/>
              <a:gd name="T14" fmla="*/ 2162 w 3109"/>
              <a:gd name="T15" fmla="*/ 1424 h 2773"/>
              <a:gd name="T16" fmla="*/ 2228 w 3109"/>
              <a:gd name="T17" fmla="*/ 1644 h 2773"/>
              <a:gd name="T18" fmla="*/ 1994 w 3109"/>
              <a:gd name="T19" fmla="*/ 1816 h 2773"/>
              <a:gd name="T20" fmla="*/ 1281 w 3109"/>
              <a:gd name="T21" fmla="*/ 2030 h 2773"/>
              <a:gd name="T22" fmla="*/ 598 w 3109"/>
              <a:gd name="T23" fmla="*/ 2116 h 2773"/>
              <a:gd name="T24" fmla="*/ 1213 w 3109"/>
              <a:gd name="T25" fmla="*/ 2153 h 2773"/>
              <a:gd name="T26" fmla="*/ 1249 w 3109"/>
              <a:gd name="T27" fmla="*/ 2285 h 2773"/>
              <a:gd name="T28" fmla="*/ 665 w 3109"/>
              <a:gd name="T29" fmla="*/ 2293 h 2773"/>
              <a:gd name="T30" fmla="*/ 336 w 3109"/>
              <a:gd name="T31" fmla="*/ 2204 h 2773"/>
              <a:gd name="T32" fmla="*/ 528 w 3109"/>
              <a:gd name="T33" fmla="*/ 2772 h 2773"/>
              <a:gd name="T34" fmla="*/ 832 w 3109"/>
              <a:gd name="T35" fmla="*/ 2729 h 2773"/>
              <a:gd name="T36" fmla="*/ 1330 w 3109"/>
              <a:gd name="T37" fmla="*/ 2293 h 2773"/>
              <a:gd name="T38" fmla="*/ 1364 w 3109"/>
              <a:gd name="T39" fmla="*/ 2125 h 2773"/>
              <a:gd name="T40" fmla="*/ 2029 w 3109"/>
              <a:gd name="T41" fmla="*/ 1930 h 2773"/>
              <a:gd name="T42" fmla="*/ 2411 w 3109"/>
              <a:gd name="T43" fmla="*/ 1636 h 2773"/>
              <a:gd name="T44" fmla="*/ 2244 w 3109"/>
              <a:gd name="T45" fmla="*/ 1450 h 2773"/>
              <a:gd name="T46" fmla="*/ 2660 w 3109"/>
              <a:gd name="T47" fmla="*/ 1316 h 2773"/>
              <a:gd name="T48" fmla="*/ 3108 w 3109"/>
              <a:gd name="T49" fmla="*/ 935 h 2773"/>
              <a:gd name="T50" fmla="*/ 2878 w 3109"/>
              <a:gd name="T51" fmla="*/ 712 h 2773"/>
              <a:gd name="T52" fmla="*/ 2926 w 3109"/>
              <a:gd name="T53" fmla="*/ 437 h 2773"/>
              <a:gd name="T54" fmla="*/ 2311 w 3109"/>
              <a:gd name="T55" fmla="*/ 62 h 2773"/>
              <a:gd name="T56" fmla="*/ 1829 w 3109"/>
              <a:gd name="T57" fmla="*/ 0 h 2773"/>
              <a:gd name="T58" fmla="*/ 2262 w 3109"/>
              <a:gd name="T59" fmla="*/ 81 h 2773"/>
              <a:gd name="T60" fmla="*/ 2844 w 3109"/>
              <a:gd name="T61" fmla="*/ 437 h 2773"/>
              <a:gd name="T62" fmla="*/ 2760 w 3109"/>
              <a:gd name="T63" fmla="*/ 695 h 2773"/>
              <a:gd name="T64" fmla="*/ 2543 w 3109"/>
              <a:gd name="T65" fmla="*/ 747 h 2773"/>
              <a:gd name="T66" fmla="*/ 2810 w 3109"/>
              <a:gd name="T67" fmla="*/ 729 h 2773"/>
              <a:gd name="T68" fmla="*/ 2977 w 3109"/>
              <a:gd name="T69" fmla="*/ 943 h 2773"/>
              <a:gd name="T70" fmla="*/ 1861 w 3109"/>
              <a:gd name="T71" fmla="*/ 880 h 2773"/>
              <a:gd name="T72" fmla="*/ 1663 w 3109"/>
              <a:gd name="T73" fmla="*/ 978 h 2773"/>
              <a:gd name="T74" fmla="*/ 2543 w 3109"/>
              <a:gd name="T75" fmla="*/ 1255 h 2773"/>
              <a:gd name="T76" fmla="*/ 2178 w 3109"/>
              <a:gd name="T77" fmla="*/ 1379 h 2773"/>
              <a:gd name="T78" fmla="*/ 966 w 3109"/>
              <a:gd name="T79" fmla="*/ 1520 h 2773"/>
              <a:gd name="T80" fmla="*/ 1299 w 3109"/>
              <a:gd name="T81" fmla="*/ 1281 h 2773"/>
              <a:gd name="T82" fmla="*/ 1646 w 3109"/>
              <a:gd name="T83" fmla="*/ 1201 h 2773"/>
              <a:gd name="T84" fmla="*/ 1066 w 3109"/>
              <a:gd name="T85" fmla="*/ 969 h 277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3109" h="2773">
                <a:moveTo>
                  <a:pt x="1066" y="969"/>
                </a:moveTo>
                <a:lnTo>
                  <a:pt x="1231" y="1263"/>
                </a:lnTo>
                <a:lnTo>
                  <a:pt x="0" y="1752"/>
                </a:lnTo>
                <a:lnTo>
                  <a:pt x="615" y="1609"/>
                </a:lnTo>
                <a:lnTo>
                  <a:pt x="433" y="1911"/>
                </a:lnTo>
                <a:lnTo>
                  <a:pt x="699" y="1921"/>
                </a:lnTo>
                <a:lnTo>
                  <a:pt x="932" y="1547"/>
                </a:lnTo>
                <a:lnTo>
                  <a:pt x="2162" y="1424"/>
                </a:lnTo>
                <a:lnTo>
                  <a:pt x="2228" y="1644"/>
                </a:lnTo>
                <a:lnTo>
                  <a:pt x="1994" y="1816"/>
                </a:lnTo>
                <a:lnTo>
                  <a:pt x="1281" y="2030"/>
                </a:lnTo>
                <a:lnTo>
                  <a:pt x="598" y="2116"/>
                </a:lnTo>
                <a:lnTo>
                  <a:pt x="1213" y="2153"/>
                </a:lnTo>
                <a:lnTo>
                  <a:pt x="1249" y="2285"/>
                </a:lnTo>
                <a:lnTo>
                  <a:pt x="665" y="2293"/>
                </a:lnTo>
                <a:lnTo>
                  <a:pt x="336" y="2204"/>
                </a:lnTo>
                <a:lnTo>
                  <a:pt x="528" y="2772"/>
                </a:lnTo>
                <a:lnTo>
                  <a:pt x="832" y="2729"/>
                </a:lnTo>
                <a:lnTo>
                  <a:pt x="1330" y="2293"/>
                </a:lnTo>
                <a:lnTo>
                  <a:pt x="1364" y="2125"/>
                </a:lnTo>
                <a:lnTo>
                  <a:pt x="2029" y="1930"/>
                </a:lnTo>
                <a:lnTo>
                  <a:pt x="2411" y="1636"/>
                </a:lnTo>
                <a:lnTo>
                  <a:pt x="2244" y="1450"/>
                </a:lnTo>
                <a:lnTo>
                  <a:pt x="2660" y="1316"/>
                </a:lnTo>
                <a:lnTo>
                  <a:pt x="3108" y="935"/>
                </a:lnTo>
                <a:lnTo>
                  <a:pt x="2878" y="712"/>
                </a:lnTo>
                <a:lnTo>
                  <a:pt x="2926" y="437"/>
                </a:lnTo>
                <a:lnTo>
                  <a:pt x="2311" y="62"/>
                </a:lnTo>
                <a:lnTo>
                  <a:pt x="1829" y="0"/>
                </a:lnTo>
                <a:lnTo>
                  <a:pt x="2262" y="81"/>
                </a:lnTo>
                <a:lnTo>
                  <a:pt x="2844" y="437"/>
                </a:lnTo>
                <a:lnTo>
                  <a:pt x="2760" y="695"/>
                </a:lnTo>
                <a:lnTo>
                  <a:pt x="2543" y="747"/>
                </a:lnTo>
                <a:lnTo>
                  <a:pt x="2810" y="729"/>
                </a:lnTo>
                <a:lnTo>
                  <a:pt x="2977" y="943"/>
                </a:lnTo>
                <a:lnTo>
                  <a:pt x="1861" y="880"/>
                </a:lnTo>
                <a:lnTo>
                  <a:pt x="1663" y="978"/>
                </a:lnTo>
                <a:lnTo>
                  <a:pt x="2543" y="1255"/>
                </a:lnTo>
                <a:lnTo>
                  <a:pt x="2178" y="1379"/>
                </a:lnTo>
                <a:lnTo>
                  <a:pt x="966" y="1520"/>
                </a:lnTo>
                <a:lnTo>
                  <a:pt x="1299" y="1281"/>
                </a:lnTo>
                <a:lnTo>
                  <a:pt x="1646" y="1201"/>
                </a:lnTo>
                <a:lnTo>
                  <a:pt x="1066" y="969"/>
                </a:lnTo>
              </a:path>
            </a:pathLst>
          </a:custGeom>
          <a:solidFill>
            <a:srgbClr val="0000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rnd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235570" name="Freeform 1074"/>
          <p:cNvSpPr>
            <a:spLocks/>
          </p:cNvSpPr>
          <p:nvPr/>
        </p:nvSpPr>
        <p:spPr bwMode="auto">
          <a:xfrm>
            <a:off x="5167313" y="2003425"/>
            <a:ext cx="914400" cy="371475"/>
          </a:xfrm>
          <a:custGeom>
            <a:avLst/>
            <a:gdLst>
              <a:gd name="T0" fmla="*/ 575 w 576"/>
              <a:gd name="T1" fmla="*/ 0 h 234"/>
              <a:gd name="T2" fmla="*/ 287 w 576"/>
              <a:gd name="T3" fmla="*/ 80 h 234"/>
              <a:gd name="T4" fmla="*/ 0 w 576"/>
              <a:gd name="T5" fmla="*/ 72 h 234"/>
              <a:gd name="T6" fmla="*/ 30 w 576"/>
              <a:gd name="T7" fmla="*/ 233 h 234"/>
              <a:gd name="T8" fmla="*/ 431 w 576"/>
              <a:gd name="T9" fmla="*/ 233 h 234"/>
              <a:gd name="T10" fmla="*/ 123 w 576"/>
              <a:gd name="T11" fmla="*/ 185 h 234"/>
              <a:gd name="T12" fmla="*/ 575 w 576"/>
              <a:gd name="T13" fmla="*/ 0 h 2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576" h="234">
                <a:moveTo>
                  <a:pt x="575" y="0"/>
                </a:moveTo>
                <a:lnTo>
                  <a:pt x="287" y="80"/>
                </a:lnTo>
                <a:lnTo>
                  <a:pt x="0" y="72"/>
                </a:lnTo>
                <a:lnTo>
                  <a:pt x="30" y="233"/>
                </a:lnTo>
                <a:lnTo>
                  <a:pt x="431" y="233"/>
                </a:lnTo>
                <a:lnTo>
                  <a:pt x="123" y="185"/>
                </a:lnTo>
                <a:lnTo>
                  <a:pt x="575" y="0"/>
                </a:lnTo>
              </a:path>
            </a:pathLst>
          </a:custGeom>
          <a:solidFill>
            <a:srgbClr val="0000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rnd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235571" name="Freeform 1075"/>
          <p:cNvSpPr>
            <a:spLocks/>
          </p:cNvSpPr>
          <p:nvPr/>
        </p:nvSpPr>
        <p:spPr bwMode="auto">
          <a:xfrm>
            <a:off x="4448175" y="1911350"/>
            <a:ext cx="1239838" cy="273050"/>
          </a:xfrm>
          <a:custGeom>
            <a:avLst/>
            <a:gdLst>
              <a:gd name="T0" fmla="*/ 0 w 781"/>
              <a:gd name="T1" fmla="*/ 0 h 172"/>
              <a:gd name="T2" fmla="*/ 154 w 781"/>
              <a:gd name="T3" fmla="*/ 171 h 172"/>
              <a:gd name="T4" fmla="*/ 216 w 781"/>
              <a:gd name="T5" fmla="*/ 81 h 172"/>
              <a:gd name="T6" fmla="*/ 780 w 781"/>
              <a:gd name="T7" fmla="*/ 25 h 172"/>
              <a:gd name="T8" fmla="*/ 236 w 781"/>
              <a:gd name="T9" fmla="*/ 16 h 172"/>
              <a:gd name="T10" fmla="*/ 0 w 781"/>
              <a:gd name="T11" fmla="*/ 0 h 1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781" h="172">
                <a:moveTo>
                  <a:pt x="0" y="0"/>
                </a:moveTo>
                <a:lnTo>
                  <a:pt x="154" y="171"/>
                </a:lnTo>
                <a:lnTo>
                  <a:pt x="216" y="81"/>
                </a:lnTo>
                <a:lnTo>
                  <a:pt x="780" y="25"/>
                </a:lnTo>
                <a:lnTo>
                  <a:pt x="236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rnd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235572" name="Freeform 1076"/>
          <p:cNvSpPr>
            <a:spLocks/>
          </p:cNvSpPr>
          <p:nvPr/>
        </p:nvSpPr>
        <p:spPr bwMode="auto">
          <a:xfrm>
            <a:off x="4511675" y="1720850"/>
            <a:ext cx="687388" cy="127000"/>
          </a:xfrm>
          <a:custGeom>
            <a:avLst/>
            <a:gdLst>
              <a:gd name="T0" fmla="*/ 22 w 433"/>
              <a:gd name="T1" fmla="*/ 24 h 80"/>
              <a:gd name="T2" fmla="*/ 0 w 433"/>
              <a:gd name="T3" fmla="*/ 49 h 80"/>
              <a:gd name="T4" fmla="*/ 144 w 433"/>
              <a:gd name="T5" fmla="*/ 79 h 80"/>
              <a:gd name="T6" fmla="*/ 432 w 433"/>
              <a:gd name="T7" fmla="*/ 64 h 80"/>
              <a:gd name="T8" fmla="*/ 289 w 433"/>
              <a:gd name="T9" fmla="*/ 0 h 80"/>
              <a:gd name="T10" fmla="*/ 22 w 433"/>
              <a:gd name="T11" fmla="*/ 24 h 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433" h="80">
                <a:moveTo>
                  <a:pt x="22" y="24"/>
                </a:moveTo>
                <a:lnTo>
                  <a:pt x="0" y="49"/>
                </a:lnTo>
                <a:lnTo>
                  <a:pt x="144" y="79"/>
                </a:lnTo>
                <a:lnTo>
                  <a:pt x="432" y="64"/>
                </a:lnTo>
                <a:lnTo>
                  <a:pt x="289" y="0"/>
                </a:lnTo>
                <a:lnTo>
                  <a:pt x="22" y="24"/>
                </a:lnTo>
              </a:path>
            </a:pathLst>
          </a:custGeom>
          <a:solidFill>
            <a:srgbClr val="0000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rnd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235573" name="Freeform 1077"/>
          <p:cNvSpPr>
            <a:spLocks/>
          </p:cNvSpPr>
          <p:nvPr/>
        </p:nvSpPr>
        <p:spPr bwMode="auto">
          <a:xfrm>
            <a:off x="4572000" y="528638"/>
            <a:ext cx="711200" cy="1025525"/>
          </a:xfrm>
          <a:custGeom>
            <a:avLst/>
            <a:gdLst>
              <a:gd name="T0" fmla="*/ 0 w 448"/>
              <a:gd name="T1" fmla="*/ 0 h 646"/>
              <a:gd name="T2" fmla="*/ 144 w 448"/>
              <a:gd name="T3" fmla="*/ 270 h 646"/>
              <a:gd name="T4" fmla="*/ 260 w 448"/>
              <a:gd name="T5" fmla="*/ 330 h 646"/>
              <a:gd name="T6" fmla="*/ 447 w 448"/>
              <a:gd name="T7" fmla="*/ 645 h 646"/>
              <a:gd name="T8" fmla="*/ 241 w 448"/>
              <a:gd name="T9" fmla="*/ 362 h 646"/>
              <a:gd name="T10" fmla="*/ 128 w 448"/>
              <a:gd name="T11" fmla="*/ 330 h 646"/>
              <a:gd name="T12" fmla="*/ 128 w 448"/>
              <a:gd name="T13" fmla="*/ 484 h 646"/>
              <a:gd name="T14" fmla="*/ 0 w 448"/>
              <a:gd name="T15" fmla="*/ 0 h 6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448" h="646">
                <a:moveTo>
                  <a:pt x="0" y="0"/>
                </a:moveTo>
                <a:lnTo>
                  <a:pt x="144" y="270"/>
                </a:lnTo>
                <a:lnTo>
                  <a:pt x="260" y="330"/>
                </a:lnTo>
                <a:lnTo>
                  <a:pt x="447" y="645"/>
                </a:lnTo>
                <a:lnTo>
                  <a:pt x="241" y="362"/>
                </a:lnTo>
                <a:lnTo>
                  <a:pt x="128" y="330"/>
                </a:lnTo>
                <a:lnTo>
                  <a:pt x="128" y="484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rnd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235574" name="Freeform 1078"/>
          <p:cNvSpPr>
            <a:spLocks/>
          </p:cNvSpPr>
          <p:nvPr/>
        </p:nvSpPr>
        <p:spPr bwMode="auto">
          <a:xfrm>
            <a:off x="3860800" y="1501775"/>
            <a:ext cx="947738" cy="79375"/>
          </a:xfrm>
          <a:custGeom>
            <a:avLst/>
            <a:gdLst>
              <a:gd name="T0" fmla="*/ 40 w 597"/>
              <a:gd name="T1" fmla="*/ 0 h 50"/>
              <a:gd name="T2" fmla="*/ 235 w 597"/>
              <a:gd name="T3" fmla="*/ 32 h 50"/>
              <a:gd name="T4" fmla="*/ 596 w 597"/>
              <a:gd name="T5" fmla="*/ 49 h 50"/>
              <a:gd name="T6" fmla="*/ 173 w 597"/>
              <a:gd name="T7" fmla="*/ 41 h 50"/>
              <a:gd name="T8" fmla="*/ 0 w 597"/>
              <a:gd name="T9" fmla="*/ 32 h 50"/>
              <a:gd name="T10" fmla="*/ 40 w 597"/>
              <a:gd name="T11" fmla="*/ 0 h 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597" h="50">
                <a:moveTo>
                  <a:pt x="40" y="0"/>
                </a:moveTo>
                <a:lnTo>
                  <a:pt x="235" y="32"/>
                </a:lnTo>
                <a:lnTo>
                  <a:pt x="596" y="49"/>
                </a:lnTo>
                <a:lnTo>
                  <a:pt x="173" y="41"/>
                </a:lnTo>
                <a:lnTo>
                  <a:pt x="0" y="32"/>
                </a:lnTo>
                <a:lnTo>
                  <a:pt x="40" y="0"/>
                </a:lnTo>
              </a:path>
            </a:pathLst>
          </a:custGeom>
          <a:solidFill>
            <a:srgbClr val="0000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rnd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235575" name="Freeform 1079"/>
          <p:cNvSpPr>
            <a:spLocks/>
          </p:cNvSpPr>
          <p:nvPr/>
        </p:nvSpPr>
        <p:spPr bwMode="auto">
          <a:xfrm>
            <a:off x="1020763" y="1181100"/>
            <a:ext cx="2922587" cy="233363"/>
          </a:xfrm>
          <a:custGeom>
            <a:avLst/>
            <a:gdLst>
              <a:gd name="T0" fmla="*/ 0 w 1841"/>
              <a:gd name="T1" fmla="*/ 121 h 147"/>
              <a:gd name="T2" fmla="*/ 411 w 1841"/>
              <a:gd name="T3" fmla="*/ 121 h 147"/>
              <a:gd name="T4" fmla="*/ 781 w 1841"/>
              <a:gd name="T5" fmla="*/ 81 h 147"/>
              <a:gd name="T6" fmla="*/ 946 w 1841"/>
              <a:gd name="T7" fmla="*/ 0 h 147"/>
              <a:gd name="T8" fmla="*/ 1057 w 1841"/>
              <a:gd name="T9" fmla="*/ 48 h 147"/>
              <a:gd name="T10" fmla="*/ 1315 w 1841"/>
              <a:gd name="T11" fmla="*/ 98 h 147"/>
              <a:gd name="T12" fmla="*/ 1552 w 1841"/>
              <a:gd name="T13" fmla="*/ 121 h 147"/>
              <a:gd name="T14" fmla="*/ 1840 w 1841"/>
              <a:gd name="T15" fmla="*/ 121 h 147"/>
              <a:gd name="T16" fmla="*/ 1819 w 1841"/>
              <a:gd name="T17" fmla="*/ 146 h 147"/>
              <a:gd name="T18" fmla="*/ 1037 w 1841"/>
              <a:gd name="T19" fmla="*/ 146 h 147"/>
              <a:gd name="T20" fmla="*/ 1357 w 1841"/>
              <a:gd name="T21" fmla="*/ 113 h 147"/>
              <a:gd name="T22" fmla="*/ 1079 w 1841"/>
              <a:gd name="T23" fmla="*/ 89 h 147"/>
              <a:gd name="T24" fmla="*/ 946 w 1841"/>
              <a:gd name="T25" fmla="*/ 48 h 147"/>
              <a:gd name="T26" fmla="*/ 791 w 1841"/>
              <a:gd name="T27" fmla="*/ 105 h 147"/>
              <a:gd name="T28" fmla="*/ 471 w 1841"/>
              <a:gd name="T29" fmla="*/ 146 h 147"/>
              <a:gd name="T30" fmla="*/ 9 w 1841"/>
              <a:gd name="T31" fmla="*/ 146 h 147"/>
              <a:gd name="T32" fmla="*/ 0 w 1841"/>
              <a:gd name="T33" fmla="*/ 121 h 1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1841" h="147">
                <a:moveTo>
                  <a:pt x="0" y="121"/>
                </a:moveTo>
                <a:lnTo>
                  <a:pt x="411" y="121"/>
                </a:lnTo>
                <a:lnTo>
                  <a:pt x="781" y="81"/>
                </a:lnTo>
                <a:lnTo>
                  <a:pt x="946" y="0"/>
                </a:lnTo>
                <a:lnTo>
                  <a:pt x="1057" y="48"/>
                </a:lnTo>
                <a:lnTo>
                  <a:pt x="1315" y="98"/>
                </a:lnTo>
                <a:lnTo>
                  <a:pt x="1552" y="121"/>
                </a:lnTo>
                <a:lnTo>
                  <a:pt x="1840" y="121"/>
                </a:lnTo>
                <a:lnTo>
                  <a:pt x="1819" y="146"/>
                </a:lnTo>
                <a:lnTo>
                  <a:pt x="1037" y="146"/>
                </a:lnTo>
                <a:lnTo>
                  <a:pt x="1357" y="113"/>
                </a:lnTo>
                <a:lnTo>
                  <a:pt x="1079" y="89"/>
                </a:lnTo>
                <a:lnTo>
                  <a:pt x="946" y="48"/>
                </a:lnTo>
                <a:lnTo>
                  <a:pt x="791" y="105"/>
                </a:lnTo>
                <a:lnTo>
                  <a:pt x="471" y="146"/>
                </a:lnTo>
                <a:lnTo>
                  <a:pt x="9" y="146"/>
                </a:lnTo>
                <a:lnTo>
                  <a:pt x="0" y="121"/>
                </a:lnTo>
              </a:path>
            </a:pathLst>
          </a:custGeom>
          <a:solidFill>
            <a:srgbClr val="0000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rnd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235576" name="Freeform 1080"/>
          <p:cNvSpPr>
            <a:spLocks/>
          </p:cNvSpPr>
          <p:nvPr/>
        </p:nvSpPr>
        <p:spPr bwMode="auto">
          <a:xfrm>
            <a:off x="5148263" y="758825"/>
            <a:ext cx="3692525" cy="693738"/>
          </a:xfrm>
          <a:custGeom>
            <a:avLst/>
            <a:gdLst>
              <a:gd name="T0" fmla="*/ 0 w 2326"/>
              <a:gd name="T1" fmla="*/ 380 h 437"/>
              <a:gd name="T2" fmla="*/ 238 w 2326"/>
              <a:gd name="T3" fmla="*/ 387 h 437"/>
              <a:gd name="T4" fmla="*/ 473 w 2326"/>
              <a:gd name="T5" fmla="*/ 339 h 437"/>
              <a:gd name="T6" fmla="*/ 1060 w 2326"/>
              <a:gd name="T7" fmla="*/ 339 h 437"/>
              <a:gd name="T8" fmla="*/ 1399 w 2326"/>
              <a:gd name="T9" fmla="*/ 128 h 437"/>
              <a:gd name="T10" fmla="*/ 1492 w 2326"/>
              <a:gd name="T11" fmla="*/ 160 h 437"/>
              <a:gd name="T12" fmla="*/ 1677 w 2326"/>
              <a:gd name="T13" fmla="*/ 0 h 437"/>
              <a:gd name="T14" fmla="*/ 1866 w 2326"/>
              <a:gd name="T15" fmla="*/ 68 h 437"/>
              <a:gd name="T16" fmla="*/ 1924 w 2326"/>
              <a:gd name="T17" fmla="*/ 79 h 437"/>
              <a:gd name="T18" fmla="*/ 2150 w 2326"/>
              <a:gd name="T19" fmla="*/ 234 h 437"/>
              <a:gd name="T20" fmla="*/ 2325 w 2326"/>
              <a:gd name="T21" fmla="*/ 274 h 437"/>
              <a:gd name="T22" fmla="*/ 2325 w 2326"/>
              <a:gd name="T23" fmla="*/ 291 h 437"/>
              <a:gd name="T24" fmla="*/ 2038 w 2326"/>
              <a:gd name="T25" fmla="*/ 291 h 437"/>
              <a:gd name="T26" fmla="*/ 2150 w 2326"/>
              <a:gd name="T27" fmla="*/ 258 h 437"/>
              <a:gd name="T28" fmla="*/ 1904 w 2326"/>
              <a:gd name="T29" fmla="*/ 105 h 437"/>
              <a:gd name="T30" fmla="*/ 1718 w 2326"/>
              <a:gd name="T31" fmla="*/ 193 h 437"/>
              <a:gd name="T32" fmla="*/ 1780 w 2326"/>
              <a:gd name="T33" fmla="*/ 105 h 437"/>
              <a:gd name="T34" fmla="*/ 1687 w 2326"/>
              <a:gd name="T35" fmla="*/ 22 h 437"/>
              <a:gd name="T36" fmla="*/ 1501 w 2326"/>
              <a:gd name="T37" fmla="*/ 193 h 437"/>
              <a:gd name="T38" fmla="*/ 1368 w 2326"/>
              <a:gd name="T39" fmla="*/ 185 h 437"/>
              <a:gd name="T40" fmla="*/ 957 w 2326"/>
              <a:gd name="T41" fmla="*/ 436 h 437"/>
              <a:gd name="T42" fmla="*/ 1008 w 2326"/>
              <a:gd name="T43" fmla="*/ 355 h 437"/>
              <a:gd name="T44" fmla="*/ 485 w 2326"/>
              <a:gd name="T45" fmla="*/ 374 h 437"/>
              <a:gd name="T46" fmla="*/ 103 w 2326"/>
              <a:gd name="T47" fmla="*/ 412 h 437"/>
              <a:gd name="T48" fmla="*/ 0 w 2326"/>
              <a:gd name="T49" fmla="*/ 380 h 4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2326" h="437">
                <a:moveTo>
                  <a:pt x="0" y="380"/>
                </a:moveTo>
                <a:lnTo>
                  <a:pt x="238" y="387"/>
                </a:lnTo>
                <a:lnTo>
                  <a:pt x="473" y="339"/>
                </a:lnTo>
                <a:lnTo>
                  <a:pt x="1060" y="339"/>
                </a:lnTo>
                <a:lnTo>
                  <a:pt x="1399" y="128"/>
                </a:lnTo>
                <a:lnTo>
                  <a:pt x="1492" y="160"/>
                </a:lnTo>
                <a:lnTo>
                  <a:pt x="1677" y="0"/>
                </a:lnTo>
                <a:lnTo>
                  <a:pt x="1866" y="68"/>
                </a:lnTo>
                <a:lnTo>
                  <a:pt x="1924" y="79"/>
                </a:lnTo>
                <a:lnTo>
                  <a:pt x="2150" y="234"/>
                </a:lnTo>
                <a:lnTo>
                  <a:pt x="2325" y="274"/>
                </a:lnTo>
                <a:lnTo>
                  <a:pt x="2325" y="291"/>
                </a:lnTo>
                <a:lnTo>
                  <a:pt x="2038" y="291"/>
                </a:lnTo>
                <a:lnTo>
                  <a:pt x="2150" y="258"/>
                </a:lnTo>
                <a:lnTo>
                  <a:pt x="1904" y="105"/>
                </a:lnTo>
                <a:lnTo>
                  <a:pt x="1718" y="193"/>
                </a:lnTo>
                <a:lnTo>
                  <a:pt x="1780" y="105"/>
                </a:lnTo>
                <a:lnTo>
                  <a:pt x="1687" y="22"/>
                </a:lnTo>
                <a:lnTo>
                  <a:pt x="1501" y="193"/>
                </a:lnTo>
                <a:lnTo>
                  <a:pt x="1368" y="185"/>
                </a:lnTo>
                <a:lnTo>
                  <a:pt x="957" y="436"/>
                </a:lnTo>
                <a:lnTo>
                  <a:pt x="1008" y="355"/>
                </a:lnTo>
                <a:lnTo>
                  <a:pt x="485" y="374"/>
                </a:lnTo>
                <a:lnTo>
                  <a:pt x="103" y="412"/>
                </a:lnTo>
                <a:lnTo>
                  <a:pt x="0" y="380"/>
                </a:lnTo>
              </a:path>
            </a:pathLst>
          </a:custGeom>
          <a:solidFill>
            <a:srgbClr val="0000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rnd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235577" name="Freeform 1081"/>
          <p:cNvSpPr>
            <a:spLocks/>
          </p:cNvSpPr>
          <p:nvPr/>
        </p:nvSpPr>
        <p:spPr bwMode="auto">
          <a:xfrm>
            <a:off x="6577013" y="1330325"/>
            <a:ext cx="2566987" cy="117475"/>
          </a:xfrm>
          <a:custGeom>
            <a:avLst/>
            <a:gdLst>
              <a:gd name="T0" fmla="*/ 0 w 1617"/>
              <a:gd name="T1" fmla="*/ 41 h 74"/>
              <a:gd name="T2" fmla="*/ 638 w 1617"/>
              <a:gd name="T3" fmla="*/ 41 h 74"/>
              <a:gd name="T4" fmla="*/ 666 w 1617"/>
              <a:gd name="T5" fmla="*/ 0 h 74"/>
              <a:gd name="T6" fmla="*/ 1616 w 1617"/>
              <a:gd name="T7" fmla="*/ 0 h 74"/>
              <a:gd name="T8" fmla="*/ 1616 w 1617"/>
              <a:gd name="T9" fmla="*/ 33 h 74"/>
              <a:gd name="T10" fmla="*/ 768 w 1617"/>
              <a:gd name="T11" fmla="*/ 33 h 74"/>
              <a:gd name="T12" fmla="*/ 794 w 1617"/>
              <a:gd name="T13" fmla="*/ 73 h 74"/>
              <a:gd name="T14" fmla="*/ 0 w 1617"/>
              <a:gd name="T15" fmla="*/ 41 h 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617" h="74">
                <a:moveTo>
                  <a:pt x="0" y="41"/>
                </a:moveTo>
                <a:lnTo>
                  <a:pt x="638" y="41"/>
                </a:lnTo>
                <a:lnTo>
                  <a:pt x="666" y="0"/>
                </a:lnTo>
                <a:lnTo>
                  <a:pt x="1616" y="0"/>
                </a:lnTo>
                <a:lnTo>
                  <a:pt x="1616" y="33"/>
                </a:lnTo>
                <a:lnTo>
                  <a:pt x="768" y="33"/>
                </a:lnTo>
                <a:lnTo>
                  <a:pt x="794" y="73"/>
                </a:lnTo>
                <a:lnTo>
                  <a:pt x="0" y="41"/>
                </a:lnTo>
              </a:path>
            </a:pathLst>
          </a:custGeom>
          <a:solidFill>
            <a:srgbClr val="0000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rnd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235578" name="Freeform 1082"/>
          <p:cNvSpPr>
            <a:spLocks/>
          </p:cNvSpPr>
          <p:nvPr/>
        </p:nvSpPr>
        <p:spPr bwMode="auto">
          <a:xfrm>
            <a:off x="7296150" y="3981450"/>
            <a:ext cx="325438" cy="363538"/>
          </a:xfrm>
          <a:custGeom>
            <a:avLst/>
            <a:gdLst>
              <a:gd name="T0" fmla="*/ 0 w 205"/>
              <a:gd name="T1" fmla="*/ 0 h 229"/>
              <a:gd name="T2" fmla="*/ 48 w 205"/>
              <a:gd name="T3" fmla="*/ 12 h 229"/>
              <a:gd name="T4" fmla="*/ 84 w 205"/>
              <a:gd name="T5" fmla="*/ 24 h 229"/>
              <a:gd name="T6" fmla="*/ 108 w 205"/>
              <a:gd name="T7" fmla="*/ 60 h 229"/>
              <a:gd name="T8" fmla="*/ 120 w 205"/>
              <a:gd name="T9" fmla="*/ 96 h 229"/>
              <a:gd name="T10" fmla="*/ 156 w 205"/>
              <a:gd name="T11" fmla="*/ 120 h 229"/>
              <a:gd name="T12" fmla="*/ 192 w 205"/>
              <a:gd name="T13" fmla="*/ 132 h 229"/>
              <a:gd name="T14" fmla="*/ 204 w 205"/>
              <a:gd name="T15" fmla="*/ 168 h 229"/>
              <a:gd name="T16" fmla="*/ 204 w 205"/>
              <a:gd name="T17" fmla="*/ 204 h 229"/>
              <a:gd name="T18" fmla="*/ 168 w 205"/>
              <a:gd name="T19" fmla="*/ 228 h 229"/>
              <a:gd name="T20" fmla="*/ 132 w 205"/>
              <a:gd name="T21" fmla="*/ 228 h 229"/>
              <a:gd name="T22" fmla="*/ 96 w 205"/>
              <a:gd name="T23" fmla="*/ 228 h 229"/>
              <a:gd name="T24" fmla="*/ 0 w 205"/>
              <a:gd name="T25" fmla="*/ 0 h 2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205" h="229">
                <a:moveTo>
                  <a:pt x="0" y="0"/>
                </a:moveTo>
                <a:lnTo>
                  <a:pt x="48" y="12"/>
                </a:lnTo>
                <a:lnTo>
                  <a:pt x="84" y="24"/>
                </a:lnTo>
                <a:lnTo>
                  <a:pt x="108" y="60"/>
                </a:lnTo>
                <a:lnTo>
                  <a:pt x="120" y="96"/>
                </a:lnTo>
                <a:lnTo>
                  <a:pt x="156" y="120"/>
                </a:lnTo>
                <a:lnTo>
                  <a:pt x="192" y="132"/>
                </a:lnTo>
                <a:lnTo>
                  <a:pt x="204" y="168"/>
                </a:lnTo>
                <a:lnTo>
                  <a:pt x="204" y="204"/>
                </a:lnTo>
                <a:lnTo>
                  <a:pt x="168" y="228"/>
                </a:lnTo>
                <a:lnTo>
                  <a:pt x="132" y="228"/>
                </a:lnTo>
                <a:lnTo>
                  <a:pt x="96" y="228"/>
                </a:lnTo>
                <a:lnTo>
                  <a:pt x="0" y="0"/>
                </a:lnTo>
              </a:path>
            </a:pathLst>
          </a:custGeom>
          <a:solidFill>
            <a:schemeClr val="bg2"/>
          </a:solidFill>
          <a:ln w="12700" cap="rnd" cmpd="sng">
            <a:solidFill>
              <a:schemeClr val="bg2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235579" name="Freeform 1083"/>
          <p:cNvSpPr>
            <a:spLocks/>
          </p:cNvSpPr>
          <p:nvPr/>
        </p:nvSpPr>
        <p:spPr bwMode="auto">
          <a:xfrm>
            <a:off x="6038850" y="5048250"/>
            <a:ext cx="287338" cy="287338"/>
          </a:xfrm>
          <a:custGeom>
            <a:avLst/>
            <a:gdLst>
              <a:gd name="T0" fmla="*/ 48 w 181"/>
              <a:gd name="T1" fmla="*/ 24 h 181"/>
              <a:gd name="T2" fmla="*/ 96 w 181"/>
              <a:gd name="T3" fmla="*/ 12 h 181"/>
              <a:gd name="T4" fmla="*/ 132 w 181"/>
              <a:gd name="T5" fmla="*/ 0 h 181"/>
              <a:gd name="T6" fmla="*/ 168 w 181"/>
              <a:gd name="T7" fmla="*/ 0 h 181"/>
              <a:gd name="T8" fmla="*/ 180 w 181"/>
              <a:gd name="T9" fmla="*/ 36 h 181"/>
              <a:gd name="T10" fmla="*/ 180 w 181"/>
              <a:gd name="T11" fmla="*/ 72 h 181"/>
              <a:gd name="T12" fmla="*/ 156 w 181"/>
              <a:gd name="T13" fmla="*/ 108 h 181"/>
              <a:gd name="T14" fmla="*/ 120 w 181"/>
              <a:gd name="T15" fmla="*/ 120 h 181"/>
              <a:gd name="T16" fmla="*/ 84 w 181"/>
              <a:gd name="T17" fmla="*/ 132 h 181"/>
              <a:gd name="T18" fmla="*/ 48 w 181"/>
              <a:gd name="T19" fmla="*/ 156 h 181"/>
              <a:gd name="T20" fmla="*/ 12 w 181"/>
              <a:gd name="T21" fmla="*/ 180 h 181"/>
              <a:gd name="T22" fmla="*/ 0 w 181"/>
              <a:gd name="T23" fmla="*/ 144 h 181"/>
              <a:gd name="T24" fmla="*/ 24 w 181"/>
              <a:gd name="T25" fmla="*/ 108 h 181"/>
              <a:gd name="T26" fmla="*/ 36 w 181"/>
              <a:gd name="T27" fmla="*/ 72 h 181"/>
              <a:gd name="T28" fmla="*/ 48 w 181"/>
              <a:gd name="T29" fmla="*/ 24 h 181"/>
              <a:gd name="T30" fmla="*/ 48 w 181"/>
              <a:gd name="T31" fmla="*/ 24 h 1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181" h="181">
                <a:moveTo>
                  <a:pt x="48" y="24"/>
                </a:moveTo>
                <a:lnTo>
                  <a:pt x="96" y="12"/>
                </a:lnTo>
                <a:lnTo>
                  <a:pt x="132" y="0"/>
                </a:lnTo>
                <a:lnTo>
                  <a:pt x="168" y="0"/>
                </a:lnTo>
                <a:lnTo>
                  <a:pt x="180" y="36"/>
                </a:lnTo>
                <a:lnTo>
                  <a:pt x="180" y="72"/>
                </a:lnTo>
                <a:lnTo>
                  <a:pt x="156" y="108"/>
                </a:lnTo>
                <a:lnTo>
                  <a:pt x="120" y="120"/>
                </a:lnTo>
                <a:lnTo>
                  <a:pt x="84" y="132"/>
                </a:lnTo>
                <a:lnTo>
                  <a:pt x="48" y="156"/>
                </a:lnTo>
                <a:lnTo>
                  <a:pt x="12" y="180"/>
                </a:lnTo>
                <a:lnTo>
                  <a:pt x="0" y="144"/>
                </a:lnTo>
                <a:lnTo>
                  <a:pt x="24" y="108"/>
                </a:lnTo>
                <a:lnTo>
                  <a:pt x="36" y="72"/>
                </a:lnTo>
                <a:lnTo>
                  <a:pt x="48" y="24"/>
                </a:lnTo>
                <a:lnTo>
                  <a:pt x="48" y="24"/>
                </a:lnTo>
              </a:path>
            </a:pathLst>
          </a:custGeom>
          <a:solidFill>
            <a:schemeClr val="bg2"/>
          </a:solidFill>
          <a:ln w="12700" cap="rnd" cmpd="sng">
            <a:solidFill>
              <a:schemeClr val="bg2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235580" name="Freeform 1084"/>
          <p:cNvSpPr>
            <a:spLocks/>
          </p:cNvSpPr>
          <p:nvPr/>
        </p:nvSpPr>
        <p:spPr bwMode="auto">
          <a:xfrm>
            <a:off x="6421438" y="1892300"/>
            <a:ext cx="665162" cy="654050"/>
          </a:xfrm>
          <a:custGeom>
            <a:avLst/>
            <a:gdLst>
              <a:gd name="T0" fmla="*/ 32 w 419"/>
              <a:gd name="T1" fmla="*/ 69 h 412"/>
              <a:gd name="T2" fmla="*/ 418 w 419"/>
              <a:gd name="T3" fmla="*/ 0 h 412"/>
              <a:gd name="T4" fmla="*/ 406 w 419"/>
              <a:gd name="T5" fmla="*/ 92 h 412"/>
              <a:gd name="T6" fmla="*/ 163 w 419"/>
              <a:gd name="T7" fmla="*/ 164 h 412"/>
              <a:gd name="T8" fmla="*/ 0 w 419"/>
              <a:gd name="T9" fmla="*/ 411 h 412"/>
              <a:gd name="T10" fmla="*/ 32 w 419"/>
              <a:gd name="T11" fmla="*/ 69 h 4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419" h="412">
                <a:moveTo>
                  <a:pt x="32" y="69"/>
                </a:moveTo>
                <a:lnTo>
                  <a:pt x="418" y="0"/>
                </a:lnTo>
                <a:lnTo>
                  <a:pt x="406" y="92"/>
                </a:lnTo>
                <a:lnTo>
                  <a:pt x="163" y="164"/>
                </a:lnTo>
                <a:lnTo>
                  <a:pt x="0" y="411"/>
                </a:lnTo>
                <a:lnTo>
                  <a:pt x="32" y="69"/>
                </a:lnTo>
              </a:path>
            </a:pathLst>
          </a:custGeom>
          <a:solidFill>
            <a:srgbClr val="B5B5B5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rnd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235581" name="Text Box 1085"/>
          <p:cNvSpPr txBox="1">
            <a:spLocks noChangeArrowheads="1"/>
          </p:cNvSpPr>
          <p:nvPr/>
        </p:nvSpPr>
        <p:spPr bwMode="auto">
          <a:xfrm>
            <a:off x="1236487" y="381000"/>
            <a:ext cx="3362680" cy="5847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sz="3200" b="1" i="1" dirty="0" smtClean="0">
                <a:solidFill>
                  <a:srgbClr val="FA0E08"/>
                </a:solidFill>
              </a:rPr>
              <a:t>What you Know</a:t>
            </a:r>
            <a:endParaRPr lang="en-US" sz="3200" b="1" i="1" dirty="0">
              <a:solidFill>
                <a:srgbClr val="FA0E08"/>
              </a:solidFill>
            </a:endParaRPr>
          </a:p>
        </p:txBody>
      </p:sp>
      <p:sp>
        <p:nvSpPr>
          <p:cNvPr id="235582" name="Text Box 1086"/>
          <p:cNvSpPr txBox="1">
            <a:spLocks noChangeArrowheads="1"/>
          </p:cNvSpPr>
          <p:nvPr/>
        </p:nvSpPr>
        <p:spPr bwMode="auto">
          <a:xfrm>
            <a:off x="5798932" y="5387732"/>
            <a:ext cx="3329880" cy="15696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en-US" sz="3200" b="1" i="1" dirty="0" smtClean="0">
                <a:solidFill>
                  <a:srgbClr val="FA0E08"/>
                </a:solidFill>
              </a:rPr>
              <a:t>What you don</a:t>
            </a:r>
            <a:r>
              <a:rPr lang="mr-IN" sz="3200" b="1" i="1" dirty="0" smtClean="0">
                <a:solidFill>
                  <a:srgbClr val="FA0E08"/>
                </a:solidFill>
              </a:rPr>
              <a:t>’</a:t>
            </a:r>
            <a:r>
              <a:rPr lang="en-US" sz="3200" b="1" i="1" dirty="0" smtClean="0">
                <a:solidFill>
                  <a:srgbClr val="FA0E08"/>
                </a:solidFill>
              </a:rPr>
              <a:t>t know, but others might</a:t>
            </a:r>
            <a:endParaRPr lang="en-US" sz="3200" b="1" i="1" dirty="0">
              <a:solidFill>
                <a:srgbClr val="FA0E08"/>
              </a:solidFill>
            </a:endParaRP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7D551A9-E3DA-ED48-8823-D8310B717C21}" type="datetime1">
              <a:rPr lang="en-GB" smtClean="0"/>
              <a:t>24/07/17</a:t>
            </a:fld>
            <a:endParaRPr lang="en-GB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B6AC92D6-B207-EC49-9B2F-D8DE195EBCBB}" type="slidenum">
              <a:rPr lang="en-GB" smtClean="0"/>
              <a:pPr>
                <a:defRPr/>
              </a:pPr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9907440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3850" y="981075"/>
            <a:ext cx="8229600" cy="4525963"/>
          </a:xfrm>
        </p:spPr>
        <p:txBody>
          <a:bodyPr rtlCol="0">
            <a:normAutofit/>
          </a:bodyPr>
          <a:lstStyle/>
          <a:p>
            <a:pPr marL="0" indent="0" algn="ctr" eaLnBrk="1" fontAlgn="auto" hangingPunct="1">
              <a:spcAft>
                <a:spcPts val="0"/>
              </a:spcAft>
              <a:buFont typeface="Arial" charset="0"/>
              <a:buNone/>
              <a:defRPr/>
            </a:pPr>
            <a:r>
              <a:rPr lang="en-GB" sz="2800" u="sng" dirty="0" smtClean="0">
                <a:cs typeface="+mn-cs"/>
              </a:rPr>
              <a:t>Take home exercise:-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en-GB" sz="1800" dirty="0" smtClean="0">
                <a:cs typeface="+mn-cs"/>
              </a:rPr>
              <a:t>Pick a project, real or imaginary.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en-GB" sz="1800" dirty="0" smtClean="0">
                <a:cs typeface="+mn-cs"/>
              </a:rPr>
              <a:t>Conduct a stakeholder analysis.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en-GB" sz="1800" dirty="0" smtClean="0">
                <a:cs typeface="+mn-cs"/>
              </a:rPr>
              <a:t>Consider and list the change issues.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en-GB" sz="1800" dirty="0" smtClean="0">
                <a:cs typeface="+mn-cs"/>
              </a:rPr>
              <a:t>What will your acceptance strategy look like.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en-GB" sz="1800" dirty="0" smtClean="0">
                <a:cs typeface="+mn-cs"/>
              </a:rPr>
              <a:t>What is </a:t>
            </a:r>
            <a:r>
              <a:rPr lang="en-GB" sz="1800" dirty="0" err="1" smtClean="0">
                <a:cs typeface="+mn-cs"/>
              </a:rPr>
              <a:t>Mendolow’s</a:t>
            </a:r>
            <a:r>
              <a:rPr lang="en-GB" sz="1800" dirty="0" smtClean="0">
                <a:cs typeface="+mn-cs"/>
              </a:rPr>
              <a:t> matrix and why is it relevant?</a:t>
            </a:r>
          </a:p>
          <a:p>
            <a:pPr eaLnBrk="1" fontAlgn="auto" hangingPunct="1">
              <a:spcAft>
                <a:spcPts val="0"/>
              </a:spcAft>
              <a:defRPr/>
            </a:pPr>
            <a:endParaRPr lang="en-GB" sz="1800" dirty="0">
              <a:cs typeface="+mn-cs"/>
            </a:endParaRPr>
          </a:p>
          <a:p>
            <a:pPr eaLnBrk="1" fontAlgn="auto" hangingPunct="1">
              <a:spcAft>
                <a:spcPts val="0"/>
              </a:spcAft>
              <a:defRPr/>
            </a:pPr>
            <a:endParaRPr lang="en-GB" sz="1800" dirty="0" smtClean="0">
              <a:cs typeface="+mn-cs"/>
            </a:endParaRPr>
          </a:p>
          <a:p>
            <a:pPr marL="0" indent="0" eaLnBrk="1" fontAlgn="auto" hangingPunct="1">
              <a:spcAft>
                <a:spcPts val="0"/>
              </a:spcAft>
              <a:buNone/>
              <a:defRPr/>
            </a:pPr>
            <a:r>
              <a:rPr lang="en-GB" sz="1800" dirty="0" smtClean="0">
                <a:cs typeface="+mn-cs"/>
              </a:rPr>
              <a:t>15 minute feedback in class next time.</a:t>
            </a:r>
          </a:p>
          <a:p>
            <a:pPr eaLnBrk="1" fontAlgn="auto" hangingPunct="1">
              <a:spcAft>
                <a:spcPts val="0"/>
              </a:spcAft>
              <a:defRPr/>
            </a:pPr>
            <a:endParaRPr lang="en-GB" sz="1800" dirty="0">
              <a:cs typeface="+mn-cs"/>
            </a:endParaRP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92F4C98-BAAD-644F-A2AA-DB6E2DAE92A7}" type="datetime1">
              <a:rPr lang="en-GB" smtClean="0"/>
              <a:t>24/07/17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9E1F813-727A-E541-A356-B83EFC3EE9EA}" type="slidenum">
              <a:rPr lang="en-GB" smtClean="0"/>
              <a:pPr>
                <a:defRPr/>
              </a:pPr>
              <a:t>7</a:t>
            </a:fld>
            <a:endParaRPr lang="en-GB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B6AC92D6-B207-EC49-9B2F-D8DE195EBCBB}" type="slidenum">
              <a:rPr lang="en-GB" smtClean="0"/>
              <a:pPr>
                <a:defRPr/>
              </a:pPr>
              <a:t>8</a:t>
            </a:fld>
            <a:endParaRPr lang="en-GB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1520" y="980728"/>
            <a:ext cx="8495928" cy="3942690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4A89F33-E016-4F45-948F-64C45E3B7401}" type="datetime1">
              <a:rPr lang="en-GB" smtClean="0"/>
              <a:t>24/07/17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03104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9E1F813-727A-E541-A356-B83EFC3EE9EA}" type="slidenum">
              <a:rPr lang="en-GB" smtClean="0"/>
              <a:pPr>
                <a:defRPr/>
              </a:pPr>
              <a:t>9</a:t>
            </a:fld>
            <a:endParaRPr lang="en-GB"/>
          </a:p>
        </p:txBody>
      </p:sp>
      <p:pic>
        <p:nvPicPr>
          <p:cNvPr id="8" name="Content Placeholder 7" descr="Screen Shot 2016-12-13 at 19.57.01.pn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270" b="11270"/>
          <a:stretch>
            <a:fillRect/>
          </a:stretch>
        </p:blipFill>
        <p:spPr>
          <a:xfrm>
            <a:off x="323528" y="1196752"/>
            <a:ext cx="8229600" cy="3917032"/>
          </a:xfrm>
        </p:spPr>
      </p:pic>
      <p:sp>
        <p:nvSpPr>
          <p:cNvPr id="9" name="TextBox 8"/>
          <p:cNvSpPr txBox="1"/>
          <p:nvPr/>
        </p:nvSpPr>
        <p:spPr>
          <a:xfrm>
            <a:off x="2411760" y="404664"/>
            <a:ext cx="209544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err="1" smtClean="0"/>
              <a:t>Mendelow’s</a:t>
            </a:r>
            <a:r>
              <a:rPr lang="en-GB" dirty="0" smtClean="0"/>
              <a:t> Matrix</a:t>
            </a:r>
            <a:endParaRPr lang="en-GB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DB66093-7170-0644-ADDC-469337C39DF2}" type="datetime1">
              <a:rPr lang="en-GB" smtClean="0"/>
              <a:t>24/07/17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735969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073" name="Text Box 3"/>
          <p:cNvSpPr txBox="1">
            <a:spLocks noChangeArrowheads="1"/>
          </p:cNvSpPr>
          <p:nvPr/>
        </p:nvSpPr>
        <p:spPr bwMode="auto">
          <a:xfrm>
            <a:off x="1371600" y="0"/>
            <a:ext cx="32766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9pPr>
          </a:lstStyle>
          <a:p>
            <a:pPr>
              <a:spcBef>
                <a:spcPct val="50000"/>
              </a:spcBef>
            </a:pPr>
            <a:endParaRPr lang="cy-GB">
              <a:solidFill>
                <a:srgbClr val="000000"/>
              </a:solidFill>
              <a:latin typeface="Times New Roman" charset="0"/>
            </a:endParaRPr>
          </a:p>
        </p:txBody>
      </p:sp>
      <p:sp>
        <p:nvSpPr>
          <p:cNvPr id="57348" name="Text Box 5"/>
          <p:cNvSpPr txBox="1">
            <a:spLocks noChangeArrowheads="1"/>
          </p:cNvSpPr>
          <p:nvPr/>
        </p:nvSpPr>
        <p:spPr bwMode="auto">
          <a:xfrm>
            <a:off x="358775" y="908050"/>
            <a:ext cx="8426450" cy="4862869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defRPr/>
            </a:pPr>
            <a:r>
              <a:rPr lang="en-GB" sz="2400" b="1" dirty="0" smtClean="0">
                <a:solidFill>
                  <a:srgbClr val="000000"/>
                </a:solidFill>
                <a:latin typeface="+mn-lt"/>
                <a:ea typeface="+mn-ea"/>
              </a:rPr>
              <a:t>Aim of the day</a:t>
            </a:r>
          </a:p>
          <a:p>
            <a:pPr>
              <a:defRPr/>
            </a:pPr>
            <a:r>
              <a:rPr lang="en-GB" sz="2400" dirty="0" smtClean="0">
                <a:solidFill>
                  <a:srgbClr val="000000"/>
                </a:solidFill>
                <a:latin typeface="+mn-lt"/>
                <a:ea typeface="+mn-ea"/>
              </a:rPr>
              <a:t>Reinforce learning from previous  day and to move into Project Execution, Monitoring and Controlling.</a:t>
            </a:r>
          </a:p>
          <a:p>
            <a:pPr>
              <a:defRPr/>
            </a:pPr>
            <a:endParaRPr lang="en-GB" sz="2400" dirty="0" smtClean="0">
              <a:solidFill>
                <a:srgbClr val="000000"/>
              </a:solidFill>
              <a:latin typeface="+mn-lt"/>
              <a:ea typeface="+mn-ea"/>
            </a:endParaRPr>
          </a:p>
          <a:p>
            <a:pPr>
              <a:defRPr/>
            </a:pPr>
            <a:r>
              <a:rPr lang="en-GB" sz="2400" b="1" dirty="0" smtClean="0">
                <a:solidFill>
                  <a:srgbClr val="000000"/>
                </a:solidFill>
                <a:latin typeface="+mn-lt"/>
                <a:ea typeface="+mn-ea"/>
              </a:rPr>
              <a:t>Objectives </a:t>
            </a:r>
          </a:p>
          <a:p>
            <a:pPr eaLnBrk="1" hangingPunct="1">
              <a:buFont typeface="Arial" panose="020B0604020202020204" pitchFamily="34" charset="0"/>
              <a:buChar char="•"/>
              <a:defRPr/>
            </a:pPr>
            <a:r>
              <a:rPr lang="en-GB" sz="2400" dirty="0" smtClean="0">
                <a:solidFill>
                  <a:srgbClr val="000000"/>
                </a:solidFill>
                <a:latin typeface="+mn-lt"/>
                <a:ea typeface="+mn-ea"/>
              </a:rPr>
              <a:t>Define the needs and outcomes of Execution phase</a:t>
            </a:r>
          </a:p>
          <a:p>
            <a:pPr eaLnBrk="1" hangingPunct="1">
              <a:buFont typeface="Arial" panose="020B0604020202020204" pitchFamily="34" charset="0"/>
              <a:buChar char="•"/>
              <a:defRPr/>
            </a:pPr>
            <a:r>
              <a:rPr lang="en-GB" sz="2400" dirty="0" smtClean="0">
                <a:solidFill>
                  <a:srgbClr val="000000"/>
                </a:solidFill>
                <a:latin typeface="+mn-lt"/>
                <a:ea typeface="+mn-ea"/>
              </a:rPr>
              <a:t>Introduce tools relevant for this phase of project management.</a:t>
            </a:r>
          </a:p>
          <a:p>
            <a:pPr eaLnBrk="1" hangingPunct="1">
              <a:buFont typeface="Arial" panose="020B0604020202020204" pitchFamily="34" charset="0"/>
              <a:buChar char="•"/>
              <a:defRPr/>
            </a:pPr>
            <a:endParaRPr lang="en-GB" sz="2400" dirty="0">
              <a:solidFill>
                <a:srgbClr val="000000"/>
              </a:solidFill>
              <a:latin typeface="+mn-lt"/>
              <a:ea typeface="+mn-ea"/>
            </a:endParaRPr>
          </a:p>
          <a:p>
            <a:pPr eaLnBrk="1" hangingPunct="1">
              <a:defRPr/>
            </a:pPr>
            <a:r>
              <a:rPr lang="en-GB" sz="2400" dirty="0" smtClean="0">
                <a:solidFill>
                  <a:srgbClr val="000000"/>
                </a:solidFill>
                <a:latin typeface="+mn-lt"/>
                <a:ea typeface="+mn-ea"/>
              </a:rPr>
              <a:t>Additional Topic</a:t>
            </a:r>
          </a:p>
          <a:p>
            <a:pPr eaLnBrk="1" hangingPunct="1">
              <a:buFont typeface="Arial" panose="020B0604020202020204" pitchFamily="34" charset="0"/>
              <a:buChar char="•"/>
              <a:defRPr/>
            </a:pPr>
            <a:r>
              <a:rPr lang="en-GB" sz="2400" dirty="0" smtClean="0">
                <a:solidFill>
                  <a:srgbClr val="000000"/>
                </a:solidFill>
                <a:latin typeface="+mn-lt"/>
                <a:ea typeface="+mn-ea"/>
              </a:rPr>
              <a:t> Project Management Methodologies.</a:t>
            </a:r>
          </a:p>
          <a:p>
            <a:pPr eaLnBrk="1" hangingPunct="1">
              <a:defRPr/>
            </a:pPr>
            <a:endParaRPr lang="en-GB" sz="2400" dirty="0" smtClean="0">
              <a:solidFill>
                <a:srgbClr val="000000"/>
              </a:solidFill>
              <a:latin typeface="+mn-lt"/>
              <a:ea typeface="+mn-ea"/>
            </a:endParaRPr>
          </a:p>
          <a:p>
            <a:pPr lvl="1">
              <a:defRPr/>
            </a:pPr>
            <a:endParaRPr lang="en-GB" sz="2200" dirty="0" smtClean="0">
              <a:solidFill>
                <a:srgbClr val="000000"/>
              </a:solidFill>
              <a:latin typeface="+mn-lt"/>
              <a:ea typeface="+mn-ea"/>
            </a:endParaRP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EB76F5A-5DFB-C448-AE7D-334CFE7B058A}" type="datetime1">
              <a:rPr lang="en-GB" smtClean="0"/>
              <a:t>24/07/17</a:t>
            </a:fld>
            <a:endParaRPr lang="en-GB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B6AC92D6-B207-EC49-9B2F-D8DE195EBCBB}" type="slidenum">
              <a:rPr lang="en-GB" smtClean="0"/>
              <a:pPr>
                <a:defRPr/>
              </a:pPr>
              <a:t>10</a:t>
            </a:fld>
            <a:endParaRPr lang="en-GB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764704"/>
            <a:ext cx="8229600" cy="1143000"/>
          </a:xfrm>
        </p:spPr>
        <p:txBody>
          <a:bodyPr/>
          <a:lstStyle/>
          <a:p>
            <a:r>
              <a:rPr lang="en-GB" dirty="0" smtClean="0"/>
              <a:t>Some Reminders from Last Session</a:t>
            </a:r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9E1F813-727A-E541-A356-B83EFC3EE9EA}" type="slidenum">
              <a:rPr lang="en-GB" smtClean="0"/>
              <a:pPr>
                <a:defRPr/>
              </a:pPr>
              <a:t>11</a:t>
            </a:fld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789FBAA-3212-A848-808F-5672CA47B92F}" type="datetime1">
              <a:rPr lang="en-GB" smtClean="0"/>
              <a:t>24/07/17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858011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B6AC92D6-B207-EC49-9B2F-D8DE195EBCBB}" type="slidenum">
              <a:rPr lang="en-GB" smtClean="0"/>
              <a:pPr>
                <a:defRPr/>
              </a:pPr>
              <a:t>12</a:t>
            </a:fld>
            <a:endParaRPr lang="en-GB"/>
          </a:p>
        </p:txBody>
      </p:sp>
      <p:pic>
        <p:nvPicPr>
          <p:cNvPr id="3" name="Picture 2" descr="Screen Shot 2016-12-12 at 19.59.35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608" y="1124744"/>
            <a:ext cx="7308304" cy="3981503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2483768" y="620688"/>
            <a:ext cx="308404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Example simple Gantt chart.</a:t>
            </a:r>
            <a:endParaRPr lang="en-GB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79491CF-1531-E64A-A91E-62F9526A8754}" type="datetime1">
              <a:rPr lang="en-GB" smtClean="0"/>
              <a:t>24/07/17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299757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From Last time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Structural Tension Chart.</a:t>
            </a:r>
          </a:p>
          <a:p>
            <a:r>
              <a:rPr lang="en-GB" dirty="0" smtClean="0"/>
              <a:t>Ref:- Robert Fritz </a:t>
            </a:r>
            <a:r>
              <a:rPr lang="en-GB" b="1" dirty="0"/>
              <a:t>The Path of Least Resistance for </a:t>
            </a:r>
            <a:r>
              <a:rPr lang="en-GB" b="1" dirty="0" smtClean="0"/>
              <a:t>Managers 1999</a:t>
            </a:r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9E1F813-727A-E541-A356-B83EFC3EE9EA}" type="slidenum">
              <a:rPr lang="en-GB" smtClean="0"/>
              <a:pPr>
                <a:defRPr/>
              </a:pPr>
              <a:t>13</a:t>
            </a:fld>
            <a:endParaRPr lang="en-GB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1A4F893-5A91-FF48-8012-629E9AE3F576}" type="datetime1">
              <a:rPr lang="en-GB" smtClean="0"/>
              <a:t>24/07/17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408928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9E1F813-727A-E541-A356-B83EFC3EE9EA}" type="slidenum">
              <a:rPr lang="en-GB" smtClean="0"/>
              <a:pPr>
                <a:defRPr/>
              </a:pPr>
              <a:t>14</a:t>
            </a:fld>
            <a:endParaRPr lang="en-GB"/>
          </a:p>
        </p:txBody>
      </p:sp>
      <p:pic>
        <p:nvPicPr>
          <p:cNvPr id="7" name="Picture 6" descr="Screen Shot 2017-01-16 at 08.17.34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3648" y="188640"/>
            <a:ext cx="6288484" cy="5490289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AE9170A-FC15-0D41-8948-CBFF7681B02A}" type="datetime1">
              <a:rPr lang="en-GB" smtClean="0"/>
              <a:t>24/07/17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707377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9E1F813-727A-E541-A356-B83EFC3EE9EA}" type="slidenum">
              <a:rPr lang="en-GB" smtClean="0"/>
              <a:pPr>
                <a:defRPr/>
              </a:pPr>
              <a:t>15</a:t>
            </a:fld>
            <a:endParaRPr lang="en-GB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3528" y="1939792"/>
            <a:ext cx="8640960" cy="3505432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547664" y="188640"/>
            <a:ext cx="230126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Responsibility Matrix</a:t>
            </a:r>
            <a:endParaRPr lang="en-GB" dirty="0"/>
          </a:p>
        </p:txBody>
      </p:sp>
      <p:sp>
        <p:nvSpPr>
          <p:cNvPr id="8" name="TextBox 7"/>
          <p:cNvSpPr txBox="1"/>
          <p:nvPr/>
        </p:nvSpPr>
        <p:spPr>
          <a:xfrm>
            <a:off x="179512" y="764704"/>
            <a:ext cx="856895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GB" dirty="0" smtClean="0"/>
              <a:t>Great tool to pin down who does what</a:t>
            </a:r>
          </a:p>
          <a:p>
            <a:pPr marL="285750" indent="-285750">
              <a:buFont typeface="Arial"/>
              <a:buChar char="•"/>
            </a:pPr>
            <a:r>
              <a:rPr lang="en-GB" dirty="0" smtClean="0"/>
              <a:t>Can be used for today ‘ as is’ situation and ‘future state’ situation after project completion.</a:t>
            </a:r>
            <a:endParaRPr lang="en-GB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CBEE364-FA14-744F-BD3C-0F9C90F470E3}" type="datetime1">
              <a:rPr lang="en-GB" smtClean="0"/>
              <a:t>24/07/17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7476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76672"/>
            <a:ext cx="8229600" cy="504056"/>
          </a:xfrm>
        </p:spPr>
        <p:txBody>
          <a:bodyPr/>
          <a:lstStyle/>
          <a:p>
            <a:r>
              <a:rPr lang="en-GB" dirty="0" smtClean="0"/>
              <a:t>Risk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Before we go to Execution, Monitoring and Control.</a:t>
            </a:r>
          </a:p>
          <a:p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9E1F813-727A-E541-A356-B83EFC3EE9EA}" type="slidenum">
              <a:rPr lang="en-GB" smtClean="0"/>
              <a:pPr>
                <a:defRPr/>
              </a:pPr>
              <a:t>16</a:t>
            </a:fld>
            <a:endParaRPr lang="en-GB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1771E7A-CB89-2B45-8903-CDA05A9747C3}" type="datetime1">
              <a:rPr lang="en-GB" smtClean="0"/>
              <a:t>24/07/17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5265864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21" name="Title 1"/>
          <p:cNvSpPr>
            <a:spLocks noGrp="1"/>
          </p:cNvSpPr>
          <p:nvPr>
            <p:ph type="title"/>
          </p:nvPr>
        </p:nvSpPr>
        <p:spPr>
          <a:xfrm>
            <a:off x="179512" y="2060848"/>
            <a:ext cx="8229600" cy="1143000"/>
          </a:xfrm>
        </p:spPr>
        <p:txBody>
          <a:bodyPr anchor="t"/>
          <a:lstStyle/>
          <a:p>
            <a:pPr eaLnBrk="1" hangingPunct="1"/>
            <a:r>
              <a:rPr lang="en-GB" dirty="0">
                <a:latin typeface="Myriad Pro" charset="0"/>
              </a:rPr>
              <a:t>Break.</a:t>
            </a: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B1B10FD-1FE6-A842-8CFA-FFC4CE31433B}" type="datetime1">
              <a:rPr lang="en-GB" smtClean="0"/>
              <a:t>24/07/17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9E1F813-727A-E541-A356-B83EFC3EE9EA}" type="slidenum">
              <a:rPr lang="en-GB" smtClean="0"/>
              <a:pPr>
                <a:defRPr/>
              </a:pPr>
              <a:t>17</a:t>
            </a:fld>
            <a:endParaRPr lang="en-GB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568" y="1916832"/>
            <a:ext cx="8229600" cy="1143000"/>
          </a:xfrm>
        </p:spPr>
        <p:txBody>
          <a:bodyPr/>
          <a:lstStyle/>
          <a:p>
            <a:r>
              <a:rPr lang="en-GB" dirty="0" smtClean="0"/>
              <a:t>Risk Management</a:t>
            </a:r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9E1F813-727A-E541-A356-B83EFC3EE9EA}" type="slidenum">
              <a:rPr lang="en-GB" smtClean="0"/>
              <a:pPr>
                <a:defRPr/>
              </a:pPr>
              <a:t>18</a:t>
            </a:fld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F53A077-4650-CC4B-9708-02484602E2CC}" type="datetime1">
              <a:rPr lang="en-GB" smtClean="0"/>
              <a:t>24/07/17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843788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B6AC92D6-B207-EC49-9B2F-D8DE195EBCBB}" type="slidenum">
              <a:rPr lang="en-GB" smtClean="0"/>
              <a:pPr>
                <a:defRPr/>
              </a:pPr>
              <a:t>19</a:t>
            </a:fld>
            <a:endParaRPr lang="en-GB"/>
          </a:p>
        </p:txBody>
      </p:sp>
      <p:sp>
        <p:nvSpPr>
          <p:cNvPr id="3" name="Rectangle 2"/>
          <p:cNvSpPr/>
          <p:nvPr/>
        </p:nvSpPr>
        <p:spPr>
          <a:xfrm>
            <a:off x="1403648" y="2204864"/>
            <a:ext cx="655272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dirty="0"/>
              <a:t>Project Risk; an Opportunity or a Threat?</a:t>
            </a:r>
          </a:p>
          <a:p>
            <a:endParaRPr lang="en-GB" sz="2400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9A84517-B81A-5E4D-A425-6D0C8CDF0745}" type="datetime1">
              <a:rPr lang="en-GB" smtClean="0"/>
              <a:t>24/07/17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490960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1979712" y="1556792"/>
            <a:ext cx="4572000" cy="267765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dirty="0"/>
              <a:t>"</a:t>
            </a:r>
            <a:r>
              <a:rPr lang="en-GB" sz="2400" i="1" dirty="0"/>
              <a:t>Thinking is the hardest work there </a:t>
            </a:r>
            <a:r>
              <a:rPr lang="en-GB" sz="2400" i="1" dirty="0" smtClean="0"/>
              <a:t>is............... </a:t>
            </a:r>
            <a:r>
              <a:rPr lang="en-GB" sz="2400" i="1" dirty="0"/>
              <a:t>which is probably the reason so few engage in it</a:t>
            </a:r>
            <a:r>
              <a:rPr lang="en-GB" sz="2400" i="1" dirty="0" smtClean="0"/>
              <a:t>.</a:t>
            </a:r>
            <a:r>
              <a:rPr lang="en-GB" sz="2400" dirty="0" smtClean="0"/>
              <a:t>”</a:t>
            </a:r>
          </a:p>
          <a:p>
            <a:endParaRPr lang="en-GB" sz="2400" dirty="0"/>
          </a:p>
          <a:p>
            <a:endParaRPr lang="en-GB" sz="2400" dirty="0"/>
          </a:p>
          <a:p>
            <a:r>
              <a:rPr lang="en-GB" sz="2400" dirty="0"/>
              <a:t>Henry Ford</a:t>
            </a: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EDE72EB-0978-5448-9CB0-175EE96C85B0}" type="datetime1">
              <a:rPr lang="en-GB" smtClean="0"/>
              <a:t>24/07/17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9E1F813-727A-E541-A356-B83EFC3EE9EA}" type="slidenum">
              <a:rPr lang="en-GB" smtClean="0"/>
              <a:pPr>
                <a:defRPr/>
              </a:pPr>
              <a:t>20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8780414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B6AC92D6-B207-EC49-9B2F-D8DE195EBCBB}" type="slidenum">
              <a:rPr lang="en-GB" smtClean="0"/>
              <a:pPr>
                <a:defRPr/>
              </a:pPr>
              <a:t>21</a:t>
            </a:fld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755576" y="1034727"/>
            <a:ext cx="7560840" cy="47705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GB" sz="2000" dirty="0" smtClean="0"/>
              <a:t>An important factor to consider.</a:t>
            </a:r>
          </a:p>
          <a:p>
            <a:pPr marL="285750" indent="-285750">
              <a:buFont typeface="Arial"/>
              <a:buChar char="•"/>
            </a:pPr>
            <a:endParaRPr lang="en-GB" sz="2000" dirty="0" smtClean="0"/>
          </a:p>
          <a:p>
            <a:pPr marL="285750" indent="-285750">
              <a:buFont typeface="Arial"/>
              <a:buChar char="•"/>
            </a:pPr>
            <a:r>
              <a:rPr lang="en-GB" sz="2000" dirty="0" smtClean="0"/>
              <a:t>Many people do not do it, or do it poorly</a:t>
            </a:r>
          </a:p>
          <a:p>
            <a:pPr marL="285750" indent="-285750">
              <a:buFont typeface="Arial"/>
              <a:buChar char="•"/>
            </a:pPr>
            <a:endParaRPr lang="en-GB" sz="2000" dirty="0" smtClean="0"/>
          </a:p>
          <a:p>
            <a:pPr marL="285750" indent="-285750">
              <a:buFont typeface="Arial"/>
              <a:buChar char="•"/>
            </a:pPr>
            <a:r>
              <a:rPr lang="en-GB" sz="2000" dirty="0" smtClean="0"/>
              <a:t>The big risks pertaining to a project can only be handled by the Project Manager/Stakeholders.</a:t>
            </a:r>
          </a:p>
          <a:p>
            <a:pPr marL="285750" indent="-285750">
              <a:buFont typeface="Arial"/>
              <a:buChar char="•"/>
            </a:pPr>
            <a:endParaRPr lang="en-GB" sz="2000" dirty="0" smtClean="0"/>
          </a:p>
          <a:p>
            <a:pPr marL="285750" indent="-285750">
              <a:buFont typeface="Arial"/>
              <a:buChar char="•"/>
            </a:pPr>
            <a:r>
              <a:rPr lang="en-GB" sz="2000" dirty="0" smtClean="0"/>
              <a:t>It Is Difficult!</a:t>
            </a:r>
          </a:p>
          <a:p>
            <a:pPr marL="285750" indent="-285750">
              <a:buFont typeface="Arial"/>
              <a:buChar char="•"/>
            </a:pPr>
            <a:endParaRPr lang="en-GB" sz="2000" dirty="0" smtClean="0"/>
          </a:p>
          <a:p>
            <a:pPr marL="285750" indent="-285750">
              <a:buFont typeface="Arial"/>
              <a:buChar char="•"/>
            </a:pPr>
            <a:r>
              <a:rPr lang="en-GB" sz="2000" dirty="0" smtClean="0"/>
              <a:t>It is ignored at your peril!</a:t>
            </a:r>
          </a:p>
          <a:p>
            <a:endParaRPr lang="en-GB" sz="2000" dirty="0" smtClean="0"/>
          </a:p>
          <a:p>
            <a:pPr marL="285750" indent="-285750">
              <a:buFont typeface="Arial"/>
              <a:buChar char="•"/>
            </a:pPr>
            <a:r>
              <a:rPr lang="en-GB" sz="2000" dirty="0" smtClean="0"/>
              <a:t>Structured or unstructured brainstorming is required.</a:t>
            </a:r>
          </a:p>
          <a:p>
            <a:endParaRPr lang="en-GB" sz="2000" dirty="0" smtClean="0"/>
          </a:p>
          <a:p>
            <a:pPr marL="285750" indent="-285750">
              <a:buFont typeface="Arial"/>
              <a:buChar char="•"/>
            </a:pPr>
            <a:r>
              <a:rPr lang="en-GB" sz="2000" dirty="0" smtClean="0"/>
              <a:t>Plan for the worst, hope for the best.</a:t>
            </a:r>
          </a:p>
          <a:p>
            <a:endParaRPr lang="en-GB" sz="2400" dirty="0"/>
          </a:p>
        </p:txBody>
      </p:sp>
      <p:sp>
        <p:nvSpPr>
          <p:cNvPr id="3" name="Rectangle 2"/>
          <p:cNvSpPr/>
          <p:nvPr/>
        </p:nvSpPr>
        <p:spPr>
          <a:xfrm>
            <a:off x="1187624" y="116632"/>
            <a:ext cx="568863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400" dirty="0"/>
              <a:t>Project Risk Management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5E2DAD3-FB62-2C45-9D33-5D7C240FA351}" type="datetime1">
              <a:rPr lang="en-GB" smtClean="0"/>
              <a:t>24/07/17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4048958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B6AC92D6-B207-EC49-9B2F-D8DE195EBCBB}" type="slidenum">
              <a:rPr lang="en-GB" smtClean="0"/>
              <a:pPr>
                <a:defRPr/>
              </a:pPr>
              <a:t>22</a:t>
            </a:fld>
            <a:endParaRPr lang="en-GB"/>
          </a:p>
        </p:txBody>
      </p:sp>
      <p:sp>
        <p:nvSpPr>
          <p:cNvPr id="3" name="Rectangle 2"/>
          <p:cNvSpPr/>
          <p:nvPr/>
        </p:nvSpPr>
        <p:spPr>
          <a:xfrm>
            <a:off x="899592" y="404664"/>
            <a:ext cx="7272808" cy="4985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400" dirty="0" smtClean="0"/>
              <a:t>Considerations around Risk</a:t>
            </a:r>
          </a:p>
          <a:p>
            <a:pPr algn="ctr"/>
            <a:endParaRPr lang="en-GB" sz="2400" dirty="0"/>
          </a:p>
          <a:p>
            <a:pPr marL="285750" indent="-285750">
              <a:buFont typeface="Arial"/>
              <a:buChar char="•"/>
            </a:pPr>
            <a:r>
              <a:rPr lang="en-GB" dirty="0"/>
              <a:t>An organization will not be able to fully eliminate or eradicate </a:t>
            </a:r>
            <a:r>
              <a:rPr lang="en-GB" dirty="0" smtClean="0"/>
              <a:t>every risk.</a:t>
            </a:r>
          </a:p>
          <a:p>
            <a:endParaRPr lang="en-GB" dirty="0" smtClean="0"/>
          </a:p>
          <a:p>
            <a:pPr marL="285750" indent="-285750">
              <a:buFont typeface="Arial"/>
              <a:buChar char="•"/>
            </a:pPr>
            <a:r>
              <a:rPr lang="en-GB" dirty="0"/>
              <a:t>There is certain degree of risk with every </a:t>
            </a:r>
            <a:r>
              <a:rPr lang="en-GB" dirty="0" smtClean="0"/>
              <a:t>project</a:t>
            </a:r>
          </a:p>
          <a:p>
            <a:endParaRPr lang="en-GB" dirty="0" smtClean="0"/>
          </a:p>
          <a:p>
            <a:pPr marL="285750" indent="-285750">
              <a:buFont typeface="Arial"/>
              <a:buChar char="•"/>
            </a:pPr>
            <a:r>
              <a:rPr lang="en-GB" dirty="0" smtClean="0"/>
              <a:t>Each </a:t>
            </a:r>
            <a:r>
              <a:rPr lang="en-GB" dirty="0"/>
              <a:t>project </a:t>
            </a:r>
            <a:r>
              <a:rPr lang="en-GB" dirty="0" smtClean="0"/>
              <a:t>will </a:t>
            </a:r>
            <a:r>
              <a:rPr lang="en-GB" dirty="0"/>
              <a:t>have its own set of risks to be dealt with. </a:t>
            </a:r>
            <a:endParaRPr lang="en-GB" dirty="0" smtClean="0"/>
          </a:p>
          <a:p>
            <a:endParaRPr lang="en-GB" dirty="0"/>
          </a:p>
          <a:p>
            <a:pPr marL="285750" indent="-285750">
              <a:buFont typeface="Arial"/>
              <a:buChar char="•"/>
            </a:pPr>
            <a:r>
              <a:rPr lang="en-GB" dirty="0"/>
              <a:t>The risk management process should not be </a:t>
            </a:r>
            <a:r>
              <a:rPr lang="en-GB" dirty="0" smtClean="0"/>
              <a:t>compromised. If ignored it can </a:t>
            </a:r>
            <a:r>
              <a:rPr lang="en-GB" dirty="0"/>
              <a:t>lead to </a:t>
            </a:r>
            <a:r>
              <a:rPr lang="en-GB" dirty="0" smtClean="0"/>
              <a:t>serious detrimental </a:t>
            </a:r>
            <a:r>
              <a:rPr lang="en-GB" dirty="0"/>
              <a:t>effects</a:t>
            </a:r>
            <a:r>
              <a:rPr lang="en-GB" dirty="0" smtClean="0"/>
              <a:t>.</a:t>
            </a:r>
          </a:p>
          <a:p>
            <a:pPr marL="285750" indent="-285750">
              <a:buFont typeface="Arial"/>
              <a:buChar char="•"/>
            </a:pPr>
            <a:endParaRPr lang="en-GB" dirty="0" smtClean="0"/>
          </a:p>
          <a:p>
            <a:pPr marL="285750" indent="-285750">
              <a:buFont typeface="Arial"/>
              <a:buChar char="•"/>
            </a:pPr>
            <a:r>
              <a:rPr lang="en-GB" dirty="0" smtClean="0"/>
              <a:t>The </a:t>
            </a:r>
            <a:r>
              <a:rPr lang="en-GB" dirty="0"/>
              <a:t>entire </a:t>
            </a:r>
            <a:r>
              <a:rPr lang="en-GB" dirty="0" smtClean="0"/>
              <a:t>project </a:t>
            </a:r>
            <a:r>
              <a:rPr lang="en-GB" dirty="0"/>
              <a:t>team </a:t>
            </a:r>
            <a:r>
              <a:rPr lang="en-GB" dirty="0" smtClean="0"/>
              <a:t>and Stakeholders should </a:t>
            </a:r>
            <a:r>
              <a:rPr lang="en-GB" dirty="0"/>
              <a:t>be aware of the project risk </a:t>
            </a:r>
            <a:r>
              <a:rPr lang="en-GB" dirty="0" smtClean="0"/>
              <a:t>and risk management methodology.</a:t>
            </a:r>
          </a:p>
          <a:p>
            <a:endParaRPr lang="en-GB" dirty="0"/>
          </a:p>
          <a:p>
            <a:pPr marL="285750" indent="-285750">
              <a:buFont typeface="Arial"/>
              <a:buChar char="•"/>
            </a:pPr>
            <a:r>
              <a:rPr lang="en-GB" dirty="0"/>
              <a:t>Enhanced education and frequent risk assessments are the best way to minimize the damage from risks.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23B1D8A-BE89-ED41-87E0-E98DEF62DA81}" type="datetime1">
              <a:rPr lang="en-GB" smtClean="0"/>
              <a:t>24/07/17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300655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B6AC92D6-B207-EC49-9B2F-D8DE195EBCBB}" type="slidenum">
              <a:rPr lang="en-GB" sz="1800" smtClean="0"/>
              <a:pPr>
                <a:defRPr/>
              </a:pPr>
              <a:t>23</a:t>
            </a:fld>
            <a:endParaRPr lang="en-GB" sz="1800"/>
          </a:p>
        </p:txBody>
      </p:sp>
      <p:sp>
        <p:nvSpPr>
          <p:cNvPr id="3" name="Rectangle 2"/>
          <p:cNvSpPr/>
          <p:nvPr/>
        </p:nvSpPr>
        <p:spPr>
          <a:xfrm>
            <a:off x="899592" y="692696"/>
            <a:ext cx="7416824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/>
              <a:t>Project Risk </a:t>
            </a:r>
            <a:r>
              <a:rPr lang="en-GB" sz="2800" dirty="0" smtClean="0"/>
              <a:t>Management</a:t>
            </a:r>
          </a:p>
          <a:p>
            <a:endParaRPr lang="en-GB" sz="2800" dirty="0"/>
          </a:p>
          <a:p>
            <a:r>
              <a:rPr lang="en-GB" sz="2400" dirty="0" smtClean="0"/>
              <a:t>Key Steps in Risk Management Process:-</a:t>
            </a:r>
          </a:p>
          <a:p>
            <a:endParaRPr lang="en-GB" sz="2400" dirty="0"/>
          </a:p>
          <a:p>
            <a:pPr marL="457200" indent="-457200">
              <a:buFont typeface="Arial"/>
              <a:buChar char="•"/>
            </a:pPr>
            <a:r>
              <a:rPr lang="en-GB" sz="2400" dirty="0"/>
              <a:t>Risk </a:t>
            </a:r>
            <a:r>
              <a:rPr lang="en-GB" sz="2400" dirty="0" smtClean="0"/>
              <a:t>Identification.</a:t>
            </a:r>
            <a:endParaRPr lang="en-GB" sz="2400" dirty="0"/>
          </a:p>
          <a:p>
            <a:pPr marL="457200" indent="-457200">
              <a:buFont typeface="Arial"/>
              <a:buChar char="•"/>
            </a:pPr>
            <a:r>
              <a:rPr lang="en-GB" sz="2400" dirty="0"/>
              <a:t>Risk </a:t>
            </a:r>
            <a:r>
              <a:rPr lang="en-GB" sz="2400" dirty="0" smtClean="0"/>
              <a:t>Quantification.</a:t>
            </a:r>
            <a:endParaRPr lang="en-GB" sz="2400" dirty="0"/>
          </a:p>
          <a:p>
            <a:pPr marL="457200" indent="-457200">
              <a:buFont typeface="Arial"/>
              <a:buChar char="•"/>
            </a:pPr>
            <a:r>
              <a:rPr lang="en-GB" sz="2400" dirty="0"/>
              <a:t>Risk </a:t>
            </a:r>
            <a:r>
              <a:rPr lang="en-GB" sz="2400" dirty="0" smtClean="0"/>
              <a:t>Response.</a:t>
            </a:r>
            <a:endParaRPr lang="en-GB" sz="2400" dirty="0"/>
          </a:p>
          <a:p>
            <a:pPr marL="457200" indent="-457200">
              <a:buFont typeface="Arial"/>
              <a:buChar char="•"/>
            </a:pPr>
            <a:r>
              <a:rPr lang="en-GB" sz="2400" dirty="0"/>
              <a:t>Risk Monitoring and </a:t>
            </a:r>
            <a:r>
              <a:rPr lang="en-GB" sz="2400" dirty="0" smtClean="0"/>
              <a:t>Control.</a:t>
            </a:r>
            <a:endParaRPr lang="en-GB" sz="2400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1BE4648-3C72-EC4B-A467-F20280797F42}" type="datetime1">
              <a:rPr lang="en-GB" smtClean="0"/>
              <a:t>24/07/17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530595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B6AC92D6-B207-EC49-9B2F-D8DE195EBCBB}" type="slidenum">
              <a:rPr lang="en-GB" smtClean="0"/>
              <a:pPr>
                <a:defRPr/>
              </a:pPr>
              <a:t>24</a:t>
            </a:fld>
            <a:endParaRPr lang="en-GB"/>
          </a:p>
        </p:txBody>
      </p:sp>
      <p:sp>
        <p:nvSpPr>
          <p:cNvPr id="3" name="Rectangle 2"/>
          <p:cNvSpPr/>
          <p:nvPr/>
        </p:nvSpPr>
        <p:spPr>
          <a:xfrm>
            <a:off x="107504" y="197346"/>
            <a:ext cx="9073008" cy="58169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400" dirty="0"/>
              <a:t>Risk Management </a:t>
            </a:r>
            <a:r>
              <a:rPr lang="en-GB" sz="2400" dirty="0" smtClean="0"/>
              <a:t>Process</a:t>
            </a:r>
          </a:p>
          <a:p>
            <a:pPr algn="ctr"/>
            <a:endParaRPr lang="en-GB" sz="1000" dirty="0"/>
          </a:p>
          <a:p>
            <a:r>
              <a:rPr lang="en-GB" dirty="0"/>
              <a:t>C</a:t>
            </a:r>
            <a:r>
              <a:rPr lang="en-GB" dirty="0" smtClean="0"/>
              <a:t>onsiderations </a:t>
            </a:r>
            <a:r>
              <a:rPr lang="en-GB" dirty="0"/>
              <a:t>when it comes to risk management process</a:t>
            </a:r>
            <a:r>
              <a:rPr lang="en-GB" dirty="0" smtClean="0"/>
              <a:t>:-</a:t>
            </a:r>
          </a:p>
          <a:p>
            <a:endParaRPr lang="en-GB" dirty="0"/>
          </a:p>
          <a:p>
            <a:pPr marL="285750" indent="-285750">
              <a:buFont typeface="Arial"/>
              <a:buChar char="•"/>
            </a:pPr>
            <a:r>
              <a:rPr lang="en-GB" dirty="0" smtClean="0"/>
              <a:t>Each team member involved in the planning process needs </a:t>
            </a:r>
            <a:r>
              <a:rPr lang="en-GB" dirty="0"/>
              <a:t>to identify and understand the </a:t>
            </a:r>
            <a:r>
              <a:rPr lang="en-GB" dirty="0" smtClean="0"/>
              <a:t>risks they see </a:t>
            </a:r>
            <a:r>
              <a:rPr lang="en-GB" dirty="0"/>
              <a:t>pertaining to the project</a:t>
            </a:r>
            <a:r>
              <a:rPr lang="en-GB" dirty="0" smtClean="0"/>
              <a:t>.</a:t>
            </a:r>
          </a:p>
          <a:p>
            <a:pPr marL="285750" indent="-285750">
              <a:buFont typeface="Arial"/>
              <a:buChar char="•"/>
            </a:pPr>
            <a:endParaRPr lang="en-GB" dirty="0"/>
          </a:p>
          <a:p>
            <a:pPr marL="285750" indent="-285750">
              <a:buFont typeface="Arial"/>
              <a:buChar char="•"/>
            </a:pPr>
            <a:r>
              <a:rPr lang="en-GB" dirty="0"/>
              <a:t>Once the team members have given their list of risks, </a:t>
            </a:r>
            <a:r>
              <a:rPr lang="en-GB" dirty="0" smtClean="0"/>
              <a:t> consolidate </a:t>
            </a:r>
            <a:r>
              <a:rPr lang="en-GB" dirty="0"/>
              <a:t>to a single list </a:t>
            </a:r>
            <a:r>
              <a:rPr lang="en-GB" dirty="0" smtClean="0"/>
              <a:t>and remove </a:t>
            </a:r>
            <a:r>
              <a:rPr lang="en-GB" dirty="0"/>
              <a:t>the duplications</a:t>
            </a:r>
            <a:r>
              <a:rPr lang="en-GB" dirty="0" smtClean="0"/>
              <a:t>.</a:t>
            </a:r>
          </a:p>
          <a:p>
            <a:pPr marL="285750" indent="-285750">
              <a:buFont typeface="Arial"/>
              <a:buChar char="•"/>
            </a:pPr>
            <a:endParaRPr lang="en-GB" dirty="0"/>
          </a:p>
          <a:p>
            <a:pPr marL="285750" indent="-285750">
              <a:buFont typeface="Arial"/>
              <a:buChar char="•"/>
            </a:pPr>
            <a:r>
              <a:rPr lang="en-GB" dirty="0" smtClean="0"/>
              <a:t>Assess </a:t>
            </a:r>
            <a:r>
              <a:rPr lang="en-GB" dirty="0"/>
              <a:t>the probability and impact of the risks involved with the help of a matrix</a:t>
            </a:r>
            <a:r>
              <a:rPr lang="en-GB" dirty="0" smtClean="0"/>
              <a:t>.</a:t>
            </a:r>
          </a:p>
          <a:p>
            <a:pPr marL="285750" indent="-285750">
              <a:buFont typeface="Arial"/>
              <a:buChar char="•"/>
            </a:pPr>
            <a:endParaRPr lang="en-GB" dirty="0"/>
          </a:p>
          <a:p>
            <a:pPr marL="285750" indent="-285750">
              <a:buFont typeface="Arial"/>
              <a:buChar char="•"/>
            </a:pPr>
            <a:r>
              <a:rPr lang="en-GB" dirty="0"/>
              <a:t>Split the team into subgroups where each group will identify the triggers that lead to project risks</a:t>
            </a:r>
            <a:r>
              <a:rPr lang="en-GB" dirty="0" smtClean="0"/>
              <a:t>.</a:t>
            </a:r>
          </a:p>
          <a:p>
            <a:pPr marL="285750" indent="-285750">
              <a:buFont typeface="Arial"/>
              <a:buChar char="•"/>
            </a:pPr>
            <a:endParaRPr lang="en-GB" dirty="0"/>
          </a:p>
          <a:p>
            <a:pPr marL="285750" indent="-285750">
              <a:buFont typeface="Arial"/>
              <a:buChar char="•"/>
            </a:pPr>
            <a:r>
              <a:rPr lang="en-GB" dirty="0" smtClean="0"/>
              <a:t>Devise contingency plans  </a:t>
            </a:r>
            <a:r>
              <a:rPr lang="en-GB" dirty="0"/>
              <a:t>to </a:t>
            </a:r>
            <a:r>
              <a:rPr lang="en-GB" dirty="0" smtClean="0"/>
              <a:t>eliminate </a:t>
            </a:r>
            <a:r>
              <a:rPr lang="en-GB" dirty="0"/>
              <a:t>the </a:t>
            </a:r>
            <a:r>
              <a:rPr lang="en-GB" dirty="0" smtClean="0"/>
              <a:t>risks </a:t>
            </a:r>
            <a:r>
              <a:rPr lang="en-GB" dirty="0"/>
              <a:t>identified</a:t>
            </a:r>
            <a:r>
              <a:rPr lang="en-GB" dirty="0" smtClean="0"/>
              <a:t>.</a:t>
            </a:r>
          </a:p>
          <a:p>
            <a:pPr marL="285750" indent="-285750">
              <a:buFont typeface="Arial"/>
              <a:buChar char="•"/>
            </a:pPr>
            <a:endParaRPr lang="en-GB" dirty="0"/>
          </a:p>
          <a:p>
            <a:pPr marL="285750" indent="-285750">
              <a:buFont typeface="Arial"/>
              <a:buChar char="•"/>
            </a:pPr>
            <a:r>
              <a:rPr lang="en-GB" dirty="0"/>
              <a:t>Plan the risk management </a:t>
            </a:r>
            <a:r>
              <a:rPr lang="en-GB" dirty="0" smtClean="0"/>
              <a:t>process. Ideally Each </a:t>
            </a:r>
            <a:r>
              <a:rPr lang="en-GB" dirty="0"/>
              <a:t>person involved in the project is assigned a risk in which he/she </a:t>
            </a:r>
            <a:r>
              <a:rPr lang="en-GB" dirty="0" smtClean="0"/>
              <a:t>identifies the triggers </a:t>
            </a:r>
            <a:r>
              <a:rPr lang="en-GB" dirty="0"/>
              <a:t>and then finds a suitable </a:t>
            </a:r>
            <a:r>
              <a:rPr lang="en-GB" dirty="0" smtClean="0"/>
              <a:t>solution.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7936529-D06E-4B46-9C11-39E43F0DF67A}" type="datetime1">
              <a:rPr lang="en-GB" smtClean="0"/>
              <a:t>24/07/17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464724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B6AC92D6-B207-EC49-9B2F-D8DE195EBCBB}" type="slidenum">
              <a:rPr lang="en-GB" smtClean="0"/>
              <a:pPr>
                <a:defRPr/>
              </a:pPr>
              <a:t>25</a:t>
            </a:fld>
            <a:endParaRPr lang="en-GB"/>
          </a:p>
        </p:txBody>
      </p:sp>
      <p:sp>
        <p:nvSpPr>
          <p:cNvPr id="3" name="Rectangle 2"/>
          <p:cNvSpPr/>
          <p:nvPr/>
        </p:nvSpPr>
        <p:spPr>
          <a:xfrm>
            <a:off x="683568" y="548680"/>
            <a:ext cx="6768752" cy="44319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400" dirty="0"/>
              <a:t>Risk </a:t>
            </a:r>
            <a:r>
              <a:rPr lang="en-GB" sz="2400" dirty="0" smtClean="0"/>
              <a:t>Quantification</a:t>
            </a:r>
          </a:p>
          <a:p>
            <a:endParaRPr lang="en-GB" sz="2400" dirty="0"/>
          </a:p>
          <a:p>
            <a:pPr marL="285750" indent="-285750">
              <a:buFont typeface="Arial"/>
              <a:buChar char="•"/>
            </a:pPr>
            <a:r>
              <a:rPr lang="en-GB" dirty="0"/>
              <a:t>Risks can be evaluated based on </a:t>
            </a:r>
            <a:r>
              <a:rPr lang="en-GB" dirty="0" smtClean="0"/>
              <a:t>quantity. At the simplest level </a:t>
            </a:r>
            <a:r>
              <a:rPr lang="en-GB" dirty="0"/>
              <a:t>Project </a:t>
            </a:r>
            <a:r>
              <a:rPr lang="en-GB" dirty="0" smtClean="0"/>
              <a:t>Managers can analyse </a:t>
            </a:r>
            <a:r>
              <a:rPr lang="en-GB" dirty="0"/>
              <a:t>the likely </a:t>
            </a:r>
            <a:r>
              <a:rPr lang="en-GB" dirty="0" smtClean="0"/>
              <a:t>effect </a:t>
            </a:r>
            <a:r>
              <a:rPr lang="en-GB" dirty="0"/>
              <a:t>of a risk </a:t>
            </a:r>
            <a:r>
              <a:rPr lang="en-GB" dirty="0" smtClean="0"/>
              <a:t>with </a:t>
            </a:r>
            <a:r>
              <a:rPr lang="en-GB" dirty="0"/>
              <a:t>the help of a matrix.</a:t>
            </a:r>
          </a:p>
          <a:p>
            <a:pPr marL="285750" indent="-285750">
              <a:buFont typeface="Arial"/>
              <a:buChar char="•"/>
            </a:pPr>
            <a:endParaRPr lang="en-GB" dirty="0"/>
          </a:p>
          <a:p>
            <a:pPr marL="285750" indent="-285750">
              <a:buFont typeface="Arial"/>
              <a:buChar char="•"/>
            </a:pPr>
            <a:r>
              <a:rPr lang="en-GB" dirty="0"/>
              <a:t>Using the matrix, the project manager can categorize the risk into four categories as Low, Medium, High and Critical. </a:t>
            </a:r>
            <a:endParaRPr lang="en-GB" dirty="0" smtClean="0"/>
          </a:p>
          <a:p>
            <a:pPr marL="285750" indent="-285750">
              <a:buFont typeface="Arial"/>
              <a:buChar char="•"/>
            </a:pPr>
            <a:r>
              <a:rPr lang="en-GB" dirty="0" smtClean="0"/>
              <a:t>The </a:t>
            </a:r>
            <a:r>
              <a:rPr lang="en-GB" dirty="0"/>
              <a:t>probability of occurrence and the impact on the project are the two parameters used for placing the risk in the matrix categories. </a:t>
            </a:r>
            <a:endParaRPr lang="en-GB" dirty="0" smtClean="0"/>
          </a:p>
          <a:p>
            <a:pPr marL="285750" indent="-285750">
              <a:buFont typeface="Arial"/>
              <a:buChar char="•"/>
            </a:pPr>
            <a:endParaRPr lang="en-GB" dirty="0" smtClean="0"/>
          </a:p>
          <a:p>
            <a:pPr marL="285750" indent="-285750">
              <a:buFont typeface="Arial"/>
              <a:buChar char="•"/>
            </a:pPr>
            <a:r>
              <a:rPr lang="en-GB" dirty="0" smtClean="0"/>
              <a:t>As </a:t>
            </a:r>
            <a:r>
              <a:rPr lang="en-GB" dirty="0"/>
              <a:t>an example, if a risk occurrence is low (probability = 2) and it has the highest impact (impact = 4), the risk can be categorized as 'High'.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41E82F2-23C4-E741-9FDF-8CCE7EE011B2}" type="datetime1">
              <a:rPr lang="en-GB" smtClean="0"/>
              <a:t>24/07/17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539598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B6AC92D6-B207-EC49-9B2F-D8DE195EBCBB}" type="slidenum">
              <a:rPr lang="en-GB" smtClean="0"/>
              <a:pPr>
                <a:defRPr/>
              </a:pPr>
              <a:t>26</a:t>
            </a:fld>
            <a:endParaRPr lang="en-GB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81492914"/>
              </p:ext>
            </p:extLst>
          </p:nvPr>
        </p:nvGraphicFramePr>
        <p:xfrm>
          <a:off x="2627784" y="908720"/>
          <a:ext cx="2831976" cy="292607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63824"/>
                <a:gridCol w="1368152"/>
              </a:tblGrid>
              <a:tr h="370840">
                <a:tc>
                  <a:txBody>
                    <a:bodyPr/>
                    <a:lstStyle/>
                    <a:p>
                      <a:pPr algn="ctr"/>
                      <a:endParaRPr lang="en-GB" dirty="0" smtClean="0"/>
                    </a:p>
                    <a:p>
                      <a:pPr algn="ctr"/>
                      <a:endParaRPr lang="en-GB" dirty="0" smtClean="0"/>
                    </a:p>
                    <a:p>
                      <a:pPr algn="ctr"/>
                      <a:r>
                        <a:rPr lang="en-GB" dirty="0" smtClean="0"/>
                        <a:t>Medium</a:t>
                      </a:r>
                    </a:p>
                    <a:p>
                      <a:pPr algn="ctr"/>
                      <a:endParaRPr lang="en-GB" dirty="0" smtClean="0"/>
                    </a:p>
                    <a:p>
                      <a:pPr algn="ctr"/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dirty="0" smtClean="0"/>
                    </a:p>
                    <a:p>
                      <a:pPr algn="ctr"/>
                      <a:endParaRPr lang="en-GB" dirty="0" smtClean="0"/>
                    </a:p>
                    <a:p>
                      <a:pPr algn="ctr"/>
                      <a:r>
                        <a:rPr lang="en-GB" dirty="0" smtClean="0"/>
                        <a:t>Critical</a:t>
                      </a:r>
                      <a:endParaRPr lang="en-GB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en-GB" dirty="0" smtClean="0"/>
                    </a:p>
                    <a:p>
                      <a:pPr algn="ctr"/>
                      <a:endParaRPr lang="en-GB" dirty="0" smtClean="0"/>
                    </a:p>
                    <a:p>
                      <a:pPr algn="ctr"/>
                      <a:r>
                        <a:rPr lang="en-GB" dirty="0" smtClean="0"/>
                        <a:t>Low</a:t>
                      </a:r>
                    </a:p>
                    <a:p>
                      <a:pPr algn="ctr"/>
                      <a:endParaRPr lang="en-GB" dirty="0" smtClean="0"/>
                    </a:p>
                    <a:p>
                      <a:pPr algn="ctr"/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dirty="0" smtClean="0"/>
                    </a:p>
                    <a:p>
                      <a:pPr algn="ctr"/>
                      <a:endParaRPr lang="en-GB" dirty="0" smtClean="0"/>
                    </a:p>
                    <a:p>
                      <a:pPr algn="ctr"/>
                      <a:r>
                        <a:rPr lang="en-GB" dirty="0" smtClean="0"/>
                        <a:t>High</a:t>
                      </a:r>
                      <a:endParaRPr lang="en-GB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683568" y="1628800"/>
            <a:ext cx="126241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Probability</a:t>
            </a:r>
            <a:endParaRPr lang="en-GB" dirty="0"/>
          </a:p>
        </p:txBody>
      </p:sp>
      <p:sp>
        <p:nvSpPr>
          <p:cNvPr id="6" name="TextBox 5"/>
          <p:cNvSpPr txBox="1"/>
          <p:nvPr/>
        </p:nvSpPr>
        <p:spPr>
          <a:xfrm>
            <a:off x="3491880" y="4725144"/>
            <a:ext cx="87738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Impact</a:t>
            </a:r>
            <a:endParaRPr lang="en-GB" dirty="0"/>
          </a:p>
        </p:txBody>
      </p:sp>
      <p:sp>
        <p:nvSpPr>
          <p:cNvPr id="8" name="TextBox 7"/>
          <p:cNvSpPr txBox="1"/>
          <p:nvPr/>
        </p:nvSpPr>
        <p:spPr>
          <a:xfrm>
            <a:off x="2051720" y="908720"/>
            <a:ext cx="432048" cy="2862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4</a:t>
            </a:r>
          </a:p>
          <a:p>
            <a:endParaRPr lang="en-GB" dirty="0" smtClean="0"/>
          </a:p>
          <a:p>
            <a:endParaRPr lang="en-GB" dirty="0"/>
          </a:p>
          <a:p>
            <a:r>
              <a:rPr lang="en-GB" dirty="0" smtClean="0"/>
              <a:t>3</a:t>
            </a:r>
          </a:p>
          <a:p>
            <a:endParaRPr lang="en-GB" dirty="0" smtClean="0"/>
          </a:p>
          <a:p>
            <a:endParaRPr lang="en-GB" dirty="0"/>
          </a:p>
          <a:p>
            <a:r>
              <a:rPr lang="en-GB" dirty="0" smtClean="0"/>
              <a:t>2</a:t>
            </a:r>
          </a:p>
          <a:p>
            <a:endParaRPr lang="en-GB" dirty="0" smtClean="0"/>
          </a:p>
          <a:p>
            <a:endParaRPr lang="en-GB" dirty="0"/>
          </a:p>
          <a:p>
            <a:r>
              <a:rPr lang="en-GB" dirty="0" smtClean="0"/>
              <a:t>1</a:t>
            </a:r>
            <a:endParaRPr lang="en-GB" dirty="0"/>
          </a:p>
        </p:txBody>
      </p:sp>
      <p:sp>
        <p:nvSpPr>
          <p:cNvPr id="9" name="TextBox 8"/>
          <p:cNvSpPr txBox="1"/>
          <p:nvPr/>
        </p:nvSpPr>
        <p:spPr>
          <a:xfrm>
            <a:off x="2627784" y="4005064"/>
            <a:ext cx="32403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1          2            3           4</a:t>
            </a:r>
            <a:endParaRPr lang="en-GB" dirty="0"/>
          </a:p>
        </p:txBody>
      </p:sp>
      <p:sp>
        <p:nvSpPr>
          <p:cNvPr id="10" name="TextBox 9"/>
          <p:cNvSpPr txBox="1"/>
          <p:nvPr/>
        </p:nvSpPr>
        <p:spPr>
          <a:xfrm>
            <a:off x="2483768" y="260648"/>
            <a:ext cx="30243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Risk Assessment Matrix</a:t>
            </a:r>
            <a:endParaRPr lang="en-GB" dirty="0"/>
          </a:p>
        </p:txBody>
      </p:sp>
      <p:sp>
        <p:nvSpPr>
          <p:cNvPr id="11" name="Date Placeholder 1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63EEDAD-5156-7242-9395-AB21DABD3D2B}" type="datetime1">
              <a:rPr lang="en-GB" smtClean="0"/>
              <a:t>24/07/17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972739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B6AC92D6-B207-EC49-9B2F-D8DE195EBCBB}" type="slidenum">
              <a:rPr lang="en-GB" smtClean="0"/>
              <a:pPr>
                <a:defRPr/>
              </a:pPr>
              <a:t>27</a:t>
            </a:fld>
            <a:endParaRPr lang="en-GB"/>
          </a:p>
        </p:txBody>
      </p:sp>
      <p:sp>
        <p:nvSpPr>
          <p:cNvPr id="3" name="TextBox 2"/>
          <p:cNvSpPr txBox="1"/>
          <p:nvPr/>
        </p:nvSpPr>
        <p:spPr>
          <a:xfrm>
            <a:off x="971600" y="836712"/>
            <a:ext cx="4464496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Risk Categories</a:t>
            </a:r>
          </a:p>
          <a:p>
            <a:endParaRPr lang="en-GB" sz="2000" dirty="0"/>
          </a:p>
          <a:p>
            <a:pPr marL="457200" indent="-457200">
              <a:buFont typeface="+mj-lt"/>
              <a:buAutoNum type="arabicPeriod"/>
            </a:pPr>
            <a:r>
              <a:rPr lang="en-GB" sz="2000" dirty="0" smtClean="0"/>
              <a:t>Scope Risk</a:t>
            </a:r>
          </a:p>
          <a:p>
            <a:pPr marL="457200" indent="-457200">
              <a:buFont typeface="+mj-lt"/>
              <a:buAutoNum type="arabicPeriod"/>
            </a:pPr>
            <a:r>
              <a:rPr lang="en-GB" sz="2000" dirty="0" smtClean="0"/>
              <a:t>Schedule Risk</a:t>
            </a:r>
          </a:p>
          <a:p>
            <a:pPr marL="457200" indent="-457200">
              <a:buFont typeface="+mj-lt"/>
              <a:buAutoNum type="arabicPeriod"/>
            </a:pPr>
            <a:r>
              <a:rPr lang="en-GB" sz="2000" dirty="0" smtClean="0"/>
              <a:t>Resource Risk</a:t>
            </a:r>
          </a:p>
          <a:p>
            <a:pPr marL="457200" indent="-457200">
              <a:buFont typeface="+mj-lt"/>
              <a:buAutoNum type="arabicPeriod"/>
            </a:pPr>
            <a:r>
              <a:rPr lang="en-GB" sz="2000" dirty="0" smtClean="0"/>
              <a:t>Financial Risk</a:t>
            </a:r>
          </a:p>
          <a:p>
            <a:pPr marL="457200" indent="-457200">
              <a:buFont typeface="+mj-lt"/>
              <a:buAutoNum type="arabicPeriod"/>
            </a:pPr>
            <a:r>
              <a:rPr lang="en-GB" sz="2000" dirty="0" smtClean="0"/>
              <a:t>Political and Environmental Risk</a:t>
            </a:r>
          </a:p>
          <a:p>
            <a:pPr marL="457200" indent="-457200">
              <a:buFont typeface="+mj-lt"/>
              <a:buAutoNum type="arabicPeriod"/>
            </a:pPr>
            <a:r>
              <a:rPr lang="en-GB" sz="2000" dirty="0" smtClean="0"/>
              <a:t>Supplier Risk</a:t>
            </a:r>
          </a:p>
          <a:p>
            <a:pPr marL="457200" indent="-457200">
              <a:buFont typeface="+mj-lt"/>
              <a:buAutoNum type="arabicPeriod"/>
            </a:pPr>
            <a:r>
              <a:rPr lang="en-GB" sz="2000" dirty="0" smtClean="0"/>
              <a:t>Customer Risk</a:t>
            </a:r>
          </a:p>
          <a:p>
            <a:endParaRPr lang="en-GB" sz="2000" dirty="0" smtClean="0"/>
          </a:p>
          <a:p>
            <a:endParaRPr lang="en-GB" sz="2000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A5FBCBD-E283-E247-A328-03AC56D0B7AD}" type="datetime1">
              <a:rPr lang="en-GB" smtClean="0"/>
              <a:t>24/07/17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754521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B6AC92D6-B207-EC49-9B2F-D8DE195EBCBB}" type="slidenum">
              <a:rPr lang="en-GB" smtClean="0"/>
              <a:pPr>
                <a:defRPr/>
              </a:pPr>
              <a:t>28</a:t>
            </a:fld>
            <a:endParaRPr lang="en-GB"/>
          </a:p>
        </p:txBody>
      </p:sp>
      <p:sp>
        <p:nvSpPr>
          <p:cNvPr id="3" name="Rectangle 2"/>
          <p:cNvSpPr/>
          <p:nvPr/>
        </p:nvSpPr>
        <p:spPr>
          <a:xfrm>
            <a:off x="1115616" y="1268760"/>
            <a:ext cx="5400600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GB" dirty="0" smtClean="0"/>
              <a:t>Scope </a:t>
            </a:r>
            <a:r>
              <a:rPr lang="en-GB" dirty="0"/>
              <a:t>risk would refer to risks </a:t>
            </a:r>
            <a:r>
              <a:rPr lang="en-GB" dirty="0" smtClean="0"/>
              <a:t>associated with the scope being wrong or limited.</a:t>
            </a:r>
          </a:p>
          <a:p>
            <a:pPr marL="285750" indent="-285750">
              <a:buFont typeface="Arial"/>
              <a:buChar char="•"/>
            </a:pPr>
            <a:endParaRPr lang="en-GB" dirty="0"/>
          </a:p>
          <a:p>
            <a:pPr marL="285750" indent="-285750">
              <a:buFont typeface="Arial"/>
              <a:buChar char="•"/>
            </a:pPr>
            <a:r>
              <a:rPr lang="en-GB" dirty="0" smtClean="0"/>
              <a:t>Scope creep</a:t>
            </a:r>
          </a:p>
          <a:p>
            <a:pPr marL="285750" indent="-285750">
              <a:buFont typeface="Arial"/>
              <a:buChar char="•"/>
            </a:pPr>
            <a:endParaRPr lang="en-GB" dirty="0"/>
          </a:p>
          <a:p>
            <a:pPr marL="285750" indent="-285750">
              <a:buFont typeface="Arial"/>
              <a:buChar char="•"/>
            </a:pPr>
            <a:r>
              <a:rPr lang="en-GB" dirty="0" smtClean="0"/>
              <a:t>Scope being too constrained, so that it is impossible to achieve ‘only’ the objective stated.</a:t>
            </a:r>
          </a:p>
          <a:p>
            <a:endParaRPr lang="en-GB" dirty="0"/>
          </a:p>
          <a:p>
            <a:pPr marL="285750" indent="-285750">
              <a:buFont typeface="Arial"/>
              <a:buChar char="•"/>
            </a:pPr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2195736" y="476672"/>
            <a:ext cx="26642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1. Scope Risk</a:t>
            </a:r>
            <a:endParaRPr lang="en-GB" sz="2400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740DFAF-ACA7-C74B-828A-E958F837344B}" type="datetime1">
              <a:rPr lang="en-GB" smtClean="0"/>
              <a:t>24/07/17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211921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B6AC92D6-B207-EC49-9B2F-D8DE195EBCBB}" type="slidenum">
              <a:rPr lang="en-GB" smtClean="0"/>
              <a:pPr>
                <a:defRPr/>
              </a:pPr>
              <a:t>29</a:t>
            </a:fld>
            <a:endParaRPr lang="en-GB"/>
          </a:p>
        </p:txBody>
      </p:sp>
      <p:sp>
        <p:nvSpPr>
          <p:cNvPr id="3" name="Rectangle 2"/>
          <p:cNvSpPr/>
          <p:nvPr/>
        </p:nvSpPr>
        <p:spPr>
          <a:xfrm>
            <a:off x="395536" y="116632"/>
            <a:ext cx="7488832" cy="55707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000" dirty="0" smtClean="0"/>
              <a:t>2. Schedule Risk</a:t>
            </a:r>
          </a:p>
          <a:p>
            <a:endParaRPr lang="en-GB" sz="1600" dirty="0"/>
          </a:p>
          <a:p>
            <a:r>
              <a:rPr lang="en-GB" sz="1600" dirty="0" smtClean="0"/>
              <a:t>Keeping </a:t>
            </a:r>
            <a:r>
              <a:rPr lang="en-GB" sz="1600" dirty="0"/>
              <a:t>to timelines and agreed critical paths is one of the most difficult </a:t>
            </a:r>
            <a:r>
              <a:rPr lang="en-GB" sz="1600" dirty="0" smtClean="0"/>
              <a:t>situations. </a:t>
            </a:r>
          </a:p>
          <a:p>
            <a:r>
              <a:rPr lang="en-GB" sz="1600" dirty="0" smtClean="0"/>
              <a:t>Many Factors</a:t>
            </a:r>
          </a:p>
          <a:p>
            <a:pPr marL="285750" indent="-285750">
              <a:buFont typeface="Arial"/>
              <a:buChar char="•"/>
            </a:pPr>
            <a:r>
              <a:rPr lang="en-GB" sz="1600" dirty="0"/>
              <a:t>R</a:t>
            </a:r>
            <a:r>
              <a:rPr lang="en-GB" sz="1600" dirty="0" smtClean="0"/>
              <a:t>eliance </a:t>
            </a:r>
            <a:r>
              <a:rPr lang="en-GB" sz="1600" dirty="0"/>
              <a:t>on external parties whose </a:t>
            </a:r>
            <a:r>
              <a:rPr lang="en-GB" sz="1600" dirty="0" smtClean="0"/>
              <a:t>input </a:t>
            </a:r>
            <a:r>
              <a:rPr lang="en-GB" sz="1600" dirty="0"/>
              <a:t>is not within the </a:t>
            </a:r>
            <a:r>
              <a:rPr lang="en-GB" sz="1600" dirty="0" smtClean="0"/>
              <a:t>project manager’s </a:t>
            </a:r>
            <a:r>
              <a:rPr lang="en-GB" sz="1600" dirty="0"/>
              <a:t>scope of </a:t>
            </a:r>
            <a:r>
              <a:rPr lang="en-GB" sz="1600" dirty="0" smtClean="0"/>
              <a:t>control.</a:t>
            </a:r>
          </a:p>
          <a:p>
            <a:pPr marL="285750" indent="-285750">
              <a:buFont typeface="Arial"/>
              <a:buChar char="•"/>
            </a:pPr>
            <a:r>
              <a:rPr lang="en-GB" sz="1600" dirty="0" smtClean="0"/>
              <a:t>Estimation </a:t>
            </a:r>
            <a:r>
              <a:rPr lang="en-GB" sz="1600" dirty="0"/>
              <a:t>errors, which most often are too </a:t>
            </a:r>
            <a:r>
              <a:rPr lang="en-GB" sz="1600" dirty="0" smtClean="0"/>
              <a:t>optimistic</a:t>
            </a:r>
          </a:p>
          <a:p>
            <a:pPr marL="285750" indent="-285750">
              <a:buFont typeface="Arial"/>
              <a:buChar char="•"/>
            </a:pPr>
            <a:r>
              <a:rPr lang="en-GB" sz="1600" dirty="0" smtClean="0"/>
              <a:t>Hardware delays.</a:t>
            </a:r>
          </a:p>
          <a:p>
            <a:pPr marL="285750" indent="-285750">
              <a:buFont typeface="Arial"/>
              <a:buChar char="•"/>
            </a:pPr>
            <a:r>
              <a:rPr lang="en-GB" sz="1600" dirty="0" smtClean="0"/>
              <a:t>Putting </a:t>
            </a:r>
            <a:r>
              <a:rPr lang="en-GB" sz="1600" dirty="0"/>
              <a:t>off decision </a:t>
            </a:r>
            <a:r>
              <a:rPr lang="en-GB" sz="1600" dirty="0" smtClean="0"/>
              <a:t>making. etc.</a:t>
            </a:r>
          </a:p>
          <a:p>
            <a:endParaRPr lang="en-GB" sz="1600" dirty="0"/>
          </a:p>
          <a:p>
            <a:r>
              <a:rPr lang="en-GB" sz="1600" dirty="0"/>
              <a:t>To minimize schedule </a:t>
            </a:r>
            <a:r>
              <a:rPr lang="en-GB" sz="1600" dirty="0" smtClean="0"/>
              <a:t>risks:-</a:t>
            </a:r>
            <a:endParaRPr lang="en-GB" sz="1600" dirty="0"/>
          </a:p>
          <a:p>
            <a:pPr marL="285750" indent="-285750">
              <a:buFont typeface="Arial"/>
              <a:buChar char="•"/>
            </a:pPr>
            <a:r>
              <a:rPr lang="en-GB" sz="1600" dirty="0" smtClean="0"/>
              <a:t>Break down tasks into </a:t>
            </a:r>
            <a:r>
              <a:rPr lang="en-GB" sz="1600" dirty="0"/>
              <a:t>small, clearly defined </a:t>
            </a:r>
            <a:r>
              <a:rPr lang="en-GB" sz="1600" dirty="0" smtClean="0"/>
              <a:t>components (WBA) </a:t>
            </a:r>
            <a:r>
              <a:rPr lang="en-GB" sz="1600" dirty="0"/>
              <a:t>where the allocated </a:t>
            </a:r>
            <a:r>
              <a:rPr lang="en-GB" sz="1600" dirty="0" smtClean="0"/>
              <a:t>time </a:t>
            </a:r>
            <a:r>
              <a:rPr lang="en-GB" sz="1600" dirty="0"/>
              <a:t>for each process is relatively </a:t>
            </a:r>
            <a:r>
              <a:rPr lang="en-GB" sz="1600" dirty="0" smtClean="0"/>
              <a:t>short. (</a:t>
            </a:r>
            <a:r>
              <a:rPr lang="en-GB" sz="1600" dirty="0"/>
              <a:t>this makes it easy to identify things when tasks veer off schedule, at its earliest).</a:t>
            </a:r>
          </a:p>
          <a:p>
            <a:pPr marL="285750" indent="-285750">
              <a:buFont typeface="Arial"/>
              <a:buChar char="•"/>
            </a:pPr>
            <a:r>
              <a:rPr lang="en-GB" sz="1600" dirty="0"/>
              <a:t>Be wary of team members or external parties, who hesitate to give estimates or whose estimates seem </a:t>
            </a:r>
            <a:r>
              <a:rPr lang="en-GB" sz="1600" dirty="0" smtClean="0"/>
              <a:t>unrealistic. Use historical </a:t>
            </a:r>
            <a:r>
              <a:rPr lang="en-GB" sz="1600" dirty="0"/>
              <a:t>data and previous experience.</a:t>
            </a:r>
          </a:p>
          <a:p>
            <a:pPr marL="285750" indent="-285750">
              <a:buFont typeface="Arial"/>
              <a:buChar char="•"/>
            </a:pPr>
            <a:r>
              <a:rPr lang="en-GB" sz="1600" dirty="0"/>
              <a:t>When formulating the critical path, ensure that </a:t>
            </a:r>
            <a:r>
              <a:rPr lang="en-GB" sz="1600" dirty="0" smtClean="0"/>
              <a:t>holidays are </a:t>
            </a:r>
            <a:r>
              <a:rPr lang="en-GB" sz="1600" dirty="0"/>
              <a:t>in-</a:t>
            </a:r>
            <a:r>
              <a:rPr lang="en-GB" sz="1600" dirty="0" smtClean="0"/>
              <a:t>built, create realistic expectations, </a:t>
            </a:r>
            <a:r>
              <a:rPr lang="en-GB" sz="1600" dirty="0"/>
              <a:t>right from inception</a:t>
            </a:r>
            <a:r>
              <a:rPr lang="en-GB" sz="1600" dirty="0" smtClean="0"/>
              <a:t>.</a:t>
            </a:r>
          </a:p>
          <a:p>
            <a:pPr marL="285750" indent="-285750">
              <a:buFont typeface="Arial"/>
              <a:buChar char="•"/>
            </a:pPr>
            <a:r>
              <a:rPr lang="en-GB" sz="1600" dirty="0" smtClean="0"/>
              <a:t>Defining </a:t>
            </a:r>
            <a:r>
              <a:rPr lang="en-GB" sz="1600" dirty="0"/>
              <a:t>re-work loops too is also recommended, wherever possible</a:t>
            </a:r>
            <a:r>
              <a:rPr lang="en-GB" sz="1600" dirty="0" smtClean="0"/>
              <a:t>.</a:t>
            </a:r>
          </a:p>
          <a:p>
            <a:pPr marL="285750" indent="-285750">
              <a:buFont typeface="Arial"/>
              <a:buChar char="•"/>
            </a:pPr>
            <a:r>
              <a:rPr lang="en-GB" sz="1600" dirty="0" smtClean="0"/>
              <a:t>Contingency time...rare but valuable if you can get it.</a:t>
            </a:r>
            <a:endParaRPr lang="en-GB" sz="1600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2A8DF52-C51E-5B4C-9C99-73909C2CBDB3}" type="datetime1">
              <a:rPr lang="en-GB" smtClean="0"/>
              <a:t>24/07/17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328410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B6AC92D6-B207-EC49-9B2F-D8DE195EBCBB}" type="slidenum">
              <a:rPr lang="en-GB" smtClean="0"/>
              <a:pPr>
                <a:defRPr/>
              </a:pPr>
              <a:t>30</a:t>
            </a:fld>
            <a:endParaRPr lang="en-GB"/>
          </a:p>
        </p:txBody>
      </p:sp>
      <p:sp>
        <p:nvSpPr>
          <p:cNvPr id="3" name="Rectangle 2"/>
          <p:cNvSpPr/>
          <p:nvPr/>
        </p:nvSpPr>
        <p:spPr>
          <a:xfrm>
            <a:off x="323528" y="1196752"/>
            <a:ext cx="7776864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 smtClean="0"/>
              <a:t>The Risk associated primarily with the </a:t>
            </a:r>
            <a:r>
              <a:rPr lang="en-GB" dirty="0"/>
              <a:t>human </a:t>
            </a:r>
            <a:r>
              <a:rPr lang="en-GB" dirty="0" smtClean="0"/>
              <a:t>resources </a:t>
            </a:r>
            <a:r>
              <a:rPr lang="en-GB" dirty="0"/>
              <a:t>used in the </a:t>
            </a:r>
            <a:r>
              <a:rPr lang="en-GB" dirty="0" smtClean="0"/>
              <a:t>project</a:t>
            </a:r>
          </a:p>
          <a:p>
            <a:endParaRPr lang="en-GB" dirty="0"/>
          </a:p>
          <a:p>
            <a:pPr marL="285750" indent="-285750">
              <a:buFont typeface="Arial"/>
              <a:buChar char="•"/>
            </a:pPr>
            <a:r>
              <a:rPr lang="en-GB" dirty="0" smtClean="0"/>
              <a:t>Availability in terms of numbers</a:t>
            </a:r>
          </a:p>
          <a:p>
            <a:pPr marL="285750" indent="-285750">
              <a:buFont typeface="Arial"/>
              <a:buChar char="•"/>
            </a:pPr>
            <a:endParaRPr lang="en-GB" dirty="0" smtClean="0"/>
          </a:p>
          <a:p>
            <a:pPr marL="285750" indent="-285750">
              <a:buFont typeface="Arial"/>
              <a:buChar char="•"/>
            </a:pPr>
            <a:r>
              <a:rPr lang="en-GB" dirty="0" smtClean="0"/>
              <a:t>Skill profile</a:t>
            </a:r>
          </a:p>
          <a:p>
            <a:pPr marL="285750" indent="-285750">
              <a:buFont typeface="Arial"/>
              <a:buChar char="•"/>
            </a:pPr>
            <a:endParaRPr lang="en-GB" dirty="0" smtClean="0"/>
          </a:p>
          <a:p>
            <a:pPr marL="285750" indent="-285750">
              <a:buFont typeface="Arial"/>
              <a:buChar char="•"/>
            </a:pPr>
            <a:r>
              <a:rPr lang="en-GB" dirty="0" smtClean="0"/>
              <a:t>Holidays or other dead periods</a:t>
            </a:r>
          </a:p>
          <a:p>
            <a:pPr marL="285750" indent="-285750">
              <a:buFont typeface="Arial"/>
              <a:buChar char="•"/>
            </a:pPr>
            <a:endParaRPr lang="en-GB" dirty="0" smtClean="0"/>
          </a:p>
          <a:p>
            <a:pPr marL="285750" indent="-285750">
              <a:buFont typeface="Arial"/>
              <a:buChar char="•"/>
            </a:pPr>
            <a:r>
              <a:rPr lang="en-GB" dirty="0" smtClean="0"/>
              <a:t>Absence and Sickness. </a:t>
            </a:r>
          </a:p>
          <a:p>
            <a:endParaRPr lang="en-GB" dirty="0" smtClean="0"/>
          </a:p>
          <a:p>
            <a:pPr marL="285750" indent="-285750">
              <a:buFont typeface="Arial"/>
              <a:buChar char="•"/>
            </a:pPr>
            <a:r>
              <a:rPr lang="en-GB" dirty="0" smtClean="0"/>
              <a:t>One or more critical people....... the only ones that can do certain tasks!</a:t>
            </a:r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2195736" y="476672"/>
            <a:ext cx="26642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3. Resource Risk</a:t>
            </a:r>
            <a:endParaRPr lang="en-GB" sz="2400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D8761B7-2286-B34D-9683-DBE4B1BD654D}" type="datetime1">
              <a:rPr lang="en-GB" smtClean="0"/>
              <a:t>24/07/17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402053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B6AC92D6-B207-EC49-9B2F-D8DE195EBCBB}" type="slidenum">
              <a:rPr lang="en-GB" smtClean="0"/>
              <a:pPr>
                <a:defRPr/>
              </a:pPr>
              <a:t>31</a:t>
            </a:fld>
            <a:endParaRPr lang="en-GB"/>
          </a:p>
        </p:txBody>
      </p:sp>
      <p:sp>
        <p:nvSpPr>
          <p:cNvPr id="3" name="Rectangle 2"/>
          <p:cNvSpPr/>
          <p:nvPr/>
        </p:nvSpPr>
        <p:spPr>
          <a:xfrm>
            <a:off x="20283" y="107915"/>
            <a:ext cx="8640960" cy="53860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400" dirty="0"/>
              <a:t>Resource </a:t>
            </a:r>
            <a:r>
              <a:rPr lang="en-GB" sz="2400" dirty="0" smtClean="0"/>
              <a:t>Risk contd.</a:t>
            </a:r>
            <a:endParaRPr lang="en-GB" sz="2400" dirty="0"/>
          </a:p>
          <a:p>
            <a:endParaRPr lang="en-GB" sz="1600" dirty="0" smtClean="0"/>
          </a:p>
          <a:p>
            <a:r>
              <a:rPr lang="en-GB" sz="1600" dirty="0" smtClean="0"/>
              <a:t>People </a:t>
            </a:r>
            <a:r>
              <a:rPr lang="en-GB" sz="1600" dirty="0"/>
              <a:t>and funds are any project's main resource base. </a:t>
            </a:r>
            <a:endParaRPr lang="en-GB" sz="1600" dirty="0" smtClean="0"/>
          </a:p>
          <a:p>
            <a:pPr marL="285750" indent="-285750">
              <a:buFont typeface="Arial"/>
              <a:buChar char="•"/>
            </a:pPr>
            <a:r>
              <a:rPr lang="en-GB" sz="1600" dirty="0" smtClean="0"/>
              <a:t>If </a:t>
            </a:r>
            <a:r>
              <a:rPr lang="en-GB" sz="1600" dirty="0"/>
              <a:t>the people are unskilled or incompetent to perform the task at </a:t>
            </a:r>
            <a:r>
              <a:rPr lang="en-GB" sz="1600" dirty="0" smtClean="0"/>
              <a:t>hand</a:t>
            </a:r>
          </a:p>
          <a:p>
            <a:pPr marL="285750" indent="-285750">
              <a:buFont typeface="Arial"/>
              <a:buChar char="•"/>
            </a:pPr>
            <a:r>
              <a:rPr lang="en-GB" sz="1600" dirty="0"/>
              <a:t>I</a:t>
            </a:r>
            <a:r>
              <a:rPr lang="en-GB" sz="1600" dirty="0" smtClean="0"/>
              <a:t>f </a:t>
            </a:r>
            <a:r>
              <a:rPr lang="en-GB" sz="1600" dirty="0"/>
              <a:t>the project is under-staffed from the beginning, or </a:t>
            </a:r>
            <a:endParaRPr lang="en-GB" sz="1600" dirty="0" smtClean="0"/>
          </a:p>
          <a:p>
            <a:pPr marL="285750" indent="-285750">
              <a:buFont typeface="Arial"/>
              <a:buChar char="•"/>
            </a:pPr>
            <a:r>
              <a:rPr lang="en-GB" sz="1600" dirty="0" smtClean="0"/>
              <a:t>if </a:t>
            </a:r>
            <a:r>
              <a:rPr lang="en-GB" sz="1600" dirty="0"/>
              <a:t>key project members come on aboard far after the inception of the project, </a:t>
            </a:r>
            <a:r>
              <a:rPr lang="en-GB" sz="1600" dirty="0" smtClean="0"/>
              <a:t>this  </a:t>
            </a:r>
            <a:r>
              <a:rPr lang="en-GB" sz="1600" dirty="0"/>
              <a:t>is </a:t>
            </a:r>
            <a:r>
              <a:rPr lang="en-GB" sz="1600" dirty="0" smtClean="0"/>
              <a:t>a risk to the project.</a:t>
            </a:r>
          </a:p>
          <a:p>
            <a:pPr marL="285750" indent="-285750">
              <a:buFont typeface="Arial"/>
              <a:buChar char="•"/>
            </a:pPr>
            <a:r>
              <a:rPr lang="en-GB" sz="1600" dirty="0"/>
              <a:t>placing undue expectations on the capacity of the staff in question and avoiding burn-</a:t>
            </a:r>
            <a:r>
              <a:rPr lang="en-GB" sz="1600" dirty="0" smtClean="0"/>
              <a:t>out</a:t>
            </a:r>
          </a:p>
          <a:p>
            <a:endParaRPr lang="en-GB" sz="1600" dirty="0"/>
          </a:p>
          <a:p>
            <a:r>
              <a:rPr lang="en-GB" sz="1600" dirty="0" smtClean="0"/>
              <a:t>Similarly</a:t>
            </a:r>
            <a:r>
              <a:rPr lang="en-GB" sz="1600" dirty="0"/>
              <a:t>, from a financial perspective, if insufficient funds are provided to carry out the necessary tasks, </a:t>
            </a:r>
            <a:endParaRPr lang="en-GB" sz="1600" dirty="0" smtClean="0"/>
          </a:p>
          <a:p>
            <a:pPr marL="285750" indent="-285750">
              <a:buFont typeface="Arial"/>
              <a:buChar char="•"/>
            </a:pPr>
            <a:r>
              <a:rPr lang="en-GB" sz="1600" dirty="0" smtClean="0"/>
              <a:t>Relevant </a:t>
            </a:r>
            <a:r>
              <a:rPr lang="en-GB" sz="1600" dirty="0"/>
              <a:t>training programs for the </a:t>
            </a:r>
            <a:r>
              <a:rPr lang="en-GB" sz="1600" dirty="0" smtClean="0"/>
              <a:t>people</a:t>
            </a:r>
          </a:p>
          <a:p>
            <a:pPr marL="285750" indent="-285750">
              <a:buFont typeface="Arial"/>
              <a:buChar char="•"/>
            </a:pPr>
            <a:r>
              <a:rPr lang="en-GB" sz="1600" dirty="0" smtClean="0"/>
              <a:t>Appropriate </a:t>
            </a:r>
            <a:r>
              <a:rPr lang="en-GB" sz="1600" dirty="0"/>
              <a:t>investments in technology or required </a:t>
            </a:r>
            <a:r>
              <a:rPr lang="en-GB" sz="1600" dirty="0" smtClean="0"/>
              <a:t>machinery</a:t>
            </a:r>
          </a:p>
          <a:p>
            <a:pPr marL="285750" indent="-285750">
              <a:buFont typeface="Arial"/>
              <a:buChar char="•"/>
            </a:pPr>
            <a:r>
              <a:rPr lang="en-GB" sz="1600" dirty="0" smtClean="0"/>
              <a:t>Estimating </a:t>
            </a:r>
            <a:r>
              <a:rPr lang="en-GB" sz="1600" dirty="0"/>
              <a:t>project costs accurately, allocating a suitable budget to meet these </a:t>
            </a:r>
            <a:r>
              <a:rPr lang="en-GB" sz="1600" dirty="0" smtClean="0"/>
              <a:t>costs up front.</a:t>
            </a:r>
          </a:p>
          <a:p>
            <a:endParaRPr lang="en-GB" sz="1600" dirty="0"/>
          </a:p>
          <a:p>
            <a:r>
              <a:rPr lang="en-GB" sz="1600" dirty="0"/>
              <a:t>Outsourced functions merit even more attention to detail, as it is for the most part, it is away from the direct </a:t>
            </a:r>
            <a:r>
              <a:rPr lang="en-GB" sz="1600" dirty="0" smtClean="0"/>
              <a:t>view </a:t>
            </a:r>
            <a:r>
              <a:rPr lang="en-GB" sz="1600" dirty="0"/>
              <a:t>of the project manager</a:t>
            </a:r>
            <a:r>
              <a:rPr lang="en-GB" sz="1600" dirty="0" smtClean="0"/>
              <a:t>.</a:t>
            </a:r>
          </a:p>
          <a:p>
            <a:r>
              <a:rPr lang="en-GB" sz="1600" dirty="0" smtClean="0"/>
              <a:t>Conflict </a:t>
            </a:r>
            <a:r>
              <a:rPr lang="en-GB" sz="1600" dirty="0"/>
              <a:t>management, which too generally arises with the progression of a project, </a:t>
            </a:r>
            <a:r>
              <a:rPr lang="en-GB" sz="1600" dirty="0" smtClean="0"/>
              <a:t>needs to be </a:t>
            </a:r>
            <a:r>
              <a:rPr lang="en-GB" sz="1600" dirty="0"/>
              <a:t>handled in a skilful manner, so that the project has a smooth run throughout its entire duration.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D02C3AB-81F6-E24C-8B0A-F07AFF9023A7}" type="datetime1">
              <a:rPr lang="en-GB" smtClean="0"/>
              <a:t>24/07/17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03292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B6AC92D6-B207-EC49-9B2F-D8DE195EBCBB}" type="slidenum">
              <a:rPr lang="en-GB" smtClean="0"/>
              <a:pPr>
                <a:defRPr/>
              </a:pPr>
              <a:t>32</a:t>
            </a:fld>
            <a:endParaRPr lang="en-GB"/>
          </a:p>
        </p:txBody>
      </p:sp>
      <p:sp>
        <p:nvSpPr>
          <p:cNvPr id="3" name="Rectangle 2"/>
          <p:cNvSpPr/>
          <p:nvPr/>
        </p:nvSpPr>
        <p:spPr>
          <a:xfrm>
            <a:off x="827584" y="1484784"/>
            <a:ext cx="6048672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 smtClean="0"/>
              <a:t>The risks </a:t>
            </a:r>
            <a:r>
              <a:rPr lang="en-GB" dirty="0"/>
              <a:t>that can occur if the costs are more than </a:t>
            </a:r>
            <a:r>
              <a:rPr lang="en-GB" dirty="0" smtClean="0"/>
              <a:t>the approved budget.</a:t>
            </a:r>
          </a:p>
          <a:p>
            <a:endParaRPr lang="en-GB" dirty="0"/>
          </a:p>
          <a:p>
            <a:pPr marL="285750" indent="-285750">
              <a:buFont typeface="Arial"/>
              <a:buChar char="•"/>
            </a:pPr>
            <a:r>
              <a:rPr lang="en-GB" dirty="0" smtClean="0"/>
              <a:t>Suppliers increasing their prices.</a:t>
            </a:r>
          </a:p>
          <a:p>
            <a:pPr marL="285750" indent="-285750">
              <a:buFont typeface="Arial"/>
              <a:buChar char="•"/>
            </a:pPr>
            <a:endParaRPr lang="en-GB" dirty="0"/>
          </a:p>
          <a:p>
            <a:pPr marL="285750" indent="-285750">
              <a:buFont typeface="Arial"/>
              <a:buChar char="•"/>
            </a:pPr>
            <a:r>
              <a:rPr lang="en-GB" dirty="0" smtClean="0"/>
              <a:t>Global Materials changes e.g. Oil price.</a:t>
            </a:r>
          </a:p>
          <a:p>
            <a:pPr marL="285750" indent="-285750">
              <a:buFont typeface="Arial"/>
              <a:buChar char="•"/>
            </a:pPr>
            <a:endParaRPr lang="en-GB" dirty="0" smtClean="0"/>
          </a:p>
          <a:p>
            <a:pPr marL="285750" indent="-285750">
              <a:buFont typeface="Arial"/>
              <a:buChar char="•"/>
            </a:pPr>
            <a:r>
              <a:rPr lang="en-GB" dirty="0" smtClean="0"/>
              <a:t>Exchange rate changes</a:t>
            </a:r>
          </a:p>
          <a:p>
            <a:pPr marL="285750" indent="-285750">
              <a:buFont typeface="Arial"/>
              <a:buChar char="•"/>
            </a:pPr>
            <a:endParaRPr lang="en-GB" dirty="0" smtClean="0"/>
          </a:p>
          <a:p>
            <a:pPr marL="285750" indent="-285750">
              <a:buFont typeface="Arial"/>
              <a:buChar char="•"/>
            </a:pPr>
            <a:r>
              <a:rPr lang="en-GB" dirty="0" smtClean="0"/>
              <a:t>Tasks taking longer than expected time=money.</a:t>
            </a:r>
          </a:p>
          <a:p>
            <a:pPr marL="285750" indent="-285750">
              <a:buFont typeface="Arial"/>
              <a:buChar char="•"/>
            </a:pPr>
            <a:endParaRPr lang="en-GB" dirty="0" smtClean="0"/>
          </a:p>
          <a:p>
            <a:pPr marL="285750" indent="-285750">
              <a:buFont typeface="Arial"/>
              <a:buChar char="•"/>
            </a:pPr>
            <a:r>
              <a:rPr lang="en-GB" dirty="0" smtClean="0"/>
              <a:t>External factors causing delays or other effects.</a:t>
            </a:r>
          </a:p>
          <a:p>
            <a:endParaRPr lang="en-GB" dirty="0"/>
          </a:p>
          <a:p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1979712" y="620688"/>
            <a:ext cx="41764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4. Financial or Budget Risk</a:t>
            </a:r>
            <a:endParaRPr lang="en-GB" sz="2400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05D5614-472D-7644-B4B6-70C456B1C3F7}" type="datetime1">
              <a:rPr lang="en-GB" smtClean="0"/>
              <a:t>24/07/17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918034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B6AC92D6-B207-EC49-9B2F-D8DE195EBCBB}" type="slidenum">
              <a:rPr lang="en-GB" smtClean="0"/>
              <a:pPr>
                <a:defRPr/>
              </a:pPr>
              <a:t>33</a:t>
            </a:fld>
            <a:endParaRPr lang="en-GB"/>
          </a:p>
        </p:txBody>
      </p:sp>
      <p:sp>
        <p:nvSpPr>
          <p:cNvPr id="3" name="Rectangle 2"/>
          <p:cNvSpPr/>
          <p:nvPr/>
        </p:nvSpPr>
        <p:spPr>
          <a:xfrm>
            <a:off x="755576" y="1556792"/>
            <a:ext cx="6264696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GB" dirty="0" smtClean="0"/>
              <a:t>Risks associated with the outside world changing.</a:t>
            </a:r>
          </a:p>
          <a:p>
            <a:pPr marL="285750" indent="-285750">
              <a:buFont typeface="Arial"/>
              <a:buChar char="•"/>
            </a:pPr>
            <a:endParaRPr lang="en-GB" dirty="0"/>
          </a:p>
          <a:p>
            <a:pPr marL="285750" indent="-285750">
              <a:buFont typeface="Arial"/>
              <a:buChar char="•"/>
            </a:pPr>
            <a:r>
              <a:rPr lang="en-GB" dirty="0" smtClean="0"/>
              <a:t>Changes to Laws or Regulatory Aspects.</a:t>
            </a:r>
          </a:p>
          <a:p>
            <a:pPr marL="285750" indent="-285750">
              <a:buFont typeface="Arial"/>
              <a:buChar char="•"/>
            </a:pPr>
            <a:endParaRPr lang="en-GB" dirty="0"/>
          </a:p>
          <a:p>
            <a:pPr marL="285750" indent="-285750">
              <a:buFont typeface="Arial"/>
              <a:buChar char="•"/>
            </a:pPr>
            <a:r>
              <a:rPr lang="en-GB" dirty="0" smtClean="0"/>
              <a:t>Technology changes.</a:t>
            </a:r>
          </a:p>
          <a:p>
            <a:pPr marL="285750" indent="-285750">
              <a:buFont typeface="Arial"/>
              <a:buChar char="•"/>
            </a:pPr>
            <a:endParaRPr lang="en-GB" dirty="0"/>
          </a:p>
          <a:p>
            <a:pPr marL="285750" indent="-285750">
              <a:buFont typeface="Arial"/>
              <a:buChar char="•"/>
            </a:pPr>
            <a:r>
              <a:rPr lang="en-GB" dirty="0" smtClean="0"/>
              <a:t>Ethical issues.</a:t>
            </a:r>
          </a:p>
          <a:p>
            <a:pPr marL="285750" indent="-285750">
              <a:buFont typeface="Arial"/>
              <a:buChar char="•"/>
            </a:pPr>
            <a:endParaRPr lang="en-GB" dirty="0"/>
          </a:p>
          <a:p>
            <a:pPr marL="285750" indent="-285750">
              <a:buFont typeface="Arial"/>
              <a:buChar char="•"/>
            </a:pPr>
            <a:r>
              <a:rPr lang="en-GB" dirty="0" smtClean="0"/>
              <a:t>Pressure groups or protestors!</a:t>
            </a:r>
          </a:p>
          <a:p>
            <a:pPr marL="285750" indent="-285750">
              <a:buFont typeface="Arial"/>
              <a:buChar char="•"/>
            </a:pPr>
            <a:endParaRPr lang="en-GB" dirty="0"/>
          </a:p>
          <a:p>
            <a:pPr marL="285750" indent="-285750">
              <a:buFont typeface="Arial"/>
              <a:buChar char="•"/>
            </a:pPr>
            <a:r>
              <a:rPr lang="en-GB" dirty="0" smtClean="0"/>
              <a:t>Trade Unions</a:t>
            </a:r>
          </a:p>
          <a:p>
            <a:endParaRPr lang="en-GB" dirty="0"/>
          </a:p>
          <a:p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1907704" y="476672"/>
            <a:ext cx="48245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5. Environmental or Political Risk</a:t>
            </a:r>
            <a:endParaRPr lang="en-GB" sz="2400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8A16D97-7AFC-AD4E-B105-9460F2CADDE0}" type="datetime1">
              <a:rPr lang="en-GB" smtClean="0"/>
              <a:t>24/07/17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963528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B6AC92D6-B207-EC49-9B2F-D8DE195EBCBB}" type="slidenum">
              <a:rPr lang="en-GB" smtClean="0"/>
              <a:pPr>
                <a:defRPr/>
              </a:pPr>
              <a:t>34</a:t>
            </a:fld>
            <a:endParaRPr lang="en-GB"/>
          </a:p>
        </p:txBody>
      </p:sp>
      <p:sp>
        <p:nvSpPr>
          <p:cNvPr id="3" name="Rectangle 2"/>
          <p:cNvSpPr/>
          <p:nvPr/>
        </p:nvSpPr>
        <p:spPr>
          <a:xfrm>
            <a:off x="683568" y="980728"/>
            <a:ext cx="7992888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GB" dirty="0" smtClean="0"/>
              <a:t>Contingent on how critical 3</a:t>
            </a:r>
            <a:r>
              <a:rPr lang="en-GB" baseline="30000" dirty="0" smtClean="0"/>
              <a:t>rd</a:t>
            </a:r>
            <a:r>
              <a:rPr lang="en-GB" dirty="0" smtClean="0"/>
              <a:t> party suppliers are to the project.</a:t>
            </a:r>
          </a:p>
          <a:p>
            <a:pPr marL="285750" indent="-285750">
              <a:buFont typeface="Arial"/>
              <a:buChar char="•"/>
            </a:pPr>
            <a:endParaRPr lang="en-GB" dirty="0" smtClean="0"/>
          </a:p>
          <a:p>
            <a:pPr marL="285750" indent="-285750">
              <a:buFont typeface="Arial"/>
              <a:buChar char="•"/>
            </a:pPr>
            <a:r>
              <a:rPr lang="en-GB" dirty="0" smtClean="0"/>
              <a:t>Supplier </a:t>
            </a:r>
            <a:r>
              <a:rPr lang="en-GB" dirty="0"/>
              <a:t>risk would refer to risks that can occur in case the supplier is not meeting the </a:t>
            </a:r>
            <a:r>
              <a:rPr lang="en-GB" dirty="0" smtClean="0"/>
              <a:t>timeline or cost </a:t>
            </a:r>
            <a:r>
              <a:rPr lang="en-GB" dirty="0"/>
              <a:t>to supply the resources required</a:t>
            </a:r>
            <a:r>
              <a:rPr lang="en-GB" dirty="0" smtClean="0"/>
              <a:t>.</a:t>
            </a:r>
          </a:p>
          <a:p>
            <a:pPr marL="285750" indent="-285750">
              <a:buFont typeface="Arial"/>
              <a:buChar char="•"/>
            </a:pPr>
            <a:endParaRPr lang="en-GB" dirty="0"/>
          </a:p>
          <a:p>
            <a:pPr marL="285750" indent="-285750">
              <a:buFont typeface="Arial"/>
              <a:buChar char="•"/>
            </a:pPr>
            <a:r>
              <a:rPr lang="en-GB" dirty="0" smtClean="0"/>
              <a:t>Multiple Factors</a:t>
            </a:r>
          </a:p>
          <a:p>
            <a:pPr marL="742950" lvl="1" indent="-285750">
              <a:buFont typeface="Arial"/>
              <a:buChar char="•"/>
            </a:pPr>
            <a:r>
              <a:rPr lang="en-GB" dirty="0" smtClean="0"/>
              <a:t>How reliable the supplier is.</a:t>
            </a:r>
          </a:p>
          <a:p>
            <a:pPr marL="742950" lvl="1" indent="-285750">
              <a:buFont typeface="Arial"/>
              <a:buChar char="•"/>
            </a:pPr>
            <a:r>
              <a:rPr lang="en-GB" dirty="0" smtClean="0"/>
              <a:t>Quality of goods or services supplied.</a:t>
            </a:r>
          </a:p>
          <a:p>
            <a:pPr marL="742950" lvl="1" indent="-285750">
              <a:buFont typeface="Arial"/>
              <a:buChar char="•"/>
            </a:pPr>
            <a:r>
              <a:rPr lang="en-GB" dirty="0" smtClean="0"/>
              <a:t>Financial stability</a:t>
            </a:r>
          </a:p>
          <a:p>
            <a:pPr marL="285750" indent="-285750">
              <a:buFont typeface="Arial"/>
              <a:buChar char="•"/>
            </a:pPr>
            <a:endParaRPr lang="en-GB" dirty="0"/>
          </a:p>
          <a:p>
            <a:pPr marL="285750" indent="-285750">
              <a:buFont typeface="Arial"/>
              <a:buChar char="•"/>
            </a:pPr>
            <a:r>
              <a:rPr lang="en-GB" dirty="0" smtClean="0"/>
              <a:t>What happens if the supplier goes out of business?</a:t>
            </a:r>
          </a:p>
          <a:p>
            <a:pPr marL="285750" indent="-285750">
              <a:buFont typeface="Arial"/>
              <a:buChar char="•"/>
            </a:pPr>
            <a:endParaRPr lang="en-GB" dirty="0"/>
          </a:p>
          <a:p>
            <a:pPr marL="285750" indent="-285750">
              <a:buFont typeface="Arial"/>
              <a:buChar char="•"/>
            </a:pPr>
            <a:r>
              <a:rPr lang="en-GB" dirty="0" smtClean="0"/>
              <a:t>Suppliers can be assessed and ranked, for selection purposes and risk. i.e. avoid the risk by picking the best supplier in the first place.</a:t>
            </a:r>
          </a:p>
          <a:p>
            <a:pPr marL="285750" indent="-285750">
              <a:buFont typeface="Arial"/>
              <a:buChar char="•"/>
            </a:pPr>
            <a:r>
              <a:rPr lang="en-GB" dirty="0" smtClean="0"/>
              <a:t>Clearly </a:t>
            </a:r>
            <a:r>
              <a:rPr lang="en-GB" dirty="0"/>
              <a:t>defined contracts and regular </a:t>
            </a:r>
            <a:r>
              <a:rPr lang="en-GB" dirty="0" smtClean="0"/>
              <a:t>monitoring help mitigate. </a:t>
            </a:r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2195736" y="476672"/>
            <a:ext cx="26642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6. Supplier Risk</a:t>
            </a:r>
            <a:endParaRPr lang="en-GB" sz="2400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BC73412-EAAD-9045-B136-A8E5A8DC997A}" type="datetime1">
              <a:rPr lang="en-GB" smtClean="0"/>
              <a:t>24/07/17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5154239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B6AC92D6-B207-EC49-9B2F-D8DE195EBCBB}" type="slidenum">
              <a:rPr lang="en-GB" smtClean="0"/>
              <a:pPr>
                <a:defRPr/>
              </a:pPr>
              <a:t>35</a:t>
            </a:fld>
            <a:endParaRPr lang="en-GB"/>
          </a:p>
        </p:txBody>
      </p:sp>
      <p:sp>
        <p:nvSpPr>
          <p:cNvPr id="3" name="Rectangle 2"/>
          <p:cNvSpPr/>
          <p:nvPr/>
        </p:nvSpPr>
        <p:spPr>
          <a:xfrm>
            <a:off x="683568" y="332656"/>
            <a:ext cx="6048672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400" dirty="0"/>
              <a:t>Risk </a:t>
            </a:r>
            <a:r>
              <a:rPr lang="en-GB" sz="2400" dirty="0" smtClean="0"/>
              <a:t>Response</a:t>
            </a:r>
          </a:p>
          <a:p>
            <a:pPr algn="ctr"/>
            <a:endParaRPr lang="en-GB" sz="2400" dirty="0"/>
          </a:p>
          <a:p>
            <a:pPr algn="ctr"/>
            <a:endParaRPr lang="en-GB" sz="2400" dirty="0"/>
          </a:p>
          <a:p>
            <a:r>
              <a:rPr lang="en-GB" dirty="0" smtClean="0"/>
              <a:t>The project </a:t>
            </a:r>
            <a:r>
              <a:rPr lang="en-GB" dirty="0"/>
              <a:t>manager </a:t>
            </a:r>
            <a:r>
              <a:rPr lang="en-GB" dirty="0" smtClean="0"/>
              <a:t>can choose </a:t>
            </a:r>
            <a:r>
              <a:rPr lang="en-GB" dirty="0"/>
              <a:t>strategies that will </a:t>
            </a:r>
            <a:r>
              <a:rPr lang="en-GB" dirty="0" smtClean="0"/>
              <a:t>minimise or remove the risks.</a:t>
            </a:r>
          </a:p>
          <a:p>
            <a:r>
              <a:rPr lang="en-GB" dirty="0" smtClean="0"/>
              <a:t>There are four </a:t>
            </a:r>
            <a:r>
              <a:rPr lang="en-GB" dirty="0"/>
              <a:t>risk response </a:t>
            </a:r>
            <a:r>
              <a:rPr lang="en-GB" dirty="0" smtClean="0"/>
              <a:t>strategies:-</a:t>
            </a:r>
          </a:p>
          <a:p>
            <a:endParaRPr lang="en-GB" dirty="0"/>
          </a:p>
          <a:p>
            <a:pPr marL="285750" indent="-285750">
              <a:buFont typeface="Arial"/>
              <a:buChar char="•"/>
            </a:pPr>
            <a:r>
              <a:rPr lang="en-GB" dirty="0"/>
              <a:t>Risks </a:t>
            </a:r>
            <a:r>
              <a:rPr lang="en-GB" dirty="0" smtClean="0"/>
              <a:t>that can </a:t>
            </a:r>
            <a:r>
              <a:rPr lang="en-GB" dirty="0"/>
              <a:t>be </a:t>
            </a:r>
            <a:r>
              <a:rPr lang="en-GB" dirty="0" smtClean="0"/>
              <a:t>avoided.</a:t>
            </a:r>
            <a:endParaRPr lang="en-GB" dirty="0"/>
          </a:p>
          <a:p>
            <a:pPr marL="285750" indent="-285750">
              <a:buFont typeface="Arial"/>
              <a:buChar char="•"/>
            </a:pPr>
            <a:r>
              <a:rPr lang="en-GB" dirty="0"/>
              <a:t>Pass on the </a:t>
            </a:r>
            <a:r>
              <a:rPr lang="en-GB" dirty="0" smtClean="0"/>
              <a:t>risk to another party.</a:t>
            </a:r>
            <a:endParaRPr lang="en-GB" dirty="0"/>
          </a:p>
          <a:p>
            <a:pPr marL="285750" indent="-285750">
              <a:buFont typeface="Arial"/>
              <a:buChar char="•"/>
            </a:pPr>
            <a:r>
              <a:rPr lang="en-GB" dirty="0"/>
              <a:t>Take corrective measures to reduce the impact of </a:t>
            </a:r>
            <a:r>
              <a:rPr lang="en-GB" dirty="0" smtClean="0"/>
              <a:t>risks.</a:t>
            </a:r>
            <a:endParaRPr lang="en-GB" dirty="0"/>
          </a:p>
          <a:p>
            <a:pPr marL="285750" indent="-285750">
              <a:buFont typeface="Arial"/>
              <a:buChar char="•"/>
            </a:pPr>
            <a:r>
              <a:rPr lang="en-GB" dirty="0"/>
              <a:t>Acknowledge the </a:t>
            </a:r>
            <a:r>
              <a:rPr lang="en-GB" dirty="0" smtClean="0"/>
              <a:t>risk but do nothing.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B069E95-2749-0C4F-9764-CC38E9A815FB}" type="datetime1">
              <a:rPr lang="en-GB" smtClean="0"/>
              <a:t>24/07/17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750102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B6AC92D6-B207-EC49-9B2F-D8DE195EBCBB}" type="slidenum">
              <a:rPr lang="en-GB" smtClean="0"/>
              <a:pPr>
                <a:defRPr/>
              </a:pPr>
              <a:t>36</a:t>
            </a:fld>
            <a:endParaRPr lang="en-GB"/>
          </a:p>
        </p:txBody>
      </p:sp>
      <p:sp>
        <p:nvSpPr>
          <p:cNvPr id="3" name="Rectangle 2"/>
          <p:cNvSpPr/>
          <p:nvPr/>
        </p:nvSpPr>
        <p:spPr>
          <a:xfrm>
            <a:off x="1259632" y="548680"/>
            <a:ext cx="6192688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400" dirty="0"/>
              <a:t>Risk Monitoring and </a:t>
            </a:r>
            <a:r>
              <a:rPr lang="en-GB" sz="2400" dirty="0" smtClean="0"/>
              <a:t>Control</a:t>
            </a:r>
          </a:p>
          <a:p>
            <a:pPr algn="ctr"/>
            <a:endParaRPr lang="en-GB" sz="2400" dirty="0" smtClean="0"/>
          </a:p>
          <a:p>
            <a:endParaRPr lang="en-GB" dirty="0"/>
          </a:p>
          <a:p>
            <a:pPr marL="285750" indent="-285750">
              <a:buFont typeface="Arial"/>
              <a:buChar char="•"/>
            </a:pPr>
            <a:r>
              <a:rPr lang="en-GB" dirty="0" smtClean="0"/>
              <a:t>Risk Analysis is not a once off “do and forget” activity.</a:t>
            </a:r>
          </a:p>
          <a:p>
            <a:pPr marL="285750" indent="-285750">
              <a:buFont typeface="Arial"/>
              <a:buChar char="•"/>
            </a:pPr>
            <a:endParaRPr lang="en-GB" dirty="0"/>
          </a:p>
          <a:p>
            <a:pPr marL="285750" indent="-285750">
              <a:buFont typeface="Arial"/>
              <a:buChar char="•"/>
            </a:pPr>
            <a:r>
              <a:rPr lang="en-GB" dirty="0"/>
              <a:t>Risks </a:t>
            </a:r>
            <a:r>
              <a:rPr lang="en-GB" dirty="0" smtClean="0"/>
              <a:t>can and should  </a:t>
            </a:r>
            <a:r>
              <a:rPr lang="en-GB" dirty="0"/>
              <a:t>be monitored on a continuous basis to check if any </a:t>
            </a:r>
            <a:r>
              <a:rPr lang="en-GB" dirty="0" smtClean="0"/>
              <a:t>changes are needed.</a:t>
            </a:r>
          </a:p>
          <a:p>
            <a:endParaRPr lang="en-GB" dirty="0" smtClean="0"/>
          </a:p>
          <a:p>
            <a:pPr marL="285750" indent="-285750">
              <a:buFont typeface="Arial"/>
              <a:buChar char="•"/>
            </a:pPr>
            <a:r>
              <a:rPr lang="en-GB" dirty="0" smtClean="0"/>
              <a:t>New </a:t>
            </a:r>
            <a:r>
              <a:rPr lang="en-GB" dirty="0"/>
              <a:t>risks </a:t>
            </a:r>
            <a:r>
              <a:rPr lang="en-GB" dirty="0" smtClean="0"/>
              <a:t>should </a:t>
            </a:r>
            <a:r>
              <a:rPr lang="en-GB" dirty="0"/>
              <a:t>be identified through the constant monitoring and assessing mechanisms.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6FCCEEA-F390-1E4D-93F7-49CF2BE872A8}" type="datetime1">
              <a:rPr lang="en-GB" smtClean="0"/>
              <a:t>24/07/17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226356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B6AC92D6-B207-EC49-9B2F-D8DE195EBCBB}" type="slidenum">
              <a:rPr lang="en-GB" smtClean="0"/>
              <a:pPr>
                <a:defRPr/>
              </a:pPr>
              <a:t>37</a:t>
            </a:fld>
            <a:endParaRPr lang="en-GB"/>
          </a:p>
        </p:txBody>
      </p:sp>
      <p:sp>
        <p:nvSpPr>
          <p:cNvPr id="3" name="Rectangle 2"/>
          <p:cNvSpPr/>
          <p:nvPr/>
        </p:nvSpPr>
        <p:spPr>
          <a:xfrm>
            <a:off x="755576" y="476672"/>
            <a:ext cx="7488832" cy="35594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GB" sz="2400" dirty="0"/>
              <a:t>Risk </a:t>
            </a:r>
            <a:r>
              <a:rPr lang="en-GB" sz="2400" dirty="0" smtClean="0"/>
              <a:t>Register</a:t>
            </a:r>
          </a:p>
          <a:p>
            <a:pPr>
              <a:lnSpc>
                <a:spcPct val="130000"/>
              </a:lnSpc>
            </a:pPr>
            <a:endParaRPr lang="en-GB" sz="2400" dirty="0"/>
          </a:p>
          <a:p>
            <a:pPr marL="285750" indent="-285750">
              <a:lnSpc>
                <a:spcPct val="130000"/>
              </a:lnSpc>
              <a:buFont typeface="Arial"/>
              <a:buChar char="•"/>
            </a:pPr>
            <a:r>
              <a:rPr lang="en-GB" dirty="0" smtClean="0"/>
              <a:t>Good Practice is that </a:t>
            </a:r>
            <a:r>
              <a:rPr lang="en-GB" dirty="0"/>
              <a:t>project managers </a:t>
            </a:r>
            <a:r>
              <a:rPr lang="en-GB" dirty="0" smtClean="0"/>
              <a:t>compile </a:t>
            </a:r>
            <a:r>
              <a:rPr lang="en-GB" dirty="0"/>
              <a:t>a document, which outlines the risks involved and the strategies in place. This document is vital as it provides </a:t>
            </a:r>
            <a:r>
              <a:rPr lang="en-GB" dirty="0" smtClean="0"/>
              <a:t>a great </a:t>
            </a:r>
            <a:r>
              <a:rPr lang="en-GB" dirty="0"/>
              <a:t>deal of information.</a:t>
            </a:r>
          </a:p>
          <a:p>
            <a:pPr marL="285750" indent="-285750">
              <a:lnSpc>
                <a:spcPct val="130000"/>
              </a:lnSpc>
              <a:buFont typeface="Arial"/>
              <a:buChar char="•"/>
            </a:pPr>
            <a:r>
              <a:rPr lang="en-GB" dirty="0"/>
              <a:t>Risk register will often consists of </a:t>
            </a:r>
            <a:r>
              <a:rPr lang="en-GB" dirty="0" smtClean="0"/>
              <a:t>visual aids for the </a:t>
            </a:r>
            <a:r>
              <a:rPr lang="en-GB" dirty="0"/>
              <a:t>reader as to the types of risks that are </a:t>
            </a:r>
            <a:r>
              <a:rPr lang="en-GB" dirty="0" smtClean="0"/>
              <a:t>envisaged and </a:t>
            </a:r>
            <a:r>
              <a:rPr lang="en-GB" dirty="0"/>
              <a:t>the course of </a:t>
            </a:r>
            <a:r>
              <a:rPr lang="en-GB" dirty="0" smtClean="0"/>
              <a:t>action to be </a:t>
            </a:r>
            <a:r>
              <a:rPr lang="en-GB" dirty="0"/>
              <a:t>taken. </a:t>
            </a:r>
            <a:endParaRPr lang="en-GB" dirty="0" smtClean="0"/>
          </a:p>
          <a:p>
            <a:pPr marL="285750" indent="-285750">
              <a:lnSpc>
                <a:spcPct val="130000"/>
              </a:lnSpc>
              <a:buFont typeface="Arial"/>
              <a:buChar char="•"/>
            </a:pPr>
            <a:r>
              <a:rPr lang="en-GB" dirty="0" smtClean="0"/>
              <a:t>The </a:t>
            </a:r>
            <a:r>
              <a:rPr lang="en-GB" dirty="0"/>
              <a:t>risk register should be </a:t>
            </a:r>
            <a:r>
              <a:rPr lang="en-GB" dirty="0" smtClean="0"/>
              <a:t>accessible </a:t>
            </a:r>
            <a:r>
              <a:rPr lang="en-GB" dirty="0"/>
              <a:t>for </a:t>
            </a:r>
            <a:r>
              <a:rPr lang="en-GB" dirty="0" smtClean="0"/>
              <a:t>the </a:t>
            </a:r>
            <a:r>
              <a:rPr lang="en-GB" dirty="0"/>
              <a:t>project team.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C05575A-EC45-1B49-945D-3EC8399A8315}" type="datetime1">
              <a:rPr lang="en-GB" smtClean="0"/>
              <a:t>24/07/17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7909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BFADADD-133A-944D-958A-B419D9991B3A}" type="datetime1">
              <a:rPr lang="en-GB" smtClean="0"/>
              <a:t>24/07/17</a:t>
            </a:fld>
            <a:endParaRPr lang="en-GB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B6AC92D6-B207-EC49-9B2F-D8DE195EBCBB}" type="slidenum">
              <a:rPr lang="en-GB" smtClean="0"/>
              <a:pPr>
                <a:defRPr/>
              </a:pPr>
              <a:t>38</a:t>
            </a:fld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9511" y="188640"/>
            <a:ext cx="8123413" cy="5549015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915816" y="44624"/>
            <a:ext cx="38884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Risk Register Template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9832165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BFADADD-133A-944D-958A-B419D9991B3A}" type="datetime1">
              <a:rPr lang="en-GB" smtClean="0"/>
              <a:t>24/07/17</a:t>
            </a:fld>
            <a:endParaRPr lang="en-GB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B6AC92D6-B207-EC49-9B2F-D8DE195EBCBB}" type="slidenum">
              <a:rPr lang="en-GB" smtClean="0"/>
              <a:pPr>
                <a:defRPr/>
              </a:pPr>
              <a:t>39</a:t>
            </a:fld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520" y="908720"/>
            <a:ext cx="8388424" cy="4498307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619672" y="476672"/>
            <a:ext cx="25193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Example Risk Register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6417149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Exercise</a:t>
            </a:r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1E5267A-474E-2640-A024-2F0BEBD7BCFC}" type="datetime1">
              <a:rPr lang="en-GB" smtClean="0"/>
              <a:t>24/07/17</a:t>
            </a:fld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81890B59-728B-3540-A159-794CE1C51EFA}" type="slidenum">
              <a:rPr lang="en-GB" smtClean="0"/>
              <a:pPr>
                <a:defRPr/>
              </a:pPr>
              <a:t>40</a:t>
            </a:fld>
            <a:endParaRPr lang="en-GB"/>
          </a:p>
        </p:txBody>
      </p:sp>
      <p:sp>
        <p:nvSpPr>
          <p:cNvPr id="5" name="TextBox 4"/>
          <p:cNvSpPr txBox="1"/>
          <p:nvPr/>
        </p:nvSpPr>
        <p:spPr>
          <a:xfrm>
            <a:off x="1763688" y="1484784"/>
            <a:ext cx="568863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/>
              <a:t>Create a risk register for the process of getting up and getting to work on time!</a:t>
            </a: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188932395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4136" name="Rectangle 8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Getting to Work – Process Map</a:t>
            </a:r>
          </a:p>
        </p:txBody>
      </p:sp>
      <p:graphicFrame>
        <p:nvGraphicFramePr>
          <p:cNvPr id="304134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46325726"/>
              </p:ext>
            </p:extLst>
          </p:nvPr>
        </p:nvGraphicFramePr>
        <p:xfrm>
          <a:off x="1619672" y="1158875"/>
          <a:ext cx="6728990" cy="491102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63" name="VISIO" r:id="rId3" imgW="4933080" imgH="3599280" progId="Visio.Drawing.6">
                  <p:embed/>
                </p:oleObj>
              </mc:Choice>
              <mc:Fallback>
                <p:oleObj name="VISIO" r:id="rId3" imgW="4933080" imgH="3599280" progId="Visio.Drawing.6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19672" y="1158875"/>
                        <a:ext cx="6728990" cy="491102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4011399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/>
          <p:nvPr/>
        </p:nvGrpSpPr>
        <p:grpSpPr>
          <a:xfrm>
            <a:off x="646625" y="584608"/>
            <a:ext cx="7721600" cy="5148648"/>
            <a:chOff x="646625" y="584608"/>
            <a:chExt cx="7721600" cy="5148648"/>
          </a:xfrm>
        </p:grpSpPr>
        <p:sp>
          <p:nvSpPr>
            <p:cNvPr id="305155" name="Rectangle 3"/>
            <p:cNvSpPr>
              <a:spLocks noChangeArrowheads="1"/>
            </p:cNvSpPr>
            <p:nvPr/>
          </p:nvSpPr>
          <p:spPr bwMode="auto">
            <a:xfrm>
              <a:off x="646625" y="584608"/>
              <a:ext cx="7721600" cy="4572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lIns="90488" tIns="44450" rIns="90488" bIns="44450" anchor="b"/>
            <a:lstStyle/>
            <a:p>
              <a:r>
                <a:rPr lang="en-US" sz="3200" dirty="0">
                  <a:solidFill>
                    <a:schemeClr val="tx2"/>
                  </a:solidFill>
                </a:rPr>
                <a:t>Getting to Work – Process Map, cont.</a:t>
              </a:r>
            </a:p>
          </p:txBody>
        </p:sp>
        <p:grpSp>
          <p:nvGrpSpPr>
            <p:cNvPr id="3" name="Group 2"/>
            <p:cNvGrpSpPr/>
            <p:nvPr/>
          </p:nvGrpSpPr>
          <p:grpSpPr>
            <a:xfrm>
              <a:off x="1331640" y="764704"/>
              <a:ext cx="6534348" cy="4968552"/>
              <a:chOff x="2267744" y="908720"/>
              <a:chExt cx="6318324" cy="4760961"/>
            </a:xfrm>
          </p:grpSpPr>
          <p:graphicFrame>
            <p:nvGraphicFramePr>
              <p:cNvPr id="305162" name="Object 10"/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349920556"/>
                  </p:ext>
                </p:extLst>
              </p:nvPr>
            </p:nvGraphicFramePr>
            <p:xfrm>
              <a:off x="2267744" y="908720"/>
              <a:ext cx="6318324" cy="4760961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7187" name="VISIO" r:id="rId3" imgW="5076000" imgH="3824640" progId="Visio.Drawing.6">
                      <p:embed/>
                    </p:oleObj>
                  </mc:Choice>
                  <mc:Fallback>
                    <p:oleObj name="VISIO" r:id="rId3" imgW="5076000" imgH="3824640" progId="Visio.Drawing.6">
                      <p:embed/>
                      <p:pic>
                        <p:nvPicPr>
                          <p:cNvPr id="0" name=""/>
                          <p:cNvPicPr>
                            <a:picLocks noChangeAspect="1" noChangeArrowheads="1"/>
                          </p:cNvPicPr>
                          <p:nvPr/>
                        </p:nvPicPr>
                        <p:blipFill>
                          <a:blip r:embed="rId4">
                            <a:extLst>
                              <a:ext uri="{28A0092B-C50C-407E-A947-70E740481C1C}">
                                <a14:useLocalDpi xmlns:a14="http://schemas.microsoft.com/office/drawing/2010/main" val="0"/>
                              </a:ext>
                            </a:extLst>
                          </a:blip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2267744" y="908720"/>
                            <a:ext cx="6318324" cy="4760961"/>
                          </a:xfrm>
                          <a:prstGeom prst="rect">
                            <a:avLst/>
                          </a:prstGeom>
                          <a:noFill/>
                          <a:ln>
                            <a:noFill/>
                          </a:ln>
                          <a:effectLst/>
                        </p:spPr>
                      </p:pic>
                    </p:oleObj>
                  </mc:Fallback>
                </mc:AlternateContent>
              </a:graphicData>
            </a:graphic>
          </p:graphicFrame>
          <p:sp>
            <p:nvSpPr>
              <p:cNvPr id="2" name="Rectangle 1"/>
              <p:cNvSpPr/>
              <p:nvPr/>
            </p:nvSpPr>
            <p:spPr>
              <a:xfrm>
                <a:off x="2267744" y="3068960"/>
                <a:ext cx="360040" cy="288032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>
                  <a:solidFill>
                    <a:srgbClr val="FFFFFF"/>
                  </a:solidFill>
                </a:endParaRPr>
              </a:p>
            </p:txBody>
          </p:sp>
        </p:grpSp>
        <p:sp>
          <p:nvSpPr>
            <p:cNvPr id="4" name="TextBox 3"/>
            <p:cNvSpPr txBox="1"/>
            <p:nvPr/>
          </p:nvSpPr>
          <p:spPr>
            <a:xfrm>
              <a:off x="2483768" y="3666510"/>
              <a:ext cx="648072" cy="338554"/>
            </a:xfrm>
            <a:prstGeom prst="rect">
              <a:avLst/>
            </a:prstGeom>
            <a:solidFill>
              <a:srgbClr val="FFFFFF"/>
            </a:solidFill>
          </p:spPr>
          <p:txBody>
            <a:bodyPr wrap="square" rtlCol="0">
              <a:spAutoFit/>
            </a:bodyPr>
            <a:lstStyle/>
            <a:p>
              <a:r>
                <a:rPr lang="en-GB" sz="1600" dirty="0" smtClean="0"/>
                <a:t>fuel</a:t>
              </a:r>
              <a:endParaRPr lang="en-GB" sz="1600" dirty="0"/>
            </a:p>
          </p:txBody>
        </p:sp>
        <p:sp>
          <p:nvSpPr>
            <p:cNvPr id="7" name="TextBox 6"/>
            <p:cNvSpPr txBox="1"/>
            <p:nvPr/>
          </p:nvSpPr>
          <p:spPr>
            <a:xfrm>
              <a:off x="2483768" y="3933056"/>
              <a:ext cx="648072" cy="276999"/>
            </a:xfrm>
            <a:prstGeom prst="rect">
              <a:avLst/>
            </a:prstGeom>
            <a:solidFill>
              <a:srgbClr val="FFFFFF"/>
            </a:solidFill>
          </p:spPr>
          <p:txBody>
            <a:bodyPr wrap="square" rtlCol="0">
              <a:spAutoFit/>
            </a:bodyPr>
            <a:lstStyle/>
            <a:p>
              <a:r>
                <a:rPr lang="en-GB" sz="1200" dirty="0" smtClean="0"/>
                <a:t>fuel</a:t>
              </a:r>
              <a:endParaRPr lang="en-GB" sz="1200" dirty="0"/>
            </a:p>
          </p:txBody>
        </p:sp>
      </p:grpSp>
    </p:spTree>
    <p:extLst>
      <p:ext uri="{BB962C8B-B14F-4D97-AF65-F5344CB8AC3E}">
        <p14:creationId xmlns:p14="http://schemas.microsoft.com/office/powerpoint/2010/main" val="68630171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BFADADD-133A-944D-958A-B419D9991B3A}" type="datetime1">
              <a:rPr lang="en-GB" smtClean="0"/>
              <a:t>24/07/17</a:t>
            </a:fld>
            <a:endParaRPr lang="en-GB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B6AC92D6-B207-EC49-9B2F-D8DE195EBCBB}" type="slidenum">
              <a:rPr lang="en-GB" smtClean="0"/>
              <a:pPr>
                <a:defRPr/>
              </a:pPr>
              <a:t>43</a:t>
            </a:fld>
            <a:endParaRPr lang="en-GB"/>
          </a:p>
        </p:txBody>
      </p:sp>
      <p:sp>
        <p:nvSpPr>
          <p:cNvPr id="4" name="Rectangle 4"/>
          <p:cNvSpPr txBox="1">
            <a:spLocks noChangeArrowheads="1"/>
          </p:cNvSpPr>
          <p:nvPr/>
        </p:nvSpPr>
        <p:spPr>
          <a:xfrm>
            <a:off x="711200" y="304800"/>
            <a:ext cx="7721600" cy="457200"/>
          </a:xfrm>
          <a:prstGeom prst="rect">
            <a:avLst/>
          </a:prstGeom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ＭＳ Ｐゴシック" charset="0"/>
                <a:cs typeface="ＭＳ Ｐゴシック" charset="0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Pro" charset="0"/>
                <a:ea typeface="ＭＳ Ｐゴシック" charset="0"/>
                <a:cs typeface="ＭＳ Ｐゴシック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Pro" charset="0"/>
                <a:ea typeface="ＭＳ Ｐゴシック" charset="0"/>
                <a:cs typeface="ＭＳ Ｐゴシック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Pro" charset="0"/>
                <a:ea typeface="ＭＳ Ｐゴシック" charset="0"/>
                <a:cs typeface="ＭＳ Ｐゴシック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Pro" charset="0"/>
                <a:ea typeface="ＭＳ Ｐゴシック" charset="0"/>
                <a:cs typeface="ＭＳ Ｐゴシック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Pro" charset="0"/>
                <a:ea typeface="ＭＳ Ｐゴシック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Pro" charset="0"/>
                <a:ea typeface="ＭＳ Ｐゴシック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Pro" charset="0"/>
                <a:ea typeface="ＭＳ Ｐゴシック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Pro" charset="0"/>
                <a:ea typeface="ＭＳ Ｐゴシック" charset="0"/>
              </a:defRPr>
            </a:lvl9pPr>
          </a:lstStyle>
          <a:p>
            <a:r>
              <a:rPr lang="en-US" sz="3600" dirty="0" smtClean="0"/>
              <a:t>Definition - FMEA</a:t>
            </a:r>
            <a:endParaRPr lang="en-US" sz="3600" dirty="0"/>
          </a:p>
        </p:txBody>
      </p:sp>
      <p:sp>
        <p:nvSpPr>
          <p:cNvPr id="5" name="Rectangle 5"/>
          <p:cNvSpPr txBox="1">
            <a:spLocks noChangeArrowheads="1"/>
          </p:cNvSpPr>
          <p:nvPr/>
        </p:nvSpPr>
        <p:spPr>
          <a:xfrm>
            <a:off x="539552" y="1844824"/>
            <a:ext cx="7721600" cy="5410200"/>
          </a:xfrm>
          <a:prstGeom prst="rect">
            <a:avLst/>
          </a:prstGeom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ＭＳ Ｐゴシック" charset="0"/>
                <a:cs typeface="ＭＳ Ｐゴシック" charset="0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ＭＳ Ｐゴシック" charset="0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ＭＳ Ｐゴシック" charset="0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ＭＳ Ｐゴシック" charset="0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ＭＳ Ｐゴシック" charset="0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400" i="1" dirty="0" smtClean="0">
                <a:solidFill>
                  <a:schemeClr val="hlink"/>
                </a:solidFill>
              </a:rPr>
              <a:t>Primary objective</a:t>
            </a:r>
            <a:r>
              <a:rPr lang="en-US" sz="2400" dirty="0" smtClean="0">
                <a:solidFill>
                  <a:schemeClr val="hlink"/>
                </a:solidFill>
              </a:rPr>
              <a:t>:  </a:t>
            </a:r>
          </a:p>
          <a:p>
            <a:pPr lvl="1"/>
            <a:r>
              <a:rPr lang="en-US" sz="2000" dirty="0" smtClean="0"/>
              <a:t>Identify ways a product or process can fail and the ways to eliminate or reduce the risk of failure</a:t>
            </a:r>
          </a:p>
          <a:p>
            <a:r>
              <a:rPr lang="en-US" sz="2400" i="1" dirty="0" smtClean="0">
                <a:solidFill>
                  <a:schemeClr val="hlink"/>
                </a:solidFill>
              </a:rPr>
              <a:t>A structured approach:</a:t>
            </a:r>
          </a:p>
          <a:p>
            <a:pPr lvl="1"/>
            <a:r>
              <a:rPr lang="en-US" sz="2000" dirty="0" smtClean="0"/>
              <a:t>Estimating the risk associated with specific causes  </a:t>
            </a:r>
          </a:p>
          <a:p>
            <a:pPr lvl="1"/>
            <a:r>
              <a:rPr lang="en-US" sz="2000" dirty="0" smtClean="0"/>
              <a:t>Prioritizing the actions that should be taken to reduce the risk  </a:t>
            </a:r>
          </a:p>
          <a:p>
            <a:pPr lvl="1"/>
            <a:r>
              <a:rPr lang="en-US" sz="2000" dirty="0" smtClean="0"/>
              <a:t>Evaluating the design validation plan (Product) or the current control plan (Process)  </a:t>
            </a:r>
            <a:endParaRPr lang="en-US" sz="2000" dirty="0"/>
          </a:p>
        </p:txBody>
      </p:sp>
      <p:sp>
        <p:nvSpPr>
          <p:cNvPr id="6" name="TextBox 5"/>
          <p:cNvSpPr txBox="1"/>
          <p:nvPr/>
        </p:nvSpPr>
        <p:spPr>
          <a:xfrm>
            <a:off x="611560" y="1052736"/>
            <a:ext cx="79208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/>
              <a:t>Failure Mode Effect Analysis</a:t>
            </a: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265736877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B6AC92D6-B207-EC49-9B2F-D8DE195EBCBB}" type="slidenum">
              <a:rPr lang="en-GB" sz="900" smtClean="0"/>
              <a:pPr>
                <a:defRPr/>
              </a:pPr>
              <a:t>44</a:t>
            </a:fld>
            <a:endParaRPr lang="en-GB" sz="90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894E76B-227C-C847-A381-C57FBD694DE6}" type="datetime1">
              <a:rPr lang="en-GB" sz="600" smtClean="0"/>
              <a:t>24/07/17</a:t>
            </a:fld>
            <a:endParaRPr lang="en-GB" sz="600"/>
          </a:p>
        </p:txBody>
      </p:sp>
      <p:sp>
        <p:nvSpPr>
          <p:cNvPr id="5" name="Rectangle 4"/>
          <p:cNvSpPr txBox="1">
            <a:spLocks noChangeArrowheads="1"/>
          </p:cNvSpPr>
          <p:nvPr/>
        </p:nvSpPr>
        <p:spPr>
          <a:xfrm>
            <a:off x="711200" y="304800"/>
            <a:ext cx="7721600" cy="457200"/>
          </a:xfrm>
          <a:prstGeom prst="rect">
            <a:avLst/>
          </a:prstGeom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ＭＳ Ｐゴシック" charset="0"/>
                <a:cs typeface="ＭＳ Ｐゴシック" charset="0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Pro" charset="0"/>
                <a:ea typeface="ＭＳ Ｐゴシック" charset="0"/>
                <a:cs typeface="ＭＳ Ｐゴシック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Pro" charset="0"/>
                <a:ea typeface="ＭＳ Ｐゴシック" charset="0"/>
                <a:cs typeface="ＭＳ Ｐゴシック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Pro" charset="0"/>
                <a:ea typeface="ＭＳ Ｐゴシック" charset="0"/>
                <a:cs typeface="ＭＳ Ｐゴシック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Pro" charset="0"/>
                <a:ea typeface="ＭＳ Ｐゴシック" charset="0"/>
                <a:cs typeface="ＭＳ Ｐゴシック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Pro" charset="0"/>
                <a:ea typeface="ＭＳ Ｐゴシック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Pro" charset="0"/>
                <a:ea typeface="ＭＳ Ｐゴシック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Pro" charset="0"/>
                <a:ea typeface="ＭＳ Ｐゴシック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Pro" charset="0"/>
                <a:ea typeface="ＭＳ Ｐゴシック" charset="0"/>
              </a:defRPr>
            </a:lvl9pPr>
          </a:lstStyle>
          <a:p>
            <a:r>
              <a:rPr lang="en-US" sz="2800" smtClean="0"/>
              <a:t>FMEA History</a:t>
            </a:r>
            <a:endParaRPr lang="en-US" sz="2800" dirty="0"/>
          </a:p>
        </p:txBody>
      </p:sp>
      <p:sp>
        <p:nvSpPr>
          <p:cNvPr id="6" name="Rectangle 5"/>
          <p:cNvSpPr txBox="1">
            <a:spLocks noChangeArrowheads="1"/>
          </p:cNvSpPr>
          <p:nvPr/>
        </p:nvSpPr>
        <p:spPr>
          <a:xfrm>
            <a:off x="711200" y="914400"/>
            <a:ext cx="7721600" cy="5410200"/>
          </a:xfrm>
          <a:prstGeom prst="rect">
            <a:avLst/>
          </a:prstGeom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ＭＳ Ｐゴシック" charset="0"/>
                <a:cs typeface="ＭＳ Ｐゴシック" charset="0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ＭＳ Ｐゴシック" charset="0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ＭＳ Ｐゴシック" charset="0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ＭＳ Ｐゴシック" charset="0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ＭＳ Ｐゴシック" charset="0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100" dirty="0" smtClean="0"/>
          </a:p>
          <a:p>
            <a:r>
              <a:rPr lang="en-US" sz="1800" dirty="0" smtClean="0"/>
              <a:t>First used in the 1960s in the U.S. Aerospace industry during the Apollo missions</a:t>
            </a:r>
          </a:p>
          <a:p>
            <a:endParaRPr lang="en-US" sz="100" dirty="0" smtClean="0"/>
          </a:p>
          <a:p>
            <a:r>
              <a:rPr lang="en-US" sz="1800" dirty="0" smtClean="0"/>
              <a:t>In 1974 the Navy developed MIL-STD-1629 regarding the use of FMEA</a:t>
            </a:r>
          </a:p>
          <a:p>
            <a:endParaRPr lang="en-US" sz="100" dirty="0" smtClean="0"/>
          </a:p>
          <a:p>
            <a:r>
              <a:rPr lang="en-US" sz="1800" dirty="0" smtClean="0"/>
              <a:t>In the late 1970s, automotive applications driven by liability costs </a:t>
            </a:r>
            <a:endParaRPr lang="en-US" sz="1800" dirty="0"/>
          </a:p>
        </p:txBody>
      </p:sp>
    </p:spTree>
    <p:extLst>
      <p:ext uri="{BB962C8B-B14F-4D97-AF65-F5344CB8AC3E}">
        <p14:creationId xmlns:p14="http://schemas.microsoft.com/office/powerpoint/2010/main" val="153981578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BFADADD-133A-944D-958A-B419D9991B3A}" type="datetime1">
              <a:rPr lang="en-GB" smtClean="0"/>
              <a:t>24/07/17</a:t>
            </a:fld>
            <a:endParaRPr lang="en-GB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B6AC92D6-B207-EC49-9B2F-D8DE195EBCBB}" type="slidenum">
              <a:rPr lang="en-GB" smtClean="0"/>
              <a:pPr>
                <a:defRPr/>
              </a:pPr>
              <a:t>45</a:t>
            </a:fld>
            <a:endParaRPr lang="en-GB"/>
          </a:p>
        </p:txBody>
      </p:sp>
      <p:sp>
        <p:nvSpPr>
          <p:cNvPr id="4" name="Rectangle 29"/>
          <p:cNvSpPr txBox="1">
            <a:spLocks noChangeArrowheads="1"/>
          </p:cNvSpPr>
          <p:nvPr/>
        </p:nvSpPr>
        <p:spPr>
          <a:xfrm>
            <a:off x="711200" y="304800"/>
            <a:ext cx="7721600" cy="457200"/>
          </a:xfrm>
          <a:prstGeom prst="rect">
            <a:avLst/>
          </a:prstGeom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ＭＳ Ｐゴシック" charset="0"/>
                <a:cs typeface="ＭＳ Ｐゴシック" charset="0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Pro" charset="0"/>
                <a:ea typeface="ＭＳ Ｐゴシック" charset="0"/>
                <a:cs typeface="ＭＳ Ｐゴシック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Pro" charset="0"/>
                <a:ea typeface="ＭＳ Ｐゴシック" charset="0"/>
                <a:cs typeface="ＭＳ Ｐゴシック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Pro" charset="0"/>
                <a:ea typeface="ＭＳ Ｐゴシック" charset="0"/>
                <a:cs typeface="ＭＳ Ｐゴシック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Pro" charset="0"/>
                <a:ea typeface="ＭＳ Ｐゴシック" charset="0"/>
                <a:cs typeface="ＭＳ Ｐゴシック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Pro" charset="0"/>
                <a:ea typeface="ＭＳ Ｐゴシック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Pro" charset="0"/>
                <a:ea typeface="ＭＳ Ｐゴシック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Pro" charset="0"/>
                <a:ea typeface="ＭＳ Ｐゴシック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Pro" charset="0"/>
                <a:ea typeface="ＭＳ Ｐゴシック" charset="0"/>
              </a:defRPr>
            </a:lvl9pPr>
          </a:lstStyle>
          <a:p>
            <a:r>
              <a:rPr lang="en-US" sz="3600" smtClean="0"/>
              <a:t>Where Do Risks Come From?</a:t>
            </a:r>
            <a:endParaRPr lang="en-US" sz="3600"/>
          </a:p>
        </p:txBody>
      </p:sp>
      <p:sp>
        <p:nvSpPr>
          <p:cNvPr id="5" name="Rectangle 3"/>
          <p:cNvSpPr>
            <a:spLocks noChangeArrowheads="1"/>
          </p:cNvSpPr>
          <p:nvPr/>
        </p:nvSpPr>
        <p:spPr bwMode="auto">
          <a:xfrm>
            <a:off x="230188" y="3659188"/>
            <a:ext cx="2359025" cy="5822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600"/>
              <a:t>Vague Workmanship Standards</a:t>
            </a:r>
          </a:p>
        </p:txBody>
      </p:sp>
      <p:sp>
        <p:nvSpPr>
          <p:cNvPr id="6" name="Rectangle 7"/>
          <p:cNvSpPr>
            <a:spLocks noChangeArrowheads="1"/>
          </p:cNvSpPr>
          <p:nvPr/>
        </p:nvSpPr>
        <p:spPr bwMode="auto">
          <a:xfrm>
            <a:off x="5868988" y="1144588"/>
            <a:ext cx="2359025" cy="5822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600"/>
              <a:t>Poor control plans &amp; SOP</a:t>
            </a:r>
            <a:r>
              <a:rPr lang="ja-JP" altLang="en-US" sz="1600">
                <a:latin typeface="Arial"/>
              </a:rPr>
              <a:t>’</a:t>
            </a:r>
            <a:r>
              <a:rPr lang="en-US" sz="1600"/>
              <a:t>s</a:t>
            </a:r>
          </a:p>
        </p:txBody>
      </p:sp>
      <p:sp>
        <p:nvSpPr>
          <p:cNvPr id="7" name="Rectangle 8"/>
          <p:cNvSpPr>
            <a:spLocks noChangeArrowheads="1"/>
          </p:cNvSpPr>
          <p:nvPr/>
        </p:nvSpPr>
        <p:spPr bwMode="auto">
          <a:xfrm>
            <a:off x="6248400" y="1905000"/>
            <a:ext cx="251460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 sz="1400"/>
          </a:p>
        </p:txBody>
      </p:sp>
      <p:sp>
        <p:nvSpPr>
          <p:cNvPr id="8" name="Rectangle 9"/>
          <p:cNvSpPr>
            <a:spLocks noChangeArrowheads="1"/>
          </p:cNvSpPr>
          <p:nvPr/>
        </p:nvSpPr>
        <p:spPr bwMode="auto">
          <a:xfrm>
            <a:off x="6630988" y="3354388"/>
            <a:ext cx="2054225" cy="5822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600"/>
              <a:t>Raw Material Variation</a:t>
            </a:r>
          </a:p>
        </p:txBody>
      </p:sp>
      <p:sp>
        <p:nvSpPr>
          <p:cNvPr id="9" name="Rectangle 10"/>
          <p:cNvSpPr>
            <a:spLocks noChangeArrowheads="1"/>
          </p:cNvSpPr>
          <p:nvPr/>
        </p:nvSpPr>
        <p:spPr bwMode="auto">
          <a:xfrm>
            <a:off x="6097588" y="4497388"/>
            <a:ext cx="2359025" cy="5822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600"/>
              <a:t>Poorly developed Specification Limits</a:t>
            </a:r>
          </a:p>
        </p:txBody>
      </p:sp>
      <p:sp>
        <p:nvSpPr>
          <p:cNvPr id="10" name="Rectangle 11"/>
          <p:cNvSpPr>
            <a:spLocks noChangeArrowheads="1"/>
          </p:cNvSpPr>
          <p:nvPr/>
        </p:nvSpPr>
        <p:spPr bwMode="auto">
          <a:xfrm>
            <a:off x="3811588" y="4954588"/>
            <a:ext cx="2206625" cy="8284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600"/>
              <a:t>Measurement Variation (Online and QC)</a:t>
            </a:r>
          </a:p>
        </p:txBody>
      </p:sp>
      <p:sp>
        <p:nvSpPr>
          <p:cNvPr id="11" name="Rectangle 12"/>
          <p:cNvSpPr>
            <a:spLocks noChangeArrowheads="1"/>
          </p:cNvSpPr>
          <p:nvPr/>
        </p:nvSpPr>
        <p:spPr bwMode="auto">
          <a:xfrm>
            <a:off x="1449388" y="4725988"/>
            <a:ext cx="1978025" cy="3359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600"/>
              <a:t>Machine Reliability</a:t>
            </a:r>
          </a:p>
        </p:txBody>
      </p:sp>
      <p:sp>
        <p:nvSpPr>
          <p:cNvPr id="12" name="Rectangle 13"/>
          <p:cNvSpPr>
            <a:spLocks noChangeArrowheads="1"/>
          </p:cNvSpPr>
          <p:nvPr/>
        </p:nvSpPr>
        <p:spPr bwMode="auto">
          <a:xfrm>
            <a:off x="3125788" y="992188"/>
            <a:ext cx="1978025" cy="5822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600"/>
              <a:t>Potential Safety Hazards</a:t>
            </a:r>
          </a:p>
        </p:txBody>
      </p:sp>
      <p:sp>
        <p:nvSpPr>
          <p:cNvPr id="13" name="Rectangle 14"/>
          <p:cNvSpPr>
            <a:spLocks noChangeArrowheads="1"/>
          </p:cNvSpPr>
          <p:nvPr/>
        </p:nvSpPr>
        <p:spPr bwMode="auto">
          <a:xfrm>
            <a:off x="458788" y="1525588"/>
            <a:ext cx="2511425" cy="5822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600"/>
              <a:t>Unclear Customer Expectations</a:t>
            </a:r>
          </a:p>
        </p:txBody>
      </p:sp>
      <p:sp>
        <p:nvSpPr>
          <p:cNvPr id="14" name="Rectangle 24"/>
          <p:cNvSpPr>
            <a:spLocks noChangeArrowheads="1"/>
          </p:cNvSpPr>
          <p:nvPr/>
        </p:nvSpPr>
        <p:spPr bwMode="auto">
          <a:xfrm>
            <a:off x="6444208" y="5229200"/>
            <a:ext cx="2587625" cy="3359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sz="800" b="0"/>
              <a:t>D. H. Stamatis, FMEA:FMEA from Theory to Practice, Quality Press, 1995</a:t>
            </a:r>
          </a:p>
        </p:txBody>
      </p:sp>
      <p:sp>
        <p:nvSpPr>
          <p:cNvPr id="15" name="Rectangle 25"/>
          <p:cNvSpPr>
            <a:spLocks noChangeArrowheads="1"/>
          </p:cNvSpPr>
          <p:nvPr/>
        </p:nvSpPr>
        <p:spPr bwMode="auto">
          <a:xfrm>
            <a:off x="7011988" y="1906588"/>
            <a:ext cx="2054225" cy="5822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600"/>
              <a:t>Poor Process Capability</a:t>
            </a:r>
          </a:p>
        </p:txBody>
      </p:sp>
      <p:grpSp>
        <p:nvGrpSpPr>
          <p:cNvPr id="16" name="Group 28"/>
          <p:cNvGrpSpPr>
            <a:grpSpLocks/>
          </p:cNvGrpSpPr>
          <p:nvPr/>
        </p:nvGrpSpPr>
        <p:grpSpPr bwMode="auto">
          <a:xfrm>
            <a:off x="2286000" y="1828800"/>
            <a:ext cx="5035550" cy="2981325"/>
            <a:chOff x="1440" y="1152"/>
            <a:chExt cx="3172" cy="1878"/>
          </a:xfrm>
        </p:grpSpPr>
        <p:sp>
          <p:nvSpPr>
            <p:cNvPr id="17" name="Line 15"/>
            <p:cNvSpPr>
              <a:spLocks noChangeShapeType="1"/>
            </p:cNvSpPr>
            <p:nvPr/>
          </p:nvSpPr>
          <p:spPr bwMode="auto">
            <a:xfrm>
              <a:off x="1446" y="1344"/>
              <a:ext cx="518" cy="374"/>
            </a:xfrm>
            <a:prstGeom prst="line">
              <a:avLst/>
            </a:prstGeom>
            <a:noFill/>
            <a:ln w="38100">
              <a:solidFill>
                <a:srgbClr val="FC0128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 sz="1400"/>
            </a:p>
          </p:txBody>
        </p:sp>
        <p:sp>
          <p:nvSpPr>
            <p:cNvPr id="18" name="Line 16"/>
            <p:cNvSpPr>
              <a:spLocks noChangeShapeType="1"/>
            </p:cNvSpPr>
            <p:nvPr/>
          </p:nvSpPr>
          <p:spPr bwMode="auto">
            <a:xfrm>
              <a:off x="2592" y="1296"/>
              <a:ext cx="38" cy="326"/>
            </a:xfrm>
            <a:prstGeom prst="line">
              <a:avLst/>
            </a:prstGeom>
            <a:noFill/>
            <a:ln w="38100">
              <a:solidFill>
                <a:srgbClr val="FC0128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 sz="1400"/>
            </a:p>
          </p:txBody>
        </p:sp>
        <p:sp>
          <p:nvSpPr>
            <p:cNvPr id="19" name="Line 17"/>
            <p:cNvSpPr>
              <a:spLocks noChangeShapeType="1"/>
            </p:cNvSpPr>
            <p:nvPr/>
          </p:nvSpPr>
          <p:spPr bwMode="auto">
            <a:xfrm flipH="1">
              <a:off x="3264" y="1152"/>
              <a:ext cx="774" cy="518"/>
            </a:xfrm>
            <a:prstGeom prst="line">
              <a:avLst/>
            </a:prstGeom>
            <a:noFill/>
            <a:ln w="38100">
              <a:solidFill>
                <a:srgbClr val="FC0128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 sz="1400"/>
            </a:p>
          </p:txBody>
        </p:sp>
        <p:sp>
          <p:nvSpPr>
            <p:cNvPr id="20" name="Line 18"/>
            <p:cNvSpPr>
              <a:spLocks noChangeShapeType="1"/>
            </p:cNvSpPr>
            <p:nvPr/>
          </p:nvSpPr>
          <p:spPr bwMode="auto">
            <a:xfrm flipH="1">
              <a:off x="3838" y="1590"/>
              <a:ext cx="774" cy="326"/>
            </a:xfrm>
            <a:prstGeom prst="line">
              <a:avLst/>
            </a:prstGeom>
            <a:noFill/>
            <a:ln w="38100">
              <a:solidFill>
                <a:srgbClr val="FC0128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 sz="1400"/>
            </a:p>
          </p:txBody>
        </p:sp>
        <p:sp>
          <p:nvSpPr>
            <p:cNvPr id="21" name="Line 19"/>
            <p:cNvSpPr>
              <a:spLocks noChangeShapeType="1"/>
            </p:cNvSpPr>
            <p:nvPr/>
          </p:nvSpPr>
          <p:spPr bwMode="auto">
            <a:xfrm flipH="1" flipV="1">
              <a:off x="3792" y="2160"/>
              <a:ext cx="438" cy="102"/>
            </a:xfrm>
            <a:prstGeom prst="line">
              <a:avLst/>
            </a:prstGeom>
            <a:noFill/>
            <a:ln w="38100">
              <a:solidFill>
                <a:srgbClr val="FC0128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 sz="1400"/>
            </a:p>
          </p:txBody>
        </p:sp>
        <p:sp>
          <p:nvSpPr>
            <p:cNvPr id="22" name="Line 20"/>
            <p:cNvSpPr>
              <a:spLocks noChangeShapeType="1"/>
            </p:cNvSpPr>
            <p:nvPr/>
          </p:nvSpPr>
          <p:spPr bwMode="auto">
            <a:xfrm flipH="1" flipV="1">
              <a:off x="3456" y="2352"/>
              <a:ext cx="726" cy="438"/>
            </a:xfrm>
            <a:prstGeom prst="line">
              <a:avLst/>
            </a:prstGeom>
            <a:noFill/>
            <a:ln w="38100">
              <a:solidFill>
                <a:srgbClr val="FC0128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 sz="1400"/>
            </a:p>
          </p:txBody>
        </p:sp>
        <p:sp>
          <p:nvSpPr>
            <p:cNvPr id="23" name="Line 21"/>
            <p:cNvSpPr>
              <a:spLocks noChangeShapeType="1"/>
            </p:cNvSpPr>
            <p:nvPr/>
          </p:nvSpPr>
          <p:spPr bwMode="auto">
            <a:xfrm flipH="1" flipV="1">
              <a:off x="2928" y="2448"/>
              <a:ext cx="150" cy="582"/>
            </a:xfrm>
            <a:prstGeom prst="line">
              <a:avLst/>
            </a:prstGeom>
            <a:noFill/>
            <a:ln w="38100">
              <a:solidFill>
                <a:srgbClr val="FC0128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 sz="1400"/>
            </a:p>
          </p:txBody>
        </p:sp>
        <p:sp>
          <p:nvSpPr>
            <p:cNvPr id="24" name="Line 22"/>
            <p:cNvSpPr>
              <a:spLocks noChangeShapeType="1"/>
            </p:cNvSpPr>
            <p:nvPr/>
          </p:nvSpPr>
          <p:spPr bwMode="auto">
            <a:xfrm flipV="1">
              <a:off x="1589" y="2391"/>
              <a:ext cx="470" cy="630"/>
            </a:xfrm>
            <a:prstGeom prst="line">
              <a:avLst/>
            </a:prstGeom>
            <a:noFill/>
            <a:ln w="38100">
              <a:solidFill>
                <a:srgbClr val="FC0128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 sz="1400"/>
            </a:p>
          </p:txBody>
        </p:sp>
        <p:sp>
          <p:nvSpPr>
            <p:cNvPr id="25" name="Line 23"/>
            <p:cNvSpPr>
              <a:spLocks noChangeShapeType="1"/>
            </p:cNvSpPr>
            <p:nvPr/>
          </p:nvSpPr>
          <p:spPr bwMode="auto">
            <a:xfrm flipV="1">
              <a:off x="1440" y="2208"/>
              <a:ext cx="230" cy="150"/>
            </a:xfrm>
            <a:prstGeom prst="line">
              <a:avLst/>
            </a:prstGeom>
            <a:noFill/>
            <a:ln w="38100">
              <a:solidFill>
                <a:srgbClr val="FC0128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 sz="1400"/>
            </a:p>
          </p:txBody>
        </p:sp>
        <p:grpSp>
          <p:nvGrpSpPr>
            <p:cNvPr id="26" name="Group 27"/>
            <p:cNvGrpSpPr>
              <a:grpSpLocks/>
            </p:cNvGrpSpPr>
            <p:nvPr/>
          </p:nvGrpSpPr>
          <p:grpSpPr bwMode="auto">
            <a:xfrm>
              <a:off x="1600" y="1600"/>
              <a:ext cx="2376" cy="880"/>
              <a:chOff x="1600" y="1600"/>
              <a:chExt cx="2376" cy="880"/>
            </a:xfrm>
          </p:grpSpPr>
          <p:sp>
            <p:nvSpPr>
              <p:cNvPr id="27" name="Oval 5"/>
              <p:cNvSpPr>
                <a:spLocks noChangeArrowheads="1"/>
              </p:cNvSpPr>
              <p:nvPr/>
            </p:nvSpPr>
            <p:spPr bwMode="auto">
              <a:xfrm>
                <a:off x="1600" y="1600"/>
                <a:ext cx="2272" cy="880"/>
              </a:xfrm>
              <a:prstGeom prst="ellipse">
                <a:avLst/>
              </a:prstGeom>
              <a:solidFill>
                <a:srgbClr val="FFFFCC"/>
              </a:solidFill>
              <a:ln w="50800">
                <a:solidFill>
                  <a:srgbClr val="FC0128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eaLnBrk="1" hangingPunct="1">
                  <a:spcBef>
                    <a:spcPct val="50000"/>
                  </a:spcBef>
                </a:pPr>
                <a:endParaRPr lang="en-GB">
                  <a:solidFill>
                    <a:schemeClr val="hlink"/>
                  </a:solidFill>
                </a:endParaRPr>
              </a:p>
            </p:txBody>
          </p:sp>
          <p:sp>
            <p:nvSpPr>
              <p:cNvPr id="28" name="Rectangle 4"/>
              <p:cNvSpPr>
                <a:spLocks noChangeArrowheads="1"/>
              </p:cNvSpPr>
              <p:nvPr/>
            </p:nvSpPr>
            <p:spPr bwMode="auto">
              <a:xfrm>
                <a:off x="2154" y="1888"/>
                <a:ext cx="1822" cy="231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CC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FC0128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lIns="90488" tIns="44450" rIns="90488" bIns="44450"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dirty="0">
                    <a:solidFill>
                      <a:schemeClr val="hlink"/>
                    </a:solidFill>
                    <a:effectLst>
                      <a:outerShdw blurRad="38100" dist="38100" dir="2700000" algn="tl">
                        <a:srgbClr val="DDDDDD"/>
                      </a:outerShdw>
                    </a:effectLst>
                  </a:rPr>
                  <a:t>Cumulative Risk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12801818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BFADADD-133A-944D-958A-B419D9991B3A}" type="datetime1">
              <a:rPr lang="en-GB" smtClean="0"/>
              <a:t>24/07/17</a:t>
            </a:fld>
            <a:endParaRPr lang="en-GB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B6AC92D6-B207-EC49-9B2F-D8DE195EBCBB}" type="slidenum">
              <a:rPr lang="en-GB" smtClean="0"/>
              <a:pPr>
                <a:defRPr/>
              </a:pPr>
              <a:t>46</a:t>
            </a:fld>
            <a:endParaRPr lang="en-GB"/>
          </a:p>
        </p:txBody>
      </p:sp>
      <p:sp>
        <p:nvSpPr>
          <p:cNvPr id="4" name="Rectangle 6"/>
          <p:cNvSpPr txBox="1">
            <a:spLocks noChangeArrowheads="1"/>
          </p:cNvSpPr>
          <p:nvPr/>
        </p:nvSpPr>
        <p:spPr>
          <a:xfrm>
            <a:off x="721962" y="261752"/>
            <a:ext cx="7721600" cy="457200"/>
          </a:xfrm>
          <a:prstGeom prst="rect">
            <a:avLst/>
          </a:prstGeom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ＭＳ Ｐゴシック" charset="0"/>
                <a:cs typeface="ＭＳ Ｐゴシック" charset="0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Pro" charset="0"/>
                <a:ea typeface="ＭＳ Ｐゴシック" charset="0"/>
                <a:cs typeface="ＭＳ Ｐゴシック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Pro" charset="0"/>
                <a:ea typeface="ＭＳ Ｐゴシック" charset="0"/>
                <a:cs typeface="ＭＳ Ｐゴシック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Pro" charset="0"/>
                <a:ea typeface="ＭＳ Ｐゴシック" charset="0"/>
                <a:cs typeface="ＭＳ Ｐゴシック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Pro" charset="0"/>
                <a:ea typeface="ＭＳ Ｐゴシック" charset="0"/>
                <a:cs typeface="ＭＳ Ｐゴシック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Pro" charset="0"/>
                <a:ea typeface="ＭＳ Ｐゴシック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Pro" charset="0"/>
                <a:ea typeface="ＭＳ Ｐゴシック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Pro" charset="0"/>
                <a:ea typeface="ＭＳ Ｐゴシック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Pro" charset="0"/>
                <a:ea typeface="ＭＳ Ｐゴシック" charset="0"/>
              </a:defRPr>
            </a:lvl9pPr>
          </a:lstStyle>
          <a:p>
            <a:r>
              <a:rPr lang="en-US" sz="3600" smtClean="0"/>
              <a:t>Definition of Terms</a:t>
            </a:r>
            <a:endParaRPr lang="en-US" sz="3600"/>
          </a:p>
        </p:txBody>
      </p:sp>
      <p:sp>
        <p:nvSpPr>
          <p:cNvPr id="5" name="Rectangle 7"/>
          <p:cNvSpPr txBox="1">
            <a:spLocks noChangeArrowheads="1"/>
          </p:cNvSpPr>
          <p:nvPr/>
        </p:nvSpPr>
        <p:spPr>
          <a:xfrm>
            <a:off x="711200" y="914400"/>
            <a:ext cx="7721600" cy="5410200"/>
          </a:xfrm>
          <a:prstGeom prst="rect">
            <a:avLst/>
          </a:prstGeom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ＭＳ Ｐゴシック" charset="0"/>
                <a:cs typeface="ＭＳ Ｐゴシック" charset="0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ＭＳ Ｐゴシック" charset="0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ＭＳ Ｐゴシック" charset="0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ＭＳ Ｐゴシック" charset="0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ＭＳ Ｐゴシック" charset="0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400" smtClean="0"/>
              <a:t>Failure Mode</a:t>
            </a:r>
          </a:p>
          <a:p>
            <a:pPr lvl="1"/>
            <a:r>
              <a:rPr lang="en-US" sz="2000" smtClean="0"/>
              <a:t>What went wrong in the process?</a:t>
            </a:r>
          </a:p>
          <a:p>
            <a:r>
              <a:rPr lang="en-US" sz="2400" smtClean="0"/>
              <a:t>Effects of Failure</a:t>
            </a:r>
          </a:p>
          <a:p>
            <a:pPr lvl="1"/>
            <a:r>
              <a:rPr lang="en-US" sz="2000" smtClean="0"/>
              <a:t>What are the impacts of the failure occurring?</a:t>
            </a:r>
          </a:p>
          <a:p>
            <a:r>
              <a:rPr lang="en-US" sz="2400" smtClean="0"/>
              <a:t>Cause of Failure</a:t>
            </a:r>
          </a:p>
          <a:p>
            <a:pPr lvl="1"/>
            <a:r>
              <a:rPr lang="en-US" sz="2000" smtClean="0"/>
              <a:t>What are the potential causes of this failure?</a:t>
            </a:r>
          </a:p>
          <a:p>
            <a:r>
              <a:rPr lang="en-US" sz="2400" smtClean="0"/>
              <a:t>Current Controls</a:t>
            </a:r>
          </a:p>
          <a:p>
            <a:pPr lvl="1"/>
            <a:r>
              <a:rPr lang="en-US" sz="2000" smtClean="0"/>
              <a:t>What controls or procedures exist to prevent the cause or failure mode?</a:t>
            </a:r>
          </a:p>
          <a:p>
            <a:r>
              <a:rPr lang="en-US" sz="2400" smtClean="0"/>
              <a:t>Severity, Occurrence, Detection</a:t>
            </a:r>
          </a:p>
          <a:p>
            <a:pPr lvl="1"/>
            <a:r>
              <a:rPr lang="en-US" sz="2000" smtClean="0"/>
              <a:t>Risk Priority Number (RPN)</a:t>
            </a:r>
            <a:endParaRPr lang="en-US" sz="2000"/>
          </a:p>
        </p:txBody>
      </p:sp>
    </p:spTree>
    <p:extLst>
      <p:ext uri="{BB962C8B-B14F-4D97-AF65-F5344CB8AC3E}">
        <p14:creationId xmlns:p14="http://schemas.microsoft.com/office/powerpoint/2010/main" val="199000526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BFADADD-133A-944D-958A-B419D9991B3A}" type="datetime1">
              <a:rPr lang="en-GB" smtClean="0"/>
              <a:t>24/07/17</a:t>
            </a:fld>
            <a:endParaRPr lang="en-GB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B6AC92D6-B207-EC49-9B2F-D8DE195EBCBB}" type="slidenum">
              <a:rPr lang="en-GB" smtClean="0"/>
              <a:pPr>
                <a:defRPr/>
              </a:pPr>
              <a:t>47</a:t>
            </a:fld>
            <a:endParaRPr lang="en-GB"/>
          </a:p>
        </p:txBody>
      </p:sp>
      <p:graphicFrame>
        <p:nvGraphicFramePr>
          <p:cNvPr id="4" name="Object 1027">
            <a:hlinkClick r:id="" action="ppaction://ole?verb=0"/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289870988"/>
              </p:ext>
            </p:extLst>
          </p:nvPr>
        </p:nvGraphicFramePr>
        <p:xfrm>
          <a:off x="251520" y="1196752"/>
          <a:ext cx="8763000" cy="32813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44" name="Worksheet" r:id="rId3" imgW="9258605" imgH="3400654" progId="Excel.Sheet.8">
                  <p:embed/>
                </p:oleObj>
              </mc:Choice>
              <mc:Fallback>
                <p:oleObj name="Worksheet" r:id="rId3" imgW="9258605" imgH="3400654" progId="Excel.Sheet.8">
                  <p:embed/>
                  <p:pic>
                    <p:nvPicPr>
                      <p:cNvPr id="0" name=""/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1520" y="1196752"/>
                        <a:ext cx="8763000" cy="32813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blurRad="63500" dist="38099" dir="2700000" algn="ctr" rotWithShape="0">
                                <a:schemeClr val="bg2">
                                  <a:alpha val="74998"/>
                                </a:scheme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62505587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025" name="Title 1"/>
          <p:cNvSpPr>
            <a:spLocks noGrp="1"/>
          </p:cNvSpPr>
          <p:nvPr>
            <p:ph type="title"/>
          </p:nvPr>
        </p:nvSpPr>
        <p:spPr/>
        <p:txBody>
          <a:bodyPr anchor="t"/>
          <a:lstStyle/>
          <a:p>
            <a:pPr eaLnBrk="1" hangingPunct="1"/>
            <a:r>
              <a:rPr lang="en-GB" dirty="0">
                <a:latin typeface="Myriad Pro" charset="0"/>
              </a:rPr>
              <a:t>Project Management </a:t>
            </a:r>
          </a:p>
        </p:txBody>
      </p:sp>
      <p:sp>
        <p:nvSpPr>
          <p:cNvPr id="129026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3916363"/>
          </a:xfrm>
        </p:spPr>
        <p:txBody>
          <a:bodyPr/>
          <a:lstStyle/>
          <a:p>
            <a:pPr marL="0" indent="0" eaLnBrk="1" hangingPunct="1">
              <a:buFont typeface="Arial" charset="0"/>
              <a:buNone/>
            </a:pPr>
            <a:r>
              <a:rPr lang="en-GB" dirty="0">
                <a:latin typeface="Myriad Pro" charset="0"/>
              </a:rPr>
              <a:t>The stages typically seen in a project:-</a:t>
            </a:r>
          </a:p>
          <a:p>
            <a:pPr marL="971550" lvl="1" indent="-514350" eaLnBrk="1" hangingPunct="1">
              <a:buFont typeface="Myriad Pro" charset="0"/>
              <a:buAutoNum type="arabicPeriod"/>
            </a:pPr>
            <a:r>
              <a:rPr lang="en-GB" dirty="0">
                <a:latin typeface="Myriad Pro" charset="0"/>
              </a:rPr>
              <a:t>Initiation</a:t>
            </a:r>
          </a:p>
          <a:p>
            <a:pPr marL="971550" lvl="1" indent="-514350" eaLnBrk="1" hangingPunct="1">
              <a:buFont typeface="Myriad Pro" charset="0"/>
              <a:buAutoNum type="arabicPeriod"/>
            </a:pPr>
            <a:r>
              <a:rPr lang="en-GB" dirty="0">
                <a:latin typeface="Myriad Pro" charset="0"/>
              </a:rPr>
              <a:t>Planning and Design</a:t>
            </a:r>
          </a:p>
          <a:p>
            <a:pPr marL="971550" lvl="1" indent="-514350" eaLnBrk="1" hangingPunct="1">
              <a:buFont typeface="Myriad Pro" charset="0"/>
              <a:buAutoNum type="arabicPeriod"/>
            </a:pPr>
            <a:r>
              <a:rPr lang="en-GB" sz="3200" dirty="0">
                <a:solidFill>
                  <a:srgbClr val="3366FF"/>
                </a:solidFill>
                <a:latin typeface="Myriad Pro" charset="0"/>
              </a:rPr>
              <a:t>Execution</a:t>
            </a:r>
          </a:p>
          <a:p>
            <a:pPr marL="971550" lvl="1" indent="-514350" eaLnBrk="1" hangingPunct="1">
              <a:buFont typeface="Myriad Pro" charset="0"/>
              <a:buAutoNum type="arabicPeriod"/>
            </a:pPr>
            <a:r>
              <a:rPr lang="en-GB" sz="3200" dirty="0">
                <a:solidFill>
                  <a:srgbClr val="3366FF"/>
                </a:solidFill>
                <a:latin typeface="Myriad Pro" charset="0"/>
              </a:rPr>
              <a:t>Monitoring and Controlling</a:t>
            </a:r>
          </a:p>
          <a:p>
            <a:pPr marL="971550" lvl="1" indent="-514350" eaLnBrk="1" hangingPunct="1">
              <a:buFont typeface="Myriad Pro" charset="0"/>
              <a:buAutoNum type="arabicPeriod"/>
            </a:pPr>
            <a:r>
              <a:rPr lang="en-GB" dirty="0">
                <a:latin typeface="Myriad Pro" charset="0"/>
              </a:rPr>
              <a:t>Delivery, Closing and Control system </a:t>
            </a:r>
          </a:p>
        </p:txBody>
      </p:sp>
      <p:pic>
        <p:nvPicPr>
          <p:cNvPr id="129027" name="Picture 2" descr="http://myprojectexperienceblog.files.wordpress.com/2011/10/projectmanagement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65963" y="4700588"/>
            <a:ext cx="2078037" cy="2157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7A3DC81-2103-9F4F-AEAF-02D32902E0C9}" type="datetime1">
              <a:rPr lang="en-GB" smtClean="0"/>
              <a:t>24/07/17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9E1F813-727A-E541-A356-B83EFC3EE9EA}" type="slidenum">
              <a:rPr lang="en-GB" smtClean="0"/>
              <a:pPr>
                <a:defRPr/>
              </a:pPr>
              <a:t>48</a:t>
            </a:fld>
            <a:endParaRPr lang="en-GB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3528" y="1988840"/>
            <a:ext cx="8229600" cy="1143000"/>
          </a:xfrm>
        </p:spPr>
        <p:txBody>
          <a:bodyPr/>
          <a:lstStyle/>
          <a:p>
            <a:r>
              <a:rPr lang="en-GB" dirty="0" smtClean="0"/>
              <a:t>Break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4DC0D71-D308-AE47-B644-375C518D8DD1}" type="datetime1">
              <a:rPr lang="en-GB" smtClean="0"/>
              <a:t>24/07/17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9E1F813-727A-E541-A356-B83EFC3EE9EA}" type="slidenum">
              <a:rPr lang="en-GB" smtClean="0"/>
              <a:pPr>
                <a:defRPr/>
              </a:pPr>
              <a:t>49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054866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2996952"/>
            <a:ext cx="7992888" cy="1470025"/>
          </a:xfrm>
        </p:spPr>
        <p:txBody>
          <a:bodyPr>
            <a:normAutofit fontScale="90000"/>
          </a:bodyPr>
          <a:lstStyle/>
          <a:p>
            <a:r>
              <a:rPr lang="en-GB" i="1" dirty="0" smtClean="0">
                <a:solidFill>
                  <a:schemeClr val="bg1"/>
                </a:solidFill>
              </a:rPr>
              <a:t>Project management methodologies</a:t>
            </a:r>
            <a:br>
              <a:rPr lang="en-GB" i="1" dirty="0" smtClean="0">
                <a:solidFill>
                  <a:schemeClr val="bg1"/>
                </a:solidFill>
              </a:rPr>
            </a:br>
            <a:r>
              <a:rPr lang="en-GB" sz="3600" dirty="0" smtClean="0">
                <a:solidFill>
                  <a:schemeClr val="bg1"/>
                </a:solidFill>
              </a:rPr>
              <a:t>Martin Locock</a:t>
            </a:r>
            <a:r>
              <a:rPr lang="en-GB" dirty="0" smtClean="0">
                <a:solidFill>
                  <a:schemeClr val="bg1"/>
                </a:solidFill>
              </a:rPr>
              <a:t/>
            </a:r>
            <a:br>
              <a:rPr lang="en-GB" dirty="0" smtClean="0">
                <a:solidFill>
                  <a:schemeClr val="bg1"/>
                </a:solidFill>
              </a:rPr>
            </a:br>
            <a:endParaRPr lang="en-GB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08955283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GB" dirty="0" smtClean="0"/>
              <a:t>Session outline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96752" y="1268760"/>
            <a:ext cx="7550496" cy="4320480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en-GB" sz="4500" dirty="0" smtClean="0"/>
              <a:t>Common methodologies and terminology</a:t>
            </a:r>
          </a:p>
          <a:p>
            <a:pPr marL="0" indent="0">
              <a:buNone/>
            </a:pPr>
            <a:r>
              <a:rPr lang="en-GB" sz="4500" dirty="0"/>
              <a:t>	</a:t>
            </a:r>
            <a:r>
              <a:rPr lang="en-GB" sz="4500" dirty="0" smtClean="0"/>
              <a:t>PRINCE2</a:t>
            </a:r>
          </a:p>
          <a:p>
            <a:pPr marL="0" indent="0">
              <a:buNone/>
            </a:pPr>
            <a:r>
              <a:rPr lang="en-GB" sz="4500" dirty="0"/>
              <a:t>	</a:t>
            </a:r>
            <a:r>
              <a:rPr lang="en-GB" sz="4500" dirty="0" smtClean="0"/>
              <a:t>Agile</a:t>
            </a:r>
          </a:p>
          <a:p>
            <a:pPr marL="0" indent="0">
              <a:buNone/>
            </a:pPr>
            <a:r>
              <a:rPr lang="en-GB" sz="4500" dirty="0"/>
              <a:t>	</a:t>
            </a:r>
            <a:r>
              <a:rPr lang="en-GB" sz="4500" dirty="0" smtClean="0"/>
              <a:t>Lean</a:t>
            </a:r>
          </a:p>
          <a:p>
            <a:pPr marL="0" indent="0">
              <a:buNone/>
            </a:pPr>
            <a:r>
              <a:rPr lang="en-GB" sz="4500" dirty="0"/>
              <a:t>	</a:t>
            </a:r>
            <a:r>
              <a:rPr lang="en-GB" sz="4500" dirty="0" smtClean="0"/>
              <a:t>Six Sigma</a:t>
            </a:r>
          </a:p>
          <a:p>
            <a:pPr marL="0" indent="0">
              <a:buNone/>
            </a:pPr>
            <a:r>
              <a:rPr lang="en-GB" sz="4500" dirty="0"/>
              <a:t>	</a:t>
            </a:r>
            <a:r>
              <a:rPr lang="en-GB" sz="4500" dirty="0" smtClean="0"/>
              <a:t>MSP</a:t>
            </a:r>
          </a:p>
          <a:p>
            <a:pPr marL="0" indent="0">
              <a:buNone/>
            </a:pPr>
            <a:r>
              <a:rPr lang="en-GB" sz="4500" dirty="0" smtClean="0"/>
              <a:t>Exercise: scenarios</a:t>
            </a:r>
          </a:p>
          <a:p>
            <a:pPr marL="0" indent="0">
              <a:buNone/>
            </a:pPr>
            <a:r>
              <a:rPr lang="en-GB" sz="4500" dirty="0" smtClean="0"/>
              <a:t>Questions</a:t>
            </a:r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47463288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P</a:t>
            </a:r>
            <a:r>
              <a:rPr lang="en-GB" dirty="0" smtClean="0"/>
              <a:t>roject management methodologies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GB" dirty="0" smtClean="0"/>
              <a:t>Different flavours/ emphasis</a:t>
            </a:r>
          </a:p>
          <a:p>
            <a:r>
              <a:rPr lang="en-GB" dirty="0" smtClean="0"/>
              <a:t>Amount of pre-planning</a:t>
            </a:r>
          </a:p>
          <a:p>
            <a:r>
              <a:rPr lang="en-GB" dirty="0" smtClean="0"/>
              <a:t>Amount of control/freedom</a:t>
            </a:r>
          </a:p>
          <a:p>
            <a:r>
              <a:rPr lang="en-GB" dirty="0" smtClean="0"/>
              <a:t>Defined/undefined outcomes</a:t>
            </a:r>
          </a:p>
          <a:p>
            <a:r>
              <a:rPr lang="en-GB" dirty="0" smtClean="0"/>
              <a:t>Formal/informal</a:t>
            </a:r>
          </a:p>
          <a:p>
            <a:r>
              <a:rPr lang="en-GB" dirty="0" smtClean="0"/>
              <a:t>Overhead: specialist knowledge, documentation</a:t>
            </a:r>
          </a:p>
          <a:p>
            <a:r>
              <a:rPr lang="en-GB" dirty="0" smtClean="0"/>
              <a:t>Institutional decision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28389427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GB" dirty="0" smtClean="0"/>
              <a:t>Office of Government Commerce</a:t>
            </a:r>
          </a:p>
          <a:p>
            <a:r>
              <a:rPr lang="en-GB" dirty="0" err="1" smtClean="0"/>
              <a:t>PRojects</a:t>
            </a:r>
            <a:r>
              <a:rPr lang="en-GB" dirty="0" smtClean="0"/>
              <a:t> IN Controlled Environments (2</a:t>
            </a:r>
            <a:r>
              <a:rPr lang="en-GB" baseline="30000" dirty="0" smtClean="0"/>
              <a:t>nd</a:t>
            </a:r>
            <a:r>
              <a:rPr lang="en-GB" dirty="0" smtClean="0"/>
              <a:t> </a:t>
            </a:r>
            <a:r>
              <a:rPr lang="en-GB" dirty="0" err="1" smtClean="0"/>
              <a:t>ed</a:t>
            </a:r>
            <a:r>
              <a:rPr lang="en-GB" dirty="0" smtClean="0"/>
              <a:t>)</a:t>
            </a:r>
          </a:p>
          <a:p>
            <a:r>
              <a:rPr lang="en-GB" dirty="0" smtClean="0"/>
              <a:t>Product-based planning</a:t>
            </a:r>
          </a:p>
          <a:p>
            <a:r>
              <a:rPr lang="en-GB" dirty="0" smtClean="0"/>
              <a:t>Continuing Business Justification</a:t>
            </a:r>
          </a:p>
          <a:p>
            <a:r>
              <a:rPr lang="en-GB" dirty="0" smtClean="0"/>
              <a:t>Project governance</a:t>
            </a:r>
          </a:p>
          <a:p>
            <a:r>
              <a:rPr lang="en-GB" dirty="0" smtClean="0"/>
              <a:t>Lessons learned</a:t>
            </a:r>
          </a:p>
          <a:p>
            <a:r>
              <a:rPr lang="en-GB" dirty="0" smtClean="0"/>
              <a:t>Management by stages</a:t>
            </a:r>
          </a:p>
          <a:p>
            <a:r>
              <a:rPr lang="en-GB" dirty="0" smtClean="0"/>
              <a:t>Management by exception</a:t>
            </a:r>
          </a:p>
          <a:p>
            <a:r>
              <a:rPr lang="en-GB" dirty="0" smtClean="0"/>
              <a:t>Tailoring/ PINO</a:t>
            </a:r>
            <a:endParaRPr lang="en-GB" dirty="0"/>
          </a:p>
        </p:txBody>
      </p:sp>
      <p:pic>
        <p:nvPicPr>
          <p:cNvPr id="1026" name="Picture 2" descr="Image result for prince2 log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32863"/>
            <a:ext cx="3888432" cy="1567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29829354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Work Package</a:t>
            </a:r>
          </a:p>
          <a:p>
            <a:r>
              <a:rPr lang="en-GB" dirty="0" smtClean="0"/>
              <a:t>Highlight Report</a:t>
            </a:r>
          </a:p>
          <a:p>
            <a:r>
              <a:rPr lang="en-GB" dirty="0" smtClean="0"/>
              <a:t>Checkpoint Report</a:t>
            </a:r>
          </a:p>
          <a:p>
            <a:r>
              <a:rPr lang="en-GB" dirty="0" smtClean="0"/>
              <a:t>Project Board</a:t>
            </a:r>
          </a:p>
          <a:p>
            <a:r>
              <a:rPr lang="en-GB" dirty="0" smtClean="0"/>
              <a:t>Senior User/Supplier</a:t>
            </a:r>
            <a:endParaRPr lang="en-GB" dirty="0"/>
          </a:p>
        </p:txBody>
      </p:sp>
      <p:pic>
        <p:nvPicPr>
          <p:cNvPr id="4" name="Picture 2" descr="Image result for prince2 log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32863"/>
            <a:ext cx="3888432" cy="1567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08389332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Agile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GB" dirty="0" smtClean="0"/>
              <a:t>Origins in software development</a:t>
            </a:r>
          </a:p>
          <a:p>
            <a:r>
              <a:rPr lang="en-GB" dirty="0" smtClean="0"/>
              <a:t>Family of approaches</a:t>
            </a:r>
          </a:p>
          <a:p>
            <a:r>
              <a:rPr lang="en-GB" dirty="0" smtClean="0"/>
              <a:t>Iterative development process (scrums/sprints)</a:t>
            </a:r>
          </a:p>
          <a:p>
            <a:r>
              <a:rPr lang="en-GB" dirty="0" smtClean="0"/>
              <a:t>Focus on scope (</a:t>
            </a:r>
            <a:r>
              <a:rPr lang="en-GB" dirty="0" err="1" smtClean="0"/>
              <a:t>MoSCoW</a:t>
            </a:r>
            <a:r>
              <a:rPr lang="en-GB" dirty="0" smtClean="0"/>
              <a:t>)</a:t>
            </a:r>
          </a:p>
          <a:p>
            <a:r>
              <a:rPr lang="en-GB" dirty="0" smtClean="0"/>
              <a:t>Fixed inputs </a:t>
            </a:r>
          </a:p>
          <a:p>
            <a:r>
              <a:rPr lang="en-GB" dirty="0"/>
              <a:t>Visionary</a:t>
            </a:r>
          </a:p>
          <a:p>
            <a:r>
              <a:rPr lang="en-GB" dirty="0"/>
              <a:t>Product Owner</a:t>
            </a:r>
          </a:p>
          <a:p>
            <a:endParaRPr lang="en-GB" dirty="0" smtClean="0"/>
          </a:p>
          <a:p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/>
          <a:srcRect b="18357"/>
          <a:stretch/>
        </p:blipFill>
        <p:spPr>
          <a:xfrm>
            <a:off x="179512" y="-49212"/>
            <a:ext cx="2552700" cy="14619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9038557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Agile terminology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GB" dirty="0" smtClean="0"/>
              <a:t>User stories</a:t>
            </a:r>
          </a:p>
          <a:p>
            <a:r>
              <a:rPr lang="en-GB" dirty="0" smtClean="0"/>
              <a:t>Prioritised Requirements List</a:t>
            </a:r>
          </a:p>
          <a:p>
            <a:r>
              <a:rPr lang="en-GB" dirty="0" smtClean="0"/>
              <a:t>Product backlog</a:t>
            </a:r>
          </a:p>
          <a:p>
            <a:r>
              <a:rPr lang="en-GB" dirty="0" err="1" smtClean="0"/>
              <a:t>Timebox</a:t>
            </a:r>
            <a:endParaRPr lang="en-GB" dirty="0" smtClean="0"/>
          </a:p>
          <a:p>
            <a:r>
              <a:rPr lang="en-GB" dirty="0" smtClean="0"/>
              <a:t>Scrum</a:t>
            </a:r>
          </a:p>
          <a:p>
            <a:r>
              <a:rPr lang="en-GB" dirty="0" smtClean="0"/>
              <a:t>Sprint</a:t>
            </a:r>
          </a:p>
          <a:p>
            <a:r>
              <a:rPr lang="en-GB" dirty="0" smtClean="0"/>
              <a:t>Scrum Master</a:t>
            </a:r>
          </a:p>
          <a:p>
            <a:r>
              <a:rPr lang="en-GB" dirty="0" smtClean="0"/>
              <a:t>Done</a:t>
            </a:r>
          </a:p>
          <a:p>
            <a:endParaRPr lang="en-GB" dirty="0" smtClean="0"/>
          </a:p>
        </p:txBody>
      </p:sp>
    </p:spTree>
    <p:extLst>
      <p:ext uri="{BB962C8B-B14F-4D97-AF65-F5344CB8AC3E}">
        <p14:creationId xmlns:p14="http://schemas.microsoft.com/office/powerpoint/2010/main" val="66924364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Lean management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Toyota from Total Quality Management</a:t>
            </a:r>
          </a:p>
          <a:p>
            <a:r>
              <a:rPr lang="en-GB" dirty="0" smtClean="0"/>
              <a:t>Re-engineering production line</a:t>
            </a:r>
          </a:p>
          <a:p>
            <a:r>
              <a:rPr lang="en-GB" dirty="0" smtClean="0"/>
              <a:t>Value stream</a:t>
            </a:r>
          </a:p>
          <a:p>
            <a:r>
              <a:rPr lang="en-GB" dirty="0" smtClean="0"/>
              <a:t>Reduce waste and delay</a:t>
            </a:r>
          </a:p>
          <a:p>
            <a:r>
              <a:rPr lang="en-GB" dirty="0" smtClean="0"/>
              <a:t>Continuous improvement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60232" y="3329364"/>
            <a:ext cx="2143125" cy="213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0930838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Six Sigma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Motorola</a:t>
            </a:r>
          </a:p>
          <a:p>
            <a:r>
              <a:rPr lang="en-GB" dirty="0" smtClean="0"/>
              <a:t>Focus on improved consistency/reliability</a:t>
            </a:r>
          </a:p>
          <a:p>
            <a:r>
              <a:rPr lang="en-GB" dirty="0" smtClean="0"/>
              <a:t>Black Belt</a:t>
            </a:r>
          </a:p>
          <a:p>
            <a:r>
              <a:rPr lang="en-GB" dirty="0" smtClean="0"/>
              <a:t>Problem Statement</a:t>
            </a:r>
          </a:p>
          <a:p>
            <a:r>
              <a:rPr lang="en-GB" dirty="0"/>
              <a:t>Define Measure Analyse Improve </a:t>
            </a:r>
            <a:r>
              <a:rPr lang="en-GB" dirty="0" smtClean="0"/>
              <a:t>Control</a:t>
            </a:r>
          </a:p>
          <a:p>
            <a:endParaRPr lang="en-GB" dirty="0" smtClean="0"/>
          </a:p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16216" y="252055"/>
            <a:ext cx="2352675" cy="1943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4426204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Managing Successful Programmes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 smtClean="0"/>
              <a:t>Office of Government Commerce</a:t>
            </a:r>
          </a:p>
          <a:p>
            <a:r>
              <a:rPr lang="en-GB" dirty="0" smtClean="0"/>
              <a:t>Programme Management</a:t>
            </a:r>
          </a:p>
          <a:p>
            <a:r>
              <a:rPr lang="en-GB" dirty="0" smtClean="0"/>
              <a:t>Alignment on strategic goals</a:t>
            </a:r>
          </a:p>
          <a:p>
            <a:r>
              <a:rPr lang="en-GB" dirty="0" smtClean="0"/>
              <a:t>Vision statement</a:t>
            </a:r>
          </a:p>
          <a:p>
            <a:r>
              <a:rPr lang="en-GB" dirty="0" smtClean="0"/>
              <a:t>Focus on legacy - blueprint</a:t>
            </a:r>
          </a:p>
          <a:p>
            <a:r>
              <a:rPr lang="en-GB" dirty="0" smtClean="0"/>
              <a:t>Project portfolio</a:t>
            </a:r>
          </a:p>
          <a:p>
            <a:r>
              <a:rPr lang="en-GB" dirty="0" smtClean="0"/>
              <a:t>Tranche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b="51233"/>
          <a:stretch/>
        </p:blipFill>
        <p:spPr>
          <a:xfrm>
            <a:off x="7937" y="61310"/>
            <a:ext cx="1905000" cy="4180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8600411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Exercise- scenarios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Read the scenario</a:t>
            </a:r>
          </a:p>
          <a:p>
            <a:r>
              <a:rPr lang="en-GB" dirty="0" smtClean="0"/>
              <a:t>Discuss</a:t>
            </a:r>
            <a:r>
              <a:rPr lang="en-GB" dirty="0"/>
              <a:t>: Which project management methodology would you recommend </a:t>
            </a:r>
            <a:r>
              <a:rPr lang="en-GB" dirty="0" smtClean="0"/>
              <a:t>for </a:t>
            </a:r>
            <a:r>
              <a:rPr lang="en-GB" dirty="0"/>
              <a:t>this work, and why?</a:t>
            </a:r>
          </a:p>
        </p:txBody>
      </p:sp>
    </p:spTree>
    <p:extLst>
      <p:ext uri="{BB962C8B-B14F-4D97-AF65-F5344CB8AC3E}">
        <p14:creationId xmlns:p14="http://schemas.microsoft.com/office/powerpoint/2010/main" val="2182600843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Conclusions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Few companies adopt a standard method</a:t>
            </a:r>
          </a:p>
          <a:p>
            <a:r>
              <a:rPr lang="en-GB" dirty="0" smtClean="0"/>
              <a:t>Mixture of approaches fitting with business</a:t>
            </a:r>
          </a:p>
          <a:p>
            <a:r>
              <a:rPr lang="en-GB" dirty="0" smtClean="0"/>
              <a:t>Advantages/disadvantages to all</a:t>
            </a:r>
          </a:p>
          <a:p>
            <a:r>
              <a:rPr lang="en-GB" dirty="0" smtClean="0"/>
              <a:t>Shared best practice- planning, risk, reporting, product/customer value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93505906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2060848"/>
            <a:ext cx="8229600" cy="1143000"/>
          </a:xfrm>
        </p:spPr>
        <p:txBody>
          <a:bodyPr/>
          <a:lstStyle/>
          <a:p>
            <a:r>
              <a:rPr lang="en-GB" dirty="0" smtClean="0"/>
              <a:t>Break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4DC0D71-D308-AE47-B644-375C518D8DD1}" type="datetime1">
              <a:rPr lang="en-GB" smtClean="0"/>
              <a:t>24/07/17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9E1F813-727A-E541-A356-B83EFC3EE9EA}" type="slidenum">
              <a:rPr lang="en-GB" smtClean="0"/>
              <a:pPr>
                <a:defRPr/>
              </a:pPr>
              <a:t>62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6433732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/>
          <a:lstStyle/>
          <a:p>
            <a:r>
              <a:rPr lang="en-GB" dirty="0" smtClean="0"/>
              <a:t>3. Project Execution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5536" y="1268760"/>
            <a:ext cx="8229600" cy="3917032"/>
          </a:xfrm>
        </p:spPr>
        <p:txBody>
          <a:bodyPr/>
          <a:lstStyle/>
          <a:p>
            <a:r>
              <a:rPr lang="en-GB" dirty="0" smtClean="0"/>
              <a:t>Assigning correct resources.</a:t>
            </a:r>
          </a:p>
          <a:p>
            <a:r>
              <a:rPr lang="en-GB" dirty="0" smtClean="0"/>
              <a:t>Communicating expectations.</a:t>
            </a:r>
          </a:p>
          <a:p>
            <a:r>
              <a:rPr lang="en-GB" dirty="0" smtClean="0"/>
              <a:t>Adjusting in light of actual progress.</a:t>
            </a:r>
          </a:p>
          <a:p>
            <a:r>
              <a:rPr lang="en-GB" dirty="0" smtClean="0"/>
              <a:t>Dealing with the unknowns.</a:t>
            </a:r>
          </a:p>
          <a:p>
            <a:r>
              <a:rPr lang="en-GB" dirty="0" smtClean="0"/>
              <a:t>Change Management.</a:t>
            </a:r>
          </a:p>
          <a:p>
            <a:pPr marL="0" indent="0">
              <a:buNone/>
            </a:pPr>
            <a:endParaRPr lang="en-GB" dirty="0" smtClean="0"/>
          </a:p>
          <a:p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9E1F813-727A-E541-A356-B83EFC3EE9EA}" type="slidenum">
              <a:rPr lang="en-GB" smtClean="0"/>
              <a:pPr>
                <a:defRPr/>
              </a:pPr>
              <a:t>63</a:t>
            </a:fld>
            <a:endParaRPr lang="en-GB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218BB48-848D-924A-A90C-5A1371384387}" type="datetime1">
              <a:rPr lang="en-GB" smtClean="0"/>
              <a:t>24/07/17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4425973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/>
          <a:lstStyle/>
          <a:p>
            <a:r>
              <a:rPr lang="en-GB" sz="3600" dirty="0"/>
              <a:t>3 - Project Execution</a:t>
            </a:r>
            <a:br>
              <a:rPr lang="en-GB" sz="3600" dirty="0"/>
            </a:br>
            <a:endParaRPr lang="en-GB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5536" y="980728"/>
            <a:ext cx="8229600" cy="3917032"/>
          </a:xfrm>
        </p:spPr>
        <p:txBody>
          <a:bodyPr/>
          <a:lstStyle/>
          <a:p>
            <a:r>
              <a:rPr lang="en-GB" sz="1600" dirty="0" smtClean="0"/>
              <a:t>After planning is complete, the </a:t>
            </a:r>
            <a:r>
              <a:rPr lang="en-GB" sz="1600" dirty="0"/>
              <a:t>project management executes the project in order to </a:t>
            </a:r>
            <a:r>
              <a:rPr lang="en-GB" sz="1600" dirty="0" smtClean="0"/>
              <a:t>achieve objectives</a:t>
            </a:r>
            <a:r>
              <a:rPr lang="en-GB" sz="1600" dirty="0"/>
              <a:t>.</a:t>
            </a:r>
          </a:p>
          <a:p>
            <a:r>
              <a:rPr lang="en-GB" sz="1600" dirty="0" smtClean="0"/>
              <a:t>Each member or department carries </a:t>
            </a:r>
            <a:r>
              <a:rPr lang="en-GB" sz="1600" dirty="0"/>
              <a:t>out their own assignments within the given deadline for each activity. The detailed project schedule </a:t>
            </a:r>
            <a:r>
              <a:rPr lang="en-GB" sz="1600" dirty="0" smtClean="0"/>
              <a:t>is used </a:t>
            </a:r>
            <a:r>
              <a:rPr lang="en-GB" sz="1600" dirty="0"/>
              <a:t>for tracking the project progress.</a:t>
            </a:r>
          </a:p>
          <a:p>
            <a:r>
              <a:rPr lang="en-GB" sz="1600" dirty="0"/>
              <a:t>R</a:t>
            </a:r>
            <a:r>
              <a:rPr lang="en-GB" sz="1600" dirty="0" smtClean="0"/>
              <a:t>eporting </a:t>
            </a:r>
            <a:r>
              <a:rPr lang="en-GB" sz="1600" dirty="0"/>
              <a:t>activities </a:t>
            </a:r>
            <a:r>
              <a:rPr lang="en-GB" sz="1600" dirty="0" smtClean="0"/>
              <a:t>need to </a:t>
            </a:r>
            <a:r>
              <a:rPr lang="en-GB" sz="1600" dirty="0"/>
              <a:t>be done. The senior management of the company </a:t>
            </a:r>
            <a:r>
              <a:rPr lang="en-GB" sz="1600" dirty="0" smtClean="0"/>
              <a:t>may </a:t>
            </a:r>
            <a:r>
              <a:rPr lang="en-GB" sz="1600" dirty="0"/>
              <a:t>require daily or weekly status updates on the project progress.</a:t>
            </a:r>
          </a:p>
          <a:p>
            <a:r>
              <a:rPr lang="en-GB" sz="1600" dirty="0"/>
              <a:t>In addition to that, the </a:t>
            </a:r>
            <a:r>
              <a:rPr lang="en-GB" sz="1600" dirty="0" smtClean="0"/>
              <a:t>client/stakeholders </a:t>
            </a:r>
            <a:r>
              <a:rPr lang="en-GB" sz="1600" dirty="0"/>
              <a:t>may also want to track the progress of the project. </a:t>
            </a:r>
            <a:endParaRPr lang="en-GB" sz="1600" dirty="0" smtClean="0"/>
          </a:p>
          <a:p>
            <a:r>
              <a:rPr lang="en-GB" sz="1600" dirty="0"/>
              <a:t>E</a:t>
            </a:r>
            <a:r>
              <a:rPr lang="en-GB" sz="1600" dirty="0" smtClean="0"/>
              <a:t>ffort </a:t>
            </a:r>
            <a:r>
              <a:rPr lang="en-GB" sz="1600" dirty="0"/>
              <a:t>and cost </a:t>
            </a:r>
            <a:r>
              <a:rPr lang="en-GB" sz="1600" dirty="0" smtClean="0"/>
              <a:t>need to be tracked in </a:t>
            </a:r>
            <a:r>
              <a:rPr lang="en-GB" sz="1600" dirty="0"/>
              <a:t>order to determine whether the project is progressing in the right direction or not.</a:t>
            </a:r>
          </a:p>
          <a:p>
            <a:r>
              <a:rPr lang="en-GB" sz="1600" dirty="0" smtClean="0"/>
              <a:t>Project may contain milestones that are significant event that mark progress. E.g. completion of sub projects within the main.</a:t>
            </a:r>
            <a:endParaRPr lang="en-GB" sz="1600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4DC0D71-D308-AE47-B644-375C518D8DD1}" type="datetime1">
              <a:rPr lang="en-GB" smtClean="0"/>
              <a:t>24/07/17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9E1F813-727A-E541-A356-B83EFC3EE9EA}" type="slidenum">
              <a:rPr lang="en-GB" smtClean="0"/>
              <a:pPr>
                <a:defRPr/>
              </a:pPr>
              <a:t>64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795693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512" y="188640"/>
            <a:ext cx="8229600" cy="562074"/>
          </a:xfrm>
        </p:spPr>
        <p:txBody>
          <a:bodyPr/>
          <a:lstStyle/>
          <a:p>
            <a:r>
              <a:rPr lang="en-GB" sz="3200" dirty="0" smtClean="0"/>
              <a:t>Assigning Resources</a:t>
            </a:r>
            <a:endParaRPr lang="en-GB" sz="320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9E1F813-727A-E541-A356-B83EFC3EE9EA}" type="slidenum">
              <a:rPr lang="en-GB" smtClean="0"/>
              <a:pPr>
                <a:defRPr/>
              </a:pPr>
              <a:t>65</a:t>
            </a:fld>
            <a:endParaRPr lang="en-GB"/>
          </a:p>
        </p:txBody>
      </p:sp>
      <p:sp>
        <p:nvSpPr>
          <p:cNvPr id="6" name="Rectangle 5"/>
          <p:cNvSpPr/>
          <p:nvPr/>
        </p:nvSpPr>
        <p:spPr>
          <a:xfrm>
            <a:off x="323528" y="1124744"/>
            <a:ext cx="8496944" cy="42780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1450" indent="-171450">
              <a:buFont typeface="Arial"/>
              <a:buChar char="•"/>
            </a:pPr>
            <a:r>
              <a:rPr lang="en-GB" sz="1600" dirty="0" smtClean="0"/>
              <a:t>Depends on the activity analysis (WBS) having been done correctly.</a:t>
            </a:r>
          </a:p>
          <a:p>
            <a:pPr marL="171450" indent="-171450">
              <a:buFont typeface="Arial"/>
              <a:buChar char="•"/>
            </a:pPr>
            <a:r>
              <a:rPr lang="en-GB" sz="1600" dirty="0" smtClean="0"/>
              <a:t>Initial </a:t>
            </a:r>
            <a:r>
              <a:rPr lang="en-GB" sz="1600" dirty="0"/>
              <a:t>schedule and resource plan </a:t>
            </a:r>
            <a:r>
              <a:rPr lang="en-GB" sz="1600" dirty="0" smtClean="0"/>
              <a:t>is developed </a:t>
            </a:r>
            <a:r>
              <a:rPr lang="en-GB" sz="1600" dirty="0"/>
              <a:t>and </a:t>
            </a:r>
            <a:r>
              <a:rPr lang="en-GB" sz="1600" dirty="0" smtClean="0"/>
              <a:t>analysed </a:t>
            </a:r>
            <a:r>
              <a:rPr lang="en-GB" sz="1600" dirty="0"/>
              <a:t>based on the resource type required, without considering resource availability. </a:t>
            </a:r>
            <a:endParaRPr lang="en-GB" sz="1600" dirty="0" smtClean="0"/>
          </a:p>
          <a:p>
            <a:pPr marL="171450" indent="-171450">
              <a:buFont typeface="Arial"/>
              <a:buChar char="•"/>
            </a:pPr>
            <a:r>
              <a:rPr lang="en-GB" sz="1600" dirty="0" smtClean="0"/>
              <a:t>Assignments are made </a:t>
            </a:r>
            <a:r>
              <a:rPr lang="en-GB" sz="1600" dirty="0"/>
              <a:t>as a second step.</a:t>
            </a:r>
          </a:p>
          <a:p>
            <a:pPr marL="171450" indent="-171450">
              <a:buFont typeface="Arial"/>
              <a:buChar char="•"/>
            </a:pPr>
            <a:r>
              <a:rPr lang="en-GB" sz="1600" dirty="0" smtClean="0"/>
              <a:t>Most </a:t>
            </a:r>
            <a:r>
              <a:rPr lang="en-GB" sz="1600" dirty="0"/>
              <a:t>individuals prefer to have a clear understanding of the work that needs to be performed. </a:t>
            </a:r>
            <a:endParaRPr lang="en-GB" sz="1600" dirty="0" smtClean="0"/>
          </a:p>
          <a:p>
            <a:pPr marL="171450" indent="-171450">
              <a:buFont typeface="Arial"/>
              <a:buChar char="•"/>
            </a:pPr>
            <a:r>
              <a:rPr lang="en-GB" sz="1600" dirty="0" smtClean="0"/>
              <a:t>Research shows that if more </a:t>
            </a:r>
            <a:r>
              <a:rPr lang="en-GB" sz="1600" dirty="0"/>
              <a:t>than three tasks simultaneously, the efficiency of </a:t>
            </a:r>
            <a:r>
              <a:rPr lang="en-GB" sz="1600" dirty="0" smtClean="0"/>
              <a:t>a person  </a:t>
            </a:r>
            <a:r>
              <a:rPr lang="en-GB" sz="1600" dirty="0"/>
              <a:t>is significantly hampered.</a:t>
            </a:r>
          </a:p>
          <a:p>
            <a:pPr marL="171450" indent="-171450">
              <a:buFont typeface="Arial"/>
              <a:buChar char="•"/>
            </a:pPr>
            <a:r>
              <a:rPr lang="en-GB" sz="1600" dirty="0" smtClean="0"/>
              <a:t>Without clear </a:t>
            </a:r>
            <a:r>
              <a:rPr lang="en-GB" sz="1600" dirty="0"/>
              <a:t>prioritization of tasks, it is human nature for people to work on tasks that they feel most comfortable with and not necessarily the ones that are most important to </a:t>
            </a:r>
            <a:r>
              <a:rPr lang="en-GB" sz="1600" dirty="0" smtClean="0"/>
              <a:t>complete</a:t>
            </a:r>
            <a:r>
              <a:rPr lang="en-GB" sz="1600" dirty="0"/>
              <a:t> </a:t>
            </a:r>
            <a:r>
              <a:rPr lang="en-GB" sz="1600" dirty="0" smtClean="0"/>
              <a:t>for the project!</a:t>
            </a:r>
          </a:p>
          <a:p>
            <a:pPr marL="171450" indent="-171450">
              <a:buFont typeface="Arial"/>
              <a:buChar char="•"/>
            </a:pPr>
            <a:r>
              <a:rPr lang="en-GB" sz="1600" dirty="0" smtClean="0"/>
              <a:t>As </a:t>
            </a:r>
            <a:r>
              <a:rPr lang="en-GB" sz="1600" dirty="0"/>
              <a:t>the project manager, </a:t>
            </a:r>
            <a:r>
              <a:rPr lang="en-GB" sz="1600" dirty="0" smtClean="0"/>
              <a:t>it is critical to ensure people work on the tasks ‘per plan’ not ‘personal choice’.</a:t>
            </a:r>
            <a:endParaRPr lang="en-GB" sz="1600" dirty="0"/>
          </a:p>
          <a:p>
            <a:pPr marL="171450" indent="-171450">
              <a:buFont typeface="Arial"/>
              <a:buChar char="•"/>
            </a:pPr>
            <a:r>
              <a:rPr lang="en-GB" sz="1600" dirty="0" smtClean="0"/>
              <a:t>It </a:t>
            </a:r>
            <a:r>
              <a:rPr lang="en-GB" sz="1600" dirty="0"/>
              <a:t>is inevitable that schedule changes will occur and the assignment of work will be modified</a:t>
            </a:r>
            <a:r>
              <a:rPr lang="en-GB" sz="1600" dirty="0" smtClean="0"/>
              <a:t>.</a:t>
            </a:r>
          </a:p>
          <a:p>
            <a:pPr marL="171450" indent="-171450">
              <a:buFont typeface="Arial"/>
              <a:buChar char="•"/>
            </a:pPr>
            <a:r>
              <a:rPr lang="en-GB" sz="1600" dirty="0" smtClean="0"/>
              <a:t>Therefore</a:t>
            </a:r>
            <a:r>
              <a:rPr lang="en-GB" sz="1600" dirty="0"/>
              <a:t>, smaller, </a:t>
            </a:r>
            <a:r>
              <a:rPr lang="en-GB" sz="1600" dirty="0" smtClean="0"/>
              <a:t>and </a:t>
            </a:r>
            <a:r>
              <a:rPr lang="en-GB" sz="1600" dirty="0"/>
              <a:t>regular assignments to individuals will minimize confusion and produce better results.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8F45FFF-7393-504D-828D-6E4807119A93}" type="datetime1">
              <a:rPr lang="en-GB" smtClean="0"/>
              <a:t>24/07/17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645184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B6AC92D6-B207-EC49-9B2F-D8DE195EBCBB}" type="slidenum">
              <a:rPr lang="en-GB" smtClean="0"/>
              <a:pPr>
                <a:defRPr/>
              </a:pPr>
              <a:t>66</a:t>
            </a:fld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87537B2-3246-614F-975F-965C29A0C933}" type="datetime1">
              <a:rPr lang="en-GB" smtClean="0"/>
              <a:t>24/07/17</a:t>
            </a:fld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2627784" y="260648"/>
            <a:ext cx="4608512" cy="5847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/>
              <a:t>Communication</a:t>
            </a:r>
            <a:endParaRPr lang="en-GB" sz="3200" dirty="0"/>
          </a:p>
        </p:txBody>
      </p:sp>
      <p:sp>
        <p:nvSpPr>
          <p:cNvPr id="5" name="TextBox 4"/>
          <p:cNvSpPr txBox="1"/>
          <p:nvPr/>
        </p:nvSpPr>
        <p:spPr>
          <a:xfrm>
            <a:off x="251520" y="836712"/>
            <a:ext cx="8424936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GB" sz="2400" dirty="0" smtClean="0"/>
              <a:t>Don’t forget what you put in the </a:t>
            </a:r>
            <a:r>
              <a:rPr lang="en-GB" sz="2400" dirty="0" err="1" smtClean="0"/>
              <a:t>comms</a:t>
            </a:r>
            <a:r>
              <a:rPr lang="en-GB" sz="2400" dirty="0" smtClean="0"/>
              <a:t> plan!</a:t>
            </a:r>
          </a:p>
          <a:p>
            <a:pPr marL="285750" indent="-285750">
              <a:buFont typeface="Arial"/>
              <a:buChar char="•"/>
            </a:pPr>
            <a:endParaRPr lang="en-GB" sz="2400" dirty="0"/>
          </a:p>
          <a:p>
            <a:pPr marL="285750" indent="-285750">
              <a:buFont typeface="Arial"/>
              <a:buChar char="•"/>
            </a:pPr>
            <a:r>
              <a:rPr lang="en-GB" sz="2400" dirty="0" smtClean="0"/>
              <a:t>Are regular meetings covering all parties that need to know.</a:t>
            </a:r>
          </a:p>
          <a:p>
            <a:pPr marL="285750" indent="-285750">
              <a:buFont typeface="Arial"/>
              <a:buChar char="•"/>
            </a:pPr>
            <a:endParaRPr lang="en-GB" sz="2400" dirty="0"/>
          </a:p>
          <a:p>
            <a:pPr marL="285750" indent="-285750">
              <a:buFont typeface="Arial"/>
              <a:buChar char="•"/>
            </a:pPr>
            <a:r>
              <a:rPr lang="en-GB" sz="2400" dirty="0" smtClean="0"/>
              <a:t>Stakeholders kept in the loop.</a:t>
            </a:r>
          </a:p>
          <a:p>
            <a:pPr marL="285750" indent="-285750">
              <a:buFont typeface="Arial"/>
              <a:buChar char="•"/>
            </a:pPr>
            <a:endParaRPr lang="en-GB" sz="2400" dirty="0"/>
          </a:p>
          <a:p>
            <a:pPr marL="285750" indent="-285750">
              <a:buFont typeface="Arial"/>
              <a:buChar char="•"/>
            </a:pPr>
            <a:r>
              <a:rPr lang="en-GB" sz="2400" dirty="0" smtClean="0"/>
              <a:t>Changes communicated.</a:t>
            </a:r>
          </a:p>
          <a:p>
            <a:pPr marL="285750" indent="-285750">
              <a:buFont typeface="Arial"/>
              <a:buChar char="•"/>
            </a:pPr>
            <a:endParaRPr lang="en-GB" sz="2400" dirty="0"/>
          </a:p>
          <a:p>
            <a:pPr marL="285750" indent="-285750">
              <a:buFont typeface="Arial"/>
              <a:buChar char="•"/>
            </a:pPr>
            <a:r>
              <a:rPr lang="en-GB" sz="2400" dirty="0" smtClean="0"/>
              <a:t>Minimise uncertainty.</a:t>
            </a:r>
          </a:p>
          <a:p>
            <a:pPr marL="285750" indent="-285750">
              <a:buFont typeface="Arial"/>
              <a:buChar char="•"/>
            </a:pPr>
            <a:endParaRPr lang="en-GB" sz="2400" dirty="0" smtClean="0"/>
          </a:p>
          <a:p>
            <a:pPr marL="285750" indent="-285750">
              <a:buFont typeface="Arial"/>
              <a:buChar char="•"/>
            </a:pPr>
            <a:r>
              <a:rPr lang="en-GB" sz="2400" dirty="0" smtClean="0"/>
              <a:t>Avoid being too busy ‘doing’ to not have time for ‘telling’</a:t>
            </a: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66464643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4. Monitoring and Controlling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2800" dirty="0" smtClean="0"/>
              <a:t>Monitor Key Indicators (KPIs)</a:t>
            </a:r>
          </a:p>
          <a:p>
            <a:r>
              <a:rPr lang="en-GB" sz="2800" dirty="0" smtClean="0"/>
              <a:t>Review Processes with team and Stakeholders.</a:t>
            </a:r>
          </a:p>
          <a:p>
            <a:r>
              <a:rPr lang="en-GB" sz="2800" dirty="0" smtClean="0"/>
              <a:t>Change Control.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9E1F813-727A-E541-A356-B83EFC3EE9EA}" type="slidenum">
              <a:rPr lang="en-GB" smtClean="0"/>
              <a:pPr>
                <a:defRPr/>
              </a:pPr>
              <a:t>67</a:t>
            </a:fld>
            <a:endParaRPr lang="en-GB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D4EB7DB-3AEC-1142-81A2-18AA2E4ABC02}" type="datetime1">
              <a:rPr lang="en-GB" smtClean="0"/>
              <a:t>24/07/17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876714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-315416"/>
            <a:ext cx="8229600" cy="1143000"/>
          </a:xfrm>
        </p:spPr>
        <p:txBody>
          <a:bodyPr/>
          <a:lstStyle/>
          <a:p>
            <a:r>
              <a:rPr lang="en-GB" sz="3600" dirty="0"/>
              <a:t>4 </a:t>
            </a:r>
            <a:r>
              <a:rPr lang="mr-IN" sz="3600" dirty="0" smtClean="0"/>
              <a:t>–</a:t>
            </a:r>
            <a:r>
              <a:rPr lang="en-GB" sz="3600" dirty="0" smtClean="0"/>
              <a:t>Monitoring and </a:t>
            </a:r>
            <a:r>
              <a:rPr lang="en-GB" sz="3600" dirty="0"/>
              <a:t>Control </a:t>
            </a:r>
            <a:r>
              <a:rPr lang="en-GB" sz="3600" dirty="0" smtClean="0"/>
              <a:t> </a:t>
            </a:r>
            <a:endParaRPr lang="en-GB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3528" y="836712"/>
            <a:ext cx="8229600" cy="3917032"/>
          </a:xfrm>
        </p:spPr>
        <p:txBody>
          <a:bodyPr/>
          <a:lstStyle/>
          <a:p>
            <a:r>
              <a:rPr lang="en-GB" sz="2400" dirty="0" smtClean="0"/>
              <a:t>Some may refer to this as Validation.</a:t>
            </a:r>
          </a:p>
          <a:p>
            <a:r>
              <a:rPr lang="en-GB" sz="2400" dirty="0" smtClean="0"/>
              <a:t>May be subject to Industry Regulatory standards.</a:t>
            </a:r>
          </a:p>
          <a:p>
            <a:r>
              <a:rPr lang="en-GB" sz="2400" dirty="0" smtClean="0"/>
              <a:t>The </a:t>
            </a:r>
            <a:r>
              <a:rPr lang="en-GB" sz="2400" dirty="0"/>
              <a:t>controlling </a:t>
            </a:r>
            <a:r>
              <a:rPr lang="en-GB" sz="2400" dirty="0" smtClean="0"/>
              <a:t>is done </a:t>
            </a:r>
            <a:r>
              <a:rPr lang="en-GB" sz="2400" dirty="0"/>
              <a:t>by adhering to the initial protocols such as project plan, quality assurance test plan and communication plan for the project.</a:t>
            </a:r>
          </a:p>
          <a:p>
            <a:r>
              <a:rPr lang="en-GB" sz="2400" dirty="0" smtClean="0"/>
              <a:t>Project manager may have to develop new measurements as the project progresses, due to unforeseen changes.</a:t>
            </a:r>
            <a:endParaRPr lang="en-GB" sz="2400" dirty="0"/>
          </a:p>
          <a:p>
            <a:r>
              <a:rPr lang="en-GB" sz="2400" dirty="0" smtClean="0"/>
              <a:t>Some projects may include a </a:t>
            </a:r>
            <a:r>
              <a:rPr lang="en-GB" sz="2400" dirty="0"/>
              <a:t>separate team called 'quality assurance team' </a:t>
            </a:r>
            <a:r>
              <a:rPr lang="en-GB" sz="2400" dirty="0" smtClean="0"/>
              <a:t>who will </a:t>
            </a:r>
            <a:r>
              <a:rPr lang="en-GB" sz="2400" dirty="0"/>
              <a:t>assist the project team for validation and verification functions.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4DC0D71-D308-AE47-B644-375C518D8DD1}" type="datetime1">
              <a:rPr lang="en-GB" smtClean="0"/>
              <a:t>24/07/17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9E1F813-727A-E541-A356-B83EFC3EE9EA}" type="slidenum">
              <a:rPr lang="en-GB" smtClean="0"/>
              <a:pPr>
                <a:defRPr/>
              </a:pPr>
              <a:t>68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5457930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BFADADD-133A-944D-958A-B419D9991B3A}" type="datetime1">
              <a:rPr lang="en-GB" smtClean="0"/>
              <a:t>24/07/17</a:t>
            </a:fld>
            <a:endParaRPr lang="en-GB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B6AC92D6-B207-EC49-9B2F-D8DE195EBCBB}" type="slidenum">
              <a:rPr lang="en-GB" smtClean="0"/>
              <a:pPr>
                <a:defRPr/>
              </a:pPr>
              <a:t>69</a:t>
            </a:fld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3275856" y="332656"/>
            <a:ext cx="2572138" cy="58477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 smtClean="0"/>
              <a:t>Control Tools</a:t>
            </a:r>
            <a:endParaRPr lang="en-GB" sz="3200" dirty="0"/>
          </a:p>
        </p:txBody>
      </p:sp>
      <p:sp>
        <p:nvSpPr>
          <p:cNvPr id="5" name="TextBox 4"/>
          <p:cNvSpPr txBox="1"/>
          <p:nvPr/>
        </p:nvSpPr>
        <p:spPr>
          <a:xfrm>
            <a:off x="1259632" y="1268760"/>
            <a:ext cx="7128792" cy="35394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Gantt Chart or similar.</a:t>
            </a:r>
          </a:p>
          <a:p>
            <a:r>
              <a:rPr lang="en-GB" sz="2800" dirty="0" smtClean="0"/>
              <a:t>Project Scorecard.(KPIs)</a:t>
            </a:r>
          </a:p>
          <a:p>
            <a:r>
              <a:rPr lang="en-GB" sz="2800" dirty="0" smtClean="0"/>
              <a:t>Milestone Checklist.</a:t>
            </a:r>
          </a:p>
          <a:p>
            <a:r>
              <a:rPr lang="en-GB" sz="2800" dirty="0" smtClean="0"/>
              <a:t>Project Reviews.</a:t>
            </a:r>
          </a:p>
          <a:p>
            <a:r>
              <a:rPr lang="en-GB" sz="2800" dirty="0" smtClean="0"/>
              <a:t>Delivery Reviews.</a:t>
            </a:r>
          </a:p>
          <a:p>
            <a:r>
              <a:rPr lang="en-GB" sz="2800" dirty="0" smtClean="0"/>
              <a:t>Budget Variation Charts.</a:t>
            </a:r>
          </a:p>
          <a:p>
            <a:r>
              <a:rPr lang="en-GB" sz="2800" dirty="0" smtClean="0"/>
              <a:t>Change Request Forms.</a:t>
            </a:r>
          </a:p>
          <a:p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372933024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Project Meetings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Weekly status </a:t>
            </a:r>
            <a:r>
              <a:rPr lang="en-GB" dirty="0" smtClean="0"/>
              <a:t>meeting.</a:t>
            </a:r>
            <a:endParaRPr lang="en-GB" dirty="0"/>
          </a:p>
          <a:p>
            <a:r>
              <a:rPr lang="en-GB" dirty="0"/>
              <a:t>Project plan </a:t>
            </a:r>
            <a:r>
              <a:rPr lang="en-GB" dirty="0" smtClean="0"/>
              <a:t>updates.</a:t>
            </a:r>
            <a:endParaRPr lang="en-GB" dirty="0"/>
          </a:p>
          <a:p>
            <a:r>
              <a:rPr lang="en-GB" dirty="0"/>
              <a:t>Task and activity planning </a:t>
            </a:r>
            <a:r>
              <a:rPr lang="en-GB" dirty="0" smtClean="0"/>
              <a:t>sessions.</a:t>
            </a:r>
            <a:endParaRPr lang="en-GB" dirty="0"/>
          </a:p>
          <a:p>
            <a:r>
              <a:rPr lang="en-GB" dirty="0"/>
              <a:t>Management </a:t>
            </a:r>
            <a:r>
              <a:rPr lang="en-GB" dirty="0" smtClean="0"/>
              <a:t>updates.</a:t>
            </a:r>
          </a:p>
          <a:p>
            <a:r>
              <a:rPr lang="en-GB" dirty="0" smtClean="0"/>
              <a:t>Change Control Boards.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4DC0D71-D308-AE47-B644-375C518D8DD1}" type="datetime1">
              <a:rPr lang="en-GB" smtClean="0"/>
              <a:t>24/07/17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9E1F813-727A-E541-A356-B83EFC3EE9EA}" type="slidenum">
              <a:rPr lang="en-GB" smtClean="0"/>
              <a:pPr>
                <a:defRPr/>
              </a:pPr>
              <a:t>70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39923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4DC0D71-D308-AE47-B644-375C518D8DD1}" type="datetime1">
              <a:rPr lang="en-GB" smtClean="0"/>
              <a:t>24/07/17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9E1F813-727A-E541-A356-B83EFC3EE9EA}" type="slidenum">
              <a:rPr lang="en-GB" smtClean="0"/>
              <a:pPr>
                <a:defRPr/>
              </a:pPr>
              <a:t>71</a:t>
            </a:fld>
            <a:endParaRPr lang="en-GB"/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1657970"/>
              </p:ext>
            </p:extLst>
          </p:nvPr>
        </p:nvGraphicFramePr>
        <p:xfrm>
          <a:off x="107504" y="692696"/>
          <a:ext cx="6869957" cy="3939685"/>
        </p:xfrm>
        <a:graphic>
          <a:graphicData uri="http://schemas.openxmlformats.org/drawingml/2006/table">
            <a:tbl>
              <a:tblPr/>
              <a:tblGrid>
                <a:gridCol w="277409"/>
                <a:gridCol w="2268227"/>
                <a:gridCol w="424273"/>
                <a:gridCol w="424273"/>
                <a:gridCol w="424273"/>
                <a:gridCol w="424273"/>
                <a:gridCol w="424273"/>
                <a:gridCol w="424273"/>
                <a:gridCol w="424273"/>
                <a:gridCol w="424273"/>
                <a:gridCol w="424273"/>
                <a:gridCol w="505864"/>
              </a:tblGrid>
              <a:tr h="106068">
                <a:tc>
                  <a:txBody>
                    <a:bodyPr/>
                    <a:lstStyle/>
                    <a:p>
                      <a:pPr algn="l" fontAlgn="b"/>
                      <a:r>
                        <a:rPr lang="sk-SK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159" marR="8159" marT="815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b="1" i="0" u="none" strike="noStrike">
                          <a:effectLst/>
                          <a:latin typeface="Arial"/>
                        </a:rPr>
                        <a:t>Year:</a:t>
                      </a:r>
                    </a:p>
                  </a:txBody>
                  <a:tcPr marL="8159" marR="8159" marT="815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k-SK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159" marR="8159" marT="8159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600" b="1" i="0" u="none" strike="noStrike">
                          <a:effectLst/>
                          <a:latin typeface="Arial"/>
                        </a:rPr>
                        <a:t>0</a:t>
                      </a:r>
                    </a:p>
                  </a:txBody>
                  <a:tcPr marL="8159" marR="8159" marT="815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600" b="1" i="0" u="none" strike="noStrike">
                          <a:effectLst/>
                          <a:latin typeface="Arial"/>
                        </a:rPr>
                        <a:t>0</a:t>
                      </a:r>
                    </a:p>
                  </a:txBody>
                  <a:tcPr marL="8159" marR="8159" marT="8159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600" b="1" i="0" u="none" strike="noStrike">
                          <a:effectLst/>
                          <a:latin typeface="Arial"/>
                        </a:rPr>
                        <a:t>1</a:t>
                      </a:r>
                    </a:p>
                  </a:txBody>
                  <a:tcPr marL="8159" marR="8159" marT="815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600" b="1" i="0" u="none" strike="noStrike">
                          <a:effectLst/>
                          <a:latin typeface="Arial"/>
                        </a:rPr>
                        <a:t>1</a:t>
                      </a:r>
                    </a:p>
                  </a:txBody>
                  <a:tcPr marL="8159" marR="8159" marT="8159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s-IS" sz="600" b="1" i="0" u="none" strike="noStrike">
                          <a:effectLst/>
                          <a:latin typeface="Arial"/>
                        </a:rPr>
                        <a:t>2</a:t>
                      </a:r>
                    </a:p>
                  </a:txBody>
                  <a:tcPr marL="8159" marR="8159" marT="815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s-IS" sz="600" b="1" i="0" u="none" strike="noStrike">
                          <a:effectLst/>
                          <a:latin typeface="Arial"/>
                        </a:rPr>
                        <a:t>2</a:t>
                      </a:r>
                    </a:p>
                  </a:txBody>
                  <a:tcPr marL="8159" marR="8159" marT="8159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600" b="1" i="0" u="none" strike="noStrike">
                          <a:effectLst/>
                          <a:latin typeface="Arial"/>
                        </a:rPr>
                        <a:t>3</a:t>
                      </a:r>
                    </a:p>
                  </a:txBody>
                  <a:tcPr marL="8159" marR="8159" marT="815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600" b="1" i="0" u="none" strike="noStrike">
                          <a:effectLst/>
                          <a:latin typeface="Arial"/>
                        </a:rPr>
                        <a:t>3</a:t>
                      </a:r>
                    </a:p>
                  </a:txBody>
                  <a:tcPr marL="8159" marR="8159" marT="8159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k-SK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159" marR="8159" marT="815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99"/>
                    </a:solidFill>
                  </a:tcPr>
                </a:tc>
              </a:tr>
              <a:tr h="106068">
                <a:tc>
                  <a:txBody>
                    <a:bodyPr/>
                    <a:lstStyle/>
                    <a:p>
                      <a:pPr algn="l" fontAlgn="b"/>
                      <a:r>
                        <a:rPr lang="sk-SK" sz="600" b="1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159" marR="8159" marT="815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k-SK" sz="600" b="1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159" marR="8159" marT="815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500" b="0" i="0" u="none" strike="noStrike">
                          <a:effectLst/>
                          <a:latin typeface="Arial"/>
                        </a:rPr>
                        <a:t>Rate £ per</a:t>
                      </a:r>
                    </a:p>
                  </a:txBody>
                  <a:tcPr marL="8159" marR="8159" marT="8159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500" b="0" i="0" u="none" strike="noStrike">
                          <a:effectLst/>
                          <a:latin typeface="Arial"/>
                        </a:rPr>
                        <a:t>Quantity</a:t>
                      </a:r>
                    </a:p>
                  </a:txBody>
                  <a:tcPr marL="8159" marR="8159" marT="815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k-SK" sz="600" b="1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159" marR="8159" marT="8159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500" b="0" i="0" u="none" strike="noStrike">
                          <a:effectLst/>
                          <a:latin typeface="Arial"/>
                        </a:rPr>
                        <a:t>Quantity</a:t>
                      </a:r>
                    </a:p>
                  </a:txBody>
                  <a:tcPr marL="8159" marR="8159" marT="815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k-SK" sz="600" b="1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159" marR="8159" marT="8159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500" b="0" i="0" u="none" strike="noStrike">
                          <a:effectLst/>
                          <a:latin typeface="Arial"/>
                        </a:rPr>
                        <a:t>Quantity</a:t>
                      </a:r>
                    </a:p>
                  </a:txBody>
                  <a:tcPr marL="8159" marR="8159" marT="815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k-SK" sz="600" b="1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159" marR="8159" marT="8159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500" b="0" i="0" u="none" strike="noStrike">
                          <a:effectLst/>
                          <a:latin typeface="Arial"/>
                        </a:rPr>
                        <a:t>Quantity</a:t>
                      </a:r>
                    </a:p>
                  </a:txBody>
                  <a:tcPr marL="8159" marR="8159" marT="815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k-SK" sz="600" b="1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159" marR="8159" marT="8159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k-SK" sz="600" b="1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159" marR="8159" marT="815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99"/>
                    </a:solidFill>
                  </a:tcPr>
                </a:tc>
              </a:tr>
              <a:tr h="106068">
                <a:tc>
                  <a:txBody>
                    <a:bodyPr/>
                    <a:lstStyle/>
                    <a:p>
                      <a:pPr algn="l" fontAlgn="b"/>
                      <a:r>
                        <a:rPr lang="sk-SK" sz="600" b="1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159" marR="8159" marT="815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k-SK" sz="600" b="1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159" marR="8159" marT="815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500" b="0" i="0" u="none" strike="noStrike">
                          <a:effectLst/>
                          <a:latin typeface="Arial"/>
                        </a:rPr>
                        <a:t>Unit/Day</a:t>
                      </a:r>
                    </a:p>
                  </a:txBody>
                  <a:tcPr marL="8159" marR="8159" marT="8159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500" b="0" i="0" u="none" strike="noStrike">
                          <a:effectLst/>
                          <a:latin typeface="Arial"/>
                        </a:rPr>
                        <a:t>Units/Days</a:t>
                      </a:r>
                    </a:p>
                  </a:txBody>
                  <a:tcPr marL="8159" marR="8159" marT="815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k-SK" sz="600" b="1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159" marR="8159" marT="8159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500" b="0" i="0" u="none" strike="noStrike">
                          <a:effectLst/>
                          <a:latin typeface="Arial"/>
                        </a:rPr>
                        <a:t>Units/Days</a:t>
                      </a:r>
                    </a:p>
                  </a:txBody>
                  <a:tcPr marL="8159" marR="8159" marT="815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k-SK" sz="600" b="1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159" marR="8159" marT="8159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500" b="0" i="0" u="none" strike="noStrike">
                          <a:effectLst/>
                          <a:latin typeface="Arial"/>
                        </a:rPr>
                        <a:t>Units/Days</a:t>
                      </a:r>
                    </a:p>
                  </a:txBody>
                  <a:tcPr marL="8159" marR="8159" marT="815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k-SK" sz="600" b="1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159" marR="8159" marT="8159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500" b="0" i="0" u="none" strike="noStrike">
                          <a:effectLst/>
                          <a:latin typeface="Arial"/>
                        </a:rPr>
                        <a:t>Units/Days</a:t>
                      </a:r>
                    </a:p>
                  </a:txBody>
                  <a:tcPr marL="8159" marR="8159" marT="815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k-SK" sz="600" b="1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159" marR="8159" marT="8159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b="1" i="0" u="none" strike="noStrike">
                          <a:effectLst/>
                          <a:latin typeface="Arial"/>
                        </a:rPr>
                        <a:t>Total</a:t>
                      </a:r>
                    </a:p>
                  </a:txBody>
                  <a:tcPr marL="8159" marR="8159" marT="815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99"/>
                    </a:solidFill>
                  </a:tcPr>
                </a:tc>
              </a:tr>
              <a:tr h="106068"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b="1" i="0" u="none" strike="noStrike">
                          <a:effectLst/>
                          <a:latin typeface="Arial"/>
                        </a:rPr>
                        <a:t>Ref</a:t>
                      </a:r>
                    </a:p>
                  </a:txBody>
                  <a:tcPr marL="8159" marR="8159" marT="815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b="1" i="0" u="none" strike="noStrike">
                          <a:effectLst/>
                          <a:latin typeface="Arial"/>
                        </a:rPr>
                        <a:t>Project Expenditures</a:t>
                      </a:r>
                    </a:p>
                  </a:txBody>
                  <a:tcPr marL="8159" marR="8159" marT="815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k-SK" sz="5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159" marR="8159" marT="8159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k-SK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159" marR="8159" marT="815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600" b="1" i="0" u="none" strike="noStrike">
                          <a:effectLst/>
                          <a:latin typeface="Arial"/>
                        </a:rPr>
                        <a:t>£</a:t>
                      </a:r>
                    </a:p>
                  </a:txBody>
                  <a:tcPr marL="8159" marR="8159" marT="8159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k-SK" sz="600" b="1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159" marR="8159" marT="815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600" b="1" i="0" u="none" strike="noStrike">
                          <a:effectLst/>
                          <a:latin typeface="Arial"/>
                        </a:rPr>
                        <a:t>£</a:t>
                      </a:r>
                    </a:p>
                  </a:txBody>
                  <a:tcPr marL="8159" marR="8159" marT="8159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k-SK" sz="600" b="1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159" marR="8159" marT="815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600" b="1" i="0" u="none" strike="noStrike">
                          <a:effectLst/>
                          <a:latin typeface="Arial"/>
                        </a:rPr>
                        <a:t>£</a:t>
                      </a:r>
                    </a:p>
                  </a:txBody>
                  <a:tcPr marL="8159" marR="8159" marT="8159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k-SK" sz="600" b="1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159" marR="8159" marT="815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600" b="1" i="0" u="none" strike="noStrike">
                          <a:effectLst/>
                          <a:latin typeface="Arial"/>
                        </a:rPr>
                        <a:t>£</a:t>
                      </a:r>
                    </a:p>
                  </a:txBody>
                  <a:tcPr marL="8159" marR="8159" marT="8159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b="1" i="0" u="none" strike="noStrike">
                          <a:effectLst/>
                          <a:latin typeface="Arial"/>
                        </a:rPr>
                        <a:t>£</a:t>
                      </a:r>
                    </a:p>
                  </a:txBody>
                  <a:tcPr marL="8159" marR="8159" marT="815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99"/>
                    </a:solidFill>
                  </a:tcPr>
                </a:tc>
              </a:tr>
              <a:tr h="106068"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b="1" i="0" u="none" strike="noStrike">
                          <a:effectLst/>
                          <a:latin typeface="Arial"/>
                        </a:rPr>
                        <a:t>1</a:t>
                      </a:r>
                    </a:p>
                  </a:txBody>
                  <a:tcPr marL="8159" marR="8159" marT="815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b="1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Selection process</a:t>
                      </a:r>
                    </a:p>
                  </a:txBody>
                  <a:tcPr marL="8159" marR="8159" marT="815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600" b="0" i="0" u="none" strike="noStrike">
                        <a:effectLst/>
                        <a:latin typeface="Arial"/>
                      </a:endParaRPr>
                    </a:p>
                  </a:txBody>
                  <a:tcPr marL="8159" marR="8159" marT="8159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k-SK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159" marR="8159" marT="815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600" b="0" i="0" u="none" strike="noStrike">
                        <a:effectLst/>
                        <a:latin typeface="Arial"/>
                      </a:endParaRPr>
                    </a:p>
                  </a:txBody>
                  <a:tcPr marL="8159" marR="8159" marT="8159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k-SK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159" marR="8159" marT="815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600" b="0" i="0" u="none" strike="noStrike">
                        <a:effectLst/>
                        <a:latin typeface="Arial"/>
                      </a:endParaRPr>
                    </a:p>
                  </a:txBody>
                  <a:tcPr marL="8159" marR="8159" marT="8159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k-SK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159" marR="8159" marT="815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600" b="0" i="0" u="none" strike="noStrike">
                        <a:effectLst/>
                        <a:latin typeface="Arial"/>
                      </a:endParaRPr>
                    </a:p>
                  </a:txBody>
                  <a:tcPr marL="8159" marR="8159" marT="8159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k-SK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159" marR="8159" marT="815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600" b="0" i="0" u="none" strike="noStrike">
                        <a:effectLst/>
                        <a:latin typeface="Arial"/>
                      </a:endParaRPr>
                    </a:p>
                  </a:txBody>
                  <a:tcPr marL="8159" marR="8159" marT="8159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sk-SK" sz="600" b="0" i="0" u="none" strike="noStrike">
                          <a:solidFill>
                            <a:srgbClr val="DD0806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159" marR="8159" marT="815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06068">
                <a:tc>
                  <a:txBody>
                    <a:bodyPr/>
                    <a:lstStyle/>
                    <a:p>
                      <a:pPr algn="l" fontAlgn="b"/>
                      <a:endParaRPr lang="en-US" sz="600" b="0" i="0" u="none" strike="noStrike">
                        <a:effectLst/>
                        <a:latin typeface="Arial"/>
                      </a:endParaRPr>
                    </a:p>
                  </a:txBody>
                  <a:tcPr marL="8159" marR="8159" marT="815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600" b="0" i="0" u="none" strike="noStrike">
                        <a:effectLst/>
                        <a:latin typeface="Arial"/>
                      </a:endParaRPr>
                    </a:p>
                  </a:txBody>
                  <a:tcPr marL="8159" marR="8159" marT="815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600" b="0" i="0" u="none" strike="noStrike">
                        <a:effectLst/>
                        <a:latin typeface="Arial"/>
                      </a:endParaRPr>
                    </a:p>
                  </a:txBody>
                  <a:tcPr marL="8159" marR="8159" marT="8159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k-SK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159" marR="8159" marT="815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600" b="0" i="0" u="none" strike="noStrike">
                        <a:effectLst/>
                        <a:latin typeface="Arial"/>
                      </a:endParaRPr>
                    </a:p>
                  </a:txBody>
                  <a:tcPr marL="8159" marR="8159" marT="8159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k-SK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159" marR="8159" marT="815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600" b="0" i="0" u="none" strike="noStrike">
                        <a:effectLst/>
                        <a:latin typeface="Arial"/>
                      </a:endParaRPr>
                    </a:p>
                  </a:txBody>
                  <a:tcPr marL="8159" marR="8159" marT="8159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k-SK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159" marR="8159" marT="815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600" b="0" i="0" u="none" strike="noStrike">
                        <a:effectLst/>
                        <a:latin typeface="Arial"/>
                      </a:endParaRPr>
                    </a:p>
                  </a:txBody>
                  <a:tcPr marL="8159" marR="8159" marT="8159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k-SK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159" marR="8159" marT="815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600" b="0" i="0" u="none" strike="noStrike">
                        <a:effectLst/>
                        <a:latin typeface="Arial"/>
                      </a:endParaRPr>
                    </a:p>
                  </a:txBody>
                  <a:tcPr marL="8159" marR="8159" marT="8159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sk-SK" sz="600" b="0" i="0" u="none" strike="noStrike">
                          <a:solidFill>
                            <a:srgbClr val="DD0806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159" marR="8159" marT="815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06068">
                <a:tc>
                  <a:txBody>
                    <a:bodyPr/>
                    <a:lstStyle/>
                    <a:p>
                      <a:pPr algn="l" fontAlgn="b"/>
                      <a:r>
                        <a:rPr lang="nb-NO" sz="600" b="0" i="0" u="none" strike="noStrike">
                          <a:effectLst/>
                          <a:latin typeface="Arial"/>
                        </a:rPr>
                        <a:t>1.1</a:t>
                      </a:r>
                    </a:p>
                  </a:txBody>
                  <a:tcPr marL="8159" marR="8159" marT="815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b="0" i="0" u="none" strike="noStrike">
                          <a:effectLst/>
                          <a:latin typeface="Arial"/>
                        </a:rPr>
                        <a:t>Internal resources / staff costs:</a:t>
                      </a:r>
                    </a:p>
                  </a:txBody>
                  <a:tcPr marL="8159" marR="8159" marT="815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600" b="0" i="0" u="none" strike="noStrike">
                        <a:effectLst/>
                        <a:latin typeface="Arial"/>
                      </a:endParaRPr>
                    </a:p>
                  </a:txBody>
                  <a:tcPr marL="8159" marR="8159" marT="8159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k-SK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159" marR="8159" marT="815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600" b="0" i="0" u="none" strike="noStrike">
                        <a:effectLst/>
                        <a:latin typeface="Arial"/>
                      </a:endParaRPr>
                    </a:p>
                  </a:txBody>
                  <a:tcPr marL="8159" marR="8159" marT="8159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k-SK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159" marR="8159" marT="815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600" b="0" i="0" u="none" strike="noStrike">
                        <a:effectLst/>
                        <a:latin typeface="Arial"/>
                      </a:endParaRPr>
                    </a:p>
                  </a:txBody>
                  <a:tcPr marL="8159" marR="8159" marT="8159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k-SK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159" marR="8159" marT="815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600" b="0" i="0" u="none" strike="noStrike">
                        <a:effectLst/>
                        <a:latin typeface="Arial"/>
                      </a:endParaRPr>
                    </a:p>
                  </a:txBody>
                  <a:tcPr marL="8159" marR="8159" marT="8159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k-SK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159" marR="8159" marT="815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600" b="0" i="0" u="none" strike="noStrike">
                        <a:effectLst/>
                        <a:latin typeface="Arial"/>
                      </a:endParaRPr>
                    </a:p>
                  </a:txBody>
                  <a:tcPr marL="8159" marR="8159" marT="8159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sk-SK" sz="600" b="0" i="0" u="none" strike="noStrike">
                          <a:solidFill>
                            <a:srgbClr val="DD0806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159" marR="8159" marT="815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06068">
                <a:tc>
                  <a:txBody>
                    <a:bodyPr/>
                    <a:lstStyle/>
                    <a:p>
                      <a:pPr algn="l" fontAlgn="b"/>
                      <a:r>
                        <a:rPr lang="nb-NO" sz="600" b="0" i="0" u="none" strike="noStrike">
                          <a:effectLst/>
                          <a:latin typeface="Arial"/>
                        </a:rPr>
                        <a:t>1.1.1</a:t>
                      </a:r>
                    </a:p>
                  </a:txBody>
                  <a:tcPr marL="8159" marR="8159" marT="815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b="0" i="0" u="none" strike="noStrike">
                          <a:effectLst/>
                          <a:latin typeface="Arial"/>
                        </a:rPr>
                        <a:t>- Information Systems (IS) department</a:t>
                      </a:r>
                    </a:p>
                  </a:txBody>
                  <a:tcPr marL="8159" marR="8159" marT="815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s-IS" sz="600" b="0" i="0" u="none" strike="noStrike">
                          <a:effectLst/>
                          <a:latin typeface="Arial"/>
                        </a:rPr>
                        <a:t>300</a:t>
                      </a:r>
                    </a:p>
                  </a:txBody>
                  <a:tcPr marL="8159" marR="8159" marT="8159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b="0" i="0" u="none" strike="noStrike">
                          <a:effectLst/>
                          <a:latin typeface="Arial"/>
                        </a:rPr>
                        <a:t>10</a:t>
                      </a:r>
                    </a:p>
                  </a:txBody>
                  <a:tcPr marL="8159" marR="8159" marT="815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s-IS" sz="600" b="0" i="0" u="none" strike="noStrike">
                          <a:solidFill>
                            <a:srgbClr val="FF6600"/>
                          </a:solidFill>
                          <a:effectLst/>
                          <a:latin typeface="Arial"/>
                        </a:rPr>
                        <a:t>3000</a:t>
                      </a:r>
                    </a:p>
                  </a:txBody>
                  <a:tcPr marL="8159" marR="8159" marT="8159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k-SK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159" marR="8159" marT="815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600" b="0" i="0" u="none" strike="noStrike">
                        <a:solidFill>
                          <a:srgbClr val="FF6600"/>
                        </a:solidFill>
                        <a:effectLst/>
                        <a:latin typeface="Arial"/>
                      </a:endParaRPr>
                    </a:p>
                  </a:txBody>
                  <a:tcPr marL="8159" marR="8159" marT="8159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k-SK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159" marR="8159" marT="815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600" b="0" i="0" u="none" strike="noStrike">
                        <a:solidFill>
                          <a:srgbClr val="FF6600"/>
                        </a:solidFill>
                        <a:effectLst/>
                        <a:latin typeface="Arial"/>
                      </a:endParaRPr>
                    </a:p>
                  </a:txBody>
                  <a:tcPr marL="8159" marR="8159" marT="8159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k-SK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159" marR="8159" marT="815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600" b="0" i="0" u="none" strike="noStrike">
                        <a:effectLst/>
                        <a:latin typeface="Arial"/>
                      </a:endParaRPr>
                    </a:p>
                  </a:txBody>
                  <a:tcPr marL="8159" marR="8159" marT="8159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s-IS" sz="600" b="0" i="0" u="none" strike="noStrike">
                          <a:solidFill>
                            <a:srgbClr val="DD0806"/>
                          </a:solidFill>
                          <a:effectLst/>
                          <a:latin typeface="Arial"/>
                        </a:rPr>
                        <a:t>3000</a:t>
                      </a:r>
                    </a:p>
                  </a:txBody>
                  <a:tcPr marL="8159" marR="8159" marT="815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06068">
                <a:tc>
                  <a:txBody>
                    <a:bodyPr/>
                    <a:lstStyle/>
                    <a:p>
                      <a:pPr algn="l" fontAlgn="b"/>
                      <a:r>
                        <a:rPr lang="nb-NO" sz="600" b="0" i="0" u="none" strike="noStrike">
                          <a:effectLst/>
                          <a:latin typeface="Arial"/>
                        </a:rPr>
                        <a:t>1.1.2</a:t>
                      </a:r>
                    </a:p>
                  </a:txBody>
                  <a:tcPr marL="8159" marR="8159" marT="815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b="0" i="0" u="none" strike="noStrike">
                          <a:effectLst/>
                          <a:latin typeface="Arial"/>
                        </a:rPr>
                        <a:t>- user departments</a:t>
                      </a:r>
                    </a:p>
                  </a:txBody>
                  <a:tcPr marL="8159" marR="8159" marT="815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s-IS" sz="600" b="0" i="0" u="none" strike="noStrike">
                          <a:effectLst/>
                          <a:latin typeface="Arial"/>
                        </a:rPr>
                        <a:t>300</a:t>
                      </a:r>
                    </a:p>
                  </a:txBody>
                  <a:tcPr marL="8159" marR="8159" marT="8159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s-IS" sz="600" b="0" i="0" u="none" strike="noStrike">
                          <a:effectLst/>
                          <a:latin typeface="Arial"/>
                        </a:rPr>
                        <a:t>20</a:t>
                      </a:r>
                    </a:p>
                  </a:txBody>
                  <a:tcPr marL="8159" marR="8159" marT="815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de-DE" sz="600" b="0" i="0" u="none" strike="noStrike">
                          <a:solidFill>
                            <a:srgbClr val="FF6600"/>
                          </a:solidFill>
                          <a:effectLst/>
                          <a:latin typeface="Arial"/>
                        </a:rPr>
                        <a:t>6000</a:t>
                      </a:r>
                    </a:p>
                  </a:txBody>
                  <a:tcPr marL="8159" marR="8159" marT="8159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k-SK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159" marR="8159" marT="815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600" b="0" i="0" u="none" strike="noStrike">
                        <a:solidFill>
                          <a:srgbClr val="FF6600"/>
                        </a:solidFill>
                        <a:effectLst/>
                        <a:latin typeface="Arial"/>
                      </a:endParaRPr>
                    </a:p>
                  </a:txBody>
                  <a:tcPr marL="8159" marR="8159" marT="8159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k-SK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159" marR="8159" marT="815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600" b="0" i="0" u="none" strike="noStrike">
                        <a:solidFill>
                          <a:srgbClr val="FF6600"/>
                        </a:solidFill>
                        <a:effectLst/>
                        <a:latin typeface="Arial"/>
                      </a:endParaRPr>
                    </a:p>
                  </a:txBody>
                  <a:tcPr marL="8159" marR="8159" marT="8159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k-SK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159" marR="8159" marT="815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600" b="0" i="0" u="none" strike="noStrike">
                        <a:effectLst/>
                        <a:latin typeface="Arial"/>
                      </a:endParaRPr>
                    </a:p>
                  </a:txBody>
                  <a:tcPr marL="8159" marR="8159" marT="8159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de-DE" sz="600" b="0" i="0" u="none" strike="noStrike">
                          <a:solidFill>
                            <a:srgbClr val="DD0806"/>
                          </a:solidFill>
                          <a:effectLst/>
                          <a:latin typeface="Arial"/>
                        </a:rPr>
                        <a:t>6000</a:t>
                      </a:r>
                    </a:p>
                  </a:txBody>
                  <a:tcPr marL="8159" marR="8159" marT="815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06068">
                <a:tc>
                  <a:txBody>
                    <a:bodyPr/>
                    <a:lstStyle/>
                    <a:p>
                      <a:pPr algn="l" fontAlgn="b"/>
                      <a:r>
                        <a:rPr lang="nb-NO" sz="600" b="0" i="0" u="none" strike="noStrike">
                          <a:effectLst/>
                          <a:latin typeface="Arial"/>
                        </a:rPr>
                        <a:t>1.1.3</a:t>
                      </a:r>
                    </a:p>
                  </a:txBody>
                  <a:tcPr marL="8159" marR="8159" marT="815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b="0" i="0" u="none" strike="noStrike">
                          <a:effectLst/>
                          <a:latin typeface="Arial"/>
                        </a:rPr>
                        <a:t>- procurement department</a:t>
                      </a:r>
                    </a:p>
                  </a:txBody>
                  <a:tcPr marL="8159" marR="8159" marT="815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s-IS" sz="600" b="0" i="0" u="none" strike="noStrike">
                          <a:effectLst/>
                          <a:latin typeface="Arial"/>
                        </a:rPr>
                        <a:t>300</a:t>
                      </a:r>
                    </a:p>
                  </a:txBody>
                  <a:tcPr marL="8159" marR="8159" marT="8159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s-IS" sz="600" b="0" i="0" u="none" strike="noStrike">
                          <a:effectLst/>
                          <a:latin typeface="Arial"/>
                        </a:rPr>
                        <a:t>2</a:t>
                      </a:r>
                    </a:p>
                  </a:txBody>
                  <a:tcPr marL="8159" marR="8159" marT="815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s-IS" sz="600" b="0" i="0" u="none" strike="noStrike">
                          <a:solidFill>
                            <a:srgbClr val="FF6600"/>
                          </a:solidFill>
                          <a:effectLst/>
                          <a:latin typeface="Arial"/>
                        </a:rPr>
                        <a:t>600</a:t>
                      </a:r>
                    </a:p>
                  </a:txBody>
                  <a:tcPr marL="8159" marR="8159" marT="8159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k-SK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159" marR="8159" marT="815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600" b="0" i="0" u="none" strike="noStrike">
                        <a:solidFill>
                          <a:srgbClr val="FF6600"/>
                        </a:solidFill>
                        <a:effectLst/>
                        <a:latin typeface="Arial"/>
                      </a:endParaRPr>
                    </a:p>
                  </a:txBody>
                  <a:tcPr marL="8159" marR="8159" marT="8159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k-SK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159" marR="8159" marT="815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600" b="0" i="0" u="none" strike="noStrike">
                        <a:solidFill>
                          <a:srgbClr val="FF6600"/>
                        </a:solidFill>
                        <a:effectLst/>
                        <a:latin typeface="Arial"/>
                      </a:endParaRPr>
                    </a:p>
                  </a:txBody>
                  <a:tcPr marL="8159" marR="8159" marT="8159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k-SK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159" marR="8159" marT="815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600" b="0" i="0" u="none" strike="noStrike">
                        <a:effectLst/>
                        <a:latin typeface="Arial"/>
                      </a:endParaRPr>
                    </a:p>
                  </a:txBody>
                  <a:tcPr marL="8159" marR="8159" marT="8159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s-IS" sz="600" b="0" i="0" u="none" strike="noStrike">
                          <a:solidFill>
                            <a:srgbClr val="DD0806"/>
                          </a:solidFill>
                          <a:effectLst/>
                          <a:latin typeface="Arial"/>
                        </a:rPr>
                        <a:t>600</a:t>
                      </a:r>
                    </a:p>
                  </a:txBody>
                  <a:tcPr marL="8159" marR="8159" marT="815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06068">
                <a:tc>
                  <a:txBody>
                    <a:bodyPr/>
                    <a:lstStyle/>
                    <a:p>
                      <a:pPr algn="l" fontAlgn="b"/>
                      <a:r>
                        <a:rPr lang="nb-NO" sz="600" b="0" i="0" u="none" strike="noStrike">
                          <a:effectLst/>
                          <a:latin typeface="Arial"/>
                        </a:rPr>
                        <a:t>1.2</a:t>
                      </a:r>
                    </a:p>
                  </a:txBody>
                  <a:tcPr marL="8159" marR="8159" marT="815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b="0" i="0" u="none" strike="noStrike">
                          <a:effectLst/>
                          <a:latin typeface="Arial"/>
                        </a:rPr>
                        <a:t>Travel and expenses</a:t>
                      </a:r>
                    </a:p>
                  </a:txBody>
                  <a:tcPr marL="8159" marR="8159" marT="815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s-IS" sz="600" b="0" i="0" u="none" strike="noStrike">
                          <a:effectLst/>
                          <a:latin typeface="Arial"/>
                        </a:rPr>
                        <a:t>200</a:t>
                      </a:r>
                    </a:p>
                  </a:txBody>
                  <a:tcPr marL="8159" marR="8159" marT="8159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s-IS" sz="600" b="0" i="0" u="none" strike="noStrike">
                          <a:effectLst/>
                          <a:latin typeface="Arial"/>
                        </a:rPr>
                        <a:t>12</a:t>
                      </a:r>
                    </a:p>
                  </a:txBody>
                  <a:tcPr marL="8159" marR="8159" marT="815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s-IS" sz="600" b="0" i="0" u="none" strike="noStrike">
                          <a:solidFill>
                            <a:srgbClr val="FF6600"/>
                          </a:solidFill>
                          <a:effectLst/>
                          <a:latin typeface="Arial"/>
                        </a:rPr>
                        <a:t>2400</a:t>
                      </a:r>
                    </a:p>
                  </a:txBody>
                  <a:tcPr marL="8159" marR="8159" marT="8159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k-SK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159" marR="8159" marT="815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600" b="0" i="0" u="none" strike="noStrike">
                        <a:solidFill>
                          <a:srgbClr val="FF6600"/>
                        </a:solidFill>
                        <a:effectLst/>
                        <a:latin typeface="Arial"/>
                      </a:endParaRPr>
                    </a:p>
                  </a:txBody>
                  <a:tcPr marL="8159" marR="8159" marT="8159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k-SK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159" marR="8159" marT="815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600" b="0" i="0" u="none" strike="noStrike">
                        <a:solidFill>
                          <a:srgbClr val="FF6600"/>
                        </a:solidFill>
                        <a:effectLst/>
                        <a:latin typeface="Arial"/>
                      </a:endParaRPr>
                    </a:p>
                  </a:txBody>
                  <a:tcPr marL="8159" marR="8159" marT="8159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k-SK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159" marR="8159" marT="815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600" b="0" i="0" u="none" strike="noStrike">
                        <a:effectLst/>
                        <a:latin typeface="Arial"/>
                      </a:endParaRPr>
                    </a:p>
                  </a:txBody>
                  <a:tcPr marL="8159" marR="8159" marT="8159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s-IS" sz="600" b="0" i="0" u="none" strike="noStrike">
                          <a:solidFill>
                            <a:srgbClr val="DD0806"/>
                          </a:solidFill>
                          <a:effectLst/>
                          <a:latin typeface="Arial"/>
                        </a:rPr>
                        <a:t>2400</a:t>
                      </a:r>
                    </a:p>
                  </a:txBody>
                  <a:tcPr marL="8159" marR="8159" marT="815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29396">
                <a:tc>
                  <a:txBody>
                    <a:bodyPr/>
                    <a:lstStyle/>
                    <a:p>
                      <a:pPr algn="l" fontAlgn="b"/>
                      <a:r>
                        <a:rPr lang="nb-NO" sz="600" b="0" i="0" u="none" strike="noStrike">
                          <a:effectLst/>
                          <a:latin typeface="Arial"/>
                        </a:rPr>
                        <a:t>1.3</a:t>
                      </a:r>
                    </a:p>
                  </a:txBody>
                  <a:tcPr marL="8159" marR="8159" marT="815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b="0" i="0" u="none" strike="noStrike">
                          <a:effectLst/>
                          <a:latin typeface="Arial"/>
                        </a:rPr>
                        <a:t>Specification / RFP tools and programs</a:t>
                      </a:r>
                    </a:p>
                  </a:txBody>
                  <a:tcPr marL="8159" marR="8159" marT="815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s-IS" sz="600" b="0" i="0" u="none" strike="noStrike">
                          <a:effectLst/>
                          <a:latin typeface="Arial"/>
                        </a:rPr>
                        <a:t>500</a:t>
                      </a:r>
                    </a:p>
                  </a:txBody>
                  <a:tcPr marL="8159" marR="8159" marT="8159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s-IS" sz="600" b="0" i="0" u="none" strike="noStrike">
                          <a:effectLst/>
                          <a:latin typeface="Arial"/>
                        </a:rPr>
                        <a:t>2</a:t>
                      </a:r>
                    </a:p>
                  </a:txBody>
                  <a:tcPr marL="8159" marR="8159" marT="815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s-IS" sz="600" b="0" i="0" u="none" strike="noStrike">
                          <a:solidFill>
                            <a:srgbClr val="FF6600"/>
                          </a:solidFill>
                          <a:effectLst/>
                          <a:latin typeface="Arial"/>
                        </a:rPr>
                        <a:t>1000</a:t>
                      </a:r>
                    </a:p>
                  </a:txBody>
                  <a:tcPr marL="8159" marR="8159" marT="8159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k-SK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159" marR="8159" marT="815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600" b="0" i="0" u="none" strike="noStrike">
                        <a:solidFill>
                          <a:srgbClr val="FF6600"/>
                        </a:solidFill>
                        <a:effectLst/>
                        <a:latin typeface="Arial"/>
                      </a:endParaRPr>
                    </a:p>
                  </a:txBody>
                  <a:tcPr marL="8159" marR="8159" marT="8159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k-SK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159" marR="8159" marT="815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600" b="0" i="0" u="none" strike="noStrike">
                        <a:solidFill>
                          <a:srgbClr val="FF6600"/>
                        </a:solidFill>
                        <a:effectLst/>
                        <a:latin typeface="Arial"/>
                      </a:endParaRPr>
                    </a:p>
                  </a:txBody>
                  <a:tcPr marL="8159" marR="8159" marT="8159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k-SK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159" marR="8159" marT="815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600" b="0" i="0" u="none" strike="noStrike">
                        <a:effectLst/>
                        <a:latin typeface="Arial"/>
                      </a:endParaRPr>
                    </a:p>
                  </a:txBody>
                  <a:tcPr marL="8159" marR="8159" marT="8159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s-IS" sz="600" b="0" i="0" u="none" strike="noStrike">
                          <a:solidFill>
                            <a:srgbClr val="DD0806"/>
                          </a:solidFill>
                          <a:effectLst/>
                          <a:latin typeface="Arial"/>
                        </a:rPr>
                        <a:t>1000</a:t>
                      </a:r>
                    </a:p>
                  </a:txBody>
                  <a:tcPr marL="8159" marR="8159" marT="815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06068">
                <a:tc>
                  <a:txBody>
                    <a:bodyPr/>
                    <a:lstStyle/>
                    <a:p>
                      <a:pPr algn="l" fontAlgn="b"/>
                      <a:r>
                        <a:rPr lang="nb-NO" sz="600" b="0" i="0" u="none" strike="noStrike">
                          <a:effectLst/>
                          <a:latin typeface="Arial"/>
                        </a:rPr>
                        <a:t>1.4</a:t>
                      </a:r>
                    </a:p>
                  </a:txBody>
                  <a:tcPr marL="8159" marR="8159" marT="815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b="0" i="0" u="none" strike="noStrike">
                          <a:effectLst/>
                          <a:latin typeface="Arial"/>
                        </a:rPr>
                        <a:t>Consultancy assistance</a:t>
                      </a:r>
                    </a:p>
                  </a:txBody>
                  <a:tcPr marL="8159" marR="8159" marT="815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b="0" i="0" u="none" strike="noStrike">
                          <a:effectLst/>
                          <a:latin typeface="Arial"/>
                        </a:rPr>
                        <a:t>0</a:t>
                      </a:r>
                    </a:p>
                  </a:txBody>
                  <a:tcPr marL="8159" marR="8159" marT="8159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b="0" i="0" u="none" strike="noStrike">
                          <a:effectLst/>
                          <a:latin typeface="Arial"/>
                        </a:rPr>
                        <a:t>0</a:t>
                      </a:r>
                    </a:p>
                  </a:txBody>
                  <a:tcPr marL="8159" marR="8159" marT="815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b="0" i="0" u="none" strike="noStrike">
                          <a:solidFill>
                            <a:srgbClr val="FF6600"/>
                          </a:solidFill>
                          <a:effectLst/>
                          <a:latin typeface="Arial"/>
                        </a:rPr>
                        <a:t>0</a:t>
                      </a:r>
                    </a:p>
                  </a:txBody>
                  <a:tcPr marL="8159" marR="8159" marT="8159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k-SK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159" marR="8159" marT="815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600" b="0" i="0" u="none" strike="noStrike">
                        <a:solidFill>
                          <a:srgbClr val="FF6600"/>
                        </a:solidFill>
                        <a:effectLst/>
                        <a:latin typeface="Arial"/>
                      </a:endParaRPr>
                    </a:p>
                  </a:txBody>
                  <a:tcPr marL="8159" marR="8159" marT="8159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k-SK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159" marR="8159" marT="815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600" b="0" i="0" u="none" strike="noStrike">
                        <a:solidFill>
                          <a:srgbClr val="FF6600"/>
                        </a:solidFill>
                        <a:effectLst/>
                        <a:latin typeface="Arial"/>
                      </a:endParaRPr>
                    </a:p>
                  </a:txBody>
                  <a:tcPr marL="8159" marR="8159" marT="8159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k-SK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159" marR="8159" marT="815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600" b="0" i="0" u="none" strike="noStrike">
                        <a:effectLst/>
                        <a:latin typeface="Arial"/>
                      </a:endParaRPr>
                    </a:p>
                  </a:txBody>
                  <a:tcPr marL="8159" marR="8159" marT="8159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b="0" i="0" u="none" strike="noStrike">
                          <a:solidFill>
                            <a:srgbClr val="DD0806"/>
                          </a:solidFill>
                          <a:effectLst/>
                          <a:latin typeface="Arial"/>
                        </a:rPr>
                        <a:t>0</a:t>
                      </a:r>
                    </a:p>
                  </a:txBody>
                  <a:tcPr marL="8159" marR="8159" marT="815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06068">
                <a:tc>
                  <a:txBody>
                    <a:bodyPr/>
                    <a:lstStyle/>
                    <a:p>
                      <a:pPr algn="l" fontAlgn="b"/>
                      <a:r>
                        <a:rPr lang="nb-NO" sz="600" b="0" i="0" u="none" strike="noStrike">
                          <a:effectLst/>
                          <a:latin typeface="Arial"/>
                        </a:rPr>
                        <a:t>1.5</a:t>
                      </a:r>
                    </a:p>
                  </a:txBody>
                  <a:tcPr marL="8159" marR="8159" marT="815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b="0" i="0" u="none" strike="noStrike">
                          <a:effectLst/>
                          <a:latin typeface="Arial"/>
                        </a:rPr>
                        <a:t>Legal assistance</a:t>
                      </a:r>
                    </a:p>
                  </a:txBody>
                  <a:tcPr marL="8159" marR="8159" marT="815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b="0" i="0" u="none" strike="noStrike">
                          <a:effectLst/>
                          <a:latin typeface="Arial"/>
                        </a:rPr>
                        <a:t>0</a:t>
                      </a:r>
                    </a:p>
                  </a:txBody>
                  <a:tcPr marL="8159" marR="8159" marT="8159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b="0" i="0" u="none" strike="noStrike">
                          <a:effectLst/>
                          <a:latin typeface="Arial"/>
                        </a:rPr>
                        <a:t>0</a:t>
                      </a:r>
                    </a:p>
                  </a:txBody>
                  <a:tcPr marL="8159" marR="8159" marT="815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b="0" i="0" u="none" strike="noStrike">
                          <a:solidFill>
                            <a:srgbClr val="FF6600"/>
                          </a:solidFill>
                          <a:effectLst/>
                          <a:latin typeface="Arial"/>
                        </a:rPr>
                        <a:t>0</a:t>
                      </a:r>
                    </a:p>
                  </a:txBody>
                  <a:tcPr marL="8159" marR="8159" marT="8159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k-SK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159" marR="8159" marT="815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600" b="0" i="0" u="none" strike="noStrike">
                        <a:solidFill>
                          <a:srgbClr val="FF6600"/>
                        </a:solidFill>
                        <a:effectLst/>
                        <a:latin typeface="Arial"/>
                      </a:endParaRPr>
                    </a:p>
                  </a:txBody>
                  <a:tcPr marL="8159" marR="8159" marT="8159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k-SK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159" marR="8159" marT="815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600" b="0" i="0" u="none" strike="noStrike">
                        <a:solidFill>
                          <a:srgbClr val="FF6600"/>
                        </a:solidFill>
                        <a:effectLst/>
                        <a:latin typeface="Arial"/>
                      </a:endParaRPr>
                    </a:p>
                  </a:txBody>
                  <a:tcPr marL="8159" marR="8159" marT="8159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k-SK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159" marR="8159" marT="815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600" b="0" i="0" u="none" strike="noStrike">
                        <a:effectLst/>
                        <a:latin typeface="Arial"/>
                      </a:endParaRPr>
                    </a:p>
                  </a:txBody>
                  <a:tcPr marL="8159" marR="8159" marT="8159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b="0" i="0" u="none" strike="noStrike">
                          <a:solidFill>
                            <a:srgbClr val="DD0806"/>
                          </a:solidFill>
                          <a:effectLst/>
                          <a:latin typeface="Arial"/>
                        </a:rPr>
                        <a:t>0</a:t>
                      </a:r>
                    </a:p>
                  </a:txBody>
                  <a:tcPr marL="8159" marR="8159" marT="815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6068">
                <a:tc>
                  <a:txBody>
                    <a:bodyPr/>
                    <a:lstStyle/>
                    <a:p>
                      <a:pPr algn="l" fontAlgn="b"/>
                      <a:endParaRPr lang="en-US" sz="600" b="0" i="0" u="none" strike="noStrike">
                        <a:effectLst/>
                        <a:latin typeface="Arial"/>
                      </a:endParaRPr>
                    </a:p>
                  </a:txBody>
                  <a:tcPr marL="8159" marR="8159" marT="815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b="0" i="0" u="none" strike="noStrike">
                          <a:effectLst/>
                          <a:latin typeface="Arial"/>
                        </a:rPr>
                        <a:t>Total selection costs</a:t>
                      </a:r>
                    </a:p>
                  </a:txBody>
                  <a:tcPr marL="8159" marR="8159" marT="815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600" b="0" i="0" u="none" strike="noStrike">
                        <a:effectLst/>
                        <a:latin typeface="Arial"/>
                      </a:endParaRPr>
                    </a:p>
                  </a:txBody>
                  <a:tcPr marL="8159" marR="8159" marT="8159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k-SK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159" marR="8159" marT="815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s-IS" sz="600" b="0" i="0" u="none" strike="noStrike">
                          <a:solidFill>
                            <a:srgbClr val="FF6600"/>
                          </a:solidFill>
                          <a:effectLst/>
                          <a:latin typeface="Arial"/>
                        </a:rPr>
                        <a:t>13000</a:t>
                      </a:r>
                    </a:p>
                  </a:txBody>
                  <a:tcPr marL="8159" marR="8159" marT="8159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k-SK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159" marR="8159" marT="815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b="0" i="0" u="none" strike="noStrike">
                          <a:solidFill>
                            <a:srgbClr val="FF6600"/>
                          </a:solidFill>
                          <a:effectLst/>
                          <a:latin typeface="Arial"/>
                        </a:rPr>
                        <a:t>0</a:t>
                      </a:r>
                    </a:p>
                  </a:txBody>
                  <a:tcPr marL="8159" marR="8159" marT="8159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k-SK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159" marR="8159" marT="815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b="0" i="0" u="none" strike="noStrike">
                          <a:solidFill>
                            <a:srgbClr val="FF6600"/>
                          </a:solidFill>
                          <a:effectLst/>
                          <a:latin typeface="Arial"/>
                        </a:rPr>
                        <a:t>0</a:t>
                      </a:r>
                    </a:p>
                  </a:txBody>
                  <a:tcPr marL="8159" marR="8159" marT="8159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k-SK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159" marR="8159" marT="815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b="0" i="0" u="none" strike="noStrike">
                          <a:solidFill>
                            <a:srgbClr val="FF6600"/>
                          </a:solidFill>
                          <a:effectLst/>
                          <a:latin typeface="Arial"/>
                        </a:rPr>
                        <a:t>0</a:t>
                      </a:r>
                    </a:p>
                  </a:txBody>
                  <a:tcPr marL="8159" marR="8159" marT="8159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s-IS" sz="600" b="0" i="0" u="none" strike="noStrike">
                          <a:solidFill>
                            <a:srgbClr val="DD0806"/>
                          </a:solidFill>
                          <a:effectLst/>
                          <a:latin typeface="Arial"/>
                        </a:rPr>
                        <a:t>13000</a:t>
                      </a:r>
                    </a:p>
                  </a:txBody>
                  <a:tcPr marL="8159" marR="8159" marT="815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6068">
                <a:tc>
                  <a:txBody>
                    <a:bodyPr/>
                    <a:lstStyle/>
                    <a:p>
                      <a:pPr algn="l" fontAlgn="b"/>
                      <a:endParaRPr lang="en-US" sz="600" b="0" i="0" u="none" strike="noStrike">
                        <a:effectLst/>
                        <a:latin typeface="Arial"/>
                      </a:endParaRPr>
                    </a:p>
                  </a:txBody>
                  <a:tcPr marL="8159" marR="8159" marT="815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600" b="0" i="0" u="none" strike="noStrike">
                        <a:effectLst/>
                        <a:latin typeface="Arial"/>
                      </a:endParaRPr>
                    </a:p>
                  </a:txBody>
                  <a:tcPr marL="8159" marR="8159" marT="815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600" b="0" i="0" u="none" strike="noStrike">
                        <a:effectLst/>
                        <a:latin typeface="Arial"/>
                      </a:endParaRPr>
                    </a:p>
                  </a:txBody>
                  <a:tcPr marL="8159" marR="8159" marT="8159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k-SK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159" marR="8159" marT="815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600" b="0" i="0" u="none" strike="noStrike">
                        <a:effectLst/>
                        <a:latin typeface="Arial"/>
                      </a:endParaRPr>
                    </a:p>
                  </a:txBody>
                  <a:tcPr marL="8159" marR="8159" marT="8159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k-SK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159" marR="8159" marT="815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600" b="0" i="0" u="none" strike="noStrike">
                        <a:effectLst/>
                        <a:latin typeface="Arial"/>
                      </a:endParaRPr>
                    </a:p>
                  </a:txBody>
                  <a:tcPr marL="8159" marR="8159" marT="8159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k-SK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159" marR="8159" marT="815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600" b="0" i="0" u="none" strike="noStrike">
                        <a:effectLst/>
                        <a:latin typeface="Arial"/>
                      </a:endParaRPr>
                    </a:p>
                  </a:txBody>
                  <a:tcPr marL="8159" marR="8159" marT="8159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k-SK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159" marR="8159" marT="815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600" b="0" i="0" u="none" strike="noStrike">
                        <a:effectLst/>
                        <a:latin typeface="Arial"/>
                      </a:endParaRPr>
                    </a:p>
                  </a:txBody>
                  <a:tcPr marL="8159" marR="8159" marT="8159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sk-SK" sz="600" b="0" i="0" u="none" strike="noStrike">
                          <a:solidFill>
                            <a:srgbClr val="DD0806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159" marR="8159" marT="815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06068">
                <a:tc>
                  <a:txBody>
                    <a:bodyPr/>
                    <a:lstStyle/>
                    <a:p>
                      <a:pPr algn="l" fontAlgn="b"/>
                      <a:endParaRPr lang="en-US" sz="600" b="0" i="0" u="none" strike="noStrike">
                        <a:effectLst/>
                        <a:latin typeface="Arial"/>
                      </a:endParaRPr>
                    </a:p>
                  </a:txBody>
                  <a:tcPr marL="8159" marR="8159" marT="815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600" b="0" i="0" u="none" strike="noStrike">
                        <a:effectLst/>
                        <a:latin typeface="Arial"/>
                      </a:endParaRPr>
                    </a:p>
                  </a:txBody>
                  <a:tcPr marL="8159" marR="8159" marT="815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600" b="0" i="0" u="none" strike="noStrike">
                        <a:effectLst/>
                        <a:latin typeface="Arial"/>
                      </a:endParaRPr>
                    </a:p>
                  </a:txBody>
                  <a:tcPr marL="8159" marR="8159" marT="8159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k-SK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159" marR="8159" marT="815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600" b="0" i="0" u="none" strike="noStrike">
                        <a:effectLst/>
                        <a:latin typeface="Arial"/>
                      </a:endParaRPr>
                    </a:p>
                  </a:txBody>
                  <a:tcPr marL="8159" marR="8159" marT="8159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k-SK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159" marR="8159" marT="815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600" b="0" i="0" u="none" strike="noStrike">
                        <a:effectLst/>
                        <a:latin typeface="Arial"/>
                      </a:endParaRPr>
                    </a:p>
                  </a:txBody>
                  <a:tcPr marL="8159" marR="8159" marT="8159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k-SK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159" marR="8159" marT="815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600" b="0" i="0" u="none" strike="noStrike">
                        <a:effectLst/>
                        <a:latin typeface="Arial"/>
                      </a:endParaRPr>
                    </a:p>
                  </a:txBody>
                  <a:tcPr marL="8159" marR="8159" marT="8159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k-SK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159" marR="8159" marT="815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600" b="0" i="0" u="none" strike="noStrike">
                        <a:effectLst/>
                        <a:latin typeface="Arial"/>
                      </a:endParaRPr>
                    </a:p>
                  </a:txBody>
                  <a:tcPr marL="8159" marR="8159" marT="8159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sk-SK" sz="600" b="0" i="0" u="none" strike="noStrike">
                          <a:solidFill>
                            <a:srgbClr val="DD0806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159" marR="8159" marT="815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06068">
                <a:tc>
                  <a:txBody>
                    <a:bodyPr/>
                    <a:lstStyle/>
                    <a:p>
                      <a:pPr algn="l" fontAlgn="b"/>
                      <a:endParaRPr lang="en-US" sz="600" b="0" i="0" u="none" strike="noStrike">
                        <a:effectLst/>
                        <a:latin typeface="Arial"/>
                      </a:endParaRPr>
                    </a:p>
                  </a:txBody>
                  <a:tcPr marL="8159" marR="8159" marT="815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b="1" i="0" u="none" strike="noStrike">
                          <a:effectLst/>
                          <a:latin typeface="Arial"/>
                        </a:rPr>
                        <a:t>Implementation process</a:t>
                      </a:r>
                    </a:p>
                  </a:txBody>
                  <a:tcPr marL="8159" marR="8159" marT="815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600" b="0" i="0" u="none" strike="noStrike">
                        <a:effectLst/>
                        <a:latin typeface="Arial"/>
                      </a:endParaRPr>
                    </a:p>
                  </a:txBody>
                  <a:tcPr marL="8159" marR="8159" marT="8159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k-SK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159" marR="8159" marT="815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600" b="0" i="0" u="none" strike="noStrike">
                        <a:effectLst/>
                        <a:latin typeface="Arial"/>
                      </a:endParaRPr>
                    </a:p>
                  </a:txBody>
                  <a:tcPr marL="8159" marR="8159" marT="8159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k-SK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159" marR="8159" marT="815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600" b="0" i="0" u="none" strike="noStrike">
                        <a:effectLst/>
                        <a:latin typeface="Arial"/>
                      </a:endParaRPr>
                    </a:p>
                  </a:txBody>
                  <a:tcPr marL="8159" marR="8159" marT="8159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k-SK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159" marR="8159" marT="815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600" b="0" i="0" u="none" strike="noStrike">
                        <a:effectLst/>
                        <a:latin typeface="Arial"/>
                      </a:endParaRPr>
                    </a:p>
                  </a:txBody>
                  <a:tcPr marL="8159" marR="8159" marT="8159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k-SK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159" marR="8159" marT="815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600" b="0" i="0" u="none" strike="noStrike">
                        <a:effectLst/>
                        <a:latin typeface="Arial"/>
                      </a:endParaRPr>
                    </a:p>
                  </a:txBody>
                  <a:tcPr marL="8159" marR="8159" marT="8159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sk-SK" sz="600" b="0" i="0" u="none" strike="noStrike">
                          <a:solidFill>
                            <a:srgbClr val="DD0806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159" marR="8159" marT="815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06068">
                <a:tc>
                  <a:txBody>
                    <a:bodyPr/>
                    <a:lstStyle/>
                    <a:p>
                      <a:pPr algn="l" fontAlgn="b"/>
                      <a:endParaRPr lang="en-US" sz="600" b="0" i="0" u="none" strike="noStrike">
                        <a:effectLst/>
                        <a:latin typeface="Arial"/>
                      </a:endParaRPr>
                    </a:p>
                  </a:txBody>
                  <a:tcPr marL="8159" marR="8159" marT="815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600" b="0" i="0" u="none" strike="noStrike">
                        <a:effectLst/>
                        <a:latin typeface="Arial"/>
                      </a:endParaRPr>
                    </a:p>
                  </a:txBody>
                  <a:tcPr marL="8159" marR="8159" marT="815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600" b="0" i="0" u="none" strike="noStrike">
                        <a:effectLst/>
                        <a:latin typeface="Arial"/>
                      </a:endParaRPr>
                    </a:p>
                  </a:txBody>
                  <a:tcPr marL="8159" marR="8159" marT="8159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k-SK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159" marR="8159" marT="815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600" b="0" i="0" u="none" strike="noStrike">
                        <a:effectLst/>
                        <a:latin typeface="Arial"/>
                      </a:endParaRPr>
                    </a:p>
                  </a:txBody>
                  <a:tcPr marL="8159" marR="8159" marT="8159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k-SK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159" marR="8159" marT="815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600" b="0" i="0" u="none" strike="noStrike">
                        <a:effectLst/>
                        <a:latin typeface="Arial"/>
                      </a:endParaRPr>
                    </a:p>
                  </a:txBody>
                  <a:tcPr marL="8159" marR="8159" marT="8159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k-SK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159" marR="8159" marT="815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600" b="0" i="0" u="none" strike="noStrike">
                        <a:effectLst/>
                        <a:latin typeface="Arial"/>
                      </a:endParaRPr>
                    </a:p>
                  </a:txBody>
                  <a:tcPr marL="8159" marR="8159" marT="8159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k-SK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159" marR="8159" marT="815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600" b="0" i="0" u="none" strike="noStrike">
                        <a:effectLst/>
                        <a:latin typeface="Arial"/>
                      </a:endParaRPr>
                    </a:p>
                  </a:txBody>
                  <a:tcPr marL="8159" marR="8159" marT="8159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sk-SK" sz="600" b="0" i="0" u="none" strike="noStrike">
                          <a:solidFill>
                            <a:srgbClr val="DD0806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159" marR="8159" marT="815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06068">
                <a:tc>
                  <a:txBody>
                    <a:bodyPr/>
                    <a:lstStyle/>
                    <a:p>
                      <a:pPr algn="l" fontAlgn="b"/>
                      <a:r>
                        <a:rPr lang="is-IS" sz="600" b="1" i="0" u="none" strike="noStrike">
                          <a:effectLst/>
                          <a:latin typeface="Arial"/>
                        </a:rPr>
                        <a:t>2</a:t>
                      </a:r>
                    </a:p>
                  </a:txBody>
                  <a:tcPr marL="8159" marR="8159" marT="815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b="1" i="0" u="none" strike="noStrike">
                          <a:effectLst/>
                          <a:latin typeface="Arial"/>
                        </a:rPr>
                        <a:t>Software costs</a:t>
                      </a:r>
                    </a:p>
                  </a:txBody>
                  <a:tcPr marL="8159" marR="8159" marT="815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600" b="0" i="0" u="none" strike="noStrike">
                        <a:effectLst/>
                        <a:latin typeface="Arial"/>
                      </a:endParaRPr>
                    </a:p>
                  </a:txBody>
                  <a:tcPr marL="8159" marR="8159" marT="8159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k-SK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159" marR="8159" marT="815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600" b="0" i="0" u="none" strike="noStrike">
                        <a:effectLst/>
                        <a:latin typeface="Arial"/>
                      </a:endParaRPr>
                    </a:p>
                  </a:txBody>
                  <a:tcPr marL="8159" marR="8159" marT="8159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k-SK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159" marR="8159" marT="815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600" b="0" i="0" u="none" strike="noStrike">
                        <a:effectLst/>
                        <a:latin typeface="Arial"/>
                      </a:endParaRPr>
                    </a:p>
                  </a:txBody>
                  <a:tcPr marL="8159" marR="8159" marT="8159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k-SK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159" marR="8159" marT="815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600" b="0" i="0" u="none" strike="noStrike">
                        <a:effectLst/>
                        <a:latin typeface="Arial"/>
                      </a:endParaRPr>
                    </a:p>
                  </a:txBody>
                  <a:tcPr marL="8159" marR="8159" marT="8159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k-SK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159" marR="8159" marT="815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600" b="0" i="0" u="none" strike="noStrike">
                        <a:effectLst/>
                        <a:latin typeface="Arial"/>
                      </a:endParaRPr>
                    </a:p>
                  </a:txBody>
                  <a:tcPr marL="8159" marR="8159" marT="8159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sk-SK" sz="600" b="0" i="0" u="none" strike="noStrike">
                          <a:solidFill>
                            <a:srgbClr val="DD0806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159" marR="8159" marT="815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06068">
                <a:tc>
                  <a:txBody>
                    <a:bodyPr/>
                    <a:lstStyle/>
                    <a:p>
                      <a:pPr algn="l" fontAlgn="b"/>
                      <a:endParaRPr lang="en-US" sz="600" b="0" i="0" u="none" strike="noStrike">
                        <a:effectLst/>
                        <a:latin typeface="Arial"/>
                      </a:endParaRPr>
                    </a:p>
                  </a:txBody>
                  <a:tcPr marL="8159" marR="8159" marT="815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600" b="0" i="0" u="none" strike="noStrike">
                        <a:effectLst/>
                        <a:latin typeface="Arial"/>
                      </a:endParaRPr>
                    </a:p>
                  </a:txBody>
                  <a:tcPr marL="8159" marR="8159" marT="815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600" b="0" i="0" u="none" strike="noStrike">
                        <a:effectLst/>
                        <a:latin typeface="Arial"/>
                      </a:endParaRPr>
                    </a:p>
                  </a:txBody>
                  <a:tcPr marL="8159" marR="8159" marT="8159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k-SK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159" marR="8159" marT="815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600" b="0" i="0" u="none" strike="noStrike">
                        <a:effectLst/>
                        <a:latin typeface="Arial"/>
                      </a:endParaRPr>
                    </a:p>
                  </a:txBody>
                  <a:tcPr marL="8159" marR="8159" marT="8159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k-SK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159" marR="8159" marT="815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600" b="0" i="0" u="none" strike="noStrike">
                        <a:effectLst/>
                        <a:latin typeface="Arial"/>
                      </a:endParaRPr>
                    </a:p>
                  </a:txBody>
                  <a:tcPr marL="8159" marR="8159" marT="8159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k-SK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159" marR="8159" marT="815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600" b="0" i="0" u="none" strike="noStrike">
                        <a:effectLst/>
                        <a:latin typeface="Arial"/>
                      </a:endParaRPr>
                    </a:p>
                  </a:txBody>
                  <a:tcPr marL="8159" marR="8159" marT="8159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k-SK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159" marR="8159" marT="815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600" b="0" i="0" u="none" strike="noStrike">
                        <a:effectLst/>
                        <a:latin typeface="Arial"/>
                      </a:endParaRPr>
                    </a:p>
                  </a:txBody>
                  <a:tcPr marL="8159" marR="8159" marT="8159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sk-SK" sz="600" b="0" i="0" u="none" strike="noStrike">
                          <a:solidFill>
                            <a:srgbClr val="DD0806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159" marR="8159" marT="815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06068">
                <a:tc>
                  <a:txBody>
                    <a:bodyPr/>
                    <a:lstStyle/>
                    <a:p>
                      <a:pPr algn="l" fontAlgn="b"/>
                      <a:r>
                        <a:rPr lang="hr-HR" sz="600" b="0" i="0" u="none" strike="noStrike">
                          <a:effectLst/>
                          <a:latin typeface="Arial"/>
                        </a:rPr>
                        <a:t>2.1</a:t>
                      </a:r>
                    </a:p>
                  </a:txBody>
                  <a:tcPr marL="8159" marR="8159" marT="815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Application software user licences</a:t>
                      </a:r>
                    </a:p>
                  </a:txBody>
                  <a:tcPr marL="8159" marR="8159" marT="815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s-IS" sz="600" b="0" i="0" u="none" strike="noStrike">
                          <a:effectLst/>
                          <a:latin typeface="Arial"/>
                        </a:rPr>
                        <a:t>1000</a:t>
                      </a:r>
                    </a:p>
                  </a:txBody>
                  <a:tcPr marL="8159" marR="8159" marT="8159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b="0" i="0" u="none" strike="noStrike">
                          <a:effectLst/>
                          <a:latin typeface="Arial"/>
                        </a:rPr>
                        <a:t>0</a:t>
                      </a:r>
                    </a:p>
                  </a:txBody>
                  <a:tcPr marL="8159" marR="8159" marT="815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b="0" i="0" u="none" strike="noStrike">
                          <a:solidFill>
                            <a:srgbClr val="DD0806"/>
                          </a:solidFill>
                          <a:effectLst/>
                          <a:latin typeface="Arial"/>
                        </a:rPr>
                        <a:t>0</a:t>
                      </a:r>
                    </a:p>
                  </a:txBody>
                  <a:tcPr marL="8159" marR="8159" marT="8159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b="0" i="0" u="none" strike="noStrike">
                          <a:effectLst/>
                          <a:latin typeface="Arial"/>
                        </a:rPr>
                        <a:t>55</a:t>
                      </a:r>
                    </a:p>
                  </a:txBody>
                  <a:tcPr marL="8159" marR="8159" marT="815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s-IS" sz="600" b="0" i="0" u="none" strike="noStrike">
                          <a:solidFill>
                            <a:srgbClr val="DD0806"/>
                          </a:solidFill>
                          <a:effectLst/>
                          <a:latin typeface="Arial"/>
                        </a:rPr>
                        <a:t>55000</a:t>
                      </a:r>
                    </a:p>
                  </a:txBody>
                  <a:tcPr marL="8159" marR="8159" marT="8159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b="0" i="0" u="none" strike="noStrike">
                          <a:effectLst/>
                          <a:latin typeface="Arial"/>
                        </a:rPr>
                        <a:t>35</a:t>
                      </a:r>
                    </a:p>
                  </a:txBody>
                  <a:tcPr marL="8159" marR="8159" marT="815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s-IS" sz="600" b="0" i="0" u="none" strike="noStrike">
                          <a:solidFill>
                            <a:srgbClr val="DD0806"/>
                          </a:solidFill>
                          <a:effectLst/>
                          <a:latin typeface="Arial"/>
                        </a:rPr>
                        <a:t>35000</a:t>
                      </a:r>
                    </a:p>
                  </a:txBody>
                  <a:tcPr marL="8159" marR="8159" marT="8159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b="0" i="0" u="none" strike="noStrike">
                          <a:effectLst/>
                          <a:latin typeface="Arial"/>
                        </a:rPr>
                        <a:t>0</a:t>
                      </a:r>
                    </a:p>
                  </a:txBody>
                  <a:tcPr marL="8159" marR="8159" marT="815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b="0" i="0" u="none" strike="noStrike">
                          <a:solidFill>
                            <a:srgbClr val="DD0806"/>
                          </a:solidFill>
                          <a:effectLst/>
                          <a:latin typeface="Arial"/>
                        </a:rPr>
                        <a:t>0</a:t>
                      </a:r>
                    </a:p>
                  </a:txBody>
                  <a:tcPr marL="8159" marR="8159" marT="8159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s-IS" sz="600" b="0" i="0" u="none" strike="noStrike">
                          <a:solidFill>
                            <a:srgbClr val="DD0806"/>
                          </a:solidFill>
                          <a:effectLst/>
                          <a:latin typeface="Arial"/>
                        </a:rPr>
                        <a:t>90000</a:t>
                      </a:r>
                    </a:p>
                  </a:txBody>
                  <a:tcPr marL="8159" marR="8159" marT="815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06068">
                <a:tc>
                  <a:txBody>
                    <a:bodyPr/>
                    <a:lstStyle/>
                    <a:p>
                      <a:pPr algn="l" fontAlgn="b"/>
                      <a:r>
                        <a:rPr lang="hr-HR" sz="600" b="0" i="0" u="none" strike="noStrike">
                          <a:effectLst/>
                          <a:latin typeface="Arial"/>
                        </a:rPr>
                        <a:t>2.2</a:t>
                      </a:r>
                    </a:p>
                  </a:txBody>
                  <a:tcPr marL="8159" marR="8159" marT="815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b="0" i="0" u="none" strike="noStrike">
                          <a:effectLst/>
                          <a:latin typeface="Arial"/>
                        </a:rPr>
                        <a:t>Software modifications</a:t>
                      </a:r>
                    </a:p>
                  </a:txBody>
                  <a:tcPr marL="8159" marR="8159" marT="815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b="0" i="0" u="none" strike="noStrike">
                          <a:effectLst/>
                          <a:latin typeface="Arial"/>
                        </a:rPr>
                        <a:t>0</a:t>
                      </a:r>
                    </a:p>
                  </a:txBody>
                  <a:tcPr marL="8159" marR="8159" marT="8159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b="0" i="0" u="none" strike="noStrike">
                          <a:effectLst/>
                          <a:latin typeface="Arial"/>
                        </a:rPr>
                        <a:t>0</a:t>
                      </a:r>
                    </a:p>
                  </a:txBody>
                  <a:tcPr marL="8159" marR="8159" marT="815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b="0" i="0" u="none" strike="noStrike">
                          <a:solidFill>
                            <a:srgbClr val="DD0806"/>
                          </a:solidFill>
                          <a:effectLst/>
                          <a:latin typeface="Arial"/>
                        </a:rPr>
                        <a:t>0</a:t>
                      </a:r>
                    </a:p>
                  </a:txBody>
                  <a:tcPr marL="8159" marR="8159" marT="8159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b="0" i="0" u="none" strike="noStrike">
                          <a:effectLst/>
                          <a:latin typeface="Arial"/>
                        </a:rPr>
                        <a:t>0</a:t>
                      </a:r>
                    </a:p>
                  </a:txBody>
                  <a:tcPr marL="8159" marR="8159" marT="815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b="0" i="0" u="none" strike="noStrike">
                          <a:solidFill>
                            <a:srgbClr val="DD0806"/>
                          </a:solidFill>
                          <a:effectLst/>
                          <a:latin typeface="Arial"/>
                        </a:rPr>
                        <a:t>0</a:t>
                      </a:r>
                    </a:p>
                  </a:txBody>
                  <a:tcPr marL="8159" marR="8159" marT="8159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b="0" i="0" u="none" strike="noStrike">
                          <a:effectLst/>
                          <a:latin typeface="Arial"/>
                        </a:rPr>
                        <a:t>0</a:t>
                      </a:r>
                    </a:p>
                  </a:txBody>
                  <a:tcPr marL="8159" marR="8159" marT="815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b="0" i="0" u="none" strike="noStrike">
                          <a:solidFill>
                            <a:srgbClr val="DD0806"/>
                          </a:solidFill>
                          <a:effectLst/>
                          <a:latin typeface="Arial"/>
                        </a:rPr>
                        <a:t>0</a:t>
                      </a:r>
                    </a:p>
                  </a:txBody>
                  <a:tcPr marL="8159" marR="8159" marT="8159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b="0" i="0" u="none" strike="noStrike">
                          <a:effectLst/>
                          <a:latin typeface="Arial"/>
                        </a:rPr>
                        <a:t>0</a:t>
                      </a:r>
                    </a:p>
                  </a:txBody>
                  <a:tcPr marL="8159" marR="8159" marT="815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b="0" i="0" u="none" strike="noStrike">
                          <a:solidFill>
                            <a:srgbClr val="DD0806"/>
                          </a:solidFill>
                          <a:effectLst/>
                          <a:latin typeface="Arial"/>
                        </a:rPr>
                        <a:t>0</a:t>
                      </a:r>
                    </a:p>
                  </a:txBody>
                  <a:tcPr marL="8159" marR="8159" marT="8159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b="0" i="0" u="none" strike="noStrike">
                          <a:solidFill>
                            <a:srgbClr val="DD0806"/>
                          </a:solidFill>
                          <a:effectLst/>
                          <a:latin typeface="Arial"/>
                        </a:rPr>
                        <a:t>0</a:t>
                      </a:r>
                    </a:p>
                  </a:txBody>
                  <a:tcPr marL="8159" marR="8159" marT="815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06068">
                <a:tc>
                  <a:txBody>
                    <a:bodyPr/>
                    <a:lstStyle/>
                    <a:p>
                      <a:pPr algn="l" fontAlgn="b"/>
                      <a:r>
                        <a:rPr lang="hr-HR" sz="600" b="0" i="0" u="none" strike="noStrike">
                          <a:effectLst/>
                          <a:latin typeface="Arial"/>
                        </a:rPr>
                        <a:t>2.3</a:t>
                      </a:r>
                    </a:p>
                  </a:txBody>
                  <a:tcPr marL="8159" marR="8159" marT="815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Additional licences eg Citrix, EDI software</a:t>
                      </a:r>
                    </a:p>
                  </a:txBody>
                  <a:tcPr marL="8159" marR="8159" marT="815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s-IS" sz="600" b="0" i="0" u="none" strike="noStrike">
                          <a:effectLst/>
                          <a:latin typeface="Arial"/>
                        </a:rPr>
                        <a:t>1000</a:t>
                      </a:r>
                    </a:p>
                  </a:txBody>
                  <a:tcPr marL="8159" marR="8159" marT="8159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b="0" i="0" u="none" strike="noStrike">
                          <a:effectLst/>
                          <a:latin typeface="Arial"/>
                        </a:rPr>
                        <a:t>0</a:t>
                      </a:r>
                    </a:p>
                  </a:txBody>
                  <a:tcPr marL="8159" marR="8159" marT="815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b="0" i="0" u="none" strike="noStrike">
                          <a:solidFill>
                            <a:srgbClr val="DD0806"/>
                          </a:solidFill>
                          <a:effectLst/>
                          <a:latin typeface="Arial"/>
                        </a:rPr>
                        <a:t>0</a:t>
                      </a:r>
                    </a:p>
                  </a:txBody>
                  <a:tcPr marL="8159" marR="8159" marT="8159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b="0" i="0" u="none" strike="noStrike">
                          <a:effectLst/>
                          <a:latin typeface="Arial"/>
                        </a:rPr>
                        <a:t>5</a:t>
                      </a:r>
                    </a:p>
                  </a:txBody>
                  <a:tcPr marL="8159" marR="8159" marT="815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s-IS" sz="600" b="0" i="0" u="none" strike="noStrike">
                          <a:solidFill>
                            <a:srgbClr val="DD0806"/>
                          </a:solidFill>
                          <a:effectLst/>
                          <a:latin typeface="Arial"/>
                        </a:rPr>
                        <a:t>5000</a:t>
                      </a:r>
                    </a:p>
                  </a:txBody>
                  <a:tcPr marL="8159" marR="8159" marT="8159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b="0" i="0" u="none" strike="noStrike">
                          <a:effectLst/>
                          <a:latin typeface="Arial"/>
                        </a:rPr>
                        <a:t>0</a:t>
                      </a:r>
                    </a:p>
                  </a:txBody>
                  <a:tcPr marL="8159" marR="8159" marT="815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b="0" i="0" u="none" strike="noStrike">
                          <a:solidFill>
                            <a:srgbClr val="DD0806"/>
                          </a:solidFill>
                          <a:effectLst/>
                          <a:latin typeface="Arial"/>
                        </a:rPr>
                        <a:t>0</a:t>
                      </a:r>
                    </a:p>
                  </a:txBody>
                  <a:tcPr marL="8159" marR="8159" marT="8159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b="0" i="0" u="none" strike="noStrike">
                          <a:effectLst/>
                          <a:latin typeface="Arial"/>
                        </a:rPr>
                        <a:t>0</a:t>
                      </a:r>
                    </a:p>
                  </a:txBody>
                  <a:tcPr marL="8159" marR="8159" marT="815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b="0" i="0" u="none" strike="noStrike">
                          <a:solidFill>
                            <a:srgbClr val="DD0806"/>
                          </a:solidFill>
                          <a:effectLst/>
                          <a:latin typeface="Arial"/>
                        </a:rPr>
                        <a:t>0</a:t>
                      </a:r>
                    </a:p>
                  </a:txBody>
                  <a:tcPr marL="8159" marR="8159" marT="8159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s-IS" sz="600" b="0" i="0" u="none" strike="noStrike">
                          <a:solidFill>
                            <a:srgbClr val="DD0806"/>
                          </a:solidFill>
                          <a:effectLst/>
                          <a:latin typeface="Arial"/>
                        </a:rPr>
                        <a:t>5000</a:t>
                      </a:r>
                    </a:p>
                  </a:txBody>
                  <a:tcPr marL="8159" marR="8159" marT="815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06068">
                <a:tc>
                  <a:txBody>
                    <a:bodyPr/>
                    <a:lstStyle/>
                    <a:p>
                      <a:pPr algn="l" fontAlgn="b"/>
                      <a:r>
                        <a:rPr lang="hr-HR" sz="600" b="0" i="0" u="none" strike="noStrike">
                          <a:effectLst/>
                          <a:latin typeface="Arial"/>
                        </a:rPr>
                        <a:t>2.4</a:t>
                      </a:r>
                    </a:p>
                  </a:txBody>
                  <a:tcPr marL="8159" marR="8159" marT="815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Database user licences</a:t>
                      </a:r>
                    </a:p>
                  </a:txBody>
                  <a:tcPr marL="8159" marR="8159" marT="815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s-IS" sz="600" b="0" i="0" u="none" strike="noStrike">
                          <a:effectLst/>
                          <a:latin typeface="Arial"/>
                        </a:rPr>
                        <a:t>5000</a:t>
                      </a:r>
                    </a:p>
                  </a:txBody>
                  <a:tcPr marL="8159" marR="8159" marT="8159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b="0" i="0" u="none" strike="noStrike">
                          <a:effectLst/>
                          <a:latin typeface="Arial"/>
                        </a:rPr>
                        <a:t>0</a:t>
                      </a:r>
                    </a:p>
                  </a:txBody>
                  <a:tcPr marL="8159" marR="8159" marT="815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b="0" i="0" u="none" strike="noStrike">
                          <a:solidFill>
                            <a:srgbClr val="DD0806"/>
                          </a:solidFill>
                          <a:effectLst/>
                          <a:latin typeface="Arial"/>
                        </a:rPr>
                        <a:t>0</a:t>
                      </a:r>
                    </a:p>
                  </a:txBody>
                  <a:tcPr marL="8159" marR="8159" marT="8159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b="0" i="0" u="none" strike="noStrike">
                          <a:effectLst/>
                          <a:latin typeface="Arial"/>
                        </a:rPr>
                        <a:t>1</a:t>
                      </a:r>
                    </a:p>
                  </a:txBody>
                  <a:tcPr marL="8159" marR="8159" marT="815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s-IS" sz="600" b="0" i="0" u="none" strike="noStrike">
                          <a:solidFill>
                            <a:srgbClr val="DD0806"/>
                          </a:solidFill>
                          <a:effectLst/>
                          <a:latin typeface="Arial"/>
                        </a:rPr>
                        <a:t>5000</a:t>
                      </a:r>
                    </a:p>
                  </a:txBody>
                  <a:tcPr marL="8159" marR="8159" marT="8159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b="0" i="0" u="none" strike="noStrike">
                          <a:effectLst/>
                          <a:latin typeface="Arial"/>
                        </a:rPr>
                        <a:t>0</a:t>
                      </a:r>
                    </a:p>
                  </a:txBody>
                  <a:tcPr marL="8159" marR="8159" marT="815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b="0" i="0" u="none" strike="noStrike">
                          <a:solidFill>
                            <a:srgbClr val="DD0806"/>
                          </a:solidFill>
                          <a:effectLst/>
                          <a:latin typeface="Arial"/>
                        </a:rPr>
                        <a:t>0</a:t>
                      </a:r>
                    </a:p>
                  </a:txBody>
                  <a:tcPr marL="8159" marR="8159" marT="8159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b="0" i="0" u="none" strike="noStrike">
                          <a:effectLst/>
                          <a:latin typeface="Arial"/>
                        </a:rPr>
                        <a:t>0</a:t>
                      </a:r>
                    </a:p>
                  </a:txBody>
                  <a:tcPr marL="8159" marR="8159" marT="815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b="0" i="0" u="none" strike="noStrike">
                          <a:solidFill>
                            <a:srgbClr val="DD0806"/>
                          </a:solidFill>
                          <a:effectLst/>
                          <a:latin typeface="Arial"/>
                        </a:rPr>
                        <a:t>0</a:t>
                      </a:r>
                    </a:p>
                  </a:txBody>
                  <a:tcPr marL="8159" marR="8159" marT="8159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s-IS" sz="600" b="0" i="0" u="none" strike="noStrike">
                          <a:solidFill>
                            <a:srgbClr val="DD0806"/>
                          </a:solidFill>
                          <a:effectLst/>
                          <a:latin typeface="Arial"/>
                        </a:rPr>
                        <a:t>5000</a:t>
                      </a:r>
                    </a:p>
                  </a:txBody>
                  <a:tcPr marL="8159" marR="8159" marT="815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06068">
                <a:tc>
                  <a:txBody>
                    <a:bodyPr/>
                    <a:lstStyle/>
                    <a:p>
                      <a:pPr algn="l" fontAlgn="b"/>
                      <a:r>
                        <a:rPr lang="hr-HR" sz="600" b="0" i="0" u="none" strike="noStrike">
                          <a:effectLst/>
                          <a:latin typeface="Arial"/>
                        </a:rPr>
                        <a:t>2.5</a:t>
                      </a:r>
                    </a:p>
                  </a:txBody>
                  <a:tcPr marL="8159" marR="8159" marT="815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Operating system</a:t>
                      </a:r>
                    </a:p>
                  </a:txBody>
                  <a:tcPr marL="8159" marR="8159" marT="815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b="0" i="0" u="none" strike="noStrike">
                          <a:effectLst/>
                          <a:latin typeface="Arial"/>
                        </a:rPr>
                        <a:t>0</a:t>
                      </a:r>
                    </a:p>
                  </a:txBody>
                  <a:tcPr marL="8159" marR="8159" marT="8159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b="0" i="0" u="none" strike="noStrike">
                          <a:effectLst/>
                          <a:latin typeface="Arial"/>
                        </a:rPr>
                        <a:t>0</a:t>
                      </a:r>
                    </a:p>
                  </a:txBody>
                  <a:tcPr marL="8159" marR="8159" marT="815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b="0" i="0" u="none" strike="noStrike">
                          <a:solidFill>
                            <a:srgbClr val="DD0806"/>
                          </a:solidFill>
                          <a:effectLst/>
                          <a:latin typeface="Arial"/>
                        </a:rPr>
                        <a:t>0</a:t>
                      </a:r>
                    </a:p>
                  </a:txBody>
                  <a:tcPr marL="8159" marR="8159" marT="8159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b="0" i="0" u="none" strike="noStrike">
                          <a:effectLst/>
                          <a:latin typeface="Arial"/>
                        </a:rPr>
                        <a:t>0</a:t>
                      </a:r>
                    </a:p>
                  </a:txBody>
                  <a:tcPr marL="8159" marR="8159" marT="815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b="0" i="0" u="none" strike="noStrike">
                          <a:solidFill>
                            <a:srgbClr val="DD0806"/>
                          </a:solidFill>
                          <a:effectLst/>
                          <a:latin typeface="Arial"/>
                        </a:rPr>
                        <a:t>0</a:t>
                      </a:r>
                    </a:p>
                  </a:txBody>
                  <a:tcPr marL="8159" marR="8159" marT="8159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b="0" i="0" u="none" strike="noStrike">
                          <a:effectLst/>
                          <a:latin typeface="Arial"/>
                        </a:rPr>
                        <a:t>0</a:t>
                      </a:r>
                    </a:p>
                  </a:txBody>
                  <a:tcPr marL="8159" marR="8159" marT="815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b="0" i="0" u="none" strike="noStrike">
                          <a:solidFill>
                            <a:srgbClr val="DD0806"/>
                          </a:solidFill>
                          <a:effectLst/>
                          <a:latin typeface="Arial"/>
                        </a:rPr>
                        <a:t>0</a:t>
                      </a:r>
                    </a:p>
                  </a:txBody>
                  <a:tcPr marL="8159" marR="8159" marT="8159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b="0" i="0" u="none" strike="noStrike">
                          <a:effectLst/>
                          <a:latin typeface="Arial"/>
                        </a:rPr>
                        <a:t>0</a:t>
                      </a:r>
                    </a:p>
                  </a:txBody>
                  <a:tcPr marL="8159" marR="8159" marT="815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b="0" i="0" u="none" strike="noStrike">
                          <a:solidFill>
                            <a:srgbClr val="DD0806"/>
                          </a:solidFill>
                          <a:effectLst/>
                          <a:latin typeface="Arial"/>
                        </a:rPr>
                        <a:t>0</a:t>
                      </a:r>
                    </a:p>
                  </a:txBody>
                  <a:tcPr marL="8159" marR="8159" marT="8159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b="0" i="0" u="none" strike="noStrike">
                          <a:solidFill>
                            <a:srgbClr val="DD0806"/>
                          </a:solidFill>
                          <a:effectLst/>
                          <a:latin typeface="Arial"/>
                        </a:rPr>
                        <a:t>0</a:t>
                      </a:r>
                    </a:p>
                  </a:txBody>
                  <a:tcPr marL="8159" marR="8159" marT="815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06068">
                <a:tc>
                  <a:txBody>
                    <a:bodyPr/>
                    <a:lstStyle/>
                    <a:p>
                      <a:pPr algn="l" fontAlgn="b"/>
                      <a:r>
                        <a:rPr lang="hr-HR" sz="600" b="0" i="0" u="none" strike="noStrike">
                          <a:effectLst/>
                          <a:latin typeface="Arial"/>
                        </a:rPr>
                        <a:t>2.6</a:t>
                      </a:r>
                    </a:p>
                  </a:txBody>
                  <a:tcPr marL="8159" marR="8159" marT="815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b="0" i="0" u="none" strike="noStrike">
                          <a:effectLst/>
                          <a:latin typeface="Arial"/>
                        </a:rPr>
                        <a:t>Additional security applications</a:t>
                      </a:r>
                    </a:p>
                  </a:txBody>
                  <a:tcPr marL="8159" marR="8159" marT="815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b="0" i="0" u="none" strike="noStrike">
                          <a:effectLst/>
                          <a:latin typeface="Arial"/>
                        </a:rPr>
                        <a:t>0</a:t>
                      </a:r>
                    </a:p>
                  </a:txBody>
                  <a:tcPr marL="8159" marR="8159" marT="8159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b="0" i="0" u="none" strike="noStrike">
                          <a:effectLst/>
                          <a:latin typeface="Arial"/>
                        </a:rPr>
                        <a:t>0</a:t>
                      </a:r>
                    </a:p>
                  </a:txBody>
                  <a:tcPr marL="8159" marR="8159" marT="815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b="0" i="0" u="none" strike="noStrike">
                          <a:solidFill>
                            <a:srgbClr val="DD0806"/>
                          </a:solidFill>
                          <a:effectLst/>
                          <a:latin typeface="Arial"/>
                        </a:rPr>
                        <a:t>0</a:t>
                      </a:r>
                    </a:p>
                  </a:txBody>
                  <a:tcPr marL="8159" marR="8159" marT="8159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b="0" i="0" u="none" strike="noStrike">
                          <a:effectLst/>
                          <a:latin typeface="Arial"/>
                        </a:rPr>
                        <a:t>0</a:t>
                      </a:r>
                    </a:p>
                  </a:txBody>
                  <a:tcPr marL="8159" marR="8159" marT="815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b="0" i="0" u="none" strike="noStrike">
                          <a:solidFill>
                            <a:srgbClr val="DD0806"/>
                          </a:solidFill>
                          <a:effectLst/>
                          <a:latin typeface="Arial"/>
                        </a:rPr>
                        <a:t>0</a:t>
                      </a:r>
                    </a:p>
                  </a:txBody>
                  <a:tcPr marL="8159" marR="8159" marT="8159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b="0" i="0" u="none" strike="noStrike">
                          <a:effectLst/>
                          <a:latin typeface="Arial"/>
                        </a:rPr>
                        <a:t>0</a:t>
                      </a:r>
                    </a:p>
                  </a:txBody>
                  <a:tcPr marL="8159" marR="8159" marT="815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b="0" i="0" u="none" strike="noStrike">
                          <a:solidFill>
                            <a:srgbClr val="DD0806"/>
                          </a:solidFill>
                          <a:effectLst/>
                          <a:latin typeface="Arial"/>
                        </a:rPr>
                        <a:t>0</a:t>
                      </a:r>
                    </a:p>
                  </a:txBody>
                  <a:tcPr marL="8159" marR="8159" marT="8159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b="0" i="0" u="none" strike="noStrike">
                          <a:effectLst/>
                          <a:latin typeface="Arial"/>
                        </a:rPr>
                        <a:t>0</a:t>
                      </a:r>
                    </a:p>
                  </a:txBody>
                  <a:tcPr marL="8159" marR="8159" marT="815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b="0" i="0" u="none" strike="noStrike">
                          <a:solidFill>
                            <a:srgbClr val="DD0806"/>
                          </a:solidFill>
                          <a:effectLst/>
                          <a:latin typeface="Arial"/>
                        </a:rPr>
                        <a:t>0</a:t>
                      </a:r>
                    </a:p>
                  </a:txBody>
                  <a:tcPr marL="8159" marR="8159" marT="8159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b="0" i="0" u="none" strike="noStrike">
                          <a:solidFill>
                            <a:srgbClr val="DD0806"/>
                          </a:solidFill>
                          <a:effectLst/>
                          <a:latin typeface="Arial"/>
                        </a:rPr>
                        <a:t>0</a:t>
                      </a:r>
                    </a:p>
                  </a:txBody>
                  <a:tcPr marL="8159" marR="8159" marT="815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6068">
                <a:tc>
                  <a:txBody>
                    <a:bodyPr/>
                    <a:lstStyle/>
                    <a:p>
                      <a:pPr algn="l" fontAlgn="b"/>
                      <a:endParaRPr lang="en-US" sz="600" b="0" i="0" u="none" strike="noStrike">
                        <a:effectLst/>
                        <a:latin typeface="Arial"/>
                      </a:endParaRPr>
                    </a:p>
                  </a:txBody>
                  <a:tcPr marL="8159" marR="8159" marT="815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b="0" i="0" u="none" strike="noStrike">
                          <a:effectLst/>
                          <a:latin typeface="Arial"/>
                        </a:rPr>
                        <a:t>Sub total</a:t>
                      </a:r>
                    </a:p>
                  </a:txBody>
                  <a:tcPr marL="8159" marR="8159" marT="815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600" b="0" i="0" u="none" strike="noStrike">
                        <a:effectLst/>
                        <a:latin typeface="Arial"/>
                      </a:endParaRPr>
                    </a:p>
                  </a:txBody>
                  <a:tcPr marL="8159" marR="8159" marT="8159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k-SK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159" marR="8159" marT="815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b="0" i="0" u="none" strike="noStrike">
                          <a:solidFill>
                            <a:srgbClr val="DD0806"/>
                          </a:solidFill>
                          <a:effectLst/>
                          <a:latin typeface="Arial"/>
                        </a:rPr>
                        <a:t>0</a:t>
                      </a:r>
                    </a:p>
                  </a:txBody>
                  <a:tcPr marL="8159" marR="8159" marT="8159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k-SK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159" marR="8159" marT="815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s-IS" sz="600" b="0" i="0" u="none" strike="noStrike">
                          <a:solidFill>
                            <a:srgbClr val="DD0806"/>
                          </a:solidFill>
                          <a:effectLst/>
                          <a:latin typeface="Arial"/>
                        </a:rPr>
                        <a:t>65000</a:t>
                      </a:r>
                    </a:p>
                  </a:txBody>
                  <a:tcPr marL="8159" marR="8159" marT="8159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k-SK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159" marR="8159" marT="815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s-IS" sz="600" b="0" i="0" u="none" strike="noStrike">
                          <a:solidFill>
                            <a:srgbClr val="DD0806"/>
                          </a:solidFill>
                          <a:effectLst/>
                          <a:latin typeface="Arial"/>
                        </a:rPr>
                        <a:t>35000</a:t>
                      </a:r>
                    </a:p>
                  </a:txBody>
                  <a:tcPr marL="8159" marR="8159" marT="8159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k-SK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159" marR="8159" marT="815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b="0" i="0" u="none" strike="noStrike">
                          <a:solidFill>
                            <a:srgbClr val="DD0806"/>
                          </a:solidFill>
                          <a:effectLst/>
                          <a:latin typeface="Arial"/>
                        </a:rPr>
                        <a:t>0</a:t>
                      </a:r>
                    </a:p>
                  </a:txBody>
                  <a:tcPr marL="8159" marR="8159" marT="8159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s-IS" sz="600" b="0" i="0" u="none" strike="noStrike">
                          <a:solidFill>
                            <a:srgbClr val="DD0806"/>
                          </a:solidFill>
                          <a:effectLst/>
                          <a:latin typeface="Arial"/>
                        </a:rPr>
                        <a:t>100000</a:t>
                      </a:r>
                    </a:p>
                  </a:txBody>
                  <a:tcPr marL="8159" marR="8159" marT="815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6068">
                <a:tc>
                  <a:txBody>
                    <a:bodyPr/>
                    <a:lstStyle/>
                    <a:p>
                      <a:pPr algn="l" fontAlgn="b"/>
                      <a:endParaRPr lang="en-US" sz="600" b="0" i="0" u="none" strike="noStrike">
                        <a:effectLst/>
                        <a:latin typeface="Arial"/>
                      </a:endParaRPr>
                    </a:p>
                  </a:txBody>
                  <a:tcPr marL="8159" marR="8159" marT="815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600" b="0" i="0" u="none" strike="noStrike">
                        <a:effectLst/>
                        <a:latin typeface="Arial"/>
                      </a:endParaRPr>
                    </a:p>
                  </a:txBody>
                  <a:tcPr marL="8159" marR="8159" marT="815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600" b="0" i="0" u="none" strike="noStrike">
                        <a:effectLst/>
                        <a:latin typeface="Arial"/>
                      </a:endParaRPr>
                    </a:p>
                  </a:txBody>
                  <a:tcPr marL="8159" marR="8159" marT="8159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k-SK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159" marR="8159" marT="815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600" b="0" i="0" u="none" strike="noStrike">
                        <a:effectLst/>
                        <a:latin typeface="Arial"/>
                      </a:endParaRPr>
                    </a:p>
                  </a:txBody>
                  <a:tcPr marL="8159" marR="8159" marT="8159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k-SK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159" marR="8159" marT="815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600" b="0" i="0" u="none" strike="noStrike">
                        <a:effectLst/>
                        <a:latin typeface="Arial"/>
                      </a:endParaRPr>
                    </a:p>
                  </a:txBody>
                  <a:tcPr marL="8159" marR="8159" marT="8159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k-SK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159" marR="8159" marT="815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600" b="0" i="0" u="none" strike="noStrike">
                        <a:effectLst/>
                        <a:latin typeface="Arial"/>
                      </a:endParaRPr>
                    </a:p>
                  </a:txBody>
                  <a:tcPr marL="8159" marR="8159" marT="8159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k-SK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159" marR="8159" marT="815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600" b="0" i="0" u="none" strike="noStrike">
                        <a:effectLst/>
                        <a:latin typeface="Arial"/>
                      </a:endParaRPr>
                    </a:p>
                  </a:txBody>
                  <a:tcPr marL="8159" marR="8159" marT="8159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sk-SK" sz="600" b="0" i="0" u="none" strike="noStrike">
                          <a:solidFill>
                            <a:srgbClr val="DD0806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159" marR="8159" marT="815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06068"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b="1" i="0" u="none" strike="noStrike">
                          <a:effectLst/>
                          <a:latin typeface="Arial"/>
                        </a:rPr>
                        <a:t>3</a:t>
                      </a:r>
                    </a:p>
                  </a:txBody>
                  <a:tcPr marL="8159" marR="8159" marT="815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b="1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Hardware costs</a:t>
                      </a:r>
                    </a:p>
                  </a:txBody>
                  <a:tcPr marL="8159" marR="8159" marT="815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600" b="0" i="0" u="none" strike="noStrike">
                        <a:effectLst/>
                        <a:latin typeface="Arial"/>
                      </a:endParaRPr>
                    </a:p>
                  </a:txBody>
                  <a:tcPr marL="8159" marR="8159" marT="8159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k-SK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159" marR="8159" marT="815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600" b="0" i="0" u="none" strike="noStrike">
                        <a:effectLst/>
                        <a:latin typeface="Arial"/>
                      </a:endParaRPr>
                    </a:p>
                  </a:txBody>
                  <a:tcPr marL="8159" marR="8159" marT="8159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k-SK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159" marR="8159" marT="815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600" b="0" i="0" u="none" strike="noStrike">
                        <a:effectLst/>
                        <a:latin typeface="Arial"/>
                      </a:endParaRPr>
                    </a:p>
                  </a:txBody>
                  <a:tcPr marL="8159" marR="8159" marT="8159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k-SK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159" marR="8159" marT="815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600" b="0" i="0" u="none" strike="noStrike">
                        <a:effectLst/>
                        <a:latin typeface="Arial"/>
                      </a:endParaRPr>
                    </a:p>
                  </a:txBody>
                  <a:tcPr marL="8159" marR="8159" marT="8159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k-SK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159" marR="8159" marT="815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600" b="0" i="0" u="none" strike="noStrike">
                        <a:effectLst/>
                        <a:latin typeface="Arial"/>
                      </a:endParaRPr>
                    </a:p>
                  </a:txBody>
                  <a:tcPr marL="8159" marR="8159" marT="8159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sk-SK" sz="600" b="0" i="0" u="none" strike="noStrike">
                          <a:solidFill>
                            <a:srgbClr val="DD0806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159" marR="8159" marT="815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06068">
                <a:tc>
                  <a:txBody>
                    <a:bodyPr/>
                    <a:lstStyle/>
                    <a:p>
                      <a:pPr algn="l" fontAlgn="b"/>
                      <a:endParaRPr lang="en-US" sz="600" b="0" i="0" u="none" strike="noStrike">
                        <a:effectLst/>
                        <a:latin typeface="Arial"/>
                      </a:endParaRPr>
                    </a:p>
                  </a:txBody>
                  <a:tcPr marL="8159" marR="8159" marT="815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6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8159" marR="8159" marT="815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600" b="0" i="0" u="none" strike="noStrike">
                        <a:effectLst/>
                        <a:latin typeface="Arial"/>
                      </a:endParaRPr>
                    </a:p>
                  </a:txBody>
                  <a:tcPr marL="8159" marR="8159" marT="8159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k-SK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159" marR="8159" marT="815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600" b="0" i="0" u="none" strike="noStrike">
                        <a:effectLst/>
                        <a:latin typeface="Arial"/>
                      </a:endParaRPr>
                    </a:p>
                  </a:txBody>
                  <a:tcPr marL="8159" marR="8159" marT="8159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k-SK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159" marR="8159" marT="815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600" b="0" i="0" u="none" strike="noStrike">
                        <a:effectLst/>
                        <a:latin typeface="Arial"/>
                      </a:endParaRPr>
                    </a:p>
                  </a:txBody>
                  <a:tcPr marL="8159" marR="8159" marT="8159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k-SK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159" marR="8159" marT="815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600" b="0" i="0" u="none" strike="noStrike">
                        <a:effectLst/>
                        <a:latin typeface="Arial"/>
                      </a:endParaRPr>
                    </a:p>
                  </a:txBody>
                  <a:tcPr marL="8159" marR="8159" marT="8159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k-SK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159" marR="8159" marT="815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600" b="0" i="0" u="none" strike="noStrike">
                        <a:effectLst/>
                        <a:latin typeface="Arial"/>
                      </a:endParaRPr>
                    </a:p>
                  </a:txBody>
                  <a:tcPr marL="8159" marR="8159" marT="8159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sk-SK" sz="600" b="0" i="0" u="none" strike="noStrike">
                          <a:solidFill>
                            <a:srgbClr val="DD0806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159" marR="8159" marT="815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06068">
                <a:tc>
                  <a:txBody>
                    <a:bodyPr/>
                    <a:lstStyle/>
                    <a:p>
                      <a:pPr algn="l" fontAlgn="b"/>
                      <a:r>
                        <a:rPr lang="hr-HR" sz="600" b="0" i="0" u="none" strike="noStrike">
                          <a:effectLst/>
                          <a:latin typeface="Arial"/>
                        </a:rPr>
                        <a:t>3.1</a:t>
                      </a:r>
                    </a:p>
                  </a:txBody>
                  <a:tcPr marL="8159" marR="8159" marT="815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Servers (new or upgraded, dedicated or shared)</a:t>
                      </a:r>
                    </a:p>
                  </a:txBody>
                  <a:tcPr marL="8159" marR="8159" marT="815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s-IS" sz="600" b="0" i="0" u="none" strike="noStrike">
                          <a:effectLst/>
                          <a:latin typeface="Arial"/>
                        </a:rPr>
                        <a:t>20000</a:t>
                      </a:r>
                    </a:p>
                  </a:txBody>
                  <a:tcPr marL="8159" marR="8159" marT="8159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b="0" i="0" u="none" strike="noStrike">
                          <a:effectLst/>
                          <a:latin typeface="Arial"/>
                        </a:rPr>
                        <a:t>0</a:t>
                      </a:r>
                    </a:p>
                  </a:txBody>
                  <a:tcPr marL="8159" marR="8159" marT="815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b="0" i="0" u="none" strike="noStrike">
                          <a:solidFill>
                            <a:srgbClr val="DD0806"/>
                          </a:solidFill>
                          <a:effectLst/>
                          <a:latin typeface="Arial"/>
                        </a:rPr>
                        <a:t>0</a:t>
                      </a:r>
                    </a:p>
                  </a:txBody>
                  <a:tcPr marL="8159" marR="8159" marT="8159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s-IS" sz="600" b="0" i="0" u="none" strike="noStrike">
                          <a:effectLst/>
                          <a:latin typeface="Arial"/>
                        </a:rPr>
                        <a:t>2</a:t>
                      </a:r>
                    </a:p>
                  </a:txBody>
                  <a:tcPr marL="8159" marR="8159" marT="815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s-IS" sz="600" b="0" i="0" u="none" strike="noStrike">
                          <a:solidFill>
                            <a:srgbClr val="DD0806"/>
                          </a:solidFill>
                          <a:effectLst/>
                          <a:latin typeface="Arial"/>
                        </a:rPr>
                        <a:t>40000</a:t>
                      </a:r>
                    </a:p>
                  </a:txBody>
                  <a:tcPr marL="8159" marR="8159" marT="8159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b="0" i="0" u="none" strike="noStrike">
                          <a:effectLst/>
                          <a:latin typeface="Arial"/>
                        </a:rPr>
                        <a:t>0</a:t>
                      </a:r>
                    </a:p>
                  </a:txBody>
                  <a:tcPr marL="8159" marR="8159" marT="815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b="0" i="0" u="none" strike="noStrike">
                          <a:solidFill>
                            <a:srgbClr val="DD0806"/>
                          </a:solidFill>
                          <a:effectLst/>
                          <a:latin typeface="Arial"/>
                        </a:rPr>
                        <a:t>0</a:t>
                      </a:r>
                    </a:p>
                  </a:txBody>
                  <a:tcPr marL="8159" marR="8159" marT="8159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b="0" i="0" u="none" strike="noStrike">
                          <a:effectLst/>
                          <a:latin typeface="Arial"/>
                        </a:rPr>
                        <a:t>0</a:t>
                      </a:r>
                    </a:p>
                  </a:txBody>
                  <a:tcPr marL="8159" marR="8159" marT="815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b="0" i="0" u="none" strike="noStrike">
                          <a:solidFill>
                            <a:srgbClr val="DD0806"/>
                          </a:solidFill>
                          <a:effectLst/>
                          <a:latin typeface="Arial"/>
                        </a:rPr>
                        <a:t>0</a:t>
                      </a:r>
                    </a:p>
                  </a:txBody>
                  <a:tcPr marL="8159" marR="8159" marT="8159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s-IS" sz="600" b="0" i="0" u="none" strike="noStrike">
                          <a:solidFill>
                            <a:srgbClr val="DD0806"/>
                          </a:solidFill>
                          <a:effectLst/>
                          <a:latin typeface="Arial"/>
                        </a:rPr>
                        <a:t>40000</a:t>
                      </a:r>
                    </a:p>
                  </a:txBody>
                  <a:tcPr marL="8159" marR="8159" marT="815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06068">
                <a:tc>
                  <a:txBody>
                    <a:bodyPr/>
                    <a:lstStyle/>
                    <a:p>
                      <a:pPr algn="l" fontAlgn="b"/>
                      <a:r>
                        <a:rPr lang="hr-HR" sz="600" b="0" i="0" u="none" strike="noStrike">
                          <a:effectLst/>
                          <a:latin typeface="Arial"/>
                        </a:rPr>
                        <a:t>3.2</a:t>
                      </a:r>
                    </a:p>
                  </a:txBody>
                  <a:tcPr marL="8159" marR="8159" marT="815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PC's (new or upgrades)</a:t>
                      </a:r>
                    </a:p>
                  </a:txBody>
                  <a:tcPr marL="8159" marR="8159" marT="815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s-IS" sz="600" b="0" i="0" u="none" strike="noStrike">
                          <a:effectLst/>
                          <a:latin typeface="Arial"/>
                        </a:rPr>
                        <a:t>1000</a:t>
                      </a:r>
                    </a:p>
                  </a:txBody>
                  <a:tcPr marL="8159" marR="8159" marT="8159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b="0" i="0" u="none" strike="noStrike">
                          <a:effectLst/>
                          <a:latin typeface="Arial"/>
                        </a:rPr>
                        <a:t>0</a:t>
                      </a:r>
                    </a:p>
                  </a:txBody>
                  <a:tcPr marL="8159" marR="8159" marT="815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b="0" i="0" u="none" strike="noStrike">
                          <a:solidFill>
                            <a:srgbClr val="DD0806"/>
                          </a:solidFill>
                          <a:effectLst/>
                          <a:latin typeface="Arial"/>
                        </a:rPr>
                        <a:t>0</a:t>
                      </a:r>
                    </a:p>
                  </a:txBody>
                  <a:tcPr marL="8159" marR="8159" marT="8159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s-IS" sz="600" b="0" i="0" u="none" strike="noStrike">
                          <a:effectLst/>
                          <a:latin typeface="Arial"/>
                        </a:rPr>
                        <a:t>25</a:t>
                      </a:r>
                    </a:p>
                  </a:txBody>
                  <a:tcPr marL="8159" marR="8159" marT="815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s-IS" sz="600" b="0" i="0" u="none" strike="noStrike">
                          <a:solidFill>
                            <a:srgbClr val="DD0806"/>
                          </a:solidFill>
                          <a:effectLst/>
                          <a:latin typeface="Arial"/>
                        </a:rPr>
                        <a:t>25000</a:t>
                      </a:r>
                    </a:p>
                  </a:txBody>
                  <a:tcPr marL="8159" marR="8159" marT="8159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b="0" i="0" u="none" strike="noStrike">
                          <a:effectLst/>
                          <a:latin typeface="Arial"/>
                        </a:rPr>
                        <a:t>0</a:t>
                      </a:r>
                    </a:p>
                  </a:txBody>
                  <a:tcPr marL="8159" marR="8159" marT="815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b="0" i="0" u="none" strike="noStrike">
                          <a:solidFill>
                            <a:srgbClr val="DD0806"/>
                          </a:solidFill>
                          <a:effectLst/>
                          <a:latin typeface="Arial"/>
                        </a:rPr>
                        <a:t>0</a:t>
                      </a:r>
                    </a:p>
                  </a:txBody>
                  <a:tcPr marL="8159" marR="8159" marT="8159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b="0" i="0" u="none" strike="noStrike">
                          <a:effectLst/>
                          <a:latin typeface="Arial"/>
                        </a:rPr>
                        <a:t>0</a:t>
                      </a:r>
                    </a:p>
                  </a:txBody>
                  <a:tcPr marL="8159" marR="8159" marT="815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b="0" i="0" u="none" strike="noStrike">
                          <a:solidFill>
                            <a:srgbClr val="DD0806"/>
                          </a:solidFill>
                          <a:effectLst/>
                          <a:latin typeface="Arial"/>
                        </a:rPr>
                        <a:t>0</a:t>
                      </a:r>
                    </a:p>
                  </a:txBody>
                  <a:tcPr marL="8159" marR="8159" marT="8159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s-IS" sz="600" b="0" i="0" u="none" strike="noStrike">
                          <a:solidFill>
                            <a:srgbClr val="DD0806"/>
                          </a:solidFill>
                          <a:effectLst/>
                          <a:latin typeface="Arial"/>
                        </a:rPr>
                        <a:t>25000</a:t>
                      </a:r>
                    </a:p>
                  </a:txBody>
                  <a:tcPr marL="8159" marR="8159" marT="815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06068">
                <a:tc>
                  <a:txBody>
                    <a:bodyPr/>
                    <a:lstStyle/>
                    <a:p>
                      <a:pPr algn="l" fontAlgn="b"/>
                      <a:r>
                        <a:rPr lang="hr-HR" sz="600" b="0" i="0" u="none" strike="noStrike">
                          <a:effectLst/>
                          <a:latin typeface="Arial"/>
                        </a:rPr>
                        <a:t>3.3</a:t>
                      </a:r>
                    </a:p>
                  </a:txBody>
                  <a:tcPr marL="8159" marR="8159" marT="815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b="0" i="0" u="none" strike="noStrike">
                          <a:effectLst/>
                          <a:latin typeface="Arial"/>
                        </a:rPr>
                        <a:t>Additional memory</a:t>
                      </a:r>
                    </a:p>
                  </a:txBody>
                  <a:tcPr marL="8159" marR="8159" marT="815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b="0" i="0" u="none" strike="noStrike">
                          <a:effectLst/>
                          <a:latin typeface="Arial"/>
                        </a:rPr>
                        <a:t>0</a:t>
                      </a:r>
                    </a:p>
                  </a:txBody>
                  <a:tcPr marL="8159" marR="8159" marT="8159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b="0" i="0" u="none" strike="noStrike">
                          <a:effectLst/>
                          <a:latin typeface="Arial"/>
                        </a:rPr>
                        <a:t>0</a:t>
                      </a:r>
                    </a:p>
                  </a:txBody>
                  <a:tcPr marL="8159" marR="8159" marT="815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b="0" i="0" u="none" strike="noStrike">
                          <a:solidFill>
                            <a:srgbClr val="DD0806"/>
                          </a:solidFill>
                          <a:effectLst/>
                          <a:latin typeface="Arial"/>
                        </a:rPr>
                        <a:t>0</a:t>
                      </a:r>
                    </a:p>
                  </a:txBody>
                  <a:tcPr marL="8159" marR="8159" marT="8159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b="0" i="0" u="none" strike="noStrike">
                          <a:effectLst/>
                          <a:latin typeface="Arial"/>
                        </a:rPr>
                        <a:t>0</a:t>
                      </a:r>
                    </a:p>
                  </a:txBody>
                  <a:tcPr marL="8159" marR="8159" marT="815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b="0" i="0" u="none" strike="noStrike">
                          <a:solidFill>
                            <a:srgbClr val="DD0806"/>
                          </a:solidFill>
                          <a:effectLst/>
                          <a:latin typeface="Arial"/>
                        </a:rPr>
                        <a:t>0</a:t>
                      </a:r>
                    </a:p>
                  </a:txBody>
                  <a:tcPr marL="8159" marR="8159" marT="8159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b="0" i="0" u="none" strike="noStrike">
                          <a:effectLst/>
                          <a:latin typeface="Arial"/>
                        </a:rPr>
                        <a:t>0</a:t>
                      </a:r>
                    </a:p>
                  </a:txBody>
                  <a:tcPr marL="8159" marR="8159" marT="815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b="0" i="0" u="none" strike="noStrike">
                          <a:solidFill>
                            <a:srgbClr val="DD0806"/>
                          </a:solidFill>
                          <a:effectLst/>
                          <a:latin typeface="Arial"/>
                        </a:rPr>
                        <a:t>0</a:t>
                      </a:r>
                    </a:p>
                  </a:txBody>
                  <a:tcPr marL="8159" marR="8159" marT="8159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b="0" i="0" u="none" strike="noStrike">
                          <a:effectLst/>
                          <a:latin typeface="Arial"/>
                        </a:rPr>
                        <a:t>0</a:t>
                      </a:r>
                    </a:p>
                  </a:txBody>
                  <a:tcPr marL="8159" marR="8159" marT="815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b="0" i="0" u="none" strike="noStrike">
                          <a:solidFill>
                            <a:srgbClr val="DD0806"/>
                          </a:solidFill>
                          <a:effectLst/>
                          <a:latin typeface="Arial"/>
                        </a:rPr>
                        <a:t>0</a:t>
                      </a:r>
                    </a:p>
                  </a:txBody>
                  <a:tcPr marL="8159" marR="8159" marT="8159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b="0" i="0" u="none" strike="noStrike">
                          <a:solidFill>
                            <a:srgbClr val="DD0806"/>
                          </a:solidFill>
                          <a:effectLst/>
                          <a:latin typeface="Arial"/>
                        </a:rPr>
                        <a:t>0</a:t>
                      </a:r>
                    </a:p>
                  </a:txBody>
                  <a:tcPr marL="8159" marR="8159" marT="815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06068">
                <a:tc>
                  <a:txBody>
                    <a:bodyPr/>
                    <a:lstStyle/>
                    <a:p>
                      <a:pPr algn="l" fontAlgn="b"/>
                      <a:r>
                        <a:rPr lang="hr-HR" sz="600" b="0" i="0" u="none" strike="noStrike">
                          <a:effectLst/>
                          <a:latin typeface="Arial"/>
                        </a:rPr>
                        <a:t>3.4</a:t>
                      </a:r>
                    </a:p>
                  </a:txBody>
                  <a:tcPr marL="8159" marR="8159" marT="815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b="0" i="0" u="none" strike="noStrike">
                          <a:effectLst/>
                          <a:latin typeface="Arial"/>
                        </a:rPr>
                        <a:t>Additional cpu</a:t>
                      </a:r>
                    </a:p>
                  </a:txBody>
                  <a:tcPr marL="8159" marR="8159" marT="815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b="0" i="0" u="none" strike="noStrike">
                          <a:effectLst/>
                          <a:latin typeface="Arial"/>
                        </a:rPr>
                        <a:t>0</a:t>
                      </a:r>
                    </a:p>
                  </a:txBody>
                  <a:tcPr marL="8159" marR="8159" marT="8159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b="0" i="0" u="none" strike="noStrike">
                          <a:effectLst/>
                          <a:latin typeface="Arial"/>
                        </a:rPr>
                        <a:t>0</a:t>
                      </a:r>
                    </a:p>
                  </a:txBody>
                  <a:tcPr marL="8159" marR="8159" marT="815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b="0" i="0" u="none" strike="noStrike">
                          <a:solidFill>
                            <a:srgbClr val="DD0806"/>
                          </a:solidFill>
                          <a:effectLst/>
                          <a:latin typeface="Arial"/>
                        </a:rPr>
                        <a:t>0</a:t>
                      </a:r>
                    </a:p>
                  </a:txBody>
                  <a:tcPr marL="8159" marR="8159" marT="8159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b="0" i="0" u="none" strike="noStrike">
                          <a:effectLst/>
                          <a:latin typeface="Arial"/>
                        </a:rPr>
                        <a:t>0</a:t>
                      </a:r>
                    </a:p>
                  </a:txBody>
                  <a:tcPr marL="8159" marR="8159" marT="815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b="0" i="0" u="none" strike="noStrike">
                          <a:solidFill>
                            <a:srgbClr val="DD0806"/>
                          </a:solidFill>
                          <a:effectLst/>
                          <a:latin typeface="Arial"/>
                        </a:rPr>
                        <a:t>0</a:t>
                      </a:r>
                    </a:p>
                  </a:txBody>
                  <a:tcPr marL="8159" marR="8159" marT="8159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b="0" i="0" u="none" strike="noStrike">
                          <a:effectLst/>
                          <a:latin typeface="Arial"/>
                        </a:rPr>
                        <a:t>0</a:t>
                      </a:r>
                    </a:p>
                  </a:txBody>
                  <a:tcPr marL="8159" marR="8159" marT="815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b="0" i="0" u="none" strike="noStrike">
                          <a:solidFill>
                            <a:srgbClr val="DD0806"/>
                          </a:solidFill>
                          <a:effectLst/>
                          <a:latin typeface="Arial"/>
                        </a:rPr>
                        <a:t>0</a:t>
                      </a:r>
                    </a:p>
                  </a:txBody>
                  <a:tcPr marL="8159" marR="8159" marT="8159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b="0" i="0" u="none" strike="noStrike">
                          <a:effectLst/>
                          <a:latin typeface="Arial"/>
                        </a:rPr>
                        <a:t>0</a:t>
                      </a:r>
                    </a:p>
                  </a:txBody>
                  <a:tcPr marL="8159" marR="8159" marT="815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b="0" i="0" u="none" strike="noStrike">
                          <a:solidFill>
                            <a:srgbClr val="DD0806"/>
                          </a:solidFill>
                          <a:effectLst/>
                          <a:latin typeface="Arial"/>
                        </a:rPr>
                        <a:t>0</a:t>
                      </a:r>
                    </a:p>
                  </a:txBody>
                  <a:tcPr marL="8159" marR="8159" marT="8159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b="0" i="0" u="none" strike="noStrike">
                          <a:solidFill>
                            <a:srgbClr val="DD0806"/>
                          </a:solidFill>
                          <a:effectLst/>
                          <a:latin typeface="Arial"/>
                        </a:rPr>
                        <a:t>0</a:t>
                      </a:r>
                    </a:p>
                  </a:txBody>
                  <a:tcPr marL="8159" marR="8159" marT="815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3977">
                <a:tc>
                  <a:txBody>
                    <a:bodyPr/>
                    <a:lstStyle/>
                    <a:p>
                      <a:pPr algn="l" fontAlgn="b"/>
                      <a:r>
                        <a:rPr lang="hr-HR" sz="600" b="0" i="0" u="none" strike="noStrike">
                          <a:effectLst/>
                          <a:latin typeface="Arial"/>
                        </a:rPr>
                        <a:t>3.5</a:t>
                      </a:r>
                    </a:p>
                  </a:txBody>
                  <a:tcPr marL="8159" marR="8159" marT="815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Additional processing services (temporary or permanent) eg via cloud services or other internal resource</a:t>
                      </a:r>
                    </a:p>
                  </a:txBody>
                  <a:tcPr marL="8159" marR="8159" marT="815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b="0" i="0" u="none" strike="noStrike">
                          <a:effectLst/>
                          <a:latin typeface="Arial"/>
                        </a:rPr>
                        <a:t>0</a:t>
                      </a:r>
                    </a:p>
                  </a:txBody>
                  <a:tcPr marL="8159" marR="8159" marT="8159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b="0" i="0" u="none" strike="noStrike">
                          <a:effectLst/>
                          <a:latin typeface="Arial"/>
                        </a:rPr>
                        <a:t>0</a:t>
                      </a:r>
                    </a:p>
                  </a:txBody>
                  <a:tcPr marL="8159" marR="8159" marT="815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b="0" i="0" u="none" strike="noStrike">
                          <a:solidFill>
                            <a:srgbClr val="DD0806"/>
                          </a:solidFill>
                          <a:effectLst/>
                          <a:latin typeface="Arial"/>
                        </a:rPr>
                        <a:t>0</a:t>
                      </a:r>
                    </a:p>
                  </a:txBody>
                  <a:tcPr marL="8159" marR="8159" marT="8159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b="0" i="0" u="none" strike="noStrike">
                          <a:effectLst/>
                          <a:latin typeface="Arial"/>
                        </a:rPr>
                        <a:t>0</a:t>
                      </a:r>
                    </a:p>
                  </a:txBody>
                  <a:tcPr marL="8159" marR="8159" marT="815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b="0" i="0" u="none" strike="noStrike">
                          <a:solidFill>
                            <a:srgbClr val="DD0806"/>
                          </a:solidFill>
                          <a:effectLst/>
                          <a:latin typeface="Arial"/>
                        </a:rPr>
                        <a:t>0</a:t>
                      </a:r>
                    </a:p>
                  </a:txBody>
                  <a:tcPr marL="8159" marR="8159" marT="8159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b="0" i="0" u="none" strike="noStrike">
                          <a:effectLst/>
                          <a:latin typeface="Arial"/>
                        </a:rPr>
                        <a:t>0</a:t>
                      </a:r>
                    </a:p>
                  </a:txBody>
                  <a:tcPr marL="8159" marR="8159" marT="815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b="0" i="0" u="none" strike="noStrike">
                          <a:solidFill>
                            <a:srgbClr val="DD0806"/>
                          </a:solidFill>
                          <a:effectLst/>
                          <a:latin typeface="Arial"/>
                        </a:rPr>
                        <a:t>0</a:t>
                      </a:r>
                    </a:p>
                  </a:txBody>
                  <a:tcPr marL="8159" marR="8159" marT="8159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b="0" i="0" u="none" strike="noStrike">
                          <a:effectLst/>
                          <a:latin typeface="Arial"/>
                        </a:rPr>
                        <a:t>0</a:t>
                      </a:r>
                    </a:p>
                  </a:txBody>
                  <a:tcPr marL="8159" marR="8159" marT="815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b="0" i="0" u="none" strike="noStrike">
                          <a:solidFill>
                            <a:srgbClr val="DD0806"/>
                          </a:solidFill>
                          <a:effectLst/>
                          <a:latin typeface="Arial"/>
                        </a:rPr>
                        <a:t>0</a:t>
                      </a:r>
                    </a:p>
                  </a:txBody>
                  <a:tcPr marL="8159" marR="8159" marT="8159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b="0" i="0" u="none" strike="noStrike" dirty="0">
                          <a:solidFill>
                            <a:srgbClr val="DD0806"/>
                          </a:solidFill>
                          <a:effectLst/>
                          <a:latin typeface="Arial"/>
                        </a:rPr>
                        <a:t>0</a:t>
                      </a:r>
                    </a:p>
                  </a:txBody>
                  <a:tcPr marL="8159" marR="8159" marT="815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179512" y="260648"/>
            <a:ext cx="35283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Budget Monitoring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0448920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9E1F813-727A-E541-A356-B83EFC3EE9EA}" type="slidenum">
              <a:rPr lang="en-GB" smtClean="0"/>
              <a:pPr>
                <a:defRPr/>
              </a:pPr>
              <a:t>72</a:t>
            </a:fld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251520" y="129406"/>
            <a:ext cx="8496944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000" b="1" dirty="0"/>
              <a:t>Managing Project </a:t>
            </a:r>
            <a:r>
              <a:rPr lang="en-GB" sz="2000" b="1" dirty="0" smtClean="0"/>
              <a:t>Changes</a:t>
            </a:r>
          </a:p>
          <a:p>
            <a:endParaRPr lang="en-GB" sz="2000" b="1" dirty="0"/>
          </a:p>
          <a:p>
            <a:pPr marL="285750" indent="-285750">
              <a:buFont typeface="Arial"/>
              <a:buChar char="•"/>
            </a:pPr>
            <a:r>
              <a:rPr lang="en-GB" sz="2000" dirty="0"/>
              <a:t>Change requests are inevitable in </a:t>
            </a:r>
            <a:r>
              <a:rPr lang="en-GB" sz="2000" dirty="0" smtClean="0"/>
              <a:t>most projects. </a:t>
            </a:r>
          </a:p>
          <a:p>
            <a:pPr marL="285750" indent="-285750">
              <a:buFont typeface="Arial"/>
              <a:buChar char="•"/>
            </a:pPr>
            <a:endParaRPr lang="en-GB" sz="2000" dirty="0"/>
          </a:p>
          <a:p>
            <a:pPr marL="285750" indent="-285750">
              <a:buFont typeface="Arial"/>
              <a:buChar char="•"/>
            </a:pPr>
            <a:r>
              <a:rPr lang="en-GB" sz="2000" dirty="0" smtClean="0"/>
              <a:t>Changes can be positive, i.e. giving less work or cost.</a:t>
            </a:r>
          </a:p>
          <a:p>
            <a:pPr marL="285750" indent="-285750">
              <a:buFont typeface="Arial"/>
              <a:buChar char="•"/>
            </a:pPr>
            <a:endParaRPr lang="en-GB" sz="2000" dirty="0" smtClean="0"/>
          </a:p>
          <a:p>
            <a:pPr marL="285750" indent="-285750">
              <a:buFont typeface="Arial"/>
              <a:buChar char="•"/>
            </a:pPr>
            <a:r>
              <a:rPr lang="en-GB" sz="2000" dirty="0" smtClean="0"/>
              <a:t>Successful project management requires changes to be controlled.</a:t>
            </a:r>
          </a:p>
          <a:p>
            <a:pPr marL="285750" indent="-285750">
              <a:buFont typeface="Arial"/>
              <a:buChar char="•"/>
            </a:pPr>
            <a:endParaRPr lang="en-GB" sz="2000" dirty="0"/>
          </a:p>
          <a:p>
            <a:pPr marL="285750" indent="-285750">
              <a:buFont typeface="Arial"/>
              <a:buChar char="•"/>
            </a:pPr>
            <a:r>
              <a:rPr lang="en-GB" sz="2000" dirty="0" smtClean="0"/>
              <a:t>Changes (sometimes called Variations) can be formalised by Change Control Boards</a:t>
            </a:r>
            <a:r>
              <a:rPr lang="en-GB" sz="2000" dirty="0"/>
              <a:t> </a:t>
            </a:r>
            <a:r>
              <a:rPr lang="en-GB" sz="2000" dirty="0" smtClean="0"/>
              <a:t>(CCBs) or similar mechanisms.</a:t>
            </a:r>
          </a:p>
          <a:p>
            <a:pPr marL="285750" indent="-285750">
              <a:buFont typeface="Arial"/>
              <a:buChar char="•"/>
            </a:pPr>
            <a:endParaRPr lang="en-GB" sz="2000" dirty="0"/>
          </a:p>
          <a:p>
            <a:pPr marL="285750" indent="-285750">
              <a:buFont typeface="Arial"/>
              <a:buChar char="•"/>
            </a:pPr>
            <a:r>
              <a:rPr lang="en-GB" sz="2000" dirty="0" smtClean="0"/>
              <a:t>Documentation of change is vital (see Project Record Control).</a:t>
            </a:r>
          </a:p>
          <a:p>
            <a:pPr marL="285750" indent="-285750">
              <a:buFont typeface="Arial"/>
              <a:buChar char="•"/>
            </a:pPr>
            <a:endParaRPr lang="en-GB" sz="2000" dirty="0"/>
          </a:p>
          <a:p>
            <a:pPr marL="285750" indent="-285750">
              <a:buFont typeface="Arial"/>
              <a:buChar char="•"/>
            </a:pPr>
            <a:r>
              <a:rPr lang="en-GB" sz="2000" dirty="0" smtClean="0"/>
              <a:t>Stakeholder buy-in is again critical if changes materially affect the project.(possible change of Scope).</a:t>
            </a:r>
            <a:endParaRPr lang="en-GB" sz="2000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CE5BDD1-9A0E-2A46-A45C-ABDE9F08161A}" type="datetime1">
              <a:rPr lang="en-GB" smtClean="0"/>
              <a:t>24/07/17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3562454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9E1F813-727A-E541-A356-B83EFC3EE9EA}" type="slidenum">
              <a:rPr lang="en-GB" smtClean="0"/>
              <a:pPr>
                <a:defRPr/>
              </a:pPr>
              <a:t>73</a:t>
            </a:fld>
            <a:endParaRPr lang="en-GB"/>
          </a:p>
        </p:txBody>
      </p:sp>
      <p:sp>
        <p:nvSpPr>
          <p:cNvPr id="6" name="Rectangle 5"/>
          <p:cNvSpPr/>
          <p:nvPr/>
        </p:nvSpPr>
        <p:spPr>
          <a:xfrm>
            <a:off x="179512" y="836712"/>
            <a:ext cx="8640960" cy="42780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600" dirty="0" smtClean="0"/>
              <a:t>There </a:t>
            </a:r>
            <a:r>
              <a:rPr lang="en-GB" sz="1600" dirty="0"/>
              <a:t>are three categories of changes that can occur</a:t>
            </a:r>
            <a:r>
              <a:rPr lang="en-GB" sz="1600" dirty="0" smtClean="0"/>
              <a:t>:-</a:t>
            </a:r>
          </a:p>
          <a:p>
            <a:endParaRPr lang="en-GB" sz="1600" dirty="0"/>
          </a:p>
          <a:p>
            <a:pPr marL="285750" indent="-285750">
              <a:buFont typeface="Arial"/>
              <a:buChar char="•"/>
            </a:pPr>
            <a:r>
              <a:rPr lang="en-GB" sz="1600" dirty="0" smtClean="0"/>
              <a:t>Changes </a:t>
            </a:r>
            <a:r>
              <a:rPr lang="en-GB" sz="1600" dirty="0"/>
              <a:t>that are necessary in order to meet the objectives of the project</a:t>
            </a:r>
            <a:r>
              <a:rPr lang="en-GB" sz="1600" dirty="0" smtClean="0"/>
              <a:t>.</a:t>
            </a:r>
          </a:p>
          <a:p>
            <a:pPr marL="285750" lvl="1" indent="-285750">
              <a:buFont typeface="Arial"/>
              <a:buChar char="•"/>
            </a:pPr>
            <a:r>
              <a:rPr lang="en-GB" sz="1600" dirty="0"/>
              <a:t>Changes that were not part of the original scope</a:t>
            </a:r>
            <a:r>
              <a:rPr lang="en-GB" sz="1600" dirty="0" smtClean="0"/>
              <a:t>.</a:t>
            </a:r>
            <a:endParaRPr lang="en-GB" sz="1600" dirty="0"/>
          </a:p>
          <a:p>
            <a:pPr marL="285750" indent="-285750">
              <a:buFont typeface="Arial"/>
              <a:buChar char="•"/>
            </a:pPr>
            <a:r>
              <a:rPr lang="en-GB" sz="1600" dirty="0" smtClean="0"/>
              <a:t>Changes </a:t>
            </a:r>
            <a:r>
              <a:rPr lang="en-GB" sz="1600" dirty="0"/>
              <a:t>that were not part of the original </a:t>
            </a:r>
            <a:r>
              <a:rPr lang="en-GB" sz="1600" dirty="0" smtClean="0"/>
              <a:t>scope but clearly must be done, Typically</a:t>
            </a:r>
            <a:r>
              <a:rPr lang="en-GB" sz="1600" dirty="0"/>
              <a:t>, these changes are in response to</a:t>
            </a:r>
            <a:r>
              <a:rPr lang="en-GB" sz="1600" dirty="0" smtClean="0"/>
              <a:t>:-</a:t>
            </a:r>
            <a:endParaRPr lang="en-GB" sz="1600" dirty="0"/>
          </a:p>
          <a:p>
            <a:pPr marL="742950" lvl="1" indent="-285750">
              <a:buFont typeface="Wingdings" charset="2"/>
              <a:buChar char="Ø"/>
            </a:pPr>
            <a:r>
              <a:rPr lang="en-GB" sz="1600" dirty="0" smtClean="0"/>
              <a:t>A </a:t>
            </a:r>
            <a:r>
              <a:rPr lang="en-GB" sz="1600" dirty="0"/>
              <a:t>change in the </a:t>
            </a:r>
            <a:r>
              <a:rPr lang="en-GB" sz="1600" dirty="0" smtClean="0"/>
              <a:t>market.</a:t>
            </a:r>
            <a:endParaRPr lang="en-GB" sz="1600" dirty="0"/>
          </a:p>
          <a:p>
            <a:pPr marL="742950" lvl="1" indent="-285750">
              <a:buFont typeface="Wingdings" charset="2"/>
              <a:buChar char="Ø"/>
            </a:pPr>
            <a:r>
              <a:rPr lang="en-GB" sz="1600" dirty="0" smtClean="0"/>
              <a:t>Additional </a:t>
            </a:r>
            <a:r>
              <a:rPr lang="en-GB" sz="1600" dirty="0"/>
              <a:t>knowledge forcing a modification in </a:t>
            </a:r>
            <a:r>
              <a:rPr lang="en-GB" sz="1600" dirty="0" smtClean="0"/>
              <a:t>scope.</a:t>
            </a:r>
            <a:endParaRPr lang="en-GB" sz="1600" dirty="0"/>
          </a:p>
          <a:p>
            <a:pPr marL="742950" lvl="1" indent="-285750">
              <a:buFont typeface="Wingdings" charset="2"/>
              <a:buChar char="Ø"/>
            </a:pPr>
            <a:r>
              <a:rPr lang="en-GB" sz="1600" dirty="0" smtClean="0"/>
              <a:t>A </a:t>
            </a:r>
            <a:r>
              <a:rPr lang="en-GB" sz="1600" dirty="0"/>
              <a:t>new technology or product that may not have been available earlier in the </a:t>
            </a:r>
            <a:r>
              <a:rPr lang="en-GB" sz="1600" dirty="0" smtClean="0"/>
              <a:t>project</a:t>
            </a:r>
          </a:p>
          <a:p>
            <a:endParaRPr lang="en-GB" sz="1600" dirty="0" smtClean="0"/>
          </a:p>
          <a:p>
            <a:r>
              <a:rPr lang="en-GB" sz="1600" dirty="0" smtClean="0"/>
              <a:t>How to prioritize </a:t>
            </a:r>
            <a:r>
              <a:rPr lang="en-GB" sz="1600" dirty="0"/>
              <a:t>them?</a:t>
            </a:r>
          </a:p>
          <a:p>
            <a:r>
              <a:rPr lang="en-GB" sz="1600" dirty="0"/>
              <a:t>The selection and prioritization of changes </a:t>
            </a:r>
            <a:r>
              <a:rPr lang="en-GB" sz="1600" dirty="0" smtClean="0"/>
              <a:t>should be done by a CCB or other mechanism put in place.</a:t>
            </a:r>
          </a:p>
          <a:p>
            <a:r>
              <a:rPr lang="en-GB" sz="1600" dirty="0" smtClean="0"/>
              <a:t>Changes </a:t>
            </a:r>
            <a:r>
              <a:rPr lang="en-GB" sz="1600" dirty="0"/>
              <a:t>should be quantified</a:t>
            </a:r>
            <a:r>
              <a:rPr lang="en-GB" sz="1600" dirty="0" smtClean="0"/>
              <a:t>, </a:t>
            </a:r>
            <a:r>
              <a:rPr lang="en-GB" sz="1600" dirty="0"/>
              <a:t>and prioritized using some form of a ranking system. </a:t>
            </a:r>
            <a:endParaRPr lang="en-GB" sz="1600" dirty="0" smtClean="0"/>
          </a:p>
          <a:p>
            <a:r>
              <a:rPr lang="en-GB" sz="1600" dirty="0" smtClean="0"/>
              <a:t>Having </a:t>
            </a:r>
            <a:r>
              <a:rPr lang="en-GB" sz="1600" dirty="0"/>
              <a:t>a pre-defined ranking system will facilitate </a:t>
            </a:r>
            <a:r>
              <a:rPr lang="en-GB" sz="1600" dirty="0" smtClean="0"/>
              <a:t>decisions. </a:t>
            </a:r>
          </a:p>
          <a:p>
            <a:endParaRPr lang="en-GB" sz="1600" dirty="0"/>
          </a:p>
          <a:p>
            <a:endParaRPr lang="en-GB" sz="1600" dirty="0"/>
          </a:p>
        </p:txBody>
      </p:sp>
      <p:sp>
        <p:nvSpPr>
          <p:cNvPr id="7" name="Rectangle 6"/>
          <p:cNvSpPr/>
          <p:nvPr/>
        </p:nvSpPr>
        <p:spPr>
          <a:xfrm>
            <a:off x="2483768" y="188640"/>
            <a:ext cx="957706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b="1" dirty="0"/>
              <a:t>Managing Project </a:t>
            </a:r>
            <a:r>
              <a:rPr lang="en-GB" b="1" dirty="0" smtClean="0"/>
              <a:t>Changes</a:t>
            </a:r>
          </a:p>
          <a:p>
            <a:endParaRPr lang="en-GB" b="1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BA7D0F4-BC99-B849-AA5B-B56499D28263}" type="datetime1">
              <a:rPr lang="en-GB" smtClean="0"/>
              <a:t>24/07/17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448942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B6AC92D6-B207-EC49-9B2F-D8DE195EBCBB}" type="slidenum">
              <a:rPr lang="en-GB" smtClean="0"/>
              <a:pPr>
                <a:defRPr/>
              </a:pPr>
              <a:t>74</a:t>
            </a:fld>
            <a:endParaRPr lang="en-GB"/>
          </a:p>
        </p:txBody>
      </p:sp>
      <p:sp>
        <p:nvSpPr>
          <p:cNvPr id="3" name="Rectangle 2"/>
          <p:cNvSpPr/>
          <p:nvPr/>
        </p:nvSpPr>
        <p:spPr>
          <a:xfrm>
            <a:off x="179512" y="260648"/>
            <a:ext cx="8208912" cy="52014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200" dirty="0"/>
              <a:t>Project Record </a:t>
            </a:r>
            <a:r>
              <a:rPr lang="en-GB" sz="3200" dirty="0" smtClean="0"/>
              <a:t>Management</a:t>
            </a:r>
          </a:p>
          <a:p>
            <a:pPr algn="ctr"/>
            <a:endParaRPr lang="en-GB" sz="2000" dirty="0" smtClean="0"/>
          </a:p>
          <a:p>
            <a:pPr algn="ctr"/>
            <a:endParaRPr lang="en-GB" sz="2400" dirty="0"/>
          </a:p>
          <a:p>
            <a:pPr marL="285750" indent="-285750">
              <a:buFont typeface="Arial"/>
              <a:buChar char="•"/>
            </a:pPr>
            <a:r>
              <a:rPr lang="en-GB" sz="2400" dirty="0" smtClean="0"/>
              <a:t>Essential for Technical/ Construction type projects where version control is crucial, e.g. Drawings, technical specifications.</a:t>
            </a:r>
          </a:p>
          <a:p>
            <a:pPr marL="285750" indent="-285750">
              <a:buFont typeface="Arial"/>
              <a:buChar char="•"/>
            </a:pPr>
            <a:endParaRPr lang="en-GB" sz="2400" dirty="0"/>
          </a:p>
          <a:p>
            <a:pPr marL="285750" indent="-285750">
              <a:buFont typeface="Arial"/>
              <a:buChar char="•"/>
            </a:pPr>
            <a:endParaRPr lang="en-GB" sz="2400" dirty="0" smtClean="0"/>
          </a:p>
          <a:p>
            <a:pPr marL="285750" indent="-285750">
              <a:buFont typeface="Arial"/>
              <a:buChar char="•"/>
            </a:pPr>
            <a:r>
              <a:rPr lang="en-GB" sz="2400" dirty="0" smtClean="0"/>
              <a:t>Vital to record changes in Scope, and approvals given.</a:t>
            </a:r>
          </a:p>
          <a:p>
            <a:pPr marL="285750" indent="-285750">
              <a:buFont typeface="Arial"/>
              <a:buChar char="•"/>
            </a:pPr>
            <a:endParaRPr lang="en-GB" sz="2400" dirty="0"/>
          </a:p>
          <a:p>
            <a:pPr marL="285750" indent="-285750">
              <a:buFont typeface="Arial"/>
              <a:buChar char="•"/>
            </a:pPr>
            <a:r>
              <a:rPr lang="en-GB" sz="2400" dirty="0" smtClean="0"/>
              <a:t>General change management issues, (Variation instructions) and approvals.</a:t>
            </a:r>
          </a:p>
          <a:p>
            <a:pPr marL="285750" indent="-285750">
              <a:buFont typeface="Arial"/>
              <a:buChar char="•"/>
            </a:pPr>
            <a:endParaRPr lang="en-GB" sz="2000" dirty="0"/>
          </a:p>
          <a:p>
            <a:pPr marL="285750" indent="-285750">
              <a:buFont typeface="Arial"/>
              <a:buChar char="•"/>
            </a:pPr>
            <a:endParaRPr lang="en-GB" sz="2000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0DF951B-8721-6642-A738-8F280D92B6B4}" type="datetime1">
              <a:rPr lang="en-GB" smtClean="0"/>
              <a:t>24/07/17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8114149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B6AC92D6-B207-EC49-9B2F-D8DE195EBCBB}" type="slidenum">
              <a:rPr lang="en-GB" smtClean="0"/>
              <a:pPr>
                <a:defRPr/>
              </a:pPr>
              <a:t>75</a:t>
            </a:fld>
            <a:endParaRPr lang="en-GB"/>
          </a:p>
        </p:txBody>
      </p:sp>
      <p:sp>
        <p:nvSpPr>
          <p:cNvPr id="3" name="Rectangle 2"/>
          <p:cNvSpPr/>
          <p:nvPr/>
        </p:nvSpPr>
        <p:spPr>
          <a:xfrm>
            <a:off x="179512" y="260648"/>
            <a:ext cx="8208912" cy="5078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000" dirty="0"/>
              <a:t>Project Record </a:t>
            </a:r>
            <a:r>
              <a:rPr lang="en-GB" sz="2000" dirty="0" smtClean="0"/>
              <a:t>Management</a:t>
            </a:r>
          </a:p>
          <a:p>
            <a:pPr algn="ctr"/>
            <a:endParaRPr lang="en-GB" sz="1600" dirty="0"/>
          </a:p>
          <a:p>
            <a:pPr marL="285750" indent="-285750">
              <a:buFont typeface="Arial"/>
              <a:buChar char="•"/>
            </a:pPr>
            <a:r>
              <a:rPr lang="en-GB" sz="1600" dirty="0"/>
              <a:t>A record system is a systematic process in which an organization determines the following considerations, activities and characteristics</a:t>
            </a:r>
            <a:r>
              <a:rPr lang="en-GB" sz="1600" dirty="0" smtClean="0"/>
              <a:t>:-</a:t>
            </a:r>
          </a:p>
          <a:p>
            <a:pPr marL="742950" lvl="1" indent="-285750">
              <a:buFont typeface="Arial"/>
              <a:buChar char="•"/>
            </a:pPr>
            <a:endParaRPr lang="en-GB" sz="1600" dirty="0"/>
          </a:p>
          <a:p>
            <a:pPr marL="742950" lvl="1" indent="-285750">
              <a:buFont typeface="Arial"/>
              <a:buChar char="•"/>
            </a:pPr>
            <a:r>
              <a:rPr lang="en-GB" sz="1600" dirty="0"/>
              <a:t>The type of information that should be recorded.</a:t>
            </a:r>
          </a:p>
          <a:p>
            <a:pPr marL="742950" lvl="1" indent="-285750">
              <a:buFont typeface="Arial"/>
              <a:buChar char="•"/>
            </a:pPr>
            <a:r>
              <a:rPr lang="en-GB" sz="1600" dirty="0"/>
              <a:t>A process for recording </a:t>
            </a:r>
            <a:r>
              <a:rPr lang="en-GB" sz="1600" dirty="0" smtClean="0"/>
              <a:t>data, handling </a:t>
            </a:r>
            <a:r>
              <a:rPr lang="en-GB" sz="1600" dirty="0"/>
              <a:t>and collecting of records.</a:t>
            </a:r>
          </a:p>
          <a:p>
            <a:pPr marL="742950" lvl="1" indent="-285750">
              <a:buFont typeface="Arial"/>
              <a:buChar char="•"/>
            </a:pPr>
            <a:r>
              <a:rPr lang="en-GB" sz="1600" dirty="0"/>
              <a:t>The time period for retention and storage.</a:t>
            </a:r>
          </a:p>
          <a:p>
            <a:pPr marL="742950" lvl="1" indent="-285750">
              <a:buFont typeface="Arial"/>
              <a:buChar char="•"/>
            </a:pPr>
            <a:r>
              <a:rPr lang="en-GB" sz="1600" dirty="0"/>
              <a:t>Disposal or protecting records, which relate to external events</a:t>
            </a:r>
            <a:r>
              <a:rPr lang="en-GB" sz="1600" dirty="0" smtClean="0"/>
              <a:t>.</a:t>
            </a:r>
          </a:p>
          <a:p>
            <a:pPr marL="285750" indent="-285750">
              <a:buFont typeface="Arial"/>
              <a:buChar char="•"/>
            </a:pPr>
            <a:endParaRPr lang="en-GB" sz="1600" dirty="0"/>
          </a:p>
          <a:p>
            <a:pPr marL="285750" indent="-285750">
              <a:buFont typeface="Arial"/>
              <a:buChar char="•"/>
            </a:pPr>
            <a:r>
              <a:rPr lang="en-GB" sz="1600" dirty="0"/>
              <a:t>Elements in a record management </a:t>
            </a:r>
            <a:r>
              <a:rPr lang="en-GB" sz="1600" dirty="0" smtClean="0"/>
              <a:t>system:-</a:t>
            </a:r>
            <a:endParaRPr lang="en-GB" sz="1600" dirty="0"/>
          </a:p>
          <a:p>
            <a:pPr marL="742950" lvl="1" indent="-285750">
              <a:buFont typeface="Arial"/>
              <a:buChar char="•"/>
            </a:pPr>
            <a:r>
              <a:rPr lang="en-GB" sz="1600" dirty="0"/>
              <a:t>Content analysis, which states or describes the record system.</a:t>
            </a:r>
          </a:p>
          <a:p>
            <a:pPr marL="742950" lvl="1" indent="-285750">
              <a:buFont typeface="Arial"/>
              <a:buChar char="•"/>
            </a:pPr>
            <a:r>
              <a:rPr lang="en-GB" sz="1600" dirty="0"/>
              <a:t>A file plan, which indicates the kind of record that is required for each project.</a:t>
            </a:r>
          </a:p>
          <a:p>
            <a:pPr marL="742950" lvl="1" indent="-285750">
              <a:buFont typeface="Arial"/>
              <a:buChar char="•"/>
            </a:pPr>
            <a:r>
              <a:rPr lang="en-GB" sz="1600" dirty="0" smtClean="0"/>
              <a:t>An IT policy document</a:t>
            </a:r>
            <a:r>
              <a:rPr lang="en-GB" sz="1600" dirty="0"/>
              <a:t>, which will outline the IT procedures that everyone needs to follow. </a:t>
            </a:r>
            <a:r>
              <a:rPr lang="en-GB" sz="1600" dirty="0" smtClean="0"/>
              <a:t>Ensure compliance.</a:t>
            </a:r>
          </a:p>
          <a:p>
            <a:pPr marL="285750" indent="-285750">
              <a:buFont typeface="Arial"/>
              <a:buChar char="•"/>
            </a:pPr>
            <a:endParaRPr lang="en-GB" sz="1600" dirty="0"/>
          </a:p>
          <a:p>
            <a:pPr marL="285750" indent="-285750">
              <a:buFont typeface="Arial"/>
              <a:buChar char="•"/>
            </a:pPr>
            <a:r>
              <a:rPr lang="en-GB" sz="1600" dirty="0" smtClean="0"/>
              <a:t>An Archive method to collects </a:t>
            </a:r>
            <a:r>
              <a:rPr lang="en-GB" sz="1600" dirty="0"/>
              <a:t>out dated documents. These should be done across all record sources such as e-mails, file servers, etc</a:t>
            </a:r>
            <a:r>
              <a:rPr lang="en-GB" sz="1600" dirty="0" smtClean="0"/>
              <a:t>.</a:t>
            </a:r>
          </a:p>
          <a:p>
            <a:pPr marL="285750" indent="-285750">
              <a:buFont typeface="Arial"/>
              <a:buChar char="•"/>
            </a:pPr>
            <a:endParaRPr lang="en-GB" sz="1600" dirty="0"/>
          </a:p>
          <a:p>
            <a:pPr marL="285750" indent="-285750">
              <a:buFont typeface="Arial"/>
              <a:buChar char="•"/>
            </a:pPr>
            <a:r>
              <a:rPr lang="en-GB" sz="1600" dirty="0"/>
              <a:t>A method for </a:t>
            </a:r>
            <a:r>
              <a:rPr lang="en-GB" sz="1600" dirty="0" smtClean="0"/>
              <a:t>auditing.</a:t>
            </a:r>
            <a:endParaRPr lang="en-GB" sz="1600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874B686-5F1A-3E42-A91C-2F1F7197210B}" type="datetime1">
              <a:rPr lang="en-GB" smtClean="0"/>
              <a:t>24/07/17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505923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BFADADD-133A-944D-958A-B419D9991B3A}" type="datetime1">
              <a:rPr lang="en-GB" smtClean="0"/>
              <a:t>24/07/17</a:t>
            </a:fld>
            <a:endParaRPr lang="en-GB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B6AC92D6-B207-EC49-9B2F-D8DE195EBCBB}" type="slidenum">
              <a:rPr lang="en-GB" smtClean="0"/>
              <a:pPr>
                <a:defRPr/>
              </a:pPr>
              <a:t>76</a:t>
            </a:fld>
            <a:endParaRPr lang="en-GB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51720" y="77876"/>
            <a:ext cx="5090869" cy="56553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388937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B6AC92D6-B207-EC49-9B2F-D8DE195EBCBB}" type="slidenum">
              <a:rPr lang="en-GB" smtClean="0"/>
              <a:pPr>
                <a:defRPr/>
              </a:pPr>
              <a:t>77</a:t>
            </a:fld>
            <a:endParaRPr lang="en-GB"/>
          </a:p>
        </p:txBody>
      </p:sp>
      <p:sp>
        <p:nvSpPr>
          <p:cNvPr id="3" name="Rectangle 2"/>
          <p:cNvSpPr/>
          <p:nvPr/>
        </p:nvSpPr>
        <p:spPr>
          <a:xfrm>
            <a:off x="611560" y="1166842"/>
            <a:ext cx="7488832" cy="2862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GB" b="1" dirty="0"/>
              <a:t>The project manager -</a:t>
            </a:r>
            <a:r>
              <a:rPr lang="en-GB" dirty="0"/>
              <a:t> N</a:t>
            </a:r>
            <a:r>
              <a:rPr lang="en-GB" dirty="0" smtClean="0"/>
              <a:t>eeds to be the right person for the job in hand with appropriate  skills to </a:t>
            </a:r>
            <a:r>
              <a:rPr lang="en-GB" dirty="0"/>
              <a:t>use during the project. </a:t>
            </a:r>
          </a:p>
          <a:p>
            <a:pPr marL="285750" indent="-285750">
              <a:buFont typeface="Arial"/>
              <a:buChar char="•"/>
            </a:pPr>
            <a:r>
              <a:rPr lang="en-GB" b="1" dirty="0"/>
              <a:t>Project team -</a:t>
            </a:r>
            <a:r>
              <a:rPr lang="en-GB" dirty="0"/>
              <a:t> The team </a:t>
            </a:r>
            <a:r>
              <a:rPr lang="en-GB" dirty="0" smtClean="0"/>
              <a:t>should consist </a:t>
            </a:r>
            <a:r>
              <a:rPr lang="en-GB" dirty="0"/>
              <a:t>of variety of skills and experience. </a:t>
            </a:r>
            <a:endParaRPr lang="en-GB" dirty="0" smtClean="0"/>
          </a:p>
          <a:p>
            <a:pPr marL="285750" indent="-285750">
              <a:buFont typeface="Arial"/>
              <a:buChar char="•"/>
            </a:pPr>
            <a:r>
              <a:rPr lang="en-GB" b="1" dirty="0" smtClean="0"/>
              <a:t>Project </a:t>
            </a:r>
            <a:r>
              <a:rPr lang="en-GB" b="1" dirty="0"/>
              <a:t>-</a:t>
            </a:r>
            <a:r>
              <a:rPr lang="en-GB" dirty="0"/>
              <a:t> The scope and timeline of the project is crucial.</a:t>
            </a:r>
          </a:p>
          <a:p>
            <a:pPr marL="285750" indent="-285750">
              <a:buFont typeface="Arial"/>
              <a:buChar char="•"/>
            </a:pPr>
            <a:r>
              <a:rPr lang="en-GB" b="1" dirty="0"/>
              <a:t>Organization -</a:t>
            </a:r>
            <a:r>
              <a:rPr lang="en-GB" dirty="0"/>
              <a:t> The organization needs to provide support to both the project manager and the project team.</a:t>
            </a:r>
          </a:p>
          <a:p>
            <a:pPr marL="285750" indent="-285750">
              <a:buFont typeface="Arial"/>
              <a:buChar char="•"/>
            </a:pPr>
            <a:r>
              <a:rPr lang="en-GB" b="1" dirty="0"/>
              <a:t>External environment -</a:t>
            </a:r>
            <a:r>
              <a:rPr lang="en-GB" dirty="0"/>
              <a:t> External constraints should not affect the </a:t>
            </a:r>
            <a:r>
              <a:rPr lang="en-GB" dirty="0" smtClean="0"/>
              <a:t>project however back</a:t>
            </a:r>
            <a:r>
              <a:rPr lang="en-GB" dirty="0"/>
              <a:t>-up plans need to be in place in case </a:t>
            </a:r>
            <a:r>
              <a:rPr lang="en-GB" dirty="0" smtClean="0"/>
              <a:t>tasks </a:t>
            </a:r>
            <a:r>
              <a:rPr lang="en-GB" dirty="0"/>
              <a:t>cannot be carried by the </a:t>
            </a:r>
            <a:r>
              <a:rPr lang="en-GB" dirty="0" smtClean="0"/>
              <a:t>team as envisaged.</a:t>
            </a:r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2411760" y="404664"/>
            <a:ext cx="53285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Success factors High level</a:t>
            </a:r>
            <a:endParaRPr lang="en-GB" sz="2400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798407B-0155-BF4A-A456-BCE0B3E0F25C}" type="datetime1">
              <a:rPr lang="en-GB" smtClean="0"/>
              <a:t>24/07/17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369093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B6AC92D6-B207-EC49-9B2F-D8DE195EBCBB}" type="slidenum">
              <a:rPr lang="en-GB" smtClean="0"/>
              <a:pPr>
                <a:defRPr/>
              </a:pPr>
              <a:t>78</a:t>
            </a:fld>
            <a:endParaRPr lang="en-GB"/>
          </a:p>
        </p:txBody>
      </p:sp>
      <p:sp>
        <p:nvSpPr>
          <p:cNvPr id="3" name="Rectangle 2"/>
          <p:cNvSpPr/>
          <p:nvPr/>
        </p:nvSpPr>
        <p:spPr>
          <a:xfrm>
            <a:off x="539552" y="908720"/>
            <a:ext cx="8136904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GB" dirty="0" smtClean="0"/>
              <a:t>Negotiations conducted when needed, flexible but accountable.</a:t>
            </a:r>
          </a:p>
          <a:p>
            <a:pPr marL="285750" indent="-285750">
              <a:buFont typeface="Arial"/>
              <a:buChar char="•"/>
            </a:pPr>
            <a:endParaRPr lang="en-GB" dirty="0"/>
          </a:p>
          <a:p>
            <a:pPr marL="285750" indent="-285750">
              <a:buFont typeface="Arial"/>
              <a:buChar char="•"/>
            </a:pPr>
            <a:r>
              <a:rPr lang="en-GB" dirty="0" smtClean="0"/>
              <a:t>Good project plan.</a:t>
            </a:r>
          </a:p>
          <a:p>
            <a:pPr marL="285750" indent="-285750">
              <a:buFont typeface="Arial"/>
              <a:buChar char="•"/>
            </a:pPr>
            <a:endParaRPr lang="en-GB" dirty="0" smtClean="0"/>
          </a:p>
          <a:p>
            <a:pPr marL="285750" indent="-285750">
              <a:buFont typeface="Arial"/>
              <a:buChar char="•"/>
            </a:pPr>
            <a:r>
              <a:rPr lang="en-GB" dirty="0" smtClean="0"/>
              <a:t>Risk analysis done, risk register. Mitigation/contingency plans.</a:t>
            </a:r>
          </a:p>
          <a:p>
            <a:pPr marL="285750" indent="-285750">
              <a:buFont typeface="Arial"/>
              <a:buChar char="•"/>
            </a:pPr>
            <a:endParaRPr lang="en-GB" dirty="0"/>
          </a:p>
          <a:p>
            <a:pPr marL="285750" indent="-285750">
              <a:buFont typeface="Arial"/>
              <a:buChar char="•"/>
            </a:pPr>
            <a:r>
              <a:rPr lang="en-GB" dirty="0" smtClean="0"/>
              <a:t>Delegation and responsibility to </a:t>
            </a:r>
            <a:r>
              <a:rPr lang="en-GB" dirty="0"/>
              <a:t>the team </a:t>
            </a:r>
            <a:r>
              <a:rPr lang="en-GB" dirty="0" smtClean="0"/>
              <a:t>members.</a:t>
            </a:r>
          </a:p>
          <a:p>
            <a:pPr marL="285750" indent="-285750">
              <a:buFont typeface="Arial"/>
              <a:buChar char="•"/>
            </a:pPr>
            <a:r>
              <a:rPr lang="en-GB" dirty="0"/>
              <a:t>Managing project risks </a:t>
            </a:r>
            <a:r>
              <a:rPr lang="en-GB" dirty="0" smtClean="0"/>
              <a:t>effectively.</a:t>
            </a:r>
            <a:endParaRPr lang="en-GB" dirty="0"/>
          </a:p>
          <a:p>
            <a:pPr marL="285750" indent="-285750">
              <a:buFont typeface="Arial"/>
              <a:buChar char="•"/>
            </a:pPr>
            <a:endParaRPr lang="en-GB" dirty="0"/>
          </a:p>
          <a:p>
            <a:pPr marL="285750" indent="-285750">
              <a:buFont typeface="Arial"/>
              <a:buChar char="•"/>
            </a:pPr>
            <a:r>
              <a:rPr lang="en-GB" dirty="0" smtClean="0"/>
              <a:t>Reviewing, adjusting  </a:t>
            </a:r>
            <a:r>
              <a:rPr lang="en-GB" dirty="0"/>
              <a:t>and doing a rework when </a:t>
            </a:r>
            <a:r>
              <a:rPr lang="en-GB" dirty="0" smtClean="0"/>
              <a:t>needed.</a:t>
            </a:r>
          </a:p>
          <a:p>
            <a:pPr marL="285750" indent="-285750">
              <a:buFont typeface="Arial"/>
              <a:buChar char="•"/>
            </a:pPr>
            <a:endParaRPr lang="en-GB" dirty="0"/>
          </a:p>
          <a:p>
            <a:pPr marL="285750" indent="-285750">
              <a:buFont typeface="Arial"/>
              <a:buChar char="•"/>
            </a:pPr>
            <a:endParaRPr lang="en-GB" dirty="0"/>
          </a:p>
          <a:p>
            <a:pPr marL="285750" indent="-285750">
              <a:buFont typeface="Arial"/>
              <a:buChar char="•"/>
            </a:pPr>
            <a:r>
              <a:rPr lang="en-GB" dirty="0"/>
              <a:t>Allocating time for process </a:t>
            </a:r>
            <a:r>
              <a:rPr lang="en-GB" dirty="0" smtClean="0"/>
              <a:t>improvement if appropriate.</a:t>
            </a:r>
          </a:p>
          <a:p>
            <a:endParaRPr lang="en-GB" dirty="0"/>
          </a:p>
          <a:p>
            <a:pPr marL="285750" indent="-285750">
              <a:buFont typeface="Arial"/>
              <a:buChar char="•"/>
            </a:pPr>
            <a:r>
              <a:rPr lang="en-GB" dirty="0"/>
              <a:t>Proper estimation </a:t>
            </a:r>
            <a:r>
              <a:rPr lang="en-GB" dirty="0" smtClean="0"/>
              <a:t>of the </a:t>
            </a:r>
            <a:r>
              <a:rPr lang="en-GB" dirty="0"/>
              <a:t>project </a:t>
            </a:r>
            <a:r>
              <a:rPr lang="en-GB" dirty="0" smtClean="0"/>
              <a:t>not </a:t>
            </a:r>
            <a:r>
              <a:rPr lang="en-GB" dirty="0"/>
              <a:t>only quantitatively but also </a:t>
            </a:r>
            <a:r>
              <a:rPr lang="en-GB" dirty="0" smtClean="0"/>
              <a:t>qualitatively.</a:t>
            </a:r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3131840" y="404664"/>
            <a:ext cx="319540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 smtClean="0"/>
              <a:t>Success factors </a:t>
            </a:r>
            <a:r>
              <a:rPr lang="en-GB" sz="2400" dirty="0" err="1" smtClean="0"/>
              <a:t>contd</a:t>
            </a:r>
            <a:endParaRPr lang="en-GB" sz="2400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2CF3B40-01E9-8545-AF47-5C58897C7993}" type="datetime1">
              <a:rPr lang="en-GB" smtClean="0"/>
              <a:t>24/07/17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713509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B6AC92D6-B207-EC49-9B2F-D8DE195EBCBB}" type="slidenum">
              <a:rPr lang="en-GB" smtClean="0"/>
              <a:pPr>
                <a:defRPr/>
              </a:pPr>
              <a:t>79</a:t>
            </a:fld>
            <a:endParaRPr lang="en-GB"/>
          </a:p>
        </p:txBody>
      </p:sp>
      <p:sp>
        <p:nvSpPr>
          <p:cNvPr id="3" name="Rectangle 2"/>
          <p:cNvSpPr/>
          <p:nvPr/>
        </p:nvSpPr>
        <p:spPr>
          <a:xfrm>
            <a:off x="683568" y="260648"/>
            <a:ext cx="8064896" cy="37240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 smtClean="0"/>
              <a:t>Conclusion</a:t>
            </a:r>
          </a:p>
          <a:p>
            <a:pPr algn="ctr"/>
            <a:endParaRPr lang="en-GB" sz="2800" dirty="0"/>
          </a:p>
          <a:p>
            <a:pPr marL="285750" indent="-285750">
              <a:buFont typeface="Arial"/>
              <a:buChar char="•"/>
            </a:pPr>
            <a:r>
              <a:rPr lang="en-GB" sz="2000" dirty="0" smtClean="0"/>
              <a:t>All projects </a:t>
            </a:r>
            <a:r>
              <a:rPr lang="en-GB" sz="2000" dirty="0"/>
              <a:t>do run the risk of failure due to unplanned contingencies and inaccurate estimates</a:t>
            </a:r>
            <a:r>
              <a:rPr lang="en-GB" sz="2000" dirty="0" smtClean="0"/>
              <a:t>.</a:t>
            </a:r>
          </a:p>
          <a:p>
            <a:pPr marL="285750" indent="-285750">
              <a:buFont typeface="Arial"/>
              <a:buChar char="•"/>
            </a:pPr>
            <a:endParaRPr lang="en-GB" sz="2000" dirty="0"/>
          </a:p>
          <a:p>
            <a:pPr marL="285750" indent="-285750">
              <a:buFont typeface="Arial"/>
              <a:buChar char="•"/>
            </a:pPr>
            <a:r>
              <a:rPr lang="en-GB" sz="2000" dirty="0" smtClean="0"/>
              <a:t>Careful planning</a:t>
            </a:r>
            <a:r>
              <a:rPr lang="en-GB" sz="2000" dirty="0"/>
              <a:t>, constraint management, successful recovery from mistakes if and when they do arise will minimize most risks. </a:t>
            </a:r>
            <a:endParaRPr lang="en-GB" sz="2000" dirty="0" smtClean="0"/>
          </a:p>
          <a:p>
            <a:pPr marL="285750" indent="-285750">
              <a:buFont typeface="Arial"/>
              <a:buChar char="•"/>
            </a:pPr>
            <a:endParaRPr lang="en-GB" sz="2000" dirty="0" smtClean="0"/>
          </a:p>
          <a:p>
            <a:pPr marL="285750" indent="-285750">
              <a:buFont typeface="Arial"/>
              <a:buChar char="•"/>
            </a:pPr>
            <a:r>
              <a:rPr lang="en-GB" sz="2000" dirty="0" smtClean="0"/>
              <a:t>Luck </a:t>
            </a:r>
            <a:r>
              <a:rPr lang="en-GB" sz="2000" dirty="0"/>
              <a:t>too, does play a part in the success of a project, but hard work and </a:t>
            </a:r>
            <a:r>
              <a:rPr lang="en-GB" sz="2000" dirty="0" smtClean="0"/>
              <a:t>correct </a:t>
            </a:r>
            <a:r>
              <a:rPr lang="en-GB" sz="2000" dirty="0"/>
              <a:t>management practices </a:t>
            </a:r>
            <a:r>
              <a:rPr lang="en-GB" sz="2000" dirty="0" smtClean="0"/>
              <a:t>should </a:t>
            </a:r>
            <a:r>
              <a:rPr lang="en-GB" sz="2000" dirty="0"/>
              <a:t>override most such difficulties.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C77B300-03A1-0946-9BEF-365E18533577}" type="datetime1">
              <a:rPr lang="en-GB" smtClean="0"/>
              <a:t>24/07/17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2542042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B6AC92D6-B207-EC49-9B2F-D8DE195EBCBB}" type="slidenum">
              <a:rPr lang="en-GB" smtClean="0"/>
              <a:pPr>
                <a:defRPr/>
              </a:pPr>
              <a:t>80</a:t>
            </a:fld>
            <a:endParaRPr lang="en-GB"/>
          </a:p>
        </p:txBody>
      </p:sp>
      <p:sp>
        <p:nvSpPr>
          <p:cNvPr id="3" name="Rectangle 2"/>
          <p:cNvSpPr/>
          <p:nvPr/>
        </p:nvSpPr>
        <p:spPr>
          <a:xfrm>
            <a:off x="539552" y="404664"/>
            <a:ext cx="7920880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400" dirty="0" smtClean="0"/>
              <a:t>Conclusion</a:t>
            </a:r>
          </a:p>
          <a:p>
            <a:pPr marL="342900" indent="-342900" algn="ctr">
              <a:buFont typeface="Arial"/>
              <a:buChar char="•"/>
            </a:pPr>
            <a:endParaRPr lang="en-GB" sz="2400" dirty="0"/>
          </a:p>
          <a:p>
            <a:pPr marL="285750" indent="-285750">
              <a:buFont typeface="Arial"/>
              <a:buChar char="•"/>
            </a:pPr>
            <a:r>
              <a:rPr lang="en-GB" dirty="0" smtClean="0"/>
              <a:t>For a  </a:t>
            </a:r>
            <a:r>
              <a:rPr lang="en-GB" dirty="0"/>
              <a:t>project to be </a:t>
            </a:r>
            <a:r>
              <a:rPr lang="en-GB" dirty="0" smtClean="0"/>
              <a:t>a success it </a:t>
            </a:r>
            <a:r>
              <a:rPr lang="en-GB" dirty="0"/>
              <a:t>requires proper planning and the help from the management. </a:t>
            </a:r>
            <a:endParaRPr lang="en-GB" dirty="0" smtClean="0"/>
          </a:p>
          <a:p>
            <a:pPr marL="285750" indent="-285750">
              <a:buFont typeface="Arial"/>
              <a:buChar char="•"/>
            </a:pPr>
            <a:endParaRPr lang="en-GB" dirty="0" smtClean="0"/>
          </a:p>
          <a:p>
            <a:pPr marL="285750" indent="-285750">
              <a:buFont typeface="Arial"/>
              <a:buChar char="•"/>
            </a:pPr>
            <a:r>
              <a:rPr lang="en-GB" dirty="0" smtClean="0"/>
              <a:t>Exceeding </a:t>
            </a:r>
            <a:r>
              <a:rPr lang="en-GB" dirty="0"/>
              <a:t>customer requirements </a:t>
            </a:r>
            <a:r>
              <a:rPr lang="en-GB" dirty="0" smtClean="0"/>
              <a:t>may </a:t>
            </a:r>
            <a:r>
              <a:rPr lang="en-GB" dirty="0"/>
              <a:t>bring about success to the project</a:t>
            </a:r>
            <a:r>
              <a:rPr lang="en-GB" dirty="0" smtClean="0"/>
              <a:t>.</a:t>
            </a:r>
          </a:p>
          <a:p>
            <a:pPr marL="285750" indent="-285750">
              <a:buFont typeface="Arial"/>
              <a:buChar char="•"/>
            </a:pPr>
            <a:endParaRPr lang="en-GB" dirty="0"/>
          </a:p>
          <a:p>
            <a:pPr marL="285750" indent="-285750">
              <a:buFont typeface="Arial"/>
              <a:buChar char="•"/>
            </a:pPr>
            <a:r>
              <a:rPr lang="en-GB" dirty="0"/>
              <a:t>Understanding the business drivers and ensuring that the project meets the objectives of the business </a:t>
            </a:r>
            <a:r>
              <a:rPr lang="en-GB" dirty="0" smtClean="0"/>
              <a:t>is critical.</a:t>
            </a:r>
          </a:p>
          <a:p>
            <a:pPr marL="285750" indent="-285750">
              <a:buFont typeface="Arial"/>
              <a:buChar char="•"/>
            </a:pPr>
            <a:endParaRPr lang="en-GB" dirty="0"/>
          </a:p>
          <a:p>
            <a:pPr marL="285750" indent="-285750">
              <a:buFont typeface="Arial"/>
              <a:buChar char="•"/>
            </a:pPr>
            <a:r>
              <a:rPr lang="en-GB" dirty="0" smtClean="0"/>
              <a:t>Ensuring key </a:t>
            </a:r>
            <a:r>
              <a:rPr lang="en-GB" dirty="0"/>
              <a:t>performance </a:t>
            </a:r>
            <a:r>
              <a:rPr lang="en-GB" dirty="0" smtClean="0"/>
              <a:t>indicators are aligned </a:t>
            </a:r>
            <a:r>
              <a:rPr lang="en-GB" dirty="0"/>
              <a:t>to </a:t>
            </a:r>
            <a:r>
              <a:rPr lang="en-GB" dirty="0" smtClean="0"/>
              <a:t>the </a:t>
            </a:r>
            <a:r>
              <a:rPr lang="en-GB" dirty="0"/>
              <a:t>business objective will not only help project managers to keep track but also measure and improve performance.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B80F5B6-657B-C641-9F00-083319638AAC}" type="datetime1">
              <a:rPr lang="en-GB" smtClean="0"/>
              <a:t>24/07/17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242284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145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437"/>
          </a:xfrm>
        </p:spPr>
        <p:txBody>
          <a:bodyPr anchor="t"/>
          <a:lstStyle/>
          <a:p>
            <a:pPr eaLnBrk="1" hangingPunct="1"/>
            <a:r>
              <a:rPr lang="en-GB" sz="2800" dirty="0">
                <a:latin typeface="Myriad Pro" charset="0"/>
              </a:rPr>
              <a:t>Day </a:t>
            </a:r>
            <a:r>
              <a:rPr lang="en-GB" sz="2800" dirty="0" smtClean="0">
                <a:latin typeface="Myriad Pro" charset="0"/>
              </a:rPr>
              <a:t>2 Summary</a:t>
            </a:r>
            <a:endParaRPr lang="en-GB" sz="2800" dirty="0">
              <a:latin typeface="Myriad Pro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3568" y="1412776"/>
            <a:ext cx="8229600" cy="5688013"/>
          </a:xfrm>
        </p:spPr>
        <p:txBody>
          <a:bodyPr rtlCol="0">
            <a:normAutofit/>
          </a:bodyPr>
          <a:lstStyle/>
          <a:p>
            <a:pPr marL="0" indent="0" eaLnBrk="1" fontAlgn="auto" hangingPunct="1">
              <a:spcAft>
                <a:spcPts val="0"/>
              </a:spcAft>
              <a:buFont typeface="Arial" charset="0"/>
              <a:buNone/>
              <a:defRPr/>
            </a:pPr>
            <a:r>
              <a:rPr lang="en-GB" sz="1800" dirty="0" smtClean="0">
                <a:cs typeface="+mn-cs"/>
              </a:rPr>
              <a:t>We have covered:-</a:t>
            </a:r>
          </a:p>
          <a:p>
            <a:pPr eaLnBrk="1" fontAlgn="auto" hangingPunct="1">
              <a:spcAft>
                <a:spcPts val="0"/>
              </a:spcAft>
              <a:defRPr/>
            </a:pPr>
            <a:endParaRPr lang="en-GB" sz="1800" dirty="0" smtClean="0">
              <a:cs typeface="+mn-cs"/>
            </a:endParaRP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en-GB" sz="1800" dirty="0" smtClean="0">
                <a:cs typeface="+mn-cs"/>
              </a:rPr>
              <a:t>Execution, Control and Monitoring.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en-GB" sz="1800" dirty="0" smtClean="0">
                <a:cs typeface="+mn-cs"/>
              </a:rPr>
              <a:t>Risk Evaluation.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en-GB" sz="1800" dirty="0" smtClean="0">
                <a:cs typeface="+mn-cs"/>
              </a:rPr>
              <a:t>Record Management.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en-GB" sz="1800" dirty="0" smtClean="0">
                <a:cs typeface="+mn-cs"/>
              </a:rPr>
              <a:t>Change Management.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en-GB" sz="1800" dirty="0" smtClean="0">
                <a:cs typeface="+mn-cs"/>
              </a:rPr>
              <a:t>Project Management Methodologies</a:t>
            </a:r>
            <a:endParaRPr lang="en-GB" sz="1800" dirty="0">
              <a:cs typeface="+mn-cs"/>
            </a:endParaRP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86CDCA5-013C-4A4C-AAE5-65F9E235C83C}" type="datetime1">
              <a:rPr lang="en-GB" smtClean="0"/>
              <a:t>24/07/17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9E1F813-727A-E541-A356-B83EFC3EE9EA}" type="slidenum">
              <a:rPr lang="en-GB" smtClean="0"/>
              <a:pPr>
                <a:defRPr/>
              </a:pPr>
              <a:t>81</a:t>
            </a:fld>
            <a:endParaRPr lang="en-GB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193" name="Title 1"/>
          <p:cNvSpPr>
            <a:spLocks noGrp="1"/>
          </p:cNvSpPr>
          <p:nvPr>
            <p:ph type="title"/>
          </p:nvPr>
        </p:nvSpPr>
        <p:spPr>
          <a:xfrm>
            <a:off x="468313" y="1341438"/>
            <a:ext cx="8229600" cy="1143000"/>
          </a:xfrm>
        </p:spPr>
        <p:txBody>
          <a:bodyPr anchor="t"/>
          <a:lstStyle/>
          <a:p>
            <a:pPr eaLnBrk="1" hangingPunct="1"/>
            <a:r>
              <a:rPr lang="en-GB" dirty="0">
                <a:latin typeface="Myriad Pro" charset="0"/>
              </a:rPr>
              <a:t>End of Day 2</a:t>
            </a:r>
            <a:br>
              <a:rPr lang="en-GB" dirty="0">
                <a:latin typeface="Myriad Pro" charset="0"/>
              </a:rPr>
            </a:br>
            <a:endParaRPr lang="en-GB" dirty="0">
              <a:latin typeface="Myriad Pro" charset="0"/>
            </a:endParaRPr>
          </a:p>
        </p:txBody>
      </p:sp>
      <p:sp>
        <p:nvSpPr>
          <p:cNvPr id="136194" name="Content Placeholder 2"/>
          <p:cNvSpPr>
            <a:spLocks noGrp="1"/>
          </p:cNvSpPr>
          <p:nvPr>
            <p:ph idx="1"/>
          </p:nvPr>
        </p:nvSpPr>
        <p:spPr>
          <a:xfrm>
            <a:off x="468313" y="2636838"/>
            <a:ext cx="8229600" cy="1468437"/>
          </a:xfrm>
        </p:spPr>
        <p:txBody>
          <a:bodyPr/>
          <a:lstStyle/>
          <a:p>
            <a:pPr marL="0" indent="0" algn="ctr" eaLnBrk="1" hangingPunct="1">
              <a:buFont typeface="Arial" charset="0"/>
              <a:buNone/>
            </a:pPr>
            <a:r>
              <a:rPr lang="en-GB" dirty="0">
                <a:latin typeface="Myriad Pro" charset="0"/>
              </a:rPr>
              <a:t>Any Questions?</a:t>
            </a: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9576006-A2DD-D14A-9E52-BFBB52E5465E}" type="datetime1">
              <a:rPr lang="en-GB" smtClean="0"/>
              <a:t>24/07/17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9E1F813-727A-E541-A356-B83EFC3EE9EA}" type="slidenum">
              <a:rPr lang="en-GB" smtClean="0"/>
              <a:pPr>
                <a:defRPr/>
              </a:pPr>
              <a:t>82</a:t>
            </a:fld>
            <a:endParaRPr lang="en-GB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B6AC92D6-B207-EC49-9B2F-D8DE195EBCBB}" type="slidenum">
              <a:rPr lang="en-GB" smtClean="0"/>
              <a:pPr>
                <a:defRPr/>
              </a:pPr>
              <a:t>83</a:t>
            </a:fld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929A30B-F604-DD49-B283-D8202F86C915}" type="datetime1">
              <a:rPr lang="en-GB" smtClean="0"/>
              <a:t>24/07/17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614468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Blank Presentation">
  <a:themeElements>
    <a:clrScheme name="Blank Presentatio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 Classic">
      <a:maj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" charset="0"/>
            <a:ea typeface="ＭＳ Ｐゴシック" charset="-128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" charset="0"/>
            <a:ea typeface="ＭＳ Ｐゴシック" charset="-128"/>
          </a:defRPr>
        </a:defPPr>
      </a:lstStyle>
    </a:lnDef>
  </a:objectDefaults>
  <a:extraClrSchemeLst>
    <a:extraClrScheme>
      <a:clrScheme name="Blank Presentatio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7_Custom 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2_Custom 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1_Custom 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3_Custom 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4_Custom 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8.xml><?xml version="1.0" encoding="utf-8"?>
<a:theme xmlns:a="http://schemas.openxmlformats.org/drawingml/2006/main" name="5_Custom 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9.xml><?xml version="1.0" encoding="utf-8"?>
<a:theme xmlns:a="http://schemas.openxmlformats.org/drawingml/2006/main" name="6_Custom 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0.xml><?xml version="1.0" encoding="utf-8"?>
<a:theme xmlns:a="http://schemas.openxmlformats.org/drawingml/2006/main" name="20140311PresentationUWTSDTemplate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UWTSD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UWTSD PowerPoint Presentation Template" id="{0D1ACAAF-D24C-4680-B8CC-11ED3888D29C}" vid="{3C49ADF3-94F9-4D40-97E1-94FEF14D3CA4}"/>
    </a:ext>
  </a:extLst>
</a:theme>
</file>

<file path=ppt/theme/theme11.xml><?xml version="1.0" encoding="utf-8"?>
<a:theme xmlns:a="http://schemas.openxmlformats.org/drawingml/2006/main" name="1_20140311PresentationUWTSDTemplate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UWTSD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UWTSD PowerPoint Presentation Template" id="{0D1ACAAF-D24C-4680-B8CC-11ED3888D29C}" vid="{3C49ADF3-94F9-4D40-97E1-94FEF14D3CA4}"/>
    </a:ext>
  </a:extLst>
</a:theme>
</file>

<file path=ppt/theme/theme1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25832</TotalTime>
  <Words>4068</Words>
  <Application>Microsoft Macintosh PowerPoint</Application>
  <PresentationFormat>On-screen Show (4:3)</PresentationFormat>
  <Paragraphs>1044</Paragraphs>
  <Slides>83</Slides>
  <Notes>6</Notes>
  <HiddenSlides>0</HiddenSlides>
  <MMClips>0</MMClips>
  <ScaleCrop>false</ScaleCrop>
  <HeadingPairs>
    <vt:vector size="6" baseType="variant">
      <vt:variant>
        <vt:lpstr>Theme</vt:lpstr>
      </vt:variant>
      <vt:variant>
        <vt:i4>11</vt:i4>
      </vt:variant>
      <vt:variant>
        <vt:lpstr>Embedded OLE Servers</vt:lpstr>
      </vt:variant>
      <vt:variant>
        <vt:i4>2</vt:i4>
      </vt:variant>
      <vt:variant>
        <vt:lpstr>Slide Titles</vt:lpstr>
      </vt:variant>
      <vt:variant>
        <vt:i4>83</vt:i4>
      </vt:variant>
    </vt:vector>
  </HeadingPairs>
  <TitlesOfParts>
    <vt:vector size="96" baseType="lpstr">
      <vt:lpstr>Blank Presentation</vt:lpstr>
      <vt:lpstr>7_Custom Design</vt:lpstr>
      <vt:lpstr>Custom Design</vt:lpstr>
      <vt:lpstr>2_Custom Design</vt:lpstr>
      <vt:lpstr>1_Custom Design</vt:lpstr>
      <vt:lpstr>3_Custom Design</vt:lpstr>
      <vt:lpstr>4_Custom Design</vt:lpstr>
      <vt:lpstr>5_Custom Design</vt:lpstr>
      <vt:lpstr>6_Custom Design</vt:lpstr>
      <vt:lpstr>20140311PresentationUWTSDTemplate</vt:lpstr>
      <vt:lpstr>1_20140311PresentationUWTSDTemplate</vt:lpstr>
      <vt:lpstr>VISIO</vt:lpstr>
      <vt:lpstr>Worksheet</vt:lpstr>
      <vt:lpstr> DSAW7043: Work-Based Project Management:Process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Some Reminders from Last Session</vt:lpstr>
      <vt:lpstr>PowerPoint Presentation</vt:lpstr>
      <vt:lpstr>From Last time</vt:lpstr>
      <vt:lpstr>PowerPoint Presentation</vt:lpstr>
      <vt:lpstr>PowerPoint Presentation</vt:lpstr>
      <vt:lpstr>Risk</vt:lpstr>
      <vt:lpstr>Break.</vt:lpstr>
      <vt:lpstr>Risk Management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Exercise</vt:lpstr>
      <vt:lpstr>Getting to Work – Process Map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Project Management </vt:lpstr>
      <vt:lpstr>Break</vt:lpstr>
      <vt:lpstr>Project management methodologies Martin Locock </vt:lpstr>
      <vt:lpstr>Session outline</vt:lpstr>
      <vt:lpstr>Project management methodologies</vt:lpstr>
      <vt:lpstr>PowerPoint Presentation</vt:lpstr>
      <vt:lpstr>PowerPoint Presentation</vt:lpstr>
      <vt:lpstr>Agile</vt:lpstr>
      <vt:lpstr>Agile terminology</vt:lpstr>
      <vt:lpstr>Lean management</vt:lpstr>
      <vt:lpstr>Six Sigma</vt:lpstr>
      <vt:lpstr>Managing Successful Programmes </vt:lpstr>
      <vt:lpstr>Exercise- scenarios</vt:lpstr>
      <vt:lpstr>Conclusions</vt:lpstr>
      <vt:lpstr>Break</vt:lpstr>
      <vt:lpstr>3. Project Execution</vt:lpstr>
      <vt:lpstr>3 - Project Execution </vt:lpstr>
      <vt:lpstr>Assigning Resources</vt:lpstr>
      <vt:lpstr>PowerPoint Presentation</vt:lpstr>
      <vt:lpstr>4. Monitoring and Controlling</vt:lpstr>
      <vt:lpstr>4 –Monitoring and Control  </vt:lpstr>
      <vt:lpstr>PowerPoint Presentation</vt:lpstr>
      <vt:lpstr>Project Meetings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Day 2 Summary</vt:lpstr>
      <vt:lpstr>End of Day 2 </vt:lpstr>
      <vt:lpstr>PowerPoint Presentation</vt:lpstr>
    </vt:vector>
  </TitlesOfParts>
  <Company>CYD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No Slide Title</dc:title>
  <dc:creator>ECR</dc:creator>
  <cp:lastModifiedBy>Ant Gwyther</cp:lastModifiedBy>
  <cp:revision>300</cp:revision>
  <cp:lastPrinted>2003-08-28T14:33:56Z</cp:lastPrinted>
  <dcterms:created xsi:type="dcterms:W3CDTF">2003-07-31T08:54:53Z</dcterms:created>
  <dcterms:modified xsi:type="dcterms:W3CDTF">2017-07-24T11:15:50Z</dcterms:modified>
</cp:coreProperties>
</file>